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0" r:id="rId4"/>
    <p:sldMasterId id="2147483861" r:id="rId5"/>
  </p:sldMasterIdLst>
  <p:notesMasterIdLst>
    <p:notesMasterId r:id="rId23"/>
  </p:notesMasterIdLst>
  <p:handoutMasterIdLst>
    <p:handoutMasterId r:id="rId24"/>
  </p:handoutMasterIdLst>
  <p:sldIdLst>
    <p:sldId id="492" r:id="rId6"/>
    <p:sldId id="3221" r:id="rId7"/>
    <p:sldId id="3237" r:id="rId8"/>
    <p:sldId id="3219" r:id="rId9"/>
    <p:sldId id="4749" r:id="rId10"/>
    <p:sldId id="3213" r:id="rId11"/>
    <p:sldId id="2142532712" r:id="rId12"/>
    <p:sldId id="4751" r:id="rId13"/>
    <p:sldId id="2142532713" r:id="rId14"/>
    <p:sldId id="2142532714" r:id="rId15"/>
    <p:sldId id="2142532715" r:id="rId16"/>
    <p:sldId id="283" r:id="rId17"/>
    <p:sldId id="2142532716" r:id="rId18"/>
    <p:sldId id="4750" r:id="rId19"/>
    <p:sldId id="495" r:id="rId20"/>
    <p:sldId id="3239" r:id="rId21"/>
    <p:sldId id="442" r:id="rId22"/>
  </p:sldIdLst>
  <p:sldSz cx="12192000" cy="6858000"/>
  <p:notesSz cx="7315200" cy="9601200"/>
  <p:custDataLst>
    <p:tags r:id="rId25"/>
  </p:custDataLst>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521415D9-36F7-43E2-AB2F-B90AF26B5E84}">
      <p14:sectionLst xmlns:p14="http://schemas.microsoft.com/office/powerpoint/2010/main">
        <p14:section name="Default Section" id="{5AC8EBBB-CC29-5746-8011-AB352EDE3123}">
          <p14:sldIdLst>
            <p14:sldId id="492"/>
            <p14:sldId id="3221"/>
            <p14:sldId id="3237"/>
            <p14:sldId id="3219"/>
            <p14:sldId id="4749"/>
            <p14:sldId id="3213"/>
            <p14:sldId id="2142532712"/>
            <p14:sldId id="4751"/>
            <p14:sldId id="2142532713"/>
            <p14:sldId id="2142532714"/>
            <p14:sldId id="2142532715"/>
            <p14:sldId id="283"/>
            <p14:sldId id="2142532716"/>
            <p14:sldId id="4750"/>
            <p14:sldId id="495"/>
            <p14:sldId id="3239"/>
            <p14:sldId id="442"/>
          </p14:sldIdLst>
        </p14:section>
      </p14:sectionLst>
    </p:ext>
    <p:ext uri="{EFAFB233-063F-42B5-8137-9DF3F51BA10A}">
      <p15:sldGuideLst xmlns:p15="http://schemas.microsoft.com/office/powerpoint/2012/main">
        <p15:guide id="10" userDrawn="1">
          <p15:clr>
            <a:srgbClr val="A4A3A4"/>
          </p15:clr>
        </p15:guide>
        <p15:guide id="11" orient="horz" pos="216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2D65A4-D266-93D4-8050-C5305968F127}" name="Marion, Peyton" initials="MP" userId="S::pemarion@deloitte.com::f8fcb927-f577-43c0-aa22-7d701da4cc78" providerId="AD"/>
  <p188:author id="{B48FE8ED-6B3A-9D01-A0CF-E7871A6FDB62}" name="Sharma, Lara" initials="SL" userId="S::larsharma@deloitte.com::467ab210-1c56-4f3a-8ff2-2216dc94d91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rrick, Riki | APHL" initials="MR|A" lastIdx="12" clrIdx="6">
    <p:extLst>
      <p:ext uri="{19B8F6BF-5375-455C-9EA6-DF929625EA0E}">
        <p15:presenceInfo xmlns:p15="http://schemas.microsoft.com/office/powerpoint/2012/main" userId="S::riki.merrick@aphl.org::300402a8-0771-4802-bebe-a22fb8edc53b" providerId="AD"/>
      </p:ext>
    </p:extLst>
  </p:cmAuthor>
  <p:cmAuthor id="1" name="Dolenz, Jerrod" initials="JD" lastIdx="15" clrIdx="0">
    <p:extLst>
      <p:ext uri="{19B8F6BF-5375-455C-9EA6-DF929625EA0E}">
        <p15:presenceInfo xmlns:p15="http://schemas.microsoft.com/office/powerpoint/2012/main" userId="Dolenz, Jerrod" providerId="None"/>
      </p:ext>
    </p:extLst>
  </p:cmAuthor>
  <p:cmAuthor id="8" name="Cholan, Raja" initials="CR" lastIdx="3" clrIdx="7">
    <p:extLst>
      <p:ext uri="{19B8F6BF-5375-455C-9EA6-DF929625EA0E}">
        <p15:presenceInfo xmlns:p15="http://schemas.microsoft.com/office/powerpoint/2012/main" userId="S::rcholan@deloitte.com::c67b5929-e098-4770-bf9d-53e31dcb0f66" providerId="AD"/>
      </p:ext>
    </p:extLst>
  </p:cmAuthor>
  <p:cmAuthor id="2" name="Lan, Jian *" initials="LJ*" lastIdx="23" clrIdx="1">
    <p:extLst>
      <p:ext uri="{19B8F6BF-5375-455C-9EA6-DF929625EA0E}">
        <p15:presenceInfo xmlns:p15="http://schemas.microsoft.com/office/powerpoint/2012/main" userId="S-1-5-21-1078081533-606747145-839522115-402710" providerId="AD"/>
      </p:ext>
    </p:extLst>
  </p:cmAuthor>
  <p:cmAuthor id="9" name="Sharma, Lara" initials="SL" lastIdx="10" clrIdx="8">
    <p:extLst>
      <p:ext uri="{19B8F6BF-5375-455C-9EA6-DF929625EA0E}">
        <p15:presenceInfo xmlns:p15="http://schemas.microsoft.com/office/powerpoint/2012/main" userId="S::larsharma@deloitte.com::467ab210-1c56-4f3a-8ff2-2216dc94d913" providerId="AD"/>
      </p:ext>
    </p:extLst>
  </p:cmAuthor>
  <p:cmAuthor id="3" name="Korte, Liz" initials="KL" lastIdx="33" clrIdx="2">
    <p:extLst>
      <p:ext uri="{19B8F6BF-5375-455C-9EA6-DF929625EA0E}">
        <p15:presenceInfo xmlns:p15="http://schemas.microsoft.com/office/powerpoint/2012/main" userId="S::likorte@deloitte.com::4e00b886-5bc7-44e7-bec5-42784fc1a6c6" providerId="AD"/>
      </p:ext>
    </p:extLst>
  </p:cmAuthor>
  <p:cmAuthor id="4" name="Bracco, Alicia" initials="BA" lastIdx="21" clrIdx="3">
    <p:extLst>
      <p:ext uri="{19B8F6BF-5375-455C-9EA6-DF929625EA0E}">
        <p15:presenceInfo xmlns:p15="http://schemas.microsoft.com/office/powerpoint/2012/main" userId="S::abracco@deloitte.com::2ffc9a2b-4927-4eec-adb0-d1a0ee61c995" providerId="AD"/>
      </p:ext>
    </p:extLst>
  </p:cmAuthor>
  <p:cmAuthor id="5" name="Marion, Peyton" initials="MP" lastIdx="42" clrIdx="4">
    <p:extLst>
      <p:ext uri="{19B8F6BF-5375-455C-9EA6-DF929625EA0E}">
        <p15:presenceInfo xmlns:p15="http://schemas.microsoft.com/office/powerpoint/2012/main" userId="S::pemarion@deloitte.com::f8fcb927-f577-43c0-aa22-7d701da4cc78" providerId="AD"/>
      </p:ext>
    </p:extLst>
  </p:cmAuthor>
  <p:cmAuthor id="6" name="Kitzhaber, Leeann" initials="KL" lastIdx="140" clrIdx="5">
    <p:extLst>
      <p:ext uri="{19B8F6BF-5375-455C-9EA6-DF929625EA0E}">
        <p15:presenceInfo xmlns:p15="http://schemas.microsoft.com/office/powerpoint/2012/main" userId="S::lkitzhaber@deloitte.com::eb438011-c821-461a-a1bb-bfda832cb1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925"/>
    <a:srgbClr val="9399B5"/>
    <a:srgbClr val="222C67"/>
    <a:srgbClr val="A0A0A3"/>
    <a:srgbClr val="007CBA"/>
    <a:srgbClr val="951D23"/>
    <a:srgbClr val="F1F2F2"/>
    <a:srgbClr val="631317"/>
    <a:srgbClr val="7B0C00"/>
    <a:srgbClr val="C626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1296F2-A4A4-4ECA-B11A-9898A9016679}" v="1" dt="2022-10-03T19:05:03.146"/>
    <p1510:client id="{B41E5EF3-3318-4E27-9A4D-A9C9077BD21B}" v="33" dt="2022-10-03T14:57:54.9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9"/>
    <p:restoredTop sz="94966"/>
  </p:normalViewPr>
  <p:slideViewPr>
    <p:cSldViewPr snapToGrid="0">
      <p:cViewPr varScale="1">
        <p:scale>
          <a:sx n="75" d="100"/>
          <a:sy n="75" d="100"/>
        </p:scale>
        <p:origin x="328" y="44"/>
      </p:cViewPr>
      <p:guideLst>
        <p:guide/>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rick, Riki | APHL" userId="300402a8-0771-4802-bebe-a22fb8edc53b" providerId="ADAL" clId="{B41E5EF3-3318-4E27-9A4D-A9C9077BD21B}"/>
    <pc:docChg chg="undo custSel addSld delSld modSld sldOrd modSection">
      <pc:chgData name="Merrick, Riki | APHL" userId="300402a8-0771-4802-bebe-a22fb8edc53b" providerId="ADAL" clId="{B41E5EF3-3318-4E27-9A4D-A9C9077BD21B}" dt="2022-10-03T14:58:16.722" v="2323" actId="478"/>
      <pc:docMkLst>
        <pc:docMk/>
      </pc:docMkLst>
      <pc:sldChg chg="addSp delSp modSp mod ord delAnim">
        <pc:chgData name="Merrick, Riki | APHL" userId="300402a8-0771-4802-bebe-a22fb8edc53b" providerId="ADAL" clId="{B41E5EF3-3318-4E27-9A4D-A9C9077BD21B}" dt="2022-10-03T14:55:52.446" v="2288" actId="20577"/>
        <pc:sldMkLst>
          <pc:docMk/>
          <pc:sldMk cId="0" sldId="283"/>
        </pc:sldMkLst>
        <pc:spChg chg="add del mod">
          <ac:chgData name="Merrick, Riki | APHL" userId="300402a8-0771-4802-bebe-a22fb8edc53b" providerId="ADAL" clId="{B41E5EF3-3318-4E27-9A4D-A9C9077BD21B}" dt="2022-10-03T14:52:20.789" v="2246" actId="478"/>
          <ac:spMkLst>
            <pc:docMk/>
            <pc:sldMk cId="0" sldId="283"/>
            <ac:spMk id="5" creationId="{D4BDAFB3-78B5-291B-D45C-3353E77AC224}"/>
          </ac:spMkLst>
        </pc:spChg>
        <pc:spChg chg="add mod">
          <ac:chgData name="Merrick, Riki | APHL" userId="300402a8-0771-4802-bebe-a22fb8edc53b" providerId="ADAL" clId="{B41E5EF3-3318-4E27-9A4D-A9C9077BD21B}" dt="2022-10-03T13:42:44.728" v="449" actId="1076"/>
          <ac:spMkLst>
            <pc:docMk/>
            <pc:sldMk cId="0" sldId="283"/>
            <ac:spMk id="6" creationId="{D8BB4EBF-95F7-E1DE-52DC-BD53E06BDB35}"/>
          </ac:spMkLst>
        </pc:spChg>
        <pc:spChg chg="add mod">
          <ac:chgData name="Merrick, Riki | APHL" userId="300402a8-0771-4802-bebe-a22fb8edc53b" providerId="ADAL" clId="{B41E5EF3-3318-4E27-9A4D-A9C9077BD21B}" dt="2022-10-03T14:55:49.563" v="2287" actId="207"/>
          <ac:spMkLst>
            <pc:docMk/>
            <pc:sldMk cId="0" sldId="283"/>
            <ac:spMk id="7" creationId="{5D6C886A-7D2C-6C26-3499-A0A20EA0434D}"/>
          </ac:spMkLst>
        </pc:spChg>
        <pc:spChg chg="add mod">
          <ac:chgData name="Merrick, Riki | APHL" userId="300402a8-0771-4802-bebe-a22fb8edc53b" providerId="ADAL" clId="{B41E5EF3-3318-4E27-9A4D-A9C9077BD21B}" dt="2022-10-03T14:55:52.446" v="2288" actId="20577"/>
          <ac:spMkLst>
            <pc:docMk/>
            <pc:sldMk cId="0" sldId="283"/>
            <ac:spMk id="8" creationId="{A763EC99-0012-1CAF-F8BE-D9895027C25D}"/>
          </ac:spMkLst>
        </pc:spChg>
        <pc:spChg chg="del mod">
          <ac:chgData name="Merrick, Riki | APHL" userId="300402a8-0771-4802-bebe-a22fb8edc53b" providerId="ADAL" clId="{B41E5EF3-3318-4E27-9A4D-A9C9077BD21B}" dt="2022-10-03T14:52:14.565" v="2245" actId="478"/>
          <ac:spMkLst>
            <pc:docMk/>
            <pc:sldMk cId="0" sldId="283"/>
            <ac:spMk id="26" creationId="{8DF11C26-2E19-DC4B-9297-2F5A0C3EB4D1}"/>
          </ac:spMkLst>
        </pc:spChg>
        <pc:spChg chg="del mod">
          <ac:chgData name="Merrick, Riki | APHL" userId="300402a8-0771-4802-bebe-a22fb8edc53b" providerId="ADAL" clId="{B41E5EF3-3318-4E27-9A4D-A9C9077BD21B}" dt="2022-10-03T14:52:10.872" v="2244" actId="478"/>
          <ac:spMkLst>
            <pc:docMk/>
            <pc:sldMk cId="0" sldId="283"/>
            <ac:spMk id="27" creationId="{6C399AAE-DCCA-604B-8D21-152F5EE4A4A1}"/>
          </ac:spMkLst>
        </pc:spChg>
        <pc:spChg chg="del mod">
          <ac:chgData name="Merrick, Riki | APHL" userId="300402a8-0771-4802-bebe-a22fb8edc53b" providerId="ADAL" clId="{B41E5EF3-3318-4E27-9A4D-A9C9077BD21B}" dt="2022-10-03T14:52:10.872" v="2244" actId="478"/>
          <ac:spMkLst>
            <pc:docMk/>
            <pc:sldMk cId="0" sldId="283"/>
            <ac:spMk id="28" creationId="{F5929784-EE0A-B845-9171-0B68AC32C9BB}"/>
          </ac:spMkLst>
        </pc:spChg>
        <pc:spChg chg="add del mod">
          <ac:chgData name="Merrick, Riki | APHL" userId="300402a8-0771-4802-bebe-a22fb8edc53b" providerId="ADAL" clId="{B41E5EF3-3318-4E27-9A4D-A9C9077BD21B}" dt="2022-10-03T13:42:27.152" v="447" actId="1076"/>
          <ac:spMkLst>
            <pc:docMk/>
            <pc:sldMk cId="0" sldId="283"/>
            <ac:spMk id="360" creationId="{00000000-0000-0000-0000-000000000000}"/>
          </ac:spMkLst>
        </pc:spChg>
        <pc:spChg chg="del mod">
          <ac:chgData name="Merrick, Riki | APHL" userId="300402a8-0771-4802-bebe-a22fb8edc53b" providerId="ADAL" clId="{B41E5EF3-3318-4E27-9A4D-A9C9077BD21B}" dt="2022-10-03T14:52:10.872" v="2244" actId="478"/>
          <ac:spMkLst>
            <pc:docMk/>
            <pc:sldMk cId="0" sldId="283"/>
            <ac:spMk id="375" creationId="{00000000-0000-0000-0000-000000000000}"/>
          </ac:spMkLst>
        </pc:spChg>
        <pc:grpChg chg="del mod">
          <ac:chgData name="Merrick, Riki | APHL" userId="300402a8-0771-4802-bebe-a22fb8edc53b" providerId="ADAL" clId="{B41E5EF3-3318-4E27-9A4D-A9C9077BD21B}" dt="2022-10-03T14:52:10.872" v="2244" actId="478"/>
          <ac:grpSpMkLst>
            <pc:docMk/>
            <pc:sldMk cId="0" sldId="283"/>
            <ac:grpSpMk id="3" creationId="{03946381-884E-3040-8D3A-73645607573B}"/>
          </ac:grpSpMkLst>
        </pc:grpChg>
        <pc:grpChg chg="del mod">
          <ac:chgData name="Merrick, Riki | APHL" userId="300402a8-0771-4802-bebe-a22fb8edc53b" providerId="ADAL" clId="{B41E5EF3-3318-4E27-9A4D-A9C9077BD21B}" dt="2022-10-03T14:52:10.872" v="2244" actId="478"/>
          <ac:grpSpMkLst>
            <pc:docMk/>
            <pc:sldMk cId="0" sldId="283"/>
            <ac:grpSpMk id="4" creationId="{49FB504D-1CDE-714A-AA98-E828721C6A44}"/>
          </ac:grpSpMkLst>
        </pc:grpChg>
        <pc:grpChg chg="del mod">
          <ac:chgData name="Merrick, Riki | APHL" userId="300402a8-0771-4802-bebe-a22fb8edc53b" providerId="ADAL" clId="{B41E5EF3-3318-4E27-9A4D-A9C9077BD21B}" dt="2022-10-03T14:52:10.872" v="2244" actId="478"/>
          <ac:grpSpMkLst>
            <pc:docMk/>
            <pc:sldMk cId="0" sldId="283"/>
            <ac:grpSpMk id="9" creationId="{E245BE1D-9B9A-E14C-9D54-23F788208C88}"/>
          </ac:grpSpMkLst>
        </pc:grpChg>
        <pc:grpChg chg="del mod">
          <ac:chgData name="Merrick, Riki | APHL" userId="300402a8-0771-4802-bebe-a22fb8edc53b" providerId="ADAL" clId="{B41E5EF3-3318-4E27-9A4D-A9C9077BD21B}" dt="2022-10-03T14:52:10.872" v="2244" actId="478"/>
          <ac:grpSpMkLst>
            <pc:docMk/>
            <pc:sldMk cId="0" sldId="283"/>
            <ac:grpSpMk id="19" creationId="{D9C69106-E332-0E44-B850-1DAFFE923CD0}"/>
          </ac:grpSpMkLst>
        </pc:grpChg>
      </pc:sldChg>
      <pc:sldChg chg="modSp mod">
        <pc:chgData name="Merrick, Riki | APHL" userId="300402a8-0771-4802-bebe-a22fb8edc53b" providerId="ADAL" clId="{B41E5EF3-3318-4E27-9A4D-A9C9077BD21B}" dt="2022-10-03T13:20:22.374" v="158" actId="20577"/>
        <pc:sldMkLst>
          <pc:docMk/>
          <pc:sldMk cId="1210682162" sldId="442"/>
        </pc:sldMkLst>
        <pc:spChg chg="mod">
          <ac:chgData name="Merrick, Riki | APHL" userId="300402a8-0771-4802-bebe-a22fb8edc53b" providerId="ADAL" clId="{B41E5EF3-3318-4E27-9A4D-A9C9077BD21B}" dt="2022-10-03T13:20:22.374" v="158" actId="20577"/>
          <ac:spMkLst>
            <pc:docMk/>
            <pc:sldMk cId="1210682162" sldId="442"/>
            <ac:spMk id="22" creationId="{77AC1136-4803-5A46-896C-7C20AF62CD82}"/>
          </ac:spMkLst>
        </pc:spChg>
      </pc:sldChg>
      <pc:sldChg chg="modSp mod">
        <pc:chgData name="Merrick, Riki | APHL" userId="300402a8-0771-4802-bebe-a22fb8edc53b" providerId="ADAL" clId="{B41E5EF3-3318-4E27-9A4D-A9C9077BD21B}" dt="2022-10-03T13:14:59.018" v="81" actId="20577"/>
        <pc:sldMkLst>
          <pc:docMk/>
          <pc:sldMk cId="2868203134" sldId="492"/>
        </pc:sldMkLst>
        <pc:spChg chg="mod">
          <ac:chgData name="Merrick, Riki | APHL" userId="300402a8-0771-4802-bebe-a22fb8edc53b" providerId="ADAL" clId="{B41E5EF3-3318-4E27-9A4D-A9C9077BD21B}" dt="2022-10-03T13:14:46.361" v="58" actId="6549"/>
          <ac:spMkLst>
            <pc:docMk/>
            <pc:sldMk cId="2868203134" sldId="492"/>
            <ac:spMk id="3" creationId="{4C0DA756-7BB8-B24F-8A4C-834B9804669D}"/>
          </ac:spMkLst>
        </pc:spChg>
        <pc:spChg chg="mod">
          <ac:chgData name="Merrick, Riki | APHL" userId="300402a8-0771-4802-bebe-a22fb8edc53b" providerId="ADAL" clId="{B41E5EF3-3318-4E27-9A4D-A9C9077BD21B}" dt="2022-10-03T13:14:33.811" v="22" actId="20577"/>
          <ac:spMkLst>
            <pc:docMk/>
            <pc:sldMk cId="2868203134" sldId="492"/>
            <ac:spMk id="11" creationId="{3510E18E-E350-6448-B6D3-7A53E1879D79}"/>
          </ac:spMkLst>
        </pc:spChg>
        <pc:spChg chg="mod">
          <ac:chgData name="Merrick, Riki | APHL" userId="300402a8-0771-4802-bebe-a22fb8edc53b" providerId="ADAL" clId="{B41E5EF3-3318-4E27-9A4D-A9C9077BD21B}" dt="2022-10-03T13:14:59.018" v="81" actId="20577"/>
          <ac:spMkLst>
            <pc:docMk/>
            <pc:sldMk cId="2868203134" sldId="492"/>
            <ac:spMk id="13" creationId="{B519956F-B971-224A-B0E1-EF7BFFC9750C}"/>
          </ac:spMkLst>
        </pc:spChg>
      </pc:sldChg>
      <pc:sldChg chg="del">
        <pc:chgData name="Merrick, Riki | APHL" userId="300402a8-0771-4802-bebe-a22fb8edc53b" providerId="ADAL" clId="{B41E5EF3-3318-4E27-9A4D-A9C9077BD21B}" dt="2022-10-03T13:20:29.111" v="159" actId="47"/>
        <pc:sldMkLst>
          <pc:docMk/>
          <pc:sldMk cId="2211075431" sldId="561"/>
        </pc:sldMkLst>
      </pc:sldChg>
      <pc:sldChg chg="delSp modSp mod">
        <pc:chgData name="Merrick, Riki | APHL" userId="300402a8-0771-4802-bebe-a22fb8edc53b" providerId="ADAL" clId="{B41E5EF3-3318-4E27-9A4D-A9C9077BD21B}" dt="2022-10-03T13:25:57.098" v="287" actId="20577"/>
        <pc:sldMkLst>
          <pc:docMk/>
          <pc:sldMk cId="1975352369" sldId="3221"/>
        </pc:sldMkLst>
        <pc:spChg chg="mod">
          <ac:chgData name="Merrick, Riki | APHL" userId="300402a8-0771-4802-bebe-a22fb8edc53b" providerId="ADAL" clId="{B41E5EF3-3318-4E27-9A4D-A9C9077BD21B}" dt="2022-10-03T13:25:16.515" v="277"/>
          <ac:spMkLst>
            <pc:docMk/>
            <pc:sldMk cId="1975352369" sldId="3221"/>
            <ac:spMk id="56" creationId="{DB69A978-25BC-824F-8769-7D6E8A0D9FF6}"/>
          </ac:spMkLst>
        </pc:spChg>
        <pc:spChg chg="mod">
          <ac:chgData name="Merrick, Riki | APHL" userId="300402a8-0771-4802-bebe-a22fb8edc53b" providerId="ADAL" clId="{B41E5EF3-3318-4E27-9A4D-A9C9077BD21B}" dt="2022-10-03T13:22:23.248" v="177" actId="21"/>
          <ac:spMkLst>
            <pc:docMk/>
            <pc:sldMk cId="1975352369" sldId="3221"/>
            <ac:spMk id="61" creationId="{C00F5347-12F9-2E47-82D4-C884128FA0A5}"/>
          </ac:spMkLst>
        </pc:spChg>
        <pc:spChg chg="mod">
          <ac:chgData name="Merrick, Riki | APHL" userId="300402a8-0771-4802-bebe-a22fb8edc53b" providerId="ADAL" clId="{B41E5EF3-3318-4E27-9A4D-A9C9077BD21B}" dt="2022-10-03T13:25:33.360" v="280" actId="6549"/>
          <ac:spMkLst>
            <pc:docMk/>
            <pc:sldMk cId="1975352369" sldId="3221"/>
            <ac:spMk id="62" creationId="{ABC9DF0C-2928-9745-B0FC-D05DB0635574}"/>
          </ac:spMkLst>
        </pc:spChg>
        <pc:spChg chg="mod">
          <ac:chgData name="Merrick, Riki | APHL" userId="300402a8-0771-4802-bebe-a22fb8edc53b" providerId="ADAL" clId="{B41E5EF3-3318-4E27-9A4D-A9C9077BD21B}" dt="2022-10-03T13:25:39.948" v="281"/>
          <ac:spMkLst>
            <pc:docMk/>
            <pc:sldMk cId="1975352369" sldId="3221"/>
            <ac:spMk id="63" creationId="{F63F791C-3EBD-5146-B2C7-C18FC64DC288}"/>
          </ac:spMkLst>
        </pc:spChg>
        <pc:spChg chg="mod">
          <ac:chgData name="Merrick, Riki | APHL" userId="300402a8-0771-4802-bebe-a22fb8edc53b" providerId="ADAL" clId="{B41E5EF3-3318-4E27-9A4D-A9C9077BD21B}" dt="2022-10-03T13:24:16.048" v="264" actId="6549"/>
          <ac:spMkLst>
            <pc:docMk/>
            <pc:sldMk cId="1975352369" sldId="3221"/>
            <ac:spMk id="66" creationId="{CA34614F-F1B8-484E-9549-1DC8C0DB27D5}"/>
          </ac:spMkLst>
        </pc:spChg>
        <pc:spChg chg="mod">
          <ac:chgData name="Merrick, Riki | APHL" userId="300402a8-0771-4802-bebe-a22fb8edc53b" providerId="ADAL" clId="{B41E5EF3-3318-4E27-9A4D-A9C9077BD21B}" dt="2022-10-03T13:25:21.559" v="279" actId="6549"/>
          <ac:spMkLst>
            <pc:docMk/>
            <pc:sldMk cId="1975352369" sldId="3221"/>
            <ac:spMk id="73" creationId="{52DF16D7-11D5-9C43-A22B-C83CEAA22003}"/>
          </ac:spMkLst>
        </pc:spChg>
        <pc:spChg chg="mod">
          <ac:chgData name="Merrick, Riki | APHL" userId="300402a8-0771-4802-bebe-a22fb8edc53b" providerId="ADAL" clId="{B41E5EF3-3318-4E27-9A4D-A9C9077BD21B}" dt="2022-10-03T13:25:57.098" v="287" actId="20577"/>
          <ac:spMkLst>
            <pc:docMk/>
            <pc:sldMk cId="1975352369" sldId="3221"/>
            <ac:spMk id="74" creationId="{F852C236-E292-7A49-9B8D-2FA6E56497A9}"/>
          </ac:spMkLst>
        </pc:spChg>
        <pc:spChg chg="del mod">
          <ac:chgData name="Merrick, Riki | APHL" userId="300402a8-0771-4802-bebe-a22fb8edc53b" providerId="ADAL" clId="{B41E5EF3-3318-4E27-9A4D-A9C9077BD21B}" dt="2022-10-03T13:24:57.671" v="273" actId="478"/>
          <ac:spMkLst>
            <pc:docMk/>
            <pc:sldMk cId="1975352369" sldId="3221"/>
            <ac:spMk id="77" creationId="{E15AB0B3-B9C7-FD47-AFA2-939FE5BD0FEB}"/>
          </ac:spMkLst>
        </pc:spChg>
        <pc:grpChg chg="del">
          <ac:chgData name="Merrick, Riki | APHL" userId="300402a8-0771-4802-bebe-a22fb8edc53b" providerId="ADAL" clId="{B41E5EF3-3318-4E27-9A4D-A9C9077BD21B}" dt="2022-10-03T13:24:55.366" v="271" actId="478"/>
          <ac:grpSpMkLst>
            <pc:docMk/>
            <pc:sldMk cId="1975352369" sldId="3221"/>
            <ac:grpSpMk id="60" creationId="{87BC60C7-60D9-CF46-9239-0873B0469928}"/>
          </ac:grpSpMkLst>
        </pc:grpChg>
      </pc:sldChg>
      <pc:sldChg chg="del">
        <pc:chgData name="Merrick, Riki | APHL" userId="300402a8-0771-4802-bebe-a22fb8edc53b" providerId="ADAL" clId="{B41E5EF3-3318-4E27-9A4D-A9C9077BD21B}" dt="2022-10-03T13:15:30.233" v="82" actId="2696"/>
        <pc:sldMkLst>
          <pc:docMk/>
          <pc:sldMk cId="2950977517" sldId="3222"/>
        </pc:sldMkLst>
      </pc:sldChg>
      <pc:sldChg chg="modNotesTx">
        <pc:chgData name="Merrick, Riki | APHL" userId="300402a8-0771-4802-bebe-a22fb8edc53b" providerId="ADAL" clId="{B41E5EF3-3318-4E27-9A4D-A9C9077BD21B}" dt="2022-10-03T14:36:51.691" v="1368" actId="20577"/>
        <pc:sldMkLst>
          <pc:docMk/>
          <pc:sldMk cId="218242868" sldId="3239"/>
        </pc:sldMkLst>
      </pc:sldChg>
      <pc:sldChg chg="del">
        <pc:chgData name="Merrick, Riki | APHL" userId="300402a8-0771-4802-bebe-a22fb8edc53b" providerId="ADAL" clId="{B41E5EF3-3318-4E27-9A4D-A9C9077BD21B}" dt="2022-10-03T13:18:38.904" v="87" actId="2696"/>
        <pc:sldMkLst>
          <pc:docMk/>
          <pc:sldMk cId="3341001555" sldId="3244"/>
        </pc:sldMkLst>
      </pc:sldChg>
      <pc:sldChg chg="del">
        <pc:chgData name="Merrick, Riki | APHL" userId="300402a8-0771-4802-bebe-a22fb8edc53b" providerId="ADAL" clId="{B41E5EF3-3318-4E27-9A4D-A9C9077BD21B}" dt="2022-10-03T13:16:19.980" v="83" actId="2696"/>
        <pc:sldMkLst>
          <pc:docMk/>
          <pc:sldMk cId="903255835" sldId="3248"/>
        </pc:sldMkLst>
      </pc:sldChg>
      <pc:sldChg chg="del">
        <pc:chgData name="Merrick, Riki | APHL" userId="300402a8-0771-4802-bebe-a22fb8edc53b" providerId="ADAL" clId="{B41E5EF3-3318-4E27-9A4D-A9C9077BD21B}" dt="2022-10-03T13:21:19.369" v="162" actId="47"/>
        <pc:sldMkLst>
          <pc:docMk/>
          <pc:sldMk cId="940500413" sldId="3249"/>
        </pc:sldMkLst>
      </pc:sldChg>
      <pc:sldChg chg="del">
        <pc:chgData name="Merrick, Riki | APHL" userId="300402a8-0771-4802-bebe-a22fb8edc53b" providerId="ADAL" clId="{B41E5EF3-3318-4E27-9A4D-A9C9077BD21B}" dt="2022-10-03T13:20:39.527" v="161" actId="47"/>
        <pc:sldMkLst>
          <pc:docMk/>
          <pc:sldMk cId="454602892" sldId="3251"/>
        </pc:sldMkLst>
      </pc:sldChg>
      <pc:sldChg chg="ord">
        <pc:chgData name="Merrick, Riki | APHL" userId="300402a8-0771-4802-bebe-a22fb8edc53b" providerId="ADAL" clId="{B41E5EF3-3318-4E27-9A4D-A9C9077BD21B}" dt="2022-10-03T13:19:34.365" v="89"/>
        <pc:sldMkLst>
          <pc:docMk/>
          <pc:sldMk cId="4132070863" sldId="4750"/>
        </pc:sldMkLst>
      </pc:sldChg>
      <pc:sldChg chg="addSp delSp modSp mod">
        <pc:chgData name="Merrick, Riki | APHL" userId="300402a8-0771-4802-bebe-a22fb8edc53b" providerId="ADAL" clId="{B41E5EF3-3318-4E27-9A4D-A9C9077BD21B}" dt="2022-10-03T14:33:23.004" v="1242" actId="1076"/>
        <pc:sldMkLst>
          <pc:docMk/>
          <pc:sldMk cId="448513673" sldId="4751"/>
        </pc:sldMkLst>
        <pc:spChg chg="mod">
          <ac:chgData name="Merrick, Riki | APHL" userId="300402a8-0771-4802-bebe-a22fb8edc53b" providerId="ADAL" clId="{B41E5EF3-3318-4E27-9A4D-A9C9077BD21B}" dt="2022-10-03T13:26:36.063" v="308" actId="20577"/>
          <ac:spMkLst>
            <pc:docMk/>
            <pc:sldMk cId="448513673" sldId="4751"/>
            <ac:spMk id="2" creationId="{7FDE70F8-1E39-D148-A2C6-45E28E3E82EF}"/>
          </ac:spMkLst>
        </pc:spChg>
        <pc:spChg chg="del mod">
          <ac:chgData name="Merrick, Riki | APHL" userId="300402a8-0771-4802-bebe-a22fb8edc53b" providerId="ADAL" clId="{B41E5EF3-3318-4E27-9A4D-A9C9077BD21B}" dt="2022-10-03T13:36:22.365" v="358" actId="478"/>
          <ac:spMkLst>
            <pc:docMk/>
            <pc:sldMk cId="448513673" sldId="4751"/>
            <ac:spMk id="51" creationId="{1FC49D2E-7CC9-433D-84EE-7136D23F0D03}"/>
          </ac:spMkLst>
        </pc:spChg>
        <pc:spChg chg="del">
          <ac:chgData name="Merrick, Riki | APHL" userId="300402a8-0771-4802-bebe-a22fb8edc53b" providerId="ADAL" clId="{B41E5EF3-3318-4E27-9A4D-A9C9077BD21B}" dt="2022-10-03T13:26:25.380" v="289" actId="478"/>
          <ac:spMkLst>
            <pc:docMk/>
            <pc:sldMk cId="448513673" sldId="4751"/>
            <ac:spMk id="79" creationId="{420F4FDE-0A75-BC47-B967-D3C279BFA5B3}"/>
          </ac:spMkLst>
        </pc:spChg>
        <pc:spChg chg="mod">
          <ac:chgData name="Merrick, Riki | APHL" userId="300402a8-0771-4802-bebe-a22fb8edc53b" providerId="ADAL" clId="{B41E5EF3-3318-4E27-9A4D-A9C9077BD21B}" dt="2022-10-03T14:33:23.004" v="1242" actId="1076"/>
          <ac:spMkLst>
            <pc:docMk/>
            <pc:sldMk cId="448513673" sldId="4751"/>
            <ac:spMk id="100" creationId="{0E23740E-29A5-A240-9692-021112746F8B}"/>
          </ac:spMkLst>
        </pc:spChg>
        <pc:spChg chg="mod">
          <ac:chgData name="Merrick, Riki | APHL" userId="300402a8-0771-4802-bebe-a22fb8edc53b" providerId="ADAL" clId="{B41E5EF3-3318-4E27-9A4D-A9C9077BD21B}" dt="2022-10-03T13:43:38.993" v="454" actId="1076"/>
          <ac:spMkLst>
            <pc:docMk/>
            <pc:sldMk cId="448513673" sldId="4751"/>
            <ac:spMk id="101" creationId="{82203251-5897-B847-B856-EE2F8153D103}"/>
          </ac:spMkLst>
        </pc:spChg>
        <pc:spChg chg="mod">
          <ac:chgData name="Merrick, Riki | APHL" userId="300402a8-0771-4802-bebe-a22fb8edc53b" providerId="ADAL" clId="{B41E5EF3-3318-4E27-9A4D-A9C9077BD21B}" dt="2022-10-03T14:21:56.534" v="745" actId="20577"/>
          <ac:spMkLst>
            <pc:docMk/>
            <pc:sldMk cId="448513673" sldId="4751"/>
            <ac:spMk id="109" creationId="{3B767205-F0C6-524C-9CE5-DF1F5EFE1386}"/>
          </ac:spMkLst>
        </pc:spChg>
        <pc:spChg chg="mod">
          <ac:chgData name="Merrick, Riki | APHL" userId="300402a8-0771-4802-bebe-a22fb8edc53b" providerId="ADAL" clId="{B41E5EF3-3318-4E27-9A4D-A9C9077BD21B}" dt="2022-10-03T13:36:41.480" v="359" actId="1076"/>
          <ac:spMkLst>
            <pc:docMk/>
            <pc:sldMk cId="448513673" sldId="4751"/>
            <ac:spMk id="113" creationId="{F9AB6962-0E3B-E240-B1A6-8F407CB0B204}"/>
          </ac:spMkLst>
        </pc:spChg>
        <pc:spChg chg="mod">
          <ac:chgData name="Merrick, Riki | APHL" userId="300402a8-0771-4802-bebe-a22fb8edc53b" providerId="ADAL" clId="{B41E5EF3-3318-4E27-9A4D-A9C9077BD21B}" dt="2022-10-03T13:43:38.993" v="454" actId="1076"/>
          <ac:spMkLst>
            <pc:docMk/>
            <pc:sldMk cId="448513673" sldId="4751"/>
            <ac:spMk id="115" creationId="{38B688FD-E1C0-6C40-9923-F30A4EEC5C7C}"/>
          </ac:spMkLst>
        </pc:spChg>
        <pc:spChg chg="mod">
          <ac:chgData name="Merrick, Riki | APHL" userId="300402a8-0771-4802-bebe-a22fb8edc53b" providerId="ADAL" clId="{B41E5EF3-3318-4E27-9A4D-A9C9077BD21B}" dt="2022-10-03T13:43:38.993" v="454" actId="1076"/>
          <ac:spMkLst>
            <pc:docMk/>
            <pc:sldMk cId="448513673" sldId="4751"/>
            <ac:spMk id="116" creationId="{A7CDB3D8-A58E-5443-B9B0-0D107A6B4CCE}"/>
          </ac:spMkLst>
        </pc:spChg>
        <pc:grpChg chg="mod">
          <ac:chgData name="Merrick, Riki | APHL" userId="300402a8-0771-4802-bebe-a22fb8edc53b" providerId="ADAL" clId="{B41E5EF3-3318-4E27-9A4D-A9C9077BD21B}" dt="2022-10-03T13:36:41.480" v="359" actId="1076"/>
          <ac:grpSpMkLst>
            <pc:docMk/>
            <pc:sldMk cId="448513673" sldId="4751"/>
            <ac:grpSpMk id="3" creationId="{ACFCD079-29AA-C311-502F-25DCFDC42824}"/>
          </ac:grpSpMkLst>
        </pc:grpChg>
        <pc:grpChg chg="mod">
          <ac:chgData name="Merrick, Riki | APHL" userId="300402a8-0771-4802-bebe-a22fb8edc53b" providerId="ADAL" clId="{B41E5EF3-3318-4E27-9A4D-A9C9077BD21B}" dt="2022-10-03T13:36:41.480" v="359" actId="1076"/>
          <ac:grpSpMkLst>
            <pc:docMk/>
            <pc:sldMk cId="448513673" sldId="4751"/>
            <ac:grpSpMk id="4" creationId="{0BB49D9F-F83B-D41B-26DC-41CEE0C62A5D}"/>
          </ac:grpSpMkLst>
        </pc:grpChg>
        <pc:grpChg chg="mod">
          <ac:chgData name="Merrick, Riki | APHL" userId="300402a8-0771-4802-bebe-a22fb8edc53b" providerId="ADAL" clId="{B41E5EF3-3318-4E27-9A4D-A9C9077BD21B}" dt="2022-10-03T13:36:41.480" v="359" actId="1076"/>
          <ac:grpSpMkLst>
            <pc:docMk/>
            <pc:sldMk cId="448513673" sldId="4751"/>
            <ac:grpSpMk id="5" creationId="{ADB5048B-6366-8320-A17B-9F801CE1CCB5}"/>
          </ac:grpSpMkLst>
        </pc:grpChg>
        <pc:grpChg chg="mod">
          <ac:chgData name="Merrick, Riki | APHL" userId="300402a8-0771-4802-bebe-a22fb8edc53b" providerId="ADAL" clId="{B41E5EF3-3318-4E27-9A4D-A9C9077BD21B}" dt="2022-10-03T13:36:41.480" v="359" actId="1076"/>
          <ac:grpSpMkLst>
            <pc:docMk/>
            <pc:sldMk cId="448513673" sldId="4751"/>
            <ac:grpSpMk id="6" creationId="{DD2B2C8D-29B6-9BEF-FCD4-D87268A2FA71}"/>
          </ac:grpSpMkLst>
        </pc:grpChg>
        <pc:grpChg chg="add del mod">
          <ac:chgData name="Merrick, Riki | APHL" userId="300402a8-0771-4802-bebe-a22fb8edc53b" providerId="ADAL" clId="{B41E5EF3-3318-4E27-9A4D-A9C9077BD21B}" dt="2022-10-03T13:37:06.304" v="363" actId="1076"/>
          <ac:grpSpMkLst>
            <pc:docMk/>
            <pc:sldMk cId="448513673" sldId="4751"/>
            <ac:grpSpMk id="11" creationId="{CA826314-9242-4610-8A58-E5B8CEF80207}"/>
          </ac:grpSpMkLst>
        </pc:grpChg>
      </pc:sldChg>
      <pc:sldChg chg="del">
        <pc:chgData name="Merrick, Riki | APHL" userId="300402a8-0771-4802-bebe-a22fb8edc53b" providerId="ADAL" clId="{B41E5EF3-3318-4E27-9A4D-A9C9077BD21B}" dt="2022-10-03T13:20:38.030" v="160" actId="47"/>
        <pc:sldMkLst>
          <pc:docMk/>
          <pc:sldMk cId="1677049597" sldId="4752"/>
        </pc:sldMkLst>
      </pc:sldChg>
      <pc:sldChg chg="del">
        <pc:chgData name="Merrick, Riki | APHL" userId="300402a8-0771-4802-bebe-a22fb8edc53b" providerId="ADAL" clId="{B41E5EF3-3318-4E27-9A4D-A9C9077BD21B}" dt="2022-10-03T13:22:52.342" v="200" actId="47"/>
        <pc:sldMkLst>
          <pc:docMk/>
          <pc:sldMk cId="259746245" sldId="2142532711"/>
        </pc:sldMkLst>
      </pc:sldChg>
      <pc:sldChg chg="addSp delSp modSp add mod">
        <pc:chgData name="Merrick, Riki | APHL" userId="300402a8-0771-4802-bebe-a22fb8edc53b" providerId="ADAL" clId="{B41E5EF3-3318-4E27-9A4D-A9C9077BD21B}" dt="2022-10-03T14:58:16.722" v="2323" actId="478"/>
        <pc:sldMkLst>
          <pc:docMk/>
          <pc:sldMk cId="2482487155" sldId="2142532712"/>
        </pc:sldMkLst>
        <pc:spChg chg="mod">
          <ac:chgData name="Merrick, Riki | APHL" userId="300402a8-0771-4802-bebe-a22fb8edc53b" providerId="ADAL" clId="{B41E5EF3-3318-4E27-9A4D-A9C9077BD21B}" dt="2022-10-03T13:27:54.694" v="357" actId="255"/>
          <ac:spMkLst>
            <pc:docMk/>
            <pc:sldMk cId="2482487155" sldId="2142532712"/>
            <ac:spMk id="5" creationId="{BC1986DB-B757-2645-BA21-D65B5EA9FF45}"/>
          </ac:spMkLst>
        </pc:spChg>
        <pc:spChg chg="mod">
          <ac:chgData name="Merrick, Riki | APHL" userId="300402a8-0771-4802-bebe-a22fb8edc53b" providerId="ADAL" clId="{B41E5EF3-3318-4E27-9A4D-A9C9077BD21B}" dt="2022-10-03T13:27:30.467" v="354" actId="1076"/>
          <ac:spMkLst>
            <pc:docMk/>
            <pc:sldMk cId="2482487155" sldId="2142532712"/>
            <ac:spMk id="13" creationId="{E8AB6AC0-8EDA-C01D-0963-49CB0EC9C442}"/>
          </ac:spMkLst>
        </pc:spChg>
        <pc:spChg chg="mod">
          <ac:chgData name="Merrick, Riki | APHL" userId="300402a8-0771-4802-bebe-a22fb8edc53b" providerId="ADAL" clId="{B41E5EF3-3318-4E27-9A4D-A9C9077BD21B}" dt="2022-10-03T13:27:30.467" v="354" actId="1076"/>
          <ac:spMkLst>
            <pc:docMk/>
            <pc:sldMk cId="2482487155" sldId="2142532712"/>
            <ac:spMk id="25" creationId="{0BF9BE69-F868-1C2D-29D9-A92D8A4B71C9}"/>
          </ac:spMkLst>
        </pc:spChg>
        <pc:spChg chg="mod">
          <ac:chgData name="Merrick, Riki | APHL" userId="300402a8-0771-4802-bebe-a22fb8edc53b" providerId="ADAL" clId="{B41E5EF3-3318-4E27-9A4D-A9C9077BD21B}" dt="2022-10-03T13:27:30.467" v="354" actId="1076"/>
          <ac:spMkLst>
            <pc:docMk/>
            <pc:sldMk cId="2482487155" sldId="2142532712"/>
            <ac:spMk id="38" creationId="{E7E67310-123D-298A-CB60-628E6BB5955F}"/>
          </ac:spMkLst>
        </pc:spChg>
        <pc:spChg chg="mod">
          <ac:chgData name="Merrick, Riki | APHL" userId="300402a8-0771-4802-bebe-a22fb8edc53b" providerId="ADAL" clId="{B41E5EF3-3318-4E27-9A4D-A9C9077BD21B}" dt="2022-10-03T13:27:30.467" v="354" actId="1076"/>
          <ac:spMkLst>
            <pc:docMk/>
            <pc:sldMk cId="2482487155" sldId="2142532712"/>
            <ac:spMk id="40" creationId="{5C054E4F-979B-DD73-EE3F-D535088FF60F}"/>
          </ac:spMkLst>
        </pc:spChg>
        <pc:spChg chg="mod">
          <ac:chgData name="Merrick, Riki | APHL" userId="300402a8-0771-4802-bebe-a22fb8edc53b" providerId="ADAL" clId="{B41E5EF3-3318-4E27-9A4D-A9C9077BD21B}" dt="2022-10-03T13:27:30.467" v="354" actId="1076"/>
          <ac:spMkLst>
            <pc:docMk/>
            <pc:sldMk cId="2482487155" sldId="2142532712"/>
            <ac:spMk id="41" creationId="{34328864-214D-9630-EF1E-E9B16C6B765F}"/>
          </ac:spMkLst>
        </pc:spChg>
        <pc:spChg chg="del mod">
          <ac:chgData name="Merrick, Riki | APHL" userId="300402a8-0771-4802-bebe-a22fb8edc53b" providerId="ADAL" clId="{B41E5EF3-3318-4E27-9A4D-A9C9077BD21B}" dt="2022-10-03T14:57:02.666" v="2298" actId="478"/>
          <ac:spMkLst>
            <pc:docMk/>
            <pc:sldMk cId="2482487155" sldId="2142532712"/>
            <ac:spMk id="42" creationId="{509E8C5A-2658-BC6D-B9B1-E4D0DDDB737E}"/>
          </ac:spMkLst>
        </pc:spChg>
        <pc:spChg chg="mod">
          <ac:chgData name="Merrick, Riki | APHL" userId="300402a8-0771-4802-bebe-a22fb8edc53b" providerId="ADAL" clId="{B41E5EF3-3318-4E27-9A4D-A9C9077BD21B}" dt="2022-10-03T13:27:30.467" v="354" actId="1076"/>
          <ac:spMkLst>
            <pc:docMk/>
            <pc:sldMk cId="2482487155" sldId="2142532712"/>
            <ac:spMk id="44" creationId="{A4D353BD-DAD7-84A7-E445-F21AB93A27BB}"/>
          </ac:spMkLst>
        </pc:spChg>
        <pc:spChg chg="del mod">
          <ac:chgData name="Merrick, Riki | APHL" userId="300402a8-0771-4802-bebe-a22fb8edc53b" providerId="ADAL" clId="{B41E5EF3-3318-4E27-9A4D-A9C9077BD21B}" dt="2022-10-03T14:57:19.091" v="2304" actId="478"/>
          <ac:spMkLst>
            <pc:docMk/>
            <pc:sldMk cId="2482487155" sldId="2142532712"/>
            <ac:spMk id="53" creationId="{95378543-6BE0-0E44-5E2F-195A9C71659A}"/>
          </ac:spMkLst>
        </pc:spChg>
        <pc:spChg chg="del">
          <ac:chgData name="Merrick, Riki | APHL" userId="300402a8-0771-4802-bebe-a22fb8edc53b" providerId="ADAL" clId="{B41E5EF3-3318-4E27-9A4D-A9C9077BD21B}" dt="2022-10-03T14:56:51.256" v="2291" actId="478"/>
          <ac:spMkLst>
            <pc:docMk/>
            <pc:sldMk cId="2482487155" sldId="2142532712"/>
            <ac:spMk id="56" creationId="{2F9276B1-20C6-B9F5-F342-568B99326F37}"/>
          </ac:spMkLst>
        </pc:spChg>
        <pc:spChg chg="del">
          <ac:chgData name="Merrick, Riki | APHL" userId="300402a8-0771-4802-bebe-a22fb8edc53b" providerId="ADAL" clId="{B41E5EF3-3318-4E27-9A4D-A9C9077BD21B}" dt="2022-10-03T14:56:52.355" v="2292" actId="478"/>
          <ac:spMkLst>
            <pc:docMk/>
            <pc:sldMk cId="2482487155" sldId="2142532712"/>
            <ac:spMk id="57" creationId="{A730CB91-0477-4AAD-19DF-556978060BC9}"/>
          </ac:spMkLst>
        </pc:spChg>
        <pc:spChg chg="del">
          <ac:chgData name="Merrick, Riki | APHL" userId="300402a8-0771-4802-bebe-a22fb8edc53b" providerId="ADAL" clId="{B41E5EF3-3318-4E27-9A4D-A9C9077BD21B}" dt="2022-10-03T14:56:50.284" v="2290" actId="478"/>
          <ac:spMkLst>
            <pc:docMk/>
            <pc:sldMk cId="2482487155" sldId="2142532712"/>
            <ac:spMk id="58" creationId="{E9CAC5C5-7235-4D91-C5CA-244EB806901F}"/>
          </ac:spMkLst>
        </pc:spChg>
        <pc:spChg chg="del">
          <ac:chgData name="Merrick, Riki | APHL" userId="300402a8-0771-4802-bebe-a22fb8edc53b" providerId="ADAL" clId="{B41E5EF3-3318-4E27-9A4D-A9C9077BD21B}" dt="2022-10-03T14:56:48.857" v="2289" actId="478"/>
          <ac:spMkLst>
            <pc:docMk/>
            <pc:sldMk cId="2482487155" sldId="2142532712"/>
            <ac:spMk id="59" creationId="{636E41FA-CE85-D806-0A29-84B9B4CF07B3}"/>
          </ac:spMkLst>
        </pc:spChg>
        <pc:spChg chg="mod">
          <ac:chgData name="Merrick, Riki | APHL" userId="300402a8-0771-4802-bebe-a22fb8edc53b" providerId="ADAL" clId="{B41E5EF3-3318-4E27-9A4D-A9C9077BD21B}" dt="2022-10-03T13:27:30.467" v="354" actId="1076"/>
          <ac:spMkLst>
            <pc:docMk/>
            <pc:sldMk cId="2482487155" sldId="2142532712"/>
            <ac:spMk id="199" creationId="{0368EEEE-2F51-D857-2F0A-9A16FA295D4F}"/>
          </ac:spMkLst>
        </pc:spChg>
        <pc:spChg chg="mod">
          <ac:chgData name="Merrick, Riki | APHL" userId="300402a8-0771-4802-bebe-a22fb8edc53b" providerId="ADAL" clId="{B41E5EF3-3318-4E27-9A4D-A9C9077BD21B}" dt="2022-10-03T13:27:30.467" v="354" actId="1076"/>
          <ac:spMkLst>
            <pc:docMk/>
            <pc:sldMk cId="2482487155" sldId="2142532712"/>
            <ac:spMk id="202" creationId="{CC49AB95-1472-4A30-6D4B-B25FE060AECC}"/>
          </ac:spMkLst>
        </pc:spChg>
        <pc:spChg chg="mod">
          <ac:chgData name="Merrick, Riki | APHL" userId="300402a8-0771-4802-bebe-a22fb8edc53b" providerId="ADAL" clId="{B41E5EF3-3318-4E27-9A4D-A9C9077BD21B}" dt="2022-10-03T13:27:30.467" v="354" actId="1076"/>
          <ac:spMkLst>
            <pc:docMk/>
            <pc:sldMk cId="2482487155" sldId="2142532712"/>
            <ac:spMk id="203" creationId="{FAE79323-BBC3-2BC5-155C-2A52B69FB728}"/>
          </ac:spMkLst>
        </pc:spChg>
        <pc:spChg chg="mod">
          <ac:chgData name="Merrick, Riki | APHL" userId="300402a8-0771-4802-bebe-a22fb8edc53b" providerId="ADAL" clId="{B41E5EF3-3318-4E27-9A4D-A9C9077BD21B}" dt="2022-10-03T13:27:30.467" v="354" actId="1076"/>
          <ac:spMkLst>
            <pc:docMk/>
            <pc:sldMk cId="2482487155" sldId="2142532712"/>
            <ac:spMk id="207" creationId="{DEA442F3-ECD2-A2B0-2401-C1771422E87F}"/>
          </ac:spMkLst>
        </pc:spChg>
        <pc:spChg chg="mod">
          <ac:chgData name="Merrick, Riki | APHL" userId="300402a8-0771-4802-bebe-a22fb8edc53b" providerId="ADAL" clId="{B41E5EF3-3318-4E27-9A4D-A9C9077BD21B}" dt="2022-10-03T13:27:30.467" v="354" actId="1076"/>
          <ac:spMkLst>
            <pc:docMk/>
            <pc:sldMk cId="2482487155" sldId="2142532712"/>
            <ac:spMk id="208" creationId="{B0E2E2CB-FA76-635C-74CF-370C3656E09E}"/>
          </ac:spMkLst>
        </pc:spChg>
        <pc:spChg chg="mod">
          <ac:chgData name="Merrick, Riki | APHL" userId="300402a8-0771-4802-bebe-a22fb8edc53b" providerId="ADAL" clId="{B41E5EF3-3318-4E27-9A4D-A9C9077BD21B}" dt="2022-10-03T13:27:30.467" v="354" actId="1076"/>
          <ac:spMkLst>
            <pc:docMk/>
            <pc:sldMk cId="2482487155" sldId="2142532712"/>
            <ac:spMk id="209" creationId="{8DDFEF6A-E8C5-175D-C7AE-5394C28D6D8B}"/>
          </ac:spMkLst>
        </pc:spChg>
        <pc:spChg chg="mod">
          <ac:chgData name="Merrick, Riki | APHL" userId="300402a8-0771-4802-bebe-a22fb8edc53b" providerId="ADAL" clId="{B41E5EF3-3318-4E27-9A4D-A9C9077BD21B}" dt="2022-10-03T13:27:30.467" v="354" actId="1076"/>
          <ac:spMkLst>
            <pc:docMk/>
            <pc:sldMk cId="2482487155" sldId="2142532712"/>
            <ac:spMk id="218" creationId="{6520AAD6-1FC3-4FBC-B3FA-61754EA94681}"/>
          </ac:spMkLst>
        </pc:spChg>
        <pc:spChg chg="mod">
          <ac:chgData name="Merrick, Riki | APHL" userId="300402a8-0771-4802-bebe-a22fb8edc53b" providerId="ADAL" clId="{B41E5EF3-3318-4E27-9A4D-A9C9077BD21B}" dt="2022-10-03T13:27:30.467" v="354" actId="1076"/>
          <ac:spMkLst>
            <pc:docMk/>
            <pc:sldMk cId="2482487155" sldId="2142532712"/>
            <ac:spMk id="219" creationId="{ADB4D5F5-7176-4817-9642-498D1A00CC69}"/>
          </ac:spMkLst>
        </pc:spChg>
        <pc:spChg chg="mod">
          <ac:chgData name="Merrick, Riki | APHL" userId="300402a8-0771-4802-bebe-a22fb8edc53b" providerId="ADAL" clId="{B41E5EF3-3318-4E27-9A4D-A9C9077BD21B}" dt="2022-10-03T13:27:30.467" v="354" actId="1076"/>
          <ac:spMkLst>
            <pc:docMk/>
            <pc:sldMk cId="2482487155" sldId="2142532712"/>
            <ac:spMk id="220" creationId="{25423278-85D3-45CA-9882-46ABEC1A6AB4}"/>
          </ac:spMkLst>
        </pc:spChg>
        <pc:spChg chg="del mod">
          <ac:chgData name="Merrick, Riki | APHL" userId="300402a8-0771-4802-bebe-a22fb8edc53b" providerId="ADAL" clId="{B41E5EF3-3318-4E27-9A4D-A9C9077BD21B}" dt="2022-10-03T14:57:57.364" v="2316" actId="478"/>
          <ac:spMkLst>
            <pc:docMk/>
            <pc:sldMk cId="2482487155" sldId="2142532712"/>
            <ac:spMk id="226" creationId="{E2CD219F-EDB9-A2B1-E32E-672E677E586F}"/>
          </ac:spMkLst>
        </pc:spChg>
        <pc:spChg chg="mod">
          <ac:chgData name="Merrick, Riki | APHL" userId="300402a8-0771-4802-bebe-a22fb8edc53b" providerId="ADAL" clId="{B41E5EF3-3318-4E27-9A4D-A9C9077BD21B}" dt="2022-10-03T13:27:30.467" v="354" actId="1076"/>
          <ac:spMkLst>
            <pc:docMk/>
            <pc:sldMk cId="2482487155" sldId="2142532712"/>
            <ac:spMk id="232" creationId="{A30F35C7-725B-45CF-B2A4-09F214B4307D}"/>
          </ac:spMkLst>
        </pc:spChg>
        <pc:spChg chg="mod">
          <ac:chgData name="Merrick, Riki | APHL" userId="300402a8-0771-4802-bebe-a22fb8edc53b" providerId="ADAL" clId="{B41E5EF3-3318-4E27-9A4D-A9C9077BD21B}" dt="2022-10-03T13:27:30.467" v="354" actId="1076"/>
          <ac:spMkLst>
            <pc:docMk/>
            <pc:sldMk cId="2482487155" sldId="2142532712"/>
            <ac:spMk id="239" creationId="{FC5906F3-91A0-B9D6-E107-FA34C8873CC6}"/>
          </ac:spMkLst>
        </pc:spChg>
        <pc:spChg chg="mod">
          <ac:chgData name="Merrick, Riki | APHL" userId="300402a8-0771-4802-bebe-a22fb8edc53b" providerId="ADAL" clId="{B41E5EF3-3318-4E27-9A4D-A9C9077BD21B}" dt="2022-10-03T13:27:30.467" v="354" actId="1076"/>
          <ac:spMkLst>
            <pc:docMk/>
            <pc:sldMk cId="2482487155" sldId="2142532712"/>
            <ac:spMk id="241" creationId="{63785D61-0C2E-7DA2-1A9E-FA1A0BEE9D92}"/>
          </ac:spMkLst>
        </pc:spChg>
        <pc:spChg chg="mod">
          <ac:chgData name="Merrick, Riki | APHL" userId="300402a8-0771-4802-bebe-a22fb8edc53b" providerId="ADAL" clId="{B41E5EF3-3318-4E27-9A4D-A9C9077BD21B}" dt="2022-10-03T13:27:30.467" v="354" actId="1076"/>
          <ac:spMkLst>
            <pc:docMk/>
            <pc:sldMk cId="2482487155" sldId="2142532712"/>
            <ac:spMk id="242" creationId="{9F78F9B2-3ED1-44D0-D97E-A3AB304DB1C0}"/>
          </ac:spMkLst>
        </pc:spChg>
        <pc:spChg chg="mod">
          <ac:chgData name="Merrick, Riki | APHL" userId="300402a8-0771-4802-bebe-a22fb8edc53b" providerId="ADAL" clId="{B41E5EF3-3318-4E27-9A4D-A9C9077BD21B}" dt="2022-10-03T13:27:30.467" v="354" actId="1076"/>
          <ac:spMkLst>
            <pc:docMk/>
            <pc:sldMk cId="2482487155" sldId="2142532712"/>
            <ac:spMk id="244" creationId="{AC0E545F-4404-D02D-7194-34972F751DD2}"/>
          </ac:spMkLst>
        </pc:spChg>
        <pc:spChg chg="mod">
          <ac:chgData name="Merrick, Riki | APHL" userId="300402a8-0771-4802-bebe-a22fb8edc53b" providerId="ADAL" clId="{B41E5EF3-3318-4E27-9A4D-A9C9077BD21B}" dt="2022-10-03T13:27:30.467" v="354" actId="1076"/>
          <ac:spMkLst>
            <pc:docMk/>
            <pc:sldMk cId="2482487155" sldId="2142532712"/>
            <ac:spMk id="250" creationId="{2F800FC2-01FE-924A-0560-852B40BE3783}"/>
          </ac:spMkLst>
        </pc:spChg>
        <pc:spChg chg="mod">
          <ac:chgData name="Merrick, Riki | APHL" userId="300402a8-0771-4802-bebe-a22fb8edc53b" providerId="ADAL" clId="{B41E5EF3-3318-4E27-9A4D-A9C9077BD21B}" dt="2022-10-03T13:27:30.467" v="354" actId="1076"/>
          <ac:spMkLst>
            <pc:docMk/>
            <pc:sldMk cId="2482487155" sldId="2142532712"/>
            <ac:spMk id="251" creationId="{3E953F69-4254-85EA-DA88-FB6DFC49C431}"/>
          </ac:spMkLst>
        </pc:spChg>
        <pc:spChg chg="mod">
          <ac:chgData name="Merrick, Riki | APHL" userId="300402a8-0771-4802-bebe-a22fb8edc53b" providerId="ADAL" clId="{B41E5EF3-3318-4E27-9A4D-A9C9077BD21B}" dt="2022-10-03T13:27:30.467" v="354" actId="1076"/>
          <ac:spMkLst>
            <pc:docMk/>
            <pc:sldMk cId="2482487155" sldId="2142532712"/>
            <ac:spMk id="253" creationId="{712E9AE3-3CCB-B5D9-2ADA-012152FE3946}"/>
          </ac:spMkLst>
        </pc:spChg>
        <pc:spChg chg="mod">
          <ac:chgData name="Merrick, Riki | APHL" userId="300402a8-0771-4802-bebe-a22fb8edc53b" providerId="ADAL" clId="{B41E5EF3-3318-4E27-9A4D-A9C9077BD21B}" dt="2022-10-03T13:27:30.467" v="354" actId="1076"/>
          <ac:spMkLst>
            <pc:docMk/>
            <pc:sldMk cId="2482487155" sldId="2142532712"/>
            <ac:spMk id="254" creationId="{25C473A0-612D-394C-B673-D77B577AAA70}"/>
          </ac:spMkLst>
        </pc:spChg>
        <pc:spChg chg="mod">
          <ac:chgData name="Merrick, Riki | APHL" userId="300402a8-0771-4802-bebe-a22fb8edc53b" providerId="ADAL" clId="{B41E5EF3-3318-4E27-9A4D-A9C9077BD21B}" dt="2022-10-03T13:27:30.467" v="354" actId="1076"/>
          <ac:spMkLst>
            <pc:docMk/>
            <pc:sldMk cId="2482487155" sldId="2142532712"/>
            <ac:spMk id="255" creationId="{8055EC61-2A60-CA9B-E5BB-8484B4F16012}"/>
          </ac:spMkLst>
        </pc:spChg>
        <pc:spChg chg="mod">
          <ac:chgData name="Merrick, Riki | APHL" userId="300402a8-0771-4802-bebe-a22fb8edc53b" providerId="ADAL" clId="{B41E5EF3-3318-4E27-9A4D-A9C9077BD21B}" dt="2022-10-03T13:27:30.467" v="354" actId="1076"/>
          <ac:spMkLst>
            <pc:docMk/>
            <pc:sldMk cId="2482487155" sldId="2142532712"/>
            <ac:spMk id="256" creationId="{99A7220D-336A-DBEA-0B83-CA2417B42295}"/>
          </ac:spMkLst>
        </pc:spChg>
        <pc:spChg chg="mod">
          <ac:chgData name="Merrick, Riki | APHL" userId="300402a8-0771-4802-bebe-a22fb8edc53b" providerId="ADAL" clId="{B41E5EF3-3318-4E27-9A4D-A9C9077BD21B}" dt="2022-10-03T13:27:30.467" v="354" actId="1076"/>
          <ac:spMkLst>
            <pc:docMk/>
            <pc:sldMk cId="2482487155" sldId="2142532712"/>
            <ac:spMk id="258" creationId="{05A97F1A-AC89-7DE2-02F2-5522B3AFB78D}"/>
          </ac:spMkLst>
        </pc:spChg>
        <pc:spChg chg="mod">
          <ac:chgData name="Merrick, Riki | APHL" userId="300402a8-0771-4802-bebe-a22fb8edc53b" providerId="ADAL" clId="{B41E5EF3-3318-4E27-9A4D-A9C9077BD21B}" dt="2022-10-03T13:27:30.467" v="354" actId="1076"/>
          <ac:spMkLst>
            <pc:docMk/>
            <pc:sldMk cId="2482487155" sldId="2142532712"/>
            <ac:spMk id="259" creationId="{FC8FDDAF-A144-1396-AE83-04AEED8564BA}"/>
          </ac:spMkLst>
        </pc:spChg>
        <pc:spChg chg="mod">
          <ac:chgData name="Merrick, Riki | APHL" userId="300402a8-0771-4802-bebe-a22fb8edc53b" providerId="ADAL" clId="{B41E5EF3-3318-4E27-9A4D-A9C9077BD21B}" dt="2022-10-03T13:27:30.467" v="354" actId="1076"/>
          <ac:spMkLst>
            <pc:docMk/>
            <pc:sldMk cId="2482487155" sldId="2142532712"/>
            <ac:spMk id="260" creationId="{C3840978-96E8-FCC1-93A2-FB8025238860}"/>
          </ac:spMkLst>
        </pc:spChg>
        <pc:spChg chg="mod">
          <ac:chgData name="Merrick, Riki | APHL" userId="300402a8-0771-4802-bebe-a22fb8edc53b" providerId="ADAL" clId="{B41E5EF3-3318-4E27-9A4D-A9C9077BD21B}" dt="2022-10-03T13:27:30.467" v="354" actId="1076"/>
          <ac:spMkLst>
            <pc:docMk/>
            <pc:sldMk cId="2482487155" sldId="2142532712"/>
            <ac:spMk id="261" creationId="{72F78893-C7B0-F4E2-D34D-E114E773BAD1}"/>
          </ac:spMkLst>
        </pc:spChg>
        <pc:spChg chg="mod">
          <ac:chgData name="Merrick, Riki | APHL" userId="300402a8-0771-4802-bebe-a22fb8edc53b" providerId="ADAL" clId="{B41E5EF3-3318-4E27-9A4D-A9C9077BD21B}" dt="2022-10-03T13:27:30.467" v="354" actId="1076"/>
          <ac:spMkLst>
            <pc:docMk/>
            <pc:sldMk cId="2482487155" sldId="2142532712"/>
            <ac:spMk id="262" creationId="{2783EF90-29AF-A49F-03A0-B8A43236E451}"/>
          </ac:spMkLst>
        </pc:spChg>
        <pc:spChg chg="mod">
          <ac:chgData name="Merrick, Riki | APHL" userId="300402a8-0771-4802-bebe-a22fb8edc53b" providerId="ADAL" clId="{B41E5EF3-3318-4E27-9A4D-A9C9077BD21B}" dt="2022-10-03T13:27:30.467" v="354" actId="1076"/>
          <ac:spMkLst>
            <pc:docMk/>
            <pc:sldMk cId="2482487155" sldId="2142532712"/>
            <ac:spMk id="263" creationId="{8489AE63-CEC9-0BC7-8EDA-1B1B12681550}"/>
          </ac:spMkLst>
        </pc:spChg>
        <pc:spChg chg="mod">
          <ac:chgData name="Merrick, Riki | APHL" userId="300402a8-0771-4802-bebe-a22fb8edc53b" providerId="ADAL" clId="{B41E5EF3-3318-4E27-9A4D-A9C9077BD21B}" dt="2022-10-03T13:27:30.467" v="354" actId="1076"/>
          <ac:spMkLst>
            <pc:docMk/>
            <pc:sldMk cId="2482487155" sldId="2142532712"/>
            <ac:spMk id="264" creationId="{45F0BC65-C65D-1AD9-2A69-A88E5E0F15A4}"/>
          </ac:spMkLst>
        </pc:spChg>
        <pc:spChg chg="mod">
          <ac:chgData name="Merrick, Riki | APHL" userId="300402a8-0771-4802-bebe-a22fb8edc53b" providerId="ADAL" clId="{B41E5EF3-3318-4E27-9A4D-A9C9077BD21B}" dt="2022-10-03T13:27:30.467" v="354" actId="1076"/>
          <ac:spMkLst>
            <pc:docMk/>
            <pc:sldMk cId="2482487155" sldId="2142532712"/>
            <ac:spMk id="265" creationId="{48CB6B98-6982-A3E8-8F75-51AF6692561E}"/>
          </ac:spMkLst>
        </pc:spChg>
        <pc:spChg chg="mod">
          <ac:chgData name="Merrick, Riki | APHL" userId="300402a8-0771-4802-bebe-a22fb8edc53b" providerId="ADAL" clId="{B41E5EF3-3318-4E27-9A4D-A9C9077BD21B}" dt="2022-10-03T13:27:30.467" v="354" actId="1076"/>
          <ac:spMkLst>
            <pc:docMk/>
            <pc:sldMk cId="2482487155" sldId="2142532712"/>
            <ac:spMk id="266" creationId="{EAEE5618-25F4-5D9B-1574-B50D3EC9DA69}"/>
          </ac:spMkLst>
        </pc:spChg>
        <pc:spChg chg="mod">
          <ac:chgData name="Merrick, Riki | APHL" userId="300402a8-0771-4802-bebe-a22fb8edc53b" providerId="ADAL" clId="{B41E5EF3-3318-4E27-9A4D-A9C9077BD21B}" dt="2022-10-03T13:27:30.467" v="354" actId="1076"/>
          <ac:spMkLst>
            <pc:docMk/>
            <pc:sldMk cId="2482487155" sldId="2142532712"/>
            <ac:spMk id="267" creationId="{0CD87F61-C9B1-11F0-5FEC-DB47D7A5AF4A}"/>
          </ac:spMkLst>
        </pc:spChg>
        <pc:spChg chg="mod">
          <ac:chgData name="Merrick, Riki | APHL" userId="300402a8-0771-4802-bebe-a22fb8edc53b" providerId="ADAL" clId="{B41E5EF3-3318-4E27-9A4D-A9C9077BD21B}" dt="2022-10-03T13:27:30.467" v="354" actId="1076"/>
          <ac:spMkLst>
            <pc:docMk/>
            <pc:sldMk cId="2482487155" sldId="2142532712"/>
            <ac:spMk id="268" creationId="{FE7565B0-40E8-F9EC-6843-66CE9BD5B76E}"/>
          </ac:spMkLst>
        </pc:spChg>
        <pc:spChg chg="mod">
          <ac:chgData name="Merrick, Riki | APHL" userId="300402a8-0771-4802-bebe-a22fb8edc53b" providerId="ADAL" clId="{B41E5EF3-3318-4E27-9A4D-A9C9077BD21B}" dt="2022-10-03T13:27:30.467" v="354" actId="1076"/>
          <ac:spMkLst>
            <pc:docMk/>
            <pc:sldMk cId="2482487155" sldId="2142532712"/>
            <ac:spMk id="269" creationId="{275D2EEC-0768-80E3-1F33-EDB4521C775D}"/>
          </ac:spMkLst>
        </pc:spChg>
        <pc:spChg chg="mod">
          <ac:chgData name="Merrick, Riki | APHL" userId="300402a8-0771-4802-bebe-a22fb8edc53b" providerId="ADAL" clId="{B41E5EF3-3318-4E27-9A4D-A9C9077BD21B}" dt="2022-10-03T13:27:30.467" v="354" actId="1076"/>
          <ac:spMkLst>
            <pc:docMk/>
            <pc:sldMk cId="2482487155" sldId="2142532712"/>
            <ac:spMk id="270" creationId="{07D4528E-8EB2-5A8F-2913-4C48EA70FE3A}"/>
          </ac:spMkLst>
        </pc:spChg>
        <pc:spChg chg="mod">
          <ac:chgData name="Merrick, Riki | APHL" userId="300402a8-0771-4802-bebe-a22fb8edc53b" providerId="ADAL" clId="{B41E5EF3-3318-4E27-9A4D-A9C9077BD21B}" dt="2022-10-03T13:27:30.467" v="354" actId="1076"/>
          <ac:spMkLst>
            <pc:docMk/>
            <pc:sldMk cId="2482487155" sldId="2142532712"/>
            <ac:spMk id="271" creationId="{26DC3973-3C86-AEB3-8A68-83023E8827FC}"/>
          </ac:spMkLst>
        </pc:spChg>
        <pc:spChg chg="mod">
          <ac:chgData name="Merrick, Riki | APHL" userId="300402a8-0771-4802-bebe-a22fb8edc53b" providerId="ADAL" clId="{B41E5EF3-3318-4E27-9A4D-A9C9077BD21B}" dt="2022-10-03T13:27:30.467" v="354" actId="1076"/>
          <ac:spMkLst>
            <pc:docMk/>
            <pc:sldMk cId="2482487155" sldId="2142532712"/>
            <ac:spMk id="272" creationId="{64579A75-7557-A9F8-9A1C-DC81FA980E9C}"/>
          </ac:spMkLst>
        </pc:spChg>
        <pc:spChg chg="mod">
          <ac:chgData name="Merrick, Riki | APHL" userId="300402a8-0771-4802-bebe-a22fb8edc53b" providerId="ADAL" clId="{B41E5EF3-3318-4E27-9A4D-A9C9077BD21B}" dt="2022-10-03T13:27:30.467" v="354" actId="1076"/>
          <ac:spMkLst>
            <pc:docMk/>
            <pc:sldMk cId="2482487155" sldId="2142532712"/>
            <ac:spMk id="273" creationId="{3DA68AC2-D31F-1883-666D-83AC41FD9B9A}"/>
          </ac:spMkLst>
        </pc:spChg>
        <pc:spChg chg="mod">
          <ac:chgData name="Merrick, Riki | APHL" userId="300402a8-0771-4802-bebe-a22fb8edc53b" providerId="ADAL" clId="{B41E5EF3-3318-4E27-9A4D-A9C9077BD21B}" dt="2022-10-03T13:27:30.467" v="354" actId="1076"/>
          <ac:spMkLst>
            <pc:docMk/>
            <pc:sldMk cId="2482487155" sldId="2142532712"/>
            <ac:spMk id="274" creationId="{A4C8C1E8-6E7D-90EB-D18C-E51F503B76C1}"/>
          </ac:spMkLst>
        </pc:spChg>
        <pc:spChg chg="mod">
          <ac:chgData name="Merrick, Riki | APHL" userId="300402a8-0771-4802-bebe-a22fb8edc53b" providerId="ADAL" clId="{B41E5EF3-3318-4E27-9A4D-A9C9077BD21B}" dt="2022-10-03T13:27:30.467" v="354" actId="1076"/>
          <ac:spMkLst>
            <pc:docMk/>
            <pc:sldMk cId="2482487155" sldId="2142532712"/>
            <ac:spMk id="275" creationId="{0DD7CC8A-CDB0-F35F-D820-63C8F80B36D6}"/>
          </ac:spMkLst>
        </pc:spChg>
        <pc:spChg chg="mod">
          <ac:chgData name="Merrick, Riki | APHL" userId="300402a8-0771-4802-bebe-a22fb8edc53b" providerId="ADAL" clId="{B41E5EF3-3318-4E27-9A4D-A9C9077BD21B}" dt="2022-10-03T13:27:30.467" v="354" actId="1076"/>
          <ac:spMkLst>
            <pc:docMk/>
            <pc:sldMk cId="2482487155" sldId="2142532712"/>
            <ac:spMk id="276" creationId="{7F5FAAA8-2739-CF73-6FCE-0495229475F0}"/>
          </ac:spMkLst>
        </pc:spChg>
        <pc:spChg chg="mod">
          <ac:chgData name="Merrick, Riki | APHL" userId="300402a8-0771-4802-bebe-a22fb8edc53b" providerId="ADAL" clId="{B41E5EF3-3318-4E27-9A4D-A9C9077BD21B}" dt="2022-10-03T13:27:30.467" v="354" actId="1076"/>
          <ac:spMkLst>
            <pc:docMk/>
            <pc:sldMk cId="2482487155" sldId="2142532712"/>
            <ac:spMk id="277" creationId="{CB24D428-E19C-7866-18AE-AE71BDA3526B}"/>
          </ac:spMkLst>
        </pc:spChg>
        <pc:spChg chg="mod">
          <ac:chgData name="Merrick, Riki | APHL" userId="300402a8-0771-4802-bebe-a22fb8edc53b" providerId="ADAL" clId="{B41E5EF3-3318-4E27-9A4D-A9C9077BD21B}" dt="2022-10-03T13:27:30.467" v="354" actId="1076"/>
          <ac:spMkLst>
            <pc:docMk/>
            <pc:sldMk cId="2482487155" sldId="2142532712"/>
            <ac:spMk id="278" creationId="{41B71075-8A93-3174-1086-BD82F98127CE}"/>
          </ac:spMkLst>
        </pc:spChg>
        <pc:spChg chg="mod">
          <ac:chgData name="Merrick, Riki | APHL" userId="300402a8-0771-4802-bebe-a22fb8edc53b" providerId="ADAL" clId="{B41E5EF3-3318-4E27-9A4D-A9C9077BD21B}" dt="2022-10-03T13:27:30.467" v="354" actId="1076"/>
          <ac:spMkLst>
            <pc:docMk/>
            <pc:sldMk cId="2482487155" sldId="2142532712"/>
            <ac:spMk id="279" creationId="{1A3D9C56-BD5E-9AEB-4F02-BA8FD34AD43B}"/>
          </ac:spMkLst>
        </pc:spChg>
        <pc:spChg chg="mod">
          <ac:chgData name="Merrick, Riki | APHL" userId="300402a8-0771-4802-bebe-a22fb8edc53b" providerId="ADAL" clId="{B41E5EF3-3318-4E27-9A4D-A9C9077BD21B}" dt="2022-10-03T13:27:30.467" v="354" actId="1076"/>
          <ac:spMkLst>
            <pc:docMk/>
            <pc:sldMk cId="2482487155" sldId="2142532712"/>
            <ac:spMk id="280" creationId="{DC213190-DE9E-ACF9-98A0-E1846CE63FFD}"/>
          </ac:spMkLst>
        </pc:spChg>
        <pc:spChg chg="mod">
          <ac:chgData name="Merrick, Riki | APHL" userId="300402a8-0771-4802-bebe-a22fb8edc53b" providerId="ADAL" clId="{B41E5EF3-3318-4E27-9A4D-A9C9077BD21B}" dt="2022-10-03T13:27:30.467" v="354" actId="1076"/>
          <ac:spMkLst>
            <pc:docMk/>
            <pc:sldMk cId="2482487155" sldId="2142532712"/>
            <ac:spMk id="281" creationId="{BA3FB5A5-2ED4-BDF6-2CBB-B3CDD50B1B1D}"/>
          </ac:spMkLst>
        </pc:spChg>
        <pc:spChg chg="mod">
          <ac:chgData name="Merrick, Riki | APHL" userId="300402a8-0771-4802-bebe-a22fb8edc53b" providerId="ADAL" clId="{B41E5EF3-3318-4E27-9A4D-A9C9077BD21B}" dt="2022-10-03T13:27:30.467" v="354" actId="1076"/>
          <ac:spMkLst>
            <pc:docMk/>
            <pc:sldMk cId="2482487155" sldId="2142532712"/>
            <ac:spMk id="282" creationId="{E5A3B12E-E73F-C374-C2DB-B97556702DC4}"/>
          </ac:spMkLst>
        </pc:spChg>
        <pc:spChg chg="mod">
          <ac:chgData name="Merrick, Riki | APHL" userId="300402a8-0771-4802-bebe-a22fb8edc53b" providerId="ADAL" clId="{B41E5EF3-3318-4E27-9A4D-A9C9077BD21B}" dt="2022-10-03T13:27:30.467" v="354" actId="1076"/>
          <ac:spMkLst>
            <pc:docMk/>
            <pc:sldMk cId="2482487155" sldId="2142532712"/>
            <ac:spMk id="284" creationId="{5AF7698E-DE2B-8169-4590-611612DE86BB}"/>
          </ac:spMkLst>
        </pc:spChg>
        <pc:spChg chg="mod">
          <ac:chgData name="Merrick, Riki | APHL" userId="300402a8-0771-4802-bebe-a22fb8edc53b" providerId="ADAL" clId="{B41E5EF3-3318-4E27-9A4D-A9C9077BD21B}" dt="2022-10-03T13:27:30.467" v="354" actId="1076"/>
          <ac:spMkLst>
            <pc:docMk/>
            <pc:sldMk cId="2482487155" sldId="2142532712"/>
            <ac:spMk id="285" creationId="{ECF26386-C074-368B-D172-8DC752B09DFE}"/>
          </ac:spMkLst>
        </pc:spChg>
        <pc:spChg chg="mod">
          <ac:chgData name="Merrick, Riki | APHL" userId="300402a8-0771-4802-bebe-a22fb8edc53b" providerId="ADAL" clId="{B41E5EF3-3318-4E27-9A4D-A9C9077BD21B}" dt="2022-10-03T13:27:30.467" v="354" actId="1076"/>
          <ac:spMkLst>
            <pc:docMk/>
            <pc:sldMk cId="2482487155" sldId="2142532712"/>
            <ac:spMk id="286" creationId="{F4A1F3EC-A492-E9C1-C7CD-E123DFDC8FEA}"/>
          </ac:spMkLst>
        </pc:spChg>
        <pc:spChg chg="mod">
          <ac:chgData name="Merrick, Riki | APHL" userId="300402a8-0771-4802-bebe-a22fb8edc53b" providerId="ADAL" clId="{B41E5EF3-3318-4E27-9A4D-A9C9077BD21B}" dt="2022-10-03T13:27:30.467" v="354" actId="1076"/>
          <ac:spMkLst>
            <pc:docMk/>
            <pc:sldMk cId="2482487155" sldId="2142532712"/>
            <ac:spMk id="287" creationId="{609C06D2-4F97-E2A9-F68D-8DD7CF27F883}"/>
          </ac:spMkLst>
        </pc:spChg>
        <pc:spChg chg="mod">
          <ac:chgData name="Merrick, Riki | APHL" userId="300402a8-0771-4802-bebe-a22fb8edc53b" providerId="ADAL" clId="{B41E5EF3-3318-4E27-9A4D-A9C9077BD21B}" dt="2022-10-03T13:27:30.467" v="354" actId="1076"/>
          <ac:spMkLst>
            <pc:docMk/>
            <pc:sldMk cId="2482487155" sldId="2142532712"/>
            <ac:spMk id="288" creationId="{801D302B-274D-DB60-E295-6A97CE5ED4EB}"/>
          </ac:spMkLst>
        </pc:spChg>
        <pc:spChg chg="mod">
          <ac:chgData name="Merrick, Riki | APHL" userId="300402a8-0771-4802-bebe-a22fb8edc53b" providerId="ADAL" clId="{B41E5EF3-3318-4E27-9A4D-A9C9077BD21B}" dt="2022-10-03T13:27:30.467" v="354" actId="1076"/>
          <ac:spMkLst>
            <pc:docMk/>
            <pc:sldMk cId="2482487155" sldId="2142532712"/>
            <ac:spMk id="289" creationId="{66AC7C51-0E5D-A223-F3E9-684F750ACBA4}"/>
          </ac:spMkLst>
        </pc:spChg>
        <pc:spChg chg="mod">
          <ac:chgData name="Merrick, Riki | APHL" userId="300402a8-0771-4802-bebe-a22fb8edc53b" providerId="ADAL" clId="{B41E5EF3-3318-4E27-9A4D-A9C9077BD21B}" dt="2022-10-03T13:27:30.467" v="354" actId="1076"/>
          <ac:spMkLst>
            <pc:docMk/>
            <pc:sldMk cId="2482487155" sldId="2142532712"/>
            <ac:spMk id="292" creationId="{D1947571-99D9-ED48-24EB-372FAF1469C0}"/>
          </ac:spMkLst>
        </pc:spChg>
        <pc:spChg chg="mod">
          <ac:chgData name="Merrick, Riki | APHL" userId="300402a8-0771-4802-bebe-a22fb8edc53b" providerId="ADAL" clId="{B41E5EF3-3318-4E27-9A4D-A9C9077BD21B}" dt="2022-10-03T13:27:30.467" v="354" actId="1076"/>
          <ac:spMkLst>
            <pc:docMk/>
            <pc:sldMk cId="2482487155" sldId="2142532712"/>
            <ac:spMk id="293" creationId="{1285F2DB-56A9-13BF-1AA6-F8317E6F3C99}"/>
          </ac:spMkLst>
        </pc:spChg>
        <pc:spChg chg="mod">
          <ac:chgData name="Merrick, Riki | APHL" userId="300402a8-0771-4802-bebe-a22fb8edc53b" providerId="ADAL" clId="{B41E5EF3-3318-4E27-9A4D-A9C9077BD21B}" dt="2022-10-03T13:27:30.467" v="354" actId="1076"/>
          <ac:spMkLst>
            <pc:docMk/>
            <pc:sldMk cId="2482487155" sldId="2142532712"/>
            <ac:spMk id="294" creationId="{DFFA155E-DEEF-5DC2-D2DA-116604B8FB85}"/>
          </ac:spMkLst>
        </pc:spChg>
        <pc:spChg chg="mod">
          <ac:chgData name="Merrick, Riki | APHL" userId="300402a8-0771-4802-bebe-a22fb8edc53b" providerId="ADAL" clId="{B41E5EF3-3318-4E27-9A4D-A9C9077BD21B}" dt="2022-10-03T13:27:30.467" v="354" actId="1076"/>
          <ac:spMkLst>
            <pc:docMk/>
            <pc:sldMk cId="2482487155" sldId="2142532712"/>
            <ac:spMk id="296" creationId="{BCA75E3D-43A6-1235-09D2-C1C77C71F117}"/>
          </ac:spMkLst>
        </pc:spChg>
        <pc:spChg chg="mod">
          <ac:chgData name="Merrick, Riki | APHL" userId="300402a8-0771-4802-bebe-a22fb8edc53b" providerId="ADAL" clId="{B41E5EF3-3318-4E27-9A4D-A9C9077BD21B}" dt="2022-10-03T13:27:30.467" v="354" actId="1076"/>
          <ac:spMkLst>
            <pc:docMk/>
            <pc:sldMk cId="2482487155" sldId="2142532712"/>
            <ac:spMk id="297" creationId="{BE0C68DA-96CA-41B4-35A0-24D93EE65ECA}"/>
          </ac:spMkLst>
        </pc:spChg>
        <pc:spChg chg="mod">
          <ac:chgData name="Merrick, Riki | APHL" userId="300402a8-0771-4802-bebe-a22fb8edc53b" providerId="ADAL" clId="{B41E5EF3-3318-4E27-9A4D-A9C9077BD21B}" dt="2022-10-03T13:27:30.467" v="354" actId="1076"/>
          <ac:spMkLst>
            <pc:docMk/>
            <pc:sldMk cId="2482487155" sldId="2142532712"/>
            <ac:spMk id="298" creationId="{1AA77AA6-692B-5DF8-9565-7264739BA505}"/>
          </ac:spMkLst>
        </pc:spChg>
        <pc:spChg chg="mod">
          <ac:chgData name="Merrick, Riki | APHL" userId="300402a8-0771-4802-bebe-a22fb8edc53b" providerId="ADAL" clId="{B41E5EF3-3318-4E27-9A4D-A9C9077BD21B}" dt="2022-10-03T13:27:30.467" v="354" actId="1076"/>
          <ac:spMkLst>
            <pc:docMk/>
            <pc:sldMk cId="2482487155" sldId="2142532712"/>
            <ac:spMk id="300" creationId="{F7ADB0CB-3AE3-1F6A-D787-9C95142B84C9}"/>
          </ac:spMkLst>
        </pc:spChg>
        <pc:spChg chg="mod">
          <ac:chgData name="Merrick, Riki | APHL" userId="300402a8-0771-4802-bebe-a22fb8edc53b" providerId="ADAL" clId="{B41E5EF3-3318-4E27-9A4D-A9C9077BD21B}" dt="2022-10-03T13:27:30.467" v="354" actId="1076"/>
          <ac:spMkLst>
            <pc:docMk/>
            <pc:sldMk cId="2482487155" sldId="2142532712"/>
            <ac:spMk id="301" creationId="{B7E27646-A0EE-278A-E215-BAA550FC8699}"/>
          </ac:spMkLst>
        </pc:spChg>
        <pc:spChg chg="mod">
          <ac:chgData name="Merrick, Riki | APHL" userId="300402a8-0771-4802-bebe-a22fb8edc53b" providerId="ADAL" clId="{B41E5EF3-3318-4E27-9A4D-A9C9077BD21B}" dt="2022-10-03T13:27:30.467" v="354" actId="1076"/>
          <ac:spMkLst>
            <pc:docMk/>
            <pc:sldMk cId="2482487155" sldId="2142532712"/>
            <ac:spMk id="302" creationId="{B84B17AD-738C-41AC-BE21-0DC754D497A1}"/>
          </ac:spMkLst>
        </pc:spChg>
        <pc:spChg chg="mod">
          <ac:chgData name="Merrick, Riki | APHL" userId="300402a8-0771-4802-bebe-a22fb8edc53b" providerId="ADAL" clId="{B41E5EF3-3318-4E27-9A4D-A9C9077BD21B}" dt="2022-10-03T13:27:30.467" v="354" actId="1076"/>
          <ac:spMkLst>
            <pc:docMk/>
            <pc:sldMk cId="2482487155" sldId="2142532712"/>
            <ac:spMk id="303" creationId="{B4827522-370F-42C9-AA84-7A65855376FE}"/>
          </ac:spMkLst>
        </pc:spChg>
        <pc:spChg chg="mod">
          <ac:chgData name="Merrick, Riki | APHL" userId="300402a8-0771-4802-bebe-a22fb8edc53b" providerId="ADAL" clId="{B41E5EF3-3318-4E27-9A4D-A9C9077BD21B}" dt="2022-10-03T13:27:30.467" v="354" actId="1076"/>
          <ac:spMkLst>
            <pc:docMk/>
            <pc:sldMk cId="2482487155" sldId="2142532712"/>
            <ac:spMk id="305" creationId="{8C0B7263-4A90-49A3-8E74-A80C6387371A}"/>
          </ac:spMkLst>
        </pc:spChg>
        <pc:spChg chg="mod">
          <ac:chgData name="Merrick, Riki | APHL" userId="300402a8-0771-4802-bebe-a22fb8edc53b" providerId="ADAL" clId="{B41E5EF3-3318-4E27-9A4D-A9C9077BD21B}" dt="2022-10-03T13:27:30.467" v="354" actId="1076"/>
          <ac:spMkLst>
            <pc:docMk/>
            <pc:sldMk cId="2482487155" sldId="2142532712"/>
            <ac:spMk id="308" creationId="{0DD0EFCF-7066-C811-9C96-A78E6EF9C960}"/>
          </ac:spMkLst>
        </pc:spChg>
        <pc:spChg chg="mod">
          <ac:chgData name="Merrick, Riki | APHL" userId="300402a8-0771-4802-bebe-a22fb8edc53b" providerId="ADAL" clId="{B41E5EF3-3318-4E27-9A4D-A9C9077BD21B}" dt="2022-10-03T13:27:30.467" v="354" actId="1076"/>
          <ac:spMkLst>
            <pc:docMk/>
            <pc:sldMk cId="2482487155" sldId="2142532712"/>
            <ac:spMk id="309" creationId="{11D33356-9606-72B9-F55F-5A5C038FA619}"/>
          </ac:spMkLst>
        </pc:spChg>
        <pc:spChg chg="mod">
          <ac:chgData name="Merrick, Riki | APHL" userId="300402a8-0771-4802-bebe-a22fb8edc53b" providerId="ADAL" clId="{B41E5EF3-3318-4E27-9A4D-A9C9077BD21B}" dt="2022-10-03T13:27:30.467" v="354" actId="1076"/>
          <ac:spMkLst>
            <pc:docMk/>
            <pc:sldMk cId="2482487155" sldId="2142532712"/>
            <ac:spMk id="311" creationId="{8ACD5FBD-D9B3-4390-A7D7-5D21EFA3AA52}"/>
          </ac:spMkLst>
        </pc:spChg>
        <pc:spChg chg="mod">
          <ac:chgData name="Merrick, Riki | APHL" userId="300402a8-0771-4802-bebe-a22fb8edc53b" providerId="ADAL" clId="{B41E5EF3-3318-4E27-9A4D-A9C9077BD21B}" dt="2022-10-03T13:27:30.467" v="354" actId="1076"/>
          <ac:spMkLst>
            <pc:docMk/>
            <pc:sldMk cId="2482487155" sldId="2142532712"/>
            <ac:spMk id="313" creationId="{98F6ABF7-A7CA-A710-BA73-55ED3080222E}"/>
          </ac:spMkLst>
        </pc:spChg>
        <pc:spChg chg="mod">
          <ac:chgData name="Merrick, Riki | APHL" userId="300402a8-0771-4802-bebe-a22fb8edc53b" providerId="ADAL" clId="{B41E5EF3-3318-4E27-9A4D-A9C9077BD21B}" dt="2022-10-03T13:27:30.467" v="354" actId="1076"/>
          <ac:spMkLst>
            <pc:docMk/>
            <pc:sldMk cId="2482487155" sldId="2142532712"/>
            <ac:spMk id="314" creationId="{C0C7F2C3-BF3E-B80F-7A3A-0797A4937AD9}"/>
          </ac:spMkLst>
        </pc:spChg>
        <pc:spChg chg="mod">
          <ac:chgData name="Merrick, Riki | APHL" userId="300402a8-0771-4802-bebe-a22fb8edc53b" providerId="ADAL" clId="{B41E5EF3-3318-4E27-9A4D-A9C9077BD21B}" dt="2022-10-03T13:27:30.467" v="354" actId="1076"/>
          <ac:spMkLst>
            <pc:docMk/>
            <pc:sldMk cId="2482487155" sldId="2142532712"/>
            <ac:spMk id="315" creationId="{587BD62E-2D61-6B42-01C4-D5A67B4E79C1}"/>
          </ac:spMkLst>
        </pc:spChg>
        <pc:spChg chg="mod">
          <ac:chgData name="Merrick, Riki | APHL" userId="300402a8-0771-4802-bebe-a22fb8edc53b" providerId="ADAL" clId="{B41E5EF3-3318-4E27-9A4D-A9C9077BD21B}" dt="2022-10-03T13:27:30.467" v="354" actId="1076"/>
          <ac:spMkLst>
            <pc:docMk/>
            <pc:sldMk cId="2482487155" sldId="2142532712"/>
            <ac:spMk id="317" creationId="{90FF2C5D-E9C6-F7FE-B2AC-29B8BCE7F5F5}"/>
          </ac:spMkLst>
        </pc:spChg>
        <pc:spChg chg="mod">
          <ac:chgData name="Merrick, Riki | APHL" userId="300402a8-0771-4802-bebe-a22fb8edc53b" providerId="ADAL" clId="{B41E5EF3-3318-4E27-9A4D-A9C9077BD21B}" dt="2022-10-03T13:27:30.467" v="354" actId="1076"/>
          <ac:spMkLst>
            <pc:docMk/>
            <pc:sldMk cId="2482487155" sldId="2142532712"/>
            <ac:spMk id="318" creationId="{654654A9-A577-0647-D3D0-29CB5FB4FEF3}"/>
          </ac:spMkLst>
        </pc:spChg>
        <pc:spChg chg="mod">
          <ac:chgData name="Merrick, Riki | APHL" userId="300402a8-0771-4802-bebe-a22fb8edc53b" providerId="ADAL" clId="{B41E5EF3-3318-4E27-9A4D-A9C9077BD21B}" dt="2022-10-03T13:27:30.467" v="354" actId="1076"/>
          <ac:spMkLst>
            <pc:docMk/>
            <pc:sldMk cId="2482487155" sldId="2142532712"/>
            <ac:spMk id="319" creationId="{CA28033F-507F-4B36-A6B2-22DBC1A35089}"/>
          </ac:spMkLst>
        </pc:spChg>
        <pc:spChg chg="mod">
          <ac:chgData name="Merrick, Riki | APHL" userId="300402a8-0771-4802-bebe-a22fb8edc53b" providerId="ADAL" clId="{B41E5EF3-3318-4E27-9A4D-A9C9077BD21B}" dt="2022-10-03T13:27:30.467" v="354" actId="1076"/>
          <ac:spMkLst>
            <pc:docMk/>
            <pc:sldMk cId="2482487155" sldId="2142532712"/>
            <ac:spMk id="320" creationId="{05998EEA-C272-4EC0-89AF-2123F1BB9DC8}"/>
          </ac:spMkLst>
        </pc:spChg>
        <pc:spChg chg="mod">
          <ac:chgData name="Merrick, Riki | APHL" userId="300402a8-0771-4802-bebe-a22fb8edc53b" providerId="ADAL" clId="{B41E5EF3-3318-4E27-9A4D-A9C9077BD21B}" dt="2022-10-03T13:27:30.467" v="354" actId="1076"/>
          <ac:spMkLst>
            <pc:docMk/>
            <pc:sldMk cId="2482487155" sldId="2142532712"/>
            <ac:spMk id="321" creationId="{CB4288F6-0F5D-4602-B4E5-AEB0B467B079}"/>
          </ac:spMkLst>
        </pc:spChg>
        <pc:spChg chg="mod">
          <ac:chgData name="Merrick, Riki | APHL" userId="300402a8-0771-4802-bebe-a22fb8edc53b" providerId="ADAL" clId="{B41E5EF3-3318-4E27-9A4D-A9C9077BD21B}" dt="2022-10-03T13:27:30.467" v="354" actId="1076"/>
          <ac:spMkLst>
            <pc:docMk/>
            <pc:sldMk cId="2482487155" sldId="2142532712"/>
            <ac:spMk id="322" creationId="{63CEDAE7-FBC5-5F84-5172-32FEFDFC26DD}"/>
          </ac:spMkLst>
        </pc:spChg>
        <pc:spChg chg="mod">
          <ac:chgData name="Merrick, Riki | APHL" userId="300402a8-0771-4802-bebe-a22fb8edc53b" providerId="ADAL" clId="{B41E5EF3-3318-4E27-9A4D-A9C9077BD21B}" dt="2022-10-03T13:27:30.467" v="354" actId="1076"/>
          <ac:spMkLst>
            <pc:docMk/>
            <pc:sldMk cId="2482487155" sldId="2142532712"/>
            <ac:spMk id="324" creationId="{254C4222-F207-4091-96BE-BCF0094F572D}"/>
          </ac:spMkLst>
        </pc:spChg>
        <pc:spChg chg="mod">
          <ac:chgData name="Merrick, Riki | APHL" userId="300402a8-0771-4802-bebe-a22fb8edc53b" providerId="ADAL" clId="{B41E5EF3-3318-4E27-9A4D-A9C9077BD21B}" dt="2022-10-03T13:27:30.467" v="354" actId="1076"/>
          <ac:spMkLst>
            <pc:docMk/>
            <pc:sldMk cId="2482487155" sldId="2142532712"/>
            <ac:spMk id="326" creationId="{EBF98835-0EEB-DD89-5F0F-2E1E13D643AC}"/>
          </ac:spMkLst>
        </pc:spChg>
        <pc:spChg chg="mod">
          <ac:chgData name="Merrick, Riki | APHL" userId="300402a8-0771-4802-bebe-a22fb8edc53b" providerId="ADAL" clId="{B41E5EF3-3318-4E27-9A4D-A9C9077BD21B}" dt="2022-10-03T13:27:30.467" v="354" actId="1076"/>
          <ac:spMkLst>
            <pc:docMk/>
            <pc:sldMk cId="2482487155" sldId="2142532712"/>
            <ac:spMk id="327" creationId="{4435571B-6570-946B-DF85-84A56F591045}"/>
          </ac:spMkLst>
        </pc:spChg>
        <pc:spChg chg="mod">
          <ac:chgData name="Merrick, Riki | APHL" userId="300402a8-0771-4802-bebe-a22fb8edc53b" providerId="ADAL" clId="{B41E5EF3-3318-4E27-9A4D-A9C9077BD21B}" dt="2022-10-03T13:27:30.467" v="354" actId="1076"/>
          <ac:spMkLst>
            <pc:docMk/>
            <pc:sldMk cId="2482487155" sldId="2142532712"/>
            <ac:spMk id="328" creationId="{77E66C55-C8C9-F9AF-A098-C76590312437}"/>
          </ac:spMkLst>
        </pc:spChg>
        <pc:spChg chg="mod">
          <ac:chgData name="Merrick, Riki | APHL" userId="300402a8-0771-4802-bebe-a22fb8edc53b" providerId="ADAL" clId="{B41E5EF3-3318-4E27-9A4D-A9C9077BD21B}" dt="2022-10-03T13:27:30.467" v="354" actId="1076"/>
          <ac:spMkLst>
            <pc:docMk/>
            <pc:sldMk cId="2482487155" sldId="2142532712"/>
            <ac:spMk id="331" creationId="{69040A6F-7DDB-5E8A-E901-7FA124FCA7FC}"/>
          </ac:spMkLst>
        </pc:spChg>
        <pc:spChg chg="mod">
          <ac:chgData name="Merrick, Riki | APHL" userId="300402a8-0771-4802-bebe-a22fb8edc53b" providerId="ADAL" clId="{B41E5EF3-3318-4E27-9A4D-A9C9077BD21B}" dt="2022-10-03T13:27:30.467" v="354" actId="1076"/>
          <ac:spMkLst>
            <pc:docMk/>
            <pc:sldMk cId="2482487155" sldId="2142532712"/>
            <ac:spMk id="332" creationId="{BD023515-F28E-EDBD-FCFC-CC97CA88908A}"/>
          </ac:spMkLst>
        </pc:spChg>
        <pc:spChg chg="mod">
          <ac:chgData name="Merrick, Riki | APHL" userId="300402a8-0771-4802-bebe-a22fb8edc53b" providerId="ADAL" clId="{B41E5EF3-3318-4E27-9A4D-A9C9077BD21B}" dt="2022-10-03T13:27:30.467" v="354" actId="1076"/>
          <ac:spMkLst>
            <pc:docMk/>
            <pc:sldMk cId="2482487155" sldId="2142532712"/>
            <ac:spMk id="333" creationId="{0568D434-1235-81D1-412F-8C8E6AF412FF}"/>
          </ac:spMkLst>
        </pc:spChg>
        <pc:spChg chg="del mod">
          <ac:chgData name="Merrick, Riki | APHL" userId="300402a8-0771-4802-bebe-a22fb8edc53b" providerId="ADAL" clId="{B41E5EF3-3318-4E27-9A4D-A9C9077BD21B}" dt="2022-10-03T14:57:10.105" v="2300" actId="478"/>
          <ac:spMkLst>
            <pc:docMk/>
            <pc:sldMk cId="2482487155" sldId="2142532712"/>
            <ac:spMk id="335" creationId="{9EEF0C26-66F7-46FB-9EA7-A2D279C99A7A}"/>
          </ac:spMkLst>
        </pc:spChg>
        <pc:spChg chg="mod">
          <ac:chgData name="Merrick, Riki | APHL" userId="300402a8-0771-4802-bebe-a22fb8edc53b" providerId="ADAL" clId="{B41E5EF3-3318-4E27-9A4D-A9C9077BD21B}" dt="2022-10-03T13:27:30.467" v="354" actId="1076"/>
          <ac:spMkLst>
            <pc:docMk/>
            <pc:sldMk cId="2482487155" sldId="2142532712"/>
            <ac:spMk id="337" creationId="{FE2830DE-0106-42AF-B7DE-91DBBB3CF76F}"/>
          </ac:spMkLst>
        </pc:spChg>
        <pc:spChg chg="mod">
          <ac:chgData name="Merrick, Riki | APHL" userId="300402a8-0771-4802-bebe-a22fb8edc53b" providerId="ADAL" clId="{B41E5EF3-3318-4E27-9A4D-A9C9077BD21B}" dt="2022-10-03T13:27:30.467" v="354" actId="1076"/>
          <ac:spMkLst>
            <pc:docMk/>
            <pc:sldMk cId="2482487155" sldId="2142532712"/>
            <ac:spMk id="338" creationId="{85B7300E-8B75-492B-884B-5FE792AC4BC7}"/>
          </ac:spMkLst>
        </pc:spChg>
        <pc:spChg chg="mod">
          <ac:chgData name="Merrick, Riki | APHL" userId="300402a8-0771-4802-bebe-a22fb8edc53b" providerId="ADAL" clId="{B41E5EF3-3318-4E27-9A4D-A9C9077BD21B}" dt="2022-10-03T13:27:30.467" v="354" actId="1076"/>
          <ac:spMkLst>
            <pc:docMk/>
            <pc:sldMk cId="2482487155" sldId="2142532712"/>
            <ac:spMk id="339" creationId="{7C928743-C0B2-4AFD-B4F5-7F9041699F73}"/>
          </ac:spMkLst>
        </pc:spChg>
        <pc:spChg chg="mod">
          <ac:chgData name="Merrick, Riki | APHL" userId="300402a8-0771-4802-bebe-a22fb8edc53b" providerId="ADAL" clId="{B41E5EF3-3318-4E27-9A4D-A9C9077BD21B}" dt="2022-10-03T13:27:30.467" v="354" actId="1076"/>
          <ac:spMkLst>
            <pc:docMk/>
            <pc:sldMk cId="2482487155" sldId="2142532712"/>
            <ac:spMk id="340" creationId="{4F353509-334F-E65A-B20F-C735953C1783}"/>
          </ac:spMkLst>
        </pc:spChg>
        <pc:spChg chg="mod">
          <ac:chgData name="Merrick, Riki | APHL" userId="300402a8-0771-4802-bebe-a22fb8edc53b" providerId="ADAL" clId="{B41E5EF3-3318-4E27-9A4D-A9C9077BD21B}" dt="2022-10-03T13:27:30.467" v="354" actId="1076"/>
          <ac:spMkLst>
            <pc:docMk/>
            <pc:sldMk cId="2482487155" sldId="2142532712"/>
            <ac:spMk id="341" creationId="{42DF1FDE-59E8-BC80-0346-9183124A17D6}"/>
          </ac:spMkLst>
        </pc:spChg>
        <pc:spChg chg="mod">
          <ac:chgData name="Merrick, Riki | APHL" userId="300402a8-0771-4802-bebe-a22fb8edc53b" providerId="ADAL" clId="{B41E5EF3-3318-4E27-9A4D-A9C9077BD21B}" dt="2022-10-03T13:27:30.467" v="354" actId="1076"/>
          <ac:spMkLst>
            <pc:docMk/>
            <pc:sldMk cId="2482487155" sldId="2142532712"/>
            <ac:spMk id="342" creationId="{1DBCFF51-8FF8-4C51-A447-F289455AEFDC}"/>
          </ac:spMkLst>
        </pc:spChg>
        <pc:spChg chg="mod">
          <ac:chgData name="Merrick, Riki | APHL" userId="300402a8-0771-4802-bebe-a22fb8edc53b" providerId="ADAL" clId="{B41E5EF3-3318-4E27-9A4D-A9C9077BD21B}" dt="2022-10-03T13:27:30.467" v="354" actId="1076"/>
          <ac:spMkLst>
            <pc:docMk/>
            <pc:sldMk cId="2482487155" sldId="2142532712"/>
            <ac:spMk id="343" creationId="{E7E8ED1F-AA24-440A-B3C4-7D8BDD9DB498}"/>
          </ac:spMkLst>
        </pc:spChg>
        <pc:spChg chg="mod">
          <ac:chgData name="Merrick, Riki | APHL" userId="300402a8-0771-4802-bebe-a22fb8edc53b" providerId="ADAL" clId="{B41E5EF3-3318-4E27-9A4D-A9C9077BD21B}" dt="2022-10-03T13:27:30.467" v="354" actId="1076"/>
          <ac:spMkLst>
            <pc:docMk/>
            <pc:sldMk cId="2482487155" sldId="2142532712"/>
            <ac:spMk id="344" creationId="{4E8FE40A-4328-1E8F-A8E5-C8F4DB39AF36}"/>
          </ac:spMkLst>
        </pc:spChg>
        <pc:spChg chg="mod">
          <ac:chgData name="Merrick, Riki | APHL" userId="300402a8-0771-4802-bebe-a22fb8edc53b" providerId="ADAL" clId="{B41E5EF3-3318-4E27-9A4D-A9C9077BD21B}" dt="2022-10-03T13:27:30.467" v="354" actId="1076"/>
          <ac:spMkLst>
            <pc:docMk/>
            <pc:sldMk cId="2482487155" sldId="2142532712"/>
            <ac:spMk id="345" creationId="{CDD25ADE-454A-B4F3-EB8C-611D35408E75}"/>
          </ac:spMkLst>
        </pc:spChg>
        <pc:spChg chg="mod">
          <ac:chgData name="Merrick, Riki | APHL" userId="300402a8-0771-4802-bebe-a22fb8edc53b" providerId="ADAL" clId="{B41E5EF3-3318-4E27-9A4D-A9C9077BD21B}" dt="2022-10-03T13:27:30.467" v="354" actId="1076"/>
          <ac:spMkLst>
            <pc:docMk/>
            <pc:sldMk cId="2482487155" sldId="2142532712"/>
            <ac:spMk id="347" creationId="{13570EF4-59BD-4D96-93C2-383A66979747}"/>
          </ac:spMkLst>
        </pc:spChg>
        <pc:spChg chg="mod">
          <ac:chgData name="Merrick, Riki | APHL" userId="300402a8-0771-4802-bebe-a22fb8edc53b" providerId="ADAL" clId="{B41E5EF3-3318-4E27-9A4D-A9C9077BD21B}" dt="2022-10-03T13:27:30.467" v="354" actId="1076"/>
          <ac:spMkLst>
            <pc:docMk/>
            <pc:sldMk cId="2482487155" sldId="2142532712"/>
            <ac:spMk id="350" creationId="{646E89FA-C61D-6D9E-C1A8-23D74EA379CF}"/>
          </ac:spMkLst>
        </pc:spChg>
        <pc:spChg chg="mod">
          <ac:chgData name="Merrick, Riki | APHL" userId="300402a8-0771-4802-bebe-a22fb8edc53b" providerId="ADAL" clId="{B41E5EF3-3318-4E27-9A4D-A9C9077BD21B}" dt="2022-10-03T13:27:30.467" v="354" actId="1076"/>
          <ac:spMkLst>
            <pc:docMk/>
            <pc:sldMk cId="2482487155" sldId="2142532712"/>
            <ac:spMk id="351" creationId="{D632B897-E167-6017-50BE-EBC957361FA5}"/>
          </ac:spMkLst>
        </pc:spChg>
        <pc:spChg chg="mod">
          <ac:chgData name="Merrick, Riki | APHL" userId="300402a8-0771-4802-bebe-a22fb8edc53b" providerId="ADAL" clId="{B41E5EF3-3318-4E27-9A4D-A9C9077BD21B}" dt="2022-10-03T13:27:30.467" v="354" actId="1076"/>
          <ac:spMkLst>
            <pc:docMk/>
            <pc:sldMk cId="2482487155" sldId="2142532712"/>
            <ac:spMk id="352" creationId="{8214F561-D198-0D84-BF82-B3D2C57FB2D8}"/>
          </ac:spMkLst>
        </pc:spChg>
        <pc:spChg chg="mod">
          <ac:chgData name="Merrick, Riki | APHL" userId="300402a8-0771-4802-bebe-a22fb8edc53b" providerId="ADAL" clId="{B41E5EF3-3318-4E27-9A4D-A9C9077BD21B}" dt="2022-10-03T13:27:30.467" v="354" actId="1076"/>
          <ac:spMkLst>
            <pc:docMk/>
            <pc:sldMk cId="2482487155" sldId="2142532712"/>
            <ac:spMk id="354" creationId="{8889687E-52C7-44FC-B0A4-3EE6E930F18D}"/>
          </ac:spMkLst>
        </pc:spChg>
        <pc:spChg chg="mod">
          <ac:chgData name="Merrick, Riki | APHL" userId="300402a8-0771-4802-bebe-a22fb8edc53b" providerId="ADAL" clId="{B41E5EF3-3318-4E27-9A4D-A9C9077BD21B}" dt="2022-10-03T13:27:30.467" v="354" actId="1076"/>
          <ac:spMkLst>
            <pc:docMk/>
            <pc:sldMk cId="2482487155" sldId="2142532712"/>
            <ac:spMk id="355" creationId="{C363C068-372A-4885-807E-F16A7FA30AF1}"/>
          </ac:spMkLst>
        </pc:spChg>
        <pc:spChg chg="mod">
          <ac:chgData name="Merrick, Riki | APHL" userId="300402a8-0771-4802-bebe-a22fb8edc53b" providerId="ADAL" clId="{B41E5EF3-3318-4E27-9A4D-A9C9077BD21B}" dt="2022-10-03T13:27:30.467" v="354" actId="1076"/>
          <ac:spMkLst>
            <pc:docMk/>
            <pc:sldMk cId="2482487155" sldId="2142532712"/>
            <ac:spMk id="362" creationId="{16D3027C-F50E-491E-8FAB-2D92031655CF}"/>
          </ac:spMkLst>
        </pc:spChg>
        <pc:spChg chg="mod">
          <ac:chgData name="Merrick, Riki | APHL" userId="300402a8-0771-4802-bebe-a22fb8edc53b" providerId="ADAL" clId="{B41E5EF3-3318-4E27-9A4D-A9C9077BD21B}" dt="2022-10-03T13:27:30.467" v="354" actId="1076"/>
          <ac:spMkLst>
            <pc:docMk/>
            <pc:sldMk cId="2482487155" sldId="2142532712"/>
            <ac:spMk id="363" creationId="{7FBCA669-3B7B-E5D9-8227-7543547B4266}"/>
          </ac:spMkLst>
        </pc:spChg>
        <pc:spChg chg="mod">
          <ac:chgData name="Merrick, Riki | APHL" userId="300402a8-0771-4802-bebe-a22fb8edc53b" providerId="ADAL" clId="{B41E5EF3-3318-4E27-9A4D-A9C9077BD21B}" dt="2022-10-03T13:27:30.467" v="354" actId="1076"/>
          <ac:spMkLst>
            <pc:docMk/>
            <pc:sldMk cId="2482487155" sldId="2142532712"/>
            <ac:spMk id="366" creationId="{EF47798D-179B-3DCC-6740-3C1FDA119C2D}"/>
          </ac:spMkLst>
        </pc:spChg>
        <pc:spChg chg="mod">
          <ac:chgData name="Merrick, Riki | APHL" userId="300402a8-0771-4802-bebe-a22fb8edc53b" providerId="ADAL" clId="{B41E5EF3-3318-4E27-9A4D-A9C9077BD21B}" dt="2022-10-03T13:27:30.467" v="354" actId="1076"/>
          <ac:spMkLst>
            <pc:docMk/>
            <pc:sldMk cId="2482487155" sldId="2142532712"/>
            <ac:spMk id="367" creationId="{6E9F1E8D-C0C1-788E-01CB-00EC3E8F0FC5}"/>
          </ac:spMkLst>
        </pc:spChg>
        <pc:spChg chg="mod">
          <ac:chgData name="Merrick, Riki | APHL" userId="300402a8-0771-4802-bebe-a22fb8edc53b" providerId="ADAL" clId="{B41E5EF3-3318-4E27-9A4D-A9C9077BD21B}" dt="2022-10-03T13:27:30.467" v="354" actId="1076"/>
          <ac:spMkLst>
            <pc:docMk/>
            <pc:sldMk cId="2482487155" sldId="2142532712"/>
            <ac:spMk id="368" creationId="{CE3CA5B8-77F4-5C50-80B3-33BE606AAE4B}"/>
          </ac:spMkLst>
        </pc:spChg>
        <pc:spChg chg="mod">
          <ac:chgData name="Merrick, Riki | APHL" userId="300402a8-0771-4802-bebe-a22fb8edc53b" providerId="ADAL" clId="{B41E5EF3-3318-4E27-9A4D-A9C9077BD21B}" dt="2022-10-03T13:27:30.467" v="354" actId="1076"/>
          <ac:spMkLst>
            <pc:docMk/>
            <pc:sldMk cId="2482487155" sldId="2142532712"/>
            <ac:spMk id="372" creationId="{6D0E6186-65D9-4A3C-B9E6-F51DF2486509}"/>
          </ac:spMkLst>
        </pc:spChg>
        <pc:spChg chg="mod">
          <ac:chgData name="Merrick, Riki | APHL" userId="300402a8-0771-4802-bebe-a22fb8edc53b" providerId="ADAL" clId="{B41E5EF3-3318-4E27-9A4D-A9C9077BD21B}" dt="2022-10-03T13:27:30.467" v="354" actId="1076"/>
          <ac:spMkLst>
            <pc:docMk/>
            <pc:sldMk cId="2482487155" sldId="2142532712"/>
            <ac:spMk id="373" creationId="{AA5894D1-CF9F-4688-98CE-4975BB2F79CB}"/>
          </ac:spMkLst>
        </pc:spChg>
        <pc:spChg chg="mod">
          <ac:chgData name="Merrick, Riki | APHL" userId="300402a8-0771-4802-bebe-a22fb8edc53b" providerId="ADAL" clId="{B41E5EF3-3318-4E27-9A4D-A9C9077BD21B}" dt="2022-10-03T13:27:30.467" v="354" actId="1076"/>
          <ac:spMkLst>
            <pc:docMk/>
            <pc:sldMk cId="2482487155" sldId="2142532712"/>
            <ac:spMk id="374" creationId="{942CB7BC-A404-4BF4-AFA0-2FFC6273A393}"/>
          </ac:spMkLst>
        </pc:spChg>
        <pc:spChg chg="mod">
          <ac:chgData name="Merrick, Riki | APHL" userId="300402a8-0771-4802-bebe-a22fb8edc53b" providerId="ADAL" clId="{B41E5EF3-3318-4E27-9A4D-A9C9077BD21B}" dt="2022-10-03T13:27:30.467" v="354" actId="1076"/>
          <ac:spMkLst>
            <pc:docMk/>
            <pc:sldMk cId="2482487155" sldId="2142532712"/>
            <ac:spMk id="375" creationId="{46931AC9-5C47-4C45-AE9D-2620E0AF8E74}"/>
          </ac:spMkLst>
        </pc:spChg>
        <pc:spChg chg="mod">
          <ac:chgData name="Merrick, Riki | APHL" userId="300402a8-0771-4802-bebe-a22fb8edc53b" providerId="ADAL" clId="{B41E5EF3-3318-4E27-9A4D-A9C9077BD21B}" dt="2022-10-03T13:27:30.467" v="354" actId="1076"/>
          <ac:spMkLst>
            <pc:docMk/>
            <pc:sldMk cId="2482487155" sldId="2142532712"/>
            <ac:spMk id="376" creationId="{B8BF4F02-BCF3-41C8-9140-3A337C60ECE7}"/>
          </ac:spMkLst>
        </pc:spChg>
        <pc:spChg chg="mod">
          <ac:chgData name="Merrick, Riki | APHL" userId="300402a8-0771-4802-bebe-a22fb8edc53b" providerId="ADAL" clId="{B41E5EF3-3318-4E27-9A4D-A9C9077BD21B}" dt="2022-10-03T13:27:30.467" v="354" actId="1076"/>
          <ac:spMkLst>
            <pc:docMk/>
            <pc:sldMk cId="2482487155" sldId="2142532712"/>
            <ac:spMk id="377" creationId="{C9FACC24-B529-B7EE-0906-97997A526812}"/>
          </ac:spMkLst>
        </pc:spChg>
        <pc:spChg chg="mod">
          <ac:chgData name="Merrick, Riki | APHL" userId="300402a8-0771-4802-bebe-a22fb8edc53b" providerId="ADAL" clId="{B41E5EF3-3318-4E27-9A4D-A9C9077BD21B}" dt="2022-10-03T13:27:30.467" v="354" actId="1076"/>
          <ac:spMkLst>
            <pc:docMk/>
            <pc:sldMk cId="2482487155" sldId="2142532712"/>
            <ac:spMk id="378" creationId="{6122DB3B-7BAE-0FB7-32CA-A5C82AED8878}"/>
          </ac:spMkLst>
        </pc:spChg>
        <pc:spChg chg="mod">
          <ac:chgData name="Merrick, Riki | APHL" userId="300402a8-0771-4802-bebe-a22fb8edc53b" providerId="ADAL" clId="{B41E5EF3-3318-4E27-9A4D-A9C9077BD21B}" dt="2022-10-03T13:27:30.467" v="354" actId="1076"/>
          <ac:spMkLst>
            <pc:docMk/>
            <pc:sldMk cId="2482487155" sldId="2142532712"/>
            <ac:spMk id="380" creationId="{1C0EC452-E214-B907-044F-2BC73C89923D}"/>
          </ac:spMkLst>
        </pc:spChg>
        <pc:spChg chg="mod">
          <ac:chgData name="Merrick, Riki | APHL" userId="300402a8-0771-4802-bebe-a22fb8edc53b" providerId="ADAL" clId="{B41E5EF3-3318-4E27-9A4D-A9C9077BD21B}" dt="2022-10-03T13:27:30.467" v="354" actId="1076"/>
          <ac:spMkLst>
            <pc:docMk/>
            <pc:sldMk cId="2482487155" sldId="2142532712"/>
            <ac:spMk id="381" creationId="{67E63FDB-5D39-49FC-8FDD-22569B663815}"/>
          </ac:spMkLst>
        </pc:spChg>
        <pc:spChg chg="mod">
          <ac:chgData name="Merrick, Riki | APHL" userId="300402a8-0771-4802-bebe-a22fb8edc53b" providerId="ADAL" clId="{B41E5EF3-3318-4E27-9A4D-A9C9077BD21B}" dt="2022-10-03T13:27:30.467" v="354" actId="1076"/>
          <ac:spMkLst>
            <pc:docMk/>
            <pc:sldMk cId="2482487155" sldId="2142532712"/>
            <ac:spMk id="382" creationId="{9E7AB080-DA24-4FBB-8510-90C8EFC4A02F}"/>
          </ac:spMkLst>
        </pc:spChg>
        <pc:spChg chg="mod">
          <ac:chgData name="Merrick, Riki | APHL" userId="300402a8-0771-4802-bebe-a22fb8edc53b" providerId="ADAL" clId="{B41E5EF3-3318-4E27-9A4D-A9C9077BD21B}" dt="2022-10-03T13:27:30.467" v="354" actId="1076"/>
          <ac:spMkLst>
            <pc:docMk/>
            <pc:sldMk cId="2482487155" sldId="2142532712"/>
            <ac:spMk id="383" creationId="{E22D658B-2DC6-4373-921C-1DF0F041CC94}"/>
          </ac:spMkLst>
        </pc:spChg>
        <pc:spChg chg="mod">
          <ac:chgData name="Merrick, Riki | APHL" userId="300402a8-0771-4802-bebe-a22fb8edc53b" providerId="ADAL" clId="{B41E5EF3-3318-4E27-9A4D-A9C9077BD21B}" dt="2022-10-03T13:27:30.467" v="354" actId="1076"/>
          <ac:spMkLst>
            <pc:docMk/>
            <pc:sldMk cId="2482487155" sldId="2142532712"/>
            <ac:spMk id="384" creationId="{EC5DF3AC-4F64-49D5-8D18-22C0E39C9E38}"/>
          </ac:spMkLst>
        </pc:spChg>
        <pc:spChg chg="mod">
          <ac:chgData name="Merrick, Riki | APHL" userId="300402a8-0771-4802-bebe-a22fb8edc53b" providerId="ADAL" clId="{B41E5EF3-3318-4E27-9A4D-A9C9077BD21B}" dt="2022-10-03T13:27:30.467" v="354" actId="1076"/>
          <ac:spMkLst>
            <pc:docMk/>
            <pc:sldMk cId="2482487155" sldId="2142532712"/>
            <ac:spMk id="385" creationId="{CBCA58DD-4041-4B85-8D6F-F804DDB59925}"/>
          </ac:spMkLst>
        </pc:spChg>
        <pc:spChg chg="mod">
          <ac:chgData name="Merrick, Riki | APHL" userId="300402a8-0771-4802-bebe-a22fb8edc53b" providerId="ADAL" clId="{B41E5EF3-3318-4E27-9A4D-A9C9077BD21B}" dt="2022-10-03T13:27:30.467" v="354" actId="1076"/>
          <ac:spMkLst>
            <pc:docMk/>
            <pc:sldMk cId="2482487155" sldId="2142532712"/>
            <ac:spMk id="386" creationId="{FF1B7B03-E2D0-4D11-BA58-0A7B95957F49}"/>
          </ac:spMkLst>
        </pc:spChg>
        <pc:spChg chg="mod">
          <ac:chgData name="Merrick, Riki | APHL" userId="300402a8-0771-4802-bebe-a22fb8edc53b" providerId="ADAL" clId="{B41E5EF3-3318-4E27-9A4D-A9C9077BD21B}" dt="2022-10-03T13:27:30.467" v="354" actId="1076"/>
          <ac:spMkLst>
            <pc:docMk/>
            <pc:sldMk cId="2482487155" sldId="2142532712"/>
            <ac:spMk id="401" creationId="{4DD93041-613A-A2BC-A566-7482AFB98D04}"/>
          </ac:spMkLst>
        </pc:spChg>
        <pc:spChg chg="mod">
          <ac:chgData name="Merrick, Riki | APHL" userId="300402a8-0771-4802-bebe-a22fb8edc53b" providerId="ADAL" clId="{B41E5EF3-3318-4E27-9A4D-A9C9077BD21B}" dt="2022-10-03T13:27:30.467" v="354" actId="1076"/>
          <ac:spMkLst>
            <pc:docMk/>
            <pc:sldMk cId="2482487155" sldId="2142532712"/>
            <ac:spMk id="404" creationId="{4981EE61-C21A-9E74-69F4-E3F302A93191}"/>
          </ac:spMkLst>
        </pc:spChg>
        <pc:spChg chg="mod">
          <ac:chgData name="Merrick, Riki | APHL" userId="300402a8-0771-4802-bebe-a22fb8edc53b" providerId="ADAL" clId="{B41E5EF3-3318-4E27-9A4D-A9C9077BD21B}" dt="2022-10-03T13:27:30.467" v="354" actId="1076"/>
          <ac:spMkLst>
            <pc:docMk/>
            <pc:sldMk cId="2482487155" sldId="2142532712"/>
            <ac:spMk id="410" creationId="{21DAB5A0-ABEE-1641-9FF6-7C30FDA634D8}"/>
          </ac:spMkLst>
        </pc:spChg>
        <pc:spChg chg="mod">
          <ac:chgData name="Merrick, Riki | APHL" userId="300402a8-0771-4802-bebe-a22fb8edc53b" providerId="ADAL" clId="{B41E5EF3-3318-4E27-9A4D-A9C9077BD21B}" dt="2022-10-03T13:27:30.467" v="354" actId="1076"/>
          <ac:spMkLst>
            <pc:docMk/>
            <pc:sldMk cId="2482487155" sldId="2142532712"/>
            <ac:spMk id="415" creationId="{AA626483-6696-BF81-3B35-184569971FA1}"/>
          </ac:spMkLst>
        </pc:spChg>
        <pc:spChg chg="mod">
          <ac:chgData name="Merrick, Riki | APHL" userId="300402a8-0771-4802-bebe-a22fb8edc53b" providerId="ADAL" clId="{B41E5EF3-3318-4E27-9A4D-A9C9077BD21B}" dt="2022-10-03T13:27:30.467" v="354" actId="1076"/>
          <ac:spMkLst>
            <pc:docMk/>
            <pc:sldMk cId="2482487155" sldId="2142532712"/>
            <ac:spMk id="419" creationId="{1E200EB8-A562-91A9-A4F9-231644EA5FD7}"/>
          </ac:spMkLst>
        </pc:spChg>
        <pc:spChg chg="mod">
          <ac:chgData name="Merrick, Riki | APHL" userId="300402a8-0771-4802-bebe-a22fb8edc53b" providerId="ADAL" clId="{B41E5EF3-3318-4E27-9A4D-A9C9077BD21B}" dt="2022-10-03T13:27:30.467" v="354" actId="1076"/>
          <ac:spMkLst>
            <pc:docMk/>
            <pc:sldMk cId="2482487155" sldId="2142532712"/>
            <ac:spMk id="420" creationId="{532163C9-6334-0304-092E-E673747E8095}"/>
          </ac:spMkLst>
        </pc:spChg>
        <pc:spChg chg="mod">
          <ac:chgData name="Merrick, Riki | APHL" userId="300402a8-0771-4802-bebe-a22fb8edc53b" providerId="ADAL" clId="{B41E5EF3-3318-4E27-9A4D-A9C9077BD21B}" dt="2022-10-03T13:27:30.467" v="354" actId="1076"/>
          <ac:spMkLst>
            <pc:docMk/>
            <pc:sldMk cId="2482487155" sldId="2142532712"/>
            <ac:spMk id="421" creationId="{90F5C4A9-13BE-4332-51BA-3DC430B0D4FA}"/>
          </ac:spMkLst>
        </pc:spChg>
        <pc:spChg chg="mod">
          <ac:chgData name="Merrick, Riki | APHL" userId="300402a8-0771-4802-bebe-a22fb8edc53b" providerId="ADAL" clId="{B41E5EF3-3318-4E27-9A4D-A9C9077BD21B}" dt="2022-10-03T13:27:30.467" v="354" actId="1076"/>
          <ac:spMkLst>
            <pc:docMk/>
            <pc:sldMk cId="2482487155" sldId="2142532712"/>
            <ac:spMk id="422" creationId="{B5E259C4-F1CE-99AA-0281-49F106AD9630}"/>
          </ac:spMkLst>
        </pc:spChg>
        <pc:spChg chg="mod">
          <ac:chgData name="Merrick, Riki | APHL" userId="300402a8-0771-4802-bebe-a22fb8edc53b" providerId="ADAL" clId="{B41E5EF3-3318-4E27-9A4D-A9C9077BD21B}" dt="2022-10-03T13:27:30.467" v="354" actId="1076"/>
          <ac:spMkLst>
            <pc:docMk/>
            <pc:sldMk cId="2482487155" sldId="2142532712"/>
            <ac:spMk id="423" creationId="{B25E1603-1E18-198C-1633-AB80860385DA}"/>
          </ac:spMkLst>
        </pc:spChg>
        <pc:spChg chg="del mod">
          <ac:chgData name="Merrick, Riki | APHL" userId="300402a8-0771-4802-bebe-a22fb8edc53b" providerId="ADAL" clId="{B41E5EF3-3318-4E27-9A4D-A9C9077BD21B}" dt="2022-10-03T14:57:12.510" v="2301" actId="478"/>
          <ac:spMkLst>
            <pc:docMk/>
            <pc:sldMk cId="2482487155" sldId="2142532712"/>
            <ac:spMk id="424" creationId="{D3083E35-84FD-C432-A73F-DC4C0D375226}"/>
          </ac:spMkLst>
        </pc:spChg>
        <pc:spChg chg="del mod">
          <ac:chgData name="Merrick, Riki | APHL" userId="300402a8-0771-4802-bebe-a22fb8edc53b" providerId="ADAL" clId="{B41E5EF3-3318-4E27-9A4D-A9C9077BD21B}" dt="2022-10-03T14:57:24.132" v="2306" actId="478"/>
          <ac:spMkLst>
            <pc:docMk/>
            <pc:sldMk cId="2482487155" sldId="2142532712"/>
            <ac:spMk id="426" creationId="{CAD0F129-5E8A-37BC-48F1-2FCC4D259ABD}"/>
          </ac:spMkLst>
        </pc:spChg>
        <pc:spChg chg="mod">
          <ac:chgData name="Merrick, Riki | APHL" userId="300402a8-0771-4802-bebe-a22fb8edc53b" providerId="ADAL" clId="{B41E5EF3-3318-4E27-9A4D-A9C9077BD21B}" dt="2022-10-03T13:27:30.467" v="354" actId="1076"/>
          <ac:spMkLst>
            <pc:docMk/>
            <pc:sldMk cId="2482487155" sldId="2142532712"/>
            <ac:spMk id="427" creationId="{385F8402-2508-B033-4089-9F1AD7324F9F}"/>
          </ac:spMkLst>
        </pc:spChg>
        <pc:spChg chg="del mod">
          <ac:chgData name="Merrick, Riki | APHL" userId="300402a8-0771-4802-bebe-a22fb8edc53b" providerId="ADAL" clId="{B41E5EF3-3318-4E27-9A4D-A9C9077BD21B}" dt="2022-10-03T14:57:21.986" v="2305" actId="478"/>
          <ac:spMkLst>
            <pc:docMk/>
            <pc:sldMk cId="2482487155" sldId="2142532712"/>
            <ac:spMk id="429" creationId="{6506B6EB-BF9E-BE29-03F8-6A508D7E5598}"/>
          </ac:spMkLst>
        </pc:spChg>
        <pc:spChg chg="mod">
          <ac:chgData name="Merrick, Riki | APHL" userId="300402a8-0771-4802-bebe-a22fb8edc53b" providerId="ADAL" clId="{B41E5EF3-3318-4E27-9A4D-A9C9077BD21B}" dt="2022-10-03T13:27:30.467" v="354" actId="1076"/>
          <ac:spMkLst>
            <pc:docMk/>
            <pc:sldMk cId="2482487155" sldId="2142532712"/>
            <ac:spMk id="431" creationId="{BB3F86FB-8A38-3588-70F4-1C3E068D15D8}"/>
          </ac:spMkLst>
        </pc:spChg>
        <pc:spChg chg="del mod">
          <ac:chgData name="Merrick, Riki | APHL" userId="300402a8-0771-4802-bebe-a22fb8edc53b" providerId="ADAL" clId="{B41E5EF3-3318-4E27-9A4D-A9C9077BD21B}" dt="2022-10-03T14:57:35.506" v="2309" actId="478"/>
          <ac:spMkLst>
            <pc:docMk/>
            <pc:sldMk cId="2482487155" sldId="2142532712"/>
            <ac:spMk id="432" creationId="{BAC2B433-1297-F390-E73A-F7133E564860}"/>
          </ac:spMkLst>
        </pc:spChg>
        <pc:spChg chg="del mod">
          <ac:chgData name="Merrick, Riki | APHL" userId="300402a8-0771-4802-bebe-a22fb8edc53b" providerId="ADAL" clId="{B41E5EF3-3318-4E27-9A4D-A9C9077BD21B}" dt="2022-10-03T14:57:05.711" v="2299" actId="478"/>
          <ac:spMkLst>
            <pc:docMk/>
            <pc:sldMk cId="2482487155" sldId="2142532712"/>
            <ac:spMk id="433" creationId="{78C93FF0-43C7-4B84-E322-D2084A1AAF3C}"/>
          </ac:spMkLst>
        </pc:spChg>
        <pc:spChg chg="del mod">
          <ac:chgData name="Merrick, Riki | APHL" userId="300402a8-0771-4802-bebe-a22fb8edc53b" providerId="ADAL" clId="{B41E5EF3-3318-4E27-9A4D-A9C9077BD21B}" dt="2022-10-03T14:57:29.579" v="2308" actId="478"/>
          <ac:spMkLst>
            <pc:docMk/>
            <pc:sldMk cId="2482487155" sldId="2142532712"/>
            <ac:spMk id="434" creationId="{3CD223D7-6FAB-7CAB-24A4-FDF48D1DAAA7}"/>
          </ac:spMkLst>
        </pc:spChg>
        <pc:spChg chg="del mod">
          <ac:chgData name="Merrick, Riki | APHL" userId="300402a8-0771-4802-bebe-a22fb8edc53b" providerId="ADAL" clId="{B41E5EF3-3318-4E27-9A4D-A9C9077BD21B}" dt="2022-10-03T14:57:26.268" v="2307" actId="478"/>
          <ac:spMkLst>
            <pc:docMk/>
            <pc:sldMk cId="2482487155" sldId="2142532712"/>
            <ac:spMk id="435" creationId="{0453094B-647C-C349-6C9D-EB8B107BF1B5}"/>
          </ac:spMkLst>
        </pc:spChg>
        <pc:spChg chg="mod">
          <ac:chgData name="Merrick, Riki | APHL" userId="300402a8-0771-4802-bebe-a22fb8edc53b" providerId="ADAL" clId="{B41E5EF3-3318-4E27-9A4D-A9C9077BD21B}" dt="2022-10-03T13:27:30.467" v="354" actId="1076"/>
          <ac:spMkLst>
            <pc:docMk/>
            <pc:sldMk cId="2482487155" sldId="2142532712"/>
            <ac:spMk id="436" creationId="{B11EA0A6-96B3-31E6-42A3-96F777E9D8A0}"/>
          </ac:spMkLst>
        </pc:spChg>
        <pc:spChg chg="mod">
          <ac:chgData name="Merrick, Riki | APHL" userId="300402a8-0771-4802-bebe-a22fb8edc53b" providerId="ADAL" clId="{B41E5EF3-3318-4E27-9A4D-A9C9077BD21B}" dt="2022-10-03T13:27:30.467" v="354" actId="1076"/>
          <ac:spMkLst>
            <pc:docMk/>
            <pc:sldMk cId="2482487155" sldId="2142532712"/>
            <ac:spMk id="438" creationId="{967C5F6F-D0A8-84F3-ED23-D16BD0E83586}"/>
          </ac:spMkLst>
        </pc:spChg>
        <pc:spChg chg="mod">
          <ac:chgData name="Merrick, Riki | APHL" userId="300402a8-0771-4802-bebe-a22fb8edc53b" providerId="ADAL" clId="{B41E5EF3-3318-4E27-9A4D-A9C9077BD21B}" dt="2022-10-03T13:27:30.467" v="354" actId="1076"/>
          <ac:spMkLst>
            <pc:docMk/>
            <pc:sldMk cId="2482487155" sldId="2142532712"/>
            <ac:spMk id="440" creationId="{2AAF5342-8253-6868-71A9-5F767F099A37}"/>
          </ac:spMkLst>
        </pc:spChg>
        <pc:spChg chg="mod">
          <ac:chgData name="Merrick, Riki | APHL" userId="300402a8-0771-4802-bebe-a22fb8edc53b" providerId="ADAL" clId="{B41E5EF3-3318-4E27-9A4D-A9C9077BD21B}" dt="2022-10-03T13:27:30.467" v="354" actId="1076"/>
          <ac:spMkLst>
            <pc:docMk/>
            <pc:sldMk cId="2482487155" sldId="2142532712"/>
            <ac:spMk id="441" creationId="{88B3BCEE-6E0C-BCAC-30CA-EEE155B6F3A7}"/>
          </ac:spMkLst>
        </pc:spChg>
        <pc:spChg chg="mod">
          <ac:chgData name="Merrick, Riki | APHL" userId="300402a8-0771-4802-bebe-a22fb8edc53b" providerId="ADAL" clId="{B41E5EF3-3318-4E27-9A4D-A9C9077BD21B}" dt="2022-10-03T13:27:30.467" v="354" actId="1076"/>
          <ac:spMkLst>
            <pc:docMk/>
            <pc:sldMk cId="2482487155" sldId="2142532712"/>
            <ac:spMk id="442" creationId="{296B92EB-DE6D-EC3E-346F-E8B8FED94C38}"/>
          </ac:spMkLst>
        </pc:spChg>
        <pc:spChg chg="mod">
          <ac:chgData name="Merrick, Riki | APHL" userId="300402a8-0771-4802-bebe-a22fb8edc53b" providerId="ADAL" clId="{B41E5EF3-3318-4E27-9A4D-A9C9077BD21B}" dt="2022-10-03T13:27:30.467" v="354" actId="1076"/>
          <ac:spMkLst>
            <pc:docMk/>
            <pc:sldMk cId="2482487155" sldId="2142532712"/>
            <ac:spMk id="443" creationId="{396FCB9F-379F-D06B-2BC9-18FE677E2B00}"/>
          </ac:spMkLst>
        </pc:spChg>
        <pc:spChg chg="del mod">
          <ac:chgData name="Merrick, Riki | APHL" userId="300402a8-0771-4802-bebe-a22fb8edc53b" providerId="ADAL" clId="{B41E5EF3-3318-4E27-9A4D-A9C9077BD21B}" dt="2022-10-03T14:58:15.085" v="2322" actId="478"/>
          <ac:spMkLst>
            <pc:docMk/>
            <pc:sldMk cId="2482487155" sldId="2142532712"/>
            <ac:spMk id="444" creationId="{71B37457-6F71-59D6-B5E5-E6B0488B7EA2}"/>
          </ac:spMkLst>
        </pc:spChg>
        <pc:spChg chg="mod">
          <ac:chgData name="Merrick, Riki | APHL" userId="300402a8-0771-4802-bebe-a22fb8edc53b" providerId="ADAL" clId="{B41E5EF3-3318-4E27-9A4D-A9C9077BD21B}" dt="2022-10-03T13:27:30.467" v="354" actId="1076"/>
          <ac:spMkLst>
            <pc:docMk/>
            <pc:sldMk cId="2482487155" sldId="2142532712"/>
            <ac:spMk id="445" creationId="{51A26BDE-3A65-D65C-C559-C15A09B04830}"/>
          </ac:spMkLst>
        </pc:spChg>
        <pc:spChg chg="del mod">
          <ac:chgData name="Merrick, Riki | APHL" userId="300402a8-0771-4802-bebe-a22fb8edc53b" providerId="ADAL" clId="{B41E5EF3-3318-4E27-9A4D-A9C9077BD21B}" dt="2022-10-03T14:57:46.404" v="2311" actId="478"/>
          <ac:spMkLst>
            <pc:docMk/>
            <pc:sldMk cId="2482487155" sldId="2142532712"/>
            <ac:spMk id="446" creationId="{617D3D20-6245-0FC7-7701-7F646AFB9ECC}"/>
          </ac:spMkLst>
        </pc:spChg>
        <pc:spChg chg="del mod">
          <ac:chgData name="Merrick, Riki | APHL" userId="300402a8-0771-4802-bebe-a22fb8edc53b" providerId="ADAL" clId="{B41E5EF3-3318-4E27-9A4D-A9C9077BD21B}" dt="2022-10-03T14:58:02.224" v="2318" actId="478"/>
          <ac:spMkLst>
            <pc:docMk/>
            <pc:sldMk cId="2482487155" sldId="2142532712"/>
            <ac:spMk id="447" creationId="{0346C555-F6D2-2A6D-E1C5-F358F6413EE9}"/>
          </ac:spMkLst>
        </pc:spChg>
        <pc:spChg chg="mod">
          <ac:chgData name="Merrick, Riki | APHL" userId="300402a8-0771-4802-bebe-a22fb8edc53b" providerId="ADAL" clId="{B41E5EF3-3318-4E27-9A4D-A9C9077BD21B}" dt="2022-10-03T13:27:30.467" v="354" actId="1076"/>
          <ac:spMkLst>
            <pc:docMk/>
            <pc:sldMk cId="2482487155" sldId="2142532712"/>
            <ac:spMk id="448" creationId="{A8A755FD-5ECE-4945-AF08-94225609346C}"/>
          </ac:spMkLst>
        </pc:spChg>
        <pc:spChg chg="del mod">
          <ac:chgData name="Merrick, Riki | APHL" userId="300402a8-0771-4802-bebe-a22fb8edc53b" providerId="ADAL" clId="{B41E5EF3-3318-4E27-9A4D-A9C9077BD21B}" dt="2022-10-03T14:57:52.382" v="2313" actId="478"/>
          <ac:spMkLst>
            <pc:docMk/>
            <pc:sldMk cId="2482487155" sldId="2142532712"/>
            <ac:spMk id="450" creationId="{A18BC4A5-5838-7DB1-4312-B1ADE050F6EF}"/>
          </ac:spMkLst>
        </pc:spChg>
        <pc:spChg chg="del mod">
          <ac:chgData name="Merrick, Riki | APHL" userId="300402a8-0771-4802-bebe-a22fb8edc53b" providerId="ADAL" clId="{B41E5EF3-3318-4E27-9A4D-A9C9077BD21B}" dt="2022-10-03T14:57:59.604" v="2317" actId="478"/>
          <ac:spMkLst>
            <pc:docMk/>
            <pc:sldMk cId="2482487155" sldId="2142532712"/>
            <ac:spMk id="451" creationId="{5B848A4B-0D57-7ACC-0CF0-1C7AC2C729F9}"/>
          </ac:spMkLst>
        </pc:spChg>
        <pc:spChg chg="mod">
          <ac:chgData name="Merrick, Riki | APHL" userId="300402a8-0771-4802-bebe-a22fb8edc53b" providerId="ADAL" clId="{B41E5EF3-3318-4E27-9A4D-A9C9077BD21B}" dt="2022-10-03T13:27:30.467" v="354" actId="1076"/>
          <ac:spMkLst>
            <pc:docMk/>
            <pc:sldMk cId="2482487155" sldId="2142532712"/>
            <ac:spMk id="452" creationId="{B3826E47-91C8-E0B0-51DA-6D0EC81023EC}"/>
          </ac:spMkLst>
        </pc:spChg>
        <pc:spChg chg="del mod">
          <ac:chgData name="Merrick, Riki | APHL" userId="300402a8-0771-4802-bebe-a22fb8edc53b" providerId="ADAL" clId="{B41E5EF3-3318-4E27-9A4D-A9C9077BD21B}" dt="2022-10-03T14:58:11.303" v="2321" actId="478"/>
          <ac:spMkLst>
            <pc:docMk/>
            <pc:sldMk cId="2482487155" sldId="2142532712"/>
            <ac:spMk id="453" creationId="{E17B3E83-F73C-568F-CFDB-A4B491F38C86}"/>
          </ac:spMkLst>
        </pc:spChg>
        <pc:spChg chg="del mod">
          <ac:chgData name="Merrick, Riki | APHL" userId="300402a8-0771-4802-bebe-a22fb8edc53b" providerId="ADAL" clId="{B41E5EF3-3318-4E27-9A4D-A9C9077BD21B}" dt="2022-10-03T14:57:48.648" v="2312" actId="478"/>
          <ac:spMkLst>
            <pc:docMk/>
            <pc:sldMk cId="2482487155" sldId="2142532712"/>
            <ac:spMk id="454" creationId="{B4D0CA76-E2F4-0E6D-54BB-264E9C56A3F8}"/>
          </ac:spMkLst>
        </pc:spChg>
        <pc:spChg chg="del mod">
          <ac:chgData name="Merrick, Riki | APHL" userId="300402a8-0771-4802-bebe-a22fb8edc53b" providerId="ADAL" clId="{B41E5EF3-3318-4E27-9A4D-A9C9077BD21B}" dt="2022-10-03T14:58:05.932" v="2319" actId="478"/>
          <ac:spMkLst>
            <pc:docMk/>
            <pc:sldMk cId="2482487155" sldId="2142532712"/>
            <ac:spMk id="455" creationId="{A7BC2C02-BF89-90CC-33DC-A4B45D08FBD1}"/>
          </ac:spMkLst>
        </pc:spChg>
        <pc:spChg chg="del mod">
          <ac:chgData name="Merrick, Riki | APHL" userId="300402a8-0771-4802-bebe-a22fb8edc53b" providerId="ADAL" clId="{B41E5EF3-3318-4E27-9A4D-A9C9077BD21B}" dt="2022-10-03T14:58:16.722" v="2323" actId="478"/>
          <ac:spMkLst>
            <pc:docMk/>
            <pc:sldMk cId="2482487155" sldId="2142532712"/>
            <ac:spMk id="456" creationId="{D6AD4485-4C7F-C334-9D72-D2C184DA83C2}"/>
          </ac:spMkLst>
        </pc:spChg>
        <pc:spChg chg="del mod">
          <ac:chgData name="Merrick, Riki | APHL" userId="300402a8-0771-4802-bebe-a22fb8edc53b" providerId="ADAL" clId="{B41E5EF3-3318-4E27-9A4D-A9C9077BD21B}" dt="2022-10-03T14:57:38.439" v="2310" actId="478"/>
          <ac:spMkLst>
            <pc:docMk/>
            <pc:sldMk cId="2482487155" sldId="2142532712"/>
            <ac:spMk id="457" creationId="{911679FA-63B3-DCB2-BA1A-2F2A1D79A218}"/>
          </ac:spMkLst>
        </pc:spChg>
        <pc:spChg chg="del mod">
          <ac:chgData name="Merrick, Riki | APHL" userId="300402a8-0771-4802-bebe-a22fb8edc53b" providerId="ADAL" clId="{B41E5EF3-3318-4E27-9A4D-A9C9077BD21B}" dt="2022-10-03T14:58:09.430" v="2320" actId="478"/>
          <ac:spMkLst>
            <pc:docMk/>
            <pc:sldMk cId="2482487155" sldId="2142532712"/>
            <ac:spMk id="458" creationId="{5E2527B4-805F-4F40-0F83-235F6554A482}"/>
          </ac:spMkLst>
        </pc:spChg>
        <pc:spChg chg="mod">
          <ac:chgData name="Merrick, Riki | APHL" userId="300402a8-0771-4802-bebe-a22fb8edc53b" providerId="ADAL" clId="{B41E5EF3-3318-4E27-9A4D-A9C9077BD21B}" dt="2022-10-03T13:27:30.467" v="354" actId="1076"/>
          <ac:spMkLst>
            <pc:docMk/>
            <pc:sldMk cId="2482487155" sldId="2142532712"/>
            <ac:spMk id="459" creationId="{150FC887-1BD6-ED4F-2440-9E7F3233E91C}"/>
          </ac:spMkLst>
        </pc:spChg>
        <pc:spChg chg="mod">
          <ac:chgData name="Merrick, Riki | APHL" userId="300402a8-0771-4802-bebe-a22fb8edc53b" providerId="ADAL" clId="{B41E5EF3-3318-4E27-9A4D-A9C9077BD21B}" dt="2022-10-03T13:27:30.467" v="354" actId="1076"/>
          <ac:spMkLst>
            <pc:docMk/>
            <pc:sldMk cId="2482487155" sldId="2142532712"/>
            <ac:spMk id="460" creationId="{89C938A1-2C9B-2A7E-15F4-D7E64AE26439}"/>
          </ac:spMkLst>
        </pc:spChg>
        <pc:spChg chg="mod">
          <ac:chgData name="Merrick, Riki | APHL" userId="300402a8-0771-4802-bebe-a22fb8edc53b" providerId="ADAL" clId="{B41E5EF3-3318-4E27-9A4D-A9C9077BD21B}" dt="2022-10-03T13:27:30.467" v="354" actId="1076"/>
          <ac:spMkLst>
            <pc:docMk/>
            <pc:sldMk cId="2482487155" sldId="2142532712"/>
            <ac:spMk id="461" creationId="{77BBA30E-21F2-0E3E-30F4-34F94B0F221D}"/>
          </ac:spMkLst>
        </pc:spChg>
        <pc:spChg chg="mod">
          <ac:chgData name="Merrick, Riki | APHL" userId="300402a8-0771-4802-bebe-a22fb8edc53b" providerId="ADAL" clId="{B41E5EF3-3318-4E27-9A4D-A9C9077BD21B}" dt="2022-10-03T13:27:30.467" v="354" actId="1076"/>
          <ac:spMkLst>
            <pc:docMk/>
            <pc:sldMk cId="2482487155" sldId="2142532712"/>
            <ac:spMk id="462" creationId="{BA3D34D8-5FD3-DD24-6259-10F84B2DFE27}"/>
          </ac:spMkLst>
        </pc:spChg>
        <pc:spChg chg="mod">
          <ac:chgData name="Merrick, Riki | APHL" userId="300402a8-0771-4802-bebe-a22fb8edc53b" providerId="ADAL" clId="{B41E5EF3-3318-4E27-9A4D-A9C9077BD21B}" dt="2022-10-03T13:27:30.467" v="354" actId="1076"/>
          <ac:spMkLst>
            <pc:docMk/>
            <pc:sldMk cId="2482487155" sldId="2142532712"/>
            <ac:spMk id="463" creationId="{3DCDBCBA-CACC-1873-5727-0D7650D813C1}"/>
          </ac:spMkLst>
        </pc:spChg>
        <pc:spChg chg="mod">
          <ac:chgData name="Merrick, Riki | APHL" userId="300402a8-0771-4802-bebe-a22fb8edc53b" providerId="ADAL" clId="{B41E5EF3-3318-4E27-9A4D-A9C9077BD21B}" dt="2022-10-03T13:27:30.467" v="354" actId="1076"/>
          <ac:spMkLst>
            <pc:docMk/>
            <pc:sldMk cId="2482487155" sldId="2142532712"/>
            <ac:spMk id="464" creationId="{83B16476-0D49-F291-940F-5D14B46A9CF3}"/>
          </ac:spMkLst>
        </pc:spChg>
        <pc:spChg chg="mod">
          <ac:chgData name="Merrick, Riki | APHL" userId="300402a8-0771-4802-bebe-a22fb8edc53b" providerId="ADAL" clId="{B41E5EF3-3318-4E27-9A4D-A9C9077BD21B}" dt="2022-10-03T13:27:30.467" v="354" actId="1076"/>
          <ac:spMkLst>
            <pc:docMk/>
            <pc:sldMk cId="2482487155" sldId="2142532712"/>
            <ac:spMk id="465" creationId="{4255EDA7-3C8F-9B1F-5B43-998D384C2467}"/>
          </ac:spMkLst>
        </pc:spChg>
        <pc:spChg chg="mod">
          <ac:chgData name="Merrick, Riki | APHL" userId="300402a8-0771-4802-bebe-a22fb8edc53b" providerId="ADAL" clId="{B41E5EF3-3318-4E27-9A4D-A9C9077BD21B}" dt="2022-10-03T13:27:30.467" v="354" actId="1076"/>
          <ac:spMkLst>
            <pc:docMk/>
            <pc:sldMk cId="2482487155" sldId="2142532712"/>
            <ac:spMk id="466" creationId="{E9A63D66-D9EE-D1B5-DD0E-F2ED22394BE7}"/>
          </ac:spMkLst>
        </pc:spChg>
        <pc:spChg chg="del mod">
          <ac:chgData name="Merrick, Riki | APHL" userId="300402a8-0771-4802-bebe-a22fb8edc53b" providerId="ADAL" clId="{B41E5EF3-3318-4E27-9A4D-A9C9077BD21B}" dt="2022-10-03T14:56:57.574" v="2295" actId="478"/>
          <ac:spMkLst>
            <pc:docMk/>
            <pc:sldMk cId="2482487155" sldId="2142532712"/>
            <ac:spMk id="467" creationId="{D5BE164C-49AF-DAA3-0871-DAD22C3E50EA}"/>
          </ac:spMkLst>
        </pc:spChg>
        <pc:spChg chg="mod">
          <ac:chgData name="Merrick, Riki | APHL" userId="300402a8-0771-4802-bebe-a22fb8edc53b" providerId="ADAL" clId="{B41E5EF3-3318-4E27-9A4D-A9C9077BD21B}" dt="2022-10-03T13:27:30.467" v="354" actId="1076"/>
          <ac:spMkLst>
            <pc:docMk/>
            <pc:sldMk cId="2482487155" sldId="2142532712"/>
            <ac:spMk id="468" creationId="{14602880-09D8-A238-598A-D75C10E9D7FC}"/>
          </ac:spMkLst>
        </pc:spChg>
        <pc:spChg chg="mod">
          <ac:chgData name="Merrick, Riki | APHL" userId="300402a8-0771-4802-bebe-a22fb8edc53b" providerId="ADAL" clId="{B41E5EF3-3318-4E27-9A4D-A9C9077BD21B}" dt="2022-10-03T13:27:30.467" v="354" actId="1076"/>
          <ac:spMkLst>
            <pc:docMk/>
            <pc:sldMk cId="2482487155" sldId="2142532712"/>
            <ac:spMk id="469" creationId="{A2976F4B-8290-7887-5FBA-A37D5AE21B61}"/>
          </ac:spMkLst>
        </pc:spChg>
        <pc:spChg chg="mod">
          <ac:chgData name="Merrick, Riki | APHL" userId="300402a8-0771-4802-bebe-a22fb8edc53b" providerId="ADAL" clId="{B41E5EF3-3318-4E27-9A4D-A9C9077BD21B}" dt="2022-10-03T13:27:30.467" v="354" actId="1076"/>
          <ac:spMkLst>
            <pc:docMk/>
            <pc:sldMk cId="2482487155" sldId="2142532712"/>
            <ac:spMk id="470" creationId="{2A25F695-CDC7-4481-6C6A-AD814F79B1A5}"/>
          </ac:spMkLst>
        </pc:spChg>
        <pc:grpChg chg="mod">
          <ac:chgData name="Merrick, Riki | APHL" userId="300402a8-0771-4802-bebe-a22fb8edc53b" providerId="ADAL" clId="{B41E5EF3-3318-4E27-9A4D-A9C9077BD21B}" dt="2022-10-03T13:27:30.467" v="354" actId="1076"/>
          <ac:grpSpMkLst>
            <pc:docMk/>
            <pc:sldMk cId="2482487155" sldId="2142532712"/>
            <ac:grpSpMk id="2" creationId="{09B5BDF3-2173-EC59-7D48-2C3B0ABF87E9}"/>
          </ac:grpSpMkLst>
        </pc:grpChg>
        <pc:grpChg chg="mod">
          <ac:chgData name="Merrick, Riki | APHL" userId="300402a8-0771-4802-bebe-a22fb8edc53b" providerId="ADAL" clId="{B41E5EF3-3318-4E27-9A4D-A9C9077BD21B}" dt="2022-10-03T13:27:30.467" v="354" actId="1076"/>
          <ac:grpSpMkLst>
            <pc:docMk/>
            <pc:sldMk cId="2482487155" sldId="2142532712"/>
            <ac:grpSpMk id="3" creationId="{1D50F8B0-9BE0-1D21-DB9A-A47669567CD8}"/>
          </ac:grpSpMkLst>
        </pc:grpChg>
        <pc:grpChg chg="mod">
          <ac:chgData name="Merrick, Riki | APHL" userId="300402a8-0771-4802-bebe-a22fb8edc53b" providerId="ADAL" clId="{B41E5EF3-3318-4E27-9A4D-A9C9077BD21B}" dt="2022-10-03T13:27:30.467" v="354" actId="1076"/>
          <ac:grpSpMkLst>
            <pc:docMk/>
            <pc:sldMk cId="2482487155" sldId="2142532712"/>
            <ac:grpSpMk id="6" creationId="{5B681741-E9DA-07E3-8C2F-377D4B75AAB6}"/>
          </ac:grpSpMkLst>
        </pc:grpChg>
        <pc:grpChg chg="mod">
          <ac:chgData name="Merrick, Riki | APHL" userId="300402a8-0771-4802-bebe-a22fb8edc53b" providerId="ADAL" clId="{B41E5EF3-3318-4E27-9A4D-A9C9077BD21B}" dt="2022-10-03T13:27:30.467" v="354" actId="1076"/>
          <ac:grpSpMkLst>
            <pc:docMk/>
            <pc:sldMk cId="2482487155" sldId="2142532712"/>
            <ac:grpSpMk id="7" creationId="{F86AF2D0-C0CE-1851-0E14-6BDD26596E68}"/>
          </ac:grpSpMkLst>
        </pc:grpChg>
        <pc:grpChg chg="mod">
          <ac:chgData name="Merrick, Riki | APHL" userId="300402a8-0771-4802-bebe-a22fb8edc53b" providerId="ADAL" clId="{B41E5EF3-3318-4E27-9A4D-A9C9077BD21B}" dt="2022-10-03T13:27:30.467" v="354" actId="1076"/>
          <ac:grpSpMkLst>
            <pc:docMk/>
            <pc:sldMk cId="2482487155" sldId="2142532712"/>
            <ac:grpSpMk id="8" creationId="{4C78AB5E-D138-6DC6-63D2-BF5C3DB5DB2A}"/>
          </ac:grpSpMkLst>
        </pc:grpChg>
        <pc:grpChg chg="mod">
          <ac:chgData name="Merrick, Riki | APHL" userId="300402a8-0771-4802-bebe-a22fb8edc53b" providerId="ADAL" clId="{B41E5EF3-3318-4E27-9A4D-A9C9077BD21B}" dt="2022-10-03T13:27:30.467" v="354" actId="1076"/>
          <ac:grpSpMkLst>
            <pc:docMk/>
            <pc:sldMk cId="2482487155" sldId="2142532712"/>
            <ac:grpSpMk id="9" creationId="{655FCAA4-C3CB-554C-3A19-E1B82D0DE9BE}"/>
          </ac:grpSpMkLst>
        </pc:grpChg>
        <pc:grpChg chg="mod">
          <ac:chgData name="Merrick, Riki | APHL" userId="300402a8-0771-4802-bebe-a22fb8edc53b" providerId="ADAL" clId="{B41E5EF3-3318-4E27-9A4D-A9C9077BD21B}" dt="2022-10-03T13:27:30.467" v="354" actId="1076"/>
          <ac:grpSpMkLst>
            <pc:docMk/>
            <pc:sldMk cId="2482487155" sldId="2142532712"/>
            <ac:grpSpMk id="10" creationId="{57D306F9-5700-7167-FD36-A4147FE1280E}"/>
          </ac:grpSpMkLst>
        </pc:grpChg>
        <pc:grpChg chg="mod">
          <ac:chgData name="Merrick, Riki | APHL" userId="300402a8-0771-4802-bebe-a22fb8edc53b" providerId="ADAL" clId="{B41E5EF3-3318-4E27-9A4D-A9C9077BD21B}" dt="2022-10-03T13:27:30.467" v="354" actId="1076"/>
          <ac:grpSpMkLst>
            <pc:docMk/>
            <pc:sldMk cId="2482487155" sldId="2142532712"/>
            <ac:grpSpMk id="11" creationId="{6421F693-7748-094E-3C57-98E7E8DE95B8}"/>
          </ac:grpSpMkLst>
        </pc:grpChg>
        <pc:grpChg chg="mod">
          <ac:chgData name="Merrick, Riki | APHL" userId="300402a8-0771-4802-bebe-a22fb8edc53b" providerId="ADAL" clId="{B41E5EF3-3318-4E27-9A4D-A9C9077BD21B}" dt="2022-10-03T13:27:30.467" v="354" actId="1076"/>
          <ac:grpSpMkLst>
            <pc:docMk/>
            <pc:sldMk cId="2482487155" sldId="2142532712"/>
            <ac:grpSpMk id="12" creationId="{A8399F9C-5688-2AF1-EDD2-1E2BDEA5829E}"/>
          </ac:grpSpMkLst>
        </pc:grpChg>
        <pc:grpChg chg="mod">
          <ac:chgData name="Merrick, Riki | APHL" userId="300402a8-0771-4802-bebe-a22fb8edc53b" providerId="ADAL" clId="{B41E5EF3-3318-4E27-9A4D-A9C9077BD21B}" dt="2022-10-03T13:27:30.467" v="354" actId="1076"/>
          <ac:grpSpMkLst>
            <pc:docMk/>
            <pc:sldMk cId="2482487155" sldId="2142532712"/>
            <ac:grpSpMk id="14" creationId="{C59289A8-AD0C-B69A-CF3A-9918E8C0910C}"/>
          </ac:grpSpMkLst>
        </pc:grpChg>
        <pc:grpChg chg="mod">
          <ac:chgData name="Merrick, Riki | APHL" userId="300402a8-0771-4802-bebe-a22fb8edc53b" providerId="ADAL" clId="{B41E5EF3-3318-4E27-9A4D-A9C9077BD21B}" dt="2022-10-03T13:27:30.467" v="354" actId="1076"/>
          <ac:grpSpMkLst>
            <pc:docMk/>
            <pc:sldMk cId="2482487155" sldId="2142532712"/>
            <ac:grpSpMk id="15" creationId="{7A3E0441-6013-2BAB-7998-AFC8DD38F9AA}"/>
          </ac:grpSpMkLst>
        </pc:grpChg>
        <pc:grpChg chg="mod">
          <ac:chgData name="Merrick, Riki | APHL" userId="300402a8-0771-4802-bebe-a22fb8edc53b" providerId="ADAL" clId="{B41E5EF3-3318-4E27-9A4D-A9C9077BD21B}" dt="2022-10-03T13:27:30.467" v="354" actId="1076"/>
          <ac:grpSpMkLst>
            <pc:docMk/>
            <pc:sldMk cId="2482487155" sldId="2142532712"/>
            <ac:grpSpMk id="16" creationId="{E1432F3A-9B45-9FAD-CD7C-C4AC75CD1D59}"/>
          </ac:grpSpMkLst>
        </pc:grpChg>
        <pc:grpChg chg="mod">
          <ac:chgData name="Merrick, Riki | APHL" userId="300402a8-0771-4802-bebe-a22fb8edc53b" providerId="ADAL" clId="{B41E5EF3-3318-4E27-9A4D-A9C9077BD21B}" dt="2022-10-03T13:27:30.467" v="354" actId="1076"/>
          <ac:grpSpMkLst>
            <pc:docMk/>
            <pc:sldMk cId="2482487155" sldId="2142532712"/>
            <ac:grpSpMk id="17" creationId="{D9C264E5-044A-B27B-4E74-640A58A65C8D}"/>
          </ac:grpSpMkLst>
        </pc:grpChg>
        <pc:grpChg chg="mod">
          <ac:chgData name="Merrick, Riki | APHL" userId="300402a8-0771-4802-bebe-a22fb8edc53b" providerId="ADAL" clId="{B41E5EF3-3318-4E27-9A4D-A9C9077BD21B}" dt="2022-10-03T13:27:30.467" v="354" actId="1076"/>
          <ac:grpSpMkLst>
            <pc:docMk/>
            <pc:sldMk cId="2482487155" sldId="2142532712"/>
            <ac:grpSpMk id="18" creationId="{F9C38CCA-C2E9-B132-2CFB-2B7944C5E9CA}"/>
          </ac:grpSpMkLst>
        </pc:grpChg>
        <pc:grpChg chg="mod">
          <ac:chgData name="Merrick, Riki | APHL" userId="300402a8-0771-4802-bebe-a22fb8edc53b" providerId="ADAL" clId="{B41E5EF3-3318-4E27-9A4D-A9C9077BD21B}" dt="2022-10-03T13:27:30.467" v="354" actId="1076"/>
          <ac:grpSpMkLst>
            <pc:docMk/>
            <pc:sldMk cId="2482487155" sldId="2142532712"/>
            <ac:grpSpMk id="19" creationId="{2A7A77BF-A42E-DCE8-C223-823E3981FAAE}"/>
          </ac:grpSpMkLst>
        </pc:grpChg>
        <pc:grpChg chg="mod">
          <ac:chgData name="Merrick, Riki | APHL" userId="300402a8-0771-4802-bebe-a22fb8edc53b" providerId="ADAL" clId="{B41E5EF3-3318-4E27-9A4D-A9C9077BD21B}" dt="2022-10-03T13:27:30.467" v="354" actId="1076"/>
          <ac:grpSpMkLst>
            <pc:docMk/>
            <pc:sldMk cId="2482487155" sldId="2142532712"/>
            <ac:grpSpMk id="20" creationId="{FC96C97B-1850-9EE7-331A-371C7E7C6E84}"/>
          </ac:grpSpMkLst>
        </pc:grpChg>
        <pc:grpChg chg="mod">
          <ac:chgData name="Merrick, Riki | APHL" userId="300402a8-0771-4802-bebe-a22fb8edc53b" providerId="ADAL" clId="{B41E5EF3-3318-4E27-9A4D-A9C9077BD21B}" dt="2022-10-03T13:27:30.467" v="354" actId="1076"/>
          <ac:grpSpMkLst>
            <pc:docMk/>
            <pc:sldMk cId="2482487155" sldId="2142532712"/>
            <ac:grpSpMk id="21" creationId="{045AA321-2BF9-2839-7C8A-C9596E0577E5}"/>
          </ac:grpSpMkLst>
        </pc:grpChg>
        <pc:grpChg chg="mod">
          <ac:chgData name="Merrick, Riki | APHL" userId="300402a8-0771-4802-bebe-a22fb8edc53b" providerId="ADAL" clId="{B41E5EF3-3318-4E27-9A4D-A9C9077BD21B}" dt="2022-10-03T13:27:30.467" v="354" actId="1076"/>
          <ac:grpSpMkLst>
            <pc:docMk/>
            <pc:sldMk cId="2482487155" sldId="2142532712"/>
            <ac:grpSpMk id="22" creationId="{D0D4303C-2AF8-4F5D-45B2-5995A8E25228}"/>
          </ac:grpSpMkLst>
        </pc:grpChg>
        <pc:grpChg chg="mod">
          <ac:chgData name="Merrick, Riki | APHL" userId="300402a8-0771-4802-bebe-a22fb8edc53b" providerId="ADAL" clId="{B41E5EF3-3318-4E27-9A4D-A9C9077BD21B}" dt="2022-10-03T13:27:30.467" v="354" actId="1076"/>
          <ac:grpSpMkLst>
            <pc:docMk/>
            <pc:sldMk cId="2482487155" sldId="2142532712"/>
            <ac:grpSpMk id="23" creationId="{436F287C-1916-A4B6-182A-7F82963AC465}"/>
          </ac:grpSpMkLst>
        </pc:grpChg>
        <pc:grpChg chg="mod">
          <ac:chgData name="Merrick, Riki | APHL" userId="300402a8-0771-4802-bebe-a22fb8edc53b" providerId="ADAL" clId="{B41E5EF3-3318-4E27-9A4D-A9C9077BD21B}" dt="2022-10-03T13:27:30.467" v="354" actId="1076"/>
          <ac:grpSpMkLst>
            <pc:docMk/>
            <pc:sldMk cId="2482487155" sldId="2142532712"/>
            <ac:grpSpMk id="28" creationId="{4067BA15-F99B-B9C7-506C-7FC257B8E62E}"/>
          </ac:grpSpMkLst>
        </pc:grpChg>
        <pc:grpChg chg="mod">
          <ac:chgData name="Merrick, Riki | APHL" userId="300402a8-0771-4802-bebe-a22fb8edc53b" providerId="ADAL" clId="{B41E5EF3-3318-4E27-9A4D-A9C9077BD21B}" dt="2022-10-03T13:27:30.467" v="354" actId="1076"/>
          <ac:grpSpMkLst>
            <pc:docMk/>
            <pc:sldMk cId="2482487155" sldId="2142532712"/>
            <ac:grpSpMk id="29" creationId="{01F6C1D2-0B64-EB26-6F38-4E9635F831B1}"/>
          </ac:grpSpMkLst>
        </pc:grpChg>
        <pc:grpChg chg="mod">
          <ac:chgData name="Merrick, Riki | APHL" userId="300402a8-0771-4802-bebe-a22fb8edc53b" providerId="ADAL" clId="{B41E5EF3-3318-4E27-9A4D-A9C9077BD21B}" dt="2022-10-03T13:27:30.467" v="354" actId="1076"/>
          <ac:grpSpMkLst>
            <pc:docMk/>
            <pc:sldMk cId="2482487155" sldId="2142532712"/>
            <ac:grpSpMk id="30" creationId="{3844A383-1FA7-E273-8033-549264173517}"/>
          </ac:grpSpMkLst>
        </pc:grpChg>
        <pc:grpChg chg="mod">
          <ac:chgData name="Merrick, Riki | APHL" userId="300402a8-0771-4802-bebe-a22fb8edc53b" providerId="ADAL" clId="{B41E5EF3-3318-4E27-9A4D-A9C9077BD21B}" dt="2022-10-03T13:27:30.467" v="354" actId="1076"/>
          <ac:grpSpMkLst>
            <pc:docMk/>
            <pc:sldMk cId="2482487155" sldId="2142532712"/>
            <ac:grpSpMk id="33" creationId="{04A3B1D7-F08C-350F-99DE-14BB279C1EFF}"/>
          </ac:grpSpMkLst>
        </pc:grpChg>
        <pc:grpChg chg="mod">
          <ac:chgData name="Merrick, Riki | APHL" userId="300402a8-0771-4802-bebe-a22fb8edc53b" providerId="ADAL" clId="{B41E5EF3-3318-4E27-9A4D-A9C9077BD21B}" dt="2022-10-03T13:27:30.467" v="354" actId="1076"/>
          <ac:grpSpMkLst>
            <pc:docMk/>
            <pc:sldMk cId="2482487155" sldId="2142532712"/>
            <ac:grpSpMk id="34" creationId="{F7BA08D1-5440-38DD-8F45-B83FBF737320}"/>
          </ac:grpSpMkLst>
        </pc:grpChg>
        <pc:grpChg chg="mod">
          <ac:chgData name="Merrick, Riki | APHL" userId="300402a8-0771-4802-bebe-a22fb8edc53b" providerId="ADAL" clId="{B41E5EF3-3318-4E27-9A4D-A9C9077BD21B}" dt="2022-10-03T13:27:30.467" v="354" actId="1076"/>
          <ac:grpSpMkLst>
            <pc:docMk/>
            <pc:sldMk cId="2482487155" sldId="2142532712"/>
            <ac:grpSpMk id="39" creationId="{2D4B15D1-A7C8-FA62-F777-D2173439A03B}"/>
          </ac:grpSpMkLst>
        </pc:grpChg>
        <pc:grpChg chg="mod">
          <ac:chgData name="Merrick, Riki | APHL" userId="300402a8-0771-4802-bebe-a22fb8edc53b" providerId="ADAL" clId="{B41E5EF3-3318-4E27-9A4D-A9C9077BD21B}" dt="2022-10-03T13:27:30.467" v="354" actId="1076"/>
          <ac:grpSpMkLst>
            <pc:docMk/>
            <pc:sldMk cId="2482487155" sldId="2142532712"/>
            <ac:grpSpMk id="51" creationId="{6AC96C92-B1DE-6EF5-7FA4-481A3E69518A}"/>
          </ac:grpSpMkLst>
        </pc:grpChg>
        <pc:grpChg chg="mod">
          <ac:chgData name="Merrick, Riki | APHL" userId="300402a8-0771-4802-bebe-a22fb8edc53b" providerId="ADAL" clId="{B41E5EF3-3318-4E27-9A4D-A9C9077BD21B}" dt="2022-10-03T13:27:30.467" v="354" actId="1076"/>
          <ac:grpSpMkLst>
            <pc:docMk/>
            <pc:sldMk cId="2482487155" sldId="2142532712"/>
            <ac:grpSpMk id="52" creationId="{7CDF8562-74F3-64E6-E5B4-3CA8D5DC2812}"/>
          </ac:grpSpMkLst>
        </pc:grpChg>
        <pc:grpChg chg="add del mod">
          <ac:chgData name="Merrick, Riki | APHL" userId="300402a8-0771-4802-bebe-a22fb8edc53b" providerId="ADAL" clId="{B41E5EF3-3318-4E27-9A4D-A9C9077BD21B}" dt="2022-10-03T14:57:54.989" v="2315" actId="478"/>
          <ac:grpSpMkLst>
            <pc:docMk/>
            <pc:sldMk cId="2482487155" sldId="2142532712"/>
            <ac:grpSpMk id="54" creationId="{F830085E-8833-0085-B2E2-18975C29785C}"/>
          </ac:grpSpMkLst>
        </pc:grpChg>
        <pc:grpChg chg="mod">
          <ac:chgData name="Merrick, Riki | APHL" userId="300402a8-0771-4802-bebe-a22fb8edc53b" providerId="ADAL" clId="{B41E5EF3-3318-4E27-9A4D-A9C9077BD21B}" dt="2022-10-03T13:27:30.467" v="354" actId="1076"/>
          <ac:grpSpMkLst>
            <pc:docMk/>
            <pc:sldMk cId="2482487155" sldId="2142532712"/>
            <ac:grpSpMk id="201" creationId="{23E9DD20-52CC-AD88-6808-391A95953422}"/>
          </ac:grpSpMkLst>
        </pc:grpChg>
        <pc:grpChg chg="mod">
          <ac:chgData name="Merrick, Riki | APHL" userId="300402a8-0771-4802-bebe-a22fb8edc53b" providerId="ADAL" clId="{B41E5EF3-3318-4E27-9A4D-A9C9077BD21B}" dt="2022-10-03T13:27:30.467" v="354" actId="1076"/>
          <ac:grpSpMkLst>
            <pc:docMk/>
            <pc:sldMk cId="2482487155" sldId="2142532712"/>
            <ac:grpSpMk id="210" creationId="{9E0D1E6A-E5CC-58A8-6F8E-72244FF4344D}"/>
          </ac:grpSpMkLst>
        </pc:grpChg>
        <pc:grpChg chg="mod">
          <ac:chgData name="Merrick, Riki | APHL" userId="300402a8-0771-4802-bebe-a22fb8edc53b" providerId="ADAL" clId="{B41E5EF3-3318-4E27-9A4D-A9C9077BD21B}" dt="2022-10-03T13:27:30.467" v="354" actId="1076"/>
          <ac:grpSpMkLst>
            <pc:docMk/>
            <pc:sldMk cId="2482487155" sldId="2142532712"/>
            <ac:grpSpMk id="211" creationId="{6B57F2C9-C2FD-BA8D-D6CE-C930A95FB102}"/>
          </ac:grpSpMkLst>
        </pc:grpChg>
        <pc:grpChg chg="mod">
          <ac:chgData name="Merrick, Riki | APHL" userId="300402a8-0771-4802-bebe-a22fb8edc53b" providerId="ADAL" clId="{B41E5EF3-3318-4E27-9A4D-A9C9077BD21B}" dt="2022-10-03T13:27:30.467" v="354" actId="1076"/>
          <ac:grpSpMkLst>
            <pc:docMk/>
            <pc:sldMk cId="2482487155" sldId="2142532712"/>
            <ac:grpSpMk id="212" creationId="{7DA25999-D2D6-233B-D583-880F74E2C5D8}"/>
          </ac:grpSpMkLst>
        </pc:grpChg>
        <pc:grpChg chg="mod">
          <ac:chgData name="Merrick, Riki | APHL" userId="300402a8-0771-4802-bebe-a22fb8edc53b" providerId="ADAL" clId="{B41E5EF3-3318-4E27-9A4D-A9C9077BD21B}" dt="2022-10-03T13:27:30.467" v="354" actId="1076"/>
          <ac:grpSpMkLst>
            <pc:docMk/>
            <pc:sldMk cId="2482487155" sldId="2142532712"/>
            <ac:grpSpMk id="213" creationId="{451B5364-C7FF-5F6C-90EE-F2AF1A82414D}"/>
          </ac:grpSpMkLst>
        </pc:grpChg>
        <pc:grpChg chg="mod">
          <ac:chgData name="Merrick, Riki | APHL" userId="300402a8-0771-4802-bebe-a22fb8edc53b" providerId="ADAL" clId="{B41E5EF3-3318-4E27-9A4D-A9C9077BD21B}" dt="2022-10-03T13:27:30.467" v="354" actId="1076"/>
          <ac:grpSpMkLst>
            <pc:docMk/>
            <pc:sldMk cId="2482487155" sldId="2142532712"/>
            <ac:grpSpMk id="221" creationId="{0D87E760-C897-9BE8-4503-818A92CC329F}"/>
          </ac:grpSpMkLst>
        </pc:grpChg>
        <pc:grpChg chg="mod">
          <ac:chgData name="Merrick, Riki | APHL" userId="300402a8-0771-4802-bebe-a22fb8edc53b" providerId="ADAL" clId="{B41E5EF3-3318-4E27-9A4D-A9C9077BD21B}" dt="2022-10-03T13:27:30.467" v="354" actId="1076"/>
          <ac:grpSpMkLst>
            <pc:docMk/>
            <pc:sldMk cId="2482487155" sldId="2142532712"/>
            <ac:grpSpMk id="223" creationId="{B6316BEB-FF7A-D456-96CE-C0442CBE0FBC}"/>
          </ac:grpSpMkLst>
        </pc:grpChg>
        <pc:grpChg chg="mod">
          <ac:chgData name="Merrick, Riki | APHL" userId="300402a8-0771-4802-bebe-a22fb8edc53b" providerId="ADAL" clId="{B41E5EF3-3318-4E27-9A4D-A9C9077BD21B}" dt="2022-10-03T13:27:30.467" v="354" actId="1076"/>
          <ac:grpSpMkLst>
            <pc:docMk/>
            <pc:sldMk cId="2482487155" sldId="2142532712"/>
            <ac:grpSpMk id="224" creationId="{16D358D3-4660-7124-153E-85947702F1B7}"/>
          </ac:grpSpMkLst>
        </pc:grpChg>
        <pc:grpChg chg="mod">
          <ac:chgData name="Merrick, Riki | APHL" userId="300402a8-0771-4802-bebe-a22fb8edc53b" providerId="ADAL" clId="{B41E5EF3-3318-4E27-9A4D-A9C9077BD21B}" dt="2022-10-03T13:27:30.467" v="354" actId="1076"/>
          <ac:grpSpMkLst>
            <pc:docMk/>
            <pc:sldMk cId="2482487155" sldId="2142532712"/>
            <ac:grpSpMk id="225" creationId="{D7AF3694-80DD-7ED8-76B4-1F0B213AC228}"/>
          </ac:grpSpMkLst>
        </pc:grpChg>
        <pc:grpChg chg="mod">
          <ac:chgData name="Merrick, Riki | APHL" userId="300402a8-0771-4802-bebe-a22fb8edc53b" providerId="ADAL" clId="{B41E5EF3-3318-4E27-9A4D-A9C9077BD21B}" dt="2022-10-03T13:27:30.467" v="354" actId="1076"/>
          <ac:grpSpMkLst>
            <pc:docMk/>
            <pc:sldMk cId="2482487155" sldId="2142532712"/>
            <ac:grpSpMk id="228" creationId="{340897C4-2A8A-6639-1521-2E695F1A9B62}"/>
          </ac:grpSpMkLst>
        </pc:grpChg>
        <pc:grpChg chg="mod">
          <ac:chgData name="Merrick, Riki | APHL" userId="300402a8-0771-4802-bebe-a22fb8edc53b" providerId="ADAL" clId="{B41E5EF3-3318-4E27-9A4D-A9C9077BD21B}" dt="2022-10-03T13:27:30.467" v="354" actId="1076"/>
          <ac:grpSpMkLst>
            <pc:docMk/>
            <pc:sldMk cId="2482487155" sldId="2142532712"/>
            <ac:grpSpMk id="229" creationId="{B2C7ADD3-A371-71D1-2B99-8CDE97D946A8}"/>
          </ac:grpSpMkLst>
        </pc:grpChg>
        <pc:grpChg chg="mod">
          <ac:chgData name="Merrick, Riki | APHL" userId="300402a8-0771-4802-bebe-a22fb8edc53b" providerId="ADAL" clId="{B41E5EF3-3318-4E27-9A4D-A9C9077BD21B}" dt="2022-10-03T13:27:30.467" v="354" actId="1076"/>
          <ac:grpSpMkLst>
            <pc:docMk/>
            <pc:sldMk cId="2482487155" sldId="2142532712"/>
            <ac:grpSpMk id="236" creationId="{0BA686D7-0F6E-4DD8-BA9A-8A953132547F}"/>
          </ac:grpSpMkLst>
        </pc:grpChg>
        <pc:grpChg chg="mod">
          <ac:chgData name="Merrick, Riki | APHL" userId="300402a8-0771-4802-bebe-a22fb8edc53b" providerId="ADAL" clId="{B41E5EF3-3318-4E27-9A4D-A9C9077BD21B}" dt="2022-10-03T13:27:30.467" v="354" actId="1076"/>
          <ac:grpSpMkLst>
            <pc:docMk/>
            <pc:sldMk cId="2482487155" sldId="2142532712"/>
            <ac:grpSpMk id="240" creationId="{0523D78E-4E66-921D-7E97-0DFC431E15C4}"/>
          </ac:grpSpMkLst>
        </pc:grpChg>
        <pc:grpChg chg="mod">
          <ac:chgData name="Merrick, Riki | APHL" userId="300402a8-0771-4802-bebe-a22fb8edc53b" providerId="ADAL" clId="{B41E5EF3-3318-4E27-9A4D-A9C9077BD21B}" dt="2022-10-03T13:27:30.467" v="354" actId="1076"/>
          <ac:grpSpMkLst>
            <pc:docMk/>
            <pc:sldMk cId="2482487155" sldId="2142532712"/>
            <ac:grpSpMk id="245" creationId="{7544BE54-CAE3-0BB4-BF91-CA492C17BA9A}"/>
          </ac:grpSpMkLst>
        </pc:grpChg>
        <pc:grpChg chg="mod">
          <ac:chgData name="Merrick, Riki | APHL" userId="300402a8-0771-4802-bebe-a22fb8edc53b" providerId="ADAL" clId="{B41E5EF3-3318-4E27-9A4D-A9C9077BD21B}" dt="2022-10-03T13:27:30.467" v="354" actId="1076"/>
          <ac:grpSpMkLst>
            <pc:docMk/>
            <pc:sldMk cId="2482487155" sldId="2142532712"/>
            <ac:grpSpMk id="246" creationId="{8CF02C00-2D45-EEBE-34E3-DDC107857792}"/>
          </ac:grpSpMkLst>
        </pc:grpChg>
        <pc:grpChg chg="mod">
          <ac:chgData name="Merrick, Riki | APHL" userId="300402a8-0771-4802-bebe-a22fb8edc53b" providerId="ADAL" clId="{B41E5EF3-3318-4E27-9A4D-A9C9077BD21B}" dt="2022-10-03T13:27:30.467" v="354" actId="1076"/>
          <ac:grpSpMkLst>
            <pc:docMk/>
            <pc:sldMk cId="2482487155" sldId="2142532712"/>
            <ac:grpSpMk id="247" creationId="{4A54914D-1023-04FC-3140-434407A77B4D}"/>
          </ac:grpSpMkLst>
        </pc:grpChg>
        <pc:grpChg chg="mod">
          <ac:chgData name="Merrick, Riki | APHL" userId="300402a8-0771-4802-bebe-a22fb8edc53b" providerId="ADAL" clId="{B41E5EF3-3318-4E27-9A4D-A9C9077BD21B}" dt="2022-10-03T13:27:30.467" v="354" actId="1076"/>
          <ac:grpSpMkLst>
            <pc:docMk/>
            <pc:sldMk cId="2482487155" sldId="2142532712"/>
            <ac:grpSpMk id="248" creationId="{89A1EB81-080F-3415-024C-8A9EFE594013}"/>
          </ac:grpSpMkLst>
        </pc:grpChg>
        <pc:grpChg chg="mod">
          <ac:chgData name="Merrick, Riki | APHL" userId="300402a8-0771-4802-bebe-a22fb8edc53b" providerId="ADAL" clId="{B41E5EF3-3318-4E27-9A4D-A9C9077BD21B}" dt="2022-10-03T13:27:30.467" v="354" actId="1076"/>
          <ac:grpSpMkLst>
            <pc:docMk/>
            <pc:sldMk cId="2482487155" sldId="2142532712"/>
            <ac:grpSpMk id="249" creationId="{B19AFE77-2D9F-BE46-1193-AAEA868187D4}"/>
          </ac:grpSpMkLst>
        </pc:grpChg>
        <pc:grpChg chg="mod">
          <ac:chgData name="Merrick, Riki | APHL" userId="300402a8-0771-4802-bebe-a22fb8edc53b" providerId="ADAL" clId="{B41E5EF3-3318-4E27-9A4D-A9C9077BD21B}" dt="2022-10-03T13:27:30.467" v="354" actId="1076"/>
          <ac:grpSpMkLst>
            <pc:docMk/>
            <pc:sldMk cId="2482487155" sldId="2142532712"/>
            <ac:grpSpMk id="252" creationId="{794889DC-36D4-5382-4A36-225BDDDED977}"/>
          </ac:grpSpMkLst>
        </pc:grpChg>
        <pc:grpChg chg="mod">
          <ac:chgData name="Merrick, Riki | APHL" userId="300402a8-0771-4802-bebe-a22fb8edc53b" providerId="ADAL" clId="{B41E5EF3-3318-4E27-9A4D-A9C9077BD21B}" dt="2022-10-03T13:27:30.467" v="354" actId="1076"/>
          <ac:grpSpMkLst>
            <pc:docMk/>
            <pc:sldMk cId="2482487155" sldId="2142532712"/>
            <ac:grpSpMk id="283" creationId="{244CD47A-348D-852F-69C2-2D3E8307F6F6}"/>
          </ac:grpSpMkLst>
        </pc:grpChg>
        <pc:grpChg chg="mod">
          <ac:chgData name="Merrick, Riki | APHL" userId="300402a8-0771-4802-bebe-a22fb8edc53b" providerId="ADAL" clId="{B41E5EF3-3318-4E27-9A4D-A9C9077BD21B}" dt="2022-10-03T13:27:30.467" v="354" actId="1076"/>
          <ac:grpSpMkLst>
            <pc:docMk/>
            <pc:sldMk cId="2482487155" sldId="2142532712"/>
            <ac:grpSpMk id="290" creationId="{5E5D2B3E-939D-CF59-5DA8-CCBFFCEEACB8}"/>
          </ac:grpSpMkLst>
        </pc:grpChg>
        <pc:grpChg chg="mod">
          <ac:chgData name="Merrick, Riki | APHL" userId="300402a8-0771-4802-bebe-a22fb8edc53b" providerId="ADAL" clId="{B41E5EF3-3318-4E27-9A4D-A9C9077BD21B}" dt="2022-10-03T13:27:30.467" v="354" actId="1076"/>
          <ac:grpSpMkLst>
            <pc:docMk/>
            <pc:sldMk cId="2482487155" sldId="2142532712"/>
            <ac:grpSpMk id="291" creationId="{6DFD7F62-0ACE-685B-42FD-A9199D617435}"/>
          </ac:grpSpMkLst>
        </pc:grpChg>
        <pc:grpChg chg="mod">
          <ac:chgData name="Merrick, Riki | APHL" userId="300402a8-0771-4802-bebe-a22fb8edc53b" providerId="ADAL" clId="{B41E5EF3-3318-4E27-9A4D-A9C9077BD21B}" dt="2022-10-03T13:27:30.467" v="354" actId="1076"/>
          <ac:grpSpMkLst>
            <pc:docMk/>
            <pc:sldMk cId="2482487155" sldId="2142532712"/>
            <ac:grpSpMk id="295" creationId="{499026DB-7150-57FA-EC05-8DF251DA5609}"/>
          </ac:grpSpMkLst>
        </pc:grpChg>
        <pc:grpChg chg="mod">
          <ac:chgData name="Merrick, Riki | APHL" userId="300402a8-0771-4802-bebe-a22fb8edc53b" providerId="ADAL" clId="{B41E5EF3-3318-4E27-9A4D-A9C9077BD21B}" dt="2022-10-03T13:27:30.467" v="354" actId="1076"/>
          <ac:grpSpMkLst>
            <pc:docMk/>
            <pc:sldMk cId="2482487155" sldId="2142532712"/>
            <ac:grpSpMk id="299" creationId="{FD562DBE-8B56-E304-6C50-FF3A5FF07EED}"/>
          </ac:grpSpMkLst>
        </pc:grpChg>
        <pc:grpChg chg="mod">
          <ac:chgData name="Merrick, Riki | APHL" userId="300402a8-0771-4802-bebe-a22fb8edc53b" providerId="ADAL" clId="{B41E5EF3-3318-4E27-9A4D-A9C9077BD21B}" dt="2022-10-03T13:27:30.467" v="354" actId="1076"/>
          <ac:grpSpMkLst>
            <pc:docMk/>
            <pc:sldMk cId="2482487155" sldId="2142532712"/>
            <ac:grpSpMk id="304" creationId="{FAAC9711-0650-4280-A182-3561ADA30424}"/>
          </ac:grpSpMkLst>
        </pc:grpChg>
        <pc:grpChg chg="mod">
          <ac:chgData name="Merrick, Riki | APHL" userId="300402a8-0771-4802-bebe-a22fb8edc53b" providerId="ADAL" clId="{B41E5EF3-3318-4E27-9A4D-A9C9077BD21B}" dt="2022-10-03T13:27:30.467" v="354" actId="1076"/>
          <ac:grpSpMkLst>
            <pc:docMk/>
            <pc:sldMk cId="2482487155" sldId="2142532712"/>
            <ac:grpSpMk id="312" creationId="{6C6EBF0B-D356-3450-0A78-01CFC9CAC83A}"/>
          </ac:grpSpMkLst>
        </pc:grpChg>
        <pc:grpChg chg="mod">
          <ac:chgData name="Merrick, Riki | APHL" userId="300402a8-0771-4802-bebe-a22fb8edc53b" providerId="ADAL" clId="{B41E5EF3-3318-4E27-9A4D-A9C9077BD21B}" dt="2022-10-03T13:27:30.467" v="354" actId="1076"/>
          <ac:grpSpMkLst>
            <pc:docMk/>
            <pc:sldMk cId="2482487155" sldId="2142532712"/>
            <ac:grpSpMk id="316" creationId="{D9985AE5-88EE-3254-B26F-4C82EA129090}"/>
          </ac:grpSpMkLst>
        </pc:grpChg>
        <pc:grpChg chg="mod">
          <ac:chgData name="Merrick, Riki | APHL" userId="300402a8-0771-4802-bebe-a22fb8edc53b" providerId="ADAL" clId="{B41E5EF3-3318-4E27-9A4D-A9C9077BD21B}" dt="2022-10-03T13:27:30.467" v="354" actId="1076"/>
          <ac:grpSpMkLst>
            <pc:docMk/>
            <pc:sldMk cId="2482487155" sldId="2142532712"/>
            <ac:grpSpMk id="325" creationId="{D02F34A7-DFA0-0346-B4C4-CA5D8D1CE9B3}"/>
          </ac:grpSpMkLst>
        </pc:grpChg>
        <pc:grpChg chg="mod">
          <ac:chgData name="Merrick, Riki | APHL" userId="300402a8-0771-4802-bebe-a22fb8edc53b" providerId="ADAL" clId="{B41E5EF3-3318-4E27-9A4D-A9C9077BD21B}" dt="2022-10-03T13:27:30.467" v="354" actId="1076"/>
          <ac:grpSpMkLst>
            <pc:docMk/>
            <pc:sldMk cId="2482487155" sldId="2142532712"/>
            <ac:grpSpMk id="329" creationId="{CA5A83B4-12BB-41B7-ACD3-1FCE791B7D63}"/>
          </ac:grpSpMkLst>
        </pc:grpChg>
        <pc:grpChg chg="mod">
          <ac:chgData name="Merrick, Riki | APHL" userId="300402a8-0771-4802-bebe-a22fb8edc53b" providerId="ADAL" clId="{B41E5EF3-3318-4E27-9A4D-A9C9077BD21B}" dt="2022-10-03T13:27:30.467" v="354" actId="1076"/>
          <ac:grpSpMkLst>
            <pc:docMk/>
            <pc:sldMk cId="2482487155" sldId="2142532712"/>
            <ac:grpSpMk id="330" creationId="{1CE63599-9CDD-B97F-074E-9C38D8FD1966}"/>
          </ac:grpSpMkLst>
        </pc:grpChg>
        <pc:grpChg chg="mod">
          <ac:chgData name="Merrick, Riki | APHL" userId="300402a8-0771-4802-bebe-a22fb8edc53b" providerId="ADAL" clId="{B41E5EF3-3318-4E27-9A4D-A9C9077BD21B}" dt="2022-10-03T13:27:30.467" v="354" actId="1076"/>
          <ac:grpSpMkLst>
            <pc:docMk/>
            <pc:sldMk cId="2482487155" sldId="2142532712"/>
            <ac:grpSpMk id="348" creationId="{7F5CA2C5-2A3F-416E-BEF8-5E3E2B3DF454}"/>
          </ac:grpSpMkLst>
        </pc:grpChg>
        <pc:grpChg chg="mod">
          <ac:chgData name="Merrick, Riki | APHL" userId="300402a8-0771-4802-bebe-a22fb8edc53b" providerId="ADAL" clId="{B41E5EF3-3318-4E27-9A4D-A9C9077BD21B}" dt="2022-10-03T13:27:30.467" v="354" actId="1076"/>
          <ac:grpSpMkLst>
            <pc:docMk/>
            <pc:sldMk cId="2482487155" sldId="2142532712"/>
            <ac:grpSpMk id="349" creationId="{40172FC9-1A59-327D-3FDB-CDE07F9769B1}"/>
          </ac:grpSpMkLst>
        </pc:grpChg>
        <pc:grpChg chg="mod">
          <ac:chgData name="Merrick, Riki | APHL" userId="300402a8-0771-4802-bebe-a22fb8edc53b" providerId="ADAL" clId="{B41E5EF3-3318-4E27-9A4D-A9C9077BD21B}" dt="2022-10-03T13:27:30.467" v="354" actId="1076"/>
          <ac:grpSpMkLst>
            <pc:docMk/>
            <pc:sldMk cId="2482487155" sldId="2142532712"/>
            <ac:grpSpMk id="353" creationId="{CD736C6D-3D13-29A4-B5F2-28D5363BB2E9}"/>
          </ac:grpSpMkLst>
        </pc:grpChg>
        <pc:grpChg chg="mod">
          <ac:chgData name="Merrick, Riki | APHL" userId="300402a8-0771-4802-bebe-a22fb8edc53b" providerId="ADAL" clId="{B41E5EF3-3318-4E27-9A4D-A9C9077BD21B}" dt="2022-10-03T13:27:30.467" v="354" actId="1076"/>
          <ac:grpSpMkLst>
            <pc:docMk/>
            <pc:sldMk cId="2482487155" sldId="2142532712"/>
            <ac:grpSpMk id="371" creationId="{F6B470B5-6D46-46FD-9D05-0CA90DF25F1C}"/>
          </ac:grpSpMkLst>
        </pc:grpChg>
        <pc:grpChg chg="mod">
          <ac:chgData name="Merrick, Riki | APHL" userId="300402a8-0771-4802-bebe-a22fb8edc53b" providerId="ADAL" clId="{B41E5EF3-3318-4E27-9A4D-A9C9077BD21B}" dt="2022-10-03T13:27:30.467" v="354" actId="1076"/>
          <ac:grpSpMkLst>
            <pc:docMk/>
            <pc:sldMk cId="2482487155" sldId="2142532712"/>
            <ac:grpSpMk id="379" creationId="{C75854A6-4363-8DC0-E294-8892F33E5AF6}"/>
          </ac:grpSpMkLst>
        </pc:grpChg>
        <pc:grpChg chg="mod">
          <ac:chgData name="Merrick, Riki | APHL" userId="300402a8-0771-4802-bebe-a22fb8edc53b" providerId="ADAL" clId="{B41E5EF3-3318-4E27-9A4D-A9C9077BD21B}" dt="2022-10-03T13:27:30.467" v="354" actId="1076"/>
          <ac:grpSpMkLst>
            <pc:docMk/>
            <pc:sldMk cId="2482487155" sldId="2142532712"/>
            <ac:grpSpMk id="437" creationId="{69F9F759-5999-9F12-C319-ECF893B9F115}"/>
          </ac:grpSpMkLst>
        </pc:grpChg>
        <pc:grpChg chg="mod">
          <ac:chgData name="Merrick, Riki | APHL" userId="300402a8-0771-4802-bebe-a22fb8edc53b" providerId="ADAL" clId="{B41E5EF3-3318-4E27-9A4D-A9C9077BD21B}" dt="2022-10-03T13:27:30.467" v="354" actId="1076"/>
          <ac:grpSpMkLst>
            <pc:docMk/>
            <pc:sldMk cId="2482487155" sldId="2142532712"/>
            <ac:grpSpMk id="439" creationId="{42B3E8E3-AA1A-5997-FB21-867EC834A22C}"/>
          </ac:grpSpMkLst>
        </pc:grpChg>
        <pc:grpChg chg="mod">
          <ac:chgData name="Merrick, Riki | APHL" userId="300402a8-0771-4802-bebe-a22fb8edc53b" providerId="ADAL" clId="{B41E5EF3-3318-4E27-9A4D-A9C9077BD21B}" dt="2022-10-03T13:27:30.467" v="354" actId="1076"/>
          <ac:grpSpMkLst>
            <pc:docMk/>
            <pc:sldMk cId="2482487155" sldId="2142532712"/>
            <ac:grpSpMk id="494" creationId="{1E7849B8-7344-BC03-3970-BEA88B5DCE9A}"/>
          </ac:grpSpMkLst>
        </pc:grpChg>
        <pc:picChg chg="mod">
          <ac:chgData name="Merrick, Riki | APHL" userId="300402a8-0771-4802-bebe-a22fb8edc53b" providerId="ADAL" clId="{B41E5EF3-3318-4E27-9A4D-A9C9077BD21B}" dt="2022-10-03T13:27:30.467" v="354" actId="1076"/>
          <ac:picMkLst>
            <pc:docMk/>
            <pc:sldMk cId="2482487155" sldId="2142532712"/>
            <ac:picMk id="24" creationId="{439871B4-434A-ECC5-45D7-B71A94D0A515}"/>
          </ac:picMkLst>
        </pc:picChg>
        <pc:picChg chg="mod">
          <ac:chgData name="Merrick, Riki | APHL" userId="300402a8-0771-4802-bebe-a22fb8edc53b" providerId="ADAL" clId="{B41E5EF3-3318-4E27-9A4D-A9C9077BD21B}" dt="2022-10-03T13:27:30.467" v="354" actId="1076"/>
          <ac:picMkLst>
            <pc:docMk/>
            <pc:sldMk cId="2482487155" sldId="2142532712"/>
            <ac:picMk id="43" creationId="{7C8D58EA-4D29-4D68-1248-A5AF2EAB562F}"/>
          </ac:picMkLst>
        </pc:picChg>
        <pc:picChg chg="mod">
          <ac:chgData name="Merrick, Riki | APHL" userId="300402a8-0771-4802-bebe-a22fb8edc53b" providerId="ADAL" clId="{B41E5EF3-3318-4E27-9A4D-A9C9077BD21B}" dt="2022-10-03T13:27:30.467" v="354" actId="1076"/>
          <ac:picMkLst>
            <pc:docMk/>
            <pc:sldMk cId="2482487155" sldId="2142532712"/>
            <ac:picMk id="47" creationId="{0A7C3EFA-F166-04B8-A444-E66300A585A1}"/>
          </ac:picMkLst>
        </pc:picChg>
        <pc:picChg chg="mod">
          <ac:chgData name="Merrick, Riki | APHL" userId="300402a8-0771-4802-bebe-a22fb8edc53b" providerId="ADAL" clId="{B41E5EF3-3318-4E27-9A4D-A9C9077BD21B}" dt="2022-10-03T13:27:30.467" v="354" actId="1076"/>
          <ac:picMkLst>
            <pc:docMk/>
            <pc:sldMk cId="2482487155" sldId="2142532712"/>
            <ac:picMk id="50" creationId="{080A79A1-8678-89EF-D2DC-28ECF8A49852}"/>
          </ac:picMkLst>
        </pc:picChg>
        <pc:picChg chg="mod">
          <ac:chgData name="Merrick, Riki | APHL" userId="300402a8-0771-4802-bebe-a22fb8edc53b" providerId="ADAL" clId="{B41E5EF3-3318-4E27-9A4D-A9C9077BD21B}" dt="2022-10-03T13:27:30.467" v="354" actId="1076"/>
          <ac:picMkLst>
            <pc:docMk/>
            <pc:sldMk cId="2482487155" sldId="2142532712"/>
            <ac:picMk id="55" creationId="{F976041B-C8C2-099F-3DD2-BB32A533AB96}"/>
          </ac:picMkLst>
        </pc:picChg>
        <pc:picChg chg="mod">
          <ac:chgData name="Merrick, Riki | APHL" userId="300402a8-0771-4802-bebe-a22fb8edc53b" providerId="ADAL" clId="{B41E5EF3-3318-4E27-9A4D-A9C9077BD21B}" dt="2022-10-03T13:27:30.467" v="354" actId="1076"/>
          <ac:picMkLst>
            <pc:docMk/>
            <pc:sldMk cId="2482487155" sldId="2142532712"/>
            <ac:picMk id="307" creationId="{C629139A-91CD-594F-3EDA-E40A5EA34A07}"/>
          </ac:picMkLst>
        </pc:picChg>
      </pc:sldChg>
      <pc:sldChg chg="addSp delSp modSp new mod addAnim delAnim modAnim">
        <pc:chgData name="Merrick, Riki | APHL" userId="300402a8-0771-4802-bebe-a22fb8edc53b" providerId="ADAL" clId="{B41E5EF3-3318-4E27-9A4D-A9C9077BD21B}" dt="2022-10-03T14:49:49.996" v="2239" actId="1076"/>
        <pc:sldMkLst>
          <pc:docMk/>
          <pc:sldMk cId="3182612498" sldId="2142532713"/>
        </pc:sldMkLst>
        <pc:spChg chg="mod">
          <ac:chgData name="Merrick, Riki | APHL" userId="300402a8-0771-4802-bebe-a22fb8edc53b" providerId="ADAL" clId="{B41E5EF3-3318-4E27-9A4D-A9C9077BD21B}" dt="2022-10-03T13:39:01.906" v="418"/>
          <ac:spMkLst>
            <pc:docMk/>
            <pc:sldMk cId="3182612498" sldId="2142532713"/>
            <ac:spMk id="2" creationId="{D75848B6-0260-0360-9E0F-D518B9A92EBF}"/>
          </ac:spMkLst>
        </pc:spChg>
        <pc:spChg chg="del">
          <ac:chgData name="Merrick, Riki | APHL" userId="300402a8-0771-4802-bebe-a22fb8edc53b" providerId="ADAL" clId="{B41E5EF3-3318-4E27-9A4D-A9C9077BD21B}" dt="2022-10-03T13:39:09.784" v="419" actId="478"/>
          <ac:spMkLst>
            <pc:docMk/>
            <pc:sldMk cId="3182612498" sldId="2142532713"/>
            <ac:spMk id="3" creationId="{BF5B2856-76E5-3063-A3A2-CC9F572A60CB}"/>
          </ac:spMkLst>
        </pc:spChg>
        <pc:spChg chg="add del mod">
          <ac:chgData name="Merrick, Riki | APHL" userId="300402a8-0771-4802-bebe-a22fb8edc53b" providerId="ADAL" clId="{B41E5EF3-3318-4E27-9A4D-A9C9077BD21B}" dt="2022-10-03T13:39:34.130" v="424" actId="21"/>
          <ac:spMkLst>
            <pc:docMk/>
            <pc:sldMk cId="3182612498" sldId="2142532713"/>
            <ac:spMk id="6" creationId="{8223B93B-AA5D-7D56-60C9-CD1B91932C61}"/>
          </ac:spMkLst>
        </pc:spChg>
        <pc:spChg chg="del mod">
          <ac:chgData name="Merrick, Riki | APHL" userId="300402a8-0771-4802-bebe-a22fb8edc53b" providerId="ADAL" clId="{B41E5EF3-3318-4E27-9A4D-A9C9077BD21B}" dt="2022-10-03T13:39:42.079" v="426" actId="478"/>
          <ac:spMkLst>
            <pc:docMk/>
            <pc:sldMk cId="3182612498" sldId="2142532713"/>
            <ac:spMk id="7" creationId="{7FD1482B-491D-19B3-70F0-361DD1811E55}"/>
          </ac:spMkLst>
        </pc:spChg>
        <pc:spChg chg="del mod">
          <ac:chgData name="Merrick, Riki | APHL" userId="300402a8-0771-4802-bebe-a22fb8edc53b" providerId="ADAL" clId="{B41E5EF3-3318-4E27-9A4D-A9C9077BD21B}" dt="2022-10-03T13:40:27.624" v="437" actId="478"/>
          <ac:spMkLst>
            <pc:docMk/>
            <pc:sldMk cId="3182612498" sldId="2142532713"/>
            <ac:spMk id="8" creationId="{EB211E6E-F981-FC65-221E-AAF42FB268EF}"/>
          </ac:spMkLst>
        </pc:spChg>
        <pc:spChg chg="mod">
          <ac:chgData name="Merrick, Riki | APHL" userId="300402a8-0771-4802-bebe-a22fb8edc53b" providerId="ADAL" clId="{B41E5EF3-3318-4E27-9A4D-A9C9077BD21B}" dt="2022-10-03T14:49:49.996" v="2239" actId="1076"/>
          <ac:spMkLst>
            <pc:docMk/>
            <pc:sldMk cId="3182612498" sldId="2142532713"/>
            <ac:spMk id="10" creationId="{BB65A5E6-3E92-AEEF-C390-CB6B0A9B7277}"/>
          </ac:spMkLst>
        </pc:spChg>
        <pc:spChg chg="del mod">
          <ac:chgData name="Merrick, Riki | APHL" userId="300402a8-0771-4802-bebe-a22fb8edc53b" providerId="ADAL" clId="{B41E5EF3-3318-4E27-9A4D-A9C9077BD21B}" dt="2022-10-03T13:39:34.130" v="424" actId="21"/>
          <ac:spMkLst>
            <pc:docMk/>
            <pc:sldMk cId="3182612498" sldId="2142532713"/>
            <ac:spMk id="11" creationId="{86A217A5-BC4D-0E20-1E78-76A5FD35436B}"/>
          </ac:spMkLst>
        </pc:spChg>
        <pc:spChg chg="mod">
          <ac:chgData name="Merrick, Riki | APHL" userId="300402a8-0771-4802-bebe-a22fb8edc53b" providerId="ADAL" clId="{B41E5EF3-3318-4E27-9A4D-A9C9077BD21B}" dt="2022-10-03T13:40:43.640" v="440" actId="255"/>
          <ac:spMkLst>
            <pc:docMk/>
            <pc:sldMk cId="3182612498" sldId="2142532713"/>
            <ac:spMk id="12" creationId="{0FE1450E-5C57-CF2A-22CB-82EB1ED6C829}"/>
          </ac:spMkLst>
        </pc:spChg>
        <pc:spChg chg="mod">
          <ac:chgData name="Merrick, Riki | APHL" userId="300402a8-0771-4802-bebe-a22fb8edc53b" providerId="ADAL" clId="{B41E5EF3-3318-4E27-9A4D-A9C9077BD21B}" dt="2022-10-03T13:40:43.640" v="440" actId="255"/>
          <ac:spMkLst>
            <pc:docMk/>
            <pc:sldMk cId="3182612498" sldId="2142532713"/>
            <ac:spMk id="13" creationId="{279FC413-711F-C9D6-C469-F9041CA8CEF5}"/>
          </ac:spMkLst>
        </pc:spChg>
        <pc:spChg chg="mod">
          <ac:chgData name="Merrick, Riki | APHL" userId="300402a8-0771-4802-bebe-a22fb8edc53b" providerId="ADAL" clId="{B41E5EF3-3318-4E27-9A4D-A9C9077BD21B}" dt="2022-10-03T13:40:43.640" v="440" actId="255"/>
          <ac:spMkLst>
            <pc:docMk/>
            <pc:sldMk cId="3182612498" sldId="2142532713"/>
            <ac:spMk id="14" creationId="{6C65938A-ED8E-ED73-CCD2-22DC21801593}"/>
          </ac:spMkLst>
        </pc:spChg>
        <pc:spChg chg="mod">
          <ac:chgData name="Merrick, Riki | APHL" userId="300402a8-0771-4802-bebe-a22fb8edc53b" providerId="ADAL" clId="{B41E5EF3-3318-4E27-9A4D-A9C9077BD21B}" dt="2022-10-03T13:40:43.640" v="440" actId="255"/>
          <ac:spMkLst>
            <pc:docMk/>
            <pc:sldMk cId="3182612498" sldId="2142532713"/>
            <ac:spMk id="15" creationId="{9B35623B-629D-60E4-3F5D-EC500360F129}"/>
          </ac:spMkLst>
        </pc:spChg>
        <pc:spChg chg="mod">
          <ac:chgData name="Merrick, Riki | APHL" userId="300402a8-0771-4802-bebe-a22fb8edc53b" providerId="ADAL" clId="{B41E5EF3-3318-4E27-9A4D-A9C9077BD21B}" dt="2022-10-03T13:40:43.640" v="440" actId="255"/>
          <ac:spMkLst>
            <pc:docMk/>
            <pc:sldMk cId="3182612498" sldId="2142532713"/>
            <ac:spMk id="16" creationId="{A7F730ED-AF83-C4B0-87B2-DDC6511806EB}"/>
          </ac:spMkLst>
        </pc:spChg>
        <pc:spChg chg="mod">
          <ac:chgData name="Merrick, Riki | APHL" userId="300402a8-0771-4802-bebe-a22fb8edc53b" providerId="ADAL" clId="{B41E5EF3-3318-4E27-9A4D-A9C9077BD21B}" dt="2022-10-03T13:40:43.640" v="440" actId="255"/>
          <ac:spMkLst>
            <pc:docMk/>
            <pc:sldMk cId="3182612498" sldId="2142532713"/>
            <ac:spMk id="17" creationId="{05BC5087-B175-B1AA-AB95-A5FF7A7F099E}"/>
          </ac:spMkLst>
        </pc:spChg>
        <pc:spChg chg="add del mod">
          <ac:chgData name="Merrick, Riki | APHL" userId="300402a8-0771-4802-bebe-a22fb8edc53b" providerId="ADAL" clId="{B41E5EF3-3318-4E27-9A4D-A9C9077BD21B}" dt="2022-10-03T13:38:45.142" v="413"/>
          <ac:spMkLst>
            <pc:docMk/>
            <pc:sldMk cId="3182612498" sldId="2142532713"/>
            <ac:spMk id="18" creationId="{1DCF823F-8332-F31B-4A5B-666A07900713}"/>
          </ac:spMkLst>
        </pc:spChg>
        <pc:spChg chg="add mod">
          <ac:chgData name="Merrick, Riki | APHL" userId="300402a8-0771-4802-bebe-a22fb8edc53b" providerId="ADAL" clId="{B41E5EF3-3318-4E27-9A4D-A9C9077BD21B}" dt="2022-10-03T13:39:36.003" v="425"/>
          <ac:spMkLst>
            <pc:docMk/>
            <pc:sldMk cId="3182612498" sldId="2142532713"/>
            <ac:spMk id="19" creationId="{39009F11-FF44-F97D-8385-9CA1074C04C2}"/>
          </ac:spMkLst>
        </pc:spChg>
        <pc:spChg chg="add mod">
          <ac:chgData name="Merrick, Riki | APHL" userId="300402a8-0771-4802-bebe-a22fb8edc53b" providerId="ADAL" clId="{B41E5EF3-3318-4E27-9A4D-A9C9077BD21B}" dt="2022-10-03T13:39:36.003" v="425"/>
          <ac:spMkLst>
            <pc:docMk/>
            <pc:sldMk cId="3182612498" sldId="2142532713"/>
            <ac:spMk id="20" creationId="{3AC44E47-4C98-0C29-A06E-6427BA4C9BC5}"/>
          </ac:spMkLst>
        </pc:spChg>
        <pc:spChg chg="add mod">
          <ac:chgData name="Merrick, Riki | APHL" userId="300402a8-0771-4802-bebe-a22fb8edc53b" providerId="ADAL" clId="{B41E5EF3-3318-4E27-9A4D-A9C9077BD21B}" dt="2022-10-03T13:46:26.897" v="491" actId="14100"/>
          <ac:spMkLst>
            <pc:docMk/>
            <pc:sldMk cId="3182612498" sldId="2142532713"/>
            <ac:spMk id="22" creationId="{9E7AADBD-F4B3-61DC-83CB-BB022FDD67BD}"/>
          </ac:spMkLst>
        </pc:spChg>
        <pc:grpChg chg="add del mod">
          <ac:chgData name="Merrick, Riki | APHL" userId="300402a8-0771-4802-bebe-a22fb8edc53b" providerId="ADAL" clId="{B41E5EF3-3318-4E27-9A4D-A9C9077BD21B}" dt="2022-10-03T14:25:24.822" v="778" actId="14100"/>
          <ac:grpSpMkLst>
            <pc:docMk/>
            <pc:sldMk cId="3182612498" sldId="2142532713"/>
            <ac:grpSpMk id="5" creationId="{6E7879AD-BEF5-CC6B-A4CB-91DD78BF473A}"/>
          </ac:grpSpMkLst>
        </pc:grpChg>
        <pc:grpChg chg="mod">
          <ac:chgData name="Merrick, Riki | APHL" userId="300402a8-0771-4802-bebe-a22fb8edc53b" providerId="ADAL" clId="{B41E5EF3-3318-4E27-9A4D-A9C9077BD21B}" dt="2022-10-03T13:38:36.559" v="410"/>
          <ac:grpSpMkLst>
            <pc:docMk/>
            <pc:sldMk cId="3182612498" sldId="2142532713"/>
            <ac:grpSpMk id="9" creationId="{7A5DA51C-44BF-67CB-7A5C-A3B9A74560C5}"/>
          </ac:grpSpMkLst>
        </pc:grpChg>
      </pc:sldChg>
      <pc:sldChg chg="addSp delSp modSp new mod">
        <pc:chgData name="Merrick, Riki | APHL" userId="300402a8-0771-4802-bebe-a22fb8edc53b" providerId="ADAL" clId="{B41E5EF3-3318-4E27-9A4D-A9C9077BD21B}" dt="2022-10-03T14:46:11.274" v="2052" actId="20577"/>
        <pc:sldMkLst>
          <pc:docMk/>
          <pc:sldMk cId="2265704803" sldId="2142532714"/>
        </pc:sldMkLst>
        <pc:spChg chg="mod">
          <ac:chgData name="Merrick, Riki | APHL" userId="300402a8-0771-4802-bebe-a22fb8edc53b" providerId="ADAL" clId="{B41E5EF3-3318-4E27-9A4D-A9C9077BD21B}" dt="2022-10-03T13:38:18.815" v="408" actId="20577"/>
          <ac:spMkLst>
            <pc:docMk/>
            <pc:sldMk cId="2265704803" sldId="2142532714"/>
            <ac:spMk id="2" creationId="{83106199-75DC-CCA1-D06E-EBE5B3C686D1}"/>
          </ac:spMkLst>
        </pc:spChg>
        <pc:spChg chg="mod">
          <ac:chgData name="Merrick, Riki | APHL" userId="300402a8-0771-4802-bebe-a22fb8edc53b" providerId="ADAL" clId="{B41E5EF3-3318-4E27-9A4D-A9C9077BD21B}" dt="2022-10-03T14:23:20.512" v="754" actId="14100"/>
          <ac:spMkLst>
            <pc:docMk/>
            <pc:sldMk cId="2265704803" sldId="2142532714"/>
            <ac:spMk id="3" creationId="{9AB08F5D-1927-99F7-D223-2935419E4B6B}"/>
          </ac:spMkLst>
        </pc:spChg>
        <pc:spChg chg="add del mod">
          <ac:chgData name="Merrick, Riki | APHL" userId="300402a8-0771-4802-bebe-a22fb8edc53b" providerId="ADAL" clId="{B41E5EF3-3318-4E27-9A4D-A9C9077BD21B}" dt="2022-10-03T14:46:11.274" v="2052" actId="20577"/>
          <ac:spMkLst>
            <pc:docMk/>
            <pc:sldMk cId="2265704803" sldId="2142532714"/>
            <ac:spMk id="6" creationId="{87475805-1DFB-0388-AF11-E771F12C1060}"/>
          </ac:spMkLst>
        </pc:spChg>
        <pc:spChg chg="add del mod">
          <ac:chgData name="Merrick, Riki | APHL" userId="300402a8-0771-4802-bebe-a22fb8edc53b" providerId="ADAL" clId="{B41E5EF3-3318-4E27-9A4D-A9C9077BD21B}" dt="2022-10-03T14:33:11.574" v="1240" actId="478"/>
          <ac:spMkLst>
            <pc:docMk/>
            <pc:sldMk cId="2265704803" sldId="2142532714"/>
            <ac:spMk id="7" creationId="{59ED9098-EDB3-142C-058A-699F70B64A5D}"/>
          </ac:spMkLst>
        </pc:spChg>
        <pc:spChg chg="add mod">
          <ac:chgData name="Merrick, Riki | APHL" userId="300402a8-0771-4802-bebe-a22fb8edc53b" providerId="ADAL" clId="{B41E5EF3-3318-4E27-9A4D-A9C9077BD21B}" dt="2022-10-03T14:23:18.072" v="753" actId="1076"/>
          <ac:spMkLst>
            <pc:docMk/>
            <pc:sldMk cId="2265704803" sldId="2142532714"/>
            <ac:spMk id="8" creationId="{554B492E-84A5-B725-CE71-FEFA8A34A9A6}"/>
          </ac:spMkLst>
        </pc:spChg>
        <pc:spChg chg="add mod">
          <ac:chgData name="Merrick, Riki | APHL" userId="300402a8-0771-4802-bebe-a22fb8edc53b" providerId="ADAL" clId="{B41E5EF3-3318-4E27-9A4D-A9C9077BD21B}" dt="2022-10-03T14:32:47.562" v="1238" actId="1076"/>
          <ac:spMkLst>
            <pc:docMk/>
            <pc:sldMk cId="2265704803" sldId="2142532714"/>
            <ac:spMk id="9" creationId="{7889F353-CD69-5F97-F87C-6C6B27EE70F2}"/>
          </ac:spMkLst>
        </pc:spChg>
        <pc:spChg chg="add del mod">
          <ac:chgData name="Merrick, Riki | APHL" userId="300402a8-0771-4802-bebe-a22fb8edc53b" providerId="ADAL" clId="{B41E5EF3-3318-4E27-9A4D-A9C9077BD21B}" dt="2022-10-03T14:34:01.855" v="1245" actId="478"/>
          <ac:spMkLst>
            <pc:docMk/>
            <pc:sldMk cId="2265704803" sldId="2142532714"/>
            <ac:spMk id="10" creationId="{A8745954-B864-F2E4-DA43-7A8AE236C01A}"/>
          </ac:spMkLst>
        </pc:spChg>
        <pc:spChg chg="add mod">
          <ac:chgData name="Merrick, Riki | APHL" userId="300402a8-0771-4802-bebe-a22fb8edc53b" providerId="ADAL" clId="{B41E5EF3-3318-4E27-9A4D-A9C9077BD21B}" dt="2022-10-03T14:33:07.631" v="1239"/>
          <ac:spMkLst>
            <pc:docMk/>
            <pc:sldMk cId="2265704803" sldId="2142532714"/>
            <ac:spMk id="11" creationId="{6006E285-C7C1-6589-D935-19499E81A256}"/>
          </ac:spMkLst>
        </pc:spChg>
        <pc:spChg chg="add mod">
          <ac:chgData name="Merrick, Riki | APHL" userId="300402a8-0771-4802-bebe-a22fb8edc53b" providerId="ADAL" clId="{B41E5EF3-3318-4E27-9A4D-A9C9077BD21B}" dt="2022-10-03T14:33:07.631" v="1239"/>
          <ac:spMkLst>
            <pc:docMk/>
            <pc:sldMk cId="2265704803" sldId="2142532714"/>
            <ac:spMk id="12" creationId="{22754F9D-C550-2764-73AD-99375028E460}"/>
          </ac:spMkLst>
        </pc:spChg>
        <pc:spChg chg="add mod">
          <ac:chgData name="Merrick, Riki | APHL" userId="300402a8-0771-4802-bebe-a22fb8edc53b" providerId="ADAL" clId="{B41E5EF3-3318-4E27-9A4D-A9C9077BD21B}" dt="2022-10-03T14:33:58.497" v="1244" actId="1076"/>
          <ac:spMkLst>
            <pc:docMk/>
            <pc:sldMk cId="2265704803" sldId="2142532714"/>
            <ac:spMk id="13" creationId="{210AB68D-876B-90C8-BD4A-92CEE34DB9A5}"/>
          </ac:spMkLst>
        </pc:spChg>
        <pc:spChg chg="add mod">
          <ac:chgData name="Merrick, Riki | APHL" userId="300402a8-0771-4802-bebe-a22fb8edc53b" providerId="ADAL" clId="{B41E5EF3-3318-4E27-9A4D-A9C9077BD21B}" dt="2022-10-03T14:33:58.497" v="1244" actId="1076"/>
          <ac:spMkLst>
            <pc:docMk/>
            <pc:sldMk cId="2265704803" sldId="2142532714"/>
            <ac:spMk id="14" creationId="{3F24D7F8-1CB9-DE4B-FF63-1FDA0B0CEA88}"/>
          </ac:spMkLst>
        </pc:spChg>
        <pc:spChg chg="add mod">
          <ac:chgData name="Merrick, Riki | APHL" userId="300402a8-0771-4802-bebe-a22fb8edc53b" providerId="ADAL" clId="{B41E5EF3-3318-4E27-9A4D-A9C9077BD21B}" dt="2022-10-03T14:33:58.497" v="1244" actId="1076"/>
          <ac:spMkLst>
            <pc:docMk/>
            <pc:sldMk cId="2265704803" sldId="2142532714"/>
            <ac:spMk id="15" creationId="{CBC98525-0472-8417-8A92-65525C0A3AA8}"/>
          </ac:spMkLst>
        </pc:spChg>
        <pc:spChg chg="add mod">
          <ac:chgData name="Merrick, Riki | APHL" userId="300402a8-0771-4802-bebe-a22fb8edc53b" providerId="ADAL" clId="{B41E5EF3-3318-4E27-9A4D-A9C9077BD21B}" dt="2022-10-03T14:33:58.497" v="1244" actId="1076"/>
          <ac:spMkLst>
            <pc:docMk/>
            <pc:sldMk cId="2265704803" sldId="2142532714"/>
            <ac:spMk id="16" creationId="{60FBA071-826B-1FCE-5BBF-B08B2BD56078}"/>
          </ac:spMkLst>
        </pc:spChg>
      </pc:sldChg>
      <pc:sldChg chg="addSp delSp modSp new mod">
        <pc:chgData name="Merrick, Riki | APHL" userId="300402a8-0771-4802-bebe-a22fb8edc53b" providerId="ADAL" clId="{B41E5EF3-3318-4E27-9A4D-A9C9077BD21B}" dt="2022-10-03T14:50:39.785" v="2240" actId="6549"/>
        <pc:sldMkLst>
          <pc:docMk/>
          <pc:sldMk cId="847389148" sldId="2142532715"/>
        </pc:sldMkLst>
        <pc:spChg chg="mod">
          <ac:chgData name="Merrick, Riki | APHL" userId="300402a8-0771-4802-bebe-a22fb8edc53b" providerId="ADAL" clId="{B41E5EF3-3318-4E27-9A4D-A9C9077BD21B}" dt="2022-10-03T13:43:19.615" v="452"/>
          <ac:spMkLst>
            <pc:docMk/>
            <pc:sldMk cId="847389148" sldId="2142532715"/>
            <ac:spMk id="2" creationId="{4B49C297-8D6E-1172-D877-295F656FF349}"/>
          </ac:spMkLst>
        </pc:spChg>
        <pc:spChg chg="mod">
          <ac:chgData name="Merrick, Riki | APHL" userId="300402a8-0771-4802-bebe-a22fb8edc53b" providerId="ADAL" clId="{B41E5EF3-3318-4E27-9A4D-A9C9077BD21B}" dt="2022-10-03T14:47:07.738" v="2080" actId="14100"/>
          <ac:spMkLst>
            <pc:docMk/>
            <pc:sldMk cId="847389148" sldId="2142532715"/>
            <ac:spMk id="3" creationId="{D1633244-88FF-68A7-82D2-0622BD8CB067}"/>
          </ac:spMkLst>
        </pc:spChg>
        <pc:spChg chg="add del mod">
          <ac:chgData name="Merrick, Riki | APHL" userId="300402a8-0771-4802-bebe-a22fb8edc53b" providerId="ADAL" clId="{B41E5EF3-3318-4E27-9A4D-A9C9077BD21B}" dt="2022-10-03T13:44:02.034" v="466" actId="21"/>
          <ac:spMkLst>
            <pc:docMk/>
            <pc:sldMk cId="847389148" sldId="2142532715"/>
            <ac:spMk id="5" creationId="{84ADF695-C78C-AF05-4001-2DA1A8505B4F}"/>
          </ac:spMkLst>
        </pc:spChg>
        <pc:spChg chg="add del mod">
          <ac:chgData name="Merrick, Riki | APHL" userId="300402a8-0771-4802-bebe-a22fb8edc53b" providerId="ADAL" clId="{B41E5EF3-3318-4E27-9A4D-A9C9077BD21B}" dt="2022-10-03T13:44:02.034" v="466" actId="21"/>
          <ac:spMkLst>
            <pc:docMk/>
            <pc:sldMk cId="847389148" sldId="2142532715"/>
            <ac:spMk id="6" creationId="{14CE437B-D6B8-2604-016F-6BAC48472ADE}"/>
          </ac:spMkLst>
        </pc:spChg>
        <pc:spChg chg="add del mod">
          <ac:chgData name="Merrick, Riki | APHL" userId="300402a8-0771-4802-bebe-a22fb8edc53b" providerId="ADAL" clId="{B41E5EF3-3318-4E27-9A4D-A9C9077BD21B}" dt="2022-10-03T13:44:02.034" v="466" actId="21"/>
          <ac:spMkLst>
            <pc:docMk/>
            <pc:sldMk cId="847389148" sldId="2142532715"/>
            <ac:spMk id="7" creationId="{F3B89BE8-2EC3-7765-2741-B11D2C4BFCEC}"/>
          </ac:spMkLst>
        </pc:spChg>
        <pc:spChg chg="add del mod">
          <ac:chgData name="Merrick, Riki | APHL" userId="300402a8-0771-4802-bebe-a22fb8edc53b" providerId="ADAL" clId="{B41E5EF3-3318-4E27-9A4D-A9C9077BD21B}" dt="2022-10-03T13:44:02.034" v="466" actId="21"/>
          <ac:spMkLst>
            <pc:docMk/>
            <pc:sldMk cId="847389148" sldId="2142532715"/>
            <ac:spMk id="8" creationId="{0BBF4CA2-74D0-EE45-D996-296516B175BE}"/>
          </ac:spMkLst>
        </pc:spChg>
        <pc:spChg chg="add del mod">
          <ac:chgData name="Merrick, Riki | APHL" userId="300402a8-0771-4802-bebe-a22fb8edc53b" providerId="ADAL" clId="{B41E5EF3-3318-4E27-9A4D-A9C9077BD21B}" dt="2022-10-03T13:44:02.034" v="466" actId="21"/>
          <ac:spMkLst>
            <pc:docMk/>
            <pc:sldMk cId="847389148" sldId="2142532715"/>
            <ac:spMk id="9" creationId="{DC95B021-BBCA-CEEB-565D-04C1BAE31E5D}"/>
          </ac:spMkLst>
        </pc:spChg>
        <pc:spChg chg="add del mod">
          <ac:chgData name="Merrick, Riki | APHL" userId="300402a8-0771-4802-bebe-a22fb8edc53b" providerId="ADAL" clId="{B41E5EF3-3318-4E27-9A4D-A9C9077BD21B}" dt="2022-10-03T13:43:56.867" v="463"/>
          <ac:spMkLst>
            <pc:docMk/>
            <pc:sldMk cId="847389148" sldId="2142532715"/>
            <ac:spMk id="10" creationId="{2D9F772B-0735-934E-56F7-E393B473EBEB}"/>
          </ac:spMkLst>
        </pc:spChg>
        <pc:spChg chg="add del mod">
          <ac:chgData name="Merrick, Riki | APHL" userId="300402a8-0771-4802-bebe-a22fb8edc53b" providerId="ADAL" clId="{B41E5EF3-3318-4E27-9A4D-A9C9077BD21B}" dt="2022-10-03T13:43:56.702" v="462"/>
          <ac:spMkLst>
            <pc:docMk/>
            <pc:sldMk cId="847389148" sldId="2142532715"/>
            <ac:spMk id="11" creationId="{7FE819AE-C473-2834-A2D3-15DD2725214F}"/>
          </ac:spMkLst>
        </pc:spChg>
        <pc:spChg chg="add del mod">
          <ac:chgData name="Merrick, Riki | APHL" userId="300402a8-0771-4802-bebe-a22fb8edc53b" providerId="ADAL" clId="{B41E5EF3-3318-4E27-9A4D-A9C9077BD21B}" dt="2022-10-03T13:43:56.486" v="461"/>
          <ac:spMkLst>
            <pc:docMk/>
            <pc:sldMk cId="847389148" sldId="2142532715"/>
            <ac:spMk id="12" creationId="{11ECD365-58F5-E1DB-CB1A-1FBA8C73FF2C}"/>
          </ac:spMkLst>
        </pc:spChg>
        <pc:spChg chg="add mod">
          <ac:chgData name="Merrick, Riki | APHL" userId="300402a8-0771-4802-bebe-a22fb8edc53b" providerId="ADAL" clId="{B41E5EF3-3318-4E27-9A4D-A9C9077BD21B}" dt="2022-10-03T13:44:13.769" v="468" actId="1076"/>
          <ac:spMkLst>
            <pc:docMk/>
            <pc:sldMk cId="847389148" sldId="2142532715"/>
            <ac:spMk id="13" creationId="{10D7E552-1C40-B7C5-208D-2653B4C4B75E}"/>
          </ac:spMkLst>
        </pc:spChg>
        <pc:spChg chg="add mod">
          <ac:chgData name="Merrick, Riki | APHL" userId="300402a8-0771-4802-bebe-a22fb8edc53b" providerId="ADAL" clId="{B41E5EF3-3318-4E27-9A4D-A9C9077BD21B}" dt="2022-10-03T13:44:13.769" v="468" actId="1076"/>
          <ac:spMkLst>
            <pc:docMk/>
            <pc:sldMk cId="847389148" sldId="2142532715"/>
            <ac:spMk id="14" creationId="{11B83D11-6BED-D611-A80B-29F1672EFB9A}"/>
          </ac:spMkLst>
        </pc:spChg>
        <pc:spChg chg="add mod">
          <ac:chgData name="Merrick, Riki | APHL" userId="300402a8-0771-4802-bebe-a22fb8edc53b" providerId="ADAL" clId="{B41E5EF3-3318-4E27-9A4D-A9C9077BD21B}" dt="2022-10-03T13:44:13.769" v="468" actId="1076"/>
          <ac:spMkLst>
            <pc:docMk/>
            <pc:sldMk cId="847389148" sldId="2142532715"/>
            <ac:spMk id="15" creationId="{603EF258-980D-63B2-A547-4C65282972C5}"/>
          </ac:spMkLst>
        </pc:spChg>
        <pc:spChg chg="add mod">
          <ac:chgData name="Merrick, Riki | APHL" userId="300402a8-0771-4802-bebe-a22fb8edc53b" providerId="ADAL" clId="{B41E5EF3-3318-4E27-9A4D-A9C9077BD21B}" dt="2022-10-03T13:44:13.769" v="468" actId="1076"/>
          <ac:spMkLst>
            <pc:docMk/>
            <pc:sldMk cId="847389148" sldId="2142532715"/>
            <ac:spMk id="16" creationId="{A48AA146-9E98-47C5-9E34-3D1702F6D048}"/>
          </ac:spMkLst>
        </pc:spChg>
        <pc:spChg chg="add mod">
          <ac:chgData name="Merrick, Riki | APHL" userId="300402a8-0771-4802-bebe-a22fb8edc53b" providerId="ADAL" clId="{B41E5EF3-3318-4E27-9A4D-A9C9077BD21B}" dt="2022-10-03T13:44:13.769" v="468" actId="1076"/>
          <ac:spMkLst>
            <pc:docMk/>
            <pc:sldMk cId="847389148" sldId="2142532715"/>
            <ac:spMk id="17" creationId="{5D5AFEFA-220D-0125-A53E-0E8A0D953861}"/>
          </ac:spMkLst>
        </pc:spChg>
        <pc:spChg chg="add mod">
          <ac:chgData name="Merrick, Riki | APHL" userId="300402a8-0771-4802-bebe-a22fb8edc53b" providerId="ADAL" clId="{B41E5EF3-3318-4E27-9A4D-A9C9077BD21B}" dt="2022-10-03T14:50:39.785" v="2240" actId="6549"/>
          <ac:spMkLst>
            <pc:docMk/>
            <pc:sldMk cId="847389148" sldId="2142532715"/>
            <ac:spMk id="18" creationId="{C2E343A4-607E-3B47-6B5C-690146AEFCE2}"/>
          </ac:spMkLst>
        </pc:spChg>
        <pc:spChg chg="add del mod">
          <ac:chgData name="Merrick, Riki | APHL" userId="300402a8-0771-4802-bebe-a22fb8edc53b" providerId="ADAL" clId="{B41E5EF3-3318-4E27-9A4D-A9C9077BD21B}" dt="2022-10-03T14:24:58.751" v="772"/>
          <ac:spMkLst>
            <pc:docMk/>
            <pc:sldMk cId="847389148" sldId="2142532715"/>
            <ac:spMk id="19" creationId="{9D1F88DC-0F0B-69A3-2B12-7F0B88071C39}"/>
          </ac:spMkLst>
        </pc:spChg>
      </pc:sldChg>
      <pc:sldChg chg="delSp add mod">
        <pc:chgData name="Merrick, Riki | APHL" userId="300402a8-0771-4802-bebe-a22fb8edc53b" providerId="ADAL" clId="{B41E5EF3-3318-4E27-9A4D-A9C9077BD21B}" dt="2022-10-03T14:52:04.946" v="2243" actId="478"/>
        <pc:sldMkLst>
          <pc:docMk/>
          <pc:sldMk cId="818063414" sldId="2142532716"/>
        </pc:sldMkLst>
        <pc:spChg chg="del">
          <ac:chgData name="Merrick, Riki | APHL" userId="300402a8-0771-4802-bebe-a22fb8edc53b" providerId="ADAL" clId="{B41E5EF3-3318-4E27-9A4D-A9C9077BD21B}" dt="2022-10-03T14:52:04.946" v="2243" actId="478"/>
          <ac:spMkLst>
            <pc:docMk/>
            <pc:sldMk cId="818063414" sldId="2142532716"/>
            <ac:spMk id="5" creationId="{D4BDAFB3-78B5-291B-D45C-3353E77AC224}"/>
          </ac:spMkLst>
        </pc:spChg>
        <pc:spChg chg="del">
          <ac:chgData name="Merrick, Riki | APHL" userId="300402a8-0771-4802-bebe-a22fb8edc53b" providerId="ADAL" clId="{B41E5EF3-3318-4E27-9A4D-A9C9077BD21B}" dt="2022-10-03T14:52:02.685" v="2242" actId="478"/>
          <ac:spMkLst>
            <pc:docMk/>
            <pc:sldMk cId="818063414" sldId="2142532716"/>
            <ac:spMk id="6" creationId="{D8BB4EBF-95F7-E1DE-52DC-BD53E06BDB35}"/>
          </ac:spMkLst>
        </pc:spChg>
      </pc:sldChg>
      <pc:sldChg chg="modSp new del mod">
        <pc:chgData name="Merrick, Riki | APHL" userId="300402a8-0771-4802-bebe-a22fb8edc53b" providerId="ADAL" clId="{B41E5EF3-3318-4E27-9A4D-A9C9077BD21B}" dt="2022-10-03T14:36:15.766" v="1293" actId="2696"/>
        <pc:sldMkLst>
          <pc:docMk/>
          <pc:sldMk cId="2418058541" sldId="2142532716"/>
        </pc:sldMkLst>
        <pc:spChg chg="mod">
          <ac:chgData name="Merrick, Riki | APHL" userId="300402a8-0771-4802-bebe-a22fb8edc53b" providerId="ADAL" clId="{B41E5EF3-3318-4E27-9A4D-A9C9077BD21B}" dt="2022-10-03T14:35:41.965" v="1292" actId="20577"/>
          <ac:spMkLst>
            <pc:docMk/>
            <pc:sldMk cId="2418058541" sldId="2142532716"/>
            <ac:spMk id="2" creationId="{19802326-2F7C-C008-B73E-99B85E90A87A}"/>
          </ac:spMkLst>
        </pc:spChg>
      </pc:sldChg>
    </pc:docChg>
  </pc:docChgLst>
  <pc:docChgLst>
    <pc:chgData name="Merrick, Riki | APHL" userId="300402a8-0771-4802-bebe-a22fb8edc53b" providerId="ADAL" clId="{6A1296F2-A4A4-4ECA-B11A-9898A9016679}"/>
    <pc:docChg chg="modSld">
      <pc:chgData name="Merrick, Riki | APHL" userId="300402a8-0771-4802-bebe-a22fb8edc53b" providerId="ADAL" clId="{6A1296F2-A4A4-4ECA-B11A-9898A9016679}" dt="2022-10-03T19:05:29.020" v="73" actId="20577"/>
      <pc:docMkLst>
        <pc:docMk/>
      </pc:docMkLst>
      <pc:sldChg chg="addSp modSp mod">
        <pc:chgData name="Merrick, Riki | APHL" userId="300402a8-0771-4802-bebe-a22fb8edc53b" providerId="ADAL" clId="{6A1296F2-A4A4-4ECA-B11A-9898A9016679}" dt="2022-10-03T19:05:29.020" v="73" actId="20577"/>
        <pc:sldMkLst>
          <pc:docMk/>
          <pc:sldMk cId="0" sldId="283"/>
        </pc:sldMkLst>
        <pc:spChg chg="add mod">
          <ac:chgData name="Merrick, Riki | APHL" userId="300402a8-0771-4802-bebe-a22fb8edc53b" providerId="ADAL" clId="{6A1296F2-A4A4-4ECA-B11A-9898A9016679}" dt="2022-10-03T19:05:07.852" v="1" actId="1076"/>
          <ac:spMkLst>
            <pc:docMk/>
            <pc:sldMk cId="0" sldId="283"/>
            <ac:spMk id="2" creationId="{1C5242EC-6EA0-7B72-B01D-282842BD11AF}"/>
          </ac:spMkLst>
        </pc:spChg>
        <pc:spChg chg="add mod">
          <ac:chgData name="Merrick, Riki | APHL" userId="300402a8-0771-4802-bebe-a22fb8edc53b" providerId="ADAL" clId="{6A1296F2-A4A4-4ECA-B11A-9898A9016679}" dt="2022-10-03T19:05:07.852" v="1" actId="1076"/>
          <ac:spMkLst>
            <pc:docMk/>
            <pc:sldMk cId="0" sldId="283"/>
            <ac:spMk id="3" creationId="{F05669C9-8659-4FDE-C63F-5FBF059F6A34}"/>
          </ac:spMkLst>
        </pc:spChg>
        <pc:spChg chg="add mod">
          <ac:chgData name="Merrick, Riki | APHL" userId="300402a8-0771-4802-bebe-a22fb8edc53b" providerId="ADAL" clId="{6A1296F2-A4A4-4ECA-B11A-9898A9016679}" dt="2022-10-03T19:05:07.852" v="1" actId="1076"/>
          <ac:spMkLst>
            <pc:docMk/>
            <pc:sldMk cId="0" sldId="283"/>
            <ac:spMk id="4" creationId="{904D41E8-32C9-72EF-7A19-13D1E5251184}"/>
          </ac:spMkLst>
        </pc:spChg>
        <pc:spChg chg="add mod">
          <ac:chgData name="Merrick, Riki | APHL" userId="300402a8-0771-4802-bebe-a22fb8edc53b" providerId="ADAL" clId="{6A1296F2-A4A4-4ECA-B11A-9898A9016679}" dt="2022-10-03T19:05:07.852" v="1" actId="1076"/>
          <ac:spMkLst>
            <pc:docMk/>
            <pc:sldMk cId="0" sldId="283"/>
            <ac:spMk id="5" creationId="{99D26741-8070-54E2-D70A-42B249923F4B}"/>
          </ac:spMkLst>
        </pc:spChg>
        <pc:spChg chg="mod">
          <ac:chgData name="Merrick, Riki | APHL" userId="300402a8-0771-4802-bebe-a22fb8edc53b" providerId="ADAL" clId="{6A1296F2-A4A4-4ECA-B11A-9898A9016679}" dt="2022-10-03T19:05:29.020" v="73" actId="20577"/>
          <ac:spMkLst>
            <pc:docMk/>
            <pc:sldMk cId="0" sldId="283"/>
            <ac:spMk id="8" creationId="{A763EC99-0012-1CAF-F8BE-D9895027C25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170138" cy="479539"/>
          </a:xfrm>
          <a:prstGeom prst="rect">
            <a:avLst/>
          </a:prstGeom>
        </p:spPr>
        <p:txBody>
          <a:bodyPr vert="horz" lIns="90913" tIns="45457" rIns="90913" bIns="45457" rtlCol="0"/>
          <a:lstStyle>
            <a:lvl1pPr algn="l">
              <a:defRPr sz="1100"/>
            </a:lvl1pPr>
          </a:lstStyle>
          <a:p>
            <a:endParaRPr lang="en-US">
              <a:latin typeface="Arial" panose="020B0604020202020204" pitchFamily="34" charset="0"/>
            </a:endParaRPr>
          </a:p>
        </p:txBody>
      </p:sp>
      <p:sp>
        <p:nvSpPr>
          <p:cNvPr id="3" name="Date Placeholder 2"/>
          <p:cNvSpPr>
            <a:spLocks noGrp="1"/>
          </p:cNvSpPr>
          <p:nvPr>
            <p:ph type="dt" sz="quarter" idx="1"/>
          </p:nvPr>
        </p:nvSpPr>
        <p:spPr>
          <a:xfrm>
            <a:off x="4143427" y="1"/>
            <a:ext cx="3170138" cy="479539"/>
          </a:xfrm>
          <a:prstGeom prst="rect">
            <a:avLst/>
          </a:prstGeom>
        </p:spPr>
        <p:txBody>
          <a:bodyPr vert="horz" lIns="90913" tIns="45457" rIns="90913" bIns="45457" rtlCol="0"/>
          <a:lstStyle>
            <a:lvl1pPr algn="r">
              <a:defRPr sz="1100"/>
            </a:lvl1pPr>
          </a:lstStyle>
          <a:p>
            <a:fld id="{B4AD245C-091B-44E2-BFB0-BD94217887F7}" type="datetimeFigureOut">
              <a:rPr lang="en-US" smtClean="0">
                <a:latin typeface="Arial" panose="020B0604020202020204" pitchFamily="34" charset="0"/>
              </a:rPr>
              <a:t>10/3/2022</a:t>
            </a:fld>
            <a:endParaRPr lang="en-US">
              <a:latin typeface="Arial" panose="020B0604020202020204" pitchFamily="34" charset="0"/>
            </a:endParaRPr>
          </a:p>
        </p:txBody>
      </p:sp>
      <p:sp>
        <p:nvSpPr>
          <p:cNvPr id="4" name="Footer Placeholder 3"/>
          <p:cNvSpPr>
            <a:spLocks noGrp="1"/>
          </p:cNvSpPr>
          <p:nvPr>
            <p:ph type="ftr" sz="quarter" idx="2"/>
          </p:nvPr>
        </p:nvSpPr>
        <p:spPr>
          <a:xfrm>
            <a:off x="4" y="9120173"/>
            <a:ext cx="3170138" cy="479539"/>
          </a:xfrm>
          <a:prstGeom prst="rect">
            <a:avLst/>
          </a:prstGeom>
        </p:spPr>
        <p:txBody>
          <a:bodyPr vert="horz" lIns="90913" tIns="45457" rIns="90913" bIns="45457" rtlCol="0" anchor="b"/>
          <a:lstStyle>
            <a:lvl1pPr algn="l">
              <a:defRPr sz="1100"/>
            </a:lvl1pPr>
          </a:lstStyle>
          <a:p>
            <a:endParaRPr lang="en-US">
              <a:latin typeface="Arial" panose="020B0604020202020204" pitchFamily="34" charset="0"/>
            </a:endParaRPr>
          </a:p>
        </p:txBody>
      </p:sp>
      <p:sp>
        <p:nvSpPr>
          <p:cNvPr id="5" name="Slide Number Placeholder 4"/>
          <p:cNvSpPr>
            <a:spLocks noGrp="1"/>
          </p:cNvSpPr>
          <p:nvPr>
            <p:ph type="sldNum" sz="quarter" idx="3"/>
          </p:nvPr>
        </p:nvSpPr>
        <p:spPr>
          <a:xfrm>
            <a:off x="4143427" y="9120173"/>
            <a:ext cx="3170138" cy="479539"/>
          </a:xfrm>
          <a:prstGeom prst="rect">
            <a:avLst/>
          </a:prstGeom>
        </p:spPr>
        <p:txBody>
          <a:bodyPr vert="horz" lIns="90913" tIns="45457" rIns="90913" bIns="45457" rtlCol="0" anchor="b"/>
          <a:lstStyle>
            <a:lvl1pPr algn="r">
              <a:defRPr sz="1100"/>
            </a:lvl1pPr>
          </a:lstStyle>
          <a:p>
            <a:fld id="{9A913F39-CFF6-40F1-84D1-700840B41EAB}"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8478" tIns="49238" rIns="98478" bIns="49238"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4143589" y="1"/>
            <a:ext cx="3169920" cy="480060"/>
          </a:xfrm>
          <a:prstGeom prst="rect">
            <a:avLst/>
          </a:prstGeom>
        </p:spPr>
        <p:txBody>
          <a:bodyPr vert="horz" lIns="98478" tIns="49238" rIns="98478" bIns="49238" rtlCol="0"/>
          <a:lstStyle>
            <a:lvl1pPr algn="r">
              <a:defRPr sz="1200">
                <a:latin typeface="Arial" panose="020B0604020202020204" pitchFamily="34" charset="0"/>
              </a:defRPr>
            </a:lvl1pPr>
          </a:lstStyle>
          <a:p>
            <a:fld id="{0BA5BBE4-AEA3-489A-A28E-0C2FAF2506E3}" type="datetimeFigureOut">
              <a:rPr lang="en-US" smtClean="0"/>
              <a:pPr/>
              <a:t>10/3/2022</a:t>
            </a:fld>
            <a:endParaRPr lang="en-US"/>
          </a:p>
        </p:txBody>
      </p:sp>
      <p:sp>
        <p:nvSpPr>
          <p:cNvPr id="4" name="Slide Image Placeholder 3"/>
          <p:cNvSpPr>
            <a:spLocks noGrp="1" noRot="1" noChangeAspect="1"/>
          </p:cNvSpPr>
          <p:nvPr>
            <p:ph type="sldImg" idx="2"/>
          </p:nvPr>
        </p:nvSpPr>
        <p:spPr>
          <a:xfrm>
            <a:off x="458788" y="720725"/>
            <a:ext cx="6397625" cy="3598863"/>
          </a:xfrm>
          <a:prstGeom prst="rect">
            <a:avLst/>
          </a:prstGeom>
          <a:noFill/>
          <a:ln w="12700">
            <a:solidFill>
              <a:prstClr val="black"/>
            </a:solidFill>
          </a:ln>
        </p:spPr>
        <p:txBody>
          <a:bodyPr vert="horz" lIns="98478" tIns="49238" rIns="98478" bIns="49238" rtlCol="0" anchor="ctr"/>
          <a:lstStyle/>
          <a:p>
            <a:endParaRPr lang="en-GB"/>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8478" tIns="49238" rIns="98478" bIns="4923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8478" tIns="49238" rIns="98478" bIns="49238"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4143589" y="9119475"/>
            <a:ext cx="3169920" cy="480060"/>
          </a:xfrm>
          <a:prstGeom prst="rect">
            <a:avLst/>
          </a:prstGeom>
        </p:spPr>
        <p:txBody>
          <a:bodyPr vert="horz" lIns="98478" tIns="49238" rIns="98478" bIns="49238" rtlCol="0" anchor="b"/>
          <a:lstStyle>
            <a:lvl1pPr algn="r">
              <a:defRPr sz="1200">
                <a:latin typeface="Arial" panose="020B0604020202020204" pitchFamily="34" charset="0"/>
              </a:defRPr>
            </a:lvl1pPr>
          </a:lstStyle>
          <a:p>
            <a:fld id="{C0F4A2C8-6C88-4E71-83EE-698B9D4FE22F}" type="slidenum">
              <a:rPr lang="en-US" smtClean="0"/>
              <a:pPr/>
              <a:t>‹#›</a:t>
            </a:fld>
            <a:endParaRPr lang="en-US"/>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F4A2C8-6C88-4E71-83EE-698B9D4FE22F}" type="slidenum">
              <a:rPr lang="en-US" smtClean="0"/>
              <a:pPr/>
              <a:t>1</a:t>
            </a:fld>
            <a:endParaRPr lang="en-US"/>
          </a:p>
        </p:txBody>
      </p:sp>
    </p:spTree>
    <p:extLst>
      <p:ext uri="{BB962C8B-B14F-4D97-AF65-F5344CB8AC3E}">
        <p14:creationId xmlns:p14="http://schemas.microsoft.com/office/powerpoint/2010/main" val="2997837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Transition: “I believe that Mike would be incredibly proud of the accomplishments we’ve made already and the direction that we are currently working towards, but before I tell you too much more about where SHIELD is headed, I want to provide you with a little bit more information about the problems that our industry is facing and our team’s findings so far…”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charset="-128"/>
              <a:cs typeface="+mn-cs"/>
            </a:endParaRPr>
          </a:p>
        </p:txBody>
      </p:sp>
    </p:spTree>
    <p:extLst>
      <p:ext uri="{BB962C8B-B14F-4D97-AF65-F5344CB8AC3E}">
        <p14:creationId xmlns:p14="http://schemas.microsoft.com/office/powerpoint/2010/main" val="395341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Transition: “</a:t>
            </a:r>
            <a:r>
              <a:rPr lang="en-US" sz="1200" b="0" i="0" u="none" strike="noStrike" kern="1200">
                <a:solidFill>
                  <a:schemeClr val="tx1"/>
                </a:solidFill>
                <a:effectLst/>
                <a:latin typeface="Arial" panose="020B0604020202020204" pitchFamily="34" charset="0"/>
                <a:ea typeface="+mn-ea"/>
                <a:cs typeface="+mn-cs"/>
              </a:rPr>
              <a:t>To paraphrase comments received from the reviewer of our JAMIA paper, this data (or frankly, the lack thereof) illustrates interesting - although disappointing - perspective on an important and persistent problem affecting interoperability and aggregation of clinical data. So this shows you a little insight into the landscape as a whole, but I want to make things a little bit more personal by taking you through a more real-world example that demonstrates just one of many ways that this problem directly affects FDA...”</a:t>
            </a:r>
            <a:endParaRPr lang="en-US" i="0"/>
          </a:p>
        </p:txBody>
      </p:sp>
      <p:sp>
        <p:nvSpPr>
          <p:cNvPr id="4" name="Slide Number Placeholder 3"/>
          <p:cNvSpPr>
            <a:spLocks noGrp="1"/>
          </p:cNvSpPr>
          <p:nvPr>
            <p:ph type="sldNum" sz="quarter" idx="5"/>
          </p:nvPr>
        </p:nvSpPr>
        <p:spPr/>
        <p:txBody>
          <a:bodyPr/>
          <a:lstStyle/>
          <a:p>
            <a:fld id="{C0F4A2C8-6C88-4E71-83EE-698B9D4FE22F}" type="slidenum">
              <a:rPr lang="en-US" smtClean="0"/>
              <a:pPr/>
              <a:t>4</a:t>
            </a:fld>
            <a:endParaRPr lang="en-US"/>
          </a:p>
        </p:txBody>
      </p:sp>
    </p:spTree>
    <p:extLst>
      <p:ext uri="{BB962C8B-B14F-4D97-AF65-F5344CB8AC3E}">
        <p14:creationId xmlns:p14="http://schemas.microsoft.com/office/powerpoint/2010/main" val="52386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But first let’s make sure we all understand the current state – where it is electronic. There are certainly still MANY places that use paper and that needs to be addressed as well. In this diagram you will see red bursts – these identify places in the current state, where data is manipulated, which takes resources and provides opportunity for the introduction of errors. Healthcare providers order tests from the lab – in #1 it is their in-house laboratory, in number 2 they use a reference lab. The labs perform the test using an IVD test kit and instrument and provide the result back to the provider. Even with an in-house lab, depending on the size of the healthcare system, data may need adjustment. </a:t>
            </a:r>
          </a:p>
          <a:p>
            <a:endParaRPr lang="en-US" dirty="0"/>
          </a:p>
          <a:p>
            <a:r>
              <a:rPr lang="en-US" dirty="0"/>
              <a:t>Review of data received from outside labs is even more common to need curation before it can be safely integrated into the EHR-system; if it is even done.</a:t>
            </a:r>
          </a:p>
          <a:p>
            <a:r>
              <a:rPr lang="en-US" dirty="0"/>
              <a:t>Later provider 1 orders a follow up test from the reference lab. </a:t>
            </a:r>
          </a:p>
          <a:p>
            <a:r>
              <a:rPr lang="en-US" dirty="0"/>
              <a:t>When the result gets back data review is needed to determine if enough information is provided in the lab report to know, if the result can be considered equivalent to the in-house result and used in the patient’s flowsheet or for decision support. For example during the early days of COVID when a patient had an existing COVID test result it could be used to triage for provider PPE use and patient handling, if the test is considered equivalent to the in-house testing: for that you would have to know the test method, preferably to the level of test kit / instrument used and the specimen type.</a:t>
            </a:r>
          </a:p>
          <a:p>
            <a:r>
              <a:rPr lang="en-US" dirty="0"/>
              <a:t>Currently we have standards and defined terminologies for reporting to Public Health, but not all labs encode the same test the same way, so the public health agencies also have to curate data.</a:t>
            </a:r>
          </a:p>
          <a:p>
            <a:r>
              <a:rPr lang="en-US" dirty="0"/>
              <a:t>Labs may also report results for use in clinical trials or research, but there the requirements differ for each study making lab data not comparable across studies (and sometimes even within the same study from different labs).</a:t>
            </a:r>
          </a:p>
          <a:p>
            <a:r>
              <a:rPr lang="en-US" dirty="0"/>
              <a:t>Exchanging data between providers either directly or via HIEs also suffers from lack of standardization resulting in additional data curation.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5E5ADC-EFE4-DA43-A269-F824C307B82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025722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Transition: ”These issues and impacts run rampant and affect all healthcare organizations, and sometimes the challenges can seem insurmountable, but there are a number of practical opportunities to break through these barriers.”</a:t>
            </a:r>
          </a:p>
        </p:txBody>
      </p:sp>
      <p:sp>
        <p:nvSpPr>
          <p:cNvPr id="4" name="Slide Number Placeholder 3"/>
          <p:cNvSpPr>
            <a:spLocks noGrp="1"/>
          </p:cNvSpPr>
          <p:nvPr>
            <p:ph type="sldNum" sz="quarter" idx="5"/>
          </p:nvPr>
        </p:nvSpPr>
        <p:spPr/>
        <p:txBody>
          <a:bodyPr/>
          <a:lstStyle/>
          <a:p>
            <a:fld id="{C0F4A2C8-6C88-4E71-83EE-698B9D4FE22F}" type="slidenum">
              <a:rPr lang="en-US" smtClean="0"/>
              <a:pPr/>
              <a:t>6</a:t>
            </a:fld>
            <a:endParaRPr lang="en-US"/>
          </a:p>
        </p:txBody>
      </p:sp>
    </p:spTree>
    <p:extLst>
      <p:ext uri="{BB962C8B-B14F-4D97-AF65-F5344CB8AC3E}">
        <p14:creationId xmlns:p14="http://schemas.microsoft.com/office/powerpoint/2010/main" val="3667904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latin typeface="Arial" panose="020B0604020202020204" pitchFamily="34" charset="0"/>
                <a:cs typeface="Arial" panose="020B0604020202020204" pitchFamily="34" charset="0"/>
              </a:rPr>
              <a:t>Transition: Bringing together passionate volunteers from across the healthcare ecosystem has proven to be a great success so far. We've worked to better understand the full scope of issues but most importantly, we’ve gained consensus on a way-forward. </a:t>
            </a:r>
            <a:r>
              <a:rPr lang="en-US" sz="1000" dirty="0">
                <a:effectLst/>
                <a:latin typeface="Arial" panose="020B0604020202020204" pitchFamily="34" charset="0"/>
                <a:cs typeface="Arial" panose="020B0604020202020204" pitchFamily="34" charset="0"/>
              </a:rPr>
              <a:t>The pandemic certainly put a more prominent spotlight on the issues we are still having with laboratory data interoperability and pushed this group to put together a roadmap and as first steps have evaluated a few pilot sites and created a LIVD file to support the COVID-19 response, which are great first steps, but now is the time for SHIELD to grow into the full-scale and radically transformative operation that Mike Waters believed that it could be.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charset="-128"/>
              <a:cs typeface="+mn-cs"/>
            </a:endParaRPr>
          </a:p>
        </p:txBody>
      </p:sp>
    </p:spTree>
    <p:extLst>
      <p:ext uri="{BB962C8B-B14F-4D97-AF65-F5344CB8AC3E}">
        <p14:creationId xmlns:p14="http://schemas.microsoft.com/office/powerpoint/2010/main" val="1856421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Transition: I believe that addressing the identified issues of laboratory data with these four priorities in mind will allow us to build a long-lasting and comprehensive future solution, on parts of which we have already begun to make progress.</a:t>
            </a:r>
          </a:p>
        </p:txBody>
      </p:sp>
      <p:sp>
        <p:nvSpPr>
          <p:cNvPr id="4" name="Slide Number Placeholder 3"/>
          <p:cNvSpPr>
            <a:spLocks noGrp="1"/>
          </p:cNvSpPr>
          <p:nvPr>
            <p:ph type="sldNum" sz="quarter" idx="5"/>
          </p:nvPr>
        </p:nvSpPr>
        <p:spPr/>
        <p:txBody>
          <a:bodyPr/>
          <a:lstStyle/>
          <a:p>
            <a:fld id="{C0F4A2C8-6C88-4E71-83EE-698B9D4FE22F}" type="slidenum">
              <a:rPr lang="en-US" smtClean="0"/>
              <a:pPr/>
              <a:t>8</a:t>
            </a:fld>
            <a:endParaRPr lang="en-US"/>
          </a:p>
        </p:txBody>
      </p:sp>
    </p:spTree>
    <p:extLst>
      <p:ext uri="{BB962C8B-B14F-4D97-AF65-F5344CB8AC3E}">
        <p14:creationId xmlns:p14="http://schemas.microsoft.com/office/powerpoint/2010/main" val="722670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get us started on the pilot we</a:t>
            </a:r>
          </a:p>
          <a:p>
            <a:r>
              <a:rPr lang="en-US" sz="1200" kern="1200" dirty="0">
                <a:solidFill>
                  <a:schemeClr val="tx1"/>
                </a:solidFill>
                <a:effectLst/>
                <a:latin typeface="+mn-lt"/>
                <a:ea typeface="+mn-ea"/>
                <a:cs typeface="+mn-cs"/>
              </a:rPr>
              <a:t>First have to identify all the data elements that are needed to ensure a test result is sufficiently described to enable clinical interoperability. We need to define whether those elements need to be traveling with each patient result or whether they can be looked up, when needed. Once we have completed the analysis for all the different use cases of lab data we need to work with the information system vendors like LIS, EHR-s and middleware to ensure they are properly accommodated.</a:t>
            </a:r>
          </a:p>
          <a:p>
            <a:r>
              <a:rPr lang="en-US" sz="1200" kern="1200" dirty="0">
                <a:solidFill>
                  <a:schemeClr val="tx1"/>
                </a:solidFill>
                <a:effectLst/>
                <a:latin typeface="+mn-lt"/>
                <a:ea typeface="+mn-ea"/>
                <a:cs typeface="+mn-cs"/>
              </a:rPr>
              <a:t>We suspect that in that process we will identify elements that are not currently covered by the standard specifications we have proposed for use, which will require work with the standards development organizations to update existing specifications or develop new ones, where none exist.</a:t>
            </a:r>
          </a:p>
          <a:p>
            <a:r>
              <a:rPr lang="en-US" sz="1200" kern="1200" dirty="0">
                <a:solidFill>
                  <a:schemeClr val="tx1"/>
                </a:solidFill>
                <a:effectLst/>
                <a:latin typeface="+mn-lt"/>
                <a:ea typeface="+mn-ea"/>
                <a:cs typeface="+mn-cs"/>
              </a:rPr>
              <a:t>We need to build the first prototype of the Laboratory Interoperability Data Repository (LIDR) and associated tooling to support upload, review and publication of its content. We need to complete the requirements gathering, define proper governance processes and decision making practices and create feedback mechanisms, both during review and after publication – LIDR will need ongoing support.</a:t>
            </a:r>
          </a:p>
          <a:p>
            <a:r>
              <a:rPr lang="en-US" sz="1200" kern="1200" dirty="0">
                <a:solidFill>
                  <a:schemeClr val="tx1"/>
                </a:solidFill>
                <a:effectLst/>
                <a:latin typeface="+mn-lt"/>
                <a:ea typeface="+mn-ea"/>
                <a:cs typeface="+mn-cs"/>
              </a:rPr>
              <a:t>For the pilot using a minimal viable product will give us good experience and allow us to test the change control processes we want to establish - the plan is to identify tests that have a high risk in causing patient safety issues and where we have IVD manufacturers willing to participate in the pilot.</a:t>
            </a:r>
          </a:p>
          <a:p>
            <a:r>
              <a:rPr lang="en-US" sz="1200" kern="1200" dirty="0">
                <a:solidFill>
                  <a:schemeClr val="tx1"/>
                </a:solidFill>
                <a:effectLst/>
                <a:latin typeface="+mn-lt"/>
                <a:ea typeface="+mn-ea"/>
                <a:cs typeface="+mn-cs"/>
              </a:rPr>
              <a:t>It is time to populate LIDR: upload its first content, make it available to pilot sites and watch the data flow through the healthcare system into the data hub. Then we can see what we can do better with the next iterations.</a:t>
            </a:r>
          </a:p>
          <a:p>
            <a:endParaRPr lang="en-US" dirty="0"/>
          </a:p>
        </p:txBody>
      </p:sp>
      <p:sp>
        <p:nvSpPr>
          <p:cNvPr id="4" name="Slide Number Placeholder 3"/>
          <p:cNvSpPr>
            <a:spLocks noGrp="1"/>
          </p:cNvSpPr>
          <p:nvPr>
            <p:ph type="sldNum" sz="quarter" idx="5"/>
          </p:nvPr>
        </p:nvSpPr>
        <p:spPr/>
        <p:txBody>
          <a:bodyPr/>
          <a:lstStyle/>
          <a:p>
            <a:fld id="{454C6917-92EE-4742-9E9B-C2CE8302C224}" type="slidenum">
              <a:rPr lang="en-US" smtClean="0"/>
              <a:t>12</a:t>
            </a:fld>
            <a:endParaRPr lang="en-US" dirty="0"/>
          </a:p>
        </p:txBody>
      </p:sp>
    </p:spTree>
    <p:extLst>
      <p:ext uri="{BB962C8B-B14F-4D97-AF65-F5344CB8AC3E}">
        <p14:creationId xmlns:p14="http://schemas.microsoft.com/office/powerpoint/2010/main" val="180130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get us started on the pilot we</a:t>
            </a:r>
          </a:p>
          <a:p>
            <a:r>
              <a:rPr lang="en-US" sz="1200" kern="1200" dirty="0">
                <a:solidFill>
                  <a:schemeClr val="tx1"/>
                </a:solidFill>
                <a:effectLst/>
                <a:latin typeface="+mn-lt"/>
                <a:ea typeface="+mn-ea"/>
                <a:cs typeface="+mn-cs"/>
              </a:rPr>
              <a:t>First have to identify all the data elements that are needed to ensure a test result is sufficiently described to enable clinical interoperability. We need to define whether those elements need to be traveling with each patient result or whether they can be looked up, when needed. Once we have completed the analysis for all the different use cases of lab data we need to work with the information system vendors like LIS, EHR-s and middleware to ensure they are properly accommodated.</a:t>
            </a:r>
          </a:p>
          <a:p>
            <a:r>
              <a:rPr lang="en-US" sz="1200" kern="1200" dirty="0">
                <a:solidFill>
                  <a:schemeClr val="tx1"/>
                </a:solidFill>
                <a:effectLst/>
                <a:latin typeface="+mn-lt"/>
                <a:ea typeface="+mn-ea"/>
                <a:cs typeface="+mn-cs"/>
              </a:rPr>
              <a:t>We suspect that in that process we will identify elements that are not currently covered by the standard specifications we have proposed for use, which will require work with the standards development organizations to update existing specifications or develop new ones, where none exist.</a:t>
            </a:r>
          </a:p>
          <a:p>
            <a:r>
              <a:rPr lang="en-US" sz="1200" kern="1200" dirty="0">
                <a:solidFill>
                  <a:schemeClr val="tx1"/>
                </a:solidFill>
                <a:effectLst/>
                <a:latin typeface="+mn-lt"/>
                <a:ea typeface="+mn-ea"/>
                <a:cs typeface="+mn-cs"/>
              </a:rPr>
              <a:t>We need to build the first prototype of the Laboratory Interoperability Data Repository (LIDR) and associated tooling to support upload, review and publication of its content. We need to complete the requirements gathering, define proper governance processes and decision making practices and create feedback mechanisms, both during review and after publication – LIDR will need ongoing support.</a:t>
            </a:r>
          </a:p>
          <a:p>
            <a:r>
              <a:rPr lang="en-US" sz="1200" kern="1200" dirty="0">
                <a:solidFill>
                  <a:schemeClr val="tx1"/>
                </a:solidFill>
                <a:effectLst/>
                <a:latin typeface="+mn-lt"/>
                <a:ea typeface="+mn-ea"/>
                <a:cs typeface="+mn-cs"/>
              </a:rPr>
              <a:t>For the pilot using a minimal viable product will give us good experience and allow us to test the change control processes we want to establish - the plan is to identify tests that have a high risk in causing patient safety issues and where we have IVD manufacturers willing to participate in the pilot.</a:t>
            </a:r>
          </a:p>
          <a:p>
            <a:r>
              <a:rPr lang="en-US" sz="1200" kern="1200" dirty="0">
                <a:solidFill>
                  <a:schemeClr val="tx1"/>
                </a:solidFill>
                <a:effectLst/>
                <a:latin typeface="+mn-lt"/>
                <a:ea typeface="+mn-ea"/>
                <a:cs typeface="+mn-cs"/>
              </a:rPr>
              <a:t>It is time to populate LIDR: upload its first content, make it available to pilot sites and watch the data flow through the healthcare system into the data hub. Then we can see what we can do better with the next iterations.</a:t>
            </a:r>
          </a:p>
          <a:p>
            <a:endParaRPr lang="en-US" dirty="0"/>
          </a:p>
        </p:txBody>
      </p:sp>
      <p:sp>
        <p:nvSpPr>
          <p:cNvPr id="4" name="Slide Number Placeholder 3"/>
          <p:cNvSpPr>
            <a:spLocks noGrp="1"/>
          </p:cNvSpPr>
          <p:nvPr>
            <p:ph type="sldNum" sz="quarter" idx="5"/>
          </p:nvPr>
        </p:nvSpPr>
        <p:spPr/>
        <p:txBody>
          <a:bodyPr/>
          <a:lstStyle/>
          <a:p>
            <a:fld id="{454C6917-92EE-4742-9E9B-C2CE8302C224}" type="slidenum">
              <a:rPr lang="en-US" smtClean="0"/>
              <a:t>13</a:t>
            </a:fld>
            <a:endParaRPr lang="en-US" dirty="0"/>
          </a:p>
        </p:txBody>
      </p:sp>
    </p:spTree>
    <p:extLst>
      <p:ext uri="{BB962C8B-B14F-4D97-AF65-F5344CB8AC3E}">
        <p14:creationId xmlns:p14="http://schemas.microsoft.com/office/powerpoint/2010/main" val="3118323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t>This shows the updated healthcare ecosystem after implementation of the SHIELD Strategic Plan.</a:t>
            </a:r>
          </a:p>
          <a:p>
            <a:r>
              <a:rPr lang="en-US"/>
              <a:t>Providers will still order tests from their respective laboratories, but these labs can now use the Laboratory Interoperability Data Repository (LIDR). </a:t>
            </a:r>
          </a:p>
          <a:p>
            <a:r>
              <a:rPr lang="en-US"/>
              <a:t>When a new test is brought to market the IVD manufacturer provides all required data to the FDA and assigns a Unique Device Identifier (UDI) to the test. All related data about the test (the UDI, what samples can be tested, what exactly is the being looked for, what method being used on what instrument and what are the expected results and so on) including the representation in standard terminologies like LOINC and SNOMED is submitted to LIDR using an industry developed and supported SHIELD standard called LIVD. SHIELD will provide tooling to the labs to use LIDR to properly set up the new test in their LIS. The IVD test will use a SHIELD standard called IHE LAW (Laboratory Analytical Workflow) to report the results back to the LIS which in turn will report the results to the EHR at the provider.</a:t>
            </a:r>
          </a:p>
          <a:p>
            <a:r>
              <a:rPr lang="en-US"/>
              <a:t>Using SHIELD standards – for example Laboratory Orders Interface (LOI) and Laboratory Results Interface (LRI) for the transactions between the EHRs and the LIS- the data is exchanged without need for additional curation and enough information to be safely integrated into the patient record as discrete data.</a:t>
            </a:r>
          </a:p>
          <a:p>
            <a:r>
              <a:rPr lang="en-US"/>
              <a:t>Lab results for new tests are also reported to the IVD Data Hub, providing Real World Evidence (RWE) for post-market studies.</a:t>
            </a:r>
          </a:p>
          <a:p>
            <a:r>
              <a:rPr lang="en-US"/>
              <a:t>Labs can still directly report to public health and research, but with a higher level of standardization or there is also the potential of reuse of the hub as the data source for these and other use cases.</a:t>
            </a:r>
          </a:p>
          <a:p>
            <a:r>
              <a:rPr lang="en-US"/>
              <a:t>Well curated data in both providers’ EHRs can also be exchanged with less risk of data fidelity loss.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4C6917-92EE-4742-9E9B-C2CE8302C2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3721984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Transition: “I want to pause here and talk a little bit about the nature of the tasks we are working through right now. One of the things that has been consistently observed amongst EHR transitions is that they are severely crippled because of a lack of emphasis on the planning, evaluation, and collaboration... Building this solution with my perspective alone won’t get us anywhere, so we have been putting a great deal of time and effort into creating a measurable and achievable plan to move the SHIELD community roadmap forward.”</a:t>
            </a:r>
          </a:p>
        </p:txBody>
      </p:sp>
      <p:sp>
        <p:nvSpPr>
          <p:cNvPr id="4" name="Slide Number Placeholder 3"/>
          <p:cNvSpPr>
            <a:spLocks noGrp="1"/>
          </p:cNvSpPr>
          <p:nvPr>
            <p:ph type="sldNum" sz="quarter" idx="5"/>
          </p:nvPr>
        </p:nvSpPr>
        <p:spPr/>
        <p:txBody>
          <a:bodyPr/>
          <a:lstStyle/>
          <a:p>
            <a:fld id="{C0F4A2C8-6C88-4E71-83EE-698B9D4FE22F}" type="slidenum">
              <a:rPr lang="en-US" smtClean="0"/>
              <a:pPr/>
              <a:t>15</a:t>
            </a:fld>
            <a:endParaRPr lang="en-US"/>
          </a:p>
        </p:txBody>
      </p:sp>
    </p:spTree>
    <p:extLst>
      <p:ext uri="{BB962C8B-B14F-4D97-AF65-F5344CB8AC3E}">
        <p14:creationId xmlns:p14="http://schemas.microsoft.com/office/powerpoint/2010/main" val="3746487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Business Propositions for stakeholders in the healthcare ecosystem</a:t>
            </a:r>
          </a:p>
        </p:txBody>
      </p:sp>
      <p:sp>
        <p:nvSpPr>
          <p:cNvPr id="4" name="Slide Number Placeholder 3"/>
          <p:cNvSpPr>
            <a:spLocks noGrp="1"/>
          </p:cNvSpPr>
          <p:nvPr>
            <p:ph type="sldNum" sz="quarter" idx="5"/>
          </p:nvPr>
        </p:nvSpPr>
        <p:spPr/>
        <p:txBody>
          <a:bodyPr/>
          <a:lstStyle/>
          <a:p>
            <a:fld id="{C0F4A2C8-6C88-4E71-83EE-698B9D4FE22F}" type="slidenum">
              <a:rPr lang="en-US" smtClean="0"/>
              <a:pPr/>
              <a:t>16</a:t>
            </a:fld>
            <a:endParaRPr lang="en-US"/>
          </a:p>
        </p:txBody>
      </p:sp>
    </p:spTree>
    <p:extLst>
      <p:ext uri="{BB962C8B-B14F-4D97-AF65-F5344CB8AC3E}">
        <p14:creationId xmlns:p14="http://schemas.microsoft.com/office/powerpoint/2010/main" val="4143939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CF70E5-4D1D-4C32-9DE0-3FC67BAC4AD3}" type="slidenum">
              <a:rPr lang="en-US" smtClean="0"/>
              <a:t>17</a:t>
            </a:fld>
            <a:endParaRPr lang="en-US"/>
          </a:p>
        </p:txBody>
      </p:sp>
    </p:spTree>
    <p:extLst>
      <p:ext uri="{BB962C8B-B14F-4D97-AF65-F5344CB8AC3E}">
        <p14:creationId xmlns:p14="http://schemas.microsoft.com/office/powerpoint/2010/main" val="1156111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8" name="Text Placeholder 8">
            <a:extLst>
              <a:ext uri="{FF2B5EF4-FFF2-40B4-BE49-F238E27FC236}">
                <a16:creationId xmlns:a16="http://schemas.microsoft.com/office/drawing/2014/main" id="{6C31593C-2A63-436E-B7D8-C620A66C3F74}"/>
              </a:ext>
            </a:extLst>
          </p:cNvPr>
          <p:cNvSpPr>
            <a:spLocks noGrp="1"/>
          </p:cNvSpPr>
          <p:nvPr>
            <p:ph type="body" sz="quarter" idx="18"/>
          </p:nvPr>
        </p:nvSpPr>
        <p:spPr>
          <a:xfrm>
            <a:off x="1900239" y="1876755"/>
            <a:ext cx="8391524" cy="357187"/>
          </a:xfrm>
          <a:prstGeom prst="rect">
            <a:avLst/>
          </a:prstGeom>
        </p:spPr>
        <p:txBody>
          <a:bodyPr>
            <a:normAutofit/>
          </a:bodyPr>
          <a:lstStyle>
            <a:lvl1pPr marL="0" indent="0">
              <a:buNone/>
              <a:defRPr/>
            </a:lvl1pPr>
          </a:lstStyle>
          <a:p>
            <a:r>
              <a:rPr lang="en-US" noProof="0"/>
              <a:t>Table title runs here</a:t>
            </a:r>
          </a:p>
          <a:p>
            <a:endParaRPr lang="en-US" noProof="0"/>
          </a:p>
        </p:txBody>
      </p:sp>
      <p:graphicFrame>
        <p:nvGraphicFramePr>
          <p:cNvPr id="9" name="Table 8">
            <a:extLst>
              <a:ext uri="{FF2B5EF4-FFF2-40B4-BE49-F238E27FC236}">
                <a16:creationId xmlns:a16="http://schemas.microsoft.com/office/drawing/2014/main" id="{C25A117E-CC7F-41FD-907B-ACB8B0A98844}"/>
              </a:ext>
            </a:extLst>
          </p:cNvPr>
          <p:cNvGraphicFramePr>
            <a:graphicFrameLocks noGrp="1"/>
          </p:cNvGraphicFramePr>
          <p:nvPr userDrawn="1">
            <p:extLst>
              <p:ext uri="{D42A27DB-BD31-4B8C-83A1-F6EECF244321}">
                <p14:modId xmlns:p14="http://schemas.microsoft.com/office/powerpoint/2010/main" val="2791360994"/>
              </p:ext>
            </p:extLst>
          </p:nvPr>
        </p:nvGraphicFramePr>
        <p:xfrm>
          <a:off x="1900238" y="2183198"/>
          <a:ext cx="8391525" cy="3797452"/>
        </p:xfrm>
        <a:graphic>
          <a:graphicData uri="http://schemas.openxmlformats.org/drawingml/2006/table">
            <a:tbl>
              <a:tblPr firstRow="1" bandRow="1">
                <a:tableStyleId>{5C22544A-7EE6-4342-B048-85BDC9FD1C3A}</a:tableStyleId>
              </a:tblPr>
              <a:tblGrid>
                <a:gridCol w="2189093">
                  <a:extLst>
                    <a:ext uri="{9D8B030D-6E8A-4147-A177-3AD203B41FA5}">
                      <a16:colId xmlns:a16="http://schemas.microsoft.com/office/drawing/2014/main" val="20000"/>
                    </a:ext>
                  </a:extLst>
                </a:gridCol>
                <a:gridCol w="6202432">
                  <a:extLst>
                    <a:ext uri="{9D8B030D-6E8A-4147-A177-3AD203B41FA5}">
                      <a16:colId xmlns:a16="http://schemas.microsoft.com/office/drawing/2014/main" val="20001"/>
                    </a:ext>
                  </a:extLst>
                </a:gridCol>
              </a:tblGrid>
              <a:tr h="500400">
                <a:tc>
                  <a:txBody>
                    <a:bodyPr/>
                    <a:lstStyle/>
                    <a:p>
                      <a:pPr marL="0" indent="0">
                        <a:lnSpc>
                          <a:spcPct val="110000"/>
                        </a:lnSpc>
                        <a:buFont typeface="Arial" panose="020B0604020202020204" pitchFamily="34" charset="0"/>
                        <a:buNone/>
                      </a:pPr>
                      <a:r>
                        <a:rPr lang="en-US" sz="1200" b="0">
                          <a:solidFill>
                            <a:schemeClr val="accent1"/>
                          </a:solidFill>
                          <a:latin typeface="+mn-lt"/>
                        </a:rPr>
                        <a:t>Column heading</a:t>
                      </a:r>
                    </a:p>
                  </a:txBody>
                  <a:tcPr marT="91440" marB="91440" anchor="ctr">
                    <a:lnL w="571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0">
                          <a:solidFill>
                            <a:schemeClr val="accent1"/>
                          </a:solidFill>
                          <a:latin typeface="+mn-lt"/>
                        </a:rPr>
                        <a:t>Column heading</a:t>
                      </a:r>
                    </a:p>
                  </a:txBody>
                  <a:tcPr marT="91440" marB="91440" anchor="ctr">
                    <a:lnL w="12700" cap="flat" cmpd="sng" algn="ctr">
                      <a:noFill/>
                      <a:prstDash val="solid"/>
                      <a:round/>
                      <a:headEnd type="none" w="med" len="med"/>
                      <a:tailEnd type="none" w="med" len="med"/>
                    </a:lnL>
                    <a:lnR w="5715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a:lnSpc>
                          <a:spcPct val="100000"/>
                        </a:lnSpc>
                        <a:spcBef>
                          <a:spcPts val="300"/>
                        </a:spcBef>
                        <a:spcAft>
                          <a:spcPts val="0"/>
                        </a:spcAft>
                        <a:buClrTx/>
                        <a:buSzPct val="100000"/>
                        <a:buFont typeface="Arial"/>
                        <a:buChar char="•"/>
                      </a:pPr>
                      <a:r>
                        <a:rPr lang="en-US" sz="1100" b="0">
                          <a:solidFill>
                            <a:schemeClr val="tx1"/>
                          </a:solidFill>
                          <a:latin typeface="+mn-lt"/>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a:solidFill>
                            <a:schemeClr val="tx1"/>
                          </a:solidFill>
                          <a:latin typeface="+mn-lt"/>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9500966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Content Placeholder 7"/>
          <p:cNvSpPr>
            <a:spLocks noGrp="1"/>
          </p:cNvSpPr>
          <p:nvPr>
            <p:ph sz="quarter" idx="11"/>
          </p:nvPr>
        </p:nvSpPr>
        <p:spPr>
          <a:xfrm>
            <a:off x="483813" y="1669289"/>
            <a:ext cx="5305579" cy="3918425"/>
          </a:xfrm>
          <a:prstGeom prst="rect">
            <a:avLst/>
          </a:prstGeom>
        </p:spPr>
        <p:txBody>
          <a:bodyPr/>
          <a:lstStyle/>
          <a:p>
            <a:r>
              <a:rPr lang="en-US"/>
              <a:t>This is a level 1 bullet</a:t>
            </a:r>
          </a:p>
          <a:p>
            <a:pPr lvl="2">
              <a:buFont typeface="Courier New" panose="02070309020205020404" pitchFamily="49" charset="0"/>
              <a:buChar char="o"/>
            </a:pPr>
            <a:r>
              <a:rPr lang="en-US"/>
              <a:t>This is a level 2 bullet</a:t>
            </a:r>
          </a:p>
          <a:p>
            <a:pPr lvl="3">
              <a:buFont typeface="Wingdings" panose="05000000000000000000" pitchFamily="2" charset="2"/>
              <a:buChar char="§"/>
            </a:pPr>
            <a:r>
              <a:rPr lang="en-US"/>
              <a:t>This is a level 3 bullet</a:t>
            </a:r>
          </a:p>
        </p:txBody>
      </p:sp>
      <p:sp>
        <p:nvSpPr>
          <p:cNvPr id="11" name="Content Placeholder 9"/>
          <p:cNvSpPr>
            <a:spLocks noGrp="1"/>
          </p:cNvSpPr>
          <p:nvPr>
            <p:ph sz="quarter" idx="20"/>
          </p:nvPr>
        </p:nvSpPr>
        <p:spPr>
          <a:xfrm>
            <a:off x="6184110" y="1669290"/>
            <a:ext cx="5322781" cy="3918424"/>
          </a:xfrm>
          <a:prstGeom prst="rect">
            <a:avLst/>
          </a:prstGeom>
        </p:spPr>
        <p:txBody>
          <a:bodyPr>
            <a:normAutofit/>
          </a:bodyPr>
          <a:lstStyle/>
          <a:p>
            <a:r>
              <a:rPr lang="en-US" sz="1600"/>
              <a:t>This is dummy text it is not here to be read this is dummy text</a:t>
            </a:r>
          </a:p>
        </p:txBody>
      </p:sp>
      <p:sp>
        <p:nvSpPr>
          <p:cNvPr id="12" name="Slide Number Placeholder 1"/>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00" kern="1200">
                <a:solidFill>
                  <a:schemeClr val="tx1"/>
                </a:solidFill>
                <a:latin typeface="+mn-lt"/>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z="1200" smtClean="0">
                <a:solidFill>
                  <a:srgbClr val="007CBA"/>
                </a:solidFill>
                <a:latin typeface="Helvetica" panose="020B0604020202020204" pitchFamily="34" charset="0"/>
                <a:cs typeface="Helvetica" panose="020B0604020202020204" pitchFamily="34" charset="0"/>
              </a:rPr>
              <a:pPr>
                <a:defRPr/>
              </a:pPr>
              <a:t>‹#›</a:t>
            </a:fld>
            <a:endParaRPr lang="en-US">
              <a:solidFill>
                <a:srgbClr val="007CBA"/>
              </a:solidFill>
              <a:latin typeface="Helvetica" panose="020B0604020202020204" pitchFamily="34" charset="0"/>
              <a:cs typeface="Helvetica" panose="020B0604020202020204" pitchFamily="34" charset="0"/>
            </a:endParaRPr>
          </a:p>
        </p:txBody>
      </p:sp>
      <p:sp>
        <p:nvSpPr>
          <p:cNvPr id="15" name="TextBox 14"/>
          <p:cNvSpPr txBox="1"/>
          <p:nvPr userDrawn="1"/>
        </p:nvSpPr>
        <p:spPr>
          <a:xfrm>
            <a:off x="501650" y="5838311"/>
            <a:ext cx="11177206" cy="442674"/>
          </a:xfrm>
          <a:prstGeom prst="roundRect">
            <a:avLst/>
          </a:prstGeom>
          <a:noFill/>
          <a:ln w="12700">
            <a:solidFill>
              <a:schemeClr val="accent1"/>
            </a:solidFill>
          </a:ln>
        </p:spPr>
        <p:txBody>
          <a:bodyPr wrap="square" lIns="182880" tIns="91440" rIns="182880" bIns="91440" rtlCol="0">
            <a:spAutoFit/>
          </a:bodyPr>
          <a:lstStyle/>
          <a:p>
            <a:pPr algn="ctr"/>
            <a:r>
              <a:rPr lang="en-US" sz="1400">
                <a:latin typeface="+mn-lt"/>
                <a:cs typeface="Arial" panose="020B0604020202020204" pitchFamily="34" charset="0"/>
              </a:rPr>
              <a:t>Kicker style</a:t>
            </a:r>
          </a:p>
        </p:txBody>
      </p:sp>
      <p:sp>
        <p:nvSpPr>
          <p:cNvPr id="1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179494715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737600" y="6356352"/>
            <a:ext cx="2844800" cy="365125"/>
          </a:xfrm>
          <a:prstGeom prst="rect">
            <a:avLst/>
          </a:prstGeom>
        </p:spPr>
        <p:txBody>
          <a:bodyPr/>
          <a:lstStyle/>
          <a:p>
            <a:pPr>
              <a:defRPr/>
            </a:pPr>
            <a:fld id="{CC2247A0-0566-4976-A476-FFE498ECC3D7}" type="slidenum">
              <a:rPr lang="en-US" smtClean="0"/>
              <a:pPr>
                <a:defRPr/>
              </a:pPr>
              <a:t>‹#›</a:t>
            </a:fld>
            <a:endParaRPr lang="en-US"/>
          </a:p>
        </p:txBody>
      </p:sp>
      <p:sp>
        <p:nvSpPr>
          <p:cNvPr id="6" name="Content Placeholder 3"/>
          <p:cNvSpPr>
            <a:spLocks noGrp="1"/>
          </p:cNvSpPr>
          <p:nvPr>
            <p:ph idx="4294967295"/>
          </p:nvPr>
        </p:nvSpPr>
        <p:spPr>
          <a:xfrm>
            <a:off x="501651" y="1665289"/>
            <a:ext cx="11165416" cy="4046889"/>
          </a:xfrm>
          <a:prstGeom prst="rect">
            <a:avLst/>
          </a:prstGeom>
        </p:spPr>
        <p:txBody>
          <a:bodyPr/>
          <a:lstStyle/>
          <a:p>
            <a:r>
              <a:rPr lang="en-US"/>
              <a:t>This is a level 1 bullet</a:t>
            </a:r>
          </a:p>
          <a:p>
            <a:pPr marL="0" indent="0">
              <a:buNone/>
            </a:pPr>
            <a:endParaRPr lang="en-US"/>
          </a:p>
        </p:txBody>
      </p:sp>
      <p:sp>
        <p:nvSpPr>
          <p:cNvPr id="10"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1"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318614750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ata table">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8" name="Text Placeholder 5">
            <a:extLst>
              <a:ext uri="{FF2B5EF4-FFF2-40B4-BE49-F238E27FC236}">
                <a16:creationId xmlns:a16="http://schemas.microsoft.com/office/drawing/2014/main" id="{48218BFA-D117-4DDE-838C-3D026A6B5F4E}"/>
              </a:ext>
            </a:extLst>
          </p:cNvPr>
          <p:cNvSpPr>
            <a:spLocks noGrp="1"/>
          </p:cNvSpPr>
          <p:nvPr>
            <p:ph type="body" sz="quarter" idx="18"/>
          </p:nvPr>
        </p:nvSpPr>
        <p:spPr>
          <a:xfrm>
            <a:off x="501650" y="1731963"/>
            <a:ext cx="8391524" cy="357187"/>
          </a:xfrm>
          <a:prstGeom prst="rect">
            <a:avLst/>
          </a:prstGeom>
        </p:spPr>
        <p:txBody>
          <a:bodyPr>
            <a:normAutofit/>
          </a:bodyPr>
          <a:lstStyle>
            <a:lvl1pPr marL="0" indent="0">
              <a:buNone/>
              <a:defRPr/>
            </a:lvl1pPr>
          </a:lstStyle>
          <a:p>
            <a:r>
              <a:rPr lang="en-US" noProof="0"/>
              <a:t>Table title runs here</a:t>
            </a:r>
          </a:p>
          <a:p>
            <a:endParaRPr lang="en-US" noProof="0"/>
          </a:p>
        </p:txBody>
      </p:sp>
      <p:graphicFrame>
        <p:nvGraphicFramePr>
          <p:cNvPr id="9" name="Group 3">
            <a:extLst>
              <a:ext uri="{FF2B5EF4-FFF2-40B4-BE49-F238E27FC236}">
                <a16:creationId xmlns:a16="http://schemas.microsoft.com/office/drawing/2014/main" id="{ACA4D5D1-2923-443B-A6AF-49825F2E4F15}"/>
              </a:ext>
            </a:extLst>
          </p:cNvPr>
          <p:cNvGraphicFramePr>
            <a:graphicFrameLocks noGrp="1"/>
          </p:cNvGraphicFramePr>
          <p:nvPr userDrawn="1">
            <p:extLst>
              <p:ext uri="{D42A27DB-BD31-4B8C-83A1-F6EECF244321}">
                <p14:modId xmlns:p14="http://schemas.microsoft.com/office/powerpoint/2010/main" val="1187180251"/>
              </p:ext>
            </p:extLst>
          </p:nvPr>
        </p:nvGraphicFramePr>
        <p:xfrm>
          <a:off x="501650" y="2089150"/>
          <a:ext cx="11188701" cy="3799056"/>
        </p:xfrm>
        <a:graphic>
          <a:graphicData uri="http://schemas.openxmlformats.org/drawingml/2006/table">
            <a:tbl>
              <a:tblPr/>
              <a:tblGrid>
                <a:gridCol w="2935649">
                  <a:extLst>
                    <a:ext uri="{9D8B030D-6E8A-4147-A177-3AD203B41FA5}">
                      <a16:colId xmlns:a16="http://schemas.microsoft.com/office/drawing/2014/main" val="20000"/>
                    </a:ext>
                  </a:extLst>
                </a:gridCol>
                <a:gridCol w="2063263">
                  <a:extLst>
                    <a:ext uri="{9D8B030D-6E8A-4147-A177-3AD203B41FA5}">
                      <a16:colId xmlns:a16="http://schemas.microsoft.com/office/drawing/2014/main" val="20001"/>
                    </a:ext>
                  </a:extLst>
                </a:gridCol>
                <a:gridCol w="2063263">
                  <a:extLst>
                    <a:ext uri="{9D8B030D-6E8A-4147-A177-3AD203B41FA5}">
                      <a16:colId xmlns:a16="http://schemas.microsoft.com/office/drawing/2014/main" val="20002"/>
                    </a:ext>
                  </a:extLst>
                </a:gridCol>
                <a:gridCol w="2063263">
                  <a:extLst>
                    <a:ext uri="{9D8B030D-6E8A-4147-A177-3AD203B41FA5}">
                      <a16:colId xmlns:a16="http://schemas.microsoft.com/office/drawing/2014/main" val="20003"/>
                    </a:ext>
                  </a:extLst>
                </a:gridCol>
                <a:gridCol w="2063263">
                  <a:extLst>
                    <a:ext uri="{9D8B030D-6E8A-4147-A177-3AD203B41FA5}">
                      <a16:colId xmlns:a16="http://schemas.microsoft.com/office/drawing/2014/main" val="20004"/>
                    </a:ext>
                  </a:extLst>
                </a:gridCol>
              </a:tblGrid>
              <a:tr h="498717">
                <a:tc>
                  <a:txBody>
                    <a:bodyPr/>
                    <a:lstStyle/>
                    <a:p>
                      <a:pPr marL="0" marR="0" lvl="0" indent="0" algn="l" defTabSz="684213" rtl="0" eaLnBrk="0" fontAlgn="base" latinLnBrk="0" hangingPunct="0">
                        <a:lnSpc>
                          <a:spcPct val="100000"/>
                        </a:lnSpc>
                        <a:spcBef>
                          <a:spcPts val="0"/>
                        </a:spcBef>
                        <a:spcAft>
                          <a:spcPct val="0"/>
                        </a:spcAft>
                        <a:buClrTx/>
                        <a:buSzPct val="25000"/>
                        <a:buFont typeface="Wingdings" pitchFamily="2" charset="2"/>
                        <a:buNone/>
                        <a:tabLst/>
                        <a:defRPr/>
                      </a:pPr>
                      <a:endParaRPr lang="en-US" sz="1200" b="0">
                        <a:solidFill>
                          <a:schemeClr val="tx1"/>
                        </a:solidFill>
                      </a:endParaRPr>
                    </a:p>
                  </a:txBody>
                  <a:tcPr marT="91440" marB="91440" anchor="ctr" horzOverflow="overflow">
                    <a:lnL w="12700" cmpd="sng">
                      <a:noFill/>
                      <a:prstDash val="solid"/>
                    </a:lnL>
                    <a:lnR w="635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Subtotal</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Subtitle</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Total</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5041613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SOM - FDA Gray Layout">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1651" y="1705670"/>
            <a:ext cx="10541000" cy="1592403"/>
          </a:xfrm>
          <a:prstGeom prst="rect">
            <a:avLst/>
          </a:prstGeom>
        </p:spPr>
        <p:txBody>
          <a:bodyPr anchor="b"/>
          <a:lstStyle>
            <a:lvl1pPr>
              <a:lnSpc>
                <a:spcPct val="95000"/>
              </a:lnSpc>
              <a:defRPr sz="3200" b="1">
                <a:solidFill>
                  <a:schemeClr val="bg1"/>
                </a:solidFill>
                <a:latin typeface="+mj-lt"/>
                <a:ea typeface="Open Sans" panose="020B0606030504020204" pitchFamily="34" charset="0"/>
                <a:cs typeface="Open Sans" panose="020B0606030504020204" pitchFamily="34" charset="0"/>
              </a:defRPr>
            </a:lvl1pPr>
          </a:lstStyle>
          <a:p>
            <a:r>
              <a:rPr lang="en-US" noProof="0"/>
              <a:t>Divider slide title</a:t>
            </a:r>
          </a:p>
        </p:txBody>
      </p:sp>
      <p:sp>
        <p:nvSpPr>
          <p:cNvPr id="3" name="Text Placeholder 2"/>
          <p:cNvSpPr>
            <a:spLocks noGrp="1"/>
          </p:cNvSpPr>
          <p:nvPr>
            <p:ph type="body" idx="1"/>
          </p:nvPr>
        </p:nvSpPr>
        <p:spPr bwMode="gray">
          <a:xfrm>
            <a:off x="501651" y="3429000"/>
            <a:ext cx="10544067" cy="1566532"/>
          </a:xfrm>
          <a:prstGeom prst="rect">
            <a:avLst/>
          </a:prstGeom>
        </p:spPr>
        <p:txBody>
          <a:bodyPr lIns="0" tIns="0" rIns="0" bIns="0">
            <a:noAutofit/>
          </a:bodyPr>
          <a:lstStyle>
            <a:lvl1pPr marL="0" indent="0">
              <a:lnSpc>
                <a:spcPct val="95000"/>
              </a:lnSpc>
              <a:spcAft>
                <a:spcPts val="0"/>
              </a:spcAft>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7"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bg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Tree>
    <p:extLst>
      <p:ext uri="{BB962C8B-B14F-4D97-AF65-F5344CB8AC3E}">
        <p14:creationId xmlns:p14="http://schemas.microsoft.com/office/powerpoint/2010/main" val="162875595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5"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Slide Number Placeholder 5">
            <a:extLst>
              <a:ext uri="{FF2B5EF4-FFF2-40B4-BE49-F238E27FC236}">
                <a16:creationId xmlns:a16="http://schemas.microsoft.com/office/drawing/2014/main" id="{F2C64F69-7E56-4A21-9F17-4AA005C29A08}"/>
              </a:ext>
            </a:extLst>
          </p:cNvPr>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6"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Tree>
    <p:extLst>
      <p:ext uri="{BB962C8B-B14F-4D97-AF65-F5344CB8AC3E}">
        <p14:creationId xmlns:p14="http://schemas.microsoft.com/office/powerpoint/2010/main" val="14421910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501649"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5" name="Picture Placeholder 6"/>
          <p:cNvSpPr>
            <a:spLocks noGrp="1"/>
          </p:cNvSpPr>
          <p:nvPr>
            <p:ph type="pic" sz="quarter" idx="14"/>
          </p:nvPr>
        </p:nvSpPr>
        <p:spPr>
          <a:xfrm>
            <a:off x="3327216"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6" name="Picture Placeholder 6"/>
          <p:cNvSpPr>
            <a:spLocks noGrp="1"/>
          </p:cNvSpPr>
          <p:nvPr>
            <p:ph type="pic" sz="quarter" idx="15"/>
          </p:nvPr>
        </p:nvSpPr>
        <p:spPr>
          <a:xfrm>
            <a:off x="6152783"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7" name="Picture Placeholder 6"/>
          <p:cNvSpPr>
            <a:spLocks noGrp="1"/>
          </p:cNvSpPr>
          <p:nvPr>
            <p:ph type="pic" sz="quarter" idx="16"/>
          </p:nvPr>
        </p:nvSpPr>
        <p:spPr>
          <a:xfrm>
            <a:off x="8978351"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9" name="Text Placeholder 8"/>
          <p:cNvSpPr>
            <a:spLocks noGrp="1"/>
          </p:cNvSpPr>
          <p:nvPr>
            <p:ph type="body" sz="quarter" idx="17" hasCustomPrompt="1"/>
          </p:nvPr>
        </p:nvSpPr>
        <p:spPr>
          <a:xfrm>
            <a:off x="501650" y="3124200"/>
            <a:ext cx="2720468" cy="3257548"/>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8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600"/>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400"/>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0" name="Text Placeholder 8"/>
          <p:cNvSpPr>
            <a:spLocks noGrp="1"/>
          </p:cNvSpPr>
          <p:nvPr>
            <p:ph type="body" sz="quarter" idx="18" hasCustomPrompt="1"/>
          </p:nvPr>
        </p:nvSpPr>
        <p:spPr>
          <a:xfrm>
            <a:off x="6149963" y="3120551"/>
            <a:ext cx="2712000" cy="3261199"/>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Text Placeholder 8"/>
          <p:cNvSpPr>
            <a:spLocks noGrp="1"/>
          </p:cNvSpPr>
          <p:nvPr>
            <p:ph type="body" sz="quarter" idx="19" hasCustomPrompt="1"/>
          </p:nvPr>
        </p:nvSpPr>
        <p:spPr>
          <a:xfrm>
            <a:off x="3330040" y="3124200"/>
            <a:ext cx="2712000" cy="3257549"/>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a:p>
            <a:pPr lvl="0"/>
            <a:endParaRPr lang="en-US" noProof="0"/>
          </a:p>
        </p:txBody>
      </p:sp>
      <p:sp>
        <p:nvSpPr>
          <p:cNvPr id="12" name="Text Placeholder 8"/>
          <p:cNvSpPr>
            <a:spLocks noGrp="1"/>
          </p:cNvSpPr>
          <p:nvPr>
            <p:ph type="body" sz="quarter" idx="20" hasCustomPrompt="1"/>
          </p:nvPr>
        </p:nvSpPr>
        <p:spPr>
          <a:xfrm>
            <a:off x="8993169" y="3108508"/>
            <a:ext cx="2697183" cy="3273240"/>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baseline="0">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4</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4"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5"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6" name="Text Placeholder 8"/>
          <p:cNvSpPr>
            <a:spLocks noGrp="1"/>
          </p:cNvSpPr>
          <p:nvPr>
            <p:ph type="body" sz="quarter" idx="21"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393032526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737600" y="6356352"/>
            <a:ext cx="2844800" cy="365125"/>
          </a:xfrm>
          <a:prstGeom prst="rect">
            <a:avLst/>
          </a:prstGeom>
        </p:spPr>
        <p:txBody>
          <a:bodyPr/>
          <a:lstStyle>
            <a:lvl1pPr>
              <a:defRPr>
                <a:solidFill>
                  <a:schemeClr val="tx1"/>
                </a:solidFill>
              </a:defRPr>
            </a:lvl1pPr>
          </a:lstStyle>
          <a:p>
            <a:pPr>
              <a:defRPr/>
            </a:pPr>
            <a:fld id="{CC2247A0-0566-4976-A476-FFE498ECC3D7}" type="slidenum">
              <a:rPr lang="en-US" smtClean="0"/>
              <a:pPr>
                <a:defRPr/>
              </a:pPr>
              <a:t>‹#›</a:t>
            </a:fld>
            <a:endParaRPr lang="en-US"/>
          </a:p>
        </p:txBody>
      </p:sp>
      <p:sp>
        <p:nvSpPr>
          <p:cNvPr id="5" name="Footer Placeholder 3">
            <a:extLst>
              <a:ext uri="{FF2B5EF4-FFF2-40B4-BE49-F238E27FC236}">
                <a16:creationId xmlns:a16="http://schemas.microsoft.com/office/drawing/2014/main" id="{94F47388-CD5F-4137-ACE9-8651DD09EAB6}"/>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105111208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8" name="Picture Placeholder 11"/>
          <p:cNvSpPr>
            <a:spLocks noGrp="1"/>
          </p:cNvSpPr>
          <p:nvPr>
            <p:ph type="pic" sz="quarter" idx="25"/>
          </p:nvPr>
        </p:nvSpPr>
        <p:spPr>
          <a:xfrm>
            <a:off x="504000" y="1880213"/>
            <a:ext cx="1968000" cy="1476000"/>
          </a:xfrm>
          <a:prstGeom prst="rect">
            <a:avLst/>
          </a:prstGeom>
        </p:spPr>
        <p:txBody>
          <a:bodyPr>
            <a:noAutofit/>
          </a:bodyPr>
          <a:lstStyle>
            <a:lvl1pPr algn="ctr">
              <a:defRPr sz="2000"/>
            </a:lvl1pPr>
          </a:lstStyle>
          <a:p>
            <a:r>
              <a:rPr lang="en-US" noProof="0"/>
              <a:t>Click icon to add picture</a:t>
            </a:r>
          </a:p>
        </p:txBody>
      </p:sp>
      <p:sp>
        <p:nvSpPr>
          <p:cNvPr id="9" name="Picture Placeholder 11"/>
          <p:cNvSpPr>
            <a:spLocks noGrp="1"/>
          </p:cNvSpPr>
          <p:nvPr>
            <p:ph type="pic" sz="quarter" idx="27"/>
          </p:nvPr>
        </p:nvSpPr>
        <p:spPr>
          <a:xfrm>
            <a:off x="6224085" y="1880213"/>
            <a:ext cx="1968000" cy="1476000"/>
          </a:xfrm>
          <a:prstGeom prst="rect">
            <a:avLst/>
          </a:prstGeom>
        </p:spPr>
        <p:txBody>
          <a:bodyPr>
            <a:noAutofit/>
          </a:bodyPr>
          <a:lstStyle>
            <a:lvl1pPr algn="ctr">
              <a:defRPr sz="2000"/>
            </a:lvl1pPr>
          </a:lstStyle>
          <a:p>
            <a:r>
              <a:rPr lang="en-US" noProof="0"/>
              <a:t>Click icon to add picture</a:t>
            </a:r>
          </a:p>
        </p:txBody>
      </p:sp>
      <p:sp>
        <p:nvSpPr>
          <p:cNvPr id="10" name="Picture Placeholder 11"/>
          <p:cNvSpPr>
            <a:spLocks noGrp="1"/>
          </p:cNvSpPr>
          <p:nvPr>
            <p:ph type="pic" sz="quarter" idx="29"/>
          </p:nvPr>
        </p:nvSpPr>
        <p:spPr>
          <a:xfrm>
            <a:off x="504000" y="4256213"/>
            <a:ext cx="1968000" cy="1476000"/>
          </a:xfrm>
          <a:prstGeom prst="rect">
            <a:avLst/>
          </a:prstGeom>
        </p:spPr>
        <p:txBody>
          <a:bodyPr>
            <a:noAutofit/>
          </a:bodyPr>
          <a:lstStyle>
            <a:lvl1pPr algn="ctr">
              <a:defRPr sz="2000"/>
            </a:lvl1pPr>
          </a:lstStyle>
          <a:p>
            <a:r>
              <a:rPr lang="en-US" noProof="0"/>
              <a:t>Click icon to add picture</a:t>
            </a:r>
          </a:p>
        </p:txBody>
      </p:sp>
      <p:sp>
        <p:nvSpPr>
          <p:cNvPr id="11" name="Picture Placeholder 11"/>
          <p:cNvSpPr>
            <a:spLocks noGrp="1"/>
          </p:cNvSpPr>
          <p:nvPr>
            <p:ph type="pic" sz="quarter" idx="31"/>
          </p:nvPr>
        </p:nvSpPr>
        <p:spPr>
          <a:xfrm>
            <a:off x="6224085" y="4256213"/>
            <a:ext cx="1968000" cy="1476000"/>
          </a:xfrm>
          <a:prstGeom prst="rect">
            <a:avLst/>
          </a:prstGeom>
        </p:spPr>
        <p:txBody>
          <a:bodyPr>
            <a:noAutofit/>
          </a:bodyPr>
          <a:lstStyle>
            <a:lvl1pPr algn="ctr">
              <a:defRPr sz="2000"/>
            </a:lvl1pPr>
          </a:lstStyle>
          <a:p>
            <a:r>
              <a:rPr lang="en-US" noProof="0"/>
              <a:t>Click icon to add picture</a:t>
            </a:r>
          </a:p>
        </p:txBody>
      </p:sp>
      <p:sp>
        <p:nvSpPr>
          <p:cNvPr id="13" name="Text Placeholder 12"/>
          <p:cNvSpPr>
            <a:spLocks noGrp="1"/>
          </p:cNvSpPr>
          <p:nvPr>
            <p:ph type="body" sz="quarter" idx="32" hasCustomPrompt="1"/>
          </p:nvPr>
        </p:nvSpPr>
        <p:spPr>
          <a:xfrm>
            <a:off x="2683483" y="1880213"/>
            <a:ext cx="3288000" cy="1944000"/>
          </a:xfrm>
          <a:prstGeom prst="rect">
            <a:avLst/>
          </a:prstGeom>
        </p:spPr>
        <p:txBody>
          <a:bodyPr/>
          <a:lstStyle>
            <a:lvl1pPr>
              <a:spcAft>
                <a:spcPts val="0"/>
              </a:spcAft>
              <a:defRPr sz="2000" b="1" baseline="0"/>
            </a:lvl1pPr>
            <a:lvl2pPr>
              <a:spcAft>
                <a:spcPts val="0"/>
              </a:spcAft>
              <a:defRPr sz="1800" b="0"/>
            </a:lvl2pPr>
          </a:lstStyle>
          <a:p>
            <a:pPr lvl="0"/>
            <a:r>
              <a:rPr lang="en-US" noProof="0"/>
              <a:t>This is a level 1 bullet</a:t>
            </a:r>
          </a:p>
          <a:p>
            <a:pPr lvl="1"/>
            <a:r>
              <a:rPr lang="en-US" noProof="0"/>
              <a:t>This is a level 2 bullet</a:t>
            </a:r>
          </a:p>
        </p:txBody>
      </p:sp>
      <p:sp>
        <p:nvSpPr>
          <p:cNvPr id="14" name="Text Placeholder 12"/>
          <p:cNvSpPr>
            <a:spLocks noGrp="1"/>
          </p:cNvSpPr>
          <p:nvPr>
            <p:ph type="body" sz="quarter" idx="33" hasCustomPrompt="1"/>
          </p:nvPr>
        </p:nvSpPr>
        <p:spPr>
          <a:xfrm>
            <a:off x="8396560" y="1880213"/>
            <a:ext cx="3302592"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5" name="Text Placeholder 12"/>
          <p:cNvSpPr>
            <a:spLocks noGrp="1"/>
          </p:cNvSpPr>
          <p:nvPr>
            <p:ph type="body" sz="quarter" idx="34" hasCustomPrompt="1"/>
          </p:nvPr>
        </p:nvSpPr>
        <p:spPr>
          <a:xfrm>
            <a:off x="2683483" y="4256213"/>
            <a:ext cx="3288000"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6" name="Text Placeholder 12"/>
          <p:cNvSpPr>
            <a:spLocks noGrp="1"/>
          </p:cNvSpPr>
          <p:nvPr>
            <p:ph type="body" sz="quarter" idx="35" hasCustomPrompt="1"/>
          </p:nvPr>
        </p:nvSpPr>
        <p:spPr>
          <a:xfrm>
            <a:off x="8396560" y="4256213"/>
            <a:ext cx="3302592"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8"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9"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20"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Footer Placeholder 3">
            <a:extLst>
              <a:ext uri="{FF2B5EF4-FFF2-40B4-BE49-F238E27FC236}">
                <a16:creationId xmlns:a16="http://schemas.microsoft.com/office/drawing/2014/main" id="{973FEDFB-2E43-4F5E-B834-D16034542B5B}"/>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23"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24" name="Footer Placeholder 3"/>
          <p:cNvSpPr txBox="1">
            <a:spLocks/>
          </p:cNvSpPr>
          <p:nvPr userDrawn="1"/>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370504324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hasCustomPrompt="1"/>
          </p:nvPr>
        </p:nvSpPr>
        <p:spPr>
          <a:xfrm>
            <a:off x="504000" y="1857892"/>
            <a:ext cx="5466824"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457200" marR="0" indent="0" algn="l" defTabSz="457200" rtl="0" eaLnBrk="1" fontAlgn="auto" latinLnBrk="0" hangingPunct="1">
              <a:lnSpc>
                <a:spcPct val="100000"/>
              </a:lnSpc>
              <a:spcBef>
                <a:spcPct val="20000"/>
              </a:spcBef>
              <a:spcAft>
                <a:spcPts val="0"/>
              </a:spcAft>
              <a:buClrTx/>
              <a:buSzTx/>
              <a:buFont typeface="Arial"/>
              <a:buNone/>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9" name="Text Placeholder 8"/>
          <p:cNvSpPr>
            <a:spLocks noGrp="1"/>
          </p:cNvSpPr>
          <p:nvPr>
            <p:ph type="body" sz="quarter" idx="21" hasCustomPrompt="1"/>
          </p:nvPr>
        </p:nvSpPr>
        <p:spPr>
          <a:xfrm>
            <a:off x="6246195" y="1857892"/>
            <a:ext cx="5444156"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7" name="Picture Placeholder 29"/>
          <p:cNvSpPr>
            <a:spLocks noGrp="1"/>
          </p:cNvSpPr>
          <p:nvPr>
            <p:ph type="pic" sz="quarter" idx="20" hasCustomPrompt="1"/>
          </p:nvPr>
        </p:nvSpPr>
        <p:spPr>
          <a:xfrm>
            <a:off x="10424617" y="1857893"/>
            <a:ext cx="124416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1"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2"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4" name="Footer Placeholder 3">
            <a:extLst>
              <a:ext uri="{FF2B5EF4-FFF2-40B4-BE49-F238E27FC236}">
                <a16:creationId xmlns:a16="http://schemas.microsoft.com/office/drawing/2014/main" id="{CAC390BC-AC8F-4EC4-856F-AFE19E1A4535}"/>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423940897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hasCustomPrompt="1"/>
          </p:nvPr>
        </p:nvSpPr>
        <p:spPr>
          <a:xfrm>
            <a:off x="504000" y="1857892"/>
            <a:ext cx="5468941"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a:p>
            <a:pPr lvl="4"/>
            <a:endParaRPr lang="en-US" noProof="0"/>
          </a:p>
        </p:txBody>
      </p:sp>
      <p:sp>
        <p:nvSpPr>
          <p:cNvPr id="9" name="Text Placeholder 8"/>
          <p:cNvSpPr>
            <a:spLocks noGrp="1"/>
          </p:cNvSpPr>
          <p:nvPr>
            <p:ph type="body" sz="quarter" idx="21" hasCustomPrompt="1"/>
          </p:nvPr>
        </p:nvSpPr>
        <p:spPr>
          <a:xfrm>
            <a:off x="6246195" y="1857892"/>
            <a:ext cx="5454668"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180000" indent="0">
              <a:spcAft>
                <a:spcPts val="1000"/>
              </a:spcAft>
              <a:buNone/>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0" name="Text Placeholder 8"/>
          <p:cNvSpPr>
            <a:spLocks noGrp="1"/>
          </p:cNvSpPr>
          <p:nvPr>
            <p:ph type="body" sz="quarter" idx="22" hasCustomPrompt="1"/>
          </p:nvPr>
        </p:nvSpPr>
        <p:spPr>
          <a:xfrm>
            <a:off x="504000" y="4249682"/>
            <a:ext cx="5466824"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Text Placeholder 8"/>
          <p:cNvSpPr>
            <a:spLocks noGrp="1"/>
          </p:cNvSpPr>
          <p:nvPr>
            <p:ph type="body" sz="quarter" idx="23" hasCustomPrompt="1"/>
          </p:nvPr>
        </p:nvSpPr>
        <p:spPr>
          <a:xfrm>
            <a:off x="6246194" y="4249682"/>
            <a:ext cx="5452959"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4</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5" name="Picture Placeholder 29"/>
          <p:cNvSpPr>
            <a:spLocks noGrp="1"/>
          </p:cNvSpPr>
          <p:nvPr>
            <p:ph type="pic" sz="quarter" idx="25" hasCustomPrompt="1"/>
          </p:nvPr>
        </p:nvSpPr>
        <p:spPr>
          <a:xfrm>
            <a:off x="10424617" y="4249683"/>
            <a:ext cx="1244160"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7" name="Picture Placeholder 29"/>
          <p:cNvSpPr>
            <a:spLocks noGrp="1"/>
          </p:cNvSpPr>
          <p:nvPr>
            <p:ph type="pic" sz="quarter" idx="19" hasCustomPrompt="1"/>
          </p:nvPr>
        </p:nvSpPr>
        <p:spPr>
          <a:xfrm>
            <a:off x="4769491" y="1863917"/>
            <a:ext cx="1210207"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8"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9"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20"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pPr>
                <a:defRPr/>
              </a:pPr>
              <a:t>‹#›</a:t>
            </a:fld>
            <a:endParaRPr lang="en-US"/>
          </a:p>
        </p:txBody>
      </p:sp>
      <p:sp>
        <p:nvSpPr>
          <p:cNvPr id="23" name="Footer Placeholder 3"/>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24"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25" name="Footer Placeholder 3"/>
          <p:cNvSpPr txBox="1">
            <a:spLocks/>
          </p:cNvSpPr>
          <p:nvPr userDrawn="1"/>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389756138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Text Placeholder 8"/>
          <p:cNvSpPr>
            <a:spLocks noGrp="1"/>
          </p:cNvSpPr>
          <p:nvPr>
            <p:ph type="body" sz="quarter" idx="17" hasCustomPrompt="1"/>
          </p:nvPr>
        </p:nvSpPr>
        <p:spPr>
          <a:xfrm>
            <a:off x="4325712" y="1851441"/>
            <a:ext cx="3540577"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8" name="Text Placeholder 8"/>
          <p:cNvSpPr>
            <a:spLocks noGrp="1"/>
          </p:cNvSpPr>
          <p:nvPr>
            <p:ph type="body" sz="quarter" idx="18" hasCustomPrompt="1"/>
          </p:nvPr>
        </p:nvSpPr>
        <p:spPr>
          <a:xfrm>
            <a:off x="504000" y="1851441"/>
            <a:ext cx="3560000"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9" name="Text Placeholder 8"/>
          <p:cNvSpPr>
            <a:spLocks noGrp="1"/>
          </p:cNvSpPr>
          <p:nvPr>
            <p:ph type="body" sz="quarter" idx="19" hasCustomPrompt="1"/>
          </p:nvPr>
        </p:nvSpPr>
        <p:spPr>
          <a:xfrm>
            <a:off x="8128000" y="1851441"/>
            <a:ext cx="3571153"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2"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3"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5" name="Footer Placeholder 3">
            <a:extLst>
              <a:ext uri="{FF2B5EF4-FFF2-40B4-BE49-F238E27FC236}">
                <a16:creationId xmlns:a16="http://schemas.microsoft.com/office/drawing/2014/main" id="{9BF15499-8AD0-4E3E-AA87-519AF767CB67}"/>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16"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17" name="Footer Placeholder 3"/>
          <p:cNvSpPr txBox="1">
            <a:spLocks/>
          </p:cNvSpPr>
          <p:nvPr userDrawn="1"/>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173586747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mp; subtitle">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4609107D-8648-4796-9781-661CF9112790}"/>
              </a:ext>
            </a:extLst>
          </p:cNvPr>
          <p:cNvSpPr>
            <a:spLocks noGrp="1"/>
          </p:cNvSpPr>
          <p:nvPr>
            <p:ph type="sldNum" sz="quarter" idx="10"/>
          </p:nvPr>
        </p:nvSpPr>
        <p:spPr>
          <a:xfrm>
            <a:off x="8737600" y="6356352"/>
            <a:ext cx="2844800" cy="365125"/>
          </a:xfrm>
          <a:prstGeom prst="rect">
            <a:avLst/>
          </a:prstGeom>
        </p:spPr>
        <p:txBody>
          <a:bodyPr/>
          <a:lstStyle>
            <a:lvl1pPr>
              <a:defRPr>
                <a:solidFill>
                  <a:schemeClr val="tx1"/>
                </a:solidFill>
              </a:defRPr>
            </a:lvl1pPr>
          </a:lstStyle>
          <a:p>
            <a:pPr>
              <a:defRPr/>
            </a:pPr>
            <a:fld id="{CC2247A0-0566-4976-A476-FFE498ECC3D7}" type="slidenum">
              <a:rPr lang="en-US" smtClean="0"/>
              <a:pPr>
                <a:defRPr/>
              </a:pPr>
              <a:t>‹#›</a:t>
            </a:fld>
            <a:endParaRPr lang="en-US"/>
          </a:p>
        </p:txBody>
      </p:sp>
      <p:sp>
        <p:nvSpPr>
          <p:cNvPr id="3" name="Footer Placeholder 3">
            <a:extLst>
              <a:ext uri="{FF2B5EF4-FFF2-40B4-BE49-F238E27FC236}">
                <a16:creationId xmlns:a16="http://schemas.microsoft.com/office/drawing/2014/main" id="{65881809-28FB-4864-B699-4BB19BA3B841}"/>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209066084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ubtitle &amp; 1 column text">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499747"/>
            <a:ext cx="10325082" cy="560324"/>
          </a:xfrm>
          <a:prstGeom prst="rect">
            <a:avLst/>
          </a:prstGeom>
        </p:spPr>
        <p:txBody>
          <a:bodyPr vert="horz" lIns="0" tIns="0" rIns="0" bIns="0" rtlCol="0" anchor="t" anchorCtr="0">
            <a:noAutofit/>
          </a:bodyPr>
          <a:lstStyle>
            <a:lvl1pPr algn="l">
              <a:defRPr sz="2800"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noProof="0"/>
              <a:t>Click to add title</a:t>
            </a:r>
          </a:p>
        </p:txBody>
      </p:sp>
      <p:sp>
        <p:nvSpPr>
          <p:cNvPr id="11" name="Content Placeholder 3"/>
          <p:cNvSpPr>
            <a:spLocks noGrp="1"/>
          </p:cNvSpPr>
          <p:nvPr>
            <p:ph sz="quarter" idx="10"/>
          </p:nvPr>
        </p:nvSpPr>
        <p:spPr>
          <a:xfrm>
            <a:off x="501651" y="1665289"/>
            <a:ext cx="11173537" cy="4716463"/>
          </a:xfrm>
          <a:prstGeom prst="rect">
            <a:avLst/>
          </a:prstGeom>
        </p:spPr>
        <p:txBody>
          <a:bodyPr>
            <a:normAutofit/>
          </a:bodyPr>
          <a:lstStyle>
            <a:lvl1pPr>
              <a:tabLst>
                <a:tab pos="6729413" algn="r"/>
              </a:tabLst>
              <a:defRPr sz="2000"/>
            </a:lvl1pPr>
            <a:lvl2pPr>
              <a:tabLst>
                <a:tab pos="6729413" algn="r"/>
              </a:tabLst>
              <a:defRPr sz="1800"/>
            </a:lvl2pPr>
            <a:lvl3pPr>
              <a:tabLst>
                <a:tab pos="6729413" algn="r"/>
              </a:tabLst>
              <a:defRPr sz="1600"/>
            </a:lvl3pPr>
            <a:lvl4pPr>
              <a:tabLst>
                <a:tab pos="6729413" algn="r"/>
              </a:tabLst>
              <a:defRPr sz="1400"/>
            </a:lvl4pPr>
            <a:lvl5pPr>
              <a:tabLst>
                <a:tab pos="5029200" algn="r"/>
              </a:tabLst>
              <a:defRPr sz="1400"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BDDD2269-CC3F-4CFA-983E-FE8FA09B6C37}"/>
              </a:ext>
            </a:extLst>
          </p:cNvPr>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0" name="Slide Number Placeholder 3"/>
          <p:cNvSpPr txBox="1">
            <a:spLocks/>
          </p:cNvSpPr>
          <p:nvPr userDrawn="1"/>
        </p:nvSpPr>
        <p:spPr>
          <a:xfrm>
            <a:off x="8737600" y="6353179"/>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pPr>
                <a:defRPr/>
              </a:pPr>
              <a:t>‹#›</a:t>
            </a:fld>
            <a:endParaRPr lang="en-US"/>
          </a:p>
        </p:txBody>
      </p:sp>
      <p:sp>
        <p:nvSpPr>
          <p:cNvPr id="13" name="Slide Number Placeholder 3"/>
          <p:cNvSpPr txBox="1">
            <a:spLocks/>
          </p:cNvSpPr>
          <p:nvPr userDrawn="1"/>
        </p:nvSpPr>
        <p:spPr>
          <a:xfrm>
            <a:off x="8737600" y="6353179"/>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14" name="Footer Placeholder 3"/>
          <p:cNvSpPr txBox="1">
            <a:spLocks/>
          </p:cNvSpPr>
          <p:nvPr userDrawn="1"/>
        </p:nvSpPr>
        <p:spPr>
          <a:xfrm>
            <a:off x="501650" y="6381752"/>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solidFill>
                  <a:schemeClr val="accent4"/>
                </a:solidFill>
                <a:latin typeface="Helvetica"/>
                <a:cs typeface="Helvetica"/>
              </a:rPr>
              <a:t>www.fda.gov</a:t>
            </a:r>
          </a:p>
        </p:txBody>
      </p:sp>
      <p:cxnSp>
        <p:nvCxnSpPr>
          <p:cNvPr id="3" name="Straight Connector 2">
            <a:extLst>
              <a:ext uri="{FF2B5EF4-FFF2-40B4-BE49-F238E27FC236}">
                <a16:creationId xmlns:a16="http://schemas.microsoft.com/office/drawing/2014/main" id="{F912F52B-FB00-014F-99E9-DCAA336CB1AB}"/>
              </a:ext>
            </a:extLst>
          </p:cNvPr>
          <p:cNvCxnSpPr>
            <a:cxnSpLocks/>
          </p:cNvCxnSpPr>
          <p:nvPr userDrawn="1"/>
        </p:nvCxnSpPr>
        <p:spPr>
          <a:xfrm>
            <a:off x="501650" y="1081024"/>
            <a:ext cx="11173538"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70128EE-5989-064E-A19D-82437901B192}"/>
              </a:ext>
            </a:extLst>
          </p:cNvPr>
          <p:cNvCxnSpPr>
            <a:cxnSpLocks/>
          </p:cNvCxnSpPr>
          <p:nvPr userDrawn="1"/>
        </p:nvCxnSpPr>
        <p:spPr>
          <a:xfrm>
            <a:off x="501650" y="6331204"/>
            <a:ext cx="11173538" cy="0"/>
          </a:xfrm>
          <a:prstGeom prst="line">
            <a:avLst/>
          </a:prstGeom>
          <a:ln w="19050">
            <a:solidFill>
              <a:schemeClr val="accent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666598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3600" spc="-75" dirty="0">
                <a:latin typeface="+mj-lt"/>
              </a:defRPr>
            </a:lvl1pPr>
          </a:lstStyle>
          <a:p>
            <a:pPr lvl="0" defTabSz="685800">
              <a:lnSpc>
                <a:spcPct val="85000"/>
              </a:lnSpc>
            </a:pPr>
            <a:r>
              <a:rPr lang="en-US"/>
              <a:t>Click to edit Master title style</a:t>
            </a:r>
          </a:p>
        </p:txBody>
      </p:sp>
      <p:sp>
        <p:nvSpPr>
          <p:cNvPr id="4" name="Text Placeholder 8"/>
          <p:cNvSpPr>
            <a:spLocks noGrp="1"/>
          </p:cNvSpPr>
          <p:nvPr>
            <p:ph type="body" sz="quarter" idx="14"/>
          </p:nvPr>
        </p:nvSpPr>
        <p:spPr>
          <a:xfrm>
            <a:off x="914721" y="1353312"/>
            <a:ext cx="10362880" cy="475488"/>
          </a:xfrm>
        </p:spPr>
        <p:txBody>
          <a:bodyPr vert="horz" lIns="0" tIns="0" rIns="0" bIns="0" rtlCol="0">
            <a:noAutofit/>
          </a:bodyPr>
          <a:lstStyle>
            <a:lvl1pPr marL="0" indent="0">
              <a:buNone/>
              <a:defRPr lang="en-US" sz="1200"/>
            </a:lvl1pPr>
          </a:lstStyle>
          <a:p>
            <a:pPr marL="228600" lvl="0" indent="-228600">
              <a:lnSpc>
                <a:spcPct val="130000"/>
              </a:lnSpc>
            </a:pPr>
            <a:r>
              <a:rPr lang="en-US"/>
              <a:t>Edit Master text styles</a:t>
            </a:r>
          </a:p>
        </p:txBody>
      </p:sp>
      <p:sp>
        <p:nvSpPr>
          <p:cNvPr id="8" name="Text Placeholder 5"/>
          <p:cNvSpPr>
            <a:spLocks noGrp="1"/>
          </p:cNvSpPr>
          <p:nvPr>
            <p:ph type="body" sz="quarter" idx="15" hasCustomPrompt="1"/>
          </p:nvPr>
        </p:nvSpPr>
        <p:spPr>
          <a:xfrm>
            <a:off x="914971" y="466344"/>
            <a:ext cx="3355848" cy="203200"/>
          </a:xfrm>
        </p:spPr>
        <p:txBody>
          <a:bodyPr vert="horz" lIns="0" tIns="0" rIns="0" bIns="0" rtlCol="0">
            <a:noAutofit/>
          </a:bodyPr>
          <a:lstStyle>
            <a:lvl1pPr marL="0" indent="0">
              <a:buNone/>
              <a:defRPr lang="en-US" sz="900" b="1" kern="0" cap="all" spc="250" baseline="0" dirty="0">
                <a:solidFill>
                  <a:schemeClr val="accent5">
                    <a:lumMod val="60000"/>
                    <a:lumOff val="40000"/>
                  </a:schemeClr>
                </a:solidFill>
                <a:ea typeface="Nexa Black" charset="0"/>
                <a:cs typeface="Nexa Black" charset="0"/>
              </a:defRPr>
            </a:lvl1pPr>
          </a:lstStyle>
          <a:p>
            <a:pPr marL="228600" lvl="0" indent="-228600"/>
            <a:r>
              <a:rPr lang="en-US"/>
              <a:t>BREADCRUMBS</a:t>
            </a:r>
          </a:p>
        </p:txBody>
      </p:sp>
      <p:sp>
        <p:nvSpPr>
          <p:cNvPr id="5" name="Slide Number Placeholder 5">
            <a:extLst>
              <a:ext uri="{FF2B5EF4-FFF2-40B4-BE49-F238E27FC236}">
                <a16:creationId xmlns:a16="http://schemas.microsoft.com/office/drawing/2014/main" id="{0A430013-D878-4D47-8086-599DB5719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4DD9D-76EB-40A0-82AF-45528E1C063A}" type="slidenum">
              <a:rPr lang="en-US" smtClean="0"/>
              <a:t>‹#›</a:t>
            </a:fld>
            <a:endParaRPr lang="en-US"/>
          </a:p>
        </p:txBody>
      </p:sp>
    </p:spTree>
    <p:extLst>
      <p:ext uri="{BB962C8B-B14F-4D97-AF65-F5344CB8AC3E}">
        <p14:creationId xmlns:p14="http://schemas.microsoft.com/office/powerpoint/2010/main" val="1028119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able of Contents">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8" name="Text Placeholder 8">
            <a:extLst>
              <a:ext uri="{FF2B5EF4-FFF2-40B4-BE49-F238E27FC236}">
                <a16:creationId xmlns:a16="http://schemas.microsoft.com/office/drawing/2014/main" id="{6C31593C-2A63-436E-B7D8-C620A66C3F74}"/>
              </a:ext>
            </a:extLst>
          </p:cNvPr>
          <p:cNvSpPr>
            <a:spLocks noGrp="1"/>
          </p:cNvSpPr>
          <p:nvPr>
            <p:ph type="body" sz="quarter" idx="18"/>
          </p:nvPr>
        </p:nvSpPr>
        <p:spPr>
          <a:xfrm>
            <a:off x="1900239" y="1876755"/>
            <a:ext cx="8391524" cy="357187"/>
          </a:xfrm>
          <a:prstGeom prst="rect">
            <a:avLst/>
          </a:prstGeom>
        </p:spPr>
        <p:txBody>
          <a:bodyPr>
            <a:normAutofit/>
          </a:bodyPr>
          <a:lstStyle>
            <a:lvl1pPr marL="0" indent="0">
              <a:buNone/>
              <a:defRPr/>
            </a:lvl1pPr>
          </a:lstStyle>
          <a:p>
            <a:r>
              <a:rPr lang="en-US" noProof="0"/>
              <a:t>Table title runs here</a:t>
            </a:r>
          </a:p>
          <a:p>
            <a:endParaRPr lang="en-US" noProof="0"/>
          </a:p>
        </p:txBody>
      </p:sp>
      <p:graphicFrame>
        <p:nvGraphicFramePr>
          <p:cNvPr id="9" name="Table 8">
            <a:extLst>
              <a:ext uri="{FF2B5EF4-FFF2-40B4-BE49-F238E27FC236}">
                <a16:creationId xmlns:a16="http://schemas.microsoft.com/office/drawing/2014/main" id="{C25A117E-CC7F-41FD-907B-ACB8B0A98844}"/>
              </a:ext>
            </a:extLst>
          </p:cNvPr>
          <p:cNvGraphicFramePr>
            <a:graphicFrameLocks noGrp="1"/>
          </p:cNvGraphicFramePr>
          <p:nvPr userDrawn="1">
            <p:extLst>
              <p:ext uri="{D42A27DB-BD31-4B8C-83A1-F6EECF244321}">
                <p14:modId xmlns:p14="http://schemas.microsoft.com/office/powerpoint/2010/main" val="2424942653"/>
              </p:ext>
            </p:extLst>
          </p:nvPr>
        </p:nvGraphicFramePr>
        <p:xfrm>
          <a:off x="1900238" y="2183198"/>
          <a:ext cx="8391525" cy="3797452"/>
        </p:xfrm>
        <a:graphic>
          <a:graphicData uri="http://schemas.openxmlformats.org/drawingml/2006/table">
            <a:tbl>
              <a:tblPr firstRow="1" bandRow="1">
                <a:tableStyleId>{5C22544A-7EE6-4342-B048-85BDC9FD1C3A}</a:tableStyleId>
              </a:tblPr>
              <a:tblGrid>
                <a:gridCol w="2189093">
                  <a:extLst>
                    <a:ext uri="{9D8B030D-6E8A-4147-A177-3AD203B41FA5}">
                      <a16:colId xmlns:a16="http://schemas.microsoft.com/office/drawing/2014/main" val="20000"/>
                    </a:ext>
                  </a:extLst>
                </a:gridCol>
                <a:gridCol w="6202432">
                  <a:extLst>
                    <a:ext uri="{9D8B030D-6E8A-4147-A177-3AD203B41FA5}">
                      <a16:colId xmlns:a16="http://schemas.microsoft.com/office/drawing/2014/main" val="20001"/>
                    </a:ext>
                  </a:extLst>
                </a:gridCol>
              </a:tblGrid>
              <a:tr h="500400">
                <a:tc>
                  <a:txBody>
                    <a:bodyPr/>
                    <a:lstStyle/>
                    <a:p>
                      <a:pPr marL="0" indent="0">
                        <a:lnSpc>
                          <a:spcPct val="110000"/>
                        </a:lnSpc>
                        <a:buFont typeface="Arial" panose="020B0604020202020204" pitchFamily="34" charset="0"/>
                        <a:buNone/>
                      </a:pPr>
                      <a:r>
                        <a:rPr lang="en-US" sz="1200" b="0">
                          <a:solidFill>
                            <a:schemeClr val="accent1"/>
                          </a:solidFill>
                          <a:latin typeface="+mn-lt"/>
                        </a:rPr>
                        <a:t>Column heading</a:t>
                      </a:r>
                    </a:p>
                  </a:txBody>
                  <a:tcPr marT="91440" marB="91440" anchor="ctr">
                    <a:lnL w="571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0">
                          <a:solidFill>
                            <a:schemeClr val="accent1"/>
                          </a:solidFill>
                          <a:latin typeface="+mn-lt"/>
                        </a:rPr>
                        <a:t>Column heading</a:t>
                      </a:r>
                    </a:p>
                  </a:txBody>
                  <a:tcPr marT="91440" marB="91440" anchor="ctr">
                    <a:lnL w="12700" cap="flat" cmpd="sng" algn="ctr">
                      <a:noFill/>
                      <a:prstDash val="solid"/>
                      <a:round/>
                      <a:headEnd type="none" w="med" len="med"/>
                      <a:tailEnd type="none" w="med" len="med"/>
                    </a:lnL>
                    <a:lnR w="5715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a:lnSpc>
                          <a:spcPct val="100000"/>
                        </a:lnSpc>
                        <a:spcBef>
                          <a:spcPts val="300"/>
                        </a:spcBef>
                        <a:spcAft>
                          <a:spcPts val="0"/>
                        </a:spcAft>
                        <a:buClrTx/>
                        <a:buSzPct val="100000"/>
                        <a:buFont typeface="Arial"/>
                        <a:buChar char="•"/>
                      </a:pPr>
                      <a:r>
                        <a:rPr lang="en-US" sz="1100" b="0">
                          <a:solidFill>
                            <a:schemeClr val="tx1"/>
                          </a:solidFill>
                          <a:latin typeface="+mn-lt"/>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a:solidFill>
                            <a:schemeClr val="tx1"/>
                          </a:solidFill>
                          <a:latin typeface="+mn-lt"/>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2530483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Content Placeholder 7"/>
          <p:cNvSpPr>
            <a:spLocks noGrp="1"/>
          </p:cNvSpPr>
          <p:nvPr>
            <p:ph sz="quarter" idx="11"/>
          </p:nvPr>
        </p:nvSpPr>
        <p:spPr>
          <a:xfrm>
            <a:off x="483813" y="1669289"/>
            <a:ext cx="5305579" cy="3918425"/>
          </a:xfrm>
          <a:prstGeom prst="rect">
            <a:avLst/>
          </a:prstGeom>
        </p:spPr>
        <p:txBody>
          <a:bodyPr/>
          <a:lstStyle/>
          <a:p>
            <a:r>
              <a:rPr lang="en-US"/>
              <a:t>This is a level 1 bullet</a:t>
            </a:r>
          </a:p>
          <a:p>
            <a:pPr lvl="2">
              <a:buFont typeface="Courier New" panose="02070309020205020404" pitchFamily="49" charset="0"/>
              <a:buChar char="o"/>
            </a:pPr>
            <a:r>
              <a:rPr lang="en-US"/>
              <a:t>This is a level 2 bullet</a:t>
            </a:r>
          </a:p>
          <a:p>
            <a:pPr lvl="3">
              <a:buFont typeface="Wingdings" panose="05000000000000000000" pitchFamily="2" charset="2"/>
              <a:buChar char="§"/>
            </a:pPr>
            <a:r>
              <a:rPr lang="en-US"/>
              <a:t>This is a level 3 bullet</a:t>
            </a:r>
          </a:p>
        </p:txBody>
      </p:sp>
      <p:sp>
        <p:nvSpPr>
          <p:cNvPr id="11" name="Content Placeholder 9"/>
          <p:cNvSpPr>
            <a:spLocks noGrp="1"/>
          </p:cNvSpPr>
          <p:nvPr>
            <p:ph sz="quarter" idx="20"/>
          </p:nvPr>
        </p:nvSpPr>
        <p:spPr>
          <a:xfrm>
            <a:off x="6184110" y="1669290"/>
            <a:ext cx="5322781" cy="3918424"/>
          </a:xfrm>
          <a:prstGeom prst="rect">
            <a:avLst/>
          </a:prstGeom>
        </p:spPr>
        <p:txBody>
          <a:bodyPr>
            <a:normAutofit/>
          </a:bodyPr>
          <a:lstStyle/>
          <a:p>
            <a:r>
              <a:rPr lang="en-US" sz="1600"/>
              <a:t>This is dummy text it is not here to be read this is dummy text</a:t>
            </a:r>
          </a:p>
        </p:txBody>
      </p:sp>
      <p:sp>
        <p:nvSpPr>
          <p:cNvPr id="12" name="Slide Number Placeholder 1"/>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00" kern="1200">
                <a:solidFill>
                  <a:schemeClr val="tx1"/>
                </a:solidFill>
                <a:latin typeface="+mn-lt"/>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z="1200" smtClean="0">
                <a:solidFill>
                  <a:srgbClr val="007CBA"/>
                </a:solidFill>
                <a:latin typeface="Helvetica" panose="020B0604020202020204" pitchFamily="34" charset="0"/>
                <a:cs typeface="Helvetica" panose="020B0604020202020204" pitchFamily="34" charset="0"/>
              </a:rPr>
              <a:pPr>
                <a:defRPr/>
              </a:pPr>
              <a:t>‹#›</a:t>
            </a:fld>
            <a:endParaRPr lang="en-US">
              <a:solidFill>
                <a:srgbClr val="007CBA"/>
              </a:solidFill>
              <a:latin typeface="Helvetica" panose="020B0604020202020204" pitchFamily="34" charset="0"/>
              <a:cs typeface="Helvetica" panose="020B0604020202020204" pitchFamily="34" charset="0"/>
            </a:endParaRPr>
          </a:p>
        </p:txBody>
      </p:sp>
      <p:sp>
        <p:nvSpPr>
          <p:cNvPr id="15" name="TextBox 14"/>
          <p:cNvSpPr txBox="1"/>
          <p:nvPr userDrawn="1"/>
        </p:nvSpPr>
        <p:spPr>
          <a:xfrm>
            <a:off x="501650" y="5838311"/>
            <a:ext cx="11177206" cy="442674"/>
          </a:xfrm>
          <a:prstGeom prst="roundRect">
            <a:avLst/>
          </a:prstGeom>
          <a:noFill/>
          <a:ln w="12700">
            <a:solidFill>
              <a:schemeClr val="accent1"/>
            </a:solidFill>
          </a:ln>
        </p:spPr>
        <p:txBody>
          <a:bodyPr wrap="square" lIns="182880" tIns="91440" rIns="182880" bIns="91440" rtlCol="0">
            <a:spAutoFit/>
          </a:bodyPr>
          <a:lstStyle/>
          <a:p>
            <a:pPr algn="ctr"/>
            <a:r>
              <a:rPr lang="en-US" sz="1400">
                <a:latin typeface="+mn-lt"/>
                <a:cs typeface="Arial" panose="020B0604020202020204" pitchFamily="34" charset="0"/>
              </a:rPr>
              <a:t>Kicker style</a:t>
            </a:r>
          </a:p>
        </p:txBody>
      </p:sp>
      <p:sp>
        <p:nvSpPr>
          <p:cNvPr id="1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104249705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737600" y="6356352"/>
            <a:ext cx="2844800" cy="365125"/>
          </a:xfrm>
          <a:prstGeom prst="rect">
            <a:avLst/>
          </a:prstGeom>
        </p:spPr>
        <p:txBody>
          <a:bodyPr/>
          <a:lstStyle/>
          <a:p>
            <a:pPr>
              <a:defRPr/>
            </a:pPr>
            <a:fld id="{CC2247A0-0566-4976-A476-FFE498ECC3D7}" type="slidenum">
              <a:rPr lang="en-US" smtClean="0"/>
              <a:pPr>
                <a:defRPr/>
              </a:pPr>
              <a:t>‹#›</a:t>
            </a:fld>
            <a:endParaRPr lang="en-US"/>
          </a:p>
        </p:txBody>
      </p:sp>
      <p:sp>
        <p:nvSpPr>
          <p:cNvPr id="6" name="Content Placeholder 3"/>
          <p:cNvSpPr>
            <a:spLocks noGrp="1"/>
          </p:cNvSpPr>
          <p:nvPr>
            <p:ph idx="4294967295"/>
          </p:nvPr>
        </p:nvSpPr>
        <p:spPr>
          <a:xfrm>
            <a:off x="501651" y="1665289"/>
            <a:ext cx="11165416" cy="4046889"/>
          </a:xfrm>
          <a:prstGeom prst="rect">
            <a:avLst/>
          </a:prstGeom>
        </p:spPr>
        <p:txBody>
          <a:bodyPr/>
          <a:lstStyle/>
          <a:p>
            <a:r>
              <a:rPr lang="en-US"/>
              <a:t>This is a level 1 bullet</a:t>
            </a:r>
          </a:p>
          <a:p>
            <a:pPr marL="0" indent="0">
              <a:buNone/>
            </a:pPr>
            <a:endParaRPr lang="en-US"/>
          </a:p>
        </p:txBody>
      </p:sp>
      <p:sp>
        <p:nvSpPr>
          <p:cNvPr id="10"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1"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402536055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ata table">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8" name="Text Placeholder 5">
            <a:extLst>
              <a:ext uri="{FF2B5EF4-FFF2-40B4-BE49-F238E27FC236}">
                <a16:creationId xmlns:a16="http://schemas.microsoft.com/office/drawing/2014/main" id="{48218BFA-D117-4DDE-838C-3D026A6B5F4E}"/>
              </a:ext>
            </a:extLst>
          </p:cNvPr>
          <p:cNvSpPr>
            <a:spLocks noGrp="1"/>
          </p:cNvSpPr>
          <p:nvPr>
            <p:ph type="body" sz="quarter" idx="18"/>
          </p:nvPr>
        </p:nvSpPr>
        <p:spPr>
          <a:xfrm>
            <a:off x="501650" y="1731963"/>
            <a:ext cx="8391524" cy="357187"/>
          </a:xfrm>
          <a:prstGeom prst="rect">
            <a:avLst/>
          </a:prstGeom>
        </p:spPr>
        <p:txBody>
          <a:bodyPr>
            <a:normAutofit/>
          </a:bodyPr>
          <a:lstStyle>
            <a:lvl1pPr marL="0" indent="0">
              <a:buNone/>
              <a:defRPr/>
            </a:lvl1pPr>
          </a:lstStyle>
          <a:p>
            <a:r>
              <a:rPr lang="en-US" noProof="0"/>
              <a:t>Table title runs here</a:t>
            </a:r>
          </a:p>
          <a:p>
            <a:endParaRPr lang="en-US" noProof="0"/>
          </a:p>
        </p:txBody>
      </p:sp>
      <p:graphicFrame>
        <p:nvGraphicFramePr>
          <p:cNvPr id="9" name="Group 3">
            <a:extLst>
              <a:ext uri="{FF2B5EF4-FFF2-40B4-BE49-F238E27FC236}">
                <a16:creationId xmlns:a16="http://schemas.microsoft.com/office/drawing/2014/main" id="{ACA4D5D1-2923-443B-A6AF-49825F2E4F15}"/>
              </a:ext>
            </a:extLst>
          </p:cNvPr>
          <p:cNvGraphicFramePr>
            <a:graphicFrameLocks noGrp="1"/>
          </p:cNvGraphicFramePr>
          <p:nvPr userDrawn="1">
            <p:extLst>
              <p:ext uri="{D42A27DB-BD31-4B8C-83A1-F6EECF244321}">
                <p14:modId xmlns:p14="http://schemas.microsoft.com/office/powerpoint/2010/main" val="2924641906"/>
              </p:ext>
            </p:extLst>
          </p:nvPr>
        </p:nvGraphicFramePr>
        <p:xfrm>
          <a:off x="501650" y="2089150"/>
          <a:ext cx="11188701" cy="3799056"/>
        </p:xfrm>
        <a:graphic>
          <a:graphicData uri="http://schemas.openxmlformats.org/drawingml/2006/table">
            <a:tbl>
              <a:tblPr/>
              <a:tblGrid>
                <a:gridCol w="2935649">
                  <a:extLst>
                    <a:ext uri="{9D8B030D-6E8A-4147-A177-3AD203B41FA5}">
                      <a16:colId xmlns:a16="http://schemas.microsoft.com/office/drawing/2014/main" val="20000"/>
                    </a:ext>
                  </a:extLst>
                </a:gridCol>
                <a:gridCol w="2063263">
                  <a:extLst>
                    <a:ext uri="{9D8B030D-6E8A-4147-A177-3AD203B41FA5}">
                      <a16:colId xmlns:a16="http://schemas.microsoft.com/office/drawing/2014/main" val="20001"/>
                    </a:ext>
                  </a:extLst>
                </a:gridCol>
                <a:gridCol w="2063263">
                  <a:extLst>
                    <a:ext uri="{9D8B030D-6E8A-4147-A177-3AD203B41FA5}">
                      <a16:colId xmlns:a16="http://schemas.microsoft.com/office/drawing/2014/main" val="20002"/>
                    </a:ext>
                  </a:extLst>
                </a:gridCol>
                <a:gridCol w="2063263">
                  <a:extLst>
                    <a:ext uri="{9D8B030D-6E8A-4147-A177-3AD203B41FA5}">
                      <a16:colId xmlns:a16="http://schemas.microsoft.com/office/drawing/2014/main" val="20003"/>
                    </a:ext>
                  </a:extLst>
                </a:gridCol>
                <a:gridCol w="2063263">
                  <a:extLst>
                    <a:ext uri="{9D8B030D-6E8A-4147-A177-3AD203B41FA5}">
                      <a16:colId xmlns:a16="http://schemas.microsoft.com/office/drawing/2014/main" val="20004"/>
                    </a:ext>
                  </a:extLst>
                </a:gridCol>
              </a:tblGrid>
              <a:tr h="498717">
                <a:tc>
                  <a:txBody>
                    <a:bodyPr/>
                    <a:lstStyle/>
                    <a:p>
                      <a:pPr marL="0" marR="0" lvl="0" indent="0" algn="l" defTabSz="684213" rtl="0" eaLnBrk="0" fontAlgn="base" latinLnBrk="0" hangingPunct="0">
                        <a:lnSpc>
                          <a:spcPct val="100000"/>
                        </a:lnSpc>
                        <a:spcBef>
                          <a:spcPts val="0"/>
                        </a:spcBef>
                        <a:spcAft>
                          <a:spcPct val="0"/>
                        </a:spcAft>
                        <a:buClrTx/>
                        <a:buSzPct val="25000"/>
                        <a:buFont typeface="Wingdings" pitchFamily="2" charset="2"/>
                        <a:buNone/>
                        <a:tabLst/>
                        <a:defRPr/>
                      </a:pPr>
                      <a:endParaRPr lang="en-US" sz="1200" b="0">
                        <a:solidFill>
                          <a:schemeClr val="tx1"/>
                        </a:solidFill>
                      </a:endParaRPr>
                    </a:p>
                  </a:txBody>
                  <a:tcPr marT="91440" marB="91440" anchor="ctr" horzOverflow="overflow">
                    <a:lnL w="12700" cmpd="sng">
                      <a:noFill/>
                      <a:prstDash val="solid"/>
                    </a:lnL>
                    <a:lnR w="635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Subtotal</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Subtitle</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Total</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66645423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CSOM - FDA Gray Layout">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1651" y="1705670"/>
            <a:ext cx="10541000" cy="1592403"/>
          </a:xfrm>
          <a:prstGeom prst="rect">
            <a:avLst/>
          </a:prstGeom>
        </p:spPr>
        <p:txBody>
          <a:bodyPr anchor="b"/>
          <a:lstStyle>
            <a:lvl1pPr>
              <a:lnSpc>
                <a:spcPct val="95000"/>
              </a:lnSpc>
              <a:defRPr sz="3200" b="1">
                <a:solidFill>
                  <a:schemeClr val="bg1"/>
                </a:solidFill>
                <a:latin typeface="+mj-lt"/>
                <a:ea typeface="Open Sans" panose="020B0606030504020204" pitchFamily="34" charset="0"/>
                <a:cs typeface="Open Sans" panose="020B0606030504020204" pitchFamily="34" charset="0"/>
              </a:defRPr>
            </a:lvl1pPr>
          </a:lstStyle>
          <a:p>
            <a:r>
              <a:rPr lang="en-US" noProof="0"/>
              <a:t>Divider slide title</a:t>
            </a:r>
          </a:p>
        </p:txBody>
      </p:sp>
      <p:sp>
        <p:nvSpPr>
          <p:cNvPr id="3" name="Text Placeholder 2"/>
          <p:cNvSpPr>
            <a:spLocks noGrp="1"/>
          </p:cNvSpPr>
          <p:nvPr>
            <p:ph type="body" idx="1"/>
          </p:nvPr>
        </p:nvSpPr>
        <p:spPr bwMode="gray">
          <a:xfrm>
            <a:off x="501651" y="3429000"/>
            <a:ext cx="10544067" cy="1566532"/>
          </a:xfrm>
          <a:prstGeom prst="rect">
            <a:avLst/>
          </a:prstGeom>
        </p:spPr>
        <p:txBody>
          <a:bodyPr lIns="0" tIns="0" rIns="0" bIns="0">
            <a:noAutofit/>
          </a:bodyPr>
          <a:lstStyle>
            <a:lvl1pPr marL="0" indent="0">
              <a:lnSpc>
                <a:spcPct val="95000"/>
              </a:lnSpc>
              <a:spcAft>
                <a:spcPts val="0"/>
              </a:spcAft>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7"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bg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Tree>
    <p:extLst>
      <p:ext uri="{BB962C8B-B14F-4D97-AF65-F5344CB8AC3E}">
        <p14:creationId xmlns:p14="http://schemas.microsoft.com/office/powerpoint/2010/main" val="92245057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5"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Slide Number Placeholder 5">
            <a:extLst>
              <a:ext uri="{FF2B5EF4-FFF2-40B4-BE49-F238E27FC236}">
                <a16:creationId xmlns:a16="http://schemas.microsoft.com/office/drawing/2014/main" id="{F2C64F69-7E56-4A21-9F17-4AA005C29A08}"/>
              </a:ext>
            </a:extLst>
          </p:cNvPr>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6"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Tree>
    <p:extLst>
      <p:ext uri="{BB962C8B-B14F-4D97-AF65-F5344CB8AC3E}">
        <p14:creationId xmlns:p14="http://schemas.microsoft.com/office/powerpoint/2010/main" val="3500875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501649"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5" name="Picture Placeholder 6"/>
          <p:cNvSpPr>
            <a:spLocks noGrp="1"/>
          </p:cNvSpPr>
          <p:nvPr>
            <p:ph type="pic" sz="quarter" idx="14"/>
          </p:nvPr>
        </p:nvSpPr>
        <p:spPr>
          <a:xfrm>
            <a:off x="3327216"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6" name="Picture Placeholder 6"/>
          <p:cNvSpPr>
            <a:spLocks noGrp="1"/>
          </p:cNvSpPr>
          <p:nvPr>
            <p:ph type="pic" sz="quarter" idx="15"/>
          </p:nvPr>
        </p:nvSpPr>
        <p:spPr>
          <a:xfrm>
            <a:off x="6152783"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7" name="Picture Placeholder 6"/>
          <p:cNvSpPr>
            <a:spLocks noGrp="1"/>
          </p:cNvSpPr>
          <p:nvPr>
            <p:ph type="pic" sz="quarter" idx="16"/>
          </p:nvPr>
        </p:nvSpPr>
        <p:spPr>
          <a:xfrm>
            <a:off x="8978351"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9" name="Text Placeholder 8"/>
          <p:cNvSpPr>
            <a:spLocks noGrp="1"/>
          </p:cNvSpPr>
          <p:nvPr>
            <p:ph type="body" sz="quarter" idx="17" hasCustomPrompt="1"/>
          </p:nvPr>
        </p:nvSpPr>
        <p:spPr>
          <a:xfrm>
            <a:off x="501650" y="3124200"/>
            <a:ext cx="2720468" cy="3257548"/>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8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600"/>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400"/>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0" name="Text Placeholder 8"/>
          <p:cNvSpPr>
            <a:spLocks noGrp="1"/>
          </p:cNvSpPr>
          <p:nvPr>
            <p:ph type="body" sz="quarter" idx="18" hasCustomPrompt="1"/>
          </p:nvPr>
        </p:nvSpPr>
        <p:spPr>
          <a:xfrm>
            <a:off x="6149963" y="3120551"/>
            <a:ext cx="2712000" cy="3261199"/>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Text Placeholder 8"/>
          <p:cNvSpPr>
            <a:spLocks noGrp="1"/>
          </p:cNvSpPr>
          <p:nvPr>
            <p:ph type="body" sz="quarter" idx="19" hasCustomPrompt="1"/>
          </p:nvPr>
        </p:nvSpPr>
        <p:spPr>
          <a:xfrm>
            <a:off x="3330040" y="3124200"/>
            <a:ext cx="2712000" cy="3257549"/>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a:p>
            <a:pPr lvl="0"/>
            <a:endParaRPr lang="en-US" noProof="0"/>
          </a:p>
        </p:txBody>
      </p:sp>
      <p:sp>
        <p:nvSpPr>
          <p:cNvPr id="12" name="Text Placeholder 8"/>
          <p:cNvSpPr>
            <a:spLocks noGrp="1"/>
          </p:cNvSpPr>
          <p:nvPr>
            <p:ph type="body" sz="quarter" idx="20" hasCustomPrompt="1"/>
          </p:nvPr>
        </p:nvSpPr>
        <p:spPr>
          <a:xfrm>
            <a:off x="8993169" y="3108508"/>
            <a:ext cx="2697183" cy="3273240"/>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baseline="0">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4</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4"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5"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6" name="Text Placeholder 8"/>
          <p:cNvSpPr>
            <a:spLocks noGrp="1"/>
          </p:cNvSpPr>
          <p:nvPr>
            <p:ph type="body" sz="quarter" idx="21"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22818421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737600" y="6356352"/>
            <a:ext cx="2844800" cy="365125"/>
          </a:xfrm>
          <a:prstGeom prst="rect">
            <a:avLst/>
          </a:prstGeom>
        </p:spPr>
        <p:txBody>
          <a:bodyPr/>
          <a:lstStyle>
            <a:lvl1pPr>
              <a:defRPr>
                <a:solidFill>
                  <a:schemeClr val="tx1"/>
                </a:solidFill>
              </a:defRPr>
            </a:lvl1pPr>
          </a:lstStyle>
          <a:p>
            <a:pPr>
              <a:defRPr/>
            </a:pPr>
            <a:fld id="{CC2247A0-0566-4976-A476-FFE498ECC3D7}" type="slidenum">
              <a:rPr lang="en-US" smtClean="0"/>
              <a:pPr>
                <a:defRPr/>
              </a:pPr>
              <a:t>‹#›</a:t>
            </a:fld>
            <a:endParaRPr lang="en-US"/>
          </a:p>
        </p:txBody>
      </p:sp>
      <p:sp>
        <p:nvSpPr>
          <p:cNvPr id="5" name="Footer Placeholder 3">
            <a:extLst>
              <a:ext uri="{FF2B5EF4-FFF2-40B4-BE49-F238E27FC236}">
                <a16:creationId xmlns:a16="http://schemas.microsoft.com/office/drawing/2014/main" id="{94F47388-CD5F-4137-ACE9-8651DD09EAB6}"/>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409771656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eam profile 2">
    <p:spTree>
      <p:nvGrpSpPr>
        <p:cNvPr id="1" name=""/>
        <p:cNvGrpSpPr/>
        <p:nvPr/>
      </p:nvGrpSpPr>
      <p:grpSpPr>
        <a:xfrm>
          <a:off x="0" y="0"/>
          <a:ext cx="0" cy="0"/>
          <a:chOff x="0" y="0"/>
          <a:chExt cx="0" cy="0"/>
        </a:xfrm>
      </p:grpSpPr>
      <p:sp>
        <p:nvSpPr>
          <p:cNvPr id="4" name="Rectangle 3"/>
          <p:cNvSpPr/>
          <p:nvPr userDrawn="1"/>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userDrawn="1"/>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userDrawn="1"/>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Rectangle 6"/>
          <p:cNvSpPr/>
          <p:nvPr userDrawn="1"/>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8" name="Picture Placeholder 11"/>
          <p:cNvSpPr>
            <a:spLocks noGrp="1"/>
          </p:cNvSpPr>
          <p:nvPr>
            <p:ph type="pic" sz="quarter" idx="25"/>
          </p:nvPr>
        </p:nvSpPr>
        <p:spPr>
          <a:xfrm>
            <a:off x="504000" y="1880213"/>
            <a:ext cx="1968000" cy="1476000"/>
          </a:xfrm>
          <a:prstGeom prst="rect">
            <a:avLst/>
          </a:prstGeom>
        </p:spPr>
        <p:txBody>
          <a:bodyPr>
            <a:noAutofit/>
          </a:bodyPr>
          <a:lstStyle>
            <a:lvl1pPr algn="ctr">
              <a:defRPr sz="2000"/>
            </a:lvl1pPr>
          </a:lstStyle>
          <a:p>
            <a:r>
              <a:rPr lang="en-US" noProof="0"/>
              <a:t>Click icon to add picture</a:t>
            </a:r>
          </a:p>
        </p:txBody>
      </p:sp>
      <p:sp>
        <p:nvSpPr>
          <p:cNvPr id="9" name="Picture Placeholder 11"/>
          <p:cNvSpPr>
            <a:spLocks noGrp="1"/>
          </p:cNvSpPr>
          <p:nvPr>
            <p:ph type="pic" sz="quarter" idx="27"/>
          </p:nvPr>
        </p:nvSpPr>
        <p:spPr>
          <a:xfrm>
            <a:off x="6224085" y="1880213"/>
            <a:ext cx="1968000" cy="1476000"/>
          </a:xfrm>
          <a:prstGeom prst="rect">
            <a:avLst/>
          </a:prstGeom>
        </p:spPr>
        <p:txBody>
          <a:bodyPr>
            <a:noAutofit/>
          </a:bodyPr>
          <a:lstStyle>
            <a:lvl1pPr algn="ctr">
              <a:defRPr sz="2000"/>
            </a:lvl1pPr>
          </a:lstStyle>
          <a:p>
            <a:r>
              <a:rPr lang="en-US" noProof="0"/>
              <a:t>Click icon to add picture</a:t>
            </a:r>
          </a:p>
        </p:txBody>
      </p:sp>
      <p:sp>
        <p:nvSpPr>
          <p:cNvPr id="10" name="Picture Placeholder 11"/>
          <p:cNvSpPr>
            <a:spLocks noGrp="1"/>
          </p:cNvSpPr>
          <p:nvPr>
            <p:ph type="pic" sz="quarter" idx="29"/>
          </p:nvPr>
        </p:nvSpPr>
        <p:spPr>
          <a:xfrm>
            <a:off x="504000" y="4256213"/>
            <a:ext cx="1968000" cy="1476000"/>
          </a:xfrm>
          <a:prstGeom prst="rect">
            <a:avLst/>
          </a:prstGeom>
        </p:spPr>
        <p:txBody>
          <a:bodyPr>
            <a:noAutofit/>
          </a:bodyPr>
          <a:lstStyle>
            <a:lvl1pPr algn="ctr">
              <a:defRPr sz="2000"/>
            </a:lvl1pPr>
          </a:lstStyle>
          <a:p>
            <a:r>
              <a:rPr lang="en-US" noProof="0"/>
              <a:t>Click icon to add picture</a:t>
            </a:r>
          </a:p>
        </p:txBody>
      </p:sp>
      <p:sp>
        <p:nvSpPr>
          <p:cNvPr id="11" name="Picture Placeholder 11"/>
          <p:cNvSpPr>
            <a:spLocks noGrp="1"/>
          </p:cNvSpPr>
          <p:nvPr>
            <p:ph type="pic" sz="quarter" idx="31"/>
          </p:nvPr>
        </p:nvSpPr>
        <p:spPr>
          <a:xfrm>
            <a:off x="6224085" y="4256213"/>
            <a:ext cx="1968000" cy="1476000"/>
          </a:xfrm>
          <a:prstGeom prst="rect">
            <a:avLst/>
          </a:prstGeom>
        </p:spPr>
        <p:txBody>
          <a:bodyPr>
            <a:noAutofit/>
          </a:bodyPr>
          <a:lstStyle>
            <a:lvl1pPr algn="ctr">
              <a:defRPr sz="2000"/>
            </a:lvl1pPr>
          </a:lstStyle>
          <a:p>
            <a:r>
              <a:rPr lang="en-US" noProof="0"/>
              <a:t>Click icon to add picture</a:t>
            </a:r>
          </a:p>
        </p:txBody>
      </p:sp>
      <p:sp>
        <p:nvSpPr>
          <p:cNvPr id="13" name="Text Placeholder 12"/>
          <p:cNvSpPr>
            <a:spLocks noGrp="1"/>
          </p:cNvSpPr>
          <p:nvPr>
            <p:ph type="body" sz="quarter" idx="32" hasCustomPrompt="1"/>
          </p:nvPr>
        </p:nvSpPr>
        <p:spPr>
          <a:xfrm>
            <a:off x="2683483" y="1880213"/>
            <a:ext cx="3288000" cy="1944000"/>
          </a:xfrm>
          <a:prstGeom prst="rect">
            <a:avLst/>
          </a:prstGeom>
        </p:spPr>
        <p:txBody>
          <a:bodyPr/>
          <a:lstStyle>
            <a:lvl1pPr>
              <a:spcAft>
                <a:spcPts val="0"/>
              </a:spcAft>
              <a:defRPr sz="2000" b="1" baseline="0"/>
            </a:lvl1pPr>
            <a:lvl2pPr>
              <a:spcAft>
                <a:spcPts val="0"/>
              </a:spcAft>
              <a:defRPr sz="1800" b="0"/>
            </a:lvl2pPr>
          </a:lstStyle>
          <a:p>
            <a:pPr lvl="0"/>
            <a:r>
              <a:rPr lang="en-US" noProof="0"/>
              <a:t>This is a level 1 bullet</a:t>
            </a:r>
          </a:p>
          <a:p>
            <a:pPr lvl="1"/>
            <a:r>
              <a:rPr lang="en-US" noProof="0"/>
              <a:t>This is a level 2 bullet</a:t>
            </a:r>
          </a:p>
        </p:txBody>
      </p:sp>
      <p:sp>
        <p:nvSpPr>
          <p:cNvPr id="14" name="Text Placeholder 12"/>
          <p:cNvSpPr>
            <a:spLocks noGrp="1"/>
          </p:cNvSpPr>
          <p:nvPr>
            <p:ph type="body" sz="quarter" idx="33" hasCustomPrompt="1"/>
          </p:nvPr>
        </p:nvSpPr>
        <p:spPr>
          <a:xfrm>
            <a:off x="8396560" y="1880213"/>
            <a:ext cx="3302592"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5" name="Text Placeholder 12"/>
          <p:cNvSpPr>
            <a:spLocks noGrp="1"/>
          </p:cNvSpPr>
          <p:nvPr>
            <p:ph type="body" sz="quarter" idx="34" hasCustomPrompt="1"/>
          </p:nvPr>
        </p:nvSpPr>
        <p:spPr>
          <a:xfrm>
            <a:off x="2683483" y="4256213"/>
            <a:ext cx="3288000"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6" name="Text Placeholder 12"/>
          <p:cNvSpPr>
            <a:spLocks noGrp="1"/>
          </p:cNvSpPr>
          <p:nvPr>
            <p:ph type="body" sz="quarter" idx="35" hasCustomPrompt="1"/>
          </p:nvPr>
        </p:nvSpPr>
        <p:spPr>
          <a:xfrm>
            <a:off x="8396560" y="4256213"/>
            <a:ext cx="3302592"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8"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9"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20"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Footer Placeholder 3">
            <a:extLst>
              <a:ext uri="{FF2B5EF4-FFF2-40B4-BE49-F238E27FC236}">
                <a16:creationId xmlns:a16="http://schemas.microsoft.com/office/drawing/2014/main" id="{973FEDFB-2E43-4F5E-B834-D16034542B5B}"/>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23"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24" name="Footer Placeholder 3"/>
          <p:cNvSpPr txBox="1">
            <a:spLocks/>
          </p:cNvSpPr>
          <p:nvPr userDrawn="1"/>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183606657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hasCustomPrompt="1"/>
          </p:nvPr>
        </p:nvSpPr>
        <p:spPr>
          <a:xfrm>
            <a:off x="504000" y="1857892"/>
            <a:ext cx="5466824"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457200" marR="0" indent="0" algn="l" defTabSz="457200" rtl="0" eaLnBrk="1" fontAlgn="auto" latinLnBrk="0" hangingPunct="1">
              <a:lnSpc>
                <a:spcPct val="100000"/>
              </a:lnSpc>
              <a:spcBef>
                <a:spcPct val="20000"/>
              </a:spcBef>
              <a:spcAft>
                <a:spcPts val="0"/>
              </a:spcAft>
              <a:buClrTx/>
              <a:buSzTx/>
              <a:buFont typeface="Arial"/>
              <a:buNone/>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9" name="Text Placeholder 8"/>
          <p:cNvSpPr>
            <a:spLocks noGrp="1"/>
          </p:cNvSpPr>
          <p:nvPr>
            <p:ph type="body" sz="quarter" idx="21" hasCustomPrompt="1"/>
          </p:nvPr>
        </p:nvSpPr>
        <p:spPr>
          <a:xfrm>
            <a:off x="6246195" y="1857892"/>
            <a:ext cx="5444156"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7" name="Picture Placeholder 29"/>
          <p:cNvSpPr>
            <a:spLocks noGrp="1"/>
          </p:cNvSpPr>
          <p:nvPr>
            <p:ph type="pic" sz="quarter" idx="20" hasCustomPrompt="1"/>
          </p:nvPr>
        </p:nvSpPr>
        <p:spPr>
          <a:xfrm>
            <a:off x="10424617" y="1857893"/>
            <a:ext cx="124416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1"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2"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4" name="Footer Placeholder 3">
            <a:extLst>
              <a:ext uri="{FF2B5EF4-FFF2-40B4-BE49-F238E27FC236}">
                <a16:creationId xmlns:a16="http://schemas.microsoft.com/office/drawing/2014/main" id="{CAC390BC-AC8F-4EC4-856F-AFE19E1A4535}"/>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69642237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hasCustomPrompt="1"/>
          </p:nvPr>
        </p:nvSpPr>
        <p:spPr>
          <a:xfrm>
            <a:off x="504000" y="1857892"/>
            <a:ext cx="5468941"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a:p>
            <a:pPr lvl="4"/>
            <a:endParaRPr lang="en-US" noProof="0"/>
          </a:p>
        </p:txBody>
      </p:sp>
      <p:sp>
        <p:nvSpPr>
          <p:cNvPr id="9" name="Text Placeholder 8"/>
          <p:cNvSpPr>
            <a:spLocks noGrp="1"/>
          </p:cNvSpPr>
          <p:nvPr>
            <p:ph type="body" sz="quarter" idx="21" hasCustomPrompt="1"/>
          </p:nvPr>
        </p:nvSpPr>
        <p:spPr>
          <a:xfrm>
            <a:off x="6246195" y="1857892"/>
            <a:ext cx="5454668"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180000" indent="0">
              <a:spcAft>
                <a:spcPts val="1000"/>
              </a:spcAft>
              <a:buNone/>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4" name="Rectangle 3"/>
          <p:cNvSpPr/>
          <p:nvPr userDrawn="1"/>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userDrawn="1"/>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0" name="Text Placeholder 8"/>
          <p:cNvSpPr>
            <a:spLocks noGrp="1"/>
          </p:cNvSpPr>
          <p:nvPr>
            <p:ph type="body" sz="quarter" idx="22" hasCustomPrompt="1"/>
          </p:nvPr>
        </p:nvSpPr>
        <p:spPr>
          <a:xfrm>
            <a:off x="504000" y="4249682"/>
            <a:ext cx="5466824"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Text Placeholder 8"/>
          <p:cNvSpPr>
            <a:spLocks noGrp="1"/>
          </p:cNvSpPr>
          <p:nvPr>
            <p:ph type="body" sz="quarter" idx="23" hasCustomPrompt="1"/>
          </p:nvPr>
        </p:nvSpPr>
        <p:spPr>
          <a:xfrm>
            <a:off x="6246194" y="4249682"/>
            <a:ext cx="5452959"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4</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2" name="Rectangle 11"/>
          <p:cNvSpPr/>
          <p:nvPr userDrawn="1"/>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3" name="Rectangle 12"/>
          <p:cNvSpPr/>
          <p:nvPr userDrawn="1"/>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5" name="Picture Placeholder 29"/>
          <p:cNvSpPr>
            <a:spLocks noGrp="1"/>
          </p:cNvSpPr>
          <p:nvPr>
            <p:ph type="pic" sz="quarter" idx="25" hasCustomPrompt="1"/>
          </p:nvPr>
        </p:nvSpPr>
        <p:spPr>
          <a:xfrm>
            <a:off x="10424617" y="4249683"/>
            <a:ext cx="1244160"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7" name="Picture Placeholder 29"/>
          <p:cNvSpPr>
            <a:spLocks noGrp="1"/>
          </p:cNvSpPr>
          <p:nvPr>
            <p:ph type="pic" sz="quarter" idx="19" hasCustomPrompt="1"/>
          </p:nvPr>
        </p:nvSpPr>
        <p:spPr>
          <a:xfrm>
            <a:off x="4769491" y="1863917"/>
            <a:ext cx="1210207"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8"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9"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20"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pPr>
                <a:defRPr/>
              </a:pPr>
              <a:t>‹#›</a:t>
            </a:fld>
            <a:endParaRPr lang="en-US"/>
          </a:p>
        </p:txBody>
      </p:sp>
      <p:sp>
        <p:nvSpPr>
          <p:cNvPr id="23" name="Footer Placeholder 3"/>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24"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25" name="Footer Placeholder 3"/>
          <p:cNvSpPr txBox="1">
            <a:spLocks/>
          </p:cNvSpPr>
          <p:nvPr userDrawn="1"/>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604270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3 column green line">
    <p:spTree>
      <p:nvGrpSpPr>
        <p:cNvPr id="1" name=""/>
        <p:cNvGrpSpPr/>
        <p:nvPr/>
      </p:nvGrpSpPr>
      <p:grpSpPr>
        <a:xfrm>
          <a:off x="0" y="0"/>
          <a:ext cx="0" cy="0"/>
          <a:chOff x="0" y="0"/>
          <a:chExt cx="0" cy="0"/>
        </a:xfrm>
      </p:grpSpPr>
      <p:sp>
        <p:nvSpPr>
          <p:cNvPr id="4" name="Rectangle 3"/>
          <p:cNvSpPr/>
          <p:nvPr userDrawn="1"/>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userDrawn="1"/>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userDrawn="1"/>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Text Placeholder 8"/>
          <p:cNvSpPr>
            <a:spLocks noGrp="1"/>
          </p:cNvSpPr>
          <p:nvPr>
            <p:ph type="body" sz="quarter" idx="17" hasCustomPrompt="1"/>
          </p:nvPr>
        </p:nvSpPr>
        <p:spPr>
          <a:xfrm>
            <a:off x="4325712" y="1851441"/>
            <a:ext cx="3540577"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8" name="Text Placeholder 8"/>
          <p:cNvSpPr>
            <a:spLocks noGrp="1"/>
          </p:cNvSpPr>
          <p:nvPr>
            <p:ph type="body" sz="quarter" idx="18" hasCustomPrompt="1"/>
          </p:nvPr>
        </p:nvSpPr>
        <p:spPr>
          <a:xfrm>
            <a:off x="504000" y="1851441"/>
            <a:ext cx="3560000"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9" name="Text Placeholder 8"/>
          <p:cNvSpPr>
            <a:spLocks noGrp="1"/>
          </p:cNvSpPr>
          <p:nvPr>
            <p:ph type="body" sz="quarter" idx="19" hasCustomPrompt="1"/>
          </p:nvPr>
        </p:nvSpPr>
        <p:spPr>
          <a:xfrm>
            <a:off x="8128000" y="1851441"/>
            <a:ext cx="3571153"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2"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3"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5" name="Footer Placeholder 3">
            <a:extLst>
              <a:ext uri="{FF2B5EF4-FFF2-40B4-BE49-F238E27FC236}">
                <a16:creationId xmlns:a16="http://schemas.microsoft.com/office/drawing/2014/main" id="{9BF15499-8AD0-4E3E-AA87-519AF767CB67}"/>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16"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17" name="Footer Placeholder 3"/>
          <p:cNvSpPr txBox="1">
            <a:spLocks/>
          </p:cNvSpPr>
          <p:nvPr userDrawn="1"/>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271567177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amp; subtitle">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4609107D-8648-4796-9781-661CF9112790}"/>
              </a:ext>
            </a:extLst>
          </p:cNvPr>
          <p:cNvSpPr>
            <a:spLocks noGrp="1"/>
          </p:cNvSpPr>
          <p:nvPr>
            <p:ph type="sldNum" sz="quarter" idx="10"/>
          </p:nvPr>
        </p:nvSpPr>
        <p:spPr>
          <a:xfrm>
            <a:off x="8737600" y="6356352"/>
            <a:ext cx="2844800" cy="365125"/>
          </a:xfrm>
          <a:prstGeom prst="rect">
            <a:avLst/>
          </a:prstGeom>
        </p:spPr>
        <p:txBody>
          <a:bodyPr/>
          <a:lstStyle>
            <a:lvl1pPr>
              <a:defRPr>
                <a:solidFill>
                  <a:schemeClr val="tx1"/>
                </a:solidFill>
              </a:defRPr>
            </a:lvl1pPr>
          </a:lstStyle>
          <a:p>
            <a:pPr>
              <a:defRPr/>
            </a:pPr>
            <a:fld id="{CC2247A0-0566-4976-A476-FFE498ECC3D7}" type="slidenum">
              <a:rPr lang="en-US" smtClean="0"/>
              <a:pPr>
                <a:defRPr/>
              </a:pPr>
              <a:t>‹#›</a:t>
            </a:fld>
            <a:endParaRPr lang="en-US"/>
          </a:p>
        </p:txBody>
      </p:sp>
      <p:sp>
        <p:nvSpPr>
          <p:cNvPr id="3" name="Footer Placeholder 3">
            <a:extLst>
              <a:ext uri="{FF2B5EF4-FFF2-40B4-BE49-F238E27FC236}">
                <a16:creationId xmlns:a16="http://schemas.microsoft.com/office/drawing/2014/main" id="{65881809-28FB-4864-B699-4BB19BA3B841}"/>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31529174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ubtitle &amp; 1 column text">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499747"/>
            <a:ext cx="10325082" cy="560324"/>
          </a:xfrm>
          <a:prstGeom prst="rect">
            <a:avLst/>
          </a:prstGeom>
        </p:spPr>
        <p:txBody>
          <a:bodyPr vert="horz" lIns="0" tIns="0" rIns="0" bIns="0" rtlCol="0" anchor="t" anchorCtr="0">
            <a:noAutofit/>
          </a:bodyPr>
          <a:lstStyle>
            <a:lvl1pPr algn="l">
              <a:defRPr sz="2800"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noProof="0"/>
              <a:t>Click to add title</a:t>
            </a:r>
          </a:p>
        </p:txBody>
      </p:sp>
      <p:sp>
        <p:nvSpPr>
          <p:cNvPr id="11" name="Content Placeholder 3"/>
          <p:cNvSpPr>
            <a:spLocks noGrp="1"/>
          </p:cNvSpPr>
          <p:nvPr>
            <p:ph sz="quarter" idx="10"/>
          </p:nvPr>
        </p:nvSpPr>
        <p:spPr>
          <a:xfrm>
            <a:off x="501651" y="1665289"/>
            <a:ext cx="11173537" cy="4716463"/>
          </a:xfrm>
          <a:prstGeom prst="rect">
            <a:avLst/>
          </a:prstGeom>
        </p:spPr>
        <p:txBody>
          <a:bodyPr>
            <a:normAutofit/>
          </a:bodyPr>
          <a:lstStyle>
            <a:lvl1pPr>
              <a:tabLst>
                <a:tab pos="6729413" algn="r"/>
              </a:tabLst>
              <a:defRPr sz="2000"/>
            </a:lvl1pPr>
            <a:lvl2pPr>
              <a:tabLst>
                <a:tab pos="6729413" algn="r"/>
              </a:tabLst>
              <a:defRPr sz="1800"/>
            </a:lvl2pPr>
            <a:lvl3pPr>
              <a:tabLst>
                <a:tab pos="6729413" algn="r"/>
              </a:tabLst>
              <a:defRPr sz="1600"/>
            </a:lvl3pPr>
            <a:lvl4pPr>
              <a:tabLst>
                <a:tab pos="6729413" algn="r"/>
              </a:tabLst>
              <a:defRPr sz="1400"/>
            </a:lvl4pPr>
            <a:lvl5pPr>
              <a:tabLst>
                <a:tab pos="5029200" algn="r"/>
              </a:tabLst>
              <a:defRPr sz="1400"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BDDD2269-CC3F-4CFA-983E-FE8FA09B6C37}"/>
              </a:ext>
            </a:extLst>
          </p:cNvPr>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0" name="Slide Number Placeholder 3"/>
          <p:cNvSpPr txBox="1">
            <a:spLocks/>
          </p:cNvSpPr>
          <p:nvPr userDrawn="1"/>
        </p:nvSpPr>
        <p:spPr>
          <a:xfrm>
            <a:off x="8737600" y="6353179"/>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pPr>
                <a:defRPr/>
              </a:pPr>
              <a:t>‹#›</a:t>
            </a:fld>
            <a:endParaRPr lang="en-US"/>
          </a:p>
        </p:txBody>
      </p:sp>
      <p:sp>
        <p:nvSpPr>
          <p:cNvPr id="13" name="Slide Number Placeholder 3"/>
          <p:cNvSpPr txBox="1">
            <a:spLocks/>
          </p:cNvSpPr>
          <p:nvPr userDrawn="1"/>
        </p:nvSpPr>
        <p:spPr>
          <a:xfrm>
            <a:off x="8737600" y="6353179"/>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14" name="Footer Placeholder 3"/>
          <p:cNvSpPr txBox="1">
            <a:spLocks/>
          </p:cNvSpPr>
          <p:nvPr userDrawn="1"/>
        </p:nvSpPr>
        <p:spPr>
          <a:xfrm>
            <a:off x="501650" y="6381752"/>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solidFill>
                  <a:schemeClr val="accent4"/>
                </a:solidFill>
                <a:latin typeface="Helvetica"/>
                <a:cs typeface="Helvetica"/>
              </a:rPr>
              <a:t>www.fda.gov</a:t>
            </a:r>
          </a:p>
        </p:txBody>
      </p:sp>
      <p:cxnSp>
        <p:nvCxnSpPr>
          <p:cNvPr id="3" name="Straight Connector 2">
            <a:extLst>
              <a:ext uri="{FF2B5EF4-FFF2-40B4-BE49-F238E27FC236}">
                <a16:creationId xmlns:a16="http://schemas.microsoft.com/office/drawing/2014/main" id="{F912F52B-FB00-014F-99E9-DCAA336CB1AB}"/>
              </a:ext>
            </a:extLst>
          </p:cNvPr>
          <p:cNvCxnSpPr>
            <a:cxnSpLocks/>
          </p:cNvCxnSpPr>
          <p:nvPr userDrawn="1"/>
        </p:nvCxnSpPr>
        <p:spPr>
          <a:xfrm>
            <a:off x="501650" y="1081024"/>
            <a:ext cx="11173538"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70128EE-5989-064E-A19D-82437901B192}"/>
              </a:ext>
            </a:extLst>
          </p:cNvPr>
          <p:cNvCxnSpPr>
            <a:cxnSpLocks/>
          </p:cNvCxnSpPr>
          <p:nvPr userDrawn="1"/>
        </p:nvCxnSpPr>
        <p:spPr>
          <a:xfrm>
            <a:off x="501650" y="6331204"/>
            <a:ext cx="11173538" cy="0"/>
          </a:xfrm>
          <a:prstGeom prst="line">
            <a:avLst/>
          </a:prstGeom>
          <a:ln w="19050">
            <a:solidFill>
              <a:schemeClr val="accent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625426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Tree>
    <p:extLst>
      <p:ext uri="{BB962C8B-B14F-4D97-AF65-F5344CB8AC3E}">
        <p14:creationId xmlns:p14="http://schemas.microsoft.com/office/powerpoint/2010/main" val="36810737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itle and Subhead: Sidebar - N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00475B-A5C6-C849-A5AB-E57F23F3E9B8}"/>
              </a:ext>
            </a:extLst>
          </p:cNvPr>
          <p:cNvSpPr/>
          <p:nvPr userDrawn="1"/>
        </p:nvSpPr>
        <p:spPr bwMode="gray">
          <a:xfrm flipH="1">
            <a:off x="-3" y="0"/>
            <a:ext cx="4953002" cy="6858000"/>
          </a:xfrm>
          <a:prstGeom prst="rect">
            <a:avLst/>
          </a:prstGeom>
          <a:solidFill>
            <a:schemeClr val="accent2"/>
          </a:solidFill>
          <a:ln w="19050" algn="ctr">
            <a:noFill/>
            <a:miter lim="800000"/>
            <a:headEnd/>
            <a:tailEnd/>
          </a:ln>
        </p:spPr>
        <p:txBody>
          <a:bodyPr wrap="square" lIns="0" tIns="0" rIns="0" bIns="0" rtlCol="0" anchor="ctr">
            <a:noAutofit/>
          </a:bodyPr>
          <a:lstStyle/>
          <a:p>
            <a:pPr algn="ctr"/>
            <a:endParaRPr lang="en-US"/>
          </a:p>
        </p:txBody>
      </p:sp>
      <p:sp>
        <p:nvSpPr>
          <p:cNvPr id="8" name="Text Placeholder 7">
            <a:extLst>
              <a:ext uri="{FF2B5EF4-FFF2-40B4-BE49-F238E27FC236}">
                <a16:creationId xmlns:a16="http://schemas.microsoft.com/office/drawing/2014/main" id="{866FB94F-08D4-3E44-BFE4-F557107D2DE8}"/>
              </a:ext>
            </a:extLst>
          </p:cNvPr>
          <p:cNvSpPr>
            <a:spLocks noGrp="1"/>
          </p:cNvSpPr>
          <p:nvPr>
            <p:ph type="body" sz="quarter" idx="14" hasCustomPrompt="1"/>
          </p:nvPr>
        </p:nvSpPr>
        <p:spPr>
          <a:xfrm>
            <a:off x="914400" y="2959100"/>
            <a:ext cx="3009900" cy="1714500"/>
          </a:xfrm>
        </p:spPr>
        <p:txBody>
          <a:bodyPr>
            <a:noAutofit/>
          </a:bodyPr>
          <a:lstStyle>
            <a:lvl1pPr marL="0" marR="0" indent="0" algn="l" defTabSz="914400" rtl="0" eaLnBrk="1" fontAlgn="auto" latinLnBrk="0" hangingPunct="1">
              <a:lnSpc>
                <a:spcPct val="120000"/>
              </a:lnSpc>
              <a:spcBef>
                <a:spcPts val="0"/>
              </a:spcBef>
              <a:spcAft>
                <a:spcPts val="0"/>
              </a:spcAft>
              <a:buClrTx/>
              <a:buSzTx/>
              <a:buFontTx/>
              <a:buNone/>
              <a:tabLst/>
              <a:defRPr sz="1100">
                <a:solidFill>
                  <a:schemeClr val="tx1"/>
                </a:solidFill>
              </a:defRPr>
            </a:lvl1pPr>
          </a:lstStyle>
          <a:p>
            <a:pPr lvl="0"/>
            <a:r>
              <a:rPr lang="en-US"/>
              <a:t>7 lines running intro text. Morbi </a:t>
            </a:r>
            <a:r>
              <a:rPr lang="en-US" err="1"/>
              <a:t>leo</a:t>
            </a:r>
            <a:r>
              <a:rPr lang="en-US"/>
              <a:t> </a:t>
            </a:r>
            <a:r>
              <a:rPr lang="en-US" err="1"/>
              <a:t>risus</a:t>
            </a:r>
            <a:r>
              <a:rPr lang="en-US"/>
              <a:t>, porta ac </a:t>
            </a:r>
            <a:r>
              <a:rPr lang="en-US" err="1"/>
              <a:t>consectetur</a:t>
            </a:r>
            <a:r>
              <a:rPr lang="en-US"/>
              <a:t> ac, vestibulum at eros. Donec sed </a:t>
            </a:r>
            <a:r>
              <a:rPr lang="en-US" err="1"/>
              <a:t>odio</a:t>
            </a:r>
            <a:r>
              <a:rPr lang="en-US"/>
              <a:t> dui. </a:t>
            </a:r>
            <a:r>
              <a:rPr lang="en-US" err="1"/>
              <a:t>odio</a:t>
            </a:r>
            <a:r>
              <a:rPr lang="en-US"/>
              <a:t> dui. </a:t>
            </a:r>
            <a:r>
              <a:rPr lang="en-US" err="1"/>
              <a:t>Praesent</a:t>
            </a:r>
            <a:r>
              <a:rPr lang="en-US"/>
              <a:t> </a:t>
            </a:r>
            <a:r>
              <a:rPr lang="en-US" err="1"/>
              <a:t>commodo</a:t>
            </a:r>
            <a:r>
              <a:rPr lang="en-US"/>
              <a:t> cursus magna, vel </a:t>
            </a:r>
            <a:r>
              <a:rPr lang="en-US" err="1"/>
              <a:t>scelerisque</a:t>
            </a:r>
            <a:r>
              <a:rPr lang="en-US"/>
              <a:t> </a:t>
            </a:r>
            <a:r>
              <a:rPr lang="en-US" err="1"/>
              <a:t>nisl</a:t>
            </a:r>
            <a:r>
              <a:rPr lang="en-US"/>
              <a:t> </a:t>
            </a:r>
            <a:r>
              <a:rPr lang="en-US" err="1"/>
              <a:t>consectetur</a:t>
            </a:r>
            <a:r>
              <a:rPr lang="en-US"/>
              <a:t> et.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Praesent</a:t>
            </a:r>
            <a:r>
              <a:rPr lang="en-US"/>
              <a:t> </a:t>
            </a:r>
            <a:r>
              <a:rPr lang="en-US" err="1"/>
              <a:t>commodo</a:t>
            </a:r>
            <a:r>
              <a:rPr lang="en-US"/>
              <a:t> cursus magna, vel </a:t>
            </a:r>
            <a:r>
              <a:rPr lang="en-US" err="1"/>
              <a:t>scelerisque</a:t>
            </a:r>
            <a:r>
              <a:rPr lang="en-US"/>
              <a:t> </a:t>
            </a:r>
            <a:r>
              <a:rPr lang="en-US" err="1"/>
              <a:t>nisl</a:t>
            </a:r>
            <a:r>
              <a:rPr lang="en-US"/>
              <a:t> </a:t>
            </a:r>
            <a:r>
              <a:rPr lang="en-US" err="1"/>
              <a:t>consectetur</a:t>
            </a:r>
            <a:r>
              <a:rPr lang="en-US"/>
              <a:t> et.</a:t>
            </a:r>
          </a:p>
        </p:txBody>
      </p:sp>
      <p:sp>
        <p:nvSpPr>
          <p:cNvPr id="12" name="Text Placeholder 5">
            <a:extLst>
              <a:ext uri="{FF2B5EF4-FFF2-40B4-BE49-F238E27FC236}">
                <a16:creationId xmlns:a16="http://schemas.microsoft.com/office/drawing/2014/main" id="{D17C4CB6-256B-004F-984C-4EAB9A3533F0}"/>
              </a:ext>
            </a:extLst>
          </p:cNvPr>
          <p:cNvSpPr>
            <a:spLocks noGrp="1"/>
          </p:cNvSpPr>
          <p:nvPr>
            <p:ph type="body" sz="quarter" idx="18" hasCustomPrompt="1"/>
          </p:nvPr>
        </p:nvSpPr>
        <p:spPr>
          <a:xfrm>
            <a:off x="914400" y="571500"/>
            <a:ext cx="3009900" cy="2190750"/>
          </a:xfrm>
        </p:spPr>
        <p:txBody>
          <a:bodyPr anchor="b"/>
          <a:lstStyle>
            <a:lvl1pPr>
              <a:lnSpc>
                <a:spcPct val="100000"/>
              </a:lnSpc>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en-US"/>
              <a:t>Click to edit slide heading</a:t>
            </a:r>
          </a:p>
        </p:txBody>
      </p:sp>
    </p:spTree>
    <p:extLst>
      <p:ext uri="{BB962C8B-B14F-4D97-AF65-F5344CB8AC3E}">
        <p14:creationId xmlns:p14="http://schemas.microsoft.com/office/powerpoint/2010/main" val="3415769468"/>
      </p:ext>
    </p:extLst>
  </p:cSld>
  <p:clrMapOvr>
    <a:masterClrMapping/>
  </p:clrMapOvr>
  <p:transition>
    <p:fade/>
  </p:transition>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3F604-DB68-E64E-B686-C7BF29BF6F69}" type="datetime1">
              <a:rPr lang="en-US" smtClean="0"/>
              <a:t>10/3/2022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08885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able of Contents">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8" name="Text Placeholder 8">
            <a:extLst>
              <a:ext uri="{FF2B5EF4-FFF2-40B4-BE49-F238E27FC236}">
                <a16:creationId xmlns:a16="http://schemas.microsoft.com/office/drawing/2014/main" id="{6C31593C-2A63-436E-B7D8-C620A66C3F74}"/>
              </a:ext>
            </a:extLst>
          </p:cNvPr>
          <p:cNvSpPr>
            <a:spLocks noGrp="1"/>
          </p:cNvSpPr>
          <p:nvPr>
            <p:ph type="body" sz="quarter" idx="18"/>
          </p:nvPr>
        </p:nvSpPr>
        <p:spPr>
          <a:xfrm>
            <a:off x="1900239" y="1876755"/>
            <a:ext cx="8391524" cy="357187"/>
          </a:xfrm>
          <a:prstGeom prst="rect">
            <a:avLst/>
          </a:prstGeom>
        </p:spPr>
        <p:txBody>
          <a:bodyPr>
            <a:normAutofit/>
          </a:bodyPr>
          <a:lstStyle>
            <a:lvl1pPr marL="0" indent="0">
              <a:buNone/>
              <a:defRPr/>
            </a:lvl1pPr>
          </a:lstStyle>
          <a:p>
            <a:pPr lvl="0"/>
            <a:r>
              <a:rPr lang="en-US" noProof="0"/>
              <a:t>Click to edit Master text styles</a:t>
            </a:r>
          </a:p>
          <a:p>
            <a:pPr lvl="1"/>
            <a:r>
              <a:rPr lang="en-US" noProof="0"/>
              <a:t>Second level</a:t>
            </a:r>
          </a:p>
        </p:txBody>
      </p:sp>
      <p:graphicFrame>
        <p:nvGraphicFramePr>
          <p:cNvPr id="9" name="Table 8">
            <a:extLst>
              <a:ext uri="{FF2B5EF4-FFF2-40B4-BE49-F238E27FC236}">
                <a16:creationId xmlns:a16="http://schemas.microsoft.com/office/drawing/2014/main" id="{C25A117E-CC7F-41FD-907B-ACB8B0A98844}"/>
              </a:ext>
            </a:extLst>
          </p:cNvPr>
          <p:cNvGraphicFramePr>
            <a:graphicFrameLocks noGrp="1"/>
          </p:cNvGraphicFramePr>
          <p:nvPr>
            <p:extLst>
              <p:ext uri="{D42A27DB-BD31-4B8C-83A1-F6EECF244321}">
                <p14:modId xmlns:p14="http://schemas.microsoft.com/office/powerpoint/2010/main" val="2791360994"/>
              </p:ext>
            </p:extLst>
          </p:nvPr>
        </p:nvGraphicFramePr>
        <p:xfrm>
          <a:off x="1900238" y="2183198"/>
          <a:ext cx="8391525" cy="3797452"/>
        </p:xfrm>
        <a:graphic>
          <a:graphicData uri="http://schemas.openxmlformats.org/drawingml/2006/table">
            <a:tbl>
              <a:tblPr firstRow="1" bandRow="1">
                <a:tableStyleId>{5C22544A-7EE6-4342-B048-85BDC9FD1C3A}</a:tableStyleId>
              </a:tblPr>
              <a:tblGrid>
                <a:gridCol w="2189093">
                  <a:extLst>
                    <a:ext uri="{9D8B030D-6E8A-4147-A177-3AD203B41FA5}">
                      <a16:colId xmlns:a16="http://schemas.microsoft.com/office/drawing/2014/main" val="20000"/>
                    </a:ext>
                  </a:extLst>
                </a:gridCol>
                <a:gridCol w="6202432">
                  <a:extLst>
                    <a:ext uri="{9D8B030D-6E8A-4147-A177-3AD203B41FA5}">
                      <a16:colId xmlns:a16="http://schemas.microsoft.com/office/drawing/2014/main" val="20001"/>
                    </a:ext>
                  </a:extLst>
                </a:gridCol>
              </a:tblGrid>
              <a:tr h="500400">
                <a:tc>
                  <a:txBody>
                    <a:bodyPr/>
                    <a:lstStyle/>
                    <a:p>
                      <a:pPr marL="0" indent="0">
                        <a:lnSpc>
                          <a:spcPct val="110000"/>
                        </a:lnSpc>
                        <a:buFont typeface="Arial" panose="020B0604020202020204" pitchFamily="34" charset="0"/>
                        <a:buNone/>
                      </a:pPr>
                      <a:r>
                        <a:rPr lang="en-US" sz="1200" b="0">
                          <a:solidFill>
                            <a:schemeClr val="accent1"/>
                          </a:solidFill>
                          <a:latin typeface="+mn-lt"/>
                        </a:rPr>
                        <a:t>Column heading</a:t>
                      </a:r>
                    </a:p>
                  </a:txBody>
                  <a:tcPr marT="91440" marB="91440" anchor="ctr">
                    <a:lnL w="571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0">
                          <a:solidFill>
                            <a:schemeClr val="accent1"/>
                          </a:solidFill>
                          <a:latin typeface="+mn-lt"/>
                        </a:rPr>
                        <a:t>Column heading</a:t>
                      </a:r>
                    </a:p>
                  </a:txBody>
                  <a:tcPr marT="91440" marB="91440" anchor="ctr">
                    <a:lnL w="12700" cap="flat" cmpd="sng" algn="ctr">
                      <a:noFill/>
                      <a:prstDash val="solid"/>
                      <a:round/>
                      <a:headEnd type="none" w="med" len="med"/>
                      <a:tailEnd type="none" w="med" len="med"/>
                    </a:lnL>
                    <a:lnR w="5715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a:lnSpc>
                          <a:spcPct val="100000"/>
                        </a:lnSpc>
                        <a:spcBef>
                          <a:spcPts val="300"/>
                        </a:spcBef>
                        <a:spcAft>
                          <a:spcPts val="0"/>
                        </a:spcAft>
                        <a:buClrTx/>
                        <a:buSzPct val="100000"/>
                        <a:buFont typeface="Arial"/>
                        <a:buChar char="•"/>
                      </a:pPr>
                      <a:r>
                        <a:rPr lang="en-US" sz="1100" b="0">
                          <a:solidFill>
                            <a:schemeClr val="tx1"/>
                          </a:solidFill>
                          <a:latin typeface="+mn-lt"/>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a:solidFill>
                            <a:schemeClr val="tx1"/>
                          </a:solidFill>
                          <a:latin typeface="+mn-lt"/>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24263">
                <a:tc>
                  <a:txBody>
                    <a:bodyPr/>
                    <a:lstStyle/>
                    <a:p>
                      <a:pPr marL="0" indent="0" algn="l">
                        <a:lnSpc>
                          <a:spcPct val="110000"/>
                        </a:lnSpc>
                        <a:spcBef>
                          <a:spcPts val="300"/>
                        </a:spcBef>
                        <a:spcAft>
                          <a:spcPts val="600"/>
                        </a:spcAft>
                        <a:buFont typeface="Arial" panose="020B0604020202020204" pitchFamily="34" charset="0"/>
                        <a:buNone/>
                      </a:pPr>
                      <a:r>
                        <a:rPr lang="en-US" sz="1100" b="0">
                          <a:solidFill>
                            <a:schemeClr val="tx1"/>
                          </a:solidFill>
                          <a:latin typeface="+mn-lt"/>
                        </a:rPr>
                        <a:t>Row</a:t>
                      </a:r>
                      <a:r>
                        <a:rPr lang="en-US" sz="1100" b="0" baseline="0">
                          <a:solidFill>
                            <a:schemeClr val="tx1"/>
                          </a:solidFill>
                          <a:latin typeface="+mn-lt"/>
                        </a:rPr>
                        <a:t> title</a:t>
                      </a:r>
                      <a:endParaRPr lang="en-US" sz="1100" b="0">
                        <a:solidFill>
                          <a:schemeClr val="tx1"/>
                        </a:solidFill>
                        <a:latin typeface="+mn-lt"/>
                      </a:endParaRP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14300" lvl="1" indent="-114300" algn="l" defTabSz="914400" rtl="0" eaLnBrk="1" latinLnBrk="0" hangingPunct="1">
                        <a:lnSpc>
                          <a:spcPct val="100000"/>
                        </a:lnSpc>
                        <a:spcBef>
                          <a:spcPts val="300"/>
                        </a:spcBef>
                        <a:spcAft>
                          <a:spcPts val="0"/>
                        </a:spcAft>
                        <a:buClrTx/>
                        <a:buSzPct val="100000"/>
                        <a:buFont typeface="Arial"/>
                        <a:buChar char="•"/>
                      </a:pPr>
                      <a:r>
                        <a:rPr lang="en-US" sz="1100" b="0" kern="1200">
                          <a:solidFill>
                            <a:schemeClr val="tx1"/>
                          </a:solidFill>
                          <a:latin typeface="+mn-lt"/>
                          <a:ea typeface="+mn-ea"/>
                          <a:cs typeface="+mn-cs"/>
                        </a:rPr>
                        <a:t>This is dummy text it is not here to be read this is dummy text</a:t>
                      </a:r>
                    </a:p>
                    <a:p>
                      <a:pPr marL="114300" marR="0" lvl="1" indent="-114300" algn="l" defTabSz="914400" rtl="0" eaLnBrk="1" fontAlgn="auto" latinLnBrk="0" hangingPunct="1">
                        <a:lnSpc>
                          <a:spcPct val="100000"/>
                        </a:lnSpc>
                        <a:spcBef>
                          <a:spcPts val="300"/>
                        </a:spcBef>
                        <a:spcAft>
                          <a:spcPts val="0"/>
                        </a:spcAft>
                        <a:buClrTx/>
                        <a:buSzPct val="100000"/>
                        <a:buFont typeface="Arial"/>
                        <a:buChar char="•"/>
                        <a:tabLst/>
                        <a:defRPr/>
                      </a:pPr>
                      <a:r>
                        <a:rPr lang="en-US" sz="1100" b="0" kern="1200">
                          <a:solidFill>
                            <a:schemeClr val="tx1"/>
                          </a:solidFill>
                          <a:latin typeface="+mn-lt"/>
                          <a:ea typeface="+mn-ea"/>
                          <a:cs typeface="+mn-cs"/>
                        </a:rPr>
                        <a:t>This is dummy text it is not here to be read this is dummy text</a:t>
                      </a:r>
                    </a:p>
                  </a:txBody>
                  <a:tcPr marT="91440" marB="91440">
                    <a:lnL w="57150" cap="flat" cmpd="sng" algn="ctr">
                      <a:noFill/>
                      <a:prstDash val="solid"/>
                      <a:round/>
                      <a:headEnd type="none" w="med" len="med"/>
                      <a:tailEnd type="none" w="med" len="med"/>
                    </a:lnL>
                    <a:lnR w="571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043465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10" name="Content Placeholder 7"/>
          <p:cNvSpPr>
            <a:spLocks noGrp="1"/>
          </p:cNvSpPr>
          <p:nvPr>
            <p:ph sz="quarter" idx="11"/>
          </p:nvPr>
        </p:nvSpPr>
        <p:spPr>
          <a:xfrm>
            <a:off x="483813" y="1669289"/>
            <a:ext cx="5305579" cy="3918425"/>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11" name="Content Placeholder 9"/>
          <p:cNvSpPr>
            <a:spLocks noGrp="1"/>
          </p:cNvSpPr>
          <p:nvPr>
            <p:ph sz="quarter" idx="20"/>
          </p:nvPr>
        </p:nvSpPr>
        <p:spPr>
          <a:xfrm>
            <a:off x="6184110" y="1669290"/>
            <a:ext cx="5322781" cy="3918424"/>
          </a:xfrm>
          <a:prstGeom prst="rect">
            <a:avLst/>
          </a:prstGeom>
        </p:spPr>
        <p:txBody>
          <a:bodyPr>
            <a:normAutofit/>
          </a:bodyPr>
          <a:lstStyle/>
          <a:p>
            <a:pPr lvl="0"/>
            <a:r>
              <a:rPr lang="en-US" sz="1600"/>
              <a:t>Click to edit Master text styles</a:t>
            </a:r>
          </a:p>
        </p:txBody>
      </p:sp>
      <p:sp>
        <p:nvSpPr>
          <p:cNvPr id="12" name="Slide Number Placeholder 1"/>
          <p:cNvSpPr txBox="1">
            <a:spLocks/>
          </p:cNvSpPr>
          <p:nvPr/>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00" kern="1200">
                <a:solidFill>
                  <a:schemeClr val="tx1"/>
                </a:solidFill>
                <a:latin typeface="+mn-lt"/>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z="1200" smtClean="0">
                <a:solidFill>
                  <a:srgbClr val="007CBA"/>
                </a:solidFill>
                <a:latin typeface="Helvetica" panose="020B0604020202020204" pitchFamily="34" charset="0"/>
                <a:cs typeface="Helvetica" panose="020B0604020202020204" pitchFamily="34" charset="0"/>
              </a:rPr>
              <a:pPr>
                <a:defRPr/>
              </a:pPr>
              <a:t>‹#›</a:t>
            </a:fld>
            <a:endParaRPr lang="en-US">
              <a:solidFill>
                <a:srgbClr val="007CBA"/>
              </a:solidFill>
              <a:latin typeface="Helvetica" panose="020B0604020202020204" pitchFamily="34" charset="0"/>
              <a:cs typeface="Helvetica" panose="020B0604020202020204" pitchFamily="34" charset="0"/>
            </a:endParaRPr>
          </a:p>
        </p:txBody>
      </p:sp>
      <p:sp>
        <p:nvSpPr>
          <p:cNvPr id="15" name="TextBox 14"/>
          <p:cNvSpPr txBox="1"/>
          <p:nvPr/>
        </p:nvSpPr>
        <p:spPr>
          <a:xfrm>
            <a:off x="501650" y="5838311"/>
            <a:ext cx="11177206" cy="442674"/>
          </a:xfrm>
          <a:prstGeom prst="roundRect">
            <a:avLst/>
          </a:prstGeom>
          <a:noFill/>
          <a:ln w="12700">
            <a:solidFill>
              <a:schemeClr val="accent1"/>
            </a:solidFill>
          </a:ln>
        </p:spPr>
        <p:txBody>
          <a:bodyPr wrap="square" lIns="182880" tIns="91440" rIns="182880" bIns="91440" rtlCol="0">
            <a:spAutoFit/>
          </a:bodyPr>
          <a:lstStyle/>
          <a:p>
            <a:pPr algn="ctr"/>
            <a:r>
              <a:rPr lang="en-US" sz="1400">
                <a:latin typeface="+mn-lt"/>
                <a:cs typeface="Arial" panose="020B0604020202020204" pitchFamily="34" charset="0"/>
              </a:rPr>
              <a:t>Kicker style</a:t>
            </a:r>
          </a:p>
        </p:txBody>
      </p:sp>
      <p:sp>
        <p:nvSpPr>
          <p:cNvPr id="1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275612479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737600" y="6356352"/>
            <a:ext cx="2844800" cy="365125"/>
          </a:xfrm>
          <a:prstGeom prst="rect">
            <a:avLst/>
          </a:prstGeom>
        </p:spPr>
        <p:txBody>
          <a:bodyPr/>
          <a:lstStyle/>
          <a:p>
            <a:pPr>
              <a:defRPr/>
            </a:pPr>
            <a:fld id="{CC2247A0-0566-4976-A476-FFE498ECC3D7}" type="slidenum">
              <a:rPr lang="en-US" smtClean="0"/>
              <a:pPr>
                <a:defRPr/>
              </a:pPr>
              <a:t>‹#›</a:t>
            </a:fld>
            <a:endParaRPr lang="en-US"/>
          </a:p>
        </p:txBody>
      </p:sp>
      <p:sp>
        <p:nvSpPr>
          <p:cNvPr id="6" name="Content Placeholder 3"/>
          <p:cNvSpPr>
            <a:spLocks noGrp="1"/>
          </p:cNvSpPr>
          <p:nvPr>
            <p:ph idx="4294967295"/>
          </p:nvPr>
        </p:nvSpPr>
        <p:spPr>
          <a:xfrm>
            <a:off x="501651" y="1665289"/>
            <a:ext cx="11165416" cy="4046889"/>
          </a:xfrm>
          <a:prstGeom prst="rect">
            <a:avLst/>
          </a:prstGeom>
        </p:spPr>
        <p:txBody>
          <a:bodyPr/>
          <a:lstStyle/>
          <a:p>
            <a:pPr lvl="0"/>
            <a:r>
              <a:rPr lang="en-US"/>
              <a:t>Click to edit Master text styles</a:t>
            </a:r>
          </a:p>
          <a:p>
            <a:pPr lvl="1"/>
            <a:r>
              <a:rPr lang="en-US"/>
              <a:t>Second level</a:t>
            </a:r>
          </a:p>
        </p:txBody>
      </p:sp>
      <p:sp>
        <p:nvSpPr>
          <p:cNvPr id="10"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1"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67361964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ata table">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7"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8" name="Text Placeholder 5">
            <a:extLst>
              <a:ext uri="{FF2B5EF4-FFF2-40B4-BE49-F238E27FC236}">
                <a16:creationId xmlns:a16="http://schemas.microsoft.com/office/drawing/2014/main" id="{48218BFA-D117-4DDE-838C-3D026A6B5F4E}"/>
              </a:ext>
            </a:extLst>
          </p:cNvPr>
          <p:cNvSpPr>
            <a:spLocks noGrp="1"/>
          </p:cNvSpPr>
          <p:nvPr>
            <p:ph type="body" sz="quarter" idx="18"/>
          </p:nvPr>
        </p:nvSpPr>
        <p:spPr>
          <a:xfrm>
            <a:off x="501650" y="1731963"/>
            <a:ext cx="8391524" cy="357187"/>
          </a:xfrm>
          <a:prstGeom prst="rect">
            <a:avLst/>
          </a:prstGeom>
        </p:spPr>
        <p:txBody>
          <a:bodyPr>
            <a:normAutofit/>
          </a:bodyPr>
          <a:lstStyle>
            <a:lvl1pPr marL="0" indent="0">
              <a:buNone/>
              <a:defRPr/>
            </a:lvl1pPr>
          </a:lstStyle>
          <a:p>
            <a:pPr lvl="0"/>
            <a:r>
              <a:rPr lang="en-US" noProof="0"/>
              <a:t>Click to edit Master text styles</a:t>
            </a:r>
          </a:p>
          <a:p>
            <a:pPr lvl="1"/>
            <a:r>
              <a:rPr lang="en-US" noProof="0"/>
              <a:t>Second level</a:t>
            </a:r>
          </a:p>
        </p:txBody>
      </p:sp>
      <p:graphicFrame>
        <p:nvGraphicFramePr>
          <p:cNvPr id="9" name="Group 3">
            <a:extLst>
              <a:ext uri="{FF2B5EF4-FFF2-40B4-BE49-F238E27FC236}">
                <a16:creationId xmlns:a16="http://schemas.microsoft.com/office/drawing/2014/main" id="{ACA4D5D1-2923-443B-A6AF-49825F2E4F15}"/>
              </a:ext>
            </a:extLst>
          </p:cNvPr>
          <p:cNvGraphicFramePr>
            <a:graphicFrameLocks noGrp="1"/>
          </p:cNvGraphicFramePr>
          <p:nvPr>
            <p:extLst>
              <p:ext uri="{D42A27DB-BD31-4B8C-83A1-F6EECF244321}">
                <p14:modId xmlns:p14="http://schemas.microsoft.com/office/powerpoint/2010/main" val="1187180251"/>
              </p:ext>
            </p:extLst>
          </p:nvPr>
        </p:nvGraphicFramePr>
        <p:xfrm>
          <a:off x="501650" y="2089150"/>
          <a:ext cx="11188701" cy="3799056"/>
        </p:xfrm>
        <a:graphic>
          <a:graphicData uri="http://schemas.openxmlformats.org/drawingml/2006/table">
            <a:tbl>
              <a:tblPr/>
              <a:tblGrid>
                <a:gridCol w="2935649">
                  <a:extLst>
                    <a:ext uri="{9D8B030D-6E8A-4147-A177-3AD203B41FA5}">
                      <a16:colId xmlns:a16="http://schemas.microsoft.com/office/drawing/2014/main" val="20000"/>
                    </a:ext>
                  </a:extLst>
                </a:gridCol>
                <a:gridCol w="2063263">
                  <a:extLst>
                    <a:ext uri="{9D8B030D-6E8A-4147-A177-3AD203B41FA5}">
                      <a16:colId xmlns:a16="http://schemas.microsoft.com/office/drawing/2014/main" val="20001"/>
                    </a:ext>
                  </a:extLst>
                </a:gridCol>
                <a:gridCol w="2063263">
                  <a:extLst>
                    <a:ext uri="{9D8B030D-6E8A-4147-A177-3AD203B41FA5}">
                      <a16:colId xmlns:a16="http://schemas.microsoft.com/office/drawing/2014/main" val="20002"/>
                    </a:ext>
                  </a:extLst>
                </a:gridCol>
                <a:gridCol w="2063263">
                  <a:extLst>
                    <a:ext uri="{9D8B030D-6E8A-4147-A177-3AD203B41FA5}">
                      <a16:colId xmlns:a16="http://schemas.microsoft.com/office/drawing/2014/main" val="20003"/>
                    </a:ext>
                  </a:extLst>
                </a:gridCol>
                <a:gridCol w="2063263">
                  <a:extLst>
                    <a:ext uri="{9D8B030D-6E8A-4147-A177-3AD203B41FA5}">
                      <a16:colId xmlns:a16="http://schemas.microsoft.com/office/drawing/2014/main" val="20004"/>
                    </a:ext>
                  </a:extLst>
                </a:gridCol>
              </a:tblGrid>
              <a:tr h="498717">
                <a:tc>
                  <a:txBody>
                    <a:bodyPr/>
                    <a:lstStyle/>
                    <a:p>
                      <a:pPr marL="0" marR="0" lvl="0" indent="0" algn="l" defTabSz="684213" rtl="0" eaLnBrk="0" fontAlgn="base" latinLnBrk="0" hangingPunct="0">
                        <a:lnSpc>
                          <a:spcPct val="100000"/>
                        </a:lnSpc>
                        <a:spcBef>
                          <a:spcPts val="0"/>
                        </a:spcBef>
                        <a:spcAft>
                          <a:spcPct val="0"/>
                        </a:spcAft>
                        <a:buClrTx/>
                        <a:buSzPct val="25000"/>
                        <a:buFont typeface="Wingdings" pitchFamily="2" charset="2"/>
                        <a:buNone/>
                        <a:tabLst/>
                        <a:defRPr/>
                      </a:pPr>
                      <a:endParaRPr lang="en-US" sz="1200" b="0">
                        <a:solidFill>
                          <a:schemeClr val="tx1"/>
                        </a:solidFill>
                      </a:endParaRPr>
                    </a:p>
                  </a:txBody>
                  <a:tcPr marT="91440" marB="91440" anchor="ctr" horzOverflow="overflow">
                    <a:lnL w="12700" cmpd="sng">
                      <a:noFill/>
                      <a:prstDash val="solid"/>
                    </a:lnL>
                    <a:lnR w="635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4213" rtl="0" eaLnBrk="0" fontAlgn="base" latinLnBrk="0" hangingPunct="0">
                        <a:lnSpc>
                          <a:spcPct val="100000"/>
                        </a:lnSpc>
                        <a:spcBef>
                          <a:spcPts val="400"/>
                        </a:spcBef>
                        <a:spcAft>
                          <a:spcPct val="0"/>
                        </a:spcAft>
                        <a:buClrTx/>
                        <a:buSzPct val="100000"/>
                        <a:buFont typeface="Arial" panose="020B0604020202020204" pitchFamily="34" charset="0"/>
                        <a:buNone/>
                        <a:tabLst/>
                      </a:pPr>
                      <a:r>
                        <a:rPr kumimoji="0" lang="en-US" sz="1200" b="0" u="none" strike="noStrike" cap="none" normalizeH="0" baseline="0">
                          <a:ln>
                            <a:noFill/>
                          </a:ln>
                          <a:solidFill>
                            <a:schemeClr val="accent1"/>
                          </a:solidFill>
                          <a:effectLst/>
                          <a:latin typeface="+mn-lt"/>
                        </a:rPr>
                        <a:t>Column header</a:t>
                      </a:r>
                      <a:endParaRPr kumimoji="0" lang="en-US" sz="1200" b="0" i="0" u="none" strike="noStrike" cap="none" normalizeH="0" baseline="0">
                        <a:ln>
                          <a:noFill/>
                        </a:ln>
                        <a:solidFill>
                          <a:schemeClr val="accent1"/>
                        </a:solidFill>
                        <a:effectLst/>
                        <a:latin typeface="+mn-lt"/>
                      </a:endParaRPr>
                    </a:p>
                  </a:txBody>
                  <a:tcPr marT="91440" marB="9144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Subtotal</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71477">
                <a:tc>
                  <a:txBody>
                    <a:bodyPr/>
                    <a:lstStyle/>
                    <a:p>
                      <a:pPr marL="0" indent="0" algn="l">
                        <a:lnSpc>
                          <a:spcPct val="110000"/>
                        </a:lnSpc>
                        <a:spcBef>
                          <a:spcPts val="300"/>
                        </a:spcBef>
                        <a:spcAft>
                          <a:spcPts val="600"/>
                        </a:spcAft>
                        <a:buFont typeface="Arial" panose="020B0604020202020204" pitchFamily="34" charset="0"/>
                        <a:buNone/>
                      </a:pPr>
                      <a:r>
                        <a:rPr lang="en-US" sz="1000" b="0">
                          <a:solidFill>
                            <a:schemeClr val="tx1"/>
                          </a:solidFill>
                          <a:latin typeface="+mn-lt"/>
                        </a:rPr>
                        <a:t>Row</a:t>
                      </a:r>
                      <a:r>
                        <a:rPr lang="en-US" sz="1000" b="0" baseline="0">
                          <a:solidFill>
                            <a:schemeClr val="tx1"/>
                          </a:solidFill>
                          <a:latin typeface="+mn-lt"/>
                        </a:rPr>
                        <a:t> title</a:t>
                      </a:r>
                      <a:endParaRPr lang="en-US" sz="1000" b="0">
                        <a:solidFill>
                          <a:schemeClr val="tx1"/>
                        </a:solidFill>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Subtitle</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71477">
                <a:tc>
                  <a:txBody>
                    <a:bodyPr/>
                    <a:lstStyle/>
                    <a:p>
                      <a:pPr marL="0" marR="0" lvl="0" indent="0" algn="l"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cap="none" normalizeH="0" baseline="0">
                          <a:ln>
                            <a:noFill/>
                          </a:ln>
                          <a:solidFill>
                            <a:schemeClr val="tx1"/>
                          </a:solidFill>
                          <a:effectLst/>
                          <a:latin typeface="+mn-lt"/>
                        </a:rPr>
                        <a:t>Total</a:t>
                      </a:r>
                      <a:endParaRPr kumimoji="0" lang="en-US" sz="1000" b="0" i="0" u="none" strike="noStrike" cap="none" normalizeH="0" baseline="0">
                        <a:ln>
                          <a:noFill/>
                        </a:ln>
                        <a:solidFill>
                          <a:schemeClr val="tx1"/>
                        </a:solidFill>
                        <a:effectLst/>
                        <a:latin typeface="+mn-lt"/>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4213" rtl="0" eaLnBrk="0" fontAlgn="base" latinLnBrk="0" hangingPunct="0">
                        <a:lnSpc>
                          <a:spcPct val="100000"/>
                        </a:lnSpc>
                        <a:spcBef>
                          <a:spcPts val="300"/>
                        </a:spcBef>
                        <a:spcAft>
                          <a:spcPct val="0"/>
                        </a:spcAft>
                        <a:buClrTx/>
                        <a:buSzPct val="100000"/>
                        <a:buFont typeface="Arial" panose="020B0604020202020204" pitchFamily="34" charset="0"/>
                        <a:buNone/>
                        <a:tabLst/>
                      </a:pPr>
                      <a:r>
                        <a:rPr kumimoji="0" lang="en-US" sz="1000" b="0" u="none" strike="noStrike" kern="1200" cap="none" normalizeH="0" baseline="0">
                          <a:ln>
                            <a:noFill/>
                          </a:ln>
                          <a:solidFill>
                            <a:schemeClr val="tx1"/>
                          </a:solidFill>
                          <a:effectLst/>
                          <a:latin typeface="+mn-lt"/>
                        </a:rPr>
                        <a:t>xx</a:t>
                      </a:r>
                      <a:endParaRPr kumimoji="0" lang="en-US" sz="1000" b="0" i="0" u="none" strike="noStrike" kern="1200" cap="none" normalizeH="0" baseline="0">
                        <a:ln>
                          <a:noFill/>
                        </a:ln>
                        <a:solidFill>
                          <a:schemeClr val="tx1"/>
                        </a:solidFill>
                        <a:effectLst/>
                        <a:latin typeface="+mn-lt"/>
                        <a:ea typeface="+mn-ea"/>
                        <a:cs typeface="+mn-cs"/>
                      </a:endParaRPr>
                    </a:p>
                  </a:txBody>
                  <a:tcPr marT="91440" marB="91440" anchor="ctr" horzOverflow="overflow">
                    <a:lnL w="12700" cmpd="sng">
                      <a:noFill/>
                      <a:prstDash val="solid"/>
                    </a:lnL>
                    <a:lnR w="12700" cmpd="sng">
                      <a:noFill/>
                      <a:prstDash val="solid"/>
                    </a:lnR>
                    <a:lnT w="12700" cap="flat" cmpd="sng" algn="ctr">
                      <a:solidFill>
                        <a:schemeClr val="bg2"/>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8565965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SOM - FDA Gray Layout">
    <p:bg bwMode="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1651" y="1705670"/>
            <a:ext cx="10541000" cy="1592403"/>
          </a:xfrm>
          <a:prstGeom prst="rect">
            <a:avLst/>
          </a:prstGeom>
        </p:spPr>
        <p:txBody>
          <a:bodyPr anchor="b"/>
          <a:lstStyle>
            <a:lvl1pPr>
              <a:lnSpc>
                <a:spcPct val="95000"/>
              </a:lnSpc>
              <a:defRPr sz="3200" b="1">
                <a:solidFill>
                  <a:schemeClr val="bg1"/>
                </a:solidFill>
                <a:latin typeface="+mj-lt"/>
                <a:ea typeface="Open Sans" panose="020B0606030504020204" pitchFamily="34" charset="0"/>
                <a:cs typeface="Open Sans" panose="020B0606030504020204" pitchFamily="34" charset="0"/>
              </a:defRPr>
            </a:lvl1pPr>
          </a:lstStyle>
          <a:p>
            <a:r>
              <a:rPr lang="en-US" noProof="0"/>
              <a:t>Divider slide title</a:t>
            </a:r>
          </a:p>
        </p:txBody>
      </p:sp>
      <p:sp>
        <p:nvSpPr>
          <p:cNvPr id="3" name="Text Placeholder 2"/>
          <p:cNvSpPr>
            <a:spLocks noGrp="1"/>
          </p:cNvSpPr>
          <p:nvPr>
            <p:ph type="body" idx="1"/>
          </p:nvPr>
        </p:nvSpPr>
        <p:spPr bwMode="gray">
          <a:xfrm>
            <a:off x="501651" y="3429000"/>
            <a:ext cx="10544067" cy="1566532"/>
          </a:xfrm>
          <a:prstGeom prst="rect">
            <a:avLst/>
          </a:prstGeom>
        </p:spPr>
        <p:txBody>
          <a:bodyPr lIns="0" tIns="0" rIns="0" bIns="0">
            <a:noAutofit/>
          </a:bodyPr>
          <a:lstStyle>
            <a:lvl1pPr marL="0" indent="0">
              <a:lnSpc>
                <a:spcPct val="95000"/>
              </a:lnSpc>
              <a:spcAft>
                <a:spcPts val="0"/>
              </a:spcAft>
              <a:buNone/>
              <a:defRPr sz="3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7"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bg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Tree>
    <p:extLst>
      <p:ext uri="{BB962C8B-B14F-4D97-AF65-F5344CB8AC3E}">
        <p14:creationId xmlns:p14="http://schemas.microsoft.com/office/powerpoint/2010/main" val="126284478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5"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Slide Number Placeholder 5">
            <a:extLst>
              <a:ext uri="{FF2B5EF4-FFF2-40B4-BE49-F238E27FC236}">
                <a16:creationId xmlns:a16="http://schemas.microsoft.com/office/drawing/2014/main" id="{F2C64F69-7E56-4A21-9F17-4AA005C29A08}"/>
              </a:ext>
            </a:extLst>
          </p:cNvPr>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6" name="Slide Number Placeholder 3"/>
          <p:cNvSpPr txBox="1">
            <a:spLocks/>
          </p:cNvSpPr>
          <p:nvPr/>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Tree>
    <p:extLst>
      <p:ext uri="{BB962C8B-B14F-4D97-AF65-F5344CB8AC3E}">
        <p14:creationId xmlns:p14="http://schemas.microsoft.com/office/powerpoint/2010/main" val="259607599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501649"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5" name="Picture Placeholder 6"/>
          <p:cNvSpPr>
            <a:spLocks noGrp="1"/>
          </p:cNvSpPr>
          <p:nvPr>
            <p:ph type="pic" sz="quarter" idx="14"/>
          </p:nvPr>
        </p:nvSpPr>
        <p:spPr>
          <a:xfrm>
            <a:off x="3327216"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6" name="Picture Placeholder 6"/>
          <p:cNvSpPr>
            <a:spLocks noGrp="1"/>
          </p:cNvSpPr>
          <p:nvPr>
            <p:ph type="pic" sz="quarter" idx="15"/>
          </p:nvPr>
        </p:nvSpPr>
        <p:spPr>
          <a:xfrm>
            <a:off x="6152783"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7" name="Picture Placeholder 6"/>
          <p:cNvSpPr>
            <a:spLocks noGrp="1"/>
          </p:cNvSpPr>
          <p:nvPr>
            <p:ph type="pic" sz="quarter" idx="16"/>
          </p:nvPr>
        </p:nvSpPr>
        <p:spPr>
          <a:xfrm>
            <a:off x="8978351" y="1700213"/>
            <a:ext cx="2712000" cy="1260000"/>
          </a:xfrm>
          <a:prstGeom prst="rect">
            <a:avLst/>
          </a:prstGeom>
        </p:spPr>
        <p:txBody>
          <a:bodyPr lIns="0" tIns="0" rIns="0" bIns="0">
            <a:noAutofit/>
          </a:bodyPr>
          <a:lstStyle>
            <a:lvl1pPr>
              <a:defRPr sz="2000"/>
            </a:lvl1pPr>
          </a:lstStyle>
          <a:p>
            <a:r>
              <a:rPr lang="en-US" noProof="0"/>
              <a:t>Click icon to add picture</a:t>
            </a:r>
          </a:p>
        </p:txBody>
      </p:sp>
      <p:sp>
        <p:nvSpPr>
          <p:cNvPr id="9" name="Text Placeholder 8"/>
          <p:cNvSpPr>
            <a:spLocks noGrp="1"/>
          </p:cNvSpPr>
          <p:nvPr>
            <p:ph type="body" sz="quarter" idx="17" hasCustomPrompt="1"/>
          </p:nvPr>
        </p:nvSpPr>
        <p:spPr>
          <a:xfrm>
            <a:off x="501650" y="3124200"/>
            <a:ext cx="2720468" cy="3257548"/>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8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600"/>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400"/>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0" name="Text Placeholder 8"/>
          <p:cNvSpPr>
            <a:spLocks noGrp="1"/>
          </p:cNvSpPr>
          <p:nvPr>
            <p:ph type="body" sz="quarter" idx="18" hasCustomPrompt="1"/>
          </p:nvPr>
        </p:nvSpPr>
        <p:spPr>
          <a:xfrm>
            <a:off x="6149963" y="3120551"/>
            <a:ext cx="2712000" cy="3261199"/>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Text Placeholder 8"/>
          <p:cNvSpPr>
            <a:spLocks noGrp="1"/>
          </p:cNvSpPr>
          <p:nvPr>
            <p:ph type="body" sz="quarter" idx="19" hasCustomPrompt="1"/>
          </p:nvPr>
        </p:nvSpPr>
        <p:spPr>
          <a:xfrm>
            <a:off x="3330040" y="3124200"/>
            <a:ext cx="2712000" cy="3257549"/>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a:p>
            <a:pPr lvl="0"/>
            <a:endParaRPr lang="en-US" noProof="0"/>
          </a:p>
        </p:txBody>
      </p:sp>
      <p:sp>
        <p:nvSpPr>
          <p:cNvPr id="12" name="Text Placeholder 8"/>
          <p:cNvSpPr>
            <a:spLocks noGrp="1"/>
          </p:cNvSpPr>
          <p:nvPr>
            <p:ph type="body" sz="quarter" idx="20" hasCustomPrompt="1"/>
          </p:nvPr>
        </p:nvSpPr>
        <p:spPr>
          <a:xfrm>
            <a:off x="8993169" y="3108508"/>
            <a:ext cx="2697183" cy="3273240"/>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baseline="0">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0"/>
              </a:spcAft>
              <a:buNone/>
              <a:defRPr sz="1600"/>
            </a:lvl3pPr>
            <a:lvl4pPr marL="176400" indent="-176400">
              <a:spcAft>
                <a:spcPts val="0"/>
              </a:spcAft>
              <a:buFont typeface="Arial" panose="020B0604020202020204" pitchFamily="34" charset="0"/>
              <a:buChar char="•"/>
              <a:defRPr sz="1400"/>
            </a:lvl4pPr>
            <a:lvl5pPr marL="356400" indent="-176400">
              <a:spcAft>
                <a:spcPts val="0"/>
              </a:spcAft>
              <a:defRPr sz="1400" baseline="0"/>
            </a:lvl5pPr>
            <a:lvl6pPr marL="356400" indent="-176400">
              <a:spcAft>
                <a:spcPts val="0"/>
              </a:spcAft>
              <a:buFont typeface="Verdana" panose="020B0604030504040204" pitchFamily="34" charset="0"/>
              <a:buChar char="−"/>
              <a:defRPr/>
            </a:lvl6pPr>
            <a:lvl7pPr marL="356400" indent="-176400">
              <a:spcAft>
                <a:spcPts val="0"/>
              </a:spcAft>
              <a:defRPr/>
            </a:lvl7pPr>
            <a:lvl8pPr marL="356400" indent="-176400">
              <a:spcAft>
                <a:spcPts val="0"/>
              </a:spcAft>
              <a:defRPr/>
            </a:lvl8pPr>
            <a:lvl9pPr marL="356400" indent="-176400">
              <a:spcAft>
                <a:spcPts val="0"/>
              </a:spcAft>
              <a:defRPr/>
            </a:lvl9pPr>
          </a:lstStyle>
          <a:p>
            <a:pPr lvl="0"/>
            <a:r>
              <a:rPr lang="en-US" noProof="0"/>
              <a:t>Header 4</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4"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5"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6" name="Text Placeholder 8"/>
          <p:cNvSpPr>
            <a:spLocks noGrp="1"/>
          </p:cNvSpPr>
          <p:nvPr>
            <p:ph type="body" sz="quarter" idx="21"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Tree>
    <p:extLst>
      <p:ext uri="{BB962C8B-B14F-4D97-AF65-F5344CB8AC3E}">
        <p14:creationId xmlns:p14="http://schemas.microsoft.com/office/powerpoint/2010/main" val="300516474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737600" y="6356352"/>
            <a:ext cx="2844800" cy="365125"/>
          </a:xfrm>
          <a:prstGeom prst="rect">
            <a:avLst/>
          </a:prstGeom>
        </p:spPr>
        <p:txBody>
          <a:bodyPr/>
          <a:lstStyle>
            <a:lvl1pPr>
              <a:defRPr>
                <a:solidFill>
                  <a:schemeClr val="tx1"/>
                </a:solidFill>
              </a:defRPr>
            </a:lvl1pPr>
          </a:lstStyle>
          <a:p>
            <a:pPr>
              <a:defRPr/>
            </a:pPr>
            <a:fld id="{CC2247A0-0566-4976-A476-FFE498ECC3D7}" type="slidenum">
              <a:rPr lang="en-US" smtClean="0"/>
              <a:pPr>
                <a:defRPr/>
              </a:pPr>
              <a:t>‹#›</a:t>
            </a:fld>
            <a:endParaRPr lang="en-US"/>
          </a:p>
        </p:txBody>
      </p:sp>
      <p:sp>
        <p:nvSpPr>
          <p:cNvPr id="5" name="Footer Placeholder 3">
            <a:extLst>
              <a:ext uri="{FF2B5EF4-FFF2-40B4-BE49-F238E27FC236}">
                <a16:creationId xmlns:a16="http://schemas.microsoft.com/office/drawing/2014/main" id="{94F47388-CD5F-4137-ACE9-8651DD09EAB6}"/>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116505441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eam profile 2">
    <p:spTree>
      <p:nvGrpSpPr>
        <p:cNvPr id="1" name=""/>
        <p:cNvGrpSpPr/>
        <p:nvPr/>
      </p:nvGrpSpPr>
      <p:grpSpPr>
        <a:xfrm>
          <a:off x="0" y="0"/>
          <a:ext cx="0" cy="0"/>
          <a:chOff x="0" y="0"/>
          <a:chExt cx="0" cy="0"/>
        </a:xfrm>
      </p:grpSpPr>
      <p:sp>
        <p:nvSpPr>
          <p:cNvPr id="4" name="Rectangle 3"/>
          <p:cNvSpPr/>
          <p:nvPr/>
        </p:nvSpPr>
        <p:spPr>
          <a:xfrm>
            <a:off x="504000" y="1707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p:nvSpPr>
        <p:spPr>
          <a:xfrm>
            <a:off x="6224085" y="1700213"/>
            <a:ext cx="5475067"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p:nvSpPr>
        <p:spPr>
          <a:xfrm>
            <a:off x="504000" y="4065173"/>
            <a:ext cx="5496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Rectangle 6"/>
          <p:cNvSpPr/>
          <p:nvPr/>
        </p:nvSpPr>
        <p:spPr>
          <a:xfrm>
            <a:off x="6224085" y="4065173"/>
            <a:ext cx="547506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8" name="Picture Placeholder 11"/>
          <p:cNvSpPr>
            <a:spLocks noGrp="1"/>
          </p:cNvSpPr>
          <p:nvPr>
            <p:ph type="pic" sz="quarter" idx="25"/>
          </p:nvPr>
        </p:nvSpPr>
        <p:spPr>
          <a:xfrm>
            <a:off x="504000" y="1880213"/>
            <a:ext cx="1968000" cy="1476000"/>
          </a:xfrm>
          <a:prstGeom prst="rect">
            <a:avLst/>
          </a:prstGeom>
        </p:spPr>
        <p:txBody>
          <a:bodyPr>
            <a:noAutofit/>
          </a:bodyPr>
          <a:lstStyle>
            <a:lvl1pPr algn="ctr">
              <a:defRPr sz="2000"/>
            </a:lvl1pPr>
          </a:lstStyle>
          <a:p>
            <a:r>
              <a:rPr lang="en-US" noProof="0"/>
              <a:t>Click icon to add picture</a:t>
            </a:r>
          </a:p>
        </p:txBody>
      </p:sp>
      <p:sp>
        <p:nvSpPr>
          <p:cNvPr id="9" name="Picture Placeholder 11"/>
          <p:cNvSpPr>
            <a:spLocks noGrp="1"/>
          </p:cNvSpPr>
          <p:nvPr>
            <p:ph type="pic" sz="quarter" idx="27"/>
          </p:nvPr>
        </p:nvSpPr>
        <p:spPr>
          <a:xfrm>
            <a:off x="6224085" y="1880213"/>
            <a:ext cx="1968000" cy="1476000"/>
          </a:xfrm>
          <a:prstGeom prst="rect">
            <a:avLst/>
          </a:prstGeom>
        </p:spPr>
        <p:txBody>
          <a:bodyPr>
            <a:noAutofit/>
          </a:bodyPr>
          <a:lstStyle>
            <a:lvl1pPr algn="ctr">
              <a:defRPr sz="2000"/>
            </a:lvl1pPr>
          </a:lstStyle>
          <a:p>
            <a:r>
              <a:rPr lang="en-US" noProof="0"/>
              <a:t>Click icon to add picture</a:t>
            </a:r>
          </a:p>
        </p:txBody>
      </p:sp>
      <p:sp>
        <p:nvSpPr>
          <p:cNvPr id="10" name="Picture Placeholder 11"/>
          <p:cNvSpPr>
            <a:spLocks noGrp="1"/>
          </p:cNvSpPr>
          <p:nvPr>
            <p:ph type="pic" sz="quarter" idx="29"/>
          </p:nvPr>
        </p:nvSpPr>
        <p:spPr>
          <a:xfrm>
            <a:off x="504000" y="4256213"/>
            <a:ext cx="1968000" cy="1476000"/>
          </a:xfrm>
          <a:prstGeom prst="rect">
            <a:avLst/>
          </a:prstGeom>
        </p:spPr>
        <p:txBody>
          <a:bodyPr>
            <a:noAutofit/>
          </a:bodyPr>
          <a:lstStyle>
            <a:lvl1pPr algn="ctr">
              <a:defRPr sz="2000"/>
            </a:lvl1pPr>
          </a:lstStyle>
          <a:p>
            <a:r>
              <a:rPr lang="en-US" noProof="0"/>
              <a:t>Click icon to add picture</a:t>
            </a:r>
          </a:p>
        </p:txBody>
      </p:sp>
      <p:sp>
        <p:nvSpPr>
          <p:cNvPr id="11" name="Picture Placeholder 11"/>
          <p:cNvSpPr>
            <a:spLocks noGrp="1"/>
          </p:cNvSpPr>
          <p:nvPr>
            <p:ph type="pic" sz="quarter" idx="31"/>
          </p:nvPr>
        </p:nvSpPr>
        <p:spPr>
          <a:xfrm>
            <a:off x="6224085" y="4256213"/>
            <a:ext cx="1968000" cy="1476000"/>
          </a:xfrm>
          <a:prstGeom prst="rect">
            <a:avLst/>
          </a:prstGeom>
        </p:spPr>
        <p:txBody>
          <a:bodyPr>
            <a:noAutofit/>
          </a:bodyPr>
          <a:lstStyle>
            <a:lvl1pPr algn="ctr">
              <a:defRPr sz="2000"/>
            </a:lvl1pPr>
          </a:lstStyle>
          <a:p>
            <a:r>
              <a:rPr lang="en-US" noProof="0"/>
              <a:t>Click icon to add picture</a:t>
            </a:r>
          </a:p>
        </p:txBody>
      </p:sp>
      <p:sp>
        <p:nvSpPr>
          <p:cNvPr id="13" name="Text Placeholder 12"/>
          <p:cNvSpPr>
            <a:spLocks noGrp="1"/>
          </p:cNvSpPr>
          <p:nvPr>
            <p:ph type="body" sz="quarter" idx="32" hasCustomPrompt="1"/>
          </p:nvPr>
        </p:nvSpPr>
        <p:spPr>
          <a:xfrm>
            <a:off x="2683483" y="1880213"/>
            <a:ext cx="3288000" cy="1944000"/>
          </a:xfrm>
          <a:prstGeom prst="rect">
            <a:avLst/>
          </a:prstGeom>
        </p:spPr>
        <p:txBody>
          <a:bodyPr/>
          <a:lstStyle>
            <a:lvl1pPr>
              <a:spcAft>
                <a:spcPts val="0"/>
              </a:spcAft>
              <a:defRPr sz="2000" b="1" baseline="0"/>
            </a:lvl1pPr>
            <a:lvl2pPr>
              <a:spcAft>
                <a:spcPts val="0"/>
              </a:spcAft>
              <a:defRPr sz="1800" b="0"/>
            </a:lvl2pPr>
          </a:lstStyle>
          <a:p>
            <a:pPr lvl="0"/>
            <a:r>
              <a:rPr lang="en-US" noProof="0"/>
              <a:t>This is a level 1 bullet</a:t>
            </a:r>
          </a:p>
          <a:p>
            <a:pPr lvl="1"/>
            <a:r>
              <a:rPr lang="en-US" noProof="0"/>
              <a:t>This is a level 2 bullet</a:t>
            </a:r>
          </a:p>
        </p:txBody>
      </p:sp>
      <p:sp>
        <p:nvSpPr>
          <p:cNvPr id="14" name="Text Placeholder 12"/>
          <p:cNvSpPr>
            <a:spLocks noGrp="1"/>
          </p:cNvSpPr>
          <p:nvPr>
            <p:ph type="body" sz="quarter" idx="33" hasCustomPrompt="1"/>
          </p:nvPr>
        </p:nvSpPr>
        <p:spPr>
          <a:xfrm>
            <a:off x="8396560" y="1880213"/>
            <a:ext cx="3302592"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5" name="Text Placeholder 12"/>
          <p:cNvSpPr>
            <a:spLocks noGrp="1"/>
          </p:cNvSpPr>
          <p:nvPr>
            <p:ph type="body" sz="quarter" idx="34" hasCustomPrompt="1"/>
          </p:nvPr>
        </p:nvSpPr>
        <p:spPr>
          <a:xfrm>
            <a:off x="2683483" y="4256213"/>
            <a:ext cx="3288000"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6" name="Text Placeholder 12"/>
          <p:cNvSpPr>
            <a:spLocks noGrp="1"/>
          </p:cNvSpPr>
          <p:nvPr>
            <p:ph type="body" sz="quarter" idx="35" hasCustomPrompt="1"/>
          </p:nvPr>
        </p:nvSpPr>
        <p:spPr>
          <a:xfrm>
            <a:off x="8396560" y="4256213"/>
            <a:ext cx="3302592" cy="1944000"/>
          </a:xfrm>
          <a:prstGeom prst="rect">
            <a:avLst/>
          </a:prstGeom>
        </p:spPr>
        <p:txBody>
          <a:bodyPr/>
          <a:lstStyle>
            <a:lvl1pPr>
              <a:spcAft>
                <a:spcPts val="0"/>
              </a:spcAft>
              <a:defRPr sz="2000" b="1"/>
            </a:lvl1pPr>
            <a:lvl2pPr>
              <a:spcAft>
                <a:spcPts val="0"/>
              </a:spcAft>
              <a:defRPr sz="1800" b="0"/>
            </a:lvl2pPr>
          </a:lstStyle>
          <a:p>
            <a:pPr lvl="0"/>
            <a:r>
              <a:rPr lang="en-US" noProof="0"/>
              <a:t>This is a level 1 bullet</a:t>
            </a:r>
          </a:p>
          <a:p>
            <a:pPr lvl="1"/>
            <a:r>
              <a:rPr lang="en-US" noProof="0"/>
              <a:t>This is a level 2 bullet</a:t>
            </a:r>
          </a:p>
        </p:txBody>
      </p:sp>
      <p:sp>
        <p:nvSpPr>
          <p:cNvPr id="18"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9"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20"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Footer Placeholder 3">
            <a:extLst>
              <a:ext uri="{FF2B5EF4-FFF2-40B4-BE49-F238E27FC236}">
                <a16:creationId xmlns:a16="http://schemas.microsoft.com/office/drawing/2014/main" id="{973FEDFB-2E43-4F5E-B834-D16034542B5B}"/>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23" name="Slide Number Placeholder 3"/>
          <p:cNvSpPr txBox="1">
            <a:spLocks/>
          </p:cNvSpPr>
          <p:nvPr/>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24" name="Footer Placeholder 3"/>
          <p:cNvSpPr txBox="1">
            <a:spLocks/>
          </p:cNvSpPr>
          <p:nvPr/>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199910314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alifications 2 x 1">
    <p:spTree>
      <p:nvGrpSpPr>
        <p:cNvPr id="1" name=""/>
        <p:cNvGrpSpPr/>
        <p:nvPr/>
      </p:nvGrpSpPr>
      <p:grpSpPr>
        <a:xfrm>
          <a:off x="0" y="0"/>
          <a:ext cx="0" cy="0"/>
          <a:chOff x="0" y="0"/>
          <a:chExt cx="0" cy="0"/>
        </a:xfrm>
      </p:grpSpPr>
      <p:sp>
        <p:nvSpPr>
          <p:cNvPr id="8" name="Text Placeholder 8"/>
          <p:cNvSpPr>
            <a:spLocks noGrp="1"/>
          </p:cNvSpPr>
          <p:nvPr>
            <p:ph type="body" sz="quarter" idx="17" hasCustomPrompt="1"/>
          </p:nvPr>
        </p:nvSpPr>
        <p:spPr>
          <a:xfrm>
            <a:off x="504000" y="1857892"/>
            <a:ext cx="5466824"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457200" marR="0" indent="0" algn="l" defTabSz="457200" rtl="0" eaLnBrk="1" fontAlgn="auto" latinLnBrk="0" hangingPunct="1">
              <a:lnSpc>
                <a:spcPct val="100000"/>
              </a:lnSpc>
              <a:spcBef>
                <a:spcPct val="20000"/>
              </a:spcBef>
              <a:spcAft>
                <a:spcPts val="0"/>
              </a:spcAft>
              <a:buClrTx/>
              <a:buSzTx/>
              <a:buFont typeface="Arial"/>
              <a:buNone/>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9" name="Text Placeholder 8"/>
          <p:cNvSpPr>
            <a:spLocks noGrp="1"/>
          </p:cNvSpPr>
          <p:nvPr>
            <p:ph type="body" sz="quarter" idx="21" hasCustomPrompt="1"/>
          </p:nvPr>
        </p:nvSpPr>
        <p:spPr>
          <a:xfrm>
            <a:off x="6246195" y="1857892"/>
            <a:ext cx="5444156"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6" name="Picture Placeholder 29"/>
          <p:cNvSpPr>
            <a:spLocks noGrp="1"/>
          </p:cNvSpPr>
          <p:nvPr>
            <p:ph type="pic" sz="quarter" idx="19" hasCustomPrompt="1"/>
          </p:nvPr>
        </p:nvSpPr>
        <p:spPr>
          <a:xfrm>
            <a:off x="4769491" y="1863917"/>
            <a:ext cx="1210207"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7" name="Picture Placeholder 29"/>
          <p:cNvSpPr>
            <a:spLocks noGrp="1"/>
          </p:cNvSpPr>
          <p:nvPr>
            <p:ph type="pic" sz="quarter" idx="20" hasCustomPrompt="1"/>
          </p:nvPr>
        </p:nvSpPr>
        <p:spPr>
          <a:xfrm>
            <a:off x="10424617" y="1857893"/>
            <a:ext cx="124416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0"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1"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2"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4" name="Footer Placeholder 3">
            <a:extLst>
              <a:ext uri="{FF2B5EF4-FFF2-40B4-BE49-F238E27FC236}">
                <a16:creationId xmlns:a16="http://schemas.microsoft.com/office/drawing/2014/main" id="{CAC390BC-AC8F-4EC4-856F-AFE19E1A4535}"/>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2795519330"/>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hasCustomPrompt="1"/>
          </p:nvPr>
        </p:nvSpPr>
        <p:spPr>
          <a:xfrm>
            <a:off x="504000" y="1857892"/>
            <a:ext cx="5468941"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a:p>
            <a:pPr lvl="4"/>
            <a:endParaRPr lang="en-US" noProof="0"/>
          </a:p>
        </p:txBody>
      </p:sp>
      <p:sp>
        <p:nvSpPr>
          <p:cNvPr id="9" name="Text Placeholder 8"/>
          <p:cNvSpPr>
            <a:spLocks noGrp="1"/>
          </p:cNvSpPr>
          <p:nvPr>
            <p:ph type="body" sz="quarter" idx="21" hasCustomPrompt="1"/>
          </p:nvPr>
        </p:nvSpPr>
        <p:spPr>
          <a:xfrm>
            <a:off x="6246195" y="1857892"/>
            <a:ext cx="5454668"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180000" indent="0">
              <a:spcAft>
                <a:spcPts val="1000"/>
              </a:spcAft>
              <a:buNone/>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4" name="Rectangle 3"/>
          <p:cNvSpPr/>
          <p:nvPr/>
        </p:nvSpPr>
        <p:spPr>
          <a:xfrm>
            <a:off x="504000" y="1705378"/>
            <a:ext cx="5466824"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5" name="Rectangle 4"/>
          <p:cNvSpPr/>
          <p:nvPr/>
        </p:nvSpPr>
        <p:spPr>
          <a:xfrm>
            <a:off x="6246195" y="1705378"/>
            <a:ext cx="5452957"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7" name="Picture Placeholder 29"/>
          <p:cNvSpPr>
            <a:spLocks noGrp="1"/>
          </p:cNvSpPr>
          <p:nvPr>
            <p:ph type="pic" sz="quarter" idx="20" hasCustomPrompt="1"/>
          </p:nvPr>
        </p:nvSpPr>
        <p:spPr>
          <a:xfrm>
            <a:off x="10424617" y="1857893"/>
            <a:ext cx="124416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0" name="Text Placeholder 8"/>
          <p:cNvSpPr>
            <a:spLocks noGrp="1"/>
          </p:cNvSpPr>
          <p:nvPr>
            <p:ph type="body" sz="quarter" idx="22" hasCustomPrompt="1"/>
          </p:nvPr>
        </p:nvSpPr>
        <p:spPr>
          <a:xfrm>
            <a:off x="504000" y="4249682"/>
            <a:ext cx="5466824"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Text Placeholder 8"/>
          <p:cNvSpPr>
            <a:spLocks noGrp="1"/>
          </p:cNvSpPr>
          <p:nvPr>
            <p:ph type="body" sz="quarter" idx="23" hasCustomPrompt="1"/>
          </p:nvPr>
        </p:nvSpPr>
        <p:spPr>
          <a:xfrm>
            <a:off x="6246194" y="4249682"/>
            <a:ext cx="5452959" cy="1695450"/>
          </a:xfrm>
          <a:prstGeom prst="rect">
            <a:avLst/>
          </a:prstGeom>
        </p:spPr>
        <p:txBody>
          <a:bodyPr>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4</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2" name="Rectangle 11"/>
          <p:cNvSpPr/>
          <p:nvPr/>
        </p:nvSpPr>
        <p:spPr>
          <a:xfrm>
            <a:off x="504001" y="4103518"/>
            <a:ext cx="546894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3" name="Rectangle 12"/>
          <p:cNvSpPr/>
          <p:nvPr/>
        </p:nvSpPr>
        <p:spPr>
          <a:xfrm>
            <a:off x="6246194" y="4103518"/>
            <a:ext cx="5444716"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a:solidFill>
                <a:schemeClr val="bg1"/>
              </a:solidFill>
            </a:endParaRPr>
          </a:p>
        </p:txBody>
      </p:sp>
      <p:sp>
        <p:nvSpPr>
          <p:cNvPr id="14" name="Picture Placeholder 29"/>
          <p:cNvSpPr>
            <a:spLocks noGrp="1"/>
          </p:cNvSpPr>
          <p:nvPr>
            <p:ph type="pic" sz="quarter" idx="24" hasCustomPrompt="1"/>
          </p:nvPr>
        </p:nvSpPr>
        <p:spPr>
          <a:xfrm>
            <a:off x="4754494" y="4255707"/>
            <a:ext cx="1239381"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5" name="Picture Placeholder 29"/>
          <p:cNvSpPr>
            <a:spLocks noGrp="1"/>
          </p:cNvSpPr>
          <p:nvPr>
            <p:ph type="pic" sz="quarter" idx="25" hasCustomPrompt="1"/>
          </p:nvPr>
        </p:nvSpPr>
        <p:spPr>
          <a:xfrm>
            <a:off x="10424617" y="4249683"/>
            <a:ext cx="1244160"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7" name="Picture Placeholder 29"/>
          <p:cNvSpPr>
            <a:spLocks noGrp="1"/>
          </p:cNvSpPr>
          <p:nvPr>
            <p:ph type="pic" sz="quarter" idx="19" hasCustomPrompt="1"/>
          </p:nvPr>
        </p:nvSpPr>
        <p:spPr>
          <a:xfrm>
            <a:off x="4769491" y="1863917"/>
            <a:ext cx="1210207" cy="549275"/>
          </a:xfrm>
          <a:prstGeom prst="rect">
            <a:avLst/>
          </a:prstGeom>
        </p:spPr>
        <p:txBody>
          <a:bodyPr/>
          <a:lstStyle>
            <a:lvl1pPr marL="0" marR="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a:solidFill>
                  <a:schemeClr val="bg1"/>
                </a:solidFill>
              </a:rPr>
              <a:t>Co-brand</a:t>
            </a:r>
            <a:br>
              <a:rPr lang="en-US" sz="1200" noProof="0">
                <a:solidFill>
                  <a:schemeClr val="bg1"/>
                </a:solidFill>
              </a:rPr>
            </a:br>
            <a:r>
              <a:rPr lang="en-US" sz="1200" noProof="0">
                <a:solidFill>
                  <a:schemeClr val="bg1"/>
                </a:solidFill>
              </a:rPr>
              <a:t>Logo</a:t>
            </a:r>
          </a:p>
          <a:p>
            <a:endParaRPr lang="en-US" noProof="0"/>
          </a:p>
        </p:txBody>
      </p:sp>
      <p:sp>
        <p:nvSpPr>
          <p:cNvPr id="18"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9"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20"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Slide Number Placeholder 3"/>
          <p:cNvSpPr txBox="1">
            <a:spLocks/>
          </p:cNvSpPr>
          <p:nvPr/>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pPr>
                <a:defRPr/>
              </a:pPr>
              <a:t>‹#›</a:t>
            </a:fld>
            <a:endParaRPr lang="en-US"/>
          </a:p>
        </p:txBody>
      </p:sp>
      <p:sp>
        <p:nvSpPr>
          <p:cNvPr id="23" name="Footer Placeholder 3"/>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24" name="Slide Number Placeholder 3"/>
          <p:cNvSpPr txBox="1">
            <a:spLocks/>
          </p:cNvSpPr>
          <p:nvPr/>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25" name="Footer Placeholder 3"/>
          <p:cNvSpPr txBox="1">
            <a:spLocks/>
          </p:cNvSpPr>
          <p:nvPr/>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4023206657"/>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column green line">
    <p:spTree>
      <p:nvGrpSpPr>
        <p:cNvPr id="1" name=""/>
        <p:cNvGrpSpPr/>
        <p:nvPr/>
      </p:nvGrpSpPr>
      <p:grpSpPr>
        <a:xfrm>
          <a:off x="0" y="0"/>
          <a:ext cx="0" cy="0"/>
          <a:chOff x="0" y="0"/>
          <a:chExt cx="0" cy="0"/>
        </a:xfrm>
      </p:grpSpPr>
      <p:sp>
        <p:nvSpPr>
          <p:cNvPr id="4" name="Rectangle 3"/>
          <p:cNvSpPr/>
          <p:nvPr/>
        </p:nvSpPr>
        <p:spPr>
          <a:xfrm>
            <a:off x="4320000" y="1705968"/>
            <a:ext cx="3556117"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5" name="Rectangle 4"/>
          <p:cNvSpPr/>
          <p:nvPr/>
        </p:nvSpPr>
        <p:spPr>
          <a:xfrm>
            <a:off x="504000" y="1700214"/>
            <a:ext cx="3560000" cy="59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6" name="Rectangle 5"/>
          <p:cNvSpPr/>
          <p:nvPr/>
        </p:nvSpPr>
        <p:spPr>
          <a:xfrm>
            <a:off x="8115300" y="1705968"/>
            <a:ext cx="358385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a:solidFill>
                <a:schemeClr val="bg1"/>
              </a:solidFill>
            </a:endParaRPr>
          </a:p>
        </p:txBody>
      </p:sp>
      <p:sp>
        <p:nvSpPr>
          <p:cNvPr id="7" name="Text Placeholder 8"/>
          <p:cNvSpPr>
            <a:spLocks noGrp="1"/>
          </p:cNvSpPr>
          <p:nvPr>
            <p:ph type="body" sz="quarter" idx="17" hasCustomPrompt="1"/>
          </p:nvPr>
        </p:nvSpPr>
        <p:spPr>
          <a:xfrm>
            <a:off x="4325712" y="1851441"/>
            <a:ext cx="3540577"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2</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8" name="Text Placeholder 8"/>
          <p:cNvSpPr>
            <a:spLocks noGrp="1"/>
          </p:cNvSpPr>
          <p:nvPr>
            <p:ph type="body" sz="quarter" idx="18" hasCustomPrompt="1"/>
          </p:nvPr>
        </p:nvSpPr>
        <p:spPr>
          <a:xfrm>
            <a:off x="504000" y="1851441"/>
            <a:ext cx="3560000"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1</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9" name="Text Placeholder 8"/>
          <p:cNvSpPr>
            <a:spLocks noGrp="1"/>
          </p:cNvSpPr>
          <p:nvPr>
            <p:ph type="body" sz="quarter" idx="19" hasCustomPrompt="1"/>
          </p:nvPr>
        </p:nvSpPr>
        <p:spPr>
          <a:xfrm>
            <a:off x="8128000" y="1851441"/>
            <a:ext cx="3571153" cy="3845754"/>
          </a:xfrm>
          <a:prstGeom prst="rect">
            <a:avLst/>
          </a:prstGeom>
        </p:spPr>
        <p:txBody>
          <a:bodyPr>
            <a:normAutofit/>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2000" b="1">
                <a:solidFill>
                  <a:schemeClr val="accent1"/>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800"/>
            </a:lvl2pPr>
            <a:lvl3pPr marL="0" indent="0">
              <a:spcAft>
                <a:spcPts val="1000"/>
              </a:spcAft>
              <a:buNone/>
              <a:defRPr sz="1600"/>
            </a:lvl3pPr>
            <a:lvl4pPr marL="176400" indent="-176400">
              <a:spcAft>
                <a:spcPts val="1000"/>
              </a:spcAft>
              <a:buFont typeface="Arial" panose="020B0604020202020204" pitchFamily="34" charset="0"/>
              <a:buChar char="•"/>
              <a:defRPr sz="1400"/>
            </a:lvl4pPr>
            <a:lvl5pPr marL="356400" indent="-176400">
              <a:spcAft>
                <a:spcPts val="1000"/>
              </a:spcAft>
              <a:defRPr sz="1400"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a:t>Header 3</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a:ln>
                  <a:noFill/>
                </a:ln>
                <a:solidFill>
                  <a:srgbClr val="2E2925"/>
                </a:solidFill>
                <a:effectLst/>
                <a:uLnTx/>
                <a:uFillTx/>
                <a:latin typeface="+mn-lt"/>
                <a:ea typeface="+mn-ea"/>
                <a:cs typeface="+mn-cs"/>
              </a:rPr>
              <a:t>This is a level 1 bullet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a:ln>
                  <a:noFill/>
                </a:ln>
                <a:solidFill>
                  <a:srgbClr val="2E2925"/>
                </a:solidFill>
                <a:effectLst/>
                <a:uLnTx/>
                <a:uFillTx/>
                <a:latin typeface="+mn-lt"/>
                <a:ea typeface="+mn-ea"/>
                <a:cs typeface="+mn-cs"/>
              </a:rPr>
              <a:t>This is a level 2 bullet</a:t>
            </a:r>
          </a:p>
        </p:txBody>
      </p:sp>
      <p:sp>
        <p:nvSpPr>
          <p:cNvPr id="11"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2"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13"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15" name="Footer Placeholder 3">
            <a:extLst>
              <a:ext uri="{FF2B5EF4-FFF2-40B4-BE49-F238E27FC236}">
                <a16:creationId xmlns:a16="http://schemas.microsoft.com/office/drawing/2014/main" id="{9BF15499-8AD0-4E3E-AA87-519AF767CB67}"/>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
        <p:nvSpPr>
          <p:cNvPr id="16" name="Slide Number Placeholder 3"/>
          <p:cNvSpPr txBox="1">
            <a:spLocks/>
          </p:cNvSpPr>
          <p:nvPr/>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17" name="Footer Placeholder 3"/>
          <p:cNvSpPr txBox="1">
            <a:spLocks/>
          </p:cNvSpPr>
          <p:nvPr/>
        </p:nvSpPr>
        <p:spPr>
          <a:xfrm>
            <a:off x="247650" y="6384925"/>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latin typeface="Helvetica"/>
                <a:cs typeface="Helvetica"/>
              </a:rPr>
              <a:t>www.fda.gov</a:t>
            </a:r>
          </a:p>
        </p:txBody>
      </p:sp>
    </p:spTree>
    <p:extLst>
      <p:ext uri="{BB962C8B-B14F-4D97-AF65-F5344CB8AC3E}">
        <p14:creationId xmlns:p14="http://schemas.microsoft.com/office/powerpoint/2010/main" val="191301101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Title &amp; subtitle">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4609107D-8648-4796-9781-661CF9112790}"/>
              </a:ext>
            </a:extLst>
          </p:cNvPr>
          <p:cNvSpPr>
            <a:spLocks noGrp="1"/>
          </p:cNvSpPr>
          <p:nvPr>
            <p:ph type="sldNum" sz="quarter" idx="10"/>
          </p:nvPr>
        </p:nvSpPr>
        <p:spPr>
          <a:xfrm>
            <a:off x="8737600" y="6356352"/>
            <a:ext cx="2844800" cy="365125"/>
          </a:xfrm>
          <a:prstGeom prst="rect">
            <a:avLst/>
          </a:prstGeom>
        </p:spPr>
        <p:txBody>
          <a:bodyPr/>
          <a:lstStyle>
            <a:lvl1pPr>
              <a:defRPr>
                <a:solidFill>
                  <a:schemeClr val="tx1"/>
                </a:solidFill>
              </a:defRPr>
            </a:lvl1pPr>
          </a:lstStyle>
          <a:p>
            <a:pPr>
              <a:defRPr/>
            </a:pPr>
            <a:fld id="{CC2247A0-0566-4976-A476-FFE498ECC3D7}" type="slidenum">
              <a:rPr lang="en-US" smtClean="0"/>
              <a:pPr>
                <a:defRPr/>
              </a:pPr>
              <a:t>‹#›</a:t>
            </a:fld>
            <a:endParaRPr lang="en-US"/>
          </a:p>
        </p:txBody>
      </p:sp>
      <p:sp>
        <p:nvSpPr>
          <p:cNvPr id="3" name="Footer Placeholder 3">
            <a:extLst>
              <a:ext uri="{FF2B5EF4-FFF2-40B4-BE49-F238E27FC236}">
                <a16:creationId xmlns:a16="http://schemas.microsoft.com/office/drawing/2014/main" id="{65881809-28FB-4864-B699-4BB19BA3B841}"/>
              </a:ext>
            </a:extLst>
          </p:cNvPr>
          <p:cNvSpPr>
            <a:spLocks noGrp="1"/>
          </p:cNvSpPr>
          <p:nvPr>
            <p:ph type="ftr" sz="quarter" idx="11"/>
          </p:nvPr>
        </p:nvSpPr>
        <p:spPr>
          <a:xfrm>
            <a:off x="247650" y="6384925"/>
            <a:ext cx="2895600" cy="365125"/>
          </a:xfrm>
          <a:prstGeom prst="rect">
            <a:avLst/>
          </a:prstGeom>
        </p:spPr>
        <p:txBody>
          <a:bodyPr/>
          <a:lstStyle>
            <a:lvl1pPr>
              <a:defRPr sz="1200">
                <a:solidFill>
                  <a:srgbClr val="007CBA"/>
                </a:solidFill>
              </a:defRPr>
            </a:lvl1pPr>
          </a:lstStyle>
          <a:p>
            <a:r>
              <a:rPr lang="en-US" b="1">
                <a:latin typeface="Helvetica"/>
                <a:cs typeface="Helvetica"/>
              </a:rPr>
              <a:t>www.fda.gov</a:t>
            </a:r>
          </a:p>
        </p:txBody>
      </p:sp>
    </p:spTree>
    <p:extLst>
      <p:ext uri="{BB962C8B-B14F-4D97-AF65-F5344CB8AC3E}">
        <p14:creationId xmlns:p14="http://schemas.microsoft.com/office/powerpoint/2010/main" val="195133301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itle, subtitle &amp; 1 column text">
    <p:bg>
      <p:bgPr>
        <a:solidFill>
          <a:schemeClr val="bg1"/>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501653" y="499747"/>
            <a:ext cx="10325082" cy="560324"/>
          </a:xfrm>
          <a:prstGeom prst="rect">
            <a:avLst/>
          </a:prstGeom>
        </p:spPr>
        <p:txBody>
          <a:bodyPr vert="horz" lIns="0" tIns="0" rIns="0" bIns="0" rtlCol="0" anchor="t" anchorCtr="0">
            <a:noAutofit/>
          </a:bodyPr>
          <a:lstStyle>
            <a:lvl1pPr algn="l">
              <a:defRPr sz="2800" b="0" i="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noProof="0"/>
              <a:t>Click to add title</a:t>
            </a:r>
          </a:p>
        </p:txBody>
      </p:sp>
      <p:sp>
        <p:nvSpPr>
          <p:cNvPr id="11" name="Content Placeholder 3"/>
          <p:cNvSpPr>
            <a:spLocks noGrp="1"/>
          </p:cNvSpPr>
          <p:nvPr>
            <p:ph sz="quarter" idx="10"/>
          </p:nvPr>
        </p:nvSpPr>
        <p:spPr>
          <a:xfrm>
            <a:off x="501651" y="1665289"/>
            <a:ext cx="11173537" cy="4716463"/>
          </a:xfrm>
          <a:prstGeom prst="rect">
            <a:avLst/>
          </a:prstGeom>
        </p:spPr>
        <p:txBody>
          <a:bodyPr>
            <a:normAutofit/>
          </a:bodyPr>
          <a:lstStyle>
            <a:lvl1pPr>
              <a:tabLst>
                <a:tab pos="6729413" algn="r"/>
              </a:tabLst>
              <a:defRPr sz="2000"/>
            </a:lvl1pPr>
            <a:lvl2pPr>
              <a:tabLst>
                <a:tab pos="6729413" algn="r"/>
              </a:tabLst>
              <a:defRPr sz="1800"/>
            </a:lvl2pPr>
            <a:lvl3pPr>
              <a:tabLst>
                <a:tab pos="6729413" algn="r"/>
              </a:tabLst>
              <a:defRPr sz="1600"/>
            </a:lvl3pPr>
            <a:lvl4pPr>
              <a:tabLst>
                <a:tab pos="6729413" algn="r"/>
              </a:tabLst>
              <a:defRPr sz="1400"/>
            </a:lvl4pPr>
            <a:lvl5pPr>
              <a:tabLst>
                <a:tab pos="5029200" algn="r"/>
              </a:tabLst>
              <a:defRPr sz="1400" baseline="0"/>
            </a:lvl5pPr>
            <a:lvl6pPr>
              <a:tabLst>
                <a:tab pos="6729413" algn="r"/>
              </a:tabLst>
              <a:defRPr/>
            </a:lvl6pPr>
            <a:lvl7pPr>
              <a:tabLst>
                <a:tab pos="6729413" algn="r"/>
              </a:tabLst>
              <a:defRPr/>
            </a:lvl7pPr>
            <a:lvl8pPr>
              <a:tabLst>
                <a:tab pos="6729413" algn="r"/>
              </a:tabLst>
              <a:defRPr/>
            </a:lvl8pPr>
            <a:lvl9pPr>
              <a:tabLst>
                <a:tab pos="6729413" algn="r"/>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BDDD2269-CC3F-4CFA-983E-FE8FA09B6C37}"/>
              </a:ext>
            </a:extLst>
          </p:cNvPr>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10" name="Slide Number Placeholder 3"/>
          <p:cNvSpPr txBox="1">
            <a:spLocks/>
          </p:cNvSpPr>
          <p:nvPr/>
        </p:nvSpPr>
        <p:spPr>
          <a:xfrm>
            <a:off x="8737600" y="6353179"/>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pPr>
                <a:defRPr/>
              </a:pPr>
              <a:t>‹#›</a:t>
            </a:fld>
            <a:endParaRPr lang="en-US"/>
          </a:p>
        </p:txBody>
      </p:sp>
      <p:sp>
        <p:nvSpPr>
          <p:cNvPr id="13" name="Slide Number Placeholder 3"/>
          <p:cNvSpPr txBox="1">
            <a:spLocks/>
          </p:cNvSpPr>
          <p:nvPr/>
        </p:nvSpPr>
        <p:spPr>
          <a:xfrm>
            <a:off x="8737600" y="6353179"/>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
        <p:nvSpPr>
          <p:cNvPr id="14" name="Footer Placeholder 3"/>
          <p:cNvSpPr txBox="1">
            <a:spLocks/>
          </p:cNvSpPr>
          <p:nvPr/>
        </p:nvSpPr>
        <p:spPr>
          <a:xfrm>
            <a:off x="501650" y="6381752"/>
            <a:ext cx="2895600" cy="365125"/>
          </a:xfrm>
          <a:prstGeom prst="rect">
            <a:avLst/>
          </a:prstGeom>
        </p:spPr>
        <p:txBody>
          <a:bodyPr/>
          <a:lstStyle>
            <a:defPPr>
              <a:defRPr lang="en-US"/>
            </a:defPPr>
            <a:lvl1pPr algn="l" rtl="0" fontAlgn="base">
              <a:spcBef>
                <a:spcPct val="0"/>
              </a:spcBef>
              <a:spcAft>
                <a:spcPct val="0"/>
              </a:spcAft>
              <a:defRPr sz="1200" kern="1200">
                <a:solidFill>
                  <a:srgbClr val="007CBA"/>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b="1">
                <a:solidFill>
                  <a:schemeClr val="accent4"/>
                </a:solidFill>
                <a:latin typeface="Helvetica"/>
                <a:cs typeface="Helvetica"/>
              </a:rPr>
              <a:t>www.fda.gov</a:t>
            </a:r>
          </a:p>
        </p:txBody>
      </p:sp>
      <p:cxnSp>
        <p:nvCxnSpPr>
          <p:cNvPr id="3" name="Straight Connector 2">
            <a:extLst>
              <a:ext uri="{FF2B5EF4-FFF2-40B4-BE49-F238E27FC236}">
                <a16:creationId xmlns:a16="http://schemas.microsoft.com/office/drawing/2014/main" id="{F912F52B-FB00-014F-99E9-DCAA336CB1AB}"/>
              </a:ext>
            </a:extLst>
          </p:cNvPr>
          <p:cNvCxnSpPr>
            <a:cxnSpLocks/>
          </p:cNvCxnSpPr>
          <p:nvPr/>
        </p:nvCxnSpPr>
        <p:spPr>
          <a:xfrm>
            <a:off x="501650" y="1081024"/>
            <a:ext cx="11173538" cy="0"/>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70128EE-5989-064E-A19D-82437901B192}"/>
              </a:ext>
            </a:extLst>
          </p:cNvPr>
          <p:cNvCxnSpPr>
            <a:cxnSpLocks/>
          </p:cNvCxnSpPr>
          <p:nvPr/>
        </p:nvCxnSpPr>
        <p:spPr>
          <a:xfrm>
            <a:off x="501650" y="6331204"/>
            <a:ext cx="11173538" cy="0"/>
          </a:xfrm>
          <a:prstGeom prst="line">
            <a:avLst/>
          </a:prstGeom>
          <a:ln w="19050">
            <a:solidFill>
              <a:schemeClr val="accent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76831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3600" spc="-75" dirty="0">
                <a:latin typeface="+mj-lt"/>
              </a:defRPr>
            </a:lvl1pPr>
          </a:lstStyle>
          <a:p>
            <a:pPr lvl="0" defTabSz="685800">
              <a:lnSpc>
                <a:spcPct val="85000"/>
              </a:lnSpc>
            </a:pPr>
            <a:r>
              <a:rPr lang="en-US"/>
              <a:t>Click to edit Master title style</a:t>
            </a:r>
          </a:p>
        </p:txBody>
      </p:sp>
      <p:sp>
        <p:nvSpPr>
          <p:cNvPr id="4" name="Text Placeholder 8"/>
          <p:cNvSpPr>
            <a:spLocks noGrp="1"/>
          </p:cNvSpPr>
          <p:nvPr>
            <p:ph type="body" sz="quarter" idx="14"/>
          </p:nvPr>
        </p:nvSpPr>
        <p:spPr>
          <a:xfrm>
            <a:off x="914721" y="1353312"/>
            <a:ext cx="10362880" cy="475488"/>
          </a:xfrm>
        </p:spPr>
        <p:txBody>
          <a:bodyPr vert="horz" lIns="0" tIns="0" rIns="0" bIns="0" rtlCol="0">
            <a:noAutofit/>
          </a:bodyPr>
          <a:lstStyle>
            <a:lvl1pPr marL="0" indent="0">
              <a:buNone/>
              <a:defRPr lang="en-US" sz="1200"/>
            </a:lvl1pPr>
          </a:lstStyle>
          <a:p>
            <a:pPr marL="228600" lvl="0" indent="-228600">
              <a:lnSpc>
                <a:spcPct val="130000"/>
              </a:lnSpc>
            </a:pPr>
            <a:r>
              <a:rPr lang="en-US"/>
              <a:t>Click to edit Master text styles</a:t>
            </a:r>
          </a:p>
        </p:txBody>
      </p:sp>
      <p:sp>
        <p:nvSpPr>
          <p:cNvPr id="8" name="Text Placeholder 5"/>
          <p:cNvSpPr>
            <a:spLocks noGrp="1"/>
          </p:cNvSpPr>
          <p:nvPr>
            <p:ph type="body" sz="quarter" idx="15" hasCustomPrompt="1"/>
          </p:nvPr>
        </p:nvSpPr>
        <p:spPr>
          <a:xfrm>
            <a:off x="914971" y="466344"/>
            <a:ext cx="3355848" cy="203200"/>
          </a:xfrm>
        </p:spPr>
        <p:txBody>
          <a:bodyPr vert="horz" lIns="0" tIns="0" rIns="0" bIns="0" rtlCol="0">
            <a:noAutofit/>
          </a:bodyPr>
          <a:lstStyle>
            <a:lvl1pPr marL="0" indent="0">
              <a:buNone/>
              <a:defRPr lang="en-US" sz="900" b="1" kern="0" cap="all" spc="250" baseline="0" dirty="0">
                <a:solidFill>
                  <a:schemeClr val="accent5">
                    <a:lumMod val="60000"/>
                    <a:lumOff val="40000"/>
                  </a:schemeClr>
                </a:solidFill>
                <a:ea typeface="Nexa Black" charset="0"/>
                <a:cs typeface="Nexa Black" charset="0"/>
              </a:defRPr>
            </a:lvl1pPr>
          </a:lstStyle>
          <a:p>
            <a:pPr marL="228600" lvl="0" indent="-228600"/>
            <a:r>
              <a:rPr lang="en-US"/>
              <a:t>BREADCRUMBS</a:t>
            </a:r>
          </a:p>
        </p:txBody>
      </p:sp>
      <p:sp>
        <p:nvSpPr>
          <p:cNvPr id="5" name="Slide Number Placeholder 5">
            <a:extLst>
              <a:ext uri="{FF2B5EF4-FFF2-40B4-BE49-F238E27FC236}">
                <a16:creationId xmlns:a16="http://schemas.microsoft.com/office/drawing/2014/main" id="{0A430013-D878-4D47-8086-599DB5719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4DD9D-76EB-40A0-82AF-45528E1C063A}" type="slidenum">
              <a:rPr lang="en-US" smtClean="0"/>
              <a:t>‹#›</a:t>
            </a:fld>
            <a:endParaRPr lang="en-US"/>
          </a:p>
        </p:txBody>
      </p:sp>
    </p:spTree>
    <p:extLst>
      <p:ext uri="{BB962C8B-B14F-4D97-AF65-F5344CB8AC3E}">
        <p14:creationId xmlns:p14="http://schemas.microsoft.com/office/powerpoint/2010/main" val="35545275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Title and Subhead: Sidebar - N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00475B-A5C6-C849-A5AB-E57F23F3E9B8}"/>
              </a:ext>
            </a:extLst>
          </p:cNvPr>
          <p:cNvSpPr/>
          <p:nvPr/>
        </p:nvSpPr>
        <p:spPr bwMode="gray">
          <a:xfrm flipH="1">
            <a:off x="-3" y="0"/>
            <a:ext cx="4953002" cy="6858000"/>
          </a:xfrm>
          <a:prstGeom prst="rect">
            <a:avLst/>
          </a:prstGeom>
          <a:solidFill>
            <a:schemeClr val="accent2"/>
          </a:solidFill>
          <a:ln w="19050" algn="ctr">
            <a:noFill/>
            <a:miter lim="800000"/>
            <a:headEnd/>
            <a:tailEnd/>
          </a:ln>
        </p:spPr>
        <p:txBody>
          <a:bodyPr wrap="square" lIns="0" tIns="0" rIns="0" bIns="0" rtlCol="0" anchor="ctr">
            <a:noAutofit/>
          </a:bodyPr>
          <a:lstStyle/>
          <a:p>
            <a:pPr algn="ctr"/>
            <a:endParaRPr lang="en-US"/>
          </a:p>
        </p:txBody>
      </p:sp>
      <p:sp>
        <p:nvSpPr>
          <p:cNvPr id="8" name="Text Placeholder 7">
            <a:extLst>
              <a:ext uri="{FF2B5EF4-FFF2-40B4-BE49-F238E27FC236}">
                <a16:creationId xmlns:a16="http://schemas.microsoft.com/office/drawing/2014/main" id="{866FB94F-08D4-3E44-BFE4-F557107D2DE8}"/>
              </a:ext>
            </a:extLst>
          </p:cNvPr>
          <p:cNvSpPr>
            <a:spLocks noGrp="1"/>
          </p:cNvSpPr>
          <p:nvPr>
            <p:ph type="body" sz="quarter" idx="14" hasCustomPrompt="1"/>
          </p:nvPr>
        </p:nvSpPr>
        <p:spPr>
          <a:xfrm>
            <a:off x="914400" y="2959100"/>
            <a:ext cx="3009900" cy="1714500"/>
          </a:xfrm>
        </p:spPr>
        <p:txBody>
          <a:bodyPr>
            <a:noAutofit/>
          </a:bodyPr>
          <a:lstStyle>
            <a:lvl1pPr marL="0" marR="0" indent="0" algn="l" defTabSz="914400" rtl="0" eaLnBrk="1" fontAlgn="auto" latinLnBrk="0" hangingPunct="1">
              <a:lnSpc>
                <a:spcPct val="120000"/>
              </a:lnSpc>
              <a:spcBef>
                <a:spcPts val="0"/>
              </a:spcBef>
              <a:spcAft>
                <a:spcPts val="0"/>
              </a:spcAft>
              <a:buClrTx/>
              <a:buSzTx/>
              <a:buFontTx/>
              <a:buNone/>
              <a:tabLst/>
              <a:defRPr sz="1100">
                <a:solidFill>
                  <a:schemeClr val="tx1"/>
                </a:solidFill>
              </a:defRPr>
            </a:lvl1pPr>
          </a:lstStyle>
          <a:p>
            <a:pPr lvl="0"/>
            <a:r>
              <a:rPr lang="en-US"/>
              <a:t>7 lines running intro text. Morbi </a:t>
            </a:r>
            <a:r>
              <a:rPr lang="en-US" err="1"/>
              <a:t>leo</a:t>
            </a:r>
            <a:r>
              <a:rPr lang="en-US"/>
              <a:t> </a:t>
            </a:r>
            <a:r>
              <a:rPr lang="en-US" err="1"/>
              <a:t>risus</a:t>
            </a:r>
            <a:r>
              <a:rPr lang="en-US"/>
              <a:t>, porta ac </a:t>
            </a:r>
            <a:r>
              <a:rPr lang="en-US" err="1"/>
              <a:t>consectetur</a:t>
            </a:r>
            <a:r>
              <a:rPr lang="en-US"/>
              <a:t> ac, vestibulum at eros. Donec sed </a:t>
            </a:r>
            <a:r>
              <a:rPr lang="en-US" err="1"/>
              <a:t>odio</a:t>
            </a:r>
            <a:r>
              <a:rPr lang="en-US"/>
              <a:t> dui. </a:t>
            </a:r>
            <a:r>
              <a:rPr lang="en-US" err="1"/>
              <a:t>odio</a:t>
            </a:r>
            <a:r>
              <a:rPr lang="en-US"/>
              <a:t> dui. </a:t>
            </a:r>
            <a:r>
              <a:rPr lang="en-US" err="1"/>
              <a:t>Praesent</a:t>
            </a:r>
            <a:r>
              <a:rPr lang="en-US"/>
              <a:t> </a:t>
            </a:r>
            <a:r>
              <a:rPr lang="en-US" err="1"/>
              <a:t>commodo</a:t>
            </a:r>
            <a:r>
              <a:rPr lang="en-US"/>
              <a:t> cursus magna, vel </a:t>
            </a:r>
            <a:r>
              <a:rPr lang="en-US" err="1"/>
              <a:t>scelerisque</a:t>
            </a:r>
            <a:r>
              <a:rPr lang="en-US"/>
              <a:t> </a:t>
            </a:r>
            <a:r>
              <a:rPr lang="en-US" err="1"/>
              <a:t>nisl</a:t>
            </a:r>
            <a:r>
              <a:rPr lang="en-US"/>
              <a:t> </a:t>
            </a:r>
            <a:r>
              <a:rPr lang="en-US" err="1"/>
              <a:t>consectetur</a:t>
            </a:r>
            <a:r>
              <a:rPr lang="en-US"/>
              <a:t> et.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Praesent</a:t>
            </a:r>
            <a:r>
              <a:rPr lang="en-US"/>
              <a:t> </a:t>
            </a:r>
            <a:r>
              <a:rPr lang="en-US" err="1"/>
              <a:t>commodo</a:t>
            </a:r>
            <a:r>
              <a:rPr lang="en-US"/>
              <a:t> cursus magna, vel </a:t>
            </a:r>
            <a:r>
              <a:rPr lang="en-US" err="1"/>
              <a:t>scelerisque</a:t>
            </a:r>
            <a:r>
              <a:rPr lang="en-US"/>
              <a:t> </a:t>
            </a:r>
            <a:r>
              <a:rPr lang="en-US" err="1"/>
              <a:t>nisl</a:t>
            </a:r>
            <a:r>
              <a:rPr lang="en-US"/>
              <a:t> </a:t>
            </a:r>
            <a:r>
              <a:rPr lang="en-US" err="1"/>
              <a:t>consectetur</a:t>
            </a:r>
            <a:r>
              <a:rPr lang="en-US"/>
              <a:t> et.</a:t>
            </a:r>
          </a:p>
        </p:txBody>
      </p:sp>
      <p:sp>
        <p:nvSpPr>
          <p:cNvPr id="12" name="Text Placeholder 5">
            <a:extLst>
              <a:ext uri="{FF2B5EF4-FFF2-40B4-BE49-F238E27FC236}">
                <a16:creationId xmlns:a16="http://schemas.microsoft.com/office/drawing/2014/main" id="{D17C4CB6-256B-004F-984C-4EAB9A3533F0}"/>
              </a:ext>
            </a:extLst>
          </p:cNvPr>
          <p:cNvSpPr>
            <a:spLocks noGrp="1"/>
          </p:cNvSpPr>
          <p:nvPr>
            <p:ph type="body" sz="quarter" idx="18" hasCustomPrompt="1"/>
          </p:nvPr>
        </p:nvSpPr>
        <p:spPr>
          <a:xfrm>
            <a:off x="914400" y="571500"/>
            <a:ext cx="3009900" cy="2190750"/>
          </a:xfrm>
        </p:spPr>
        <p:txBody>
          <a:bodyPr anchor="b"/>
          <a:lstStyle>
            <a:lvl1pPr>
              <a:lnSpc>
                <a:spcPct val="100000"/>
              </a:lnSpc>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en-US"/>
              <a:t>Click to edit slide heading</a:t>
            </a:r>
          </a:p>
        </p:txBody>
      </p:sp>
    </p:spTree>
    <p:extLst>
      <p:ext uri="{BB962C8B-B14F-4D97-AF65-F5344CB8AC3E}">
        <p14:creationId xmlns:p14="http://schemas.microsoft.com/office/powerpoint/2010/main" val="64969839"/>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Tree>
    <p:extLst>
      <p:ext uri="{BB962C8B-B14F-4D97-AF65-F5344CB8AC3E}">
        <p14:creationId xmlns:p14="http://schemas.microsoft.com/office/powerpoint/2010/main" val="4097129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A4F061-5841-4AD9-AB10-36990FED3B1A}"/>
              </a:ext>
            </a:extLst>
          </p:cNvPr>
          <p:cNvSpPr>
            <a:spLocks noGrp="1"/>
          </p:cNvSpPr>
          <p:nvPr>
            <p:ph type="dt" sz="half" idx="10"/>
          </p:nvPr>
        </p:nvSpPr>
        <p:spPr/>
        <p:txBody>
          <a:bodyPr/>
          <a:lstStyle/>
          <a:p>
            <a:fld id="{9EA92CA1-0346-43D0-A372-F89954F6BFC0}" type="datetimeFigureOut">
              <a:rPr lang="en-US" smtClean="0"/>
              <a:t>10/3/2022</a:t>
            </a:fld>
            <a:endParaRPr lang="en-US"/>
          </a:p>
        </p:txBody>
      </p:sp>
      <p:sp>
        <p:nvSpPr>
          <p:cNvPr id="3" name="Footer Placeholder 2">
            <a:extLst>
              <a:ext uri="{FF2B5EF4-FFF2-40B4-BE49-F238E27FC236}">
                <a16:creationId xmlns:a16="http://schemas.microsoft.com/office/drawing/2014/main" id="{A87D17AE-8F1B-4B64-869D-94110FD0A3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9B091E-8C9D-4B35-A865-F7128F1170DC}"/>
              </a:ext>
            </a:extLst>
          </p:cNvPr>
          <p:cNvSpPr>
            <a:spLocks noGrp="1"/>
          </p:cNvSpPr>
          <p:nvPr>
            <p:ph type="sldNum" sz="quarter" idx="12"/>
          </p:nvPr>
        </p:nvSpPr>
        <p:spPr/>
        <p:txBody>
          <a:bodyPr/>
          <a:lstStyle/>
          <a:p>
            <a:fld id="{1F033719-6F35-4991-8828-04DEC64B2B04}" type="slidenum">
              <a:rPr lang="en-US" smtClean="0"/>
              <a:t>‹#›</a:t>
            </a:fld>
            <a:endParaRPr lang="en-US"/>
          </a:p>
        </p:txBody>
      </p:sp>
    </p:spTree>
    <p:extLst>
      <p:ext uri="{BB962C8B-B14F-4D97-AF65-F5344CB8AC3E}">
        <p14:creationId xmlns:p14="http://schemas.microsoft.com/office/powerpoint/2010/main" val="4117503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image" Target="../media/image1.pn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theme" Target="../theme/theme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p:cNvSpPr txBox="1"/>
          <p:nvPr userDrawn="1"/>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a:solidFill>
                <a:schemeClr val="bg1"/>
              </a:solidFill>
            </a:endParaRPr>
          </a:p>
        </p:txBody>
      </p:sp>
      <p:pic>
        <p:nvPicPr>
          <p:cNvPr id="11" name="Picture 10" descr="Logo&#10;&#10;Description automatically generated">
            <a:extLst>
              <a:ext uri="{FF2B5EF4-FFF2-40B4-BE49-F238E27FC236}">
                <a16:creationId xmlns:a16="http://schemas.microsoft.com/office/drawing/2014/main" id="{46EEA1A6-AD89-0A44-8C34-5B26FAF79C9F}"/>
              </a:ext>
            </a:extLst>
          </p:cNvPr>
          <p:cNvPicPr>
            <a:picLocks noChangeAspect="1"/>
          </p:cNvPicPr>
          <p:nvPr userDrawn="1"/>
        </p:nvPicPr>
        <p:blipFill rotWithShape="1">
          <a:blip r:embed="rId34"/>
          <a:srcRect l="7433" t="37559" r="7909" b="39249"/>
          <a:stretch/>
        </p:blipFill>
        <p:spPr>
          <a:xfrm>
            <a:off x="501648" y="6413345"/>
            <a:ext cx="1145881" cy="251138"/>
          </a:xfrm>
          <a:prstGeom prst="rect">
            <a:avLst/>
          </a:prstGeom>
        </p:spPr>
      </p:pic>
      <p:sp>
        <p:nvSpPr>
          <p:cNvPr id="9" name="Slide Number Placeholder 1">
            <a:extLst>
              <a:ext uri="{FF2B5EF4-FFF2-40B4-BE49-F238E27FC236}">
                <a16:creationId xmlns:a16="http://schemas.microsoft.com/office/drawing/2014/main" id="{D98DEBD2-3AE0-B74B-8496-8381FAC0DB7E}"/>
              </a:ext>
            </a:extLst>
          </p:cNvPr>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00" kern="1200">
                <a:solidFill>
                  <a:schemeClr val="tx1"/>
                </a:solidFill>
                <a:latin typeface="+mn-lt"/>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z="1200" smtClean="0">
                <a:solidFill>
                  <a:schemeClr val="tx1"/>
                </a:solidFill>
                <a:latin typeface="Helvetica" panose="020B0604020202020204" pitchFamily="34" charset="0"/>
                <a:cs typeface="Helvetica" panose="020B0604020202020204" pitchFamily="34" charset="0"/>
              </a:rPr>
              <a:pPr>
                <a:defRPr/>
              </a:pPr>
              <a:t>‹#›</a:t>
            </a:fld>
            <a:endParaRPr lang="en-US">
              <a:solidFill>
                <a:schemeClr val="tx1"/>
              </a:solidFill>
              <a:latin typeface="Helvetica" panose="020B0604020202020204" pitchFamily="34" charset="0"/>
              <a:cs typeface="Helvetica" panose="020B0604020202020204" pitchFamily="34" charset="0"/>
            </a:endParaRPr>
          </a:p>
        </p:txBody>
      </p:sp>
      <p:sp>
        <p:nvSpPr>
          <p:cNvPr id="18" name="Rectangle 17">
            <a:extLst>
              <a:ext uri="{FF2B5EF4-FFF2-40B4-BE49-F238E27FC236}">
                <a16:creationId xmlns:a16="http://schemas.microsoft.com/office/drawing/2014/main" id="{07A27C5A-D26E-414D-94D7-B9B7A19F2DB5}"/>
              </a:ext>
            </a:extLst>
          </p:cNvPr>
          <p:cNvSpPr/>
          <p:nvPr userDrawn="1"/>
        </p:nvSpPr>
        <p:spPr>
          <a:xfrm>
            <a:off x="0" y="0"/>
            <a:ext cx="152400" cy="6858000"/>
          </a:xfrm>
          <a:prstGeom prst="rect">
            <a:avLst/>
          </a:prstGeom>
          <a:solidFill>
            <a:srgbClr val="222C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7236444"/>
      </p:ext>
    </p:extLst>
  </p:cSld>
  <p:clrMap bg1="lt1" tx1="dk1" bg2="lt2" tx2="dk2" accent1="accent1" accent2="accent2" accent3="accent3" accent4="accent4" accent5="accent5" accent6="accent6" hlink="hlink" folHlink="folHlink"/>
  <p:sldLayoutIdLst>
    <p:sldLayoutId id="2147483790" r:id="rId1"/>
    <p:sldLayoutId id="2147483837" r:id="rId2"/>
    <p:sldLayoutId id="2147483838" r:id="rId3"/>
    <p:sldLayoutId id="2147483793" r:id="rId4"/>
    <p:sldLayoutId id="2147483779" r:id="rId5"/>
    <p:sldLayoutId id="2147483781" r:id="rId6"/>
    <p:sldLayoutId id="2147483720" r:id="rId7"/>
    <p:sldLayoutId id="2147483780" r:id="rId8"/>
    <p:sldLayoutId id="2147483721" r:id="rId9"/>
    <p:sldLayoutId id="2147483751" r:id="rId10"/>
    <p:sldLayoutId id="2147483724" r:id="rId11"/>
    <p:sldLayoutId id="2147483725" r:id="rId12"/>
    <p:sldLayoutId id="2147483787" r:id="rId13"/>
    <p:sldLayoutId id="2147483839" r:id="rId14"/>
    <p:sldLayoutId id="2147483840" r:id="rId15"/>
    <p:sldLayoutId id="2147483845" r:id="rId16"/>
    <p:sldLayoutId id="2147483846" r:id="rId17"/>
    <p:sldLayoutId id="2147483847" r:id="rId18"/>
    <p:sldLayoutId id="2147483848" r:id="rId19"/>
    <p:sldLayoutId id="2147483849" r:id="rId20"/>
    <p:sldLayoutId id="2147483850" r:id="rId21"/>
    <p:sldLayoutId id="2147483851" r:id="rId22"/>
    <p:sldLayoutId id="2147483852" r:id="rId23"/>
    <p:sldLayoutId id="2147483853" r:id="rId24"/>
    <p:sldLayoutId id="2147483854" r:id="rId25"/>
    <p:sldLayoutId id="2147483855" r:id="rId26"/>
    <p:sldLayoutId id="2147483856" r:id="rId27"/>
    <p:sldLayoutId id="2147483857" r:id="rId28"/>
    <p:sldLayoutId id="2147483858" r:id="rId29"/>
    <p:sldLayoutId id="2147483859" r:id="rId30"/>
    <p:sldLayoutId id="2147483860" r:id="rId31"/>
    <p:sldLayoutId id="2147483880" r:id="rId32"/>
  </p:sldLayoutIdLst>
  <p:transition>
    <p:fade/>
  </p:transition>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p15:clr>
            <a:srgbClr val="F26B43"/>
          </p15:clr>
        </p15:guide>
        <p15:guide id="2" orient="horz" pos="2160">
          <p15:clr>
            <a:srgbClr val="F26B43"/>
          </p15:clr>
        </p15:guide>
        <p15:guide id="3" orient="horz" pos="4020">
          <p15:clr>
            <a:srgbClr val="F26B43"/>
          </p15:clr>
        </p15:guide>
        <p15:guide id="4" pos="316">
          <p15:clr>
            <a:srgbClr val="F26B43"/>
          </p15:clr>
        </p15:guide>
        <p15:guide id="5" pos="7364">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4961">
          <p15:clr>
            <a:srgbClr val="F26B43"/>
          </p15:clr>
        </p15:guide>
        <p15:guide id="10" orient="horz" pos="236">
          <p15:clr>
            <a:srgbClr val="F26B43"/>
          </p15:clr>
        </p15:guide>
        <p15:guide id="11" pos="1363">
          <p15:clr>
            <a:srgbClr val="F26B43"/>
          </p15:clr>
        </p15:guide>
        <p15:guide id="12" pos="1516">
          <p15:clr>
            <a:srgbClr val="F26B43"/>
          </p15:clr>
        </p15:guide>
        <p15:guide id="13" pos="2560">
          <p15:clr>
            <a:srgbClr val="F26B43"/>
          </p15:clr>
        </p15:guide>
        <p15:guide id="14" pos="2711">
          <p15:clr>
            <a:srgbClr val="F26B43"/>
          </p15:clr>
        </p15:guide>
        <p15:guide id="15" pos="6160">
          <p15:clr>
            <a:srgbClr val="F26B43"/>
          </p15:clr>
        </p15:guide>
        <p15:guide id="16" pos="3764">
          <p15:clr>
            <a:srgbClr val="F26B43"/>
          </p15:clr>
        </p15:guide>
        <p15:guide id="17" pos="3916">
          <p15:clr>
            <a:srgbClr val="F26B43"/>
          </p15:clr>
        </p15:guide>
        <p15:guide id="18" pos="3840">
          <p15:clr>
            <a:srgbClr val="F26B43"/>
          </p15:clr>
        </p15:guide>
        <p15:guide id="19" pos="6312">
          <p15:clr>
            <a:srgbClr val="F26B43"/>
          </p15:clr>
        </p15:guide>
        <p15:guide id="20" orient="horz" pos="1049">
          <p15:clr>
            <a:srgbClr val="F26B43"/>
          </p15:clr>
        </p15:guide>
        <p15:guide id="21" orient="horz" pos="6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p:cNvSpPr txBox="1"/>
          <p:nvPr/>
        </p:nvSpPr>
        <p:spPr>
          <a:xfrm>
            <a:off x="11382377" y="6477001"/>
            <a:ext cx="307975" cy="100027"/>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bg1"/>
                </a:solidFill>
              </a:rPr>
              <a:pPr marL="0" indent="0" algn="r">
                <a:spcBef>
                  <a:spcPts val="600"/>
                </a:spcBef>
                <a:buSzPct val="100000"/>
                <a:buFont typeface="Arial"/>
                <a:buNone/>
              </a:pPr>
              <a:t>‹#›</a:t>
            </a:fld>
            <a:endParaRPr lang="en-US" sz="650" noProof="0">
              <a:solidFill>
                <a:schemeClr val="bg1"/>
              </a:solidFill>
            </a:endParaRPr>
          </a:p>
        </p:txBody>
      </p:sp>
      <p:pic>
        <p:nvPicPr>
          <p:cNvPr id="11" name="Picture 10" descr="Logo&#10;&#10;Description automatically generated">
            <a:extLst>
              <a:ext uri="{FF2B5EF4-FFF2-40B4-BE49-F238E27FC236}">
                <a16:creationId xmlns:a16="http://schemas.microsoft.com/office/drawing/2014/main" id="{46EEA1A6-AD89-0A44-8C34-5B26FAF79C9F}"/>
              </a:ext>
            </a:extLst>
          </p:cNvPr>
          <p:cNvPicPr>
            <a:picLocks noChangeAspect="1"/>
          </p:cNvPicPr>
          <p:nvPr/>
        </p:nvPicPr>
        <p:blipFill rotWithShape="1">
          <a:blip r:embed="rId20"/>
          <a:srcRect l="7433" t="37559" r="7909" b="39249"/>
          <a:stretch/>
        </p:blipFill>
        <p:spPr>
          <a:xfrm>
            <a:off x="501648" y="6413345"/>
            <a:ext cx="1145881" cy="251138"/>
          </a:xfrm>
          <a:prstGeom prst="rect">
            <a:avLst/>
          </a:prstGeom>
        </p:spPr>
      </p:pic>
      <p:sp>
        <p:nvSpPr>
          <p:cNvPr id="9" name="Slide Number Placeholder 1">
            <a:extLst>
              <a:ext uri="{FF2B5EF4-FFF2-40B4-BE49-F238E27FC236}">
                <a16:creationId xmlns:a16="http://schemas.microsoft.com/office/drawing/2014/main" id="{D98DEBD2-3AE0-B74B-8496-8381FAC0DB7E}"/>
              </a:ext>
            </a:extLst>
          </p:cNvPr>
          <p:cNvSpPr txBox="1">
            <a:spLocks/>
          </p:cNvSpPr>
          <p:nvPr/>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00" kern="1200">
                <a:solidFill>
                  <a:schemeClr val="tx1"/>
                </a:solidFill>
                <a:latin typeface="+mn-lt"/>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z="1200" smtClean="0">
                <a:solidFill>
                  <a:schemeClr val="tx1"/>
                </a:solidFill>
                <a:latin typeface="Helvetica" panose="020B0604020202020204" pitchFamily="34" charset="0"/>
                <a:cs typeface="Helvetica" panose="020B0604020202020204" pitchFamily="34" charset="0"/>
              </a:rPr>
              <a:pPr>
                <a:defRPr/>
              </a:pPr>
              <a:t>‹#›</a:t>
            </a:fld>
            <a:endParaRPr lang="en-US">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98074821"/>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Lst>
  <p:transition>
    <p:fade/>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p15:clr>
            <a:srgbClr val="F26B43"/>
          </p15:clr>
        </p15:guide>
        <p15:guide id="2" orient="horz" pos="2160">
          <p15:clr>
            <a:srgbClr val="F26B43"/>
          </p15:clr>
        </p15:guide>
        <p15:guide id="3" orient="horz" pos="4020">
          <p15:clr>
            <a:srgbClr val="F26B43"/>
          </p15:clr>
        </p15:guide>
        <p15:guide id="4" pos="316">
          <p15:clr>
            <a:srgbClr val="F26B43"/>
          </p15:clr>
        </p15:guide>
        <p15:guide id="5" pos="7364">
          <p15:clr>
            <a:srgbClr val="F26B43"/>
          </p15:clr>
        </p15:guide>
        <p15:guide id="6" orient="horz" pos="1071">
          <p15:clr>
            <a:srgbClr val="F26B43"/>
          </p15:clr>
        </p15:guide>
        <p15:guide id="7" orient="horz" pos="200">
          <p15:clr>
            <a:srgbClr val="F26B43"/>
          </p15:clr>
        </p15:guide>
        <p15:guide id="8" orient="horz" pos="4080">
          <p15:clr>
            <a:srgbClr val="F26B43"/>
          </p15:clr>
        </p15:guide>
        <p15:guide id="9" pos="4961">
          <p15:clr>
            <a:srgbClr val="F26B43"/>
          </p15:clr>
        </p15:guide>
        <p15:guide id="10" orient="horz" pos="236">
          <p15:clr>
            <a:srgbClr val="F26B43"/>
          </p15:clr>
        </p15:guide>
        <p15:guide id="11" pos="1363">
          <p15:clr>
            <a:srgbClr val="F26B43"/>
          </p15:clr>
        </p15:guide>
        <p15:guide id="12" pos="1516">
          <p15:clr>
            <a:srgbClr val="F26B43"/>
          </p15:clr>
        </p15:guide>
        <p15:guide id="13" pos="2560">
          <p15:clr>
            <a:srgbClr val="F26B43"/>
          </p15:clr>
        </p15:guide>
        <p15:guide id="14" pos="2711">
          <p15:clr>
            <a:srgbClr val="F26B43"/>
          </p15:clr>
        </p15:guide>
        <p15:guide id="15" pos="6160">
          <p15:clr>
            <a:srgbClr val="F26B43"/>
          </p15:clr>
        </p15:guide>
        <p15:guide id="16" pos="3764">
          <p15:clr>
            <a:srgbClr val="F26B43"/>
          </p15:clr>
        </p15:guide>
        <p15:guide id="17" pos="3916">
          <p15:clr>
            <a:srgbClr val="F26B43"/>
          </p15:clr>
        </p15:guide>
        <p15:guide id="18" pos="3840">
          <p15:clr>
            <a:srgbClr val="F26B43"/>
          </p15:clr>
        </p15:guide>
        <p15:guide id="19" pos="6312">
          <p15:clr>
            <a:srgbClr val="F26B43"/>
          </p15:clr>
        </p15:guide>
        <p15:guide id="20" orient="horz" pos="1049">
          <p15:clr>
            <a:srgbClr val="F26B43"/>
          </p15:clr>
        </p15:guide>
        <p15:guide id="21" orient="horz" pos="6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6" Type="http://schemas.openxmlformats.org/officeDocument/2006/relationships/hyperlink" Target="https://pubmed.ncbi.nlm.nih.gov/35015861/" TargetMode="External"/><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hyperlink" Target="https://academic.oup.com/jamia/advance-article/doi/10.1093/jamia/ocac072/6592172" TargetMode="External"/><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emf"/><Relationship Id="rId10" Type="http://schemas.openxmlformats.org/officeDocument/2006/relationships/image" Target="../media/image21.svg"/><Relationship Id="rId4" Type="http://schemas.openxmlformats.org/officeDocument/2006/relationships/image" Target="../media/image17.sv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0.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3CFFE-355E-6F4F-BB44-5D4E97CB32D6}"/>
              </a:ext>
            </a:extLst>
          </p:cNvPr>
          <p:cNvSpPr>
            <a:spLocks noGrp="1"/>
          </p:cNvSpPr>
          <p:nvPr>
            <p:ph type="ctrTitle"/>
          </p:nvPr>
        </p:nvSpPr>
        <p:spPr>
          <a:xfrm>
            <a:off x="691687" y="2385566"/>
            <a:ext cx="6162543" cy="1171295"/>
          </a:xfrm>
        </p:spPr>
        <p:txBody>
          <a:bodyPr/>
          <a:lstStyle/>
          <a:p>
            <a:pPr algn="l"/>
            <a:r>
              <a:rPr lang="en-US" sz="2800" b="1">
                <a:latin typeface="Arial Black" panose="020B0604020202020204" pitchFamily="34" charset="0"/>
                <a:cs typeface="Arial Black" panose="020B0604020202020204" pitchFamily="34" charset="0"/>
              </a:rPr>
              <a:t>Systemic Harmonization and Interoperability Enhancement for Laboratory Data (SHIELD)</a:t>
            </a:r>
          </a:p>
        </p:txBody>
      </p:sp>
      <p:sp>
        <p:nvSpPr>
          <p:cNvPr id="3" name="Subtitle 2">
            <a:extLst>
              <a:ext uri="{FF2B5EF4-FFF2-40B4-BE49-F238E27FC236}">
                <a16:creationId xmlns:a16="http://schemas.microsoft.com/office/drawing/2014/main" id="{4C0DA756-7BB8-B24F-8A4C-834B9804669D}"/>
              </a:ext>
            </a:extLst>
          </p:cNvPr>
          <p:cNvSpPr>
            <a:spLocks noGrp="1"/>
          </p:cNvSpPr>
          <p:nvPr>
            <p:ph type="subTitle" idx="1"/>
          </p:nvPr>
        </p:nvSpPr>
        <p:spPr>
          <a:xfrm>
            <a:off x="691688" y="4473973"/>
            <a:ext cx="6076828" cy="1171295"/>
          </a:xfrm>
        </p:spPr>
        <p:txBody>
          <a:bodyPr/>
          <a:lstStyle/>
          <a:p>
            <a:pPr algn="l">
              <a:spcBef>
                <a:spcPts val="0"/>
              </a:spcBef>
            </a:pPr>
            <a:r>
              <a:rPr lang="en-US" sz="1600" b="1" i="1" dirty="0">
                <a:solidFill>
                  <a:schemeClr val="tx1"/>
                </a:solidFill>
              </a:rPr>
              <a:t>Riki Merrick, MPH</a:t>
            </a:r>
            <a:endParaRPr lang="en-US" sz="1100" i="1" dirty="0"/>
          </a:p>
        </p:txBody>
      </p:sp>
      <p:grpSp>
        <p:nvGrpSpPr>
          <p:cNvPr id="10" name="Group 9">
            <a:extLst>
              <a:ext uri="{FF2B5EF4-FFF2-40B4-BE49-F238E27FC236}">
                <a16:creationId xmlns:a16="http://schemas.microsoft.com/office/drawing/2014/main" id="{429231A5-708A-F847-88C7-2ABD14889F78}"/>
              </a:ext>
            </a:extLst>
          </p:cNvPr>
          <p:cNvGrpSpPr/>
          <p:nvPr/>
        </p:nvGrpSpPr>
        <p:grpSpPr>
          <a:xfrm>
            <a:off x="8119028" y="1622042"/>
            <a:ext cx="2966687" cy="3613915"/>
            <a:chOff x="7190033" y="1237765"/>
            <a:chExt cx="3617959" cy="4407273"/>
          </a:xfrm>
        </p:grpSpPr>
        <p:pic>
          <p:nvPicPr>
            <p:cNvPr id="6" name="Picture 5" descr="Logo&#10;&#10;Description automatically generated">
              <a:extLst>
                <a:ext uri="{FF2B5EF4-FFF2-40B4-BE49-F238E27FC236}">
                  <a16:creationId xmlns:a16="http://schemas.microsoft.com/office/drawing/2014/main" id="{C24B97B6-569A-8349-8AAA-1A1A1A969D2A}"/>
                </a:ext>
              </a:extLst>
            </p:cNvPr>
            <p:cNvPicPr>
              <a:picLocks noChangeAspect="1"/>
            </p:cNvPicPr>
            <p:nvPr/>
          </p:nvPicPr>
          <p:blipFill rotWithShape="1">
            <a:blip r:embed="rId3"/>
            <a:srcRect l="28690" t="40051" r="6283" b="37743"/>
            <a:stretch/>
          </p:blipFill>
          <p:spPr>
            <a:xfrm>
              <a:off x="7201478" y="4659844"/>
              <a:ext cx="3606514" cy="985194"/>
            </a:xfrm>
            <a:prstGeom prst="rect">
              <a:avLst/>
            </a:prstGeom>
          </p:spPr>
        </p:pic>
        <p:pic>
          <p:nvPicPr>
            <p:cNvPr id="9" name="Picture 8" descr="A picture containing icon&#10;&#10;Description automatically generated">
              <a:extLst>
                <a:ext uri="{FF2B5EF4-FFF2-40B4-BE49-F238E27FC236}">
                  <a16:creationId xmlns:a16="http://schemas.microsoft.com/office/drawing/2014/main" id="{8D7F27EF-09DD-724B-B1DC-4AF1EA84B69D}"/>
                </a:ext>
              </a:extLst>
            </p:cNvPr>
            <p:cNvPicPr>
              <a:picLocks noChangeAspect="1"/>
            </p:cNvPicPr>
            <p:nvPr/>
          </p:nvPicPr>
          <p:blipFill rotWithShape="1">
            <a:blip r:embed="rId4"/>
            <a:srcRect l="16027" t="11765" r="20004" b="15246"/>
            <a:stretch/>
          </p:blipFill>
          <p:spPr>
            <a:xfrm>
              <a:off x="7190033" y="1237765"/>
              <a:ext cx="3605935" cy="3291518"/>
            </a:xfrm>
            <a:prstGeom prst="rect">
              <a:avLst/>
            </a:prstGeom>
          </p:spPr>
        </p:pic>
      </p:grpSp>
      <p:sp>
        <p:nvSpPr>
          <p:cNvPr id="11" name="Title 1">
            <a:extLst>
              <a:ext uri="{FF2B5EF4-FFF2-40B4-BE49-F238E27FC236}">
                <a16:creationId xmlns:a16="http://schemas.microsoft.com/office/drawing/2014/main" id="{3510E18E-E350-6448-B6D3-7A53E1879D79}"/>
              </a:ext>
            </a:extLst>
          </p:cNvPr>
          <p:cNvSpPr txBox="1">
            <a:spLocks/>
          </p:cNvSpPr>
          <p:nvPr/>
        </p:nvSpPr>
        <p:spPr>
          <a:xfrm>
            <a:off x="691688" y="3888001"/>
            <a:ext cx="5197077" cy="36179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n-US" sz="1600" b="1" dirty="0">
                <a:solidFill>
                  <a:srgbClr val="222C67"/>
                </a:solidFill>
                <a:latin typeface="Arial" panose="020B0604020202020204" pitchFamily="34" charset="0"/>
                <a:cs typeface="Arial" panose="020B0604020202020204" pitchFamily="34" charset="0"/>
              </a:rPr>
              <a:t>Community Roadmap Draft</a:t>
            </a:r>
            <a:endParaRPr lang="en-US" sz="1400" b="1" dirty="0">
              <a:solidFill>
                <a:srgbClr val="222C67"/>
              </a:solidFill>
              <a:latin typeface="Arial" panose="020B0604020202020204" pitchFamily="34" charset="0"/>
              <a:cs typeface="Arial" panose="020B0604020202020204" pitchFamily="34" charset="0"/>
            </a:endParaRPr>
          </a:p>
        </p:txBody>
      </p:sp>
      <p:sp>
        <p:nvSpPr>
          <p:cNvPr id="13" name="Text Placeholder 4">
            <a:extLst>
              <a:ext uri="{FF2B5EF4-FFF2-40B4-BE49-F238E27FC236}">
                <a16:creationId xmlns:a16="http://schemas.microsoft.com/office/drawing/2014/main" id="{B519956F-B971-224A-B0E1-EF7BFFC9750C}"/>
              </a:ext>
            </a:extLst>
          </p:cNvPr>
          <p:cNvSpPr txBox="1">
            <a:spLocks/>
          </p:cNvSpPr>
          <p:nvPr/>
        </p:nvSpPr>
        <p:spPr>
          <a:xfrm>
            <a:off x="691687" y="1457379"/>
            <a:ext cx="1892300" cy="374650"/>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pPr>
            <a:r>
              <a:rPr lang="en-US" sz="1200" dirty="0">
                <a:latin typeface="Arial" panose="020B0604020202020204" pitchFamily="34" charset="0"/>
                <a:cs typeface="Arial" panose="020B0604020202020204" pitchFamily="34" charset="0"/>
              </a:rPr>
              <a:t>October 3, 2022</a:t>
            </a:r>
          </a:p>
        </p:txBody>
      </p:sp>
      <p:sp>
        <p:nvSpPr>
          <p:cNvPr id="20" name="Rectangle 19">
            <a:extLst>
              <a:ext uri="{FF2B5EF4-FFF2-40B4-BE49-F238E27FC236}">
                <a16:creationId xmlns:a16="http://schemas.microsoft.com/office/drawing/2014/main" id="{F6DD4479-ED91-4699-AB8E-F13CB574D654}"/>
              </a:ext>
            </a:extLst>
          </p:cNvPr>
          <p:cNvSpPr/>
          <p:nvPr/>
        </p:nvSpPr>
        <p:spPr>
          <a:xfrm>
            <a:off x="0" y="0"/>
            <a:ext cx="152400" cy="6858000"/>
          </a:xfrm>
          <a:prstGeom prst="rect">
            <a:avLst/>
          </a:prstGeom>
          <a:solidFill>
            <a:srgbClr val="222C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descr="Dark red bar at the top of the page.">
            <a:extLst>
              <a:ext uri="{FF2B5EF4-FFF2-40B4-BE49-F238E27FC236}">
                <a16:creationId xmlns:a16="http://schemas.microsoft.com/office/drawing/2014/main" id="{5DF99C0C-CD5B-41A5-0A86-B4AE11E04C3A}"/>
              </a:ext>
            </a:extLst>
          </p:cNvPr>
          <p:cNvSpPr/>
          <p:nvPr/>
        </p:nvSpPr>
        <p:spPr>
          <a:xfrm>
            <a:off x="-516255" y="10012045"/>
            <a:ext cx="10399395" cy="450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868203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08B550E-6A61-AB46-86FE-40BBD800B11E}"/>
              </a:ext>
            </a:extLst>
          </p:cNvPr>
          <p:cNvSpPr>
            <a:spLocks noGrp="1"/>
          </p:cNvSpPr>
          <p:nvPr>
            <p:ph type="title"/>
          </p:nvPr>
        </p:nvSpPr>
        <p:spPr/>
        <p:txBody>
          <a:bodyPr/>
          <a:lstStyle/>
          <a:p>
            <a:r>
              <a:rPr lang="en-US"/>
              <a:t>Agenda</a:t>
            </a:r>
          </a:p>
        </p:txBody>
      </p:sp>
      <p:grpSp>
        <p:nvGrpSpPr>
          <p:cNvPr id="58" name="Group 57">
            <a:extLst>
              <a:ext uri="{FF2B5EF4-FFF2-40B4-BE49-F238E27FC236}">
                <a16:creationId xmlns:a16="http://schemas.microsoft.com/office/drawing/2014/main" id="{7870EF94-599C-2E47-BA0A-4149191EBE0B}"/>
              </a:ext>
            </a:extLst>
          </p:cNvPr>
          <p:cNvGrpSpPr/>
          <p:nvPr/>
        </p:nvGrpSpPr>
        <p:grpSpPr>
          <a:xfrm>
            <a:off x="1978026" y="1308747"/>
            <a:ext cx="8235947" cy="655090"/>
            <a:chOff x="501653" y="1236697"/>
            <a:chExt cx="8235947" cy="655090"/>
          </a:xfrm>
        </p:grpSpPr>
        <p:sp>
          <p:nvSpPr>
            <p:cNvPr id="17" name="Freeform 5">
              <a:extLst>
                <a:ext uri="{FF2B5EF4-FFF2-40B4-BE49-F238E27FC236}">
                  <a16:creationId xmlns:a16="http://schemas.microsoft.com/office/drawing/2014/main" id="{C7DC4128-44BA-A347-AB10-0F044732670C}"/>
                </a:ext>
              </a:extLst>
            </p:cNvPr>
            <p:cNvSpPr>
              <a:spLocks/>
            </p:cNvSpPr>
            <p:nvPr/>
          </p:nvSpPr>
          <p:spPr bwMode="auto">
            <a:xfrm>
              <a:off x="501653" y="1236697"/>
              <a:ext cx="783373" cy="522369"/>
            </a:xfrm>
            <a:custGeom>
              <a:avLst/>
              <a:gdLst>
                <a:gd name="T0" fmla="*/ 221 w 1925"/>
                <a:gd name="T1" fmla="*/ 0 h 1529"/>
                <a:gd name="T2" fmla="*/ 1925 w 1925"/>
                <a:gd name="T3" fmla="*/ 0 h 1529"/>
                <a:gd name="T4" fmla="*/ 1925 w 1925"/>
                <a:gd name="T5" fmla="*/ 1529 h 1529"/>
                <a:gd name="T6" fmla="*/ 221 w 1925"/>
                <a:gd name="T7" fmla="*/ 1529 h 1529"/>
                <a:gd name="T8" fmla="*/ 0 w 1925"/>
                <a:gd name="T9" fmla="*/ 1308 h 1529"/>
                <a:gd name="T10" fmla="*/ 0 w 1925"/>
                <a:gd name="T11" fmla="*/ 221 h 1529"/>
                <a:gd name="T12" fmla="*/ 221 w 1925"/>
                <a:gd name="T13" fmla="*/ 0 h 1529"/>
              </a:gdLst>
              <a:ahLst/>
              <a:cxnLst>
                <a:cxn ang="0">
                  <a:pos x="T0" y="T1"/>
                </a:cxn>
                <a:cxn ang="0">
                  <a:pos x="T2" y="T3"/>
                </a:cxn>
                <a:cxn ang="0">
                  <a:pos x="T4" y="T5"/>
                </a:cxn>
                <a:cxn ang="0">
                  <a:pos x="T6" y="T7"/>
                </a:cxn>
                <a:cxn ang="0">
                  <a:pos x="T8" y="T9"/>
                </a:cxn>
                <a:cxn ang="0">
                  <a:pos x="T10" y="T11"/>
                </a:cxn>
                <a:cxn ang="0">
                  <a:pos x="T12" y="T13"/>
                </a:cxn>
              </a:cxnLst>
              <a:rect l="0" t="0" r="r" b="b"/>
              <a:pathLst>
                <a:path w="1925" h="1529">
                  <a:moveTo>
                    <a:pt x="221" y="0"/>
                  </a:moveTo>
                  <a:cubicBezTo>
                    <a:pt x="1925" y="0"/>
                    <a:pt x="1925" y="0"/>
                    <a:pt x="1925" y="0"/>
                  </a:cubicBezTo>
                  <a:cubicBezTo>
                    <a:pt x="1925" y="1529"/>
                    <a:pt x="1925" y="1529"/>
                    <a:pt x="1925" y="1529"/>
                  </a:cubicBezTo>
                  <a:cubicBezTo>
                    <a:pt x="221" y="1529"/>
                    <a:pt x="221" y="1529"/>
                    <a:pt x="221" y="1529"/>
                  </a:cubicBezTo>
                  <a:cubicBezTo>
                    <a:pt x="100" y="1529"/>
                    <a:pt x="0" y="1429"/>
                    <a:pt x="0" y="1308"/>
                  </a:cubicBezTo>
                  <a:cubicBezTo>
                    <a:pt x="0" y="221"/>
                    <a:pt x="0" y="221"/>
                    <a:pt x="0" y="221"/>
                  </a:cubicBezTo>
                  <a:cubicBezTo>
                    <a:pt x="0" y="100"/>
                    <a:pt x="100" y="0"/>
                    <a:pt x="221" y="0"/>
                  </a:cubicBezTo>
                  <a:close/>
                </a:path>
              </a:pathLst>
            </a:custGeom>
            <a:solidFill>
              <a:schemeClr val="bg2"/>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18" name="Freeform 6">
              <a:extLst>
                <a:ext uri="{FF2B5EF4-FFF2-40B4-BE49-F238E27FC236}">
                  <a16:creationId xmlns:a16="http://schemas.microsoft.com/office/drawing/2014/main" id="{949CE46A-68F7-7D44-BF8D-2E7370EBF6A7}"/>
                </a:ext>
              </a:extLst>
            </p:cNvPr>
            <p:cNvSpPr>
              <a:spLocks/>
            </p:cNvSpPr>
            <p:nvPr/>
          </p:nvSpPr>
          <p:spPr bwMode="auto">
            <a:xfrm>
              <a:off x="1285026" y="1236697"/>
              <a:ext cx="230675" cy="655090"/>
            </a:xfrm>
            <a:custGeom>
              <a:avLst/>
              <a:gdLst>
                <a:gd name="T0" fmla="*/ 0 w 500"/>
                <a:gd name="T1" fmla="*/ 0 h 1693"/>
                <a:gd name="T2" fmla="*/ 500 w 500"/>
                <a:gd name="T3" fmla="*/ 343 h 1693"/>
                <a:gd name="T4" fmla="*/ 500 w 500"/>
                <a:gd name="T5" fmla="*/ 1693 h 1693"/>
                <a:gd name="T6" fmla="*/ 0 w 500"/>
                <a:gd name="T7" fmla="*/ 1350 h 1693"/>
                <a:gd name="T8" fmla="*/ 0 w 500"/>
                <a:gd name="T9" fmla="*/ 0 h 1693"/>
                <a:gd name="T10" fmla="*/ 0 w 500"/>
                <a:gd name="T11" fmla="*/ 0 h 1693"/>
              </a:gdLst>
              <a:ahLst/>
              <a:cxnLst>
                <a:cxn ang="0">
                  <a:pos x="T0" y="T1"/>
                </a:cxn>
                <a:cxn ang="0">
                  <a:pos x="T2" y="T3"/>
                </a:cxn>
                <a:cxn ang="0">
                  <a:pos x="T4" y="T5"/>
                </a:cxn>
                <a:cxn ang="0">
                  <a:pos x="T6" y="T7"/>
                </a:cxn>
                <a:cxn ang="0">
                  <a:pos x="T8" y="T9"/>
                </a:cxn>
                <a:cxn ang="0">
                  <a:pos x="T10" y="T11"/>
                </a:cxn>
              </a:cxnLst>
              <a:rect l="0" t="0" r="r" b="b"/>
              <a:pathLst>
                <a:path w="500" h="1693">
                  <a:moveTo>
                    <a:pt x="0" y="0"/>
                  </a:moveTo>
                  <a:lnTo>
                    <a:pt x="500" y="343"/>
                  </a:lnTo>
                  <a:lnTo>
                    <a:pt x="500" y="1693"/>
                  </a:lnTo>
                  <a:lnTo>
                    <a:pt x="0" y="1350"/>
                  </a:lnTo>
                  <a:lnTo>
                    <a:pt x="0" y="0"/>
                  </a:lnTo>
                  <a:lnTo>
                    <a:pt x="0" y="0"/>
                  </a:lnTo>
                  <a:close/>
                </a:path>
              </a:pathLst>
            </a:custGeom>
            <a:solidFill>
              <a:schemeClr val="accent1">
                <a:lumMod val="75000"/>
              </a:schemeClr>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19" name="Freeform 7">
              <a:extLst>
                <a:ext uri="{FF2B5EF4-FFF2-40B4-BE49-F238E27FC236}">
                  <a16:creationId xmlns:a16="http://schemas.microsoft.com/office/drawing/2014/main" id="{0D32683A-D26F-8645-AECF-211AA3AE8EF7}"/>
                </a:ext>
              </a:extLst>
            </p:cNvPr>
            <p:cNvSpPr>
              <a:spLocks/>
            </p:cNvSpPr>
            <p:nvPr/>
          </p:nvSpPr>
          <p:spPr bwMode="auto">
            <a:xfrm>
              <a:off x="1515701" y="1369418"/>
              <a:ext cx="7221899" cy="522369"/>
            </a:xfrm>
            <a:custGeom>
              <a:avLst/>
              <a:gdLst>
                <a:gd name="T0" fmla="*/ 0 w 6193"/>
                <a:gd name="T1" fmla="*/ 0 h 1529"/>
                <a:gd name="T2" fmla="*/ 5976 w 6193"/>
                <a:gd name="T3" fmla="*/ 0 h 1529"/>
                <a:gd name="T4" fmla="*/ 6193 w 6193"/>
                <a:gd name="T5" fmla="*/ 217 h 1529"/>
                <a:gd name="T6" fmla="*/ 6193 w 6193"/>
                <a:gd name="T7" fmla="*/ 1312 h 1529"/>
                <a:gd name="T8" fmla="*/ 5976 w 6193"/>
                <a:gd name="T9" fmla="*/ 1529 h 1529"/>
                <a:gd name="T10" fmla="*/ 0 w 6193"/>
                <a:gd name="T11" fmla="*/ 1529 h 1529"/>
                <a:gd name="T12" fmla="*/ 0 w 6193"/>
                <a:gd name="T13" fmla="*/ 0 h 1529"/>
              </a:gdLst>
              <a:ahLst/>
              <a:cxnLst>
                <a:cxn ang="0">
                  <a:pos x="T0" y="T1"/>
                </a:cxn>
                <a:cxn ang="0">
                  <a:pos x="T2" y="T3"/>
                </a:cxn>
                <a:cxn ang="0">
                  <a:pos x="T4" y="T5"/>
                </a:cxn>
                <a:cxn ang="0">
                  <a:pos x="T6" y="T7"/>
                </a:cxn>
                <a:cxn ang="0">
                  <a:pos x="T8" y="T9"/>
                </a:cxn>
                <a:cxn ang="0">
                  <a:pos x="T10" y="T11"/>
                </a:cxn>
                <a:cxn ang="0">
                  <a:pos x="T12" y="T13"/>
                </a:cxn>
              </a:cxnLst>
              <a:rect l="0" t="0" r="r" b="b"/>
              <a:pathLst>
                <a:path w="6193" h="1529">
                  <a:moveTo>
                    <a:pt x="0" y="0"/>
                  </a:moveTo>
                  <a:cubicBezTo>
                    <a:pt x="5976" y="0"/>
                    <a:pt x="5976" y="0"/>
                    <a:pt x="5976" y="0"/>
                  </a:cubicBezTo>
                  <a:cubicBezTo>
                    <a:pt x="6095" y="0"/>
                    <a:pt x="6193" y="98"/>
                    <a:pt x="6193" y="217"/>
                  </a:cubicBezTo>
                  <a:cubicBezTo>
                    <a:pt x="6193" y="1312"/>
                    <a:pt x="6193" y="1312"/>
                    <a:pt x="6193" y="1312"/>
                  </a:cubicBezTo>
                  <a:cubicBezTo>
                    <a:pt x="6193" y="1432"/>
                    <a:pt x="6095" y="1529"/>
                    <a:pt x="5976" y="1529"/>
                  </a:cubicBezTo>
                  <a:cubicBezTo>
                    <a:pt x="0" y="1529"/>
                    <a:pt x="0" y="1529"/>
                    <a:pt x="0" y="1529"/>
                  </a:cubicBezTo>
                  <a:cubicBezTo>
                    <a:pt x="0" y="0"/>
                    <a:pt x="0" y="0"/>
                    <a:pt x="0" y="0"/>
                  </a:cubicBezTo>
                  <a:close/>
                </a:path>
              </a:pathLst>
            </a:custGeom>
            <a:solidFill>
              <a:schemeClr val="bg2"/>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29" name="TextBox 28">
              <a:extLst>
                <a:ext uri="{FF2B5EF4-FFF2-40B4-BE49-F238E27FC236}">
                  <a16:creationId xmlns:a16="http://schemas.microsoft.com/office/drawing/2014/main" id="{93D87AD5-C2C1-6F40-9422-9BED9AACE4B3}"/>
                </a:ext>
              </a:extLst>
            </p:cNvPr>
            <p:cNvSpPr txBox="1"/>
            <p:nvPr/>
          </p:nvSpPr>
          <p:spPr>
            <a:xfrm>
              <a:off x="1738417" y="1461325"/>
              <a:ext cx="2572307" cy="338554"/>
            </a:xfrm>
            <a:prstGeom prst="rect">
              <a:avLst/>
            </a:prstGeom>
            <a:noFill/>
          </p:spPr>
          <p:txBody>
            <a:bodyPr wrap="none" rtlCol="0">
              <a:spAutoFit/>
            </a:bodyPr>
            <a:lstStyle/>
            <a:p>
              <a:r>
                <a:rPr lang="en-US" sz="1600" b="1">
                  <a:solidFill>
                    <a:schemeClr val="bg1"/>
                  </a:solidFill>
                  <a:latin typeface="Arial Black" panose="020B0604020202020204" pitchFamily="34" charset="0"/>
                  <a:ea typeface="Roboto" charset="0"/>
                  <a:cs typeface="Arial Black" panose="020B0604020202020204" pitchFamily="34" charset="0"/>
                </a:rPr>
                <a:t>Where We Have Been</a:t>
              </a:r>
              <a:endParaRPr lang="en-US" sz="1600" i="1">
                <a:solidFill>
                  <a:schemeClr val="bg1"/>
                </a:solidFill>
                <a:latin typeface="Arial" panose="020B0604020202020204" pitchFamily="34" charset="0"/>
                <a:ea typeface="Roboto" charset="0"/>
                <a:cs typeface="Arial" panose="020B0604020202020204" pitchFamily="34" charset="0"/>
              </a:endParaRPr>
            </a:p>
          </p:txBody>
        </p:sp>
        <p:sp>
          <p:nvSpPr>
            <p:cNvPr id="35" name="TextBox 34">
              <a:extLst>
                <a:ext uri="{FF2B5EF4-FFF2-40B4-BE49-F238E27FC236}">
                  <a16:creationId xmlns:a16="http://schemas.microsoft.com/office/drawing/2014/main" id="{E0DB57A3-9EAB-F048-8D0A-4927D0690EA2}"/>
                </a:ext>
              </a:extLst>
            </p:cNvPr>
            <p:cNvSpPr txBox="1"/>
            <p:nvPr/>
          </p:nvSpPr>
          <p:spPr>
            <a:xfrm>
              <a:off x="674316" y="1320410"/>
              <a:ext cx="441146" cy="369332"/>
            </a:xfrm>
            <a:prstGeom prst="rect">
              <a:avLst/>
            </a:prstGeom>
            <a:noFill/>
          </p:spPr>
          <p:txBody>
            <a:bodyPr wrap="none" rtlCol="0">
              <a:spAutoFit/>
            </a:bodyPr>
            <a:lstStyle/>
            <a:p>
              <a:pPr algn="ctr"/>
              <a:r>
                <a:rPr lang="en-US" b="1">
                  <a:solidFill>
                    <a:schemeClr val="bg1"/>
                  </a:solidFill>
                  <a:latin typeface="+mn-lt"/>
                  <a:ea typeface="Roboto" charset="0"/>
                  <a:cs typeface="Roboto" charset="0"/>
                </a:rPr>
                <a:t>01</a:t>
              </a:r>
            </a:p>
          </p:txBody>
        </p:sp>
      </p:grpSp>
      <p:grpSp>
        <p:nvGrpSpPr>
          <p:cNvPr id="57" name="Group 56">
            <a:extLst>
              <a:ext uri="{FF2B5EF4-FFF2-40B4-BE49-F238E27FC236}">
                <a16:creationId xmlns:a16="http://schemas.microsoft.com/office/drawing/2014/main" id="{5966C7AF-8C83-5B43-A804-F31B37EDD900}"/>
              </a:ext>
            </a:extLst>
          </p:cNvPr>
          <p:cNvGrpSpPr/>
          <p:nvPr/>
        </p:nvGrpSpPr>
        <p:grpSpPr>
          <a:xfrm>
            <a:off x="1978026" y="2559386"/>
            <a:ext cx="8235947" cy="655090"/>
            <a:chOff x="501654" y="2711226"/>
            <a:chExt cx="8235947" cy="655090"/>
          </a:xfrm>
        </p:grpSpPr>
        <p:sp>
          <p:nvSpPr>
            <p:cNvPr id="26" name="Freeform 14">
              <a:extLst>
                <a:ext uri="{FF2B5EF4-FFF2-40B4-BE49-F238E27FC236}">
                  <a16:creationId xmlns:a16="http://schemas.microsoft.com/office/drawing/2014/main" id="{B985799F-D037-9E4C-A5DA-490236FFC682}"/>
                </a:ext>
              </a:extLst>
            </p:cNvPr>
            <p:cNvSpPr>
              <a:spLocks/>
            </p:cNvSpPr>
            <p:nvPr/>
          </p:nvSpPr>
          <p:spPr bwMode="auto">
            <a:xfrm>
              <a:off x="501654" y="2711226"/>
              <a:ext cx="783373" cy="522369"/>
            </a:xfrm>
            <a:custGeom>
              <a:avLst/>
              <a:gdLst>
                <a:gd name="T0" fmla="*/ 221 w 1925"/>
                <a:gd name="T1" fmla="*/ 0 h 1529"/>
                <a:gd name="T2" fmla="*/ 1925 w 1925"/>
                <a:gd name="T3" fmla="*/ 0 h 1529"/>
                <a:gd name="T4" fmla="*/ 1925 w 1925"/>
                <a:gd name="T5" fmla="*/ 1529 h 1529"/>
                <a:gd name="T6" fmla="*/ 221 w 1925"/>
                <a:gd name="T7" fmla="*/ 1529 h 1529"/>
                <a:gd name="T8" fmla="*/ 0 w 1925"/>
                <a:gd name="T9" fmla="*/ 1307 h 1529"/>
                <a:gd name="T10" fmla="*/ 0 w 1925"/>
                <a:gd name="T11" fmla="*/ 221 h 1529"/>
                <a:gd name="T12" fmla="*/ 221 w 1925"/>
                <a:gd name="T13" fmla="*/ 0 h 1529"/>
              </a:gdLst>
              <a:ahLst/>
              <a:cxnLst>
                <a:cxn ang="0">
                  <a:pos x="T0" y="T1"/>
                </a:cxn>
                <a:cxn ang="0">
                  <a:pos x="T2" y="T3"/>
                </a:cxn>
                <a:cxn ang="0">
                  <a:pos x="T4" y="T5"/>
                </a:cxn>
                <a:cxn ang="0">
                  <a:pos x="T6" y="T7"/>
                </a:cxn>
                <a:cxn ang="0">
                  <a:pos x="T8" y="T9"/>
                </a:cxn>
                <a:cxn ang="0">
                  <a:pos x="T10" y="T11"/>
                </a:cxn>
                <a:cxn ang="0">
                  <a:pos x="T12" y="T13"/>
                </a:cxn>
              </a:cxnLst>
              <a:rect l="0" t="0" r="r" b="b"/>
              <a:pathLst>
                <a:path w="1925" h="1529">
                  <a:moveTo>
                    <a:pt x="221" y="0"/>
                  </a:moveTo>
                  <a:cubicBezTo>
                    <a:pt x="1925" y="0"/>
                    <a:pt x="1925" y="0"/>
                    <a:pt x="1925" y="0"/>
                  </a:cubicBezTo>
                  <a:cubicBezTo>
                    <a:pt x="1925" y="1529"/>
                    <a:pt x="1925" y="1529"/>
                    <a:pt x="1925" y="1529"/>
                  </a:cubicBezTo>
                  <a:cubicBezTo>
                    <a:pt x="221" y="1529"/>
                    <a:pt x="221" y="1529"/>
                    <a:pt x="221" y="1529"/>
                  </a:cubicBezTo>
                  <a:cubicBezTo>
                    <a:pt x="100" y="1529"/>
                    <a:pt x="0" y="1429"/>
                    <a:pt x="0" y="1307"/>
                  </a:cubicBezTo>
                  <a:cubicBezTo>
                    <a:pt x="0" y="221"/>
                    <a:pt x="0" y="221"/>
                    <a:pt x="0" y="221"/>
                  </a:cubicBezTo>
                  <a:cubicBezTo>
                    <a:pt x="0" y="99"/>
                    <a:pt x="100" y="0"/>
                    <a:pt x="221" y="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27" name="Freeform 15">
              <a:extLst>
                <a:ext uri="{FF2B5EF4-FFF2-40B4-BE49-F238E27FC236}">
                  <a16:creationId xmlns:a16="http://schemas.microsoft.com/office/drawing/2014/main" id="{CEBE3C3F-A9B7-8644-A0CC-C959B994182E}"/>
                </a:ext>
              </a:extLst>
            </p:cNvPr>
            <p:cNvSpPr>
              <a:spLocks/>
            </p:cNvSpPr>
            <p:nvPr/>
          </p:nvSpPr>
          <p:spPr bwMode="auto">
            <a:xfrm>
              <a:off x="1285027" y="2711226"/>
              <a:ext cx="230675" cy="655090"/>
            </a:xfrm>
            <a:custGeom>
              <a:avLst/>
              <a:gdLst>
                <a:gd name="T0" fmla="*/ 0 w 500"/>
                <a:gd name="T1" fmla="*/ 0 h 1693"/>
                <a:gd name="T2" fmla="*/ 500 w 500"/>
                <a:gd name="T3" fmla="*/ 343 h 1693"/>
                <a:gd name="T4" fmla="*/ 500 w 500"/>
                <a:gd name="T5" fmla="*/ 1693 h 1693"/>
                <a:gd name="T6" fmla="*/ 0 w 500"/>
                <a:gd name="T7" fmla="*/ 1350 h 1693"/>
                <a:gd name="T8" fmla="*/ 0 w 500"/>
                <a:gd name="T9" fmla="*/ 0 h 1693"/>
                <a:gd name="T10" fmla="*/ 0 w 500"/>
                <a:gd name="T11" fmla="*/ 0 h 1693"/>
              </a:gdLst>
              <a:ahLst/>
              <a:cxnLst>
                <a:cxn ang="0">
                  <a:pos x="T0" y="T1"/>
                </a:cxn>
                <a:cxn ang="0">
                  <a:pos x="T2" y="T3"/>
                </a:cxn>
                <a:cxn ang="0">
                  <a:pos x="T4" y="T5"/>
                </a:cxn>
                <a:cxn ang="0">
                  <a:pos x="T6" y="T7"/>
                </a:cxn>
                <a:cxn ang="0">
                  <a:pos x="T8" y="T9"/>
                </a:cxn>
                <a:cxn ang="0">
                  <a:pos x="T10" y="T11"/>
                </a:cxn>
              </a:cxnLst>
              <a:rect l="0" t="0" r="r" b="b"/>
              <a:pathLst>
                <a:path w="500" h="1693">
                  <a:moveTo>
                    <a:pt x="0" y="0"/>
                  </a:moveTo>
                  <a:lnTo>
                    <a:pt x="500" y="343"/>
                  </a:lnTo>
                  <a:lnTo>
                    <a:pt x="500" y="1693"/>
                  </a:lnTo>
                  <a:lnTo>
                    <a:pt x="0" y="1350"/>
                  </a:lnTo>
                  <a:lnTo>
                    <a:pt x="0" y="0"/>
                  </a:lnTo>
                  <a:lnTo>
                    <a:pt x="0" y="0"/>
                  </a:lnTo>
                  <a:close/>
                </a:path>
              </a:pathLst>
            </a:custGeom>
            <a:solidFill>
              <a:schemeClr val="accent2">
                <a:lumMod val="75000"/>
              </a:schemeClr>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28" name="Freeform 16">
              <a:extLst>
                <a:ext uri="{FF2B5EF4-FFF2-40B4-BE49-F238E27FC236}">
                  <a16:creationId xmlns:a16="http://schemas.microsoft.com/office/drawing/2014/main" id="{83157CF9-32B8-0B46-9092-2999ACF764E9}"/>
                </a:ext>
              </a:extLst>
            </p:cNvPr>
            <p:cNvSpPr>
              <a:spLocks/>
            </p:cNvSpPr>
            <p:nvPr/>
          </p:nvSpPr>
          <p:spPr bwMode="auto">
            <a:xfrm>
              <a:off x="1515702" y="2843947"/>
              <a:ext cx="7221899" cy="522369"/>
            </a:xfrm>
            <a:custGeom>
              <a:avLst/>
              <a:gdLst>
                <a:gd name="T0" fmla="*/ 0 w 6193"/>
                <a:gd name="T1" fmla="*/ 0 h 1529"/>
                <a:gd name="T2" fmla="*/ 5976 w 6193"/>
                <a:gd name="T3" fmla="*/ 0 h 1529"/>
                <a:gd name="T4" fmla="*/ 6193 w 6193"/>
                <a:gd name="T5" fmla="*/ 216 h 1529"/>
                <a:gd name="T6" fmla="*/ 6193 w 6193"/>
                <a:gd name="T7" fmla="*/ 1312 h 1529"/>
                <a:gd name="T8" fmla="*/ 5976 w 6193"/>
                <a:gd name="T9" fmla="*/ 1529 h 1529"/>
                <a:gd name="T10" fmla="*/ 0 w 6193"/>
                <a:gd name="T11" fmla="*/ 1529 h 1529"/>
                <a:gd name="T12" fmla="*/ 0 w 6193"/>
                <a:gd name="T13" fmla="*/ 0 h 1529"/>
              </a:gdLst>
              <a:ahLst/>
              <a:cxnLst>
                <a:cxn ang="0">
                  <a:pos x="T0" y="T1"/>
                </a:cxn>
                <a:cxn ang="0">
                  <a:pos x="T2" y="T3"/>
                </a:cxn>
                <a:cxn ang="0">
                  <a:pos x="T4" y="T5"/>
                </a:cxn>
                <a:cxn ang="0">
                  <a:pos x="T6" y="T7"/>
                </a:cxn>
                <a:cxn ang="0">
                  <a:pos x="T8" y="T9"/>
                </a:cxn>
                <a:cxn ang="0">
                  <a:pos x="T10" y="T11"/>
                </a:cxn>
                <a:cxn ang="0">
                  <a:pos x="T12" y="T13"/>
                </a:cxn>
              </a:cxnLst>
              <a:rect l="0" t="0" r="r" b="b"/>
              <a:pathLst>
                <a:path w="6193" h="1529">
                  <a:moveTo>
                    <a:pt x="0" y="0"/>
                  </a:moveTo>
                  <a:cubicBezTo>
                    <a:pt x="5976" y="0"/>
                    <a:pt x="5976" y="0"/>
                    <a:pt x="5976" y="0"/>
                  </a:cubicBezTo>
                  <a:cubicBezTo>
                    <a:pt x="6095" y="0"/>
                    <a:pt x="6193" y="97"/>
                    <a:pt x="6193" y="216"/>
                  </a:cubicBezTo>
                  <a:cubicBezTo>
                    <a:pt x="6193" y="1312"/>
                    <a:pt x="6193" y="1312"/>
                    <a:pt x="6193" y="1312"/>
                  </a:cubicBezTo>
                  <a:cubicBezTo>
                    <a:pt x="6193" y="1431"/>
                    <a:pt x="6095" y="1529"/>
                    <a:pt x="5976" y="1529"/>
                  </a:cubicBezTo>
                  <a:cubicBezTo>
                    <a:pt x="0" y="1529"/>
                    <a:pt x="0" y="1529"/>
                    <a:pt x="0" y="1529"/>
                  </a:cubicBezTo>
                  <a:cubicBezTo>
                    <a:pt x="0" y="0"/>
                    <a:pt x="0" y="0"/>
                    <a:pt x="0" y="0"/>
                  </a:cubicBezTo>
                  <a:close/>
                </a:path>
              </a:pathLst>
            </a:custGeom>
            <a:solidFill>
              <a:schemeClr val="accent2"/>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32" name="TextBox 31">
              <a:extLst>
                <a:ext uri="{FF2B5EF4-FFF2-40B4-BE49-F238E27FC236}">
                  <a16:creationId xmlns:a16="http://schemas.microsoft.com/office/drawing/2014/main" id="{5C53F218-0DE7-F648-8661-A983D0A26230}"/>
                </a:ext>
              </a:extLst>
            </p:cNvPr>
            <p:cNvSpPr txBox="1"/>
            <p:nvPr/>
          </p:nvSpPr>
          <p:spPr>
            <a:xfrm>
              <a:off x="669507" y="2790766"/>
              <a:ext cx="450765" cy="369332"/>
            </a:xfrm>
            <a:prstGeom prst="rect">
              <a:avLst/>
            </a:prstGeom>
            <a:noFill/>
          </p:spPr>
          <p:txBody>
            <a:bodyPr wrap="none" rtlCol="0">
              <a:spAutoFit/>
            </a:bodyPr>
            <a:lstStyle/>
            <a:p>
              <a:pPr algn="ctr"/>
              <a:r>
                <a:rPr lang="en-US" b="1">
                  <a:solidFill>
                    <a:schemeClr val="bg1"/>
                  </a:solidFill>
                  <a:latin typeface="+mn-lt"/>
                  <a:ea typeface="Roboto" charset="0"/>
                  <a:cs typeface="Roboto" charset="0"/>
                </a:rPr>
                <a:t>02</a:t>
              </a:r>
            </a:p>
          </p:txBody>
        </p:sp>
        <p:sp>
          <p:nvSpPr>
            <p:cNvPr id="42" name="TextBox 41">
              <a:extLst>
                <a:ext uri="{FF2B5EF4-FFF2-40B4-BE49-F238E27FC236}">
                  <a16:creationId xmlns:a16="http://schemas.microsoft.com/office/drawing/2014/main" id="{3A31878F-301D-5B45-B9AF-BE4667924908}"/>
                </a:ext>
              </a:extLst>
            </p:cNvPr>
            <p:cNvSpPr txBox="1"/>
            <p:nvPr/>
          </p:nvSpPr>
          <p:spPr>
            <a:xfrm>
              <a:off x="1695896" y="2933039"/>
              <a:ext cx="2332305" cy="338554"/>
            </a:xfrm>
            <a:prstGeom prst="rect">
              <a:avLst/>
            </a:prstGeom>
            <a:noFill/>
          </p:spPr>
          <p:txBody>
            <a:bodyPr wrap="none" rtlCol="0">
              <a:spAutoFit/>
            </a:bodyPr>
            <a:lstStyle/>
            <a:p>
              <a:r>
                <a:rPr lang="en-US" sz="1600" b="1">
                  <a:solidFill>
                    <a:schemeClr val="bg1"/>
                  </a:solidFill>
                  <a:latin typeface="Arial Black" panose="020B0604020202020204" pitchFamily="34" charset="0"/>
                  <a:ea typeface="Roboto" charset="0"/>
                  <a:cs typeface="Arial Black" panose="020B0604020202020204" pitchFamily="34" charset="0"/>
                </a:rPr>
                <a:t>Where We Are Now</a:t>
              </a:r>
            </a:p>
          </p:txBody>
        </p:sp>
      </p:grpSp>
      <p:grpSp>
        <p:nvGrpSpPr>
          <p:cNvPr id="59" name="Group 58">
            <a:extLst>
              <a:ext uri="{FF2B5EF4-FFF2-40B4-BE49-F238E27FC236}">
                <a16:creationId xmlns:a16="http://schemas.microsoft.com/office/drawing/2014/main" id="{C9EF4E5D-1196-8347-87C3-9D2F1A01A590}"/>
              </a:ext>
            </a:extLst>
          </p:cNvPr>
          <p:cNvGrpSpPr/>
          <p:nvPr/>
        </p:nvGrpSpPr>
        <p:grpSpPr>
          <a:xfrm>
            <a:off x="1978026" y="3810025"/>
            <a:ext cx="8235947" cy="655090"/>
            <a:chOff x="503009" y="4032267"/>
            <a:chExt cx="8235947" cy="655090"/>
          </a:xfrm>
        </p:grpSpPr>
        <p:sp>
          <p:nvSpPr>
            <p:cNvPr id="45" name="Freeform 5">
              <a:extLst>
                <a:ext uri="{FF2B5EF4-FFF2-40B4-BE49-F238E27FC236}">
                  <a16:creationId xmlns:a16="http://schemas.microsoft.com/office/drawing/2014/main" id="{8E7C5BDD-90E8-624D-97BB-CB60D2278664}"/>
                </a:ext>
              </a:extLst>
            </p:cNvPr>
            <p:cNvSpPr>
              <a:spLocks/>
            </p:cNvSpPr>
            <p:nvPr/>
          </p:nvSpPr>
          <p:spPr bwMode="auto">
            <a:xfrm>
              <a:off x="503009" y="4032267"/>
              <a:ext cx="783373" cy="522369"/>
            </a:xfrm>
            <a:custGeom>
              <a:avLst/>
              <a:gdLst>
                <a:gd name="T0" fmla="*/ 221 w 1925"/>
                <a:gd name="T1" fmla="*/ 0 h 1529"/>
                <a:gd name="T2" fmla="*/ 1925 w 1925"/>
                <a:gd name="T3" fmla="*/ 0 h 1529"/>
                <a:gd name="T4" fmla="*/ 1925 w 1925"/>
                <a:gd name="T5" fmla="*/ 1529 h 1529"/>
                <a:gd name="T6" fmla="*/ 221 w 1925"/>
                <a:gd name="T7" fmla="*/ 1529 h 1529"/>
                <a:gd name="T8" fmla="*/ 0 w 1925"/>
                <a:gd name="T9" fmla="*/ 1308 h 1529"/>
                <a:gd name="T10" fmla="*/ 0 w 1925"/>
                <a:gd name="T11" fmla="*/ 221 h 1529"/>
                <a:gd name="T12" fmla="*/ 221 w 1925"/>
                <a:gd name="T13" fmla="*/ 0 h 1529"/>
              </a:gdLst>
              <a:ahLst/>
              <a:cxnLst>
                <a:cxn ang="0">
                  <a:pos x="T0" y="T1"/>
                </a:cxn>
                <a:cxn ang="0">
                  <a:pos x="T2" y="T3"/>
                </a:cxn>
                <a:cxn ang="0">
                  <a:pos x="T4" y="T5"/>
                </a:cxn>
                <a:cxn ang="0">
                  <a:pos x="T6" y="T7"/>
                </a:cxn>
                <a:cxn ang="0">
                  <a:pos x="T8" y="T9"/>
                </a:cxn>
                <a:cxn ang="0">
                  <a:pos x="T10" y="T11"/>
                </a:cxn>
                <a:cxn ang="0">
                  <a:pos x="T12" y="T13"/>
                </a:cxn>
              </a:cxnLst>
              <a:rect l="0" t="0" r="r" b="b"/>
              <a:pathLst>
                <a:path w="1925" h="1529">
                  <a:moveTo>
                    <a:pt x="221" y="0"/>
                  </a:moveTo>
                  <a:cubicBezTo>
                    <a:pt x="1925" y="0"/>
                    <a:pt x="1925" y="0"/>
                    <a:pt x="1925" y="0"/>
                  </a:cubicBezTo>
                  <a:cubicBezTo>
                    <a:pt x="1925" y="1529"/>
                    <a:pt x="1925" y="1529"/>
                    <a:pt x="1925" y="1529"/>
                  </a:cubicBezTo>
                  <a:cubicBezTo>
                    <a:pt x="221" y="1529"/>
                    <a:pt x="221" y="1529"/>
                    <a:pt x="221" y="1529"/>
                  </a:cubicBezTo>
                  <a:cubicBezTo>
                    <a:pt x="100" y="1529"/>
                    <a:pt x="0" y="1429"/>
                    <a:pt x="0" y="1308"/>
                  </a:cubicBezTo>
                  <a:cubicBezTo>
                    <a:pt x="0" y="221"/>
                    <a:pt x="0" y="221"/>
                    <a:pt x="0" y="221"/>
                  </a:cubicBezTo>
                  <a:cubicBezTo>
                    <a:pt x="0" y="100"/>
                    <a:pt x="100" y="0"/>
                    <a:pt x="221" y="0"/>
                  </a:cubicBezTo>
                  <a:close/>
                </a:path>
              </a:pathLst>
            </a:custGeom>
            <a:solidFill>
              <a:schemeClr val="accent4"/>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46" name="Freeform 6">
              <a:extLst>
                <a:ext uri="{FF2B5EF4-FFF2-40B4-BE49-F238E27FC236}">
                  <a16:creationId xmlns:a16="http://schemas.microsoft.com/office/drawing/2014/main" id="{E73170FE-33AE-8B4C-9EAC-162B69C59347}"/>
                </a:ext>
              </a:extLst>
            </p:cNvPr>
            <p:cNvSpPr>
              <a:spLocks/>
            </p:cNvSpPr>
            <p:nvPr/>
          </p:nvSpPr>
          <p:spPr bwMode="auto">
            <a:xfrm>
              <a:off x="1286382" y="4032267"/>
              <a:ext cx="230675" cy="655090"/>
            </a:xfrm>
            <a:custGeom>
              <a:avLst/>
              <a:gdLst>
                <a:gd name="T0" fmla="*/ 0 w 500"/>
                <a:gd name="T1" fmla="*/ 0 h 1693"/>
                <a:gd name="T2" fmla="*/ 500 w 500"/>
                <a:gd name="T3" fmla="*/ 343 h 1693"/>
                <a:gd name="T4" fmla="*/ 500 w 500"/>
                <a:gd name="T5" fmla="*/ 1693 h 1693"/>
                <a:gd name="T6" fmla="*/ 0 w 500"/>
                <a:gd name="T7" fmla="*/ 1350 h 1693"/>
                <a:gd name="T8" fmla="*/ 0 w 500"/>
                <a:gd name="T9" fmla="*/ 0 h 1693"/>
                <a:gd name="T10" fmla="*/ 0 w 500"/>
                <a:gd name="T11" fmla="*/ 0 h 1693"/>
              </a:gdLst>
              <a:ahLst/>
              <a:cxnLst>
                <a:cxn ang="0">
                  <a:pos x="T0" y="T1"/>
                </a:cxn>
                <a:cxn ang="0">
                  <a:pos x="T2" y="T3"/>
                </a:cxn>
                <a:cxn ang="0">
                  <a:pos x="T4" y="T5"/>
                </a:cxn>
                <a:cxn ang="0">
                  <a:pos x="T6" y="T7"/>
                </a:cxn>
                <a:cxn ang="0">
                  <a:pos x="T8" y="T9"/>
                </a:cxn>
                <a:cxn ang="0">
                  <a:pos x="T10" y="T11"/>
                </a:cxn>
              </a:cxnLst>
              <a:rect l="0" t="0" r="r" b="b"/>
              <a:pathLst>
                <a:path w="500" h="1693">
                  <a:moveTo>
                    <a:pt x="0" y="0"/>
                  </a:moveTo>
                  <a:lnTo>
                    <a:pt x="500" y="343"/>
                  </a:lnTo>
                  <a:lnTo>
                    <a:pt x="500" y="1693"/>
                  </a:lnTo>
                  <a:lnTo>
                    <a:pt x="0" y="1350"/>
                  </a:lnTo>
                  <a:lnTo>
                    <a:pt x="0" y="0"/>
                  </a:lnTo>
                  <a:lnTo>
                    <a:pt x="0" y="0"/>
                  </a:lnTo>
                  <a:close/>
                </a:path>
              </a:pathLst>
            </a:custGeom>
            <a:solidFill>
              <a:schemeClr val="accent4">
                <a:lumMod val="75000"/>
              </a:schemeClr>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47" name="Freeform 7">
              <a:extLst>
                <a:ext uri="{FF2B5EF4-FFF2-40B4-BE49-F238E27FC236}">
                  <a16:creationId xmlns:a16="http://schemas.microsoft.com/office/drawing/2014/main" id="{24AC788C-72B9-2348-AB90-F7A43FF9BE76}"/>
                </a:ext>
              </a:extLst>
            </p:cNvPr>
            <p:cNvSpPr>
              <a:spLocks/>
            </p:cNvSpPr>
            <p:nvPr/>
          </p:nvSpPr>
          <p:spPr bwMode="auto">
            <a:xfrm>
              <a:off x="1517057" y="4164988"/>
              <a:ext cx="7221899" cy="522369"/>
            </a:xfrm>
            <a:custGeom>
              <a:avLst/>
              <a:gdLst>
                <a:gd name="T0" fmla="*/ 0 w 6193"/>
                <a:gd name="T1" fmla="*/ 0 h 1529"/>
                <a:gd name="T2" fmla="*/ 5976 w 6193"/>
                <a:gd name="T3" fmla="*/ 0 h 1529"/>
                <a:gd name="T4" fmla="*/ 6193 w 6193"/>
                <a:gd name="T5" fmla="*/ 217 h 1529"/>
                <a:gd name="T6" fmla="*/ 6193 w 6193"/>
                <a:gd name="T7" fmla="*/ 1312 h 1529"/>
                <a:gd name="T8" fmla="*/ 5976 w 6193"/>
                <a:gd name="T9" fmla="*/ 1529 h 1529"/>
                <a:gd name="T10" fmla="*/ 0 w 6193"/>
                <a:gd name="T11" fmla="*/ 1529 h 1529"/>
                <a:gd name="T12" fmla="*/ 0 w 6193"/>
                <a:gd name="T13" fmla="*/ 0 h 1529"/>
              </a:gdLst>
              <a:ahLst/>
              <a:cxnLst>
                <a:cxn ang="0">
                  <a:pos x="T0" y="T1"/>
                </a:cxn>
                <a:cxn ang="0">
                  <a:pos x="T2" y="T3"/>
                </a:cxn>
                <a:cxn ang="0">
                  <a:pos x="T4" y="T5"/>
                </a:cxn>
                <a:cxn ang="0">
                  <a:pos x="T6" y="T7"/>
                </a:cxn>
                <a:cxn ang="0">
                  <a:pos x="T8" y="T9"/>
                </a:cxn>
                <a:cxn ang="0">
                  <a:pos x="T10" y="T11"/>
                </a:cxn>
                <a:cxn ang="0">
                  <a:pos x="T12" y="T13"/>
                </a:cxn>
              </a:cxnLst>
              <a:rect l="0" t="0" r="r" b="b"/>
              <a:pathLst>
                <a:path w="6193" h="1529">
                  <a:moveTo>
                    <a:pt x="0" y="0"/>
                  </a:moveTo>
                  <a:cubicBezTo>
                    <a:pt x="5976" y="0"/>
                    <a:pt x="5976" y="0"/>
                    <a:pt x="5976" y="0"/>
                  </a:cubicBezTo>
                  <a:cubicBezTo>
                    <a:pt x="6095" y="0"/>
                    <a:pt x="6193" y="98"/>
                    <a:pt x="6193" y="217"/>
                  </a:cubicBezTo>
                  <a:cubicBezTo>
                    <a:pt x="6193" y="1312"/>
                    <a:pt x="6193" y="1312"/>
                    <a:pt x="6193" y="1312"/>
                  </a:cubicBezTo>
                  <a:cubicBezTo>
                    <a:pt x="6193" y="1432"/>
                    <a:pt x="6095" y="1529"/>
                    <a:pt x="5976" y="1529"/>
                  </a:cubicBezTo>
                  <a:cubicBezTo>
                    <a:pt x="0" y="1529"/>
                    <a:pt x="0" y="1529"/>
                    <a:pt x="0" y="1529"/>
                  </a:cubicBezTo>
                  <a:cubicBezTo>
                    <a:pt x="0" y="0"/>
                    <a:pt x="0" y="0"/>
                    <a:pt x="0" y="0"/>
                  </a:cubicBezTo>
                  <a:close/>
                </a:path>
              </a:pathLst>
            </a:custGeom>
            <a:solidFill>
              <a:schemeClr val="accent4"/>
            </a:solidFill>
            <a:ln>
              <a:noFill/>
            </a:ln>
          </p:spPr>
          <p:txBody>
            <a:bodyPr vert="horz" wrap="square" lIns="91416" tIns="45708" rIns="91416" bIns="45708" numCol="1" anchor="t" anchorCtr="0" compatLnSpc="1">
              <a:prstTxWarp prst="textNoShape">
                <a:avLst/>
              </a:prstTxWarp>
            </a:bodyPr>
            <a:lstStyle/>
            <a:p>
              <a:endParaRPr lang="en-US" sz="3599" b="1">
                <a:latin typeface="Roboto Bold" charset="0"/>
              </a:endParaRPr>
            </a:p>
          </p:txBody>
        </p:sp>
        <p:sp>
          <p:nvSpPr>
            <p:cNvPr id="54" name="TextBox 53">
              <a:extLst>
                <a:ext uri="{FF2B5EF4-FFF2-40B4-BE49-F238E27FC236}">
                  <a16:creationId xmlns:a16="http://schemas.microsoft.com/office/drawing/2014/main" id="{34190E49-67BF-0B4F-89B7-8FB43D18D373}"/>
                </a:ext>
              </a:extLst>
            </p:cNvPr>
            <p:cNvSpPr txBox="1"/>
            <p:nvPr/>
          </p:nvSpPr>
          <p:spPr>
            <a:xfrm>
              <a:off x="670861" y="4115980"/>
              <a:ext cx="450765" cy="369332"/>
            </a:xfrm>
            <a:prstGeom prst="rect">
              <a:avLst/>
            </a:prstGeom>
            <a:noFill/>
          </p:spPr>
          <p:txBody>
            <a:bodyPr wrap="none" rtlCol="0">
              <a:spAutoFit/>
            </a:bodyPr>
            <a:lstStyle/>
            <a:p>
              <a:pPr algn="ctr"/>
              <a:r>
                <a:rPr lang="en-US" b="1">
                  <a:solidFill>
                    <a:schemeClr val="bg1"/>
                  </a:solidFill>
                  <a:latin typeface="+mn-lt"/>
                  <a:ea typeface="Roboto" charset="0"/>
                  <a:cs typeface="Roboto" charset="0"/>
                </a:rPr>
                <a:t>03</a:t>
              </a:r>
            </a:p>
          </p:txBody>
        </p:sp>
        <p:sp>
          <p:nvSpPr>
            <p:cNvPr id="56" name="TextBox 55">
              <a:extLst>
                <a:ext uri="{FF2B5EF4-FFF2-40B4-BE49-F238E27FC236}">
                  <a16:creationId xmlns:a16="http://schemas.microsoft.com/office/drawing/2014/main" id="{DB69A978-25BC-824F-8769-7D6E8A0D9FF6}"/>
                </a:ext>
              </a:extLst>
            </p:cNvPr>
            <p:cNvSpPr txBox="1"/>
            <p:nvPr/>
          </p:nvSpPr>
          <p:spPr>
            <a:xfrm>
              <a:off x="1720683" y="4260121"/>
              <a:ext cx="3473900" cy="338554"/>
            </a:xfrm>
            <a:prstGeom prst="rect">
              <a:avLst/>
            </a:prstGeom>
            <a:noFill/>
          </p:spPr>
          <p:txBody>
            <a:bodyPr wrap="none" rtlCol="0">
              <a:spAutoFit/>
            </a:bodyPr>
            <a:lstStyle/>
            <a:p>
              <a:r>
                <a:rPr lang="en-US" sz="1600" b="1" dirty="0">
                  <a:solidFill>
                    <a:schemeClr val="bg1"/>
                  </a:solidFill>
                  <a:latin typeface="Arial Black" panose="020B0604020202020204" pitchFamily="34" charset="0"/>
                  <a:ea typeface="Roboto" charset="0"/>
                  <a:cs typeface="Arial Black" panose="020B0604020202020204" pitchFamily="34" charset="0"/>
                </a:rPr>
                <a:t>SHIELD Community Roadmap</a:t>
              </a:r>
            </a:p>
          </p:txBody>
        </p:sp>
      </p:grpSp>
      <p:sp>
        <p:nvSpPr>
          <p:cNvPr id="61" name="TextBox 60">
            <a:extLst>
              <a:ext uri="{FF2B5EF4-FFF2-40B4-BE49-F238E27FC236}">
                <a16:creationId xmlns:a16="http://schemas.microsoft.com/office/drawing/2014/main" id="{C00F5347-12F9-2E47-82D4-C884128FA0A5}"/>
              </a:ext>
            </a:extLst>
          </p:cNvPr>
          <p:cNvSpPr txBox="1"/>
          <p:nvPr/>
        </p:nvSpPr>
        <p:spPr>
          <a:xfrm>
            <a:off x="2992074" y="1981406"/>
            <a:ext cx="1811721" cy="553998"/>
          </a:xfrm>
          <a:prstGeom prst="rect">
            <a:avLst/>
          </a:prstGeom>
          <a:noFill/>
        </p:spPr>
        <p:txBody>
          <a:bodyPr wrap="square" rtlCol="0">
            <a:spAutoFit/>
          </a:bodyPr>
          <a:lstStyle/>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Background</a:t>
            </a:r>
          </a:p>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Understanding the Issues</a:t>
            </a:r>
          </a:p>
          <a:p>
            <a:pPr marL="171450" indent="-171450">
              <a:buFont typeface="Arial" panose="020B0604020202020204" pitchFamily="34" charset="0"/>
              <a:buChar char="•"/>
            </a:pPr>
            <a:endParaRPr lang="en-US" sz="1000" i="1" dirty="0">
              <a:latin typeface="Arial" panose="020B0604020202020204" pitchFamily="34" charset="0"/>
              <a:ea typeface="Verdana" panose="020B060403050404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ABC9DF0C-2928-9745-B0FC-D05DB0635574}"/>
              </a:ext>
            </a:extLst>
          </p:cNvPr>
          <p:cNvSpPr txBox="1"/>
          <p:nvPr/>
        </p:nvSpPr>
        <p:spPr>
          <a:xfrm>
            <a:off x="2992074" y="3210313"/>
            <a:ext cx="3092347" cy="553998"/>
          </a:xfrm>
          <a:prstGeom prst="rect">
            <a:avLst/>
          </a:prstGeom>
          <a:noFill/>
        </p:spPr>
        <p:txBody>
          <a:bodyPr wrap="square" rtlCol="0">
            <a:spAutoFit/>
          </a:bodyPr>
          <a:lstStyle/>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Current Status</a:t>
            </a:r>
          </a:p>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Existing Barriers</a:t>
            </a:r>
          </a:p>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Bridging the Public-Private Gap</a:t>
            </a:r>
          </a:p>
        </p:txBody>
      </p:sp>
      <p:sp>
        <p:nvSpPr>
          <p:cNvPr id="63" name="TextBox 62">
            <a:extLst>
              <a:ext uri="{FF2B5EF4-FFF2-40B4-BE49-F238E27FC236}">
                <a16:creationId xmlns:a16="http://schemas.microsoft.com/office/drawing/2014/main" id="{F63F791C-3EBD-5146-B2C7-C18FC64DC288}"/>
              </a:ext>
            </a:extLst>
          </p:cNvPr>
          <p:cNvSpPr txBox="1"/>
          <p:nvPr/>
        </p:nvSpPr>
        <p:spPr>
          <a:xfrm>
            <a:off x="2992074" y="4468341"/>
            <a:ext cx="3696402" cy="1015663"/>
          </a:xfrm>
          <a:prstGeom prst="rect">
            <a:avLst/>
          </a:prstGeom>
          <a:noFill/>
        </p:spPr>
        <p:txBody>
          <a:bodyPr wrap="square" rtlCol="0">
            <a:spAutoFit/>
          </a:bodyPr>
          <a:lstStyle/>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SHIELD Community Roadmap</a:t>
            </a:r>
          </a:p>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Future Path</a:t>
            </a:r>
          </a:p>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Achieving Our Goals</a:t>
            </a:r>
          </a:p>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Our Path Forward</a:t>
            </a:r>
          </a:p>
          <a:p>
            <a:pPr marL="171450" indent="-171450">
              <a:buFont typeface="Arial" panose="020B0604020202020204" pitchFamily="34" charset="0"/>
              <a:buChar char="•"/>
            </a:pPr>
            <a:r>
              <a:rPr lang="en-US" sz="1000" i="1" dirty="0">
                <a:latin typeface="Arial" panose="020B0604020202020204" pitchFamily="34" charset="0"/>
                <a:ea typeface="Verdana" panose="020B0604030504040204" pitchFamily="34" charset="0"/>
                <a:cs typeface="Arial" panose="020B0604020202020204" pitchFamily="34" charset="0"/>
              </a:rPr>
              <a:t>Outcomes of Improved Laboratory Data Interoperability</a:t>
            </a:r>
          </a:p>
          <a:p>
            <a:pPr marL="171450" indent="-171450">
              <a:buFont typeface="Arial" panose="020B0604020202020204" pitchFamily="34" charset="0"/>
              <a:buChar char="•"/>
            </a:pPr>
            <a:endParaRPr lang="en-US" sz="1000" i="1" dirty="0">
              <a:latin typeface="Arial" panose="020B0604020202020204" pitchFamily="34" charset="0"/>
              <a:ea typeface="Verdana" panose="020B060403050404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CA34614F-F1B8-484E-9549-1DC8C0DB27D5}"/>
              </a:ext>
            </a:extLst>
          </p:cNvPr>
          <p:cNvSpPr/>
          <p:nvPr/>
        </p:nvSpPr>
        <p:spPr>
          <a:xfrm>
            <a:off x="9305183" y="1591168"/>
            <a:ext cx="697627" cy="230832"/>
          </a:xfrm>
          <a:prstGeom prst="rect">
            <a:avLst/>
          </a:prstGeom>
        </p:spPr>
        <p:txBody>
          <a:bodyPr wrap="none">
            <a:spAutoFit/>
          </a:bodyPr>
          <a:lstStyle/>
          <a:p>
            <a:r>
              <a:rPr lang="en-US" sz="900" i="1" dirty="0">
                <a:solidFill>
                  <a:schemeClr val="bg1"/>
                </a:solidFill>
                <a:latin typeface="Arial" panose="020B0604020202020204" pitchFamily="34" charset="0"/>
                <a:ea typeface="Roboto" charset="0"/>
                <a:cs typeface="Arial" panose="020B0604020202020204" pitchFamily="34" charset="0"/>
              </a:rPr>
              <a:t>Slides 3-5</a:t>
            </a:r>
            <a:endParaRPr lang="en-US" sz="900" dirty="0"/>
          </a:p>
        </p:txBody>
      </p:sp>
      <p:sp>
        <p:nvSpPr>
          <p:cNvPr id="73" name="Rectangle 72">
            <a:extLst>
              <a:ext uri="{FF2B5EF4-FFF2-40B4-BE49-F238E27FC236}">
                <a16:creationId xmlns:a16="http://schemas.microsoft.com/office/drawing/2014/main" id="{52DF16D7-11D5-9C43-A22B-C83CEAA22003}"/>
              </a:ext>
            </a:extLst>
          </p:cNvPr>
          <p:cNvSpPr/>
          <p:nvPr/>
        </p:nvSpPr>
        <p:spPr>
          <a:xfrm>
            <a:off x="9305183" y="2825899"/>
            <a:ext cx="697627" cy="230832"/>
          </a:xfrm>
          <a:prstGeom prst="rect">
            <a:avLst/>
          </a:prstGeom>
        </p:spPr>
        <p:txBody>
          <a:bodyPr wrap="none">
            <a:spAutoFit/>
          </a:bodyPr>
          <a:lstStyle/>
          <a:p>
            <a:r>
              <a:rPr lang="en-US" sz="900" i="1" dirty="0">
                <a:solidFill>
                  <a:schemeClr val="bg1"/>
                </a:solidFill>
                <a:latin typeface="Arial" panose="020B0604020202020204" pitchFamily="34" charset="0"/>
                <a:ea typeface="Roboto" charset="0"/>
                <a:cs typeface="Arial" panose="020B0604020202020204" pitchFamily="34" charset="0"/>
              </a:rPr>
              <a:t>Slides 6-7</a:t>
            </a:r>
            <a:endParaRPr lang="en-US" sz="900" dirty="0"/>
          </a:p>
        </p:txBody>
      </p:sp>
      <p:sp>
        <p:nvSpPr>
          <p:cNvPr id="74" name="Rectangle 73">
            <a:extLst>
              <a:ext uri="{FF2B5EF4-FFF2-40B4-BE49-F238E27FC236}">
                <a16:creationId xmlns:a16="http://schemas.microsoft.com/office/drawing/2014/main" id="{F852C236-E292-7A49-9B8D-2FA6E56497A9}"/>
              </a:ext>
            </a:extLst>
          </p:cNvPr>
          <p:cNvSpPr/>
          <p:nvPr/>
        </p:nvSpPr>
        <p:spPr>
          <a:xfrm>
            <a:off x="9229841" y="4084228"/>
            <a:ext cx="761747" cy="230832"/>
          </a:xfrm>
          <a:prstGeom prst="rect">
            <a:avLst/>
          </a:prstGeom>
        </p:spPr>
        <p:txBody>
          <a:bodyPr wrap="none">
            <a:spAutoFit/>
          </a:bodyPr>
          <a:lstStyle/>
          <a:p>
            <a:r>
              <a:rPr lang="en-US" sz="900" i="1" dirty="0">
                <a:solidFill>
                  <a:schemeClr val="bg1"/>
                </a:solidFill>
                <a:latin typeface="Arial" panose="020B0604020202020204" pitchFamily="34" charset="0"/>
                <a:ea typeface="Roboto" charset="0"/>
                <a:cs typeface="Arial" panose="020B0604020202020204" pitchFamily="34" charset="0"/>
              </a:rPr>
              <a:t>Slides 8-11</a:t>
            </a:r>
            <a:endParaRPr lang="en-US" sz="900" dirty="0"/>
          </a:p>
        </p:txBody>
      </p:sp>
      <p:sp>
        <p:nvSpPr>
          <p:cNvPr id="75" name="Rectangle 74">
            <a:extLst>
              <a:ext uri="{FF2B5EF4-FFF2-40B4-BE49-F238E27FC236}">
                <a16:creationId xmlns:a16="http://schemas.microsoft.com/office/drawing/2014/main" id="{C0CA23E7-1DC3-504F-B0FB-F7EF67CF5424}"/>
              </a:ext>
            </a:extLst>
          </p:cNvPr>
          <p:cNvSpPr/>
          <p:nvPr/>
        </p:nvSpPr>
        <p:spPr>
          <a:xfrm>
            <a:off x="9229841" y="5389295"/>
            <a:ext cx="825867" cy="230832"/>
          </a:xfrm>
          <a:prstGeom prst="rect">
            <a:avLst/>
          </a:prstGeom>
        </p:spPr>
        <p:txBody>
          <a:bodyPr wrap="none">
            <a:spAutoFit/>
          </a:bodyPr>
          <a:lstStyle/>
          <a:p>
            <a:r>
              <a:rPr lang="en-US" sz="900" i="1">
                <a:solidFill>
                  <a:schemeClr val="bg1"/>
                </a:solidFill>
                <a:latin typeface="Arial" panose="020B0604020202020204" pitchFamily="34" charset="0"/>
                <a:ea typeface="Roboto" charset="0"/>
                <a:cs typeface="Arial" panose="020B0604020202020204" pitchFamily="34" charset="0"/>
              </a:rPr>
              <a:t>Slides 16-17</a:t>
            </a:r>
            <a:endParaRPr lang="en-US" sz="900"/>
          </a:p>
        </p:txBody>
      </p:sp>
    </p:spTree>
    <p:extLst>
      <p:ext uri="{BB962C8B-B14F-4D97-AF65-F5344CB8AC3E}">
        <p14:creationId xmlns:p14="http://schemas.microsoft.com/office/powerpoint/2010/main" val="1975352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C9697D-645B-9D48-A69B-F6FEA2CBC20D}"/>
              </a:ext>
            </a:extLst>
          </p:cNvPr>
          <p:cNvSpPr>
            <a:spLocks noGrp="1"/>
          </p:cNvSpPr>
          <p:nvPr>
            <p:ph type="title"/>
          </p:nvPr>
        </p:nvSpPr>
        <p:spPr/>
        <p:txBody>
          <a:bodyPr/>
          <a:lstStyle/>
          <a:p>
            <a:r>
              <a:rPr lang="en-US"/>
              <a:t>Background</a:t>
            </a:r>
          </a:p>
        </p:txBody>
      </p:sp>
      <p:sp>
        <p:nvSpPr>
          <p:cNvPr id="53" name="Text Placeholder 6">
            <a:extLst>
              <a:ext uri="{FF2B5EF4-FFF2-40B4-BE49-F238E27FC236}">
                <a16:creationId xmlns:a16="http://schemas.microsoft.com/office/drawing/2014/main" id="{92060A7A-D7DE-544D-AF50-4A64A7600187}"/>
              </a:ext>
            </a:extLst>
          </p:cNvPr>
          <p:cNvSpPr>
            <a:spLocks noGrp="1"/>
          </p:cNvSpPr>
          <p:nvPr>
            <p:ph type="body" sz="quarter" idx="13"/>
          </p:nvPr>
        </p:nvSpPr>
        <p:spPr>
          <a:xfrm>
            <a:off x="501650" y="941832"/>
            <a:ext cx="10973455" cy="604183"/>
          </a:xfrm>
        </p:spPr>
        <p:txBody>
          <a:bodyPr/>
          <a:lstStyle/>
          <a:p>
            <a:pPr>
              <a:spcBef>
                <a:spcPts val="0"/>
              </a:spcBef>
            </a:pPr>
            <a:r>
              <a:rPr lang="en-US"/>
              <a:t>Clinical laboratory data – orders, results, and interpretations – are among the most important types of data for clinical care, public </a:t>
            </a:r>
          </a:p>
          <a:p>
            <a:pPr>
              <a:spcBef>
                <a:spcPts val="0"/>
              </a:spcBef>
            </a:pPr>
            <a:r>
              <a:rPr lang="en-US"/>
              <a:t>health, and the development of drugs and medical devices. However, because of non-standardized coding practices across our national landscape, laboratory data is easy to transmit but incredibly difficult to curate and analyze. To solve this problem, SHIELD was created.</a:t>
            </a:r>
          </a:p>
        </p:txBody>
      </p:sp>
      <p:grpSp>
        <p:nvGrpSpPr>
          <p:cNvPr id="9" name="Group 8">
            <a:extLst>
              <a:ext uri="{FF2B5EF4-FFF2-40B4-BE49-F238E27FC236}">
                <a16:creationId xmlns:a16="http://schemas.microsoft.com/office/drawing/2014/main" id="{10AB4A62-0240-D049-AFF3-78AFD6D492B8}"/>
              </a:ext>
            </a:extLst>
          </p:cNvPr>
          <p:cNvGrpSpPr/>
          <p:nvPr/>
        </p:nvGrpSpPr>
        <p:grpSpPr>
          <a:xfrm>
            <a:off x="374272" y="1977300"/>
            <a:ext cx="6725834" cy="2431567"/>
            <a:chOff x="374272" y="1977300"/>
            <a:chExt cx="6725834" cy="2431567"/>
          </a:xfrm>
        </p:grpSpPr>
        <p:sp>
          <p:nvSpPr>
            <p:cNvPr id="61" name="Freeform: Shape 9048">
              <a:extLst>
                <a:ext uri="{FF2B5EF4-FFF2-40B4-BE49-F238E27FC236}">
                  <a16:creationId xmlns:a16="http://schemas.microsoft.com/office/drawing/2014/main" id="{12EFA4E4-6393-4AF6-AC0D-E1580678CF3F}"/>
                </a:ext>
              </a:extLst>
            </p:cNvPr>
            <p:cNvSpPr/>
            <p:nvPr/>
          </p:nvSpPr>
          <p:spPr>
            <a:xfrm>
              <a:off x="577607" y="3686659"/>
              <a:ext cx="6126480" cy="211444"/>
            </a:xfrm>
            <a:prstGeom prst="homePlate">
              <a:avLst/>
            </a:prstGeom>
            <a:gradFill flip="none" rotWithShape="1">
              <a:gsLst>
                <a:gs pos="14000">
                  <a:schemeClr val="tx2"/>
                </a:gs>
                <a:gs pos="93000">
                  <a:schemeClr val="bg1">
                    <a:lumMod val="85000"/>
                  </a:schemeClr>
                </a:gs>
              </a:gsLst>
              <a:lin ang="0" scaled="1"/>
              <a:tileRect/>
            </a:gradFill>
            <a:ln cap="flat">
              <a:noFill/>
              <a:prstDash val="solid"/>
            </a:ln>
          </p:spPr>
          <p:txBody>
            <a:bodyPr vert="horz" wrap="none" lIns="90000" tIns="45000" rIns="90000" bIns="45000" anchor="ctr" anchorCtr="1" compatLnSpc="0"/>
            <a:lstStyle/>
            <a:p>
              <a:pPr marL="0" marR="0" lvl="0" indent="0" algn="l" defTabSz="914400" rtl="0" eaLnBrk="1" fontAlgn="base" latinLnBrk="0" hangingPunct="0">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E2925"/>
                </a:solidFill>
                <a:effectLst/>
                <a:uLnTx/>
                <a:uFillTx/>
                <a:latin typeface="Arial" charset="0"/>
                <a:ea typeface="Verdana" panose="020B0604030504040204" pitchFamily="34" charset="0"/>
                <a:cs typeface="Verdana" panose="020B0604030504040204" pitchFamily="34" charset="0"/>
              </a:endParaRPr>
            </a:p>
          </p:txBody>
        </p:sp>
        <p:sp>
          <p:nvSpPr>
            <p:cNvPr id="81" name="Freeform: Shape 9048">
              <a:extLst>
                <a:ext uri="{FF2B5EF4-FFF2-40B4-BE49-F238E27FC236}">
                  <a16:creationId xmlns:a16="http://schemas.microsoft.com/office/drawing/2014/main" id="{504C9BBD-257D-4BDB-A927-FA4178E37F08}"/>
                </a:ext>
              </a:extLst>
            </p:cNvPr>
            <p:cNvSpPr/>
            <p:nvPr/>
          </p:nvSpPr>
          <p:spPr>
            <a:xfrm>
              <a:off x="577607" y="3977835"/>
              <a:ext cx="6126480" cy="211444"/>
            </a:xfrm>
            <a:prstGeom prst="homePlate">
              <a:avLst/>
            </a:prstGeom>
            <a:gradFill flip="none" rotWithShape="1">
              <a:gsLst>
                <a:gs pos="14000">
                  <a:schemeClr val="tx2"/>
                </a:gs>
                <a:gs pos="93000">
                  <a:schemeClr val="bg1">
                    <a:lumMod val="85000"/>
                  </a:schemeClr>
                </a:gs>
              </a:gsLst>
              <a:lin ang="0" scaled="1"/>
              <a:tileRect/>
            </a:gradFill>
            <a:ln cap="flat">
              <a:noFill/>
              <a:prstDash val="solid"/>
            </a:ln>
          </p:spPr>
          <p:txBody>
            <a:bodyPr vert="horz" wrap="none" lIns="90000" tIns="45000" rIns="90000" bIns="45000" anchor="ctr" anchorCtr="1" compatLnSpc="0"/>
            <a:lstStyle/>
            <a:p>
              <a:pPr marL="0" marR="0" lvl="0" indent="0" algn="l" defTabSz="914400" rtl="0" eaLnBrk="1" fontAlgn="base" latinLnBrk="0" hangingPunct="0">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E2925"/>
                </a:solidFill>
                <a:effectLst/>
                <a:uLnTx/>
                <a:uFillTx/>
                <a:latin typeface="Arial" charset="0"/>
                <a:ea typeface="Verdana" panose="020B0604030504040204" pitchFamily="34" charset="0"/>
                <a:cs typeface="Verdana" panose="020B0604030504040204" pitchFamily="34" charset="0"/>
              </a:endParaRPr>
            </a:p>
          </p:txBody>
        </p:sp>
        <p:sp>
          <p:nvSpPr>
            <p:cNvPr id="70" name="Isosceles Triangle 69">
              <a:extLst>
                <a:ext uri="{FF2B5EF4-FFF2-40B4-BE49-F238E27FC236}">
                  <a16:creationId xmlns:a16="http://schemas.microsoft.com/office/drawing/2014/main" id="{DC1E32E6-2D61-4D6C-A351-AB36813F958D}"/>
                </a:ext>
              </a:extLst>
            </p:cNvPr>
            <p:cNvSpPr/>
            <p:nvPr/>
          </p:nvSpPr>
          <p:spPr>
            <a:xfrm rot="5400000">
              <a:off x="6374355" y="3683116"/>
              <a:ext cx="928282" cy="52322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A542525A-1E43-B448-8FCA-272E33AE1923}"/>
                </a:ext>
              </a:extLst>
            </p:cNvPr>
            <p:cNvGrpSpPr/>
            <p:nvPr/>
          </p:nvGrpSpPr>
          <p:grpSpPr>
            <a:xfrm>
              <a:off x="374272" y="1977300"/>
              <a:ext cx="1745473" cy="1941101"/>
              <a:chOff x="374272" y="1977300"/>
              <a:chExt cx="1745473" cy="1941101"/>
            </a:xfrm>
          </p:grpSpPr>
          <p:sp>
            <p:nvSpPr>
              <p:cNvPr id="59" name="Text Placeholder 33">
                <a:extLst>
                  <a:ext uri="{FF2B5EF4-FFF2-40B4-BE49-F238E27FC236}">
                    <a16:creationId xmlns:a16="http://schemas.microsoft.com/office/drawing/2014/main" id="{21854374-5E26-43B4-999E-5F45B17569D7}"/>
                  </a:ext>
                </a:extLst>
              </p:cNvPr>
              <p:cNvSpPr txBox="1">
                <a:spLocks/>
              </p:cNvSpPr>
              <p:nvPr/>
            </p:nvSpPr>
            <p:spPr>
              <a:xfrm>
                <a:off x="484306" y="3338798"/>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1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2015</a:t>
                </a:r>
              </a:p>
            </p:txBody>
          </p:sp>
          <p:sp>
            <p:nvSpPr>
              <p:cNvPr id="66" name="Oval 65">
                <a:extLst>
                  <a:ext uri="{FF2B5EF4-FFF2-40B4-BE49-F238E27FC236}">
                    <a16:creationId xmlns:a16="http://schemas.microsoft.com/office/drawing/2014/main" id="{1E3670AC-4D0D-4C8B-919C-792B68497ACD}"/>
                  </a:ext>
                </a:extLst>
              </p:cNvPr>
              <p:cNvSpPr/>
              <p:nvPr/>
            </p:nvSpPr>
            <p:spPr>
              <a:xfrm>
                <a:off x="1097109" y="3644081"/>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7" name="TextBox 46">
                <a:extLst>
                  <a:ext uri="{FF2B5EF4-FFF2-40B4-BE49-F238E27FC236}">
                    <a16:creationId xmlns:a16="http://schemas.microsoft.com/office/drawing/2014/main" id="{577EC12D-0179-490C-8DD1-4E3A3CF4DD39}"/>
                  </a:ext>
                </a:extLst>
              </p:cNvPr>
              <p:cNvSpPr txBox="1"/>
              <p:nvPr/>
            </p:nvSpPr>
            <p:spPr>
              <a:xfrm>
                <a:off x="374272" y="2818238"/>
                <a:ext cx="1745473" cy="43088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The Need for SHIELD is Identified</a:t>
                </a:r>
              </a:p>
            </p:txBody>
          </p:sp>
          <p:sp>
            <p:nvSpPr>
              <p:cNvPr id="40" name="TextBox 39">
                <a:extLst>
                  <a:ext uri="{FF2B5EF4-FFF2-40B4-BE49-F238E27FC236}">
                    <a16:creationId xmlns:a16="http://schemas.microsoft.com/office/drawing/2014/main" id="{B917795B-BE9B-E147-8A3D-F66CB8DE421C}"/>
                  </a:ext>
                </a:extLst>
              </p:cNvPr>
              <p:cNvSpPr txBox="1"/>
              <p:nvPr/>
            </p:nvSpPr>
            <p:spPr>
              <a:xfrm>
                <a:off x="606350" y="1977300"/>
                <a:ext cx="128131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Multi-agency workshops were convened to brainstorm ways of improving IVD test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data quality</a:t>
                </a:r>
              </a:p>
            </p:txBody>
          </p:sp>
        </p:grpSp>
      </p:grpSp>
      <p:grpSp>
        <p:nvGrpSpPr>
          <p:cNvPr id="3" name="Group 2">
            <a:extLst>
              <a:ext uri="{FF2B5EF4-FFF2-40B4-BE49-F238E27FC236}">
                <a16:creationId xmlns:a16="http://schemas.microsoft.com/office/drawing/2014/main" id="{519AECEE-49C8-6644-8E48-65E9BC160F6E}"/>
              </a:ext>
            </a:extLst>
          </p:cNvPr>
          <p:cNvGrpSpPr/>
          <p:nvPr/>
        </p:nvGrpSpPr>
        <p:grpSpPr>
          <a:xfrm>
            <a:off x="1265238" y="3963820"/>
            <a:ext cx="1789170" cy="1865840"/>
            <a:chOff x="1608677" y="3963820"/>
            <a:chExt cx="1789170" cy="1865840"/>
          </a:xfrm>
        </p:grpSpPr>
        <p:sp>
          <p:nvSpPr>
            <p:cNvPr id="63" name="Text Placeholder 33">
              <a:extLst>
                <a:ext uri="{FF2B5EF4-FFF2-40B4-BE49-F238E27FC236}">
                  <a16:creationId xmlns:a16="http://schemas.microsoft.com/office/drawing/2014/main" id="{2C4D5025-7285-4895-A24C-BE850CF0C867}"/>
                </a:ext>
              </a:extLst>
            </p:cNvPr>
            <p:cNvSpPr txBox="1">
              <a:spLocks/>
            </p:cNvSpPr>
            <p:nvPr/>
          </p:nvSpPr>
          <p:spPr>
            <a:xfrm>
              <a:off x="1740560" y="4396473"/>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1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2018</a:t>
              </a:r>
            </a:p>
          </p:txBody>
        </p:sp>
        <p:sp>
          <p:nvSpPr>
            <p:cNvPr id="71" name="Oval 70">
              <a:extLst>
                <a:ext uri="{FF2B5EF4-FFF2-40B4-BE49-F238E27FC236}">
                  <a16:creationId xmlns:a16="http://schemas.microsoft.com/office/drawing/2014/main" id="{9D1B5F53-60FA-4E42-BC07-A9C9A4C311E0}"/>
                </a:ext>
              </a:extLst>
            </p:cNvPr>
            <p:cNvSpPr/>
            <p:nvPr/>
          </p:nvSpPr>
          <p:spPr>
            <a:xfrm>
              <a:off x="2365039" y="3963820"/>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4" name="TextBox 53">
              <a:extLst>
                <a:ext uri="{FF2B5EF4-FFF2-40B4-BE49-F238E27FC236}">
                  <a16:creationId xmlns:a16="http://schemas.microsoft.com/office/drawing/2014/main" id="{FD9F5A28-EA86-4EAE-AFC0-36693CD11D06}"/>
                </a:ext>
              </a:extLst>
            </p:cNvPr>
            <p:cNvSpPr txBox="1"/>
            <p:nvPr/>
          </p:nvSpPr>
          <p:spPr>
            <a:xfrm>
              <a:off x="1608677" y="4735782"/>
              <a:ext cx="1789170"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SHIELD is Founded</a:t>
              </a:r>
            </a:p>
          </p:txBody>
        </p:sp>
        <p:sp>
          <p:nvSpPr>
            <p:cNvPr id="62" name="TextBox 61">
              <a:extLst>
                <a:ext uri="{FF2B5EF4-FFF2-40B4-BE49-F238E27FC236}">
                  <a16:creationId xmlns:a16="http://schemas.microsoft.com/office/drawing/2014/main" id="{8600DA28-89CD-0148-ADB8-C3AC38E8CB4A}"/>
                </a:ext>
              </a:extLst>
            </p:cNvPr>
            <p:cNvSpPr txBox="1"/>
            <p:nvPr/>
          </p:nvSpPr>
          <p:spPr>
            <a:xfrm>
              <a:off x="1688542" y="5121774"/>
              <a:ext cx="1633525"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1"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Mike Waters</a:t>
              </a:r>
              <a:r>
                <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 formalizes and founds SHIELD to bring together stakeholders and perspectives from across agency and industry </a:t>
              </a:r>
            </a:p>
          </p:txBody>
        </p:sp>
      </p:grpSp>
      <p:sp>
        <p:nvSpPr>
          <p:cNvPr id="60" name="Text Placeholder 33">
            <a:extLst>
              <a:ext uri="{FF2B5EF4-FFF2-40B4-BE49-F238E27FC236}">
                <a16:creationId xmlns:a16="http://schemas.microsoft.com/office/drawing/2014/main" id="{C2F3743F-53F4-4CCD-8103-AAD35C501ED9}"/>
              </a:ext>
            </a:extLst>
          </p:cNvPr>
          <p:cNvSpPr txBox="1">
            <a:spLocks/>
          </p:cNvSpPr>
          <p:nvPr/>
        </p:nvSpPr>
        <p:spPr>
          <a:xfrm>
            <a:off x="2423261" y="3338798"/>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1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2019</a:t>
            </a:r>
          </a:p>
        </p:txBody>
      </p:sp>
      <p:sp>
        <p:nvSpPr>
          <p:cNvPr id="67" name="Oval 66">
            <a:extLst>
              <a:ext uri="{FF2B5EF4-FFF2-40B4-BE49-F238E27FC236}">
                <a16:creationId xmlns:a16="http://schemas.microsoft.com/office/drawing/2014/main" id="{2930832E-F8A5-4A18-907F-A5312029DB3F}"/>
              </a:ext>
            </a:extLst>
          </p:cNvPr>
          <p:cNvSpPr/>
          <p:nvPr/>
        </p:nvSpPr>
        <p:spPr>
          <a:xfrm>
            <a:off x="3047740" y="3645582"/>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9" name="TextBox 48">
            <a:extLst>
              <a:ext uri="{FF2B5EF4-FFF2-40B4-BE49-F238E27FC236}">
                <a16:creationId xmlns:a16="http://schemas.microsoft.com/office/drawing/2014/main" id="{2A128286-D048-4BC0-B09C-9FC1A6978AB3}"/>
              </a:ext>
            </a:extLst>
          </p:cNvPr>
          <p:cNvSpPr txBox="1"/>
          <p:nvPr/>
        </p:nvSpPr>
        <p:spPr>
          <a:xfrm>
            <a:off x="4313255" y="2833841"/>
            <a:ext cx="1642087" cy="430887"/>
          </a:xfrm>
          <a:prstGeom prst="rect">
            <a:avLst/>
          </a:prstGeom>
          <a:noFill/>
        </p:spPr>
        <p:txBody>
          <a:bodyPr wrap="square" rtlCol="0">
            <a:spAutoFit/>
          </a:bodyPr>
          <a:lstStyle/>
          <a:p>
            <a:pPr algn="ct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The SHIELD Committees Form</a:t>
            </a:r>
          </a:p>
        </p:txBody>
      </p:sp>
      <p:sp>
        <p:nvSpPr>
          <p:cNvPr id="69" name="TextBox 68">
            <a:extLst>
              <a:ext uri="{FF2B5EF4-FFF2-40B4-BE49-F238E27FC236}">
                <a16:creationId xmlns:a16="http://schemas.microsoft.com/office/drawing/2014/main" id="{BEAB8002-37BB-494F-AF38-86C52AD52DAC}"/>
              </a:ext>
            </a:extLst>
          </p:cNvPr>
          <p:cNvSpPr txBox="1"/>
          <p:nvPr/>
        </p:nvSpPr>
        <p:spPr>
          <a:xfrm>
            <a:off x="4385844" y="2011493"/>
            <a:ext cx="1496908" cy="707886"/>
          </a:xfrm>
          <a:prstGeom prst="rect">
            <a:avLst/>
          </a:prstGeom>
          <a:noFill/>
        </p:spPr>
        <p:txBody>
          <a:bodyPr wrap="square" rtlCol="0">
            <a:spAutoFit/>
          </a:bodyPr>
          <a:lstStyle/>
          <a:p>
            <a:pPr lvl="0" algn="ctr">
              <a:defRPr/>
            </a:pPr>
            <a:r>
              <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SHIELD forms eight formal committees which </a:t>
            </a:r>
            <a:r>
              <a:rPr lang="en-US" sz="800" i="1">
                <a:solidFill>
                  <a:srgbClr val="2E2925"/>
                </a:solidFill>
                <a:latin typeface="Arial" panose="020B0604020202020204" pitchFamily="34" charset="0"/>
                <a:ea typeface="Verdana" panose="020B0604030504040204" pitchFamily="34" charset="0"/>
                <a:cs typeface="Arial" panose="020B0604020202020204" pitchFamily="34" charset="0"/>
              </a:rPr>
              <a:t>begin to produce documentation regarding harmonization of laboratory data standards</a:t>
            </a:r>
            <a:endPar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82" name="Oval 81">
            <a:extLst>
              <a:ext uri="{FF2B5EF4-FFF2-40B4-BE49-F238E27FC236}">
                <a16:creationId xmlns:a16="http://schemas.microsoft.com/office/drawing/2014/main" id="{C1F4C24C-2AE7-4732-8743-656FFC8F1598}"/>
              </a:ext>
            </a:extLst>
          </p:cNvPr>
          <p:cNvSpPr/>
          <p:nvPr/>
        </p:nvSpPr>
        <p:spPr>
          <a:xfrm>
            <a:off x="4051201" y="3963820"/>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7" name="Text Placeholder 33">
            <a:extLst>
              <a:ext uri="{FF2B5EF4-FFF2-40B4-BE49-F238E27FC236}">
                <a16:creationId xmlns:a16="http://schemas.microsoft.com/office/drawing/2014/main" id="{735BA6F5-58FC-2A4F-B008-85E3AF67CCD7}"/>
              </a:ext>
            </a:extLst>
          </p:cNvPr>
          <p:cNvSpPr txBox="1">
            <a:spLocks/>
          </p:cNvSpPr>
          <p:nvPr/>
        </p:nvSpPr>
        <p:spPr>
          <a:xfrm>
            <a:off x="3426722" y="4396473"/>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1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2020</a:t>
            </a:r>
          </a:p>
        </p:txBody>
      </p:sp>
      <p:sp>
        <p:nvSpPr>
          <p:cNvPr id="58" name="TextBox 57">
            <a:extLst>
              <a:ext uri="{FF2B5EF4-FFF2-40B4-BE49-F238E27FC236}">
                <a16:creationId xmlns:a16="http://schemas.microsoft.com/office/drawing/2014/main" id="{DB9F0396-988C-474A-A5B8-7E2C49DEA9F7}"/>
              </a:ext>
            </a:extLst>
          </p:cNvPr>
          <p:cNvSpPr txBox="1"/>
          <p:nvPr/>
        </p:nvSpPr>
        <p:spPr>
          <a:xfrm>
            <a:off x="2176673" y="2842194"/>
            <a:ext cx="2018580" cy="43088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SHIELD Begins Pilot Site Evaluation</a:t>
            </a:r>
          </a:p>
        </p:txBody>
      </p:sp>
      <p:sp>
        <p:nvSpPr>
          <p:cNvPr id="74" name="TextBox 73">
            <a:extLst>
              <a:ext uri="{FF2B5EF4-FFF2-40B4-BE49-F238E27FC236}">
                <a16:creationId xmlns:a16="http://schemas.microsoft.com/office/drawing/2014/main" id="{E8EB9CC7-2726-FD44-BB1D-00E6D89081F2}"/>
              </a:ext>
            </a:extLst>
          </p:cNvPr>
          <p:cNvSpPr txBox="1"/>
          <p:nvPr/>
        </p:nvSpPr>
        <p:spPr>
          <a:xfrm>
            <a:off x="2255342" y="2027396"/>
            <a:ext cx="1861243"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800" i="1">
                <a:solidFill>
                  <a:srgbClr val="2E2925"/>
                </a:solidFill>
                <a:latin typeface="Arial" panose="020B0604020202020204" pitchFamily="34" charset="0"/>
                <a:ea typeface="Verdana" panose="020B0604030504040204" pitchFamily="34" charset="0"/>
                <a:cs typeface="Arial" panose="020B0604020202020204" pitchFamily="34" charset="0"/>
              </a:rPr>
              <a:t>FDA performs a</a:t>
            </a:r>
            <a:r>
              <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 “pressure test” for a SHIELD solution and generates real world data (RWD) for the extent to which current health data standards integrate into information systems </a:t>
            </a:r>
          </a:p>
        </p:txBody>
      </p:sp>
      <p:sp>
        <p:nvSpPr>
          <p:cNvPr id="65" name="Text Placeholder 33">
            <a:extLst>
              <a:ext uri="{FF2B5EF4-FFF2-40B4-BE49-F238E27FC236}">
                <a16:creationId xmlns:a16="http://schemas.microsoft.com/office/drawing/2014/main" id="{789B085B-2C73-4304-83BA-8ADD99941566}"/>
              </a:ext>
            </a:extLst>
          </p:cNvPr>
          <p:cNvSpPr txBox="1">
            <a:spLocks/>
          </p:cNvSpPr>
          <p:nvPr/>
        </p:nvSpPr>
        <p:spPr>
          <a:xfrm>
            <a:off x="4266626" y="3322507"/>
            <a:ext cx="1735344" cy="279038"/>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1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2020</a:t>
            </a:r>
          </a:p>
        </p:txBody>
      </p:sp>
      <p:sp>
        <p:nvSpPr>
          <p:cNvPr id="68" name="Oval 67">
            <a:extLst>
              <a:ext uri="{FF2B5EF4-FFF2-40B4-BE49-F238E27FC236}">
                <a16:creationId xmlns:a16="http://schemas.microsoft.com/office/drawing/2014/main" id="{618F4161-5D3C-47B6-9DB2-75E8BE2A60EB}"/>
              </a:ext>
            </a:extLst>
          </p:cNvPr>
          <p:cNvSpPr/>
          <p:nvPr/>
        </p:nvSpPr>
        <p:spPr>
          <a:xfrm>
            <a:off x="4996075" y="3645582"/>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4" name="TextBox 43">
            <a:extLst>
              <a:ext uri="{FF2B5EF4-FFF2-40B4-BE49-F238E27FC236}">
                <a16:creationId xmlns:a16="http://schemas.microsoft.com/office/drawing/2014/main" id="{A0FD8828-E96B-44F2-A38D-F0281F164A23}"/>
              </a:ext>
            </a:extLst>
          </p:cNvPr>
          <p:cNvSpPr txBox="1"/>
          <p:nvPr/>
        </p:nvSpPr>
        <p:spPr>
          <a:xfrm>
            <a:off x="3268802" y="4732785"/>
            <a:ext cx="1841245"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The Pandemic Hits</a:t>
            </a:r>
          </a:p>
        </p:txBody>
      </p:sp>
      <p:sp>
        <p:nvSpPr>
          <p:cNvPr id="75" name="TextBox 74">
            <a:extLst>
              <a:ext uri="{FF2B5EF4-FFF2-40B4-BE49-F238E27FC236}">
                <a16:creationId xmlns:a16="http://schemas.microsoft.com/office/drawing/2014/main" id="{08D3FB83-4A99-4B4D-B41D-135D322C1F5E}"/>
              </a:ext>
            </a:extLst>
          </p:cNvPr>
          <p:cNvSpPr txBox="1"/>
          <p:nvPr/>
        </p:nvSpPr>
        <p:spPr>
          <a:xfrm>
            <a:off x="3364178" y="5134528"/>
            <a:ext cx="1650492"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As COVID-19 began to spread and testing became more widely-available, the need for laboratory interoperability became increasingly apparent</a:t>
            </a:r>
          </a:p>
        </p:txBody>
      </p:sp>
      <p:sp>
        <p:nvSpPr>
          <p:cNvPr id="36" name="Title 1">
            <a:extLst>
              <a:ext uri="{FF2B5EF4-FFF2-40B4-BE49-F238E27FC236}">
                <a16:creationId xmlns:a16="http://schemas.microsoft.com/office/drawing/2014/main" id="{A519DD72-24AF-A34C-8A31-2A1B6924AB58}"/>
              </a:ext>
            </a:extLst>
          </p:cNvPr>
          <p:cNvSpPr txBox="1">
            <a:spLocks/>
          </p:cNvSpPr>
          <p:nvPr/>
        </p:nvSpPr>
        <p:spPr>
          <a:xfrm>
            <a:off x="536596" y="204925"/>
            <a:ext cx="264341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600" b="1" i="0" u="none" strike="noStrike" kern="1200" cap="none" spc="600" normalizeH="0" baseline="0" noProof="0">
                <a:ln>
                  <a:noFill/>
                </a:ln>
                <a:solidFill>
                  <a:srgbClr val="007CBA"/>
                </a:solidFill>
                <a:effectLst/>
                <a:uLnTx/>
                <a:uFillTx/>
                <a:latin typeface="Arial Black" panose="020B0604020202020204" pitchFamily="34" charset="0"/>
                <a:ea typeface="+mj-ea"/>
                <a:cs typeface="Arial Black" panose="020B0604020202020204" pitchFamily="34" charset="0"/>
              </a:rPr>
              <a:t>WHERE WE HAVE BEEN</a:t>
            </a:r>
          </a:p>
        </p:txBody>
      </p:sp>
      <p:grpSp>
        <p:nvGrpSpPr>
          <p:cNvPr id="45" name="Group 44">
            <a:extLst>
              <a:ext uri="{FF2B5EF4-FFF2-40B4-BE49-F238E27FC236}">
                <a16:creationId xmlns:a16="http://schemas.microsoft.com/office/drawing/2014/main" id="{BBE90675-7737-4446-8520-3C70AE81AB76}"/>
              </a:ext>
            </a:extLst>
          </p:cNvPr>
          <p:cNvGrpSpPr/>
          <p:nvPr/>
        </p:nvGrpSpPr>
        <p:grpSpPr>
          <a:xfrm>
            <a:off x="4996075" y="3963820"/>
            <a:ext cx="2360588" cy="1742729"/>
            <a:chOff x="3635610" y="3963820"/>
            <a:chExt cx="2360588" cy="1742729"/>
          </a:xfrm>
        </p:grpSpPr>
        <p:sp>
          <p:nvSpPr>
            <p:cNvPr id="50" name="Oval 49">
              <a:extLst>
                <a:ext uri="{FF2B5EF4-FFF2-40B4-BE49-F238E27FC236}">
                  <a16:creationId xmlns:a16="http://schemas.microsoft.com/office/drawing/2014/main" id="{9F059250-7615-2842-B957-6B4DD7D35121}"/>
                </a:ext>
              </a:extLst>
            </p:cNvPr>
            <p:cNvSpPr/>
            <p:nvPr/>
          </p:nvSpPr>
          <p:spPr>
            <a:xfrm>
              <a:off x="4677682" y="3963820"/>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2" name="Text Placeholder 33">
              <a:extLst>
                <a:ext uri="{FF2B5EF4-FFF2-40B4-BE49-F238E27FC236}">
                  <a16:creationId xmlns:a16="http://schemas.microsoft.com/office/drawing/2014/main" id="{DD3124F8-1CE7-7145-9A4D-41D56CE7F110}"/>
                </a:ext>
              </a:extLst>
            </p:cNvPr>
            <p:cNvSpPr txBox="1">
              <a:spLocks/>
            </p:cNvSpPr>
            <p:nvPr/>
          </p:nvSpPr>
          <p:spPr>
            <a:xfrm>
              <a:off x="4053203" y="4396473"/>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1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2021</a:t>
              </a:r>
            </a:p>
          </p:txBody>
        </p:sp>
        <p:sp>
          <p:nvSpPr>
            <p:cNvPr id="56" name="TextBox 55">
              <a:extLst>
                <a:ext uri="{FF2B5EF4-FFF2-40B4-BE49-F238E27FC236}">
                  <a16:creationId xmlns:a16="http://schemas.microsoft.com/office/drawing/2014/main" id="{AC78AF0B-408B-5E49-8358-D7117A19BAB1}"/>
                </a:ext>
              </a:extLst>
            </p:cNvPr>
            <p:cNvSpPr txBox="1"/>
            <p:nvPr/>
          </p:nvSpPr>
          <p:spPr>
            <a:xfrm>
              <a:off x="3635610" y="4651143"/>
              <a:ext cx="2360588" cy="43088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err="1">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Roadmapping</a:t>
              </a: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 &amp; Assessments Begin</a:t>
              </a:r>
            </a:p>
          </p:txBody>
        </p:sp>
        <p:sp>
          <p:nvSpPr>
            <p:cNvPr id="64" name="TextBox 63">
              <a:extLst>
                <a:ext uri="{FF2B5EF4-FFF2-40B4-BE49-F238E27FC236}">
                  <a16:creationId xmlns:a16="http://schemas.microsoft.com/office/drawing/2014/main" id="{FDE5748B-A952-5945-873C-254F357C58D9}"/>
                </a:ext>
              </a:extLst>
            </p:cNvPr>
            <p:cNvSpPr txBox="1"/>
            <p:nvPr/>
          </p:nvSpPr>
          <p:spPr>
            <a:xfrm>
              <a:off x="3998160" y="5121774"/>
              <a:ext cx="1635489" cy="5847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1" u="none" strike="noStrike" kern="1200" cap="none" spc="0" normalizeH="0" baseline="0" noProof="0">
                  <a:ln>
                    <a:noFill/>
                  </a:ln>
                  <a:solidFill>
                    <a:srgbClr val="2E2925"/>
                  </a:solidFill>
                  <a:effectLst/>
                  <a:uLnTx/>
                  <a:uFillTx/>
                  <a:latin typeface="Arial" panose="020B0604020202020204" pitchFamily="34" charset="0"/>
                  <a:ea typeface="Verdana" panose="020B0604030504040204" pitchFamily="34" charset="0"/>
                  <a:cs typeface="Arial" panose="020B0604020202020204" pitchFamily="34" charset="0"/>
                </a:rPr>
                <a:t>SHIELD’s volunteers begin drafting a comprehensive roadmap plan for socialization with external partners</a:t>
              </a:r>
            </a:p>
          </p:txBody>
        </p:sp>
      </p:grpSp>
      <p:grpSp>
        <p:nvGrpSpPr>
          <p:cNvPr id="10" name="Group 9">
            <a:extLst>
              <a:ext uri="{FF2B5EF4-FFF2-40B4-BE49-F238E27FC236}">
                <a16:creationId xmlns:a16="http://schemas.microsoft.com/office/drawing/2014/main" id="{EF676A69-B02E-3046-9591-EF05DD4E79E3}"/>
              </a:ext>
            </a:extLst>
          </p:cNvPr>
          <p:cNvGrpSpPr/>
          <p:nvPr/>
        </p:nvGrpSpPr>
        <p:grpSpPr>
          <a:xfrm>
            <a:off x="7471270" y="2012450"/>
            <a:ext cx="4003835" cy="4031471"/>
            <a:chOff x="7471270" y="2013069"/>
            <a:chExt cx="4003835" cy="4031471"/>
          </a:xfrm>
        </p:grpSpPr>
        <p:grpSp>
          <p:nvGrpSpPr>
            <p:cNvPr id="8" name="Group 7">
              <a:extLst>
                <a:ext uri="{FF2B5EF4-FFF2-40B4-BE49-F238E27FC236}">
                  <a16:creationId xmlns:a16="http://schemas.microsoft.com/office/drawing/2014/main" id="{030D7A5C-138D-424E-A7BD-7147D47D07CC}"/>
                </a:ext>
              </a:extLst>
            </p:cNvPr>
            <p:cNvGrpSpPr/>
            <p:nvPr/>
          </p:nvGrpSpPr>
          <p:grpSpPr>
            <a:xfrm>
              <a:off x="7471270" y="2013069"/>
              <a:ext cx="4003835" cy="4031471"/>
              <a:chOff x="7471270" y="2013069"/>
              <a:chExt cx="4003835" cy="4031471"/>
            </a:xfrm>
          </p:grpSpPr>
          <p:sp>
            <p:nvSpPr>
              <p:cNvPr id="42" name="Rectangle 41">
                <a:extLst>
                  <a:ext uri="{FF2B5EF4-FFF2-40B4-BE49-F238E27FC236}">
                    <a16:creationId xmlns:a16="http://schemas.microsoft.com/office/drawing/2014/main" id="{76FB7884-5F6A-4074-9444-CC068C281161}"/>
                  </a:ext>
                </a:extLst>
              </p:cNvPr>
              <p:cNvSpPr/>
              <p:nvPr/>
            </p:nvSpPr>
            <p:spPr>
              <a:xfrm>
                <a:off x="7471270" y="2013069"/>
                <a:ext cx="4003835" cy="4031471"/>
              </a:xfrm>
              <a:prstGeom prst="rect">
                <a:avLst/>
              </a:prstGeom>
              <a:solidFill>
                <a:schemeClr val="accent4">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8D9DE5D6-9413-411A-9A38-F14319AAE851}"/>
                  </a:ext>
                </a:extLst>
              </p:cNvPr>
              <p:cNvSpPr/>
              <p:nvPr/>
            </p:nvSpPr>
            <p:spPr bwMode="gray">
              <a:xfrm>
                <a:off x="7621001" y="3480585"/>
                <a:ext cx="3703405" cy="1392676"/>
              </a:xfrm>
              <a:prstGeom prst="rect">
                <a:avLst/>
              </a:prstGeom>
              <a:noFill/>
              <a:ln w="25400" cap="flat" cmpd="sng" algn="ctr">
                <a:noFill/>
                <a:prstDash val="solid"/>
                <a:headEnd/>
                <a:tailEnd/>
              </a:ln>
              <a:effectLst/>
            </p:spPr>
            <p:txBody>
              <a:bodyPr wrap="square" lIns="171386" tIns="85693" rIns="85693" bIns="0" rtlCol="0" anchor="t"/>
              <a:lstStyle/>
              <a:p>
                <a:pPr marL="0" marR="0" lvl="0" indent="0" algn="l" defTabSz="671718" rtl="0" eaLnBrk="1" fontAlgn="base" latinLnBrk="0" hangingPunct="1">
                  <a:lnSpc>
                    <a:spcPct val="106000"/>
                  </a:lnSpc>
                  <a:spcBef>
                    <a:spcPct val="0"/>
                  </a:spcBef>
                  <a:spcAft>
                    <a:spcPct val="0"/>
                  </a:spcAft>
                  <a:buClrTx/>
                  <a:buSzTx/>
                  <a:buFontTx/>
                  <a:buNone/>
                  <a:tabLst/>
                  <a:defRPr/>
                </a:pPr>
                <a:r>
                  <a:rPr kumimoji="0" lang="en-US" sz="1400" b="1" i="0" u="none" strike="noStrike" kern="0" cap="none" spc="0" normalizeH="0" baseline="0" noProof="0">
                    <a:ln>
                      <a:noFill/>
                    </a:ln>
                    <a:solidFill>
                      <a:srgbClr val="222C67"/>
                    </a:solidFill>
                    <a:effectLst/>
                    <a:uLnTx/>
                    <a:uFillTx/>
                    <a:latin typeface="Arial Black" panose="020B0604020202020204" pitchFamily="34" charset="0"/>
                    <a:ea typeface="ＭＳ Ｐゴシック" charset="-128"/>
                    <a:cs typeface="Arial Black" panose="020B0604020202020204" pitchFamily="34" charset="0"/>
                    <a:sym typeface="Gotham Book" charset="0"/>
                  </a:rPr>
                  <a:t>Honoring Mike’s Legacy</a:t>
                </a:r>
              </a:p>
              <a:p>
                <a:pPr marL="0" marR="0" lvl="0" indent="0" algn="l" defTabSz="671718" rtl="0" eaLnBrk="1" fontAlgn="base" latinLnBrk="0" hangingPunct="1">
                  <a:lnSpc>
                    <a:spcPct val="106000"/>
                  </a:lnSpc>
                  <a:spcBef>
                    <a:spcPct val="0"/>
                  </a:spcBef>
                  <a:spcAft>
                    <a:spcPct val="0"/>
                  </a:spcAft>
                  <a:buClrTx/>
                  <a:buSzTx/>
                  <a:buFontTx/>
                  <a:buNone/>
                  <a:tabLst/>
                  <a:defRPr/>
                </a:pPr>
                <a:endParaRPr kumimoji="0" lang="en-US" sz="500" b="1" i="0" u="none" strike="noStrike" kern="0" cap="none" spc="0" normalizeH="0" baseline="0" noProof="0">
                  <a:ln>
                    <a:noFill/>
                  </a:ln>
                  <a:solidFill>
                    <a:prstClr val="black"/>
                  </a:solidFill>
                  <a:effectLst/>
                  <a:uLnTx/>
                  <a:uFillTx/>
                  <a:latin typeface="Arial" charset="0"/>
                  <a:ea typeface="ＭＳ Ｐゴシック" charset="-128"/>
                  <a:cs typeface="+mn-cs"/>
                  <a:sym typeface="Gotham Book" charset="0"/>
                </a:endParaRPr>
              </a:p>
              <a:p>
                <a:pPr marL="0" marR="0" lvl="0" indent="0" algn="l" defTabSz="671718" rtl="0" eaLnBrk="1" fontAlgn="base" latinLnBrk="0" hangingPunct="1">
                  <a:lnSpc>
                    <a:spcPct val="106000"/>
                  </a:lnSpc>
                  <a:spcBef>
                    <a:spcPct val="0"/>
                  </a:spcBef>
                  <a:spcAft>
                    <a:spcPts val="500"/>
                  </a:spcAft>
                  <a:buClrTx/>
                  <a:buSzTx/>
                  <a:buFontTx/>
                  <a:buNone/>
                  <a:tabLst/>
                  <a:defRPr/>
                </a:pPr>
                <a:r>
                  <a:rPr kumimoji="0" lang="en-US" sz="1000" b="0" i="0" u="none" strike="noStrike" kern="0" cap="none" spc="0" normalizeH="0" baseline="0" noProof="0">
                    <a:ln>
                      <a:noFill/>
                    </a:ln>
                    <a:solidFill>
                      <a:srgbClr val="2E2925"/>
                    </a:solidFill>
                    <a:effectLst/>
                    <a:uLnTx/>
                    <a:uFillTx/>
                    <a:latin typeface="Arial" charset="0"/>
                    <a:ea typeface="ＭＳ Ｐゴシック" charset="-128"/>
                    <a:cs typeface="+mn-cs"/>
                    <a:sym typeface="Gotham Book" charset="0"/>
                  </a:rPr>
                  <a:t>The foundation that Mike Waters and SHIELD’s original members worked so hard to establish has begun to pay dividends. </a:t>
                </a:r>
                <a:r>
                  <a:rPr lang="en-US" sz="1000" kern="0">
                    <a:solidFill>
                      <a:srgbClr val="2E2925"/>
                    </a:solidFill>
                    <a:sym typeface="Gotham Book" charset="0"/>
                  </a:rPr>
                  <a:t>A strategic planning effort is underway to begin the growth and development of SHIELD. In addition, SHIELD is looking towards forming formalized teams to build optimal solutions. </a:t>
                </a:r>
                <a:endParaRPr kumimoji="0" lang="en-US" sz="1000" b="0" i="0" u="none" strike="sngStrike" kern="0" cap="none" spc="0" normalizeH="0" baseline="0" noProof="0">
                  <a:ln>
                    <a:noFill/>
                  </a:ln>
                  <a:solidFill>
                    <a:srgbClr val="2E2925"/>
                  </a:solidFill>
                  <a:effectLst/>
                  <a:highlight>
                    <a:srgbClr val="FFFF00"/>
                  </a:highlight>
                  <a:uLnTx/>
                  <a:uFillTx/>
                  <a:latin typeface="Arial" charset="0"/>
                  <a:ea typeface="ＭＳ Ｐゴシック" charset="-128"/>
                  <a:cs typeface="+mn-cs"/>
                  <a:sym typeface="Gotham Book" charset="0"/>
                </a:endParaRPr>
              </a:p>
            </p:txBody>
          </p:sp>
          <p:sp>
            <p:nvSpPr>
              <p:cNvPr id="46" name="Text Placeholder 33">
                <a:extLst>
                  <a:ext uri="{FF2B5EF4-FFF2-40B4-BE49-F238E27FC236}">
                    <a16:creationId xmlns:a16="http://schemas.microsoft.com/office/drawing/2014/main" id="{F7B9D101-3B0E-41E8-B99C-43847AC07EBA}"/>
                  </a:ext>
                </a:extLst>
              </p:cNvPr>
              <p:cNvSpPr txBox="1">
                <a:spLocks/>
              </p:cNvSpPr>
              <p:nvPr/>
            </p:nvSpPr>
            <p:spPr>
              <a:xfrm>
                <a:off x="7996867" y="2176226"/>
                <a:ext cx="3010309" cy="289764"/>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0" u="none" strike="noStrike" kern="1200" cap="none" spc="0" normalizeH="0" baseline="0" noProof="0">
                    <a:ln>
                      <a:noFill/>
                    </a:ln>
                    <a:solidFill>
                      <a:srgbClr val="2E2925"/>
                    </a:solidFill>
                    <a:effectLst/>
                    <a:uLnTx/>
                    <a:uFillTx/>
                    <a:latin typeface="Arial" panose="020B0604020202020204"/>
                    <a:ea typeface="Verdana" panose="020B0604030504040204" pitchFamily="34" charset="0"/>
                    <a:cs typeface="Verdana" panose="020B0604030504040204" pitchFamily="34" charset="0"/>
                  </a:rPr>
                  <a:t>Today:</a:t>
                </a:r>
                <a:endParaRPr kumimoji="0" lang="en-AU" sz="1600" b="0" i="0" u="none" strike="noStrike" kern="1200" cap="none" spc="0" normalizeH="0" baseline="0" noProof="0">
                  <a:ln>
                    <a:noFill/>
                  </a:ln>
                  <a:solidFill>
                    <a:srgbClr val="2E2925"/>
                  </a:solidFill>
                  <a:effectLst/>
                  <a:uLnTx/>
                  <a:uFillTx/>
                  <a:latin typeface="Arial" panose="020B0604020202020204"/>
                  <a:ea typeface="Verdana" panose="020B0604030504040204" pitchFamily="34" charset="0"/>
                  <a:cs typeface="Verdana" panose="020B0604030504040204" pitchFamily="34" charset="0"/>
                </a:endParaRPr>
              </a:p>
            </p:txBody>
          </p:sp>
          <p:grpSp>
            <p:nvGrpSpPr>
              <p:cNvPr id="41" name="Group 40">
                <a:extLst>
                  <a:ext uri="{FF2B5EF4-FFF2-40B4-BE49-F238E27FC236}">
                    <a16:creationId xmlns:a16="http://schemas.microsoft.com/office/drawing/2014/main" id="{DB9FB60B-3A59-3B47-929B-3AEE106753D6}"/>
                  </a:ext>
                </a:extLst>
              </p:cNvPr>
              <p:cNvGrpSpPr/>
              <p:nvPr/>
            </p:nvGrpSpPr>
            <p:grpSpPr>
              <a:xfrm>
                <a:off x="9118051" y="2523997"/>
                <a:ext cx="782239" cy="882604"/>
                <a:chOff x="12706279" y="-112588"/>
                <a:chExt cx="3735944" cy="4215281"/>
              </a:xfrm>
            </p:grpSpPr>
            <p:pic>
              <p:nvPicPr>
                <p:cNvPr id="51" name="Picture 50" descr="Logo&#10;&#10;Description automatically generated">
                  <a:extLst>
                    <a:ext uri="{FF2B5EF4-FFF2-40B4-BE49-F238E27FC236}">
                      <a16:creationId xmlns:a16="http://schemas.microsoft.com/office/drawing/2014/main" id="{F34695EC-F669-D548-A0B8-3FD1EC6CDDB2}"/>
                    </a:ext>
                  </a:extLst>
                </p:cNvPr>
                <p:cNvPicPr>
                  <a:picLocks noChangeAspect="1"/>
                </p:cNvPicPr>
                <p:nvPr/>
              </p:nvPicPr>
              <p:blipFill rotWithShape="1">
                <a:blip r:embed="rId3"/>
                <a:srcRect l="28690" t="40051" r="6283" b="37743"/>
                <a:stretch/>
              </p:blipFill>
              <p:spPr>
                <a:xfrm>
                  <a:off x="12706279" y="3082142"/>
                  <a:ext cx="3735944" cy="1020551"/>
                </a:xfrm>
                <a:prstGeom prst="rect">
                  <a:avLst/>
                </a:prstGeom>
              </p:spPr>
            </p:pic>
            <p:pic>
              <p:nvPicPr>
                <p:cNvPr id="55" name="Picture 54" descr="A picture containing icon&#10;&#10;Description automatically generated">
                  <a:extLst>
                    <a:ext uri="{FF2B5EF4-FFF2-40B4-BE49-F238E27FC236}">
                      <a16:creationId xmlns:a16="http://schemas.microsoft.com/office/drawing/2014/main" id="{38136FE4-4A06-EF41-8410-F06D7998E1FC}"/>
                    </a:ext>
                  </a:extLst>
                </p:cNvPr>
                <p:cNvPicPr>
                  <a:picLocks noChangeAspect="1"/>
                </p:cNvPicPr>
                <p:nvPr/>
              </p:nvPicPr>
              <p:blipFill rotWithShape="1">
                <a:blip r:embed="rId4"/>
                <a:srcRect l="16027" t="11765" r="20004" b="15246"/>
                <a:stretch/>
              </p:blipFill>
              <p:spPr>
                <a:xfrm>
                  <a:off x="12915710" y="-112588"/>
                  <a:ext cx="3248791" cy="2965513"/>
                </a:xfrm>
                <a:prstGeom prst="rect">
                  <a:avLst/>
                </a:prstGeom>
              </p:spPr>
            </p:pic>
          </p:grpSp>
        </p:grpSp>
        <p:sp>
          <p:nvSpPr>
            <p:cNvPr id="11" name="Rectangle 10">
              <a:extLst>
                <a:ext uri="{FF2B5EF4-FFF2-40B4-BE49-F238E27FC236}">
                  <a16:creationId xmlns:a16="http://schemas.microsoft.com/office/drawing/2014/main" id="{66AAA7E0-4561-A949-97E0-38A5538E93F2}"/>
                </a:ext>
              </a:extLst>
            </p:cNvPr>
            <p:cNvSpPr/>
            <p:nvPr/>
          </p:nvSpPr>
          <p:spPr>
            <a:xfrm>
              <a:off x="7621002" y="5057158"/>
              <a:ext cx="3782448" cy="941091"/>
            </a:xfrm>
            <a:prstGeom prst="rect">
              <a:avLst/>
            </a:prstGeom>
          </p:spPr>
          <p:txBody>
            <a:bodyPr wrap="square" numCol="2">
              <a:spAutoFit/>
            </a:bodyPr>
            <a:lstStyle/>
            <a:p>
              <a:pPr marL="0" marR="0" lvl="0" indent="0" algn="l" defTabSz="671718" rtl="0" eaLnBrk="1" fontAlgn="base" latinLnBrk="0" hangingPunct="1">
                <a:lnSpc>
                  <a:spcPct val="106000"/>
                </a:lnSpc>
                <a:spcBef>
                  <a:spcPct val="0"/>
                </a:spcBef>
                <a:spcAft>
                  <a:spcPts val="500"/>
                </a:spcAft>
                <a:buClrTx/>
                <a:buSzTx/>
                <a:buFontTx/>
                <a:buNone/>
                <a:tabLst/>
                <a:defRPr/>
              </a:pPr>
              <a:r>
                <a:rPr kumimoji="0" lang="en-US" sz="1050" b="1" i="0" u="none" strike="noStrike" kern="0" cap="none" spc="0" normalizeH="0" baseline="0" noProof="0">
                  <a:ln>
                    <a:noFill/>
                  </a:ln>
                  <a:solidFill>
                    <a:srgbClr val="007CBA"/>
                  </a:solidFill>
                  <a:effectLst/>
                  <a:uLnTx/>
                  <a:uFillTx/>
                  <a:latin typeface="Arial" charset="0"/>
                  <a:ea typeface="ＭＳ Ｐゴシック" charset="-128"/>
                  <a:cs typeface="+mn-cs"/>
                  <a:sym typeface="Gotham Book" charset="0"/>
                </a:rPr>
                <a:t>Current Activities:</a:t>
              </a:r>
            </a:p>
            <a:p>
              <a:pPr marL="171450" marR="0" lvl="0" indent="-171450" algn="l" defTabSz="671718" rtl="0" eaLnBrk="1" fontAlgn="base" latinLnBrk="0" hangingPunct="1">
                <a:lnSpc>
                  <a:spcPct val="106000"/>
                </a:lnSpc>
                <a:spcBef>
                  <a:spcPct val="0"/>
                </a:spcBef>
                <a:spcAft>
                  <a:spcPts val="250"/>
                </a:spcAft>
                <a:buClrTx/>
                <a:buSzTx/>
                <a:buFont typeface="Arial" panose="020B0604020202020204" pitchFamily="34" charset="0"/>
                <a:buChar char="•"/>
                <a:tabLst/>
                <a:defRPr/>
              </a:pPr>
              <a:r>
                <a:rPr kumimoji="0" lang="en-US" sz="1050" b="0" i="1" u="none" strike="noStrike" kern="0" cap="none" spc="0" normalizeH="0" baseline="0" noProof="0">
                  <a:ln>
                    <a:noFill/>
                  </a:ln>
                  <a:solidFill>
                    <a:srgbClr val="2E2925"/>
                  </a:solidFill>
                  <a:effectLst/>
                  <a:uLnTx/>
                  <a:uFillTx/>
                  <a:latin typeface="Arial" charset="0"/>
                  <a:ea typeface="ＭＳ Ｐゴシック" charset="-128"/>
                  <a:cs typeface="+mn-cs"/>
                  <a:sym typeface="Gotham Book" charset="0"/>
                </a:rPr>
                <a:t>Landscape Assessment</a:t>
              </a:r>
            </a:p>
            <a:p>
              <a:pPr marL="171450" marR="0" lvl="0" indent="-171450" algn="l" defTabSz="671718" rtl="0" eaLnBrk="1" fontAlgn="base" latinLnBrk="0" hangingPunct="1">
                <a:lnSpc>
                  <a:spcPct val="106000"/>
                </a:lnSpc>
                <a:spcBef>
                  <a:spcPct val="0"/>
                </a:spcBef>
                <a:spcAft>
                  <a:spcPts val="250"/>
                </a:spcAft>
                <a:buClrTx/>
                <a:buSzTx/>
                <a:buFont typeface="Arial" panose="020B0604020202020204" pitchFamily="34" charset="0"/>
                <a:buChar char="•"/>
                <a:tabLst/>
                <a:defRPr/>
              </a:pPr>
              <a:r>
                <a:rPr kumimoji="0" lang="en-US" sz="1050" b="0" i="1" u="none" strike="noStrike" kern="0" cap="none" spc="0" normalizeH="0" baseline="0" noProof="0">
                  <a:ln>
                    <a:noFill/>
                  </a:ln>
                  <a:solidFill>
                    <a:srgbClr val="2E2925"/>
                  </a:solidFill>
                  <a:effectLst/>
                  <a:uLnTx/>
                  <a:uFillTx/>
                  <a:latin typeface="Arial" charset="0"/>
                  <a:ea typeface="ＭＳ Ｐゴシック" charset="-128"/>
                  <a:cs typeface="+mn-cs"/>
                  <a:sym typeface="Gotham Book" charset="0"/>
                </a:rPr>
                <a:t>Solution Testing</a:t>
              </a:r>
            </a:p>
            <a:p>
              <a:pPr marL="171450" marR="0" lvl="0" indent="-171450" algn="l" defTabSz="671718" rtl="0" eaLnBrk="1" fontAlgn="base" latinLnBrk="0" hangingPunct="1">
                <a:lnSpc>
                  <a:spcPct val="106000"/>
                </a:lnSpc>
                <a:spcBef>
                  <a:spcPct val="0"/>
                </a:spcBef>
                <a:spcAft>
                  <a:spcPts val="250"/>
                </a:spcAft>
                <a:buClrTx/>
                <a:buSzTx/>
                <a:buFont typeface="Arial" panose="020B0604020202020204" pitchFamily="34" charset="0"/>
                <a:buChar char="•"/>
                <a:tabLst/>
                <a:defRPr/>
              </a:pPr>
              <a:endParaRPr kumimoji="0" lang="en-US" sz="1050" b="0" i="1" u="none" strike="noStrike" kern="0" cap="none" spc="0" normalizeH="0" baseline="0" noProof="0">
                <a:ln>
                  <a:noFill/>
                </a:ln>
                <a:solidFill>
                  <a:srgbClr val="2E2925"/>
                </a:solidFill>
                <a:effectLst/>
                <a:uLnTx/>
                <a:uFillTx/>
                <a:latin typeface="Arial" charset="0"/>
                <a:ea typeface="ＭＳ Ｐゴシック" charset="-128"/>
                <a:cs typeface="+mn-cs"/>
                <a:sym typeface="Gotham Book" charset="0"/>
              </a:endParaRPr>
            </a:p>
            <a:p>
              <a:pPr marL="171450" marR="0" lvl="0" indent="-171450" algn="l" defTabSz="671718" rtl="0" eaLnBrk="1" fontAlgn="base" latinLnBrk="0" hangingPunct="1">
                <a:lnSpc>
                  <a:spcPct val="106000"/>
                </a:lnSpc>
                <a:spcBef>
                  <a:spcPct val="0"/>
                </a:spcBef>
                <a:spcAft>
                  <a:spcPts val="600"/>
                </a:spcAft>
                <a:buClrTx/>
                <a:buSzTx/>
                <a:buFont typeface="Arial" panose="020B0604020202020204" pitchFamily="34" charset="0"/>
                <a:buChar char="•"/>
                <a:tabLst/>
                <a:defRPr/>
              </a:pPr>
              <a:endParaRPr kumimoji="0" lang="en-US" sz="1050" b="0" i="1" u="none" strike="noStrike" kern="0" cap="none" spc="0" normalizeH="0" baseline="0" noProof="0">
                <a:ln>
                  <a:noFill/>
                </a:ln>
                <a:solidFill>
                  <a:srgbClr val="2E2925"/>
                </a:solidFill>
                <a:effectLst/>
                <a:uLnTx/>
                <a:uFillTx/>
                <a:latin typeface="Arial" charset="0"/>
                <a:ea typeface="ＭＳ Ｐゴシック" charset="-128"/>
                <a:cs typeface="+mn-cs"/>
                <a:sym typeface="Gotham Book" charset="0"/>
              </a:endParaRPr>
            </a:p>
            <a:p>
              <a:pPr marL="171450" marR="0" lvl="0" indent="-171450" algn="l" defTabSz="671718" rtl="0" eaLnBrk="1" fontAlgn="base" latinLnBrk="0" hangingPunct="1">
                <a:lnSpc>
                  <a:spcPct val="106000"/>
                </a:lnSpc>
                <a:spcBef>
                  <a:spcPct val="0"/>
                </a:spcBef>
                <a:spcAft>
                  <a:spcPts val="250"/>
                </a:spcAft>
                <a:buClrTx/>
                <a:buSzTx/>
                <a:buFont typeface="Arial" panose="020B0604020202020204" pitchFamily="34" charset="0"/>
                <a:buChar char="•"/>
                <a:tabLst/>
                <a:defRPr/>
              </a:pPr>
              <a:r>
                <a:rPr kumimoji="0" lang="en-US" sz="1050" b="0" i="1" u="none" strike="noStrike" kern="0" cap="none" spc="0" normalizeH="0" baseline="0" noProof="0">
                  <a:ln>
                    <a:noFill/>
                  </a:ln>
                  <a:solidFill>
                    <a:srgbClr val="2E2925"/>
                  </a:solidFill>
                  <a:effectLst/>
                  <a:uLnTx/>
                  <a:uFillTx/>
                  <a:latin typeface="Arial" charset="0"/>
                  <a:ea typeface="ＭＳ Ｐゴシック" charset="-128"/>
                  <a:cs typeface="+mn-cs"/>
                  <a:sym typeface="Gotham Book" charset="0"/>
                </a:rPr>
                <a:t>Strategic Planning</a:t>
              </a:r>
            </a:p>
            <a:p>
              <a:pPr marL="171450" marR="0" lvl="0" indent="-171450" algn="l" defTabSz="671718" rtl="0" eaLnBrk="1" fontAlgn="base" latinLnBrk="0" hangingPunct="1">
                <a:lnSpc>
                  <a:spcPct val="106000"/>
                </a:lnSpc>
                <a:spcBef>
                  <a:spcPct val="0"/>
                </a:spcBef>
                <a:spcAft>
                  <a:spcPts val="250"/>
                </a:spcAft>
                <a:buClrTx/>
                <a:buSzTx/>
                <a:buFont typeface="Arial" panose="020B0604020202020204" pitchFamily="34" charset="0"/>
                <a:buChar char="•"/>
                <a:tabLst/>
                <a:defRPr/>
              </a:pPr>
              <a:r>
                <a:rPr kumimoji="0" lang="en-US" sz="1050" b="0" i="1" u="none" strike="noStrike" kern="0" cap="none" spc="0" normalizeH="0" baseline="0" noProof="0">
                  <a:ln>
                    <a:noFill/>
                  </a:ln>
                  <a:solidFill>
                    <a:srgbClr val="2E2925"/>
                  </a:solidFill>
                  <a:effectLst/>
                  <a:uLnTx/>
                  <a:uFillTx/>
                  <a:latin typeface="Arial" charset="0"/>
                  <a:ea typeface="ＭＳ Ｐゴシック" charset="-128"/>
                  <a:cs typeface="+mn-cs"/>
                  <a:sym typeface="Gotham Book" charset="0"/>
                </a:rPr>
                <a:t>Stakeholder Engagement</a:t>
              </a:r>
            </a:p>
          </p:txBody>
        </p:sp>
      </p:grpSp>
    </p:spTree>
    <p:extLst>
      <p:ext uri="{BB962C8B-B14F-4D97-AF65-F5344CB8AC3E}">
        <p14:creationId xmlns:p14="http://schemas.microsoft.com/office/powerpoint/2010/main" val="3418556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C7D221-664F-174B-8915-1D28C214E745}"/>
              </a:ext>
            </a:extLst>
          </p:cNvPr>
          <p:cNvSpPr>
            <a:spLocks noGrp="1"/>
          </p:cNvSpPr>
          <p:nvPr>
            <p:ph type="title"/>
          </p:nvPr>
        </p:nvSpPr>
        <p:spPr/>
        <p:txBody>
          <a:bodyPr/>
          <a:lstStyle/>
          <a:p>
            <a:r>
              <a:rPr lang="en-US"/>
              <a:t>Understanding the Issues</a:t>
            </a:r>
          </a:p>
        </p:txBody>
      </p:sp>
      <p:sp>
        <p:nvSpPr>
          <p:cNvPr id="5" name="Text Placeholder 4">
            <a:extLst>
              <a:ext uri="{FF2B5EF4-FFF2-40B4-BE49-F238E27FC236}">
                <a16:creationId xmlns:a16="http://schemas.microsoft.com/office/drawing/2014/main" id="{B6EBE125-CDD1-1440-8681-3B660E4E53FD}"/>
              </a:ext>
            </a:extLst>
          </p:cNvPr>
          <p:cNvSpPr>
            <a:spLocks noGrp="1"/>
          </p:cNvSpPr>
          <p:nvPr>
            <p:ph type="body" sz="quarter" idx="13"/>
          </p:nvPr>
        </p:nvSpPr>
        <p:spPr/>
        <p:txBody>
          <a:bodyPr/>
          <a:lstStyle/>
          <a:p>
            <a:r>
              <a:rPr lang="en-US"/>
              <a:t>To be useful, laboratory data must move through numerous systems without the loss of meaning. However, ever-increasing system complexity and reliance on low-quality data has ultimately decreased the quality of care across the healthcare ecosystem.</a:t>
            </a:r>
          </a:p>
        </p:txBody>
      </p:sp>
      <p:sp>
        <p:nvSpPr>
          <p:cNvPr id="1660" name="Title 1">
            <a:extLst>
              <a:ext uri="{FF2B5EF4-FFF2-40B4-BE49-F238E27FC236}">
                <a16:creationId xmlns:a16="http://schemas.microsoft.com/office/drawing/2014/main" id="{2927D107-8B4C-8945-A78B-D500D6971DA8}"/>
              </a:ext>
            </a:extLst>
          </p:cNvPr>
          <p:cNvSpPr txBox="1">
            <a:spLocks/>
          </p:cNvSpPr>
          <p:nvPr/>
        </p:nvSpPr>
        <p:spPr>
          <a:xfrm>
            <a:off x="536596" y="204925"/>
            <a:ext cx="264341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lvl="0" fontAlgn="auto">
              <a:spcAft>
                <a:spcPts val="0"/>
              </a:spcAft>
              <a:defRPr/>
            </a:pPr>
            <a:r>
              <a:rPr lang="en-US" sz="600" b="1" spc="600">
                <a:solidFill>
                  <a:srgbClr val="007CBA"/>
                </a:solidFill>
                <a:latin typeface="Arial Black" panose="020B0604020202020204" pitchFamily="34" charset="0"/>
                <a:cs typeface="Arial Black" panose="020B0604020202020204" pitchFamily="34" charset="0"/>
              </a:rPr>
              <a:t>WHERE WE HAVE BEEN</a:t>
            </a:r>
          </a:p>
        </p:txBody>
      </p:sp>
      <p:sp>
        <p:nvSpPr>
          <p:cNvPr id="495" name="Title 3">
            <a:extLst>
              <a:ext uri="{FF2B5EF4-FFF2-40B4-BE49-F238E27FC236}">
                <a16:creationId xmlns:a16="http://schemas.microsoft.com/office/drawing/2014/main" id="{6647085B-7A91-7041-AC8D-171950D501B2}"/>
              </a:ext>
            </a:extLst>
          </p:cNvPr>
          <p:cNvSpPr txBox="1">
            <a:spLocks/>
          </p:cNvSpPr>
          <p:nvPr/>
        </p:nvSpPr>
        <p:spPr>
          <a:xfrm>
            <a:off x="501653" y="1545108"/>
            <a:ext cx="10325082"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fontAlgn="auto">
              <a:spcAft>
                <a:spcPts val="0"/>
              </a:spcAft>
            </a:pPr>
            <a:r>
              <a:rPr lang="en-US" sz="1400" b="1">
                <a:latin typeface="Arial Black" panose="020B0604020202020204" pitchFamily="34" charset="0"/>
                <a:cs typeface="Arial Black" panose="020B0604020202020204" pitchFamily="34" charset="0"/>
              </a:rPr>
              <a:t>Expectations:</a:t>
            </a:r>
          </a:p>
        </p:txBody>
      </p:sp>
      <p:cxnSp>
        <p:nvCxnSpPr>
          <p:cNvPr id="7" name="Straight Connector 6">
            <a:extLst>
              <a:ext uri="{FF2B5EF4-FFF2-40B4-BE49-F238E27FC236}">
                <a16:creationId xmlns:a16="http://schemas.microsoft.com/office/drawing/2014/main" id="{8C689F6B-1710-8745-B108-479F8E6B2134}"/>
              </a:ext>
            </a:extLst>
          </p:cNvPr>
          <p:cNvCxnSpPr>
            <a:cxnSpLocks/>
          </p:cNvCxnSpPr>
          <p:nvPr/>
        </p:nvCxnSpPr>
        <p:spPr>
          <a:xfrm>
            <a:off x="501650" y="3931299"/>
            <a:ext cx="11270882"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3F1AFAEA-0007-A44C-AE00-EB19E2C9C4BC}"/>
              </a:ext>
            </a:extLst>
          </p:cNvPr>
          <p:cNvGrpSpPr/>
          <p:nvPr/>
        </p:nvGrpSpPr>
        <p:grpSpPr>
          <a:xfrm>
            <a:off x="341346" y="1938826"/>
            <a:ext cx="11540591" cy="1880425"/>
            <a:chOff x="341346" y="1898230"/>
            <a:chExt cx="11540591" cy="1880425"/>
          </a:xfrm>
        </p:grpSpPr>
        <p:sp>
          <p:nvSpPr>
            <p:cNvPr id="1231" name="Rectangle 1230">
              <a:extLst>
                <a:ext uri="{FF2B5EF4-FFF2-40B4-BE49-F238E27FC236}">
                  <a16:creationId xmlns:a16="http://schemas.microsoft.com/office/drawing/2014/main" id="{4850175B-991E-6C45-9732-C2E7B61F8026}"/>
                </a:ext>
              </a:extLst>
            </p:cNvPr>
            <p:cNvSpPr/>
            <p:nvPr/>
          </p:nvSpPr>
          <p:spPr>
            <a:xfrm>
              <a:off x="7142809" y="2912101"/>
              <a:ext cx="1058313" cy="238630"/>
            </a:xfrm>
            <a:prstGeom prst="rect">
              <a:avLst/>
            </a:prstGeom>
            <a:solidFill>
              <a:schemeClr val="accent3">
                <a:lumMod val="95000"/>
              </a:schemeClr>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32" name="Rectangle 1231">
              <a:extLst>
                <a:ext uri="{FF2B5EF4-FFF2-40B4-BE49-F238E27FC236}">
                  <a16:creationId xmlns:a16="http://schemas.microsoft.com/office/drawing/2014/main" id="{FDE18CE1-ED5A-D645-B876-EC6A2F89CB3A}"/>
                </a:ext>
              </a:extLst>
            </p:cNvPr>
            <p:cNvSpPr/>
            <p:nvPr/>
          </p:nvSpPr>
          <p:spPr>
            <a:xfrm>
              <a:off x="7142809" y="2492479"/>
              <a:ext cx="1058313" cy="238630"/>
            </a:xfrm>
            <a:prstGeom prst="rect">
              <a:avLst/>
            </a:prstGeom>
            <a:solidFill>
              <a:schemeClr val="accent3">
                <a:lumMod val="95000"/>
              </a:schemeClr>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33" name="Rectangle 1232">
              <a:extLst>
                <a:ext uri="{FF2B5EF4-FFF2-40B4-BE49-F238E27FC236}">
                  <a16:creationId xmlns:a16="http://schemas.microsoft.com/office/drawing/2014/main" id="{CB8A0798-248F-0147-AEC6-6EC5290C0237}"/>
                </a:ext>
              </a:extLst>
            </p:cNvPr>
            <p:cNvSpPr/>
            <p:nvPr/>
          </p:nvSpPr>
          <p:spPr>
            <a:xfrm>
              <a:off x="590780" y="2704778"/>
              <a:ext cx="6125227" cy="238630"/>
            </a:xfrm>
            <a:prstGeom prst="rect">
              <a:avLst/>
            </a:prstGeom>
            <a:solidFill>
              <a:schemeClr val="accent3">
                <a:lumMod val="95000"/>
              </a:schemeClr>
            </a:solidFill>
            <a:ln>
              <a:no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grpSp>
          <p:nvGrpSpPr>
            <p:cNvPr id="1234" name="Group 1233">
              <a:extLst>
                <a:ext uri="{FF2B5EF4-FFF2-40B4-BE49-F238E27FC236}">
                  <a16:creationId xmlns:a16="http://schemas.microsoft.com/office/drawing/2014/main" id="{63A6C63A-286B-3649-8F58-E6864156F35F}"/>
                </a:ext>
              </a:extLst>
            </p:cNvPr>
            <p:cNvGrpSpPr/>
            <p:nvPr/>
          </p:nvGrpSpPr>
          <p:grpSpPr>
            <a:xfrm>
              <a:off x="4198719" y="2347387"/>
              <a:ext cx="1306346" cy="940350"/>
              <a:chOff x="8364524" y="1003323"/>
              <a:chExt cx="2448194" cy="1762280"/>
            </a:xfrm>
          </p:grpSpPr>
          <p:grpSp>
            <p:nvGrpSpPr>
              <p:cNvPr id="1235" name="Group 1234">
                <a:extLst>
                  <a:ext uri="{FF2B5EF4-FFF2-40B4-BE49-F238E27FC236}">
                    <a16:creationId xmlns:a16="http://schemas.microsoft.com/office/drawing/2014/main" id="{7117C016-D2F2-D547-8C80-8E9664132F1C}"/>
                  </a:ext>
                </a:extLst>
              </p:cNvPr>
              <p:cNvGrpSpPr/>
              <p:nvPr/>
            </p:nvGrpSpPr>
            <p:grpSpPr>
              <a:xfrm>
                <a:off x="8364524" y="1003323"/>
                <a:ext cx="2448194" cy="1586069"/>
                <a:chOff x="4858451" y="2816246"/>
                <a:chExt cx="2286938" cy="1481516"/>
              </a:xfrm>
            </p:grpSpPr>
            <p:sp>
              <p:nvSpPr>
                <p:cNvPr id="1263" name="Freeform 1262">
                  <a:extLst>
                    <a:ext uri="{FF2B5EF4-FFF2-40B4-BE49-F238E27FC236}">
                      <a16:creationId xmlns:a16="http://schemas.microsoft.com/office/drawing/2014/main" id="{1F95F296-8824-FD4F-B6E8-E9EBDE38ECAB}"/>
                    </a:ext>
                  </a:extLst>
                </p:cNvPr>
                <p:cNvSpPr/>
                <p:nvPr/>
              </p:nvSpPr>
              <p:spPr>
                <a:xfrm>
                  <a:off x="6448823"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64" name="Freeform 1263">
                  <a:extLst>
                    <a:ext uri="{FF2B5EF4-FFF2-40B4-BE49-F238E27FC236}">
                      <a16:creationId xmlns:a16="http://schemas.microsoft.com/office/drawing/2014/main" id="{C88509E3-C873-6247-8709-8FB8ED47C624}"/>
                    </a:ext>
                  </a:extLst>
                </p:cNvPr>
                <p:cNvSpPr/>
                <p:nvPr/>
              </p:nvSpPr>
              <p:spPr>
                <a:xfrm>
                  <a:off x="6384352"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65" name="Freeform 1264">
                  <a:extLst>
                    <a:ext uri="{FF2B5EF4-FFF2-40B4-BE49-F238E27FC236}">
                      <a16:creationId xmlns:a16="http://schemas.microsoft.com/office/drawing/2014/main" id="{948B7898-562C-2D43-90C6-AA93D274AFCB}"/>
                    </a:ext>
                  </a:extLst>
                </p:cNvPr>
                <p:cNvSpPr/>
                <p:nvPr/>
              </p:nvSpPr>
              <p:spPr>
                <a:xfrm>
                  <a:off x="6319881"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66" name="Freeform 1265">
                  <a:extLst>
                    <a:ext uri="{FF2B5EF4-FFF2-40B4-BE49-F238E27FC236}">
                      <a16:creationId xmlns:a16="http://schemas.microsoft.com/office/drawing/2014/main" id="{05AFAD58-48C9-B442-B071-4AD0775101C0}"/>
                    </a:ext>
                  </a:extLst>
                </p:cNvPr>
                <p:cNvSpPr/>
                <p:nvPr/>
              </p:nvSpPr>
              <p:spPr>
                <a:xfrm>
                  <a:off x="625540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67" name="Freeform 1266">
                  <a:extLst>
                    <a:ext uri="{FF2B5EF4-FFF2-40B4-BE49-F238E27FC236}">
                      <a16:creationId xmlns:a16="http://schemas.microsoft.com/office/drawing/2014/main" id="{DC3B6CBC-8B42-C444-B245-9A16D91E6DCC}"/>
                    </a:ext>
                  </a:extLst>
                </p:cNvPr>
                <p:cNvSpPr/>
                <p:nvPr/>
              </p:nvSpPr>
              <p:spPr>
                <a:xfrm>
                  <a:off x="6457175" y="3342136"/>
                  <a:ext cx="75030" cy="928945"/>
                </a:xfrm>
                <a:custGeom>
                  <a:avLst/>
                  <a:gdLst>
                    <a:gd name="connsiteX0" fmla="*/ 0 w 263924"/>
                    <a:gd name="connsiteY0" fmla="*/ 0 h 3267627"/>
                    <a:gd name="connsiteX1" fmla="*/ 263924 w 263924"/>
                    <a:gd name="connsiteY1" fmla="*/ 0 h 3267627"/>
                    <a:gd name="connsiteX2" fmla="*/ 263924 w 263924"/>
                    <a:gd name="connsiteY2" fmla="*/ 3267627 h 3267627"/>
                    <a:gd name="connsiteX3" fmla="*/ 0 w 263924"/>
                    <a:gd name="connsiteY3" fmla="*/ 3267627 h 3267627"/>
                  </a:gdLst>
                  <a:ahLst/>
                  <a:cxnLst>
                    <a:cxn ang="0">
                      <a:pos x="connsiteX0" y="connsiteY0"/>
                    </a:cxn>
                    <a:cxn ang="0">
                      <a:pos x="connsiteX1" y="connsiteY1"/>
                    </a:cxn>
                    <a:cxn ang="0">
                      <a:pos x="connsiteX2" y="connsiteY2"/>
                    </a:cxn>
                    <a:cxn ang="0">
                      <a:pos x="connsiteX3" y="connsiteY3"/>
                    </a:cxn>
                  </a:cxnLst>
                  <a:rect l="l" t="t" r="r" b="b"/>
                  <a:pathLst>
                    <a:path w="263924" h="3267627">
                      <a:moveTo>
                        <a:pt x="0" y="0"/>
                      </a:moveTo>
                      <a:lnTo>
                        <a:pt x="263924" y="0"/>
                      </a:lnTo>
                      <a:lnTo>
                        <a:pt x="263924" y="3267627"/>
                      </a:lnTo>
                      <a:lnTo>
                        <a:pt x="0" y="3267627"/>
                      </a:lnTo>
                      <a:close/>
                    </a:path>
                  </a:pathLst>
                </a:custGeom>
                <a:solidFill>
                  <a:srgbClr val="FCF5EB"/>
                </a:solidFill>
                <a:ln w="4407" cap="flat">
                  <a:noFill/>
                  <a:prstDash val="solid"/>
                  <a:miter/>
                </a:ln>
              </p:spPr>
              <p:txBody>
                <a:bodyPr rtlCol="0" anchor="ctr"/>
                <a:lstStyle/>
                <a:p>
                  <a:endParaRPr lang="en-US" sz="1600"/>
                </a:p>
              </p:txBody>
            </p:sp>
            <p:sp>
              <p:nvSpPr>
                <p:cNvPr id="1268" name="Freeform 1267">
                  <a:extLst>
                    <a:ext uri="{FF2B5EF4-FFF2-40B4-BE49-F238E27FC236}">
                      <a16:creationId xmlns:a16="http://schemas.microsoft.com/office/drawing/2014/main" id="{47166F05-220F-5E48-BCFD-B522D4988D37}"/>
                    </a:ext>
                  </a:extLst>
                </p:cNvPr>
                <p:cNvSpPr/>
                <p:nvPr/>
              </p:nvSpPr>
              <p:spPr>
                <a:xfrm>
                  <a:off x="619093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69" name="Freeform 1268">
                  <a:extLst>
                    <a:ext uri="{FF2B5EF4-FFF2-40B4-BE49-F238E27FC236}">
                      <a16:creationId xmlns:a16="http://schemas.microsoft.com/office/drawing/2014/main" id="{75460EC0-8A16-574E-B737-8C602315F043}"/>
                    </a:ext>
                  </a:extLst>
                </p:cNvPr>
                <p:cNvSpPr/>
                <p:nvPr/>
              </p:nvSpPr>
              <p:spPr>
                <a:xfrm>
                  <a:off x="6126467"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70" name="Freeform 1269">
                  <a:extLst>
                    <a:ext uri="{FF2B5EF4-FFF2-40B4-BE49-F238E27FC236}">
                      <a16:creationId xmlns:a16="http://schemas.microsoft.com/office/drawing/2014/main" id="{0AC80F47-A125-4546-B938-79549A486D82}"/>
                    </a:ext>
                  </a:extLst>
                </p:cNvPr>
                <p:cNvSpPr/>
                <p:nvPr/>
              </p:nvSpPr>
              <p:spPr>
                <a:xfrm>
                  <a:off x="606199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71" name="Freeform 1270">
                  <a:extLst>
                    <a:ext uri="{FF2B5EF4-FFF2-40B4-BE49-F238E27FC236}">
                      <a16:creationId xmlns:a16="http://schemas.microsoft.com/office/drawing/2014/main" id="{C93A66B3-4EEE-A041-8493-B6B161003EA0}"/>
                    </a:ext>
                  </a:extLst>
                </p:cNvPr>
                <p:cNvSpPr/>
                <p:nvPr/>
              </p:nvSpPr>
              <p:spPr>
                <a:xfrm>
                  <a:off x="599752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chemeClr val="accent1"/>
                </a:solidFill>
                <a:ln w="4407" cap="flat">
                  <a:noFill/>
                  <a:prstDash val="solid"/>
                  <a:miter/>
                </a:ln>
              </p:spPr>
              <p:txBody>
                <a:bodyPr rtlCol="0" anchor="ctr"/>
                <a:lstStyle/>
                <a:p>
                  <a:endParaRPr lang="en-US" sz="1600"/>
                </a:p>
              </p:txBody>
            </p:sp>
            <p:sp>
              <p:nvSpPr>
                <p:cNvPr id="1272" name="Freeform 1271">
                  <a:extLst>
                    <a:ext uri="{FF2B5EF4-FFF2-40B4-BE49-F238E27FC236}">
                      <a16:creationId xmlns:a16="http://schemas.microsoft.com/office/drawing/2014/main" id="{69409AB6-343C-D94F-8278-ED925C558BEE}"/>
                    </a:ext>
                  </a:extLst>
                </p:cNvPr>
                <p:cNvSpPr/>
                <p:nvPr/>
              </p:nvSpPr>
              <p:spPr>
                <a:xfrm>
                  <a:off x="5615852" y="2845610"/>
                  <a:ext cx="324249" cy="55618"/>
                </a:xfrm>
                <a:custGeom>
                  <a:avLst/>
                  <a:gdLst>
                    <a:gd name="connsiteX0" fmla="*/ 0 w 1140568"/>
                    <a:gd name="connsiteY0" fmla="*/ 0 h 195640"/>
                    <a:gd name="connsiteX1" fmla="*/ 1140569 w 1140568"/>
                    <a:gd name="connsiteY1" fmla="*/ 0 h 195640"/>
                    <a:gd name="connsiteX2" fmla="*/ 1140569 w 1140568"/>
                    <a:gd name="connsiteY2" fmla="*/ 195640 h 195640"/>
                    <a:gd name="connsiteX3" fmla="*/ 0 w 1140568"/>
                    <a:gd name="connsiteY3" fmla="*/ 195640 h 195640"/>
                  </a:gdLst>
                  <a:ahLst/>
                  <a:cxnLst>
                    <a:cxn ang="0">
                      <a:pos x="connsiteX0" y="connsiteY0"/>
                    </a:cxn>
                    <a:cxn ang="0">
                      <a:pos x="connsiteX1" y="connsiteY1"/>
                    </a:cxn>
                    <a:cxn ang="0">
                      <a:pos x="connsiteX2" y="connsiteY2"/>
                    </a:cxn>
                    <a:cxn ang="0">
                      <a:pos x="connsiteX3" y="connsiteY3"/>
                    </a:cxn>
                  </a:cxnLst>
                  <a:rect l="l" t="t" r="r" b="b"/>
                  <a:pathLst>
                    <a:path w="1140568" h="195640">
                      <a:moveTo>
                        <a:pt x="0" y="0"/>
                      </a:moveTo>
                      <a:lnTo>
                        <a:pt x="1140569" y="0"/>
                      </a:lnTo>
                      <a:lnTo>
                        <a:pt x="1140569" y="195640"/>
                      </a:lnTo>
                      <a:lnTo>
                        <a:pt x="0" y="195640"/>
                      </a:lnTo>
                      <a:close/>
                    </a:path>
                  </a:pathLst>
                </a:custGeom>
                <a:solidFill>
                  <a:schemeClr val="bg1">
                    <a:lumMod val="65000"/>
                  </a:schemeClr>
                </a:solidFill>
                <a:ln w="4407" cap="flat">
                  <a:noFill/>
                  <a:prstDash val="solid"/>
                  <a:miter/>
                </a:ln>
              </p:spPr>
              <p:txBody>
                <a:bodyPr rtlCol="0" anchor="ctr"/>
                <a:lstStyle/>
                <a:p>
                  <a:endParaRPr lang="en-US" sz="1600"/>
                </a:p>
              </p:txBody>
            </p:sp>
            <p:sp>
              <p:nvSpPr>
                <p:cNvPr id="1273" name="Freeform 1272">
                  <a:extLst>
                    <a:ext uri="{FF2B5EF4-FFF2-40B4-BE49-F238E27FC236}">
                      <a16:creationId xmlns:a16="http://schemas.microsoft.com/office/drawing/2014/main" id="{FDF28A3F-6B16-6840-B1F0-E75541E5072D}"/>
                    </a:ext>
                  </a:extLst>
                </p:cNvPr>
                <p:cNvSpPr/>
                <p:nvPr/>
              </p:nvSpPr>
              <p:spPr>
                <a:xfrm rot="10800000">
                  <a:off x="6454629" y="2970211"/>
                  <a:ext cx="527244" cy="304683"/>
                </a:xfrm>
                <a:custGeom>
                  <a:avLst/>
                  <a:gdLst>
                    <a:gd name="connsiteX0" fmla="*/ -716 w 1854615"/>
                    <a:gd name="connsiteY0" fmla="*/ -191 h 1071744"/>
                    <a:gd name="connsiteX1" fmla="*/ 1853899 w 1854615"/>
                    <a:gd name="connsiteY1" fmla="*/ -191 h 1071744"/>
                    <a:gd name="connsiteX2" fmla="*/ 1853899 w 1854615"/>
                    <a:gd name="connsiteY2" fmla="*/ 1071554 h 1071744"/>
                    <a:gd name="connsiteX3" fmla="*/ -717 w 1854615"/>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716" y="-191"/>
                      </a:moveTo>
                      <a:lnTo>
                        <a:pt x="1853899" y="-191"/>
                      </a:lnTo>
                      <a:lnTo>
                        <a:pt x="1853899" y="1071554"/>
                      </a:lnTo>
                      <a:lnTo>
                        <a:pt x="-717" y="1071554"/>
                      </a:lnTo>
                      <a:close/>
                    </a:path>
                  </a:pathLst>
                </a:custGeom>
                <a:solidFill>
                  <a:schemeClr val="bg1">
                    <a:lumMod val="85000"/>
                  </a:schemeClr>
                </a:solidFill>
                <a:ln w="4407" cap="flat">
                  <a:noFill/>
                  <a:prstDash val="solid"/>
                  <a:miter/>
                </a:ln>
              </p:spPr>
              <p:txBody>
                <a:bodyPr rtlCol="0" anchor="ctr"/>
                <a:lstStyle/>
                <a:p>
                  <a:endParaRPr lang="en-US" sz="1600"/>
                </a:p>
              </p:txBody>
            </p:sp>
            <p:sp>
              <p:nvSpPr>
                <p:cNvPr id="1274" name="Freeform 1273">
                  <a:extLst>
                    <a:ext uri="{FF2B5EF4-FFF2-40B4-BE49-F238E27FC236}">
                      <a16:creationId xmlns:a16="http://schemas.microsoft.com/office/drawing/2014/main" id="{6E1F1322-0172-C349-AD63-73D698DD37C0}"/>
                    </a:ext>
                  </a:extLst>
                </p:cNvPr>
                <p:cNvSpPr/>
                <p:nvPr/>
              </p:nvSpPr>
              <p:spPr>
                <a:xfrm rot="10800000">
                  <a:off x="6454642" y="2970211"/>
                  <a:ext cx="62139" cy="304683"/>
                </a:xfrm>
                <a:custGeom>
                  <a:avLst/>
                  <a:gdLst>
                    <a:gd name="connsiteX0" fmla="*/ -716 w 218576"/>
                    <a:gd name="connsiteY0" fmla="*/ -191 h 1071744"/>
                    <a:gd name="connsiteX1" fmla="*/ 217861 w 218576"/>
                    <a:gd name="connsiteY1" fmla="*/ -191 h 1071744"/>
                    <a:gd name="connsiteX2" fmla="*/ 217861 w 218576"/>
                    <a:gd name="connsiteY2" fmla="*/ 1071554 h 1071744"/>
                    <a:gd name="connsiteX3" fmla="*/ -716 w 218576"/>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716" y="-191"/>
                      </a:moveTo>
                      <a:lnTo>
                        <a:pt x="217861" y="-191"/>
                      </a:lnTo>
                      <a:lnTo>
                        <a:pt x="217861" y="1071554"/>
                      </a:lnTo>
                      <a:lnTo>
                        <a:pt x="-716" y="1071554"/>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275" name="Freeform 1274">
                  <a:extLst>
                    <a:ext uri="{FF2B5EF4-FFF2-40B4-BE49-F238E27FC236}">
                      <a16:creationId xmlns:a16="http://schemas.microsoft.com/office/drawing/2014/main" id="{01ECE5C5-08CD-244F-A011-98922A4CECF8}"/>
                    </a:ext>
                  </a:extLst>
                </p:cNvPr>
                <p:cNvSpPr/>
                <p:nvPr/>
              </p:nvSpPr>
              <p:spPr>
                <a:xfrm rot="10800000">
                  <a:off x="6199955" y="2955542"/>
                  <a:ext cx="806033" cy="29363"/>
                </a:xfrm>
                <a:custGeom>
                  <a:avLst/>
                  <a:gdLst>
                    <a:gd name="connsiteX0" fmla="*/ -716 w 2835277"/>
                    <a:gd name="connsiteY0" fmla="*/ -190 h 103288"/>
                    <a:gd name="connsiteX1" fmla="*/ 2834562 w 2835277"/>
                    <a:gd name="connsiteY1" fmla="*/ -190 h 103288"/>
                    <a:gd name="connsiteX2" fmla="*/ 2834562 w 2835277"/>
                    <a:gd name="connsiteY2" fmla="*/ 103098 h 103288"/>
                    <a:gd name="connsiteX3" fmla="*/ -716 w 2835277"/>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2835277" h="103288">
                      <a:moveTo>
                        <a:pt x="-716" y="-190"/>
                      </a:moveTo>
                      <a:lnTo>
                        <a:pt x="2834562" y="-190"/>
                      </a:lnTo>
                      <a:lnTo>
                        <a:pt x="2834562" y="103098"/>
                      </a:lnTo>
                      <a:lnTo>
                        <a:pt x="-716" y="103098"/>
                      </a:lnTo>
                      <a:close/>
                    </a:path>
                  </a:pathLst>
                </a:custGeom>
                <a:solidFill>
                  <a:schemeClr val="accent3"/>
                </a:solidFill>
                <a:ln w="4407" cap="flat">
                  <a:noFill/>
                  <a:prstDash val="solid"/>
                  <a:miter/>
                </a:ln>
              </p:spPr>
              <p:txBody>
                <a:bodyPr rtlCol="0" anchor="ctr"/>
                <a:lstStyle/>
                <a:p>
                  <a:endParaRPr lang="en-US" sz="1600"/>
                </a:p>
              </p:txBody>
            </p:sp>
            <p:sp>
              <p:nvSpPr>
                <p:cNvPr id="1276" name="Freeform 1275">
                  <a:extLst>
                    <a:ext uri="{FF2B5EF4-FFF2-40B4-BE49-F238E27FC236}">
                      <a16:creationId xmlns:a16="http://schemas.microsoft.com/office/drawing/2014/main" id="{B30EF687-67D2-294B-AA1E-B387C3EE41E3}"/>
                    </a:ext>
                  </a:extLst>
                </p:cNvPr>
                <p:cNvSpPr/>
                <p:nvPr/>
              </p:nvSpPr>
              <p:spPr>
                <a:xfrm rot="5400000">
                  <a:off x="68216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77" name="Freeform 1276">
                  <a:extLst>
                    <a:ext uri="{FF2B5EF4-FFF2-40B4-BE49-F238E27FC236}">
                      <a16:creationId xmlns:a16="http://schemas.microsoft.com/office/drawing/2014/main" id="{8DED97F6-8483-114A-971E-3747AFFA12CF}"/>
                    </a:ext>
                  </a:extLst>
                </p:cNvPr>
                <p:cNvSpPr/>
                <p:nvPr/>
              </p:nvSpPr>
              <p:spPr>
                <a:xfrm rot="5400000">
                  <a:off x="66711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78" name="Freeform 1277">
                  <a:extLst>
                    <a:ext uri="{FF2B5EF4-FFF2-40B4-BE49-F238E27FC236}">
                      <a16:creationId xmlns:a16="http://schemas.microsoft.com/office/drawing/2014/main" id="{2D28E1E8-C2B0-2544-88B6-D9F593B7DAE0}"/>
                    </a:ext>
                  </a:extLst>
                </p:cNvPr>
                <p:cNvSpPr/>
                <p:nvPr/>
              </p:nvSpPr>
              <p:spPr>
                <a:xfrm rot="5400000">
                  <a:off x="6523728" y="3047156"/>
                  <a:ext cx="160870" cy="120313"/>
                </a:xfrm>
                <a:custGeom>
                  <a:avLst/>
                  <a:gdLst>
                    <a:gd name="connsiteX0" fmla="*/ -716 w 565873"/>
                    <a:gd name="connsiteY0" fmla="*/ -191 h 423211"/>
                    <a:gd name="connsiteX1" fmla="*/ 565156 w 565873"/>
                    <a:gd name="connsiteY1" fmla="*/ -191 h 423211"/>
                    <a:gd name="connsiteX2" fmla="*/ 565156 w 565873"/>
                    <a:gd name="connsiteY2" fmla="*/ 423021 h 423211"/>
                    <a:gd name="connsiteX3" fmla="*/ -717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6" y="-191"/>
                      </a:lnTo>
                      <a:lnTo>
                        <a:pt x="565156" y="423021"/>
                      </a:lnTo>
                      <a:lnTo>
                        <a:pt x="-717" y="423021"/>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79" name="Freeform 1278">
                  <a:extLst>
                    <a:ext uri="{FF2B5EF4-FFF2-40B4-BE49-F238E27FC236}">
                      <a16:creationId xmlns:a16="http://schemas.microsoft.com/office/drawing/2014/main" id="{C5A6AE74-2473-7945-AAAC-E83A3CE86CB0}"/>
                    </a:ext>
                  </a:extLst>
                </p:cNvPr>
                <p:cNvSpPr/>
                <p:nvPr/>
              </p:nvSpPr>
              <p:spPr>
                <a:xfrm>
                  <a:off x="5023172" y="2970211"/>
                  <a:ext cx="527244" cy="304683"/>
                </a:xfrm>
                <a:custGeom>
                  <a:avLst/>
                  <a:gdLst>
                    <a:gd name="connsiteX0" fmla="*/ 0 w 1854615"/>
                    <a:gd name="connsiteY0" fmla="*/ 0 h 1071744"/>
                    <a:gd name="connsiteX1" fmla="*/ 1854616 w 1854615"/>
                    <a:gd name="connsiteY1" fmla="*/ 0 h 1071744"/>
                    <a:gd name="connsiteX2" fmla="*/ 1854616 w 1854615"/>
                    <a:gd name="connsiteY2" fmla="*/ 1071744 h 1071744"/>
                    <a:gd name="connsiteX3" fmla="*/ 0 w 1854615"/>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0" y="0"/>
                      </a:moveTo>
                      <a:lnTo>
                        <a:pt x="1854616" y="0"/>
                      </a:lnTo>
                      <a:lnTo>
                        <a:pt x="1854616" y="1071744"/>
                      </a:lnTo>
                      <a:lnTo>
                        <a:pt x="0" y="1071744"/>
                      </a:lnTo>
                      <a:close/>
                    </a:path>
                  </a:pathLst>
                </a:custGeom>
                <a:solidFill>
                  <a:schemeClr val="bg1">
                    <a:lumMod val="85000"/>
                  </a:schemeClr>
                </a:solidFill>
                <a:ln w="4407" cap="flat">
                  <a:noFill/>
                  <a:prstDash val="solid"/>
                  <a:miter/>
                </a:ln>
              </p:spPr>
              <p:txBody>
                <a:bodyPr rtlCol="0" anchor="ctr"/>
                <a:lstStyle/>
                <a:p>
                  <a:endParaRPr lang="en-US" sz="1600"/>
                </a:p>
              </p:txBody>
            </p:sp>
            <p:sp>
              <p:nvSpPr>
                <p:cNvPr id="1280" name="Freeform 1279">
                  <a:extLst>
                    <a:ext uri="{FF2B5EF4-FFF2-40B4-BE49-F238E27FC236}">
                      <a16:creationId xmlns:a16="http://schemas.microsoft.com/office/drawing/2014/main" id="{68283A8A-E4E5-744D-BC68-B969A3F3BE01}"/>
                    </a:ext>
                  </a:extLst>
                </p:cNvPr>
                <p:cNvSpPr/>
                <p:nvPr/>
              </p:nvSpPr>
              <p:spPr>
                <a:xfrm>
                  <a:off x="5488264" y="2970211"/>
                  <a:ext cx="62139" cy="304683"/>
                </a:xfrm>
                <a:custGeom>
                  <a:avLst/>
                  <a:gdLst>
                    <a:gd name="connsiteX0" fmla="*/ 0 w 218576"/>
                    <a:gd name="connsiteY0" fmla="*/ 0 h 1071744"/>
                    <a:gd name="connsiteX1" fmla="*/ 218577 w 218576"/>
                    <a:gd name="connsiteY1" fmla="*/ 0 h 1071744"/>
                    <a:gd name="connsiteX2" fmla="*/ 218577 w 218576"/>
                    <a:gd name="connsiteY2" fmla="*/ 1071744 h 1071744"/>
                    <a:gd name="connsiteX3" fmla="*/ 0 w 218576"/>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0" y="0"/>
                      </a:moveTo>
                      <a:lnTo>
                        <a:pt x="218577" y="0"/>
                      </a:lnTo>
                      <a:lnTo>
                        <a:pt x="218577" y="1071744"/>
                      </a:lnTo>
                      <a:lnTo>
                        <a:pt x="0" y="1071744"/>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281" name="Freeform 1280">
                  <a:extLst>
                    <a:ext uri="{FF2B5EF4-FFF2-40B4-BE49-F238E27FC236}">
                      <a16:creationId xmlns:a16="http://schemas.microsoft.com/office/drawing/2014/main" id="{209A2601-236A-D04F-B3F9-C43429277EAB}"/>
                    </a:ext>
                  </a:extLst>
                </p:cNvPr>
                <p:cNvSpPr/>
                <p:nvPr/>
              </p:nvSpPr>
              <p:spPr>
                <a:xfrm rot="10800000">
                  <a:off x="6453425" y="3279421"/>
                  <a:ext cx="666382" cy="1015996"/>
                </a:xfrm>
                <a:custGeom>
                  <a:avLst/>
                  <a:gdLst>
                    <a:gd name="connsiteX0" fmla="*/ -716 w 2344042"/>
                    <a:gd name="connsiteY0" fmla="*/ -191 h 3573833"/>
                    <a:gd name="connsiteX1" fmla="*/ 2343326 w 2344042"/>
                    <a:gd name="connsiteY1" fmla="*/ -191 h 3573833"/>
                    <a:gd name="connsiteX2" fmla="*/ 2343326 w 2344042"/>
                    <a:gd name="connsiteY2" fmla="*/ 3573643 h 3573833"/>
                    <a:gd name="connsiteX3" fmla="*/ -717 w 2344042"/>
                    <a:gd name="connsiteY3" fmla="*/ 3573643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716" y="-191"/>
                      </a:moveTo>
                      <a:lnTo>
                        <a:pt x="2343326" y="-191"/>
                      </a:lnTo>
                      <a:lnTo>
                        <a:pt x="2343326" y="3573643"/>
                      </a:lnTo>
                      <a:lnTo>
                        <a:pt x="-717" y="3573643"/>
                      </a:lnTo>
                      <a:close/>
                    </a:path>
                  </a:pathLst>
                </a:custGeom>
                <a:solidFill>
                  <a:schemeClr val="bg1">
                    <a:lumMod val="85000"/>
                  </a:schemeClr>
                </a:solidFill>
                <a:ln w="4407" cap="flat">
                  <a:noFill/>
                  <a:prstDash val="solid"/>
                  <a:miter/>
                </a:ln>
              </p:spPr>
              <p:txBody>
                <a:bodyPr rtlCol="0" anchor="ctr"/>
                <a:lstStyle/>
                <a:p>
                  <a:endParaRPr lang="en-US" sz="1600"/>
                </a:p>
              </p:txBody>
            </p:sp>
            <p:sp>
              <p:nvSpPr>
                <p:cNvPr id="1282" name="Freeform 1281">
                  <a:extLst>
                    <a:ext uri="{FF2B5EF4-FFF2-40B4-BE49-F238E27FC236}">
                      <a16:creationId xmlns:a16="http://schemas.microsoft.com/office/drawing/2014/main" id="{DB5FB020-9AFB-AF49-93E5-1CED3FE27DF1}"/>
                    </a:ext>
                  </a:extLst>
                </p:cNvPr>
                <p:cNvSpPr/>
                <p:nvPr/>
              </p:nvSpPr>
              <p:spPr>
                <a:xfrm rot="10800000">
                  <a:off x="6198763" y="3264727"/>
                  <a:ext cx="946626" cy="29363"/>
                </a:xfrm>
                <a:custGeom>
                  <a:avLst/>
                  <a:gdLst>
                    <a:gd name="connsiteX0" fmla="*/ -716 w 3329820"/>
                    <a:gd name="connsiteY0" fmla="*/ -191 h 103288"/>
                    <a:gd name="connsiteX1" fmla="*/ 3329105 w 3329820"/>
                    <a:gd name="connsiteY1" fmla="*/ -191 h 103288"/>
                    <a:gd name="connsiteX2" fmla="*/ 3329105 w 3329820"/>
                    <a:gd name="connsiteY2" fmla="*/ 103098 h 103288"/>
                    <a:gd name="connsiteX3" fmla="*/ -716 w 3329820"/>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3329820" h="103288">
                      <a:moveTo>
                        <a:pt x="-716" y="-191"/>
                      </a:moveTo>
                      <a:lnTo>
                        <a:pt x="3329105" y="-191"/>
                      </a:lnTo>
                      <a:lnTo>
                        <a:pt x="3329105" y="103098"/>
                      </a:lnTo>
                      <a:lnTo>
                        <a:pt x="-716" y="103098"/>
                      </a:lnTo>
                      <a:close/>
                    </a:path>
                  </a:pathLst>
                </a:custGeom>
                <a:solidFill>
                  <a:schemeClr val="accent3"/>
                </a:solidFill>
                <a:ln w="4407" cap="flat">
                  <a:noFill/>
                  <a:prstDash val="solid"/>
                  <a:miter/>
                </a:ln>
              </p:spPr>
              <p:txBody>
                <a:bodyPr rtlCol="0" anchor="ctr"/>
                <a:lstStyle/>
                <a:p>
                  <a:endParaRPr lang="en-US" sz="1600"/>
                </a:p>
              </p:txBody>
            </p:sp>
            <p:sp>
              <p:nvSpPr>
                <p:cNvPr id="1283" name="Freeform 1282">
                  <a:extLst>
                    <a:ext uri="{FF2B5EF4-FFF2-40B4-BE49-F238E27FC236}">
                      <a16:creationId xmlns:a16="http://schemas.microsoft.com/office/drawing/2014/main" id="{A057A7B3-DEAC-D349-B0AA-C54BD8C4BFE7}"/>
                    </a:ext>
                  </a:extLst>
                </p:cNvPr>
                <p:cNvSpPr/>
                <p:nvPr/>
              </p:nvSpPr>
              <p:spPr>
                <a:xfrm rot="5400000">
                  <a:off x="6864018" y="3294329"/>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84" name="Freeform 1283">
                  <a:extLst>
                    <a:ext uri="{FF2B5EF4-FFF2-40B4-BE49-F238E27FC236}">
                      <a16:creationId xmlns:a16="http://schemas.microsoft.com/office/drawing/2014/main" id="{161726A9-4CAE-9747-8597-504932C48571}"/>
                    </a:ext>
                  </a:extLst>
                </p:cNvPr>
                <p:cNvSpPr/>
                <p:nvPr/>
              </p:nvSpPr>
              <p:spPr>
                <a:xfrm rot="5400000">
                  <a:off x="6864018" y="3480942"/>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85" name="Freeform 1284">
                  <a:extLst>
                    <a:ext uri="{FF2B5EF4-FFF2-40B4-BE49-F238E27FC236}">
                      <a16:creationId xmlns:a16="http://schemas.microsoft.com/office/drawing/2014/main" id="{410DE6A4-B030-2644-AE92-FBDB5BC452F4}"/>
                    </a:ext>
                  </a:extLst>
                </p:cNvPr>
                <p:cNvSpPr/>
                <p:nvPr/>
              </p:nvSpPr>
              <p:spPr>
                <a:xfrm rot="5400000">
                  <a:off x="6864010" y="3667563"/>
                  <a:ext cx="160883" cy="256099"/>
                </a:xfrm>
                <a:custGeom>
                  <a:avLst/>
                  <a:gdLst>
                    <a:gd name="connsiteX0" fmla="*/ -717 w 565917"/>
                    <a:gd name="connsiteY0" fmla="*/ -190 h 900845"/>
                    <a:gd name="connsiteX1" fmla="*/ 565201 w 565917"/>
                    <a:gd name="connsiteY1" fmla="*/ -190 h 900845"/>
                    <a:gd name="connsiteX2" fmla="*/ 565201 w 565917"/>
                    <a:gd name="connsiteY2" fmla="*/ 900655 h 900845"/>
                    <a:gd name="connsiteX3" fmla="*/ -717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7" y="-190"/>
                      </a:moveTo>
                      <a:lnTo>
                        <a:pt x="565201" y="-190"/>
                      </a:lnTo>
                      <a:lnTo>
                        <a:pt x="565201" y="900655"/>
                      </a:lnTo>
                      <a:lnTo>
                        <a:pt x="-717"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86" name="Freeform 1285">
                  <a:extLst>
                    <a:ext uri="{FF2B5EF4-FFF2-40B4-BE49-F238E27FC236}">
                      <a16:creationId xmlns:a16="http://schemas.microsoft.com/office/drawing/2014/main" id="{3FACD86A-B423-5142-8164-9DF96FEB3276}"/>
                    </a:ext>
                  </a:extLst>
                </p:cNvPr>
                <p:cNvSpPr/>
                <p:nvPr/>
              </p:nvSpPr>
              <p:spPr>
                <a:xfrm rot="5400000">
                  <a:off x="6864004" y="3854158"/>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87" name="Freeform 1286">
                  <a:extLst>
                    <a:ext uri="{FF2B5EF4-FFF2-40B4-BE49-F238E27FC236}">
                      <a16:creationId xmlns:a16="http://schemas.microsoft.com/office/drawing/2014/main" id="{522C861D-2288-DC41-9CCB-ED8331A826D3}"/>
                    </a:ext>
                  </a:extLst>
                </p:cNvPr>
                <p:cNvSpPr/>
                <p:nvPr/>
              </p:nvSpPr>
              <p:spPr>
                <a:xfrm rot="5400000">
                  <a:off x="6864018" y="4040773"/>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88" name="Freeform 1287">
                  <a:extLst>
                    <a:ext uri="{FF2B5EF4-FFF2-40B4-BE49-F238E27FC236}">
                      <a16:creationId xmlns:a16="http://schemas.microsoft.com/office/drawing/2014/main" id="{ACC0BF2F-28DC-4945-B27D-9B8B7AB56FF7}"/>
                    </a:ext>
                  </a:extLst>
                </p:cNvPr>
                <p:cNvSpPr/>
                <p:nvPr/>
              </p:nvSpPr>
              <p:spPr>
                <a:xfrm rot="5400000">
                  <a:off x="6579985"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89" name="Freeform 1288">
                  <a:extLst>
                    <a:ext uri="{FF2B5EF4-FFF2-40B4-BE49-F238E27FC236}">
                      <a16:creationId xmlns:a16="http://schemas.microsoft.com/office/drawing/2014/main" id="{6A47A475-0C66-F848-A41B-A00580C0C173}"/>
                    </a:ext>
                  </a:extLst>
                </p:cNvPr>
                <p:cNvSpPr/>
                <p:nvPr/>
              </p:nvSpPr>
              <p:spPr>
                <a:xfrm rot="5400000">
                  <a:off x="6579998"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90" name="Freeform 1289">
                  <a:extLst>
                    <a:ext uri="{FF2B5EF4-FFF2-40B4-BE49-F238E27FC236}">
                      <a16:creationId xmlns:a16="http://schemas.microsoft.com/office/drawing/2014/main" id="{1B744756-9F99-054A-9B67-96D0D2FBF06D}"/>
                    </a:ext>
                  </a:extLst>
                </p:cNvPr>
                <p:cNvSpPr/>
                <p:nvPr/>
              </p:nvSpPr>
              <p:spPr>
                <a:xfrm rot="5400000">
                  <a:off x="6579992"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91" name="Freeform 1290">
                  <a:extLst>
                    <a:ext uri="{FF2B5EF4-FFF2-40B4-BE49-F238E27FC236}">
                      <a16:creationId xmlns:a16="http://schemas.microsoft.com/office/drawing/2014/main" id="{D6A8A46C-E4C8-3A47-BF17-530D5EFB1075}"/>
                    </a:ext>
                  </a:extLst>
                </p:cNvPr>
                <p:cNvSpPr/>
                <p:nvPr/>
              </p:nvSpPr>
              <p:spPr>
                <a:xfrm rot="5400000">
                  <a:off x="6579998"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92" name="Freeform 1291">
                  <a:extLst>
                    <a:ext uri="{FF2B5EF4-FFF2-40B4-BE49-F238E27FC236}">
                      <a16:creationId xmlns:a16="http://schemas.microsoft.com/office/drawing/2014/main" id="{8B60324A-83DF-AA41-958A-8033DA4D3F69}"/>
                    </a:ext>
                  </a:extLst>
                </p:cNvPr>
                <p:cNvSpPr/>
                <p:nvPr/>
              </p:nvSpPr>
              <p:spPr>
                <a:xfrm rot="5400000">
                  <a:off x="6579998"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293" name="Freeform 1292">
                  <a:extLst>
                    <a:ext uri="{FF2B5EF4-FFF2-40B4-BE49-F238E27FC236}">
                      <a16:creationId xmlns:a16="http://schemas.microsoft.com/office/drawing/2014/main" id="{D46A6003-B2C6-C54B-B6E9-9D8D4D92D0A1}"/>
                    </a:ext>
                  </a:extLst>
                </p:cNvPr>
                <p:cNvSpPr/>
                <p:nvPr/>
              </p:nvSpPr>
              <p:spPr>
                <a:xfrm>
                  <a:off x="4884034" y="3279421"/>
                  <a:ext cx="666382" cy="1015996"/>
                </a:xfrm>
                <a:custGeom>
                  <a:avLst/>
                  <a:gdLst>
                    <a:gd name="connsiteX0" fmla="*/ 0 w 2344042"/>
                    <a:gd name="connsiteY0" fmla="*/ 0 h 3573833"/>
                    <a:gd name="connsiteX1" fmla="*/ 2344042 w 2344042"/>
                    <a:gd name="connsiteY1" fmla="*/ 0 h 3573833"/>
                    <a:gd name="connsiteX2" fmla="*/ 2344042 w 2344042"/>
                    <a:gd name="connsiteY2" fmla="*/ 3573834 h 3573833"/>
                    <a:gd name="connsiteX3" fmla="*/ 0 w 2344042"/>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0" y="0"/>
                      </a:moveTo>
                      <a:lnTo>
                        <a:pt x="2344042" y="0"/>
                      </a:lnTo>
                      <a:lnTo>
                        <a:pt x="2344042" y="3573834"/>
                      </a:lnTo>
                      <a:lnTo>
                        <a:pt x="0" y="3573834"/>
                      </a:lnTo>
                      <a:close/>
                    </a:path>
                  </a:pathLst>
                </a:custGeom>
                <a:solidFill>
                  <a:schemeClr val="bg1">
                    <a:lumMod val="85000"/>
                  </a:schemeClr>
                </a:solidFill>
                <a:ln w="4407" cap="flat">
                  <a:noFill/>
                  <a:prstDash val="solid"/>
                  <a:miter/>
                </a:ln>
              </p:spPr>
              <p:txBody>
                <a:bodyPr rtlCol="0" anchor="ctr"/>
                <a:lstStyle/>
                <a:p>
                  <a:endParaRPr lang="en-US" sz="1600"/>
                </a:p>
              </p:txBody>
            </p:sp>
            <p:sp>
              <p:nvSpPr>
                <p:cNvPr id="1294" name="Freeform 1293">
                  <a:extLst>
                    <a:ext uri="{FF2B5EF4-FFF2-40B4-BE49-F238E27FC236}">
                      <a16:creationId xmlns:a16="http://schemas.microsoft.com/office/drawing/2014/main" id="{B4D570BC-B3FA-7647-A680-D808C6AF2D9C}"/>
                    </a:ext>
                  </a:extLst>
                </p:cNvPr>
                <p:cNvSpPr/>
                <p:nvPr/>
              </p:nvSpPr>
              <p:spPr>
                <a:xfrm>
                  <a:off x="4876133"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chemeClr val="accent3"/>
                </a:solidFill>
                <a:ln w="4407" cap="flat">
                  <a:noFill/>
                  <a:prstDash val="solid"/>
                  <a:miter/>
                </a:ln>
              </p:spPr>
              <p:txBody>
                <a:bodyPr rtlCol="0" anchor="ctr"/>
                <a:lstStyle/>
                <a:p>
                  <a:endParaRPr lang="en-US" sz="1600"/>
                </a:p>
              </p:txBody>
            </p:sp>
            <p:sp>
              <p:nvSpPr>
                <p:cNvPr id="1295" name="Freeform 1294">
                  <a:extLst>
                    <a:ext uri="{FF2B5EF4-FFF2-40B4-BE49-F238E27FC236}">
                      <a16:creationId xmlns:a16="http://schemas.microsoft.com/office/drawing/2014/main" id="{852D5128-00DE-B643-9CE4-B41866B9C709}"/>
                    </a:ext>
                  </a:extLst>
                </p:cNvPr>
                <p:cNvSpPr/>
                <p:nvPr/>
              </p:nvSpPr>
              <p:spPr>
                <a:xfrm>
                  <a:off x="6451369"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chemeClr val="accent3"/>
                </a:solidFill>
                <a:ln w="4407" cap="flat">
                  <a:noFill/>
                  <a:prstDash val="solid"/>
                  <a:miter/>
                </a:ln>
              </p:spPr>
              <p:txBody>
                <a:bodyPr rtlCol="0" anchor="ctr"/>
                <a:lstStyle/>
                <a:p>
                  <a:endParaRPr lang="en-US" sz="1600"/>
                </a:p>
              </p:txBody>
            </p:sp>
            <p:sp>
              <p:nvSpPr>
                <p:cNvPr id="1296" name="Freeform 1295">
                  <a:extLst>
                    <a:ext uri="{FF2B5EF4-FFF2-40B4-BE49-F238E27FC236}">
                      <a16:creationId xmlns:a16="http://schemas.microsoft.com/office/drawing/2014/main" id="{4D2AF558-8B2B-CB44-BED4-EBE88D783FC8}"/>
                    </a:ext>
                  </a:extLst>
                </p:cNvPr>
                <p:cNvSpPr/>
                <p:nvPr/>
              </p:nvSpPr>
              <p:spPr>
                <a:xfrm>
                  <a:off x="5488264" y="3279421"/>
                  <a:ext cx="62139" cy="1015996"/>
                </a:xfrm>
                <a:custGeom>
                  <a:avLst/>
                  <a:gdLst>
                    <a:gd name="connsiteX0" fmla="*/ 0 w 218576"/>
                    <a:gd name="connsiteY0" fmla="*/ 0 h 3573833"/>
                    <a:gd name="connsiteX1" fmla="*/ 218577 w 218576"/>
                    <a:gd name="connsiteY1" fmla="*/ 0 h 3573833"/>
                    <a:gd name="connsiteX2" fmla="*/ 218577 w 218576"/>
                    <a:gd name="connsiteY2" fmla="*/ 3573834 h 3573833"/>
                    <a:gd name="connsiteX3" fmla="*/ 0 w 218576"/>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18576" h="3573833">
                      <a:moveTo>
                        <a:pt x="0" y="0"/>
                      </a:moveTo>
                      <a:lnTo>
                        <a:pt x="218577" y="0"/>
                      </a:lnTo>
                      <a:lnTo>
                        <a:pt x="218577" y="3573834"/>
                      </a:lnTo>
                      <a:lnTo>
                        <a:pt x="0" y="3573834"/>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297" name="Freeform 1296">
                  <a:extLst>
                    <a:ext uri="{FF2B5EF4-FFF2-40B4-BE49-F238E27FC236}">
                      <a16:creationId xmlns:a16="http://schemas.microsoft.com/office/drawing/2014/main" id="{1C6E5534-DC58-8043-9FAF-9789F53B865E}"/>
                    </a:ext>
                  </a:extLst>
                </p:cNvPr>
                <p:cNvSpPr/>
                <p:nvPr/>
              </p:nvSpPr>
              <p:spPr>
                <a:xfrm>
                  <a:off x="4858451" y="3264739"/>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chemeClr val="accent3"/>
                </a:solidFill>
                <a:ln w="4407" cap="flat">
                  <a:noFill/>
                  <a:prstDash val="solid"/>
                  <a:miter/>
                </a:ln>
              </p:spPr>
              <p:txBody>
                <a:bodyPr rtlCol="0" anchor="ctr"/>
                <a:lstStyle/>
                <a:p>
                  <a:endParaRPr lang="en-US" sz="1600"/>
                </a:p>
              </p:txBody>
            </p:sp>
            <p:sp>
              <p:nvSpPr>
                <p:cNvPr id="1298" name="Freeform 1297">
                  <a:extLst>
                    <a:ext uri="{FF2B5EF4-FFF2-40B4-BE49-F238E27FC236}">
                      <a16:creationId xmlns:a16="http://schemas.microsoft.com/office/drawing/2014/main" id="{C8B8A5D4-298D-6E44-8343-ECFC906C6EAF}"/>
                    </a:ext>
                  </a:extLst>
                </p:cNvPr>
                <p:cNvSpPr/>
                <p:nvPr/>
              </p:nvSpPr>
              <p:spPr>
                <a:xfrm>
                  <a:off x="4999055" y="2955529"/>
                  <a:ext cx="806033" cy="29363"/>
                </a:xfrm>
                <a:custGeom>
                  <a:avLst/>
                  <a:gdLst>
                    <a:gd name="connsiteX0" fmla="*/ 0 w 2835277"/>
                    <a:gd name="connsiteY0" fmla="*/ 0 h 103288"/>
                    <a:gd name="connsiteX1" fmla="*/ 2835277 w 2835277"/>
                    <a:gd name="connsiteY1" fmla="*/ 0 h 103288"/>
                    <a:gd name="connsiteX2" fmla="*/ 2835277 w 2835277"/>
                    <a:gd name="connsiteY2" fmla="*/ 103289 h 103288"/>
                    <a:gd name="connsiteX3" fmla="*/ 0 w 2835277"/>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2835277" h="103288">
                      <a:moveTo>
                        <a:pt x="0" y="0"/>
                      </a:moveTo>
                      <a:lnTo>
                        <a:pt x="2835277" y="0"/>
                      </a:lnTo>
                      <a:lnTo>
                        <a:pt x="2835277" y="103289"/>
                      </a:lnTo>
                      <a:lnTo>
                        <a:pt x="0" y="103289"/>
                      </a:lnTo>
                      <a:close/>
                    </a:path>
                  </a:pathLst>
                </a:custGeom>
                <a:solidFill>
                  <a:schemeClr val="accent3"/>
                </a:solidFill>
                <a:ln w="4407" cap="flat">
                  <a:noFill/>
                  <a:prstDash val="solid"/>
                  <a:miter/>
                </a:ln>
              </p:spPr>
              <p:txBody>
                <a:bodyPr rtlCol="0" anchor="ctr"/>
                <a:lstStyle/>
                <a:p>
                  <a:endParaRPr lang="en-US" sz="1600"/>
                </a:p>
              </p:txBody>
            </p:sp>
            <p:sp>
              <p:nvSpPr>
                <p:cNvPr id="1299" name="Freeform 1298">
                  <a:extLst>
                    <a:ext uri="{FF2B5EF4-FFF2-40B4-BE49-F238E27FC236}">
                      <a16:creationId xmlns:a16="http://schemas.microsoft.com/office/drawing/2014/main" id="{7D91E483-3762-D644-8B6B-1850BFAC0FEE}"/>
                    </a:ext>
                  </a:extLst>
                </p:cNvPr>
                <p:cNvSpPr/>
                <p:nvPr/>
              </p:nvSpPr>
              <p:spPr>
                <a:xfrm>
                  <a:off x="5550416" y="2914606"/>
                  <a:ext cx="906534" cy="210988"/>
                </a:xfrm>
                <a:custGeom>
                  <a:avLst/>
                  <a:gdLst>
                    <a:gd name="connsiteX0" fmla="*/ 0 w 3188793"/>
                    <a:gd name="connsiteY0" fmla="*/ 0 h 742163"/>
                    <a:gd name="connsiteX1" fmla="*/ 3188794 w 3188793"/>
                    <a:gd name="connsiteY1" fmla="*/ 0 h 742163"/>
                    <a:gd name="connsiteX2" fmla="*/ 3188794 w 3188793"/>
                    <a:gd name="connsiteY2" fmla="*/ 742164 h 742163"/>
                    <a:gd name="connsiteX3" fmla="*/ 0 w 3188793"/>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188793" h="742163">
                      <a:moveTo>
                        <a:pt x="0" y="0"/>
                      </a:moveTo>
                      <a:lnTo>
                        <a:pt x="3188794" y="0"/>
                      </a:lnTo>
                      <a:lnTo>
                        <a:pt x="3188794" y="742164"/>
                      </a:lnTo>
                      <a:lnTo>
                        <a:pt x="0" y="742164"/>
                      </a:lnTo>
                      <a:close/>
                    </a:path>
                  </a:pathLst>
                </a:custGeom>
                <a:solidFill>
                  <a:schemeClr val="bg1">
                    <a:lumMod val="85000"/>
                  </a:schemeClr>
                </a:solidFill>
                <a:ln w="4407" cap="flat">
                  <a:noFill/>
                  <a:prstDash val="solid"/>
                  <a:miter/>
                </a:ln>
              </p:spPr>
              <p:txBody>
                <a:bodyPr rtlCol="0" anchor="ctr"/>
                <a:lstStyle/>
                <a:p>
                  <a:endParaRPr lang="en-US" sz="1600"/>
                </a:p>
              </p:txBody>
            </p:sp>
            <p:sp>
              <p:nvSpPr>
                <p:cNvPr id="1300" name="Freeform 1299">
                  <a:extLst>
                    <a:ext uri="{FF2B5EF4-FFF2-40B4-BE49-F238E27FC236}">
                      <a16:creationId xmlns:a16="http://schemas.microsoft.com/office/drawing/2014/main" id="{F6969A99-1032-5D42-9939-18179221C00E}"/>
                    </a:ext>
                  </a:extLst>
                </p:cNvPr>
                <p:cNvSpPr/>
                <p:nvPr/>
              </p:nvSpPr>
              <p:spPr>
                <a:xfrm>
                  <a:off x="5550416" y="3297212"/>
                  <a:ext cx="906534" cy="998205"/>
                </a:xfrm>
                <a:custGeom>
                  <a:avLst/>
                  <a:gdLst>
                    <a:gd name="connsiteX0" fmla="*/ 0 w 3188793"/>
                    <a:gd name="connsiteY0" fmla="*/ 0 h 3511251"/>
                    <a:gd name="connsiteX1" fmla="*/ 3188794 w 3188793"/>
                    <a:gd name="connsiteY1" fmla="*/ 0 h 3511251"/>
                    <a:gd name="connsiteX2" fmla="*/ 3188794 w 3188793"/>
                    <a:gd name="connsiteY2" fmla="*/ 3511252 h 3511251"/>
                    <a:gd name="connsiteX3" fmla="*/ 0 w 3188793"/>
                    <a:gd name="connsiteY3" fmla="*/ 3511252 h 3511251"/>
                  </a:gdLst>
                  <a:ahLst/>
                  <a:cxnLst>
                    <a:cxn ang="0">
                      <a:pos x="connsiteX0" y="connsiteY0"/>
                    </a:cxn>
                    <a:cxn ang="0">
                      <a:pos x="connsiteX1" y="connsiteY1"/>
                    </a:cxn>
                    <a:cxn ang="0">
                      <a:pos x="connsiteX2" y="connsiteY2"/>
                    </a:cxn>
                    <a:cxn ang="0">
                      <a:pos x="connsiteX3" y="connsiteY3"/>
                    </a:cxn>
                  </a:cxnLst>
                  <a:rect l="l" t="t" r="r" b="b"/>
                  <a:pathLst>
                    <a:path w="3188793" h="3511251">
                      <a:moveTo>
                        <a:pt x="0" y="0"/>
                      </a:moveTo>
                      <a:lnTo>
                        <a:pt x="3188794" y="0"/>
                      </a:lnTo>
                      <a:lnTo>
                        <a:pt x="3188794" y="3511252"/>
                      </a:lnTo>
                      <a:lnTo>
                        <a:pt x="0" y="3511252"/>
                      </a:lnTo>
                      <a:close/>
                    </a:path>
                  </a:pathLst>
                </a:custGeom>
                <a:solidFill>
                  <a:schemeClr val="bg1">
                    <a:lumMod val="85000"/>
                  </a:schemeClr>
                </a:solidFill>
                <a:ln w="4407" cap="flat">
                  <a:noFill/>
                  <a:prstDash val="solid"/>
                  <a:miter/>
                </a:ln>
              </p:spPr>
              <p:txBody>
                <a:bodyPr rtlCol="0" anchor="ctr"/>
                <a:lstStyle/>
                <a:p>
                  <a:endParaRPr lang="en-US" sz="1600"/>
                </a:p>
              </p:txBody>
            </p:sp>
            <p:sp>
              <p:nvSpPr>
                <p:cNvPr id="1301" name="Freeform 1300">
                  <a:extLst>
                    <a:ext uri="{FF2B5EF4-FFF2-40B4-BE49-F238E27FC236}">
                      <a16:creationId xmlns:a16="http://schemas.microsoft.com/office/drawing/2014/main" id="{74D6955E-0CF7-0F41-8639-0498D381ED20}"/>
                    </a:ext>
                  </a:extLst>
                </p:cNvPr>
                <p:cNvSpPr/>
                <p:nvPr/>
              </p:nvSpPr>
              <p:spPr>
                <a:xfrm rot="5400000">
                  <a:off x="5752695" y="3233068"/>
                  <a:ext cx="501410" cy="798200"/>
                </a:xfrm>
                <a:custGeom>
                  <a:avLst/>
                  <a:gdLst>
                    <a:gd name="connsiteX0" fmla="*/ -716 w 1763744"/>
                    <a:gd name="connsiteY0" fmla="*/ -191 h 2807722"/>
                    <a:gd name="connsiteX1" fmla="*/ 1763028 w 1763744"/>
                    <a:gd name="connsiteY1" fmla="*/ -191 h 2807722"/>
                    <a:gd name="connsiteX2" fmla="*/ 1763028 w 1763744"/>
                    <a:gd name="connsiteY2" fmla="*/ 2807532 h 2807722"/>
                    <a:gd name="connsiteX3" fmla="*/ -716 w 1763744"/>
                    <a:gd name="connsiteY3" fmla="*/ 2807532 h 2807722"/>
                  </a:gdLst>
                  <a:ahLst/>
                  <a:cxnLst>
                    <a:cxn ang="0">
                      <a:pos x="connsiteX0" y="connsiteY0"/>
                    </a:cxn>
                    <a:cxn ang="0">
                      <a:pos x="connsiteX1" y="connsiteY1"/>
                    </a:cxn>
                    <a:cxn ang="0">
                      <a:pos x="connsiteX2" y="connsiteY2"/>
                    </a:cxn>
                    <a:cxn ang="0">
                      <a:pos x="connsiteX3" y="connsiteY3"/>
                    </a:cxn>
                  </a:cxnLst>
                  <a:rect l="l" t="t" r="r" b="b"/>
                  <a:pathLst>
                    <a:path w="1763744" h="2807722">
                      <a:moveTo>
                        <a:pt x="-716" y="-191"/>
                      </a:moveTo>
                      <a:lnTo>
                        <a:pt x="1763028" y="-191"/>
                      </a:lnTo>
                      <a:lnTo>
                        <a:pt x="1763028" y="2807532"/>
                      </a:lnTo>
                      <a:lnTo>
                        <a:pt x="-716" y="2807532"/>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2" name="Freeform 1301">
                  <a:extLst>
                    <a:ext uri="{FF2B5EF4-FFF2-40B4-BE49-F238E27FC236}">
                      <a16:creationId xmlns:a16="http://schemas.microsoft.com/office/drawing/2014/main" id="{AED5031C-B1E7-6F49-8AF1-2E997E7F9CAE}"/>
                    </a:ext>
                  </a:extLst>
                </p:cNvPr>
                <p:cNvSpPr/>
                <p:nvPr/>
              </p:nvSpPr>
              <p:spPr>
                <a:xfrm rot="5400000">
                  <a:off x="4978954" y="3294329"/>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3" name="Freeform 1302">
                  <a:extLst>
                    <a:ext uri="{FF2B5EF4-FFF2-40B4-BE49-F238E27FC236}">
                      <a16:creationId xmlns:a16="http://schemas.microsoft.com/office/drawing/2014/main" id="{BA5F5516-B11A-3146-AED9-0AAB172C1611}"/>
                    </a:ext>
                  </a:extLst>
                </p:cNvPr>
                <p:cNvSpPr/>
                <p:nvPr/>
              </p:nvSpPr>
              <p:spPr>
                <a:xfrm rot="5400000">
                  <a:off x="497896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4" name="Freeform 1303">
                  <a:extLst>
                    <a:ext uri="{FF2B5EF4-FFF2-40B4-BE49-F238E27FC236}">
                      <a16:creationId xmlns:a16="http://schemas.microsoft.com/office/drawing/2014/main" id="{65CFA6AD-0226-3549-BC30-3D7DD660A03D}"/>
                    </a:ext>
                  </a:extLst>
                </p:cNvPr>
                <p:cNvSpPr/>
                <p:nvPr/>
              </p:nvSpPr>
              <p:spPr>
                <a:xfrm rot="5400000">
                  <a:off x="4978946" y="3667551"/>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5" name="Freeform 1304">
                  <a:extLst>
                    <a:ext uri="{FF2B5EF4-FFF2-40B4-BE49-F238E27FC236}">
                      <a16:creationId xmlns:a16="http://schemas.microsoft.com/office/drawing/2014/main" id="{F7CA1B4B-6697-624E-83F2-44DF77534786}"/>
                    </a:ext>
                  </a:extLst>
                </p:cNvPr>
                <p:cNvSpPr/>
                <p:nvPr/>
              </p:nvSpPr>
              <p:spPr>
                <a:xfrm rot="5400000">
                  <a:off x="497896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6" name="Freeform 1305">
                  <a:extLst>
                    <a:ext uri="{FF2B5EF4-FFF2-40B4-BE49-F238E27FC236}">
                      <a16:creationId xmlns:a16="http://schemas.microsoft.com/office/drawing/2014/main" id="{75F76ECA-29CD-C948-B55F-4F8418F19AE2}"/>
                    </a:ext>
                  </a:extLst>
                </p:cNvPr>
                <p:cNvSpPr/>
                <p:nvPr/>
              </p:nvSpPr>
              <p:spPr>
                <a:xfrm rot="5400000">
                  <a:off x="4978954" y="4040760"/>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7" name="Freeform 1306">
                  <a:extLst>
                    <a:ext uri="{FF2B5EF4-FFF2-40B4-BE49-F238E27FC236}">
                      <a16:creationId xmlns:a16="http://schemas.microsoft.com/office/drawing/2014/main" id="{AC8D9FA5-0A2C-964C-BDA4-60306F26417E}"/>
                    </a:ext>
                  </a:extLst>
                </p:cNvPr>
                <p:cNvSpPr/>
                <p:nvPr/>
              </p:nvSpPr>
              <p:spPr>
                <a:xfrm rot="5400000">
                  <a:off x="5262972"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8" name="Freeform 1307">
                  <a:extLst>
                    <a:ext uri="{FF2B5EF4-FFF2-40B4-BE49-F238E27FC236}">
                      <a16:creationId xmlns:a16="http://schemas.microsoft.com/office/drawing/2014/main" id="{3C396B5A-DD85-1747-A72C-944065F9209F}"/>
                    </a:ext>
                  </a:extLst>
                </p:cNvPr>
                <p:cNvSpPr/>
                <p:nvPr/>
              </p:nvSpPr>
              <p:spPr>
                <a:xfrm rot="5400000">
                  <a:off x="5022532"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09" name="Freeform 1308">
                  <a:extLst>
                    <a:ext uri="{FF2B5EF4-FFF2-40B4-BE49-F238E27FC236}">
                      <a16:creationId xmlns:a16="http://schemas.microsoft.com/office/drawing/2014/main" id="{CA5301DD-0B35-CB48-AC25-A50E2D641118}"/>
                    </a:ext>
                  </a:extLst>
                </p:cNvPr>
                <p:cNvSpPr/>
                <p:nvPr/>
              </p:nvSpPr>
              <p:spPr>
                <a:xfrm rot="5400000">
                  <a:off x="5173019"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10" name="Freeform 1309">
                  <a:extLst>
                    <a:ext uri="{FF2B5EF4-FFF2-40B4-BE49-F238E27FC236}">
                      <a16:creationId xmlns:a16="http://schemas.microsoft.com/office/drawing/2014/main" id="{D033DF08-659B-F246-88D2-7AB7DC333A93}"/>
                    </a:ext>
                  </a:extLst>
                </p:cNvPr>
                <p:cNvSpPr/>
                <p:nvPr/>
              </p:nvSpPr>
              <p:spPr>
                <a:xfrm rot="5400000">
                  <a:off x="5320433"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11" name="Freeform 1310">
                  <a:extLst>
                    <a:ext uri="{FF2B5EF4-FFF2-40B4-BE49-F238E27FC236}">
                      <a16:creationId xmlns:a16="http://schemas.microsoft.com/office/drawing/2014/main" id="{5D87FC84-49ED-FD42-A2EF-24DFD4752FA2}"/>
                    </a:ext>
                  </a:extLst>
                </p:cNvPr>
                <p:cNvSpPr/>
                <p:nvPr/>
              </p:nvSpPr>
              <p:spPr>
                <a:xfrm rot="5400000">
                  <a:off x="526298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12" name="Freeform 1311">
                  <a:extLst>
                    <a:ext uri="{FF2B5EF4-FFF2-40B4-BE49-F238E27FC236}">
                      <a16:creationId xmlns:a16="http://schemas.microsoft.com/office/drawing/2014/main" id="{B34A660E-5EDA-5B44-B345-AEEF738174CF}"/>
                    </a:ext>
                  </a:extLst>
                </p:cNvPr>
                <p:cNvSpPr/>
                <p:nvPr/>
              </p:nvSpPr>
              <p:spPr>
                <a:xfrm rot="5400000">
                  <a:off x="5262966"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13" name="Freeform 1312">
                  <a:extLst>
                    <a:ext uri="{FF2B5EF4-FFF2-40B4-BE49-F238E27FC236}">
                      <a16:creationId xmlns:a16="http://schemas.microsoft.com/office/drawing/2014/main" id="{E5A95B49-DEE6-DD44-821E-8AAFF982355E}"/>
                    </a:ext>
                  </a:extLst>
                </p:cNvPr>
                <p:cNvSpPr/>
                <p:nvPr/>
              </p:nvSpPr>
              <p:spPr>
                <a:xfrm rot="5400000">
                  <a:off x="526298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14" name="Freeform 1313">
                  <a:extLst>
                    <a:ext uri="{FF2B5EF4-FFF2-40B4-BE49-F238E27FC236}">
                      <a16:creationId xmlns:a16="http://schemas.microsoft.com/office/drawing/2014/main" id="{AB78484E-1177-A44D-A734-F46764551095}"/>
                    </a:ext>
                  </a:extLst>
                </p:cNvPr>
                <p:cNvSpPr/>
                <p:nvPr/>
              </p:nvSpPr>
              <p:spPr>
                <a:xfrm rot="5400000">
                  <a:off x="5262986"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chemeClr val="accent1">
                    <a:lumMod val="50000"/>
                  </a:schemeClr>
                </a:solidFill>
                <a:ln w="4407" cap="flat">
                  <a:noFill/>
                  <a:prstDash val="solid"/>
                  <a:miter/>
                </a:ln>
              </p:spPr>
              <p:txBody>
                <a:bodyPr rtlCol="0" anchor="ctr"/>
                <a:lstStyle/>
                <a:p>
                  <a:endParaRPr lang="en-US" sz="1600"/>
                </a:p>
              </p:txBody>
            </p:sp>
            <p:sp>
              <p:nvSpPr>
                <p:cNvPr id="1315" name="Freeform 1314">
                  <a:extLst>
                    <a:ext uri="{FF2B5EF4-FFF2-40B4-BE49-F238E27FC236}">
                      <a16:creationId xmlns:a16="http://schemas.microsoft.com/office/drawing/2014/main" id="{13795CA3-929E-F440-A8F0-3A0BAFF01B97}"/>
                    </a:ext>
                  </a:extLst>
                </p:cNvPr>
                <p:cNvSpPr/>
                <p:nvPr/>
              </p:nvSpPr>
              <p:spPr>
                <a:xfrm>
                  <a:off x="5879907" y="4045074"/>
                  <a:ext cx="260104" cy="252688"/>
                </a:xfrm>
                <a:custGeom>
                  <a:avLst/>
                  <a:gdLst>
                    <a:gd name="connsiteX0" fmla="*/ 0 w 914934"/>
                    <a:gd name="connsiteY0" fmla="*/ 0 h 888849"/>
                    <a:gd name="connsiteX1" fmla="*/ 914934 w 914934"/>
                    <a:gd name="connsiteY1" fmla="*/ 0 h 888849"/>
                    <a:gd name="connsiteX2" fmla="*/ 914934 w 914934"/>
                    <a:gd name="connsiteY2" fmla="*/ 888850 h 888849"/>
                    <a:gd name="connsiteX3" fmla="*/ 0 w 914934"/>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914934" h="888849">
                      <a:moveTo>
                        <a:pt x="0" y="0"/>
                      </a:moveTo>
                      <a:lnTo>
                        <a:pt x="914934" y="0"/>
                      </a:lnTo>
                      <a:lnTo>
                        <a:pt x="914934" y="888850"/>
                      </a:lnTo>
                      <a:lnTo>
                        <a:pt x="0" y="888850"/>
                      </a:lnTo>
                      <a:close/>
                    </a:path>
                  </a:pathLst>
                </a:custGeom>
                <a:solidFill>
                  <a:schemeClr val="accent3"/>
                </a:solidFill>
                <a:ln w="4407" cap="flat">
                  <a:noFill/>
                  <a:prstDash val="solid"/>
                  <a:miter/>
                </a:ln>
              </p:spPr>
              <p:txBody>
                <a:bodyPr rtlCol="0" anchor="ctr"/>
                <a:lstStyle/>
                <a:p>
                  <a:endParaRPr lang="en-US" sz="1600"/>
                </a:p>
              </p:txBody>
            </p:sp>
            <p:sp>
              <p:nvSpPr>
                <p:cNvPr id="1316" name="Freeform 1315">
                  <a:extLst>
                    <a:ext uri="{FF2B5EF4-FFF2-40B4-BE49-F238E27FC236}">
                      <a16:creationId xmlns:a16="http://schemas.microsoft.com/office/drawing/2014/main" id="{5094E8A9-9B46-2247-BF61-8EABC21338C1}"/>
                    </a:ext>
                  </a:extLst>
                </p:cNvPr>
                <p:cNvSpPr/>
                <p:nvPr/>
              </p:nvSpPr>
              <p:spPr>
                <a:xfrm>
                  <a:off x="5039487"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17" name="Freeform 1316">
                  <a:extLst>
                    <a:ext uri="{FF2B5EF4-FFF2-40B4-BE49-F238E27FC236}">
                      <a16:creationId xmlns:a16="http://schemas.microsoft.com/office/drawing/2014/main" id="{F7F08B4B-F57F-0A43-AAB8-73D02344D334}"/>
                    </a:ext>
                  </a:extLst>
                </p:cNvPr>
                <p:cNvSpPr/>
                <p:nvPr/>
              </p:nvSpPr>
              <p:spPr>
                <a:xfrm>
                  <a:off x="5189986"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18" name="Freeform 1317">
                  <a:extLst>
                    <a:ext uri="{FF2B5EF4-FFF2-40B4-BE49-F238E27FC236}">
                      <a16:creationId xmlns:a16="http://schemas.microsoft.com/office/drawing/2014/main" id="{6015AE85-4AB3-A649-9CD9-B5B22D9D4026}"/>
                    </a:ext>
                  </a:extLst>
                </p:cNvPr>
                <p:cNvSpPr/>
                <p:nvPr/>
              </p:nvSpPr>
              <p:spPr>
                <a:xfrm>
                  <a:off x="5337388"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19" name="Freeform 1318">
                  <a:extLst>
                    <a:ext uri="{FF2B5EF4-FFF2-40B4-BE49-F238E27FC236}">
                      <a16:creationId xmlns:a16="http://schemas.microsoft.com/office/drawing/2014/main" id="{C34F5F78-6AC6-2741-915E-E1927C732CD0}"/>
                    </a:ext>
                  </a:extLst>
                </p:cNvPr>
                <p:cNvSpPr/>
                <p:nvPr/>
              </p:nvSpPr>
              <p:spPr>
                <a:xfrm>
                  <a:off x="6539140"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20" name="Freeform 1319">
                  <a:extLst>
                    <a:ext uri="{FF2B5EF4-FFF2-40B4-BE49-F238E27FC236}">
                      <a16:creationId xmlns:a16="http://schemas.microsoft.com/office/drawing/2014/main" id="{D2A03C83-AA44-2B45-B322-9D3B15206A39}"/>
                    </a:ext>
                  </a:extLst>
                </p:cNvPr>
                <p:cNvSpPr/>
                <p:nvPr/>
              </p:nvSpPr>
              <p:spPr>
                <a:xfrm>
                  <a:off x="6689628"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21" name="Freeform 1320">
                  <a:extLst>
                    <a:ext uri="{FF2B5EF4-FFF2-40B4-BE49-F238E27FC236}">
                      <a16:creationId xmlns:a16="http://schemas.microsoft.com/office/drawing/2014/main" id="{D24C57E8-89B8-864A-A40C-9BEECCF14D0F}"/>
                    </a:ext>
                  </a:extLst>
                </p:cNvPr>
                <p:cNvSpPr/>
                <p:nvPr/>
              </p:nvSpPr>
              <p:spPr>
                <a:xfrm>
                  <a:off x="6837042"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22" name="Freeform 1321">
                  <a:extLst>
                    <a:ext uri="{FF2B5EF4-FFF2-40B4-BE49-F238E27FC236}">
                      <a16:creationId xmlns:a16="http://schemas.microsoft.com/office/drawing/2014/main" id="{1D8558D7-BD37-7A41-BB42-6C003D36AAF7}"/>
                    </a:ext>
                  </a:extLst>
                </p:cNvPr>
                <p:cNvSpPr/>
                <p:nvPr/>
              </p:nvSpPr>
              <p:spPr>
                <a:xfrm>
                  <a:off x="4884034" y="3341960"/>
                  <a:ext cx="47278" cy="914590"/>
                </a:xfrm>
                <a:custGeom>
                  <a:avLst/>
                  <a:gdLst>
                    <a:gd name="connsiteX0" fmla="*/ 0 w 166303"/>
                    <a:gd name="connsiteY0" fmla="*/ 0 h 3217129"/>
                    <a:gd name="connsiteX1" fmla="*/ 166304 w 166303"/>
                    <a:gd name="connsiteY1" fmla="*/ 0 h 3217129"/>
                    <a:gd name="connsiteX2" fmla="*/ 166304 w 166303"/>
                    <a:gd name="connsiteY2" fmla="*/ 3217130 h 3217129"/>
                    <a:gd name="connsiteX3" fmla="*/ 0 w 166303"/>
                    <a:gd name="connsiteY3" fmla="*/ 3217130 h 3217129"/>
                  </a:gdLst>
                  <a:ahLst/>
                  <a:cxnLst>
                    <a:cxn ang="0">
                      <a:pos x="connsiteX0" y="connsiteY0"/>
                    </a:cxn>
                    <a:cxn ang="0">
                      <a:pos x="connsiteX1" y="connsiteY1"/>
                    </a:cxn>
                    <a:cxn ang="0">
                      <a:pos x="connsiteX2" y="connsiteY2"/>
                    </a:cxn>
                    <a:cxn ang="0">
                      <a:pos x="connsiteX3" y="connsiteY3"/>
                    </a:cxn>
                  </a:cxnLst>
                  <a:rect l="l" t="t" r="r" b="b"/>
                  <a:pathLst>
                    <a:path w="166303" h="3217129">
                      <a:moveTo>
                        <a:pt x="0" y="0"/>
                      </a:moveTo>
                      <a:lnTo>
                        <a:pt x="166304" y="0"/>
                      </a:lnTo>
                      <a:lnTo>
                        <a:pt x="166304" y="3217130"/>
                      </a:lnTo>
                      <a:lnTo>
                        <a:pt x="0" y="3217130"/>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23" name="Freeform 1322">
                  <a:extLst>
                    <a:ext uri="{FF2B5EF4-FFF2-40B4-BE49-F238E27FC236}">
                      <a16:creationId xmlns:a16="http://schemas.microsoft.com/office/drawing/2014/main" id="{00B4C1CB-CE41-C847-8E0E-9AD89B942043}"/>
                    </a:ext>
                  </a:extLst>
                </p:cNvPr>
                <p:cNvSpPr/>
                <p:nvPr/>
              </p:nvSpPr>
              <p:spPr>
                <a:xfrm>
                  <a:off x="5212171"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24" name="Freeform 1323">
                  <a:extLst>
                    <a:ext uri="{FF2B5EF4-FFF2-40B4-BE49-F238E27FC236}">
                      <a16:creationId xmlns:a16="http://schemas.microsoft.com/office/drawing/2014/main" id="{72DF77F1-478E-114C-890D-1FA9C84C31B2}"/>
                    </a:ext>
                  </a:extLst>
                </p:cNvPr>
                <p:cNvSpPr/>
                <p:nvPr/>
              </p:nvSpPr>
              <p:spPr>
                <a:xfrm>
                  <a:off x="4928152"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25" name="Freeform 1324">
                  <a:extLst>
                    <a:ext uri="{FF2B5EF4-FFF2-40B4-BE49-F238E27FC236}">
                      <a16:creationId xmlns:a16="http://schemas.microsoft.com/office/drawing/2014/main" id="{F5FBDD00-E7D6-094D-A921-36DFF05894B4}"/>
                    </a:ext>
                  </a:extLst>
                </p:cNvPr>
                <p:cNvSpPr/>
                <p:nvPr/>
              </p:nvSpPr>
              <p:spPr>
                <a:xfrm>
                  <a:off x="5212171"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26" name="Freeform 1325">
                  <a:extLst>
                    <a:ext uri="{FF2B5EF4-FFF2-40B4-BE49-F238E27FC236}">
                      <a16:creationId xmlns:a16="http://schemas.microsoft.com/office/drawing/2014/main" id="{99213823-9B01-B74B-BF1F-0136520B4475}"/>
                    </a:ext>
                  </a:extLst>
                </p:cNvPr>
                <p:cNvSpPr/>
                <p:nvPr/>
              </p:nvSpPr>
              <p:spPr>
                <a:xfrm>
                  <a:off x="4928152"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27" name="Freeform 1326">
                  <a:extLst>
                    <a:ext uri="{FF2B5EF4-FFF2-40B4-BE49-F238E27FC236}">
                      <a16:creationId xmlns:a16="http://schemas.microsoft.com/office/drawing/2014/main" id="{DE72EFD8-D939-E247-99F0-22FC917CAD0C}"/>
                    </a:ext>
                  </a:extLst>
                </p:cNvPr>
                <p:cNvSpPr/>
                <p:nvPr/>
              </p:nvSpPr>
              <p:spPr>
                <a:xfrm>
                  <a:off x="5212171"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28" name="Freeform 1327">
                  <a:extLst>
                    <a:ext uri="{FF2B5EF4-FFF2-40B4-BE49-F238E27FC236}">
                      <a16:creationId xmlns:a16="http://schemas.microsoft.com/office/drawing/2014/main" id="{C90F6E04-190C-B942-A5F2-0296B8501C4B}"/>
                    </a:ext>
                  </a:extLst>
                </p:cNvPr>
                <p:cNvSpPr/>
                <p:nvPr/>
              </p:nvSpPr>
              <p:spPr>
                <a:xfrm>
                  <a:off x="4928152"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29" name="Freeform 1328">
                  <a:extLst>
                    <a:ext uri="{FF2B5EF4-FFF2-40B4-BE49-F238E27FC236}">
                      <a16:creationId xmlns:a16="http://schemas.microsoft.com/office/drawing/2014/main" id="{95DEF17B-A832-1E49-A182-35DB4E14137A}"/>
                    </a:ext>
                  </a:extLst>
                </p:cNvPr>
                <p:cNvSpPr/>
                <p:nvPr/>
              </p:nvSpPr>
              <p:spPr>
                <a:xfrm>
                  <a:off x="5212171"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30" name="Freeform 1329">
                  <a:extLst>
                    <a:ext uri="{FF2B5EF4-FFF2-40B4-BE49-F238E27FC236}">
                      <a16:creationId xmlns:a16="http://schemas.microsoft.com/office/drawing/2014/main" id="{2F415266-FBA6-5248-90F1-0EDA54406BAA}"/>
                    </a:ext>
                  </a:extLst>
                </p:cNvPr>
                <p:cNvSpPr/>
                <p:nvPr/>
              </p:nvSpPr>
              <p:spPr>
                <a:xfrm>
                  <a:off x="5604215" y="3882820"/>
                  <a:ext cx="812718" cy="8350"/>
                </a:xfrm>
                <a:custGeom>
                  <a:avLst/>
                  <a:gdLst>
                    <a:gd name="connsiteX0" fmla="*/ 0 w 2858789"/>
                    <a:gd name="connsiteY0" fmla="*/ 0 h 29372"/>
                    <a:gd name="connsiteX1" fmla="*/ 2858789 w 2858789"/>
                    <a:gd name="connsiteY1" fmla="*/ 0 h 29372"/>
                    <a:gd name="connsiteX2" fmla="*/ 2858789 w 2858789"/>
                    <a:gd name="connsiteY2" fmla="*/ 29373 h 29372"/>
                    <a:gd name="connsiteX3" fmla="*/ 0 w 2858789"/>
                    <a:gd name="connsiteY3" fmla="*/ 29373 h 29372"/>
                  </a:gdLst>
                  <a:ahLst/>
                  <a:cxnLst>
                    <a:cxn ang="0">
                      <a:pos x="connsiteX0" y="connsiteY0"/>
                    </a:cxn>
                    <a:cxn ang="0">
                      <a:pos x="connsiteX1" y="connsiteY1"/>
                    </a:cxn>
                    <a:cxn ang="0">
                      <a:pos x="connsiteX2" y="connsiteY2"/>
                    </a:cxn>
                    <a:cxn ang="0">
                      <a:pos x="connsiteX3" y="connsiteY3"/>
                    </a:cxn>
                  </a:cxnLst>
                  <a:rect l="l" t="t" r="r" b="b"/>
                  <a:pathLst>
                    <a:path w="2858789" h="29372">
                      <a:moveTo>
                        <a:pt x="0" y="0"/>
                      </a:moveTo>
                      <a:lnTo>
                        <a:pt x="2858789" y="0"/>
                      </a:lnTo>
                      <a:lnTo>
                        <a:pt x="2858789"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31" name="Freeform 1330">
                  <a:extLst>
                    <a:ext uri="{FF2B5EF4-FFF2-40B4-BE49-F238E27FC236}">
                      <a16:creationId xmlns:a16="http://schemas.microsoft.com/office/drawing/2014/main" id="{ED02ACB3-382A-4D4C-9628-FE2C6054D17D}"/>
                    </a:ext>
                  </a:extLst>
                </p:cNvPr>
                <p:cNvSpPr/>
                <p:nvPr/>
              </p:nvSpPr>
              <p:spPr>
                <a:xfrm>
                  <a:off x="4928152"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32" name="Freeform 1331">
                  <a:extLst>
                    <a:ext uri="{FF2B5EF4-FFF2-40B4-BE49-F238E27FC236}">
                      <a16:creationId xmlns:a16="http://schemas.microsoft.com/office/drawing/2014/main" id="{E0DCCE52-E95E-6749-B32D-8B85BF2750AC}"/>
                    </a:ext>
                  </a:extLst>
                </p:cNvPr>
                <p:cNvSpPr/>
                <p:nvPr/>
              </p:nvSpPr>
              <p:spPr>
                <a:xfrm>
                  <a:off x="5212171"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33" name="Freeform 1332">
                  <a:extLst>
                    <a:ext uri="{FF2B5EF4-FFF2-40B4-BE49-F238E27FC236}">
                      <a16:creationId xmlns:a16="http://schemas.microsoft.com/office/drawing/2014/main" id="{2A7DD66D-4F6C-B449-AA53-4BEB79604FC9}"/>
                    </a:ext>
                  </a:extLst>
                </p:cNvPr>
                <p:cNvSpPr/>
                <p:nvPr/>
              </p:nvSpPr>
              <p:spPr>
                <a:xfrm>
                  <a:off x="4928152"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34" name="Freeform 1333">
                  <a:extLst>
                    <a:ext uri="{FF2B5EF4-FFF2-40B4-BE49-F238E27FC236}">
                      <a16:creationId xmlns:a16="http://schemas.microsoft.com/office/drawing/2014/main" id="{803ABDB5-3636-9849-B031-F34894250604}"/>
                    </a:ext>
                  </a:extLst>
                </p:cNvPr>
                <p:cNvSpPr/>
                <p:nvPr/>
              </p:nvSpPr>
              <p:spPr>
                <a:xfrm>
                  <a:off x="5187466" y="3340931"/>
                  <a:ext cx="27865" cy="915630"/>
                </a:xfrm>
                <a:custGeom>
                  <a:avLst/>
                  <a:gdLst>
                    <a:gd name="connsiteX0" fmla="*/ 0 w 98017"/>
                    <a:gd name="connsiteY0" fmla="*/ 0 h 3220790"/>
                    <a:gd name="connsiteX1" fmla="*/ 98018 w 98017"/>
                    <a:gd name="connsiteY1" fmla="*/ 0 h 3220790"/>
                    <a:gd name="connsiteX2" fmla="*/ 98018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8" y="0"/>
                      </a:lnTo>
                      <a:lnTo>
                        <a:pt x="98018" y="3220790"/>
                      </a:lnTo>
                      <a:lnTo>
                        <a:pt x="0" y="3220790"/>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35" name="Freeform 1334">
                  <a:extLst>
                    <a:ext uri="{FF2B5EF4-FFF2-40B4-BE49-F238E27FC236}">
                      <a16:creationId xmlns:a16="http://schemas.microsoft.com/office/drawing/2014/main" id="{7F5A49FC-F385-4340-8ED6-B043B8403A2F}"/>
                    </a:ext>
                  </a:extLst>
                </p:cNvPr>
                <p:cNvSpPr/>
                <p:nvPr/>
              </p:nvSpPr>
              <p:spPr>
                <a:xfrm>
                  <a:off x="4921843"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36" name="Freeform 1335">
                  <a:extLst>
                    <a:ext uri="{FF2B5EF4-FFF2-40B4-BE49-F238E27FC236}">
                      <a16:creationId xmlns:a16="http://schemas.microsoft.com/office/drawing/2014/main" id="{B0AAE73F-08E1-1C48-B11E-D3EC185A4F0F}"/>
                    </a:ext>
                  </a:extLst>
                </p:cNvPr>
                <p:cNvSpPr/>
                <p:nvPr/>
              </p:nvSpPr>
              <p:spPr>
                <a:xfrm>
                  <a:off x="4921843"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37" name="Freeform 1336">
                  <a:extLst>
                    <a:ext uri="{FF2B5EF4-FFF2-40B4-BE49-F238E27FC236}">
                      <a16:creationId xmlns:a16="http://schemas.microsoft.com/office/drawing/2014/main" id="{D769737D-672E-C148-890F-7BD168549A77}"/>
                    </a:ext>
                  </a:extLst>
                </p:cNvPr>
                <p:cNvSpPr/>
                <p:nvPr/>
              </p:nvSpPr>
              <p:spPr>
                <a:xfrm>
                  <a:off x="4921843"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38" name="Freeform 1337">
                  <a:extLst>
                    <a:ext uri="{FF2B5EF4-FFF2-40B4-BE49-F238E27FC236}">
                      <a16:creationId xmlns:a16="http://schemas.microsoft.com/office/drawing/2014/main" id="{301EC82F-4DA1-8542-825F-8C9C1AFFF59A}"/>
                    </a:ext>
                  </a:extLst>
                </p:cNvPr>
                <p:cNvSpPr/>
                <p:nvPr/>
              </p:nvSpPr>
              <p:spPr>
                <a:xfrm>
                  <a:off x="4921843"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39" name="Freeform 1338">
                  <a:extLst>
                    <a:ext uri="{FF2B5EF4-FFF2-40B4-BE49-F238E27FC236}">
                      <a16:creationId xmlns:a16="http://schemas.microsoft.com/office/drawing/2014/main" id="{C1587903-1E43-764B-8126-525E5174CBB3}"/>
                    </a:ext>
                  </a:extLst>
                </p:cNvPr>
                <p:cNvSpPr/>
                <p:nvPr/>
              </p:nvSpPr>
              <p:spPr>
                <a:xfrm>
                  <a:off x="6788560" y="3340931"/>
                  <a:ext cx="27865" cy="915630"/>
                </a:xfrm>
                <a:custGeom>
                  <a:avLst/>
                  <a:gdLst>
                    <a:gd name="connsiteX0" fmla="*/ 0 w 98017"/>
                    <a:gd name="connsiteY0" fmla="*/ 0 h 3220790"/>
                    <a:gd name="connsiteX1" fmla="*/ 98017 w 98017"/>
                    <a:gd name="connsiteY1" fmla="*/ 0 h 3220790"/>
                    <a:gd name="connsiteX2" fmla="*/ 98017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7" y="0"/>
                      </a:lnTo>
                      <a:lnTo>
                        <a:pt x="98017" y="3220790"/>
                      </a:lnTo>
                      <a:lnTo>
                        <a:pt x="0" y="3220790"/>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40" name="Freeform 1339">
                  <a:extLst>
                    <a:ext uri="{FF2B5EF4-FFF2-40B4-BE49-F238E27FC236}">
                      <a16:creationId xmlns:a16="http://schemas.microsoft.com/office/drawing/2014/main" id="{80FF14D0-4B00-8D44-9F3A-C506F58EA08E}"/>
                    </a:ext>
                  </a:extLst>
                </p:cNvPr>
                <p:cNvSpPr/>
                <p:nvPr/>
              </p:nvSpPr>
              <p:spPr>
                <a:xfrm>
                  <a:off x="6522951"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41" name="Freeform 1340">
                  <a:extLst>
                    <a:ext uri="{FF2B5EF4-FFF2-40B4-BE49-F238E27FC236}">
                      <a16:creationId xmlns:a16="http://schemas.microsoft.com/office/drawing/2014/main" id="{39E5C29F-10BD-9F44-B0BE-7C272BE3D93C}"/>
                    </a:ext>
                  </a:extLst>
                </p:cNvPr>
                <p:cNvSpPr/>
                <p:nvPr/>
              </p:nvSpPr>
              <p:spPr>
                <a:xfrm>
                  <a:off x="6522951"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42" name="Freeform 1341">
                  <a:extLst>
                    <a:ext uri="{FF2B5EF4-FFF2-40B4-BE49-F238E27FC236}">
                      <a16:creationId xmlns:a16="http://schemas.microsoft.com/office/drawing/2014/main" id="{F2110255-58D9-D149-82F7-598F4D24E080}"/>
                    </a:ext>
                  </a:extLst>
                </p:cNvPr>
                <p:cNvSpPr/>
                <p:nvPr/>
              </p:nvSpPr>
              <p:spPr>
                <a:xfrm>
                  <a:off x="6522951"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43" name="Freeform 1342">
                  <a:extLst>
                    <a:ext uri="{FF2B5EF4-FFF2-40B4-BE49-F238E27FC236}">
                      <a16:creationId xmlns:a16="http://schemas.microsoft.com/office/drawing/2014/main" id="{70213B23-F9EB-EB40-8397-31FCBAFD13F5}"/>
                    </a:ext>
                  </a:extLst>
                </p:cNvPr>
                <p:cNvSpPr/>
                <p:nvPr/>
              </p:nvSpPr>
              <p:spPr>
                <a:xfrm>
                  <a:off x="6522951"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44" name="Freeform 1343">
                  <a:extLst>
                    <a:ext uri="{FF2B5EF4-FFF2-40B4-BE49-F238E27FC236}">
                      <a16:creationId xmlns:a16="http://schemas.microsoft.com/office/drawing/2014/main" id="{63A1402A-227F-8047-8244-1C44D31D8370}"/>
                    </a:ext>
                  </a:extLst>
                </p:cNvPr>
                <p:cNvSpPr/>
                <p:nvPr/>
              </p:nvSpPr>
              <p:spPr>
                <a:xfrm>
                  <a:off x="681273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45" name="Freeform 1344">
                  <a:extLst>
                    <a:ext uri="{FF2B5EF4-FFF2-40B4-BE49-F238E27FC236}">
                      <a16:creationId xmlns:a16="http://schemas.microsoft.com/office/drawing/2014/main" id="{71D6F60C-A478-054E-B925-2BE5146A2247}"/>
                    </a:ext>
                  </a:extLst>
                </p:cNvPr>
                <p:cNvSpPr/>
                <p:nvPr/>
              </p:nvSpPr>
              <p:spPr>
                <a:xfrm>
                  <a:off x="652871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46" name="Freeform 1345">
                  <a:extLst>
                    <a:ext uri="{FF2B5EF4-FFF2-40B4-BE49-F238E27FC236}">
                      <a16:creationId xmlns:a16="http://schemas.microsoft.com/office/drawing/2014/main" id="{3B9BB63A-982B-7149-8176-E9F154FECC9E}"/>
                    </a:ext>
                  </a:extLst>
                </p:cNvPr>
                <p:cNvSpPr/>
                <p:nvPr/>
              </p:nvSpPr>
              <p:spPr>
                <a:xfrm>
                  <a:off x="681273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47" name="Freeform 1346">
                  <a:extLst>
                    <a:ext uri="{FF2B5EF4-FFF2-40B4-BE49-F238E27FC236}">
                      <a16:creationId xmlns:a16="http://schemas.microsoft.com/office/drawing/2014/main" id="{1F8F2486-07C8-9142-B35D-BF65D3E63A4B}"/>
                    </a:ext>
                  </a:extLst>
                </p:cNvPr>
                <p:cNvSpPr/>
                <p:nvPr/>
              </p:nvSpPr>
              <p:spPr>
                <a:xfrm>
                  <a:off x="652871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48" name="Freeform 1347">
                  <a:extLst>
                    <a:ext uri="{FF2B5EF4-FFF2-40B4-BE49-F238E27FC236}">
                      <a16:creationId xmlns:a16="http://schemas.microsoft.com/office/drawing/2014/main" id="{08D4E942-B00C-FC43-B716-BB5E7D83FFD4}"/>
                    </a:ext>
                  </a:extLst>
                </p:cNvPr>
                <p:cNvSpPr/>
                <p:nvPr/>
              </p:nvSpPr>
              <p:spPr>
                <a:xfrm>
                  <a:off x="681273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49" name="Freeform 1348">
                  <a:extLst>
                    <a:ext uri="{FF2B5EF4-FFF2-40B4-BE49-F238E27FC236}">
                      <a16:creationId xmlns:a16="http://schemas.microsoft.com/office/drawing/2014/main" id="{12E1C50D-4440-104E-AA1C-04D65F519ACD}"/>
                    </a:ext>
                  </a:extLst>
                </p:cNvPr>
                <p:cNvSpPr/>
                <p:nvPr/>
              </p:nvSpPr>
              <p:spPr>
                <a:xfrm>
                  <a:off x="652871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50" name="Freeform 1349">
                  <a:extLst>
                    <a:ext uri="{FF2B5EF4-FFF2-40B4-BE49-F238E27FC236}">
                      <a16:creationId xmlns:a16="http://schemas.microsoft.com/office/drawing/2014/main" id="{9E43C31F-EAEF-E446-A803-B1AA188FF793}"/>
                    </a:ext>
                  </a:extLst>
                </p:cNvPr>
                <p:cNvSpPr/>
                <p:nvPr/>
              </p:nvSpPr>
              <p:spPr>
                <a:xfrm>
                  <a:off x="681273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51" name="Freeform 1350">
                  <a:extLst>
                    <a:ext uri="{FF2B5EF4-FFF2-40B4-BE49-F238E27FC236}">
                      <a16:creationId xmlns:a16="http://schemas.microsoft.com/office/drawing/2014/main" id="{94AE13F2-18A0-5841-8C57-713145F64550}"/>
                    </a:ext>
                  </a:extLst>
                </p:cNvPr>
                <p:cNvSpPr/>
                <p:nvPr/>
              </p:nvSpPr>
              <p:spPr>
                <a:xfrm>
                  <a:off x="652871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52" name="Freeform 1351">
                  <a:extLst>
                    <a:ext uri="{FF2B5EF4-FFF2-40B4-BE49-F238E27FC236}">
                      <a16:creationId xmlns:a16="http://schemas.microsoft.com/office/drawing/2014/main" id="{69F7D088-6570-E044-BC09-AC3113CF1E53}"/>
                    </a:ext>
                  </a:extLst>
                </p:cNvPr>
                <p:cNvSpPr/>
                <p:nvPr/>
              </p:nvSpPr>
              <p:spPr>
                <a:xfrm>
                  <a:off x="681273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endParaRPr lang="en-US" sz="1600"/>
                </a:p>
              </p:txBody>
            </p:sp>
            <p:sp>
              <p:nvSpPr>
                <p:cNvPr id="1353" name="Freeform 1352">
                  <a:extLst>
                    <a:ext uri="{FF2B5EF4-FFF2-40B4-BE49-F238E27FC236}">
                      <a16:creationId xmlns:a16="http://schemas.microsoft.com/office/drawing/2014/main" id="{0C7946B1-8087-2649-8D7B-B3D2B3051505}"/>
                    </a:ext>
                  </a:extLst>
                </p:cNvPr>
                <p:cNvSpPr/>
                <p:nvPr/>
              </p:nvSpPr>
              <p:spPr>
                <a:xfrm>
                  <a:off x="652871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endParaRPr lang="en-US" sz="1600"/>
                </a:p>
              </p:txBody>
            </p:sp>
            <p:sp>
              <p:nvSpPr>
                <p:cNvPr id="1354" name="Freeform 1353">
                  <a:extLst>
                    <a:ext uri="{FF2B5EF4-FFF2-40B4-BE49-F238E27FC236}">
                      <a16:creationId xmlns:a16="http://schemas.microsoft.com/office/drawing/2014/main" id="{6C8CA2BF-F34F-7B42-BB55-10B09859C916}"/>
                    </a:ext>
                  </a:extLst>
                </p:cNvPr>
                <p:cNvSpPr/>
                <p:nvPr/>
              </p:nvSpPr>
              <p:spPr>
                <a:xfrm>
                  <a:off x="5550416" y="2914606"/>
                  <a:ext cx="906534" cy="70300"/>
                </a:xfrm>
                <a:custGeom>
                  <a:avLst/>
                  <a:gdLst>
                    <a:gd name="connsiteX0" fmla="*/ 0 w 3188793"/>
                    <a:gd name="connsiteY0" fmla="*/ 0 h 247284"/>
                    <a:gd name="connsiteX1" fmla="*/ 3188794 w 3188793"/>
                    <a:gd name="connsiteY1" fmla="*/ 0 h 247284"/>
                    <a:gd name="connsiteX2" fmla="*/ 3188794 w 3188793"/>
                    <a:gd name="connsiteY2" fmla="*/ 247285 h 247284"/>
                    <a:gd name="connsiteX3" fmla="*/ 0 w 3188793"/>
                    <a:gd name="connsiteY3" fmla="*/ 247285 h 247284"/>
                  </a:gdLst>
                  <a:ahLst/>
                  <a:cxnLst>
                    <a:cxn ang="0">
                      <a:pos x="connsiteX0" y="connsiteY0"/>
                    </a:cxn>
                    <a:cxn ang="0">
                      <a:pos x="connsiteX1" y="connsiteY1"/>
                    </a:cxn>
                    <a:cxn ang="0">
                      <a:pos x="connsiteX2" y="connsiteY2"/>
                    </a:cxn>
                    <a:cxn ang="0">
                      <a:pos x="connsiteX3" y="connsiteY3"/>
                    </a:cxn>
                  </a:cxnLst>
                  <a:rect l="l" t="t" r="r" b="b"/>
                  <a:pathLst>
                    <a:path w="3188793" h="247284">
                      <a:moveTo>
                        <a:pt x="0" y="0"/>
                      </a:moveTo>
                      <a:lnTo>
                        <a:pt x="3188794" y="0"/>
                      </a:lnTo>
                      <a:lnTo>
                        <a:pt x="3188794" y="247285"/>
                      </a:lnTo>
                      <a:lnTo>
                        <a:pt x="0" y="247285"/>
                      </a:lnTo>
                      <a:close/>
                    </a:path>
                  </a:pathLst>
                </a:custGeom>
                <a:solidFill>
                  <a:schemeClr val="bg1">
                    <a:lumMod val="85000"/>
                  </a:schemeClr>
                </a:solidFill>
                <a:ln w="4407" cap="flat">
                  <a:noFill/>
                  <a:prstDash val="solid"/>
                  <a:miter/>
                </a:ln>
              </p:spPr>
              <p:txBody>
                <a:bodyPr rtlCol="0" anchor="ctr"/>
                <a:lstStyle/>
                <a:p>
                  <a:endParaRPr lang="en-US" sz="1600"/>
                </a:p>
              </p:txBody>
            </p:sp>
            <p:sp>
              <p:nvSpPr>
                <p:cNvPr id="1355" name="Freeform 1354">
                  <a:extLst>
                    <a:ext uri="{FF2B5EF4-FFF2-40B4-BE49-F238E27FC236}">
                      <a16:creationId xmlns:a16="http://schemas.microsoft.com/office/drawing/2014/main" id="{C76FCC1D-29A0-224C-8B13-D162729BB097}"/>
                    </a:ext>
                  </a:extLst>
                </p:cNvPr>
                <p:cNvSpPr/>
                <p:nvPr/>
              </p:nvSpPr>
              <p:spPr>
                <a:xfrm>
                  <a:off x="5530363" y="2901227"/>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chemeClr val="accent3"/>
                </a:solidFill>
                <a:ln w="4407" cap="flat">
                  <a:noFill/>
                  <a:prstDash val="solid"/>
                  <a:miter/>
                </a:ln>
              </p:spPr>
              <p:txBody>
                <a:bodyPr rtlCol="0" anchor="ctr"/>
                <a:lstStyle/>
                <a:p>
                  <a:endParaRPr lang="en-US" sz="1600"/>
                </a:p>
              </p:txBody>
            </p:sp>
            <p:sp>
              <p:nvSpPr>
                <p:cNvPr id="1356" name="Freeform 1355">
                  <a:extLst>
                    <a:ext uri="{FF2B5EF4-FFF2-40B4-BE49-F238E27FC236}">
                      <a16:creationId xmlns:a16="http://schemas.microsoft.com/office/drawing/2014/main" id="{D7D93DDA-47D3-2143-A80F-122E0EE8EA6A}"/>
                    </a:ext>
                  </a:extLst>
                </p:cNvPr>
                <p:cNvSpPr/>
                <p:nvPr/>
              </p:nvSpPr>
              <p:spPr>
                <a:xfrm>
                  <a:off x="5607725" y="2816246"/>
                  <a:ext cx="340502" cy="29363"/>
                </a:xfrm>
                <a:custGeom>
                  <a:avLst/>
                  <a:gdLst>
                    <a:gd name="connsiteX0" fmla="*/ 0 w 1197738"/>
                    <a:gd name="connsiteY0" fmla="*/ 0 h 103288"/>
                    <a:gd name="connsiteX1" fmla="*/ 1197739 w 1197738"/>
                    <a:gd name="connsiteY1" fmla="*/ 0 h 103288"/>
                    <a:gd name="connsiteX2" fmla="*/ 1197739 w 1197738"/>
                    <a:gd name="connsiteY2" fmla="*/ 103289 h 103288"/>
                    <a:gd name="connsiteX3" fmla="*/ 0 w 1197738"/>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1197738" h="103288">
                      <a:moveTo>
                        <a:pt x="0" y="0"/>
                      </a:moveTo>
                      <a:lnTo>
                        <a:pt x="1197739" y="0"/>
                      </a:lnTo>
                      <a:lnTo>
                        <a:pt x="1197739" y="103289"/>
                      </a:lnTo>
                      <a:lnTo>
                        <a:pt x="0" y="103289"/>
                      </a:lnTo>
                      <a:close/>
                    </a:path>
                  </a:pathLst>
                </a:custGeom>
                <a:solidFill>
                  <a:schemeClr val="accent3"/>
                </a:solidFill>
                <a:ln w="4407" cap="flat">
                  <a:noFill/>
                  <a:prstDash val="solid"/>
                  <a:miter/>
                </a:ln>
              </p:spPr>
              <p:txBody>
                <a:bodyPr rtlCol="0" anchor="ctr"/>
                <a:lstStyle/>
                <a:p>
                  <a:endParaRPr lang="en-US" sz="1600"/>
                </a:p>
              </p:txBody>
            </p:sp>
            <p:sp>
              <p:nvSpPr>
                <p:cNvPr id="1357" name="Freeform 1356">
                  <a:extLst>
                    <a:ext uri="{FF2B5EF4-FFF2-40B4-BE49-F238E27FC236}">
                      <a16:creationId xmlns:a16="http://schemas.microsoft.com/office/drawing/2014/main" id="{F1FC7B65-B6A3-CD41-B5F3-7E98D6899926}"/>
                    </a:ext>
                  </a:extLst>
                </p:cNvPr>
                <p:cNvSpPr/>
                <p:nvPr/>
              </p:nvSpPr>
              <p:spPr>
                <a:xfrm>
                  <a:off x="5586168" y="3972404"/>
                  <a:ext cx="835028" cy="72670"/>
                </a:xfrm>
                <a:custGeom>
                  <a:avLst/>
                  <a:gdLst>
                    <a:gd name="connsiteX0" fmla="*/ 0 w 2937265"/>
                    <a:gd name="connsiteY0" fmla="*/ 0 h 255620"/>
                    <a:gd name="connsiteX1" fmla="*/ 2937265 w 2937265"/>
                    <a:gd name="connsiteY1" fmla="*/ 0 h 255620"/>
                    <a:gd name="connsiteX2" fmla="*/ 2937265 w 2937265"/>
                    <a:gd name="connsiteY2" fmla="*/ 255620 h 255620"/>
                    <a:gd name="connsiteX3" fmla="*/ 0 w 2937265"/>
                    <a:gd name="connsiteY3" fmla="*/ 255620 h 255620"/>
                  </a:gdLst>
                  <a:ahLst/>
                  <a:cxnLst>
                    <a:cxn ang="0">
                      <a:pos x="connsiteX0" y="connsiteY0"/>
                    </a:cxn>
                    <a:cxn ang="0">
                      <a:pos x="connsiteX1" y="connsiteY1"/>
                    </a:cxn>
                    <a:cxn ang="0">
                      <a:pos x="connsiteX2" y="connsiteY2"/>
                    </a:cxn>
                    <a:cxn ang="0">
                      <a:pos x="connsiteX3" y="connsiteY3"/>
                    </a:cxn>
                  </a:cxnLst>
                  <a:rect l="l" t="t" r="r" b="b"/>
                  <a:pathLst>
                    <a:path w="2937265" h="255620">
                      <a:moveTo>
                        <a:pt x="0" y="0"/>
                      </a:moveTo>
                      <a:lnTo>
                        <a:pt x="2937265" y="0"/>
                      </a:lnTo>
                      <a:lnTo>
                        <a:pt x="2937265" y="255620"/>
                      </a:lnTo>
                      <a:lnTo>
                        <a:pt x="0" y="255620"/>
                      </a:lnTo>
                      <a:close/>
                    </a:path>
                  </a:pathLst>
                </a:custGeom>
                <a:solidFill>
                  <a:schemeClr val="accent3"/>
                </a:solidFill>
                <a:ln w="4407" cap="flat">
                  <a:solidFill>
                    <a:schemeClr val="accent3"/>
                  </a:solidFill>
                  <a:prstDash val="solid"/>
                  <a:miter/>
                </a:ln>
              </p:spPr>
              <p:txBody>
                <a:bodyPr rtlCol="0" anchor="ctr"/>
                <a:lstStyle/>
                <a:p>
                  <a:endParaRPr lang="en-US" sz="1600"/>
                </a:p>
              </p:txBody>
            </p:sp>
            <p:sp>
              <p:nvSpPr>
                <p:cNvPr id="1358" name="Freeform 1357">
                  <a:extLst>
                    <a:ext uri="{FF2B5EF4-FFF2-40B4-BE49-F238E27FC236}">
                      <a16:creationId xmlns:a16="http://schemas.microsoft.com/office/drawing/2014/main" id="{79246663-D55D-1B4A-BA6C-A22C2B848202}"/>
                    </a:ext>
                  </a:extLst>
                </p:cNvPr>
                <p:cNvSpPr/>
                <p:nvPr/>
              </p:nvSpPr>
              <p:spPr>
                <a:xfrm>
                  <a:off x="5997960" y="4045074"/>
                  <a:ext cx="2081" cy="252688"/>
                </a:xfrm>
                <a:custGeom>
                  <a:avLst/>
                  <a:gdLst>
                    <a:gd name="connsiteX0" fmla="*/ 0 w 7322"/>
                    <a:gd name="connsiteY0" fmla="*/ 0 h 888849"/>
                    <a:gd name="connsiteX1" fmla="*/ 7323 w 7322"/>
                    <a:gd name="connsiteY1" fmla="*/ 0 h 888849"/>
                    <a:gd name="connsiteX2" fmla="*/ 7323 w 7322"/>
                    <a:gd name="connsiteY2" fmla="*/ 888850 h 888849"/>
                    <a:gd name="connsiteX3" fmla="*/ 0 w 7322"/>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7322" h="888849">
                      <a:moveTo>
                        <a:pt x="0" y="0"/>
                      </a:moveTo>
                      <a:lnTo>
                        <a:pt x="7323" y="0"/>
                      </a:lnTo>
                      <a:lnTo>
                        <a:pt x="7323" y="888850"/>
                      </a:lnTo>
                      <a:lnTo>
                        <a:pt x="0" y="888850"/>
                      </a:lnTo>
                      <a:close/>
                    </a:path>
                  </a:pathLst>
                </a:custGeom>
                <a:solidFill>
                  <a:schemeClr val="accent1"/>
                </a:solidFill>
                <a:ln w="4407" cap="flat">
                  <a:noFill/>
                  <a:prstDash val="solid"/>
                  <a:miter/>
                </a:ln>
              </p:spPr>
              <p:txBody>
                <a:bodyPr rtlCol="0" anchor="ctr"/>
                <a:lstStyle/>
                <a:p>
                  <a:endParaRPr lang="en-US" sz="1600"/>
                </a:p>
              </p:txBody>
            </p:sp>
            <p:sp>
              <p:nvSpPr>
                <p:cNvPr id="1359" name="Freeform 1358">
                  <a:extLst>
                    <a:ext uri="{FF2B5EF4-FFF2-40B4-BE49-F238E27FC236}">
                      <a16:creationId xmlns:a16="http://schemas.microsoft.com/office/drawing/2014/main" id="{94F4FB78-02BE-3341-ADFF-77634A4F95AE}"/>
                    </a:ext>
                  </a:extLst>
                </p:cNvPr>
                <p:cNvSpPr/>
                <p:nvPr/>
              </p:nvSpPr>
              <p:spPr>
                <a:xfrm>
                  <a:off x="6355584"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chemeClr val="accent3"/>
                </a:solidFill>
                <a:ln w="4407" cap="flat">
                  <a:noFill/>
                  <a:prstDash val="solid"/>
                  <a:miter/>
                </a:ln>
              </p:spPr>
              <p:txBody>
                <a:bodyPr rtlCol="0" anchor="ctr"/>
                <a:lstStyle/>
                <a:p>
                  <a:endParaRPr lang="en-US" sz="1600"/>
                </a:p>
              </p:txBody>
            </p:sp>
            <p:sp>
              <p:nvSpPr>
                <p:cNvPr id="1360" name="Freeform 1359">
                  <a:extLst>
                    <a:ext uri="{FF2B5EF4-FFF2-40B4-BE49-F238E27FC236}">
                      <a16:creationId xmlns:a16="http://schemas.microsoft.com/office/drawing/2014/main" id="{1FE238AC-C5B8-7048-BED8-F2123EC20D62}"/>
                    </a:ext>
                  </a:extLst>
                </p:cNvPr>
                <p:cNvSpPr/>
                <p:nvPr/>
              </p:nvSpPr>
              <p:spPr>
                <a:xfrm>
                  <a:off x="5604215"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chemeClr val="accent3"/>
                </a:solidFill>
                <a:ln w="4407" cap="flat">
                  <a:noFill/>
                  <a:prstDash val="solid"/>
                  <a:miter/>
                </a:ln>
              </p:spPr>
              <p:txBody>
                <a:bodyPr rtlCol="0" anchor="ctr"/>
                <a:lstStyle/>
                <a:p>
                  <a:endParaRPr lang="en-US" sz="1600"/>
                </a:p>
              </p:txBody>
            </p:sp>
            <p:sp>
              <p:nvSpPr>
                <p:cNvPr id="1361" name="Freeform 1360">
                  <a:extLst>
                    <a:ext uri="{FF2B5EF4-FFF2-40B4-BE49-F238E27FC236}">
                      <a16:creationId xmlns:a16="http://schemas.microsoft.com/office/drawing/2014/main" id="{26001BE3-E0C7-714C-BC06-7365C3938BB7}"/>
                    </a:ext>
                  </a:extLst>
                </p:cNvPr>
                <p:cNvSpPr/>
                <p:nvPr/>
              </p:nvSpPr>
              <p:spPr>
                <a:xfrm rot="5400000">
                  <a:off x="5854331"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chemeClr val="accent4">
                    <a:lumMod val="50000"/>
                  </a:schemeClr>
                </a:solidFill>
                <a:ln w="4407" cap="flat">
                  <a:noFill/>
                  <a:prstDash val="solid"/>
                  <a:miter/>
                </a:ln>
              </p:spPr>
              <p:txBody>
                <a:bodyPr rtlCol="0" anchor="ctr"/>
                <a:lstStyle/>
                <a:p>
                  <a:endParaRPr lang="en-US" sz="1600"/>
                </a:p>
              </p:txBody>
            </p:sp>
            <p:sp>
              <p:nvSpPr>
                <p:cNvPr id="1362" name="Freeform 1361">
                  <a:extLst>
                    <a:ext uri="{FF2B5EF4-FFF2-40B4-BE49-F238E27FC236}">
                      <a16:creationId xmlns:a16="http://schemas.microsoft.com/office/drawing/2014/main" id="{0EC24E3F-D957-C04F-9FE8-C08FB5C15443}"/>
                    </a:ext>
                  </a:extLst>
                </p:cNvPr>
                <p:cNvSpPr/>
                <p:nvPr/>
              </p:nvSpPr>
              <p:spPr>
                <a:xfrm rot="5400000">
                  <a:off x="5983135"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chemeClr val="accent4">
                    <a:lumMod val="50000"/>
                  </a:schemeClr>
                </a:solidFill>
                <a:ln w="4407" cap="flat">
                  <a:noFill/>
                  <a:prstDash val="solid"/>
                  <a:miter/>
                </a:ln>
              </p:spPr>
              <p:txBody>
                <a:bodyPr rtlCol="0" anchor="ctr"/>
                <a:lstStyle/>
                <a:p>
                  <a:endParaRPr lang="en-US" sz="1600"/>
                </a:p>
              </p:txBody>
            </p:sp>
            <p:sp>
              <p:nvSpPr>
                <p:cNvPr id="1363" name="Freeform 1362">
                  <a:extLst>
                    <a:ext uri="{FF2B5EF4-FFF2-40B4-BE49-F238E27FC236}">
                      <a16:creationId xmlns:a16="http://schemas.microsoft.com/office/drawing/2014/main" id="{4FC7F423-9EE6-164F-9159-6E4407577F84}"/>
                    </a:ext>
                  </a:extLst>
                </p:cNvPr>
                <p:cNvSpPr/>
                <p:nvPr/>
              </p:nvSpPr>
              <p:spPr>
                <a:xfrm>
                  <a:off x="579824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endParaRPr lang="en-US" sz="1600"/>
                </a:p>
              </p:txBody>
            </p:sp>
            <p:sp>
              <p:nvSpPr>
                <p:cNvPr id="1364" name="Freeform 1363">
                  <a:extLst>
                    <a:ext uri="{FF2B5EF4-FFF2-40B4-BE49-F238E27FC236}">
                      <a16:creationId xmlns:a16="http://schemas.microsoft.com/office/drawing/2014/main" id="{8FA86747-B307-9F42-8C6F-7F7BBFBF50D7}"/>
                    </a:ext>
                  </a:extLst>
                </p:cNvPr>
                <p:cNvSpPr/>
                <p:nvPr/>
              </p:nvSpPr>
              <p:spPr>
                <a:xfrm>
                  <a:off x="620379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endParaRPr lang="en-US" sz="1600"/>
                </a:p>
              </p:txBody>
            </p:sp>
            <p:sp>
              <p:nvSpPr>
                <p:cNvPr id="1365" name="Freeform 1364">
                  <a:extLst>
                    <a:ext uri="{FF2B5EF4-FFF2-40B4-BE49-F238E27FC236}">
                      <a16:creationId xmlns:a16="http://schemas.microsoft.com/office/drawing/2014/main" id="{45C8DEAC-F16F-824B-805B-354A5092DE2C}"/>
                    </a:ext>
                  </a:extLst>
                </p:cNvPr>
                <p:cNvSpPr/>
                <p:nvPr/>
              </p:nvSpPr>
              <p:spPr>
                <a:xfrm>
                  <a:off x="5998265"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endParaRPr lang="en-US" sz="1600"/>
                </a:p>
              </p:txBody>
            </p:sp>
            <p:sp>
              <p:nvSpPr>
                <p:cNvPr id="1366" name="Freeform 1365">
                  <a:extLst>
                    <a:ext uri="{FF2B5EF4-FFF2-40B4-BE49-F238E27FC236}">
                      <a16:creationId xmlns:a16="http://schemas.microsoft.com/office/drawing/2014/main" id="{398F29C8-265D-7649-8E6D-E67D29C4A051}"/>
                    </a:ext>
                  </a:extLst>
                </p:cNvPr>
                <p:cNvSpPr/>
                <p:nvPr/>
              </p:nvSpPr>
              <p:spPr>
                <a:xfrm rot="5400000">
                  <a:off x="6005633" y="3227458"/>
                  <a:ext cx="7312" cy="829332"/>
                </a:xfrm>
                <a:custGeom>
                  <a:avLst/>
                  <a:gdLst>
                    <a:gd name="connsiteX0" fmla="*/ -716 w 25717"/>
                    <a:gd name="connsiteY0" fmla="*/ -190 h 2917230"/>
                    <a:gd name="connsiteX1" fmla="*/ 25001 w 25717"/>
                    <a:gd name="connsiteY1" fmla="*/ -190 h 2917230"/>
                    <a:gd name="connsiteX2" fmla="*/ 25001 w 25717"/>
                    <a:gd name="connsiteY2" fmla="*/ 2917040 h 2917230"/>
                    <a:gd name="connsiteX3" fmla="*/ -716 w 25717"/>
                    <a:gd name="connsiteY3" fmla="*/ 2917040 h 2917230"/>
                  </a:gdLst>
                  <a:ahLst/>
                  <a:cxnLst>
                    <a:cxn ang="0">
                      <a:pos x="connsiteX0" y="connsiteY0"/>
                    </a:cxn>
                    <a:cxn ang="0">
                      <a:pos x="connsiteX1" y="connsiteY1"/>
                    </a:cxn>
                    <a:cxn ang="0">
                      <a:pos x="connsiteX2" y="connsiteY2"/>
                    </a:cxn>
                    <a:cxn ang="0">
                      <a:pos x="connsiteX3" y="connsiteY3"/>
                    </a:cxn>
                  </a:cxnLst>
                  <a:rect l="l" t="t" r="r" b="b"/>
                  <a:pathLst>
                    <a:path w="25717" h="2917230">
                      <a:moveTo>
                        <a:pt x="-716" y="-190"/>
                      </a:moveTo>
                      <a:lnTo>
                        <a:pt x="25001" y="-190"/>
                      </a:lnTo>
                      <a:lnTo>
                        <a:pt x="25001" y="2917040"/>
                      </a:lnTo>
                      <a:lnTo>
                        <a:pt x="-716" y="2917040"/>
                      </a:lnTo>
                      <a:close/>
                    </a:path>
                  </a:pathLst>
                </a:custGeom>
                <a:solidFill>
                  <a:srgbClr val="FCF5EB"/>
                </a:solidFill>
                <a:ln w="4407" cap="flat">
                  <a:noFill/>
                  <a:prstDash val="solid"/>
                  <a:miter/>
                </a:ln>
              </p:spPr>
              <p:txBody>
                <a:bodyPr rtlCol="0" anchor="ctr"/>
                <a:lstStyle/>
                <a:p>
                  <a:endParaRPr lang="en-US" sz="1600"/>
                </a:p>
              </p:txBody>
            </p:sp>
            <p:sp>
              <p:nvSpPr>
                <p:cNvPr id="1367" name="Freeform 1366">
                  <a:extLst>
                    <a:ext uri="{FF2B5EF4-FFF2-40B4-BE49-F238E27FC236}">
                      <a16:creationId xmlns:a16="http://schemas.microsoft.com/office/drawing/2014/main" id="{BDD6CFE1-B981-6949-956C-930CBC4FA5EE}"/>
                    </a:ext>
                  </a:extLst>
                </p:cNvPr>
                <p:cNvSpPr/>
                <p:nvPr/>
              </p:nvSpPr>
              <p:spPr>
                <a:xfrm>
                  <a:off x="6464587" y="3823278"/>
                  <a:ext cx="67618" cy="440394"/>
                </a:xfrm>
                <a:custGeom>
                  <a:avLst/>
                  <a:gdLst>
                    <a:gd name="connsiteX0" fmla="*/ 0 w 237853"/>
                    <a:gd name="connsiteY0" fmla="*/ 0 h 1549114"/>
                    <a:gd name="connsiteX1" fmla="*/ 237854 w 237853"/>
                    <a:gd name="connsiteY1" fmla="*/ 0 h 1549114"/>
                    <a:gd name="connsiteX2" fmla="*/ 237854 w 237853"/>
                    <a:gd name="connsiteY2" fmla="*/ 1549114 h 1549114"/>
                    <a:gd name="connsiteX3" fmla="*/ 0 w 237853"/>
                    <a:gd name="connsiteY3" fmla="*/ 1549114 h 1549114"/>
                  </a:gdLst>
                  <a:ahLst/>
                  <a:cxnLst>
                    <a:cxn ang="0">
                      <a:pos x="connsiteX0" y="connsiteY0"/>
                    </a:cxn>
                    <a:cxn ang="0">
                      <a:pos x="connsiteX1" y="connsiteY1"/>
                    </a:cxn>
                    <a:cxn ang="0">
                      <a:pos x="connsiteX2" y="connsiteY2"/>
                    </a:cxn>
                    <a:cxn ang="0">
                      <a:pos x="connsiteX3" y="connsiteY3"/>
                    </a:cxn>
                  </a:cxnLst>
                  <a:rect l="l" t="t" r="r" b="b"/>
                  <a:pathLst>
                    <a:path w="237853" h="1549114">
                      <a:moveTo>
                        <a:pt x="0" y="0"/>
                      </a:moveTo>
                      <a:lnTo>
                        <a:pt x="237854" y="0"/>
                      </a:lnTo>
                      <a:lnTo>
                        <a:pt x="237854" y="1549114"/>
                      </a:lnTo>
                      <a:lnTo>
                        <a:pt x="0" y="1549114"/>
                      </a:lnTo>
                      <a:close/>
                    </a:path>
                  </a:pathLst>
                </a:custGeom>
                <a:solidFill>
                  <a:srgbClr val="FCF5EB"/>
                </a:solidFill>
                <a:ln w="4407" cap="flat">
                  <a:noFill/>
                  <a:prstDash val="solid"/>
                  <a:miter/>
                </a:ln>
              </p:spPr>
              <p:txBody>
                <a:bodyPr rtlCol="0" anchor="ctr"/>
                <a:lstStyle/>
                <a:p>
                  <a:endParaRPr lang="en-US" sz="1600"/>
                </a:p>
              </p:txBody>
            </p:sp>
            <p:sp>
              <p:nvSpPr>
                <p:cNvPr id="1368" name="Freeform 1367">
                  <a:extLst>
                    <a:ext uri="{FF2B5EF4-FFF2-40B4-BE49-F238E27FC236}">
                      <a16:creationId xmlns:a16="http://schemas.microsoft.com/office/drawing/2014/main" id="{CA259278-EFCC-314A-A046-6AF64A8F958A}"/>
                    </a:ext>
                  </a:extLst>
                </p:cNvPr>
                <p:cNvSpPr/>
                <p:nvPr/>
              </p:nvSpPr>
              <p:spPr>
                <a:xfrm>
                  <a:off x="5863529" y="3499286"/>
                  <a:ext cx="282965" cy="282904"/>
                </a:xfrm>
                <a:custGeom>
                  <a:avLst/>
                  <a:gdLst>
                    <a:gd name="connsiteX0" fmla="*/ 994635 w 995351"/>
                    <a:gd name="connsiteY0" fmla="*/ 497379 h 995137"/>
                    <a:gd name="connsiteX1" fmla="*/ 496959 w 995351"/>
                    <a:gd name="connsiteY1" fmla="*/ 994947 h 995137"/>
                    <a:gd name="connsiteX2" fmla="*/ -716 w 995351"/>
                    <a:gd name="connsiteY2" fmla="*/ 497379 h 995137"/>
                    <a:gd name="connsiteX3" fmla="*/ 496959 w 995351"/>
                    <a:gd name="connsiteY3" fmla="*/ -191 h 995137"/>
                    <a:gd name="connsiteX4" fmla="*/ 497003 w 995351"/>
                    <a:gd name="connsiteY4" fmla="*/ -191 h 995137"/>
                    <a:gd name="connsiteX5" fmla="*/ 994635 w 995351"/>
                    <a:gd name="connsiteY5" fmla="*/ 497379 h 99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5351" h="995137">
                      <a:moveTo>
                        <a:pt x="994635" y="497379"/>
                      </a:moveTo>
                      <a:cubicBezTo>
                        <a:pt x="994635" y="772183"/>
                        <a:pt x="771824" y="994947"/>
                        <a:pt x="496959" y="994947"/>
                      </a:cubicBezTo>
                      <a:cubicBezTo>
                        <a:pt x="222095" y="994947"/>
                        <a:pt x="-716" y="772183"/>
                        <a:pt x="-716" y="497379"/>
                      </a:cubicBezTo>
                      <a:cubicBezTo>
                        <a:pt x="-716" y="222573"/>
                        <a:pt x="222095" y="-191"/>
                        <a:pt x="496959" y="-191"/>
                      </a:cubicBezTo>
                      <a:cubicBezTo>
                        <a:pt x="496959" y="-191"/>
                        <a:pt x="497003" y="-191"/>
                        <a:pt x="497003" y="-191"/>
                      </a:cubicBezTo>
                      <a:cubicBezTo>
                        <a:pt x="771824" y="-146"/>
                        <a:pt x="994635" y="222617"/>
                        <a:pt x="994635" y="497379"/>
                      </a:cubicBezTo>
                      <a:close/>
                    </a:path>
                  </a:pathLst>
                </a:custGeom>
                <a:solidFill>
                  <a:srgbClr val="FFFFFF"/>
                </a:solidFill>
                <a:ln w="4407" cap="flat">
                  <a:noFill/>
                  <a:prstDash val="solid"/>
                  <a:miter/>
                </a:ln>
              </p:spPr>
              <p:txBody>
                <a:bodyPr rtlCol="0" anchor="ctr"/>
                <a:lstStyle/>
                <a:p>
                  <a:endParaRPr lang="en-US" sz="1600"/>
                </a:p>
              </p:txBody>
            </p:sp>
            <p:sp>
              <p:nvSpPr>
                <p:cNvPr id="1369" name="Freeform 1368">
                  <a:extLst>
                    <a:ext uri="{FF2B5EF4-FFF2-40B4-BE49-F238E27FC236}">
                      <a16:creationId xmlns:a16="http://schemas.microsoft.com/office/drawing/2014/main" id="{4971AE85-69ED-B447-8D03-080643B5C0E6}"/>
                    </a:ext>
                  </a:extLst>
                </p:cNvPr>
                <p:cNvSpPr/>
                <p:nvPr/>
              </p:nvSpPr>
              <p:spPr>
                <a:xfrm rot="18103201">
                  <a:off x="5876795" y="3512607"/>
                  <a:ext cx="256531" cy="256475"/>
                </a:xfrm>
                <a:custGeom>
                  <a:avLst/>
                  <a:gdLst>
                    <a:gd name="connsiteX0" fmla="*/ 901647 w 902362"/>
                    <a:gd name="connsiteY0" fmla="*/ 450894 h 902169"/>
                    <a:gd name="connsiteX1" fmla="*/ 450465 w 902362"/>
                    <a:gd name="connsiteY1" fmla="*/ 901979 h 902169"/>
                    <a:gd name="connsiteX2" fmla="*/ -716 w 902362"/>
                    <a:gd name="connsiteY2" fmla="*/ 450894 h 902169"/>
                    <a:gd name="connsiteX3" fmla="*/ 450465 w 902362"/>
                    <a:gd name="connsiteY3" fmla="*/ -190 h 902169"/>
                    <a:gd name="connsiteX4" fmla="*/ 901647 w 902362"/>
                    <a:gd name="connsiteY4" fmla="*/ 450894 h 902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362" h="902169">
                      <a:moveTo>
                        <a:pt x="901647" y="450894"/>
                      </a:moveTo>
                      <a:cubicBezTo>
                        <a:pt x="901647" y="700021"/>
                        <a:pt x="699646" y="901979"/>
                        <a:pt x="450465" y="901979"/>
                      </a:cubicBezTo>
                      <a:cubicBezTo>
                        <a:pt x="201284" y="901979"/>
                        <a:pt x="-716" y="700021"/>
                        <a:pt x="-716" y="450894"/>
                      </a:cubicBezTo>
                      <a:cubicBezTo>
                        <a:pt x="-716" y="201767"/>
                        <a:pt x="201284" y="-190"/>
                        <a:pt x="450465" y="-190"/>
                      </a:cubicBezTo>
                      <a:cubicBezTo>
                        <a:pt x="699646" y="-190"/>
                        <a:pt x="901647" y="201767"/>
                        <a:pt x="901647" y="450894"/>
                      </a:cubicBezTo>
                      <a:close/>
                    </a:path>
                  </a:pathLst>
                </a:custGeom>
                <a:solidFill>
                  <a:schemeClr val="accent1"/>
                </a:solidFill>
                <a:ln w="4407" cap="flat">
                  <a:noFill/>
                  <a:prstDash val="solid"/>
                  <a:miter/>
                </a:ln>
              </p:spPr>
              <p:txBody>
                <a:bodyPr rtlCol="0" anchor="ctr"/>
                <a:lstStyle/>
                <a:p>
                  <a:endParaRPr lang="en-US" sz="1600"/>
                </a:p>
              </p:txBody>
            </p:sp>
            <p:sp>
              <p:nvSpPr>
                <p:cNvPr id="1370" name="Freeform 1369">
                  <a:extLst>
                    <a:ext uri="{FF2B5EF4-FFF2-40B4-BE49-F238E27FC236}">
                      <a16:creationId xmlns:a16="http://schemas.microsoft.com/office/drawing/2014/main" id="{08B5B0DC-CDA0-7744-96A4-63C8771EF7EF}"/>
                    </a:ext>
                  </a:extLst>
                </p:cNvPr>
                <p:cNvSpPr/>
                <p:nvPr/>
              </p:nvSpPr>
              <p:spPr>
                <a:xfrm>
                  <a:off x="5940102" y="2853408"/>
                  <a:ext cx="516848" cy="8124"/>
                </a:xfrm>
                <a:custGeom>
                  <a:avLst/>
                  <a:gdLst>
                    <a:gd name="connsiteX0" fmla="*/ 0 w 1818046"/>
                    <a:gd name="connsiteY0" fmla="*/ 0 h 28578"/>
                    <a:gd name="connsiteX1" fmla="*/ 1818047 w 1818046"/>
                    <a:gd name="connsiteY1" fmla="*/ 0 h 28578"/>
                    <a:gd name="connsiteX2" fmla="*/ 1818047 w 1818046"/>
                    <a:gd name="connsiteY2" fmla="*/ 28579 h 28578"/>
                    <a:gd name="connsiteX3" fmla="*/ 0 w 1818046"/>
                    <a:gd name="connsiteY3" fmla="*/ 28579 h 28578"/>
                  </a:gdLst>
                  <a:ahLst/>
                  <a:cxnLst>
                    <a:cxn ang="0">
                      <a:pos x="connsiteX0" y="connsiteY0"/>
                    </a:cxn>
                    <a:cxn ang="0">
                      <a:pos x="connsiteX1" y="connsiteY1"/>
                    </a:cxn>
                    <a:cxn ang="0">
                      <a:pos x="connsiteX2" y="connsiteY2"/>
                    </a:cxn>
                    <a:cxn ang="0">
                      <a:pos x="connsiteX3" y="connsiteY3"/>
                    </a:cxn>
                  </a:cxnLst>
                  <a:rect l="l" t="t" r="r" b="b"/>
                  <a:pathLst>
                    <a:path w="1818046" h="28578">
                      <a:moveTo>
                        <a:pt x="0" y="0"/>
                      </a:moveTo>
                      <a:lnTo>
                        <a:pt x="1818047" y="0"/>
                      </a:lnTo>
                      <a:lnTo>
                        <a:pt x="1818047" y="28579"/>
                      </a:lnTo>
                      <a:lnTo>
                        <a:pt x="0" y="28579"/>
                      </a:lnTo>
                      <a:close/>
                    </a:path>
                  </a:pathLst>
                </a:custGeom>
                <a:solidFill>
                  <a:schemeClr val="accent1"/>
                </a:solidFill>
                <a:ln w="4407" cap="flat">
                  <a:noFill/>
                  <a:prstDash val="solid"/>
                  <a:miter/>
                </a:ln>
              </p:spPr>
              <p:txBody>
                <a:bodyPr rtlCol="0" anchor="ctr"/>
                <a:lstStyle/>
                <a:p>
                  <a:endParaRPr lang="en-US" sz="1600"/>
                </a:p>
              </p:txBody>
            </p:sp>
            <p:sp>
              <p:nvSpPr>
                <p:cNvPr id="1371" name="Freeform 1370">
                  <a:extLst>
                    <a:ext uri="{FF2B5EF4-FFF2-40B4-BE49-F238E27FC236}">
                      <a16:creationId xmlns:a16="http://schemas.microsoft.com/office/drawing/2014/main" id="{FBB15E6A-E75F-A84A-AC07-39055359E4F8}"/>
                    </a:ext>
                  </a:extLst>
                </p:cNvPr>
                <p:cNvSpPr/>
                <p:nvPr/>
              </p:nvSpPr>
              <p:spPr>
                <a:xfrm rot="10800000">
                  <a:off x="6457150" y="3293977"/>
                  <a:ext cx="62139" cy="996087"/>
                </a:xfrm>
                <a:custGeom>
                  <a:avLst/>
                  <a:gdLst>
                    <a:gd name="connsiteX0" fmla="*/ -716 w 218576"/>
                    <a:gd name="connsiteY0" fmla="*/ -190 h 3503798"/>
                    <a:gd name="connsiteX1" fmla="*/ 217861 w 218576"/>
                    <a:gd name="connsiteY1" fmla="*/ -190 h 3503798"/>
                    <a:gd name="connsiteX2" fmla="*/ 217861 w 218576"/>
                    <a:gd name="connsiteY2" fmla="*/ 3503608 h 3503798"/>
                    <a:gd name="connsiteX3" fmla="*/ -716 w 218576"/>
                    <a:gd name="connsiteY3" fmla="*/ 3503608 h 3503798"/>
                  </a:gdLst>
                  <a:ahLst/>
                  <a:cxnLst>
                    <a:cxn ang="0">
                      <a:pos x="connsiteX0" y="connsiteY0"/>
                    </a:cxn>
                    <a:cxn ang="0">
                      <a:pos x="connsiteX1" y="connsiteY1"/>
                    </a:cxn>
                    <a:cxn ang="0">
                      <a:pos x="connsiteX2" y="connsiteY2"/>
                    </a:cxn>
                    <a:cxn ang="0">
                      <a:pos x="connsiteX3" y="connsiteY3"/>
                    </a:cxn>
                  </a:cxnLst>
                  <a:rect l="l" t="t" r="r" b="b"/>
                  <a:pathLst>
                    <a:path w="218576" h="3503798">
                      <a:moveTo>
                        <a:pt x="-716" y="-190"/>
                      </a:moveTo>
                      <a:lnTo>
                        <a:pt x="217861" y="-190"/>
                      </a:lnTo>
                      <a:lnTo>
                        <a:pt x="217861" y="3503608"/>
                      </a:lnTo>
                      <a:lnTo>
                        <a:pt x="-716" y="3503608"/>
                      </a:lnTo>
                      <a:close/>
                    </a:path>
                  </a:pathLst>
                </a:custGeom>
                <a:solidFill>
                  <a:schemeClr val="bg1">
                    <a:lumMod val="75000"/>
                  </a:schemeClr>
                </a:solidFill>
                <a:ln w="4407" cap="flat">
                  <a:noFill/>
                  <a:prstDash val="solid"/>
                  <a:miter/>
                </a:ln>
              </p:spPr>
              <p:txBody>
                <a:bodyPr rtlCol="0" anchor="ctr"/>
                <a:lstStyle/>
                <a:p>
                  <a:endParaRPr lang="en-US" sz="1600"/>
                </a:p>
              </p:txBody>
            </p:sp>
            <p:sp>
              <p:nvSpPr>
                <p:cNvPr id="1372" name="Freeform 1371">
                  <a:extLst>
                    <a:ext uri="{FF2B5EF4-FFF2-40B4-BE49-F238E27FC236}">
                      <a16:creationId xmlns:a16="http://schemas.microsoft.com/office/drawing/2014/main" id="{03747DC0-B7F2-D441-9F99-04D63CA5A6F5}"/>
                    </a:ext>
                  </a:extLst>
                </p:cNvPr>
                <p:cNvSpPr/>
                <p:nvPr/>
              </p:nvSpPr>
              <p:spPr>
                <a:xfrm>
                  <a:off x="5513834" y="3125644"/>
                  <a:ext cx="979683" cy="210988"/>
                </a:xfrm>
                <a:custGeom>
                  <a:avLst/>
                  <a:gdLst>
                    <a:gd name="connsiteX0" fmla="*/ 0 w 3446101"/>
                    <a:gd name="connsiteY0" fmla="*/ 0 h 742163"/>
                    <a:gd name="connsiteX1" fmla="*/ 3446101 w 3446101"/>
                    <a:gd name="connsiteY1" fmla="*/ 0 h 742163"/>
                    <a:gd name="connsiteX2" fmla="*/ 3446101 w 3446101"/>
                    <a:gd name="connsiteY2" fmla="*/ 742164 h 742163"/>
                    <a:gd name="connsiteX3" fmla="*/ 0 w 3446101"/>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446101" h="742163">
                      <a:moveTo>
                        <a:pt x="0" y="0"/>
                      </a:moveTo>
                      <a:lnTo>
                        <a:pt x="3446101" y="0"/>
                      </a:lnTo>
                      <a:lnTo>
                        <a:pt x="3446101" y="742164"/>
                      </a:lnTo>
                      <a:lnTo>
                        <a:pt x="0" y="742164"/>
                      </a:lnTo>
                      <a:close/>
                    </a:path>
                  </a:pathLst>
                </a:custGeom>
                <a:solidFill>
                  <a:schemeClr val="accent3"/>
                </a:solidFill>
                <a:ln w="4407" cap="flat">
                  <a:noFill/>
                  <a:prstDash val="solid"/>
                  <a:miter/>
                </a:ln>
              </p:spPr>
              <p:txBody>
                <a:bodyPr rtlCol="0" anchor="ctr"/>
                <a:lstStyle/>
                <a:p>
                  <a:endParaRPr lang="en-US" sz="1600"/>
                </a:p>
              </p:txBody>
            </p:sp>
            <p:sp>
              <p:nvSpPr>
                <p:cNvPr id="1373" name="Freeform 1372">
                  <a:extLst>
                    <a:ext uri="{FF2B5EF4-FFF2-40B4-BE49-F238E27FC236}">
                      <a16:creationId xmlns:a16="http://schemas.microsoft.com/office/drawing/2014/main" id="{F9D309D9-2FAC-6B4F-820E-44E912AE901F}"/>
                    </a:ext>
                  </a:extLst>
                </p:cNvPr>
                <p:cNvSpPr/>
                <p:nvPr/>
              </p:nvSpPr>
              <p:spPr>
                <a:xfrm>
                  <a:off x="5513834" y="3247462"/>
                  <a:ext cx="979683" cy="89169"/>
                </a:xfrm>
                <a:custGeom>
                  <a:avLst/>
                  <a:gdLst>
                    <a:gd name="connsiteX0" fmla="*/ 0 w 3446101"/>
                    <a:gd name="connsiteY0" fmla="*/ 0 h 313659"/>
                    <a:gd name="connsiteX1" fmla="*/ 3446101 w 3446101"/>
                    <a:gd name="connsiteY1" fmla="*/ 0 h 313659"/>
                    <a:gd name="connsiteX2" fmla="*/ 3446101 w 3446101"/>
                    <a:gd name="connsiteY2" fmla="*/ 313660 h 313659"/>
                    <a:gd name="connsiteX3" fmla="*/ 0 w 3446101"/>
                    <a:gd name="connsiteY3" fmla="*/ 313660 h 313659"/>
                  </a:gdLst>
                  <a:ahLst/>
                  <a:cxnLst>
                    <a:cxn ang="0">
                      <a:pos x="connsiteX0" y="connsiteY0"/>
                    </a:cxn>
                    <a:cxn ang="0">
                      <a:pos x="connsiteX1" y="connsiteY1"/>
                    </a:cxn>
                    <a:cxn ang="0">
                      <a:pos x="connsiteX2" y="connsiteY2"/>
                    </a:cxn>
                    <a:cxn ang="0">
                      <a:pos x="connsiteX3" y="connsiteY3"/>
                    </a:cxn>
                  </a:cxnLst>
                  <a:rect l="l" t="t" r="r" b="b"/>
                  <a:pathLst>
                    <a:path w="3446101" h="313659">
                      <a:moveTo>
                        <a:pt x="0" y="0"/>
                      </a:moveTo>
                      <a:lnTo>
                        <a:pt x="3446101" y="0"/>
                      </a:lnTo>
                      <a:lnTo>
                        <a:pt x="3446101" y="313660"/>
                      </a:lnTo>
                      <a:lnTo>
                        <a:pt x="0" y="313660"/>
                      </a:lnTo>
                      <a:close/>
                    </a:path>
                  </a:pathLst>
                </a:custGeom>
                <a:solidFill>
                  <a:schemeClr val="accent3">
                    <a:lumMod val="50000"/>
                    <a:alpha val="30000"/>
                  </a:schemeClr>
                </a:solidFill>
                <a:ln w="4407" cap="flat">
                  <a:noFill/>
                  <a:prstDash val="solid"/>
                  <a:miter/>
                </a:ln>
              </p:spPr>
              <p:txBody>
                <a:bodyPr rtlCol="0" anchor="ctr"/>
                <a:lstStyle/>
                <a:p>
                  <a:endParaRPr lang="en-US" sz="1600"/>
                </a:p>
              </p:txBody>
            </p:sp>
            <p:sp>
              <p:nvSpPr>
                <p:cNvPr id="1374" name="Freeform 1373">
                  <a:extLst>
                    <a:ext uri="{FF2B5EF4-FFF2-40B4-BE49-F238E27FC236}">
                      <a16:creationId xmlns:a16="http://schemas.microsoft.com/office/drawing/2014/main" id="{DB5990DF-3B0A-CA4F-BB39-EF9DADE043F7}"/>
                    </a:ext>
                  </a:extLst>
                </p:cNvPr>
                <p:cNvSpPr/>
                <p:nvPr/>
              </p:nvSpPr>
              <p:spPr>
                <a:xfrm>
                  <a:off x="5607838" y="3008853"/>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75" name="Freeform 1374">
                  <a:extLst>
                    <a:ext uri="{FF2B5EF4-FFF2-40B4-BE49-F238E27FC236}">
                      <a16:creationId xmlns:a16="http://schemas.microsoft.com/office/drawing/2014/main" id="{D471645B-8F00-B84A-A78D-F6A0C8C72050}"/>
                    </a:ext>
                  </a:extLst>
                </p:cNvPr>
                <p:cNvSpPr/>
                <p:nvPr/>
              </p:nvSpPr>
              <p:spPr>
                <a:xfrm>
                  <a:off x="5561426" y="3043219"/>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76" name="Freeform 1375">
                  <a:extLst>
                    <a:ext uri="{FF2B5EF4-FFF2-40B4-BE49-F238E27FC236}">
                      <a16:creationId xmlns:a16="http://schemas.microsoft.com/office/drawing/2014/main" id="{BC23AD39-EF75-864F-97A8-4FC5404A6C26}"/>
                    </a:ext>
                  </a:extLst>
                </p:cNvPr>
                <p:cNvSpPr/>
                <p:nvPr/>
              </p:nvSpPr>
              <p:spPr>
                <a:xfrm>
                  <a:off x="5598120" y="3080532"/>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77" name="Freeform 1376">
                  <a:extLst>
                    <a:ext uri="{FF2B5EF4-FFF2-40B4-BE49-F238E27FC236}">
                      <a16:creationId xmlns:a16="http://schemas.microsoft.com/office/drawing/2014/main" id="{968DD004-84C0-2F4A-ACA8-6E9330942F94}"/>
                    </a:ext>
                  </a:extLst>
                </p:cNvPr>
                <p:cNvSpPr/>
                <p:nvPr/>
              </p:nvSpPr>
              <p:spPr>
                <a:xfrm>
                  <a:off x="5637297" y="3045138"/>
                  <a:ext cx="58514" cy="19083"/>
                </a:xfrm>
                <a:custGeom>
                  <a:avLst/>
                  <a:gdLst>
                    <a:gd name="connsiteX0" fmla="*/ 0 w 205828"/>
                    <a:gd name="connsiteY0" fmla="*/ 0 h 67124"/>
                    <a:gd name="connsiteX1" fmla="*/ 205828 w 205828"/>
                    <a:gd name="connsiteY1" fmla="*/ 0 h 67124"/>
                    <a:gd name="connsiteX2" fmla="*/ 205828 w 205828"/>
                    <a:gd name="connsiteY2" fmla="*/ 67124 h 67124"/>
                    <a:gd name="connsiteX3" fmla="*/ 0 w 205828"/>
                    <a:gd name="connsiteY3" fmla="*/ 67124 h 67124"/>
                  </a:gdLst>
                  <a:ahLst/>
                  <a:cxnLst>
                    <a:cxn ang="0">
                      <a:pos x="connsiteX0" y="connsiteY0"/>
                    </a:cxn>
                    <a:cxn ang="0">
                      <a:pos x="connsiteX1" y="connsiteY1"/>
                    </a:cxn>
                    <a:cxn ang="0">
                      <a:pos x="connsiteX2" y="connsiteY2"/>
                    </a:cxn>
                    <a:cxn ang="0">
                      <a:pos x="connsiteX3" y="connsiteY3"/>
                    </a:cxn>
                  </a:cxnLst>
                  <a:rect l="l" t="t" r="r" b="b"/>
                  <a:pathLst>
                    <a:path w="205828" h="67124">
                      <a:moveTo>
                        <a:pt x="0" y="0"/>
                      </a:moveTo>
                      <a:lnTo>
                        <a:pt x="205828" y="0"/>
                      </a:lnTo>
                      <a:lnTo>
                        <a:pt x="205828" y="67124"/>
                      </a:lnTo>
                      <a:lnTo>
                        <a:pt x="0" y="67124"/>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78" name="Freeform 1377">
                  <a:extLst>
                    <a:ext uri="{FF2B5EF4-FFF2-40B4-BE49-F238E27FC236}">
                      <a16:creationId xmlns:a16="http://schemas.microsoft.com/office/drawing/2014/main" id="{98161148-5C70-AE48-8351-F537B3022FD5}"/>
                    </a:ext>
                  </a:extLst>
                </p:cNvPr>
                <p:cNvSpPr/>
                <p:nvPr/>
              </p:nvSpPr>
              <p:spPr>
                <a:xfrm>
                  <a:off x="6006892" y="3082438"/>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79" name="Freeform 1378">
                  <a:extLst>
                    <a:ext uri="{FF2B5EF4-FFF2-40B4-BE49-F238E27FC236}">
                      <a16:creationId xmlns:a16="http://schemas.microsoft.com/office/drawing/2014/main" id="{907629B2-3160-1A43-A3E5-E62EC096F162}"/>
                    </a:ext>
                  </a:extLst>
                </p:cNvPr>
                <p:cNvSpPr/>
                <p:nvPr/>
              </p:nvSpPr>
              <p:spPr>
                <a:xfrm>
                  <a:off x="6038395" y="3054654"/>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0" name="Freeform 1379">
                  <a:extLst>
                    <a:ext uri="{FF2B5EF4-FFF2-40B4-BE49-F238E27FC236}">
                      <a16:creationId xmlns:a16="http://schemas.microsoft.com/office/drawing/2014/main" id="{7422C88E-079F-D145-950D-8D9A3D1402EE}"/>
                    </a:ext>
                  </a:extLst>
                </p:cNvPr>
                <p:cNvSpPr/>
                <p:nvPr/>
              </p:nvSpPr>
              <p:spPr>
                <a:xfrm>
                  <a:off x="5762339" y="4104930"/>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1" name="Freeform 1380">
                  <a:extLst>
                    <a:ext uri="{FF2B5EF4-FFF2-40B4-BE49-F238E27FC236}">
                      <a16:creationId xmlns:a16="http://schemas.microsoft.com/office/drawing/2014/main" id="{C2E43D21-E648-AB40-87B4-D41C38993292}"/>
                    </a:ext>
                  </a:extLst>
                </p:cNvPr>
                <p:cNvSpPr/>
                <p:nvPr/>
              </p:nvSpPr>
              <p:spPr>
                <a:xfrm>
                  <a:off x="5793829" y="4077145"/>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2" name="Freeform 1381">
                  <a:extLst>
                    <a:ext uri="{FF2B5EF4-FFF2-40B4-BE49-F238E27FC236}">
                      <a16:creationId xmlns:a16="http://schemas.microsoft.com/office/drawing/2014/main" id="{B8D284B6-E4C8-FB49-BBC9-647D1B9513C6}"/>
                    </a:ext>
                  </a:extLst>
                </p:cNvPr>
                <p:cNvSpPr/>
                <p:nvPr/>
              </p:nvSpPr>
              <p:spPr>
                <a:xfrm>
                  <a:off x="6269517" y="4096591"/>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3" name="Freeform 1382">
                  <a:extLst>
                    <a:ext uri="{FF2B5EF4-FFF2-40B4-BE49-F238E27FC236}">
                      <a16:creationId xmlns:a16="http://schemas.microsoft.com/office/drawing/2014/main" id="{CC62FF06-9FE5-2049-8254-0E3A733C3548}"/>
                    </a:ext>
                  </a:extLst>
                </p:cNvPr>
                <p:cNvSpPr/>
                <p:nvPr/>
              </p:nvSpPr>
              <p:spPr>
                <a:xfrm>
                  <a:off x="6293144" y="4127623"/>
                  <a:ext cx="47591" cy="17039"/>
                </a:xfrm>
                <a:custGeom>
                  <a:avLst/>
                  <a:gdLst>
                    <a:gd name="connsiteX0" fmla="*/ 0 w 167406"/>
                    <a:gd name="connsiteY0" fmla="*/ 0 h 59935"/>
                    <a:gd name="connsiteX1" fmla="*/ 167406 w 167406"/>
                    <a:gd name="connsiteY1" fmla="*/ 0 h 59935"/>
                    <a:gd name="connsiteX2" fmla="*/ 167406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6" y="0"/>
                      </a:lnTo>
                      <a:lnTo>
                        <a:pt x="167406" y="59936"/>
                      </a:lnTo>
                      <a:lnTo>
                        <a:pt x="0" y="5993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4" name="Freeform 1383">
                  <a:extLst>
                    <a:ext uri="{FF2B5EF4-FFF2-40B4-BE49-F238E27FC236}">
                      <a16:creationId xmlns:a16="http://schemas.microsoft.com/office/drawing/2014/main" id="{E1449F4D-6941-B845-9898-9363FD14664B}"/>
                    </a:ext>
                  </a:extLst>
                </p:cNvPr>
                <p:cNvSpPr/>
                <p:nvPr/>
              </p:nvSpPr>
              <p:spPr>
                <a:xfrm rot="10800000">
                  <a:off x="6263712" y="3016739"/>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5" name="Freeform 1384">
                  <a:extLst>
                    <a:ext uri="{FF2B5EF4-FFF2-40B4-BE49-F238E27FC236}">
                      <a16:creationId xmlns:a16="http://schemas.microsoft.com/office/drawing/2014/main" id="{31D029CA-0A8B-DB41-903B-881FD75FDC83}"/>
                    </a:ext>
                  </a:extLst>
                </p:cNvPr>
                <p:cNvSpPr/>
                <p:nvPr/>
              </p:nvSpPr>
              <p:spPr>
                <a:xfrm rot="10800000">
                  <a:off x="6437725" y="3076934"/>
                  <a:ext cx="19162" cy="22543"/>
                </a:xfrm>
                <a:custGeom>
                  <a:avLst/>
                  <a:gdLst>
                    <a:gd name="connsiteX0" fmla="*/ -716 w 67403"/>
                    <a:gd name="connsiteY0" fmla="*/ -191 h 79297"/>
                    <a:gd name="connsiteX1" fmla="*/ 66688 w 67403"/>
                    <a:gd name="connsiteY1" fmla="*/ -191 h 79297"/>
                    <a:gd name="connsiteX2" fmla="*/ 66688 w 67403"/>
                    <a:gd name="connsiteY2" fmla="*/ 79106 h 79297"/>
                    <a:gd name="connsiteX3" fmla="*/ -716 w 67403"/>
                    <a:gd name="connsiteY3" fmla="*/ 79106 h 79297"/>
                  </a:gdLst>
                  <a:ahLst/>
                  <a:cxnLst>
                    <a:cxn ang="0">
                      <a:pos x="connsiteX0" y="connsiteY0"/>
                    </a:cxn>
                    <a:cxn ang="0">
                      <a:pos x="connsiteX1" y="connsiteY1"/>
                    </a:cxn>
                    <a:cxn ang="0">
                      <a:pos x="connsiteX2" y="connsiteY2"/>
                    </a:cxn>
                    <a:cxn ang="0">
                      <a:pos x="connsiteX3" y="connsiteY3"/>
                    </a:cxn>
                  </a:cxnLst>
                  <a:rect l="l" t="t" r="r" b="b"/>
                  <a:pathLst>
                    <a:path w="67403" h="79297">
                      <a:moveTo>
                        <a:pt x="-716" y="-191"/>
                      </a:moveTo>
                      <a:lnTo>
                        <a:pt x="66688" y="-191"/>
                      </a:lnTo>
                      <a:lnTo>
                        <a:pt x="66688" y="79106"/>
                      </a:lnTo>
                      <a:lnTo>
                        <a:pt x="-716" y="7910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6" name="Freeform 1385">
                  <a:extLst>
                    <a:ext uri="{FF2B5EF4-FFF2-40B4-BE49-F238E27FC236}">
                      <a16:creationId xmlns:a16="http://schemas.microsoft.com/office/drawing/2014/main" id="{3949571F-4191-AE49-B11A-455060A1C7B4}"/>
                    </a:ext>
                  </a:extLst>
                </p:cNvPr>
                <p:cNvSpPr/>
                <p:nvPr/>
              </p:nvSpPr>
              <p:spPr>
                <a:xfrm rot="10800000">
                  <a:off x="6416418" y="3040812"/>
                  <a:ext cx="40932" cy="22543"/>
                </a:xfrm>
                <a:custGeom>
                  <a:avLst/>
                  <a:gdLst>
                    <a:gd name="connsiteX0" fmla="*/ -716 w 143982"/>
                    <a:gd name="connsiteY0" fmla="*/ -191 h 79297"/>
                    <a:gd name="connsiteX1" fmla="*/ 143267 w 143982"/>
                    <a:gd name="connsiteY1" fmla="*/ -191 h 79297"/>
                    <a:gd name="connsiteX2" fmla="*/ 143267 w 143982"/>
                    <a:gd name="connsiteY2" fmla="*/ 79106 h 79297"/>
                    <a:gd name="connsiteX3" fmla="*/ -716 w 143982"/>
                    <a:gd name="connsiteY3" fmla="*/ 79106 h 79297"/>
                  </a:gdLst>
                  <a:ahLst/>
                  <a:cxnLst>
                    <a:cxn ang="0">
                      <a:pos x="connsiteX0" y="connsiteY0"/>
                    </a:cxn>
                    <a:cxn ang="0">
                      <a:pos x="connsiteX1" y="connsiteY1"/>
                    </a:cxn>
                    <a:cxn ang="0">
                      <a:pos x="connsiteX2" y="connsiteY2"/>
                    </a:cxn>
                    <a:cxn ang="0">
                      <a:pos x="connsiteX3" y="connsiteY3"/>
                    </a:cxn>
                  </a:cxnLst>
                  <a:rect l="l" t="t" r="r" b="b"/>
                  <a:pathLst>
                    <a:path w="143982" h="79297">
                      <a:moveTo>
                        <a:pt x="-716" y="-191"/>
                      </a:moveTo>
                      <a:lnTo>
                        <a:pt x="143267" y="-191"/>
                      </a:lnTo>
                      <a:lnTo>
                        <a:pt x="143267" y="79106"/>
                      </a:lnTo>
                      <a:lnTo>
                        <a:pt x="-716" y="7910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7" name="Freeform 1386">
                  <a:extLst>
                    <a:ext uri="{FF2B5EF4-FFF2-40B4-BE49-F238E27FC236}">
                      <a16:creationId xmlns:a16="http://schemas.microsoft.com/office/drawing/2014/main" id="{EBBFDDC9-AE8D-0F49-B252-D4868A09327C}"/>
                    </a:ext>
                  </a:extLst>
                </p:cNvPr>
                <p:cNvSpPr/>
                <p:nvPr/>
              </p:nvSpPr>
              <p:spPr>
                <a:xfrm rot="10800000">
                  <a:off x="6292894" y="3046379"/>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8" name="Freeform 1387">
                  <a:extLst>
                    <a:ext uri="{FF2B5EF4-FFF2-40B4-BE49-F238E27FC236}">
                      <a16:creationId xmlns:a16="http://schemas.microsoft.com/office/drawing/2014/main" id="{B3FA5B3F-90A6-D846-A431-84D3767877A6}"/>
                    </a:ext>
                  </a:extLst>
                </p:cNvPr>
                <p:cNvSpPr/>
                <p:nvPr/>
              </p:nvSpPr>
              <p:spPr>
                <a:xfrm rot="10800000">
                  <a:off x="5856670" y="3053877"/>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89" name="Freeform 1388">
                  <a:extLst>
                    <a:ext uri="{FF2B5EF4-FFF2-40B4-BE49-F238E27FC236}">
                      <a16:creationId xmlns:a16="http://schemas.microsoft.com/office/drawing/2014/main" id="{00783416-FD55-004F-80BB-A957B9F0B7C6}"/>
                    </a:ext>
                  </a:extLst>
                </p:cNvPr>
                <p:cNvSpPr/>
                <p:nvPr/>
              </p:nvSpPr>
              <p:spPr>
                <a:xfrm rot="10800000">
                  <a:off x="5821467" y="3020074"/>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0" name="Freeform 1389">
                  <a:extLst>
                    <a:ext uri="{FF2B5EF4-FFF2-40B4-BE49-F238E27FC236}">
                      <a16:creationId xmlns:a16="http://schemas.microsoft.com/office/drawing/2014/main" id="{5AC9A531-B384-1E4B-A572-E01BE1292ECB}"/>
                    </a:ext>
                  </a:extLst>
                </p:cNvPr>
                <p:cNvSpPr/>
                <p:nvPr/>
              </p:nvSpPr>
              <p:spPr>
                <a:xfrm rot="10800000">
                  <a:off x="6272038" y="3080532"/>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1" name="Freeform 1390">
                  <a:extLst>
                    <a:ext uri="{FF2B5EF4-FFF2-40B4-BE49-F238E27FC236}">
                      <a16:creationId xmlns:a16="http://schemas.microsoft.com/office/drawing/2014/main" id="{52A1EDAD-AEA8-A248-A2B7-25D3784C2469}"/>
                    </a:ext>
                  </a:extLst>
                </p:cNvPr>
                <p:cNvSpPr/>
                <p:nvPr/>
              </p:nvSpPr>
              <p:spPr>
                <a:xfrm rot="10800000">
                  <a:off x="6172930" y="4176295"/>
                  <a:ext cx="58853" cy="22543"/>
                </a:xfrm>
                <a:custGeom>
                  <a:avLst/>
                  <a:gdLst>
                    <a:gd name="connsiteX0" fmla="*/ -716 w 207019"/>
                    <a:gd name="connsiteY0" fmla="*/ -190 h 79297"/>
                    <a:gd name="connsiteX1" fmla="*/ 206303 w 207019"/>
                    <a:gd name="connsiteY1" fmla="*/ -190 h 79297"/>
                    <a:gd name="connsiteX2" fmla="*/ 206303 w 207019"/>
                    <a:gd name="connsiteY2" fmla="*/ 79107 h 79297"/>
                    <a:gd name="connsiteX3" fmla="*/ -716 w 207019"/>
                    <a:gd name="connsiteY3" fmla="*/ 79107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7"/>
                      </a:lnTo>
                      <a:lnTo>
                        <a:pt x="-716" y="79107"/>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2" name="Freeform 1391">
                  <a:extLst>
                    <a:ext uri="{FF2B5EF4-FFF2-40B4-BE49-F238E27FC236}">
                      <a16:creationId xmlns:a16="http://schemas.microsoft.com/office/drawing/2014/main" id="{46E2CC83-4F0D-B74A-91F5-1D2333E594C7}"/>
                    </a:ext>
                  </a:extLst>
                </p:cNvPr>
                <p:cNvSpPr/>
                <p:nvPr/>
              </p:nvSpPr>
              <p:spPr>
                <a:xfrm rot="10800000">
                  <a:off x="6202100" y="4205922"/>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3" name="Freeform 1392">
                  <a:extLst>
                    <a:ext uri="{FF2B5EF4-FFF2-40B4-BE49-F238E27FC236}">
                      <a16:creationId xmlns:a16="http://schemas.microsoft.com/office/drawing/2014/main" id="{DE3595E3-A899-E043-A73F-C2AE56FCD0AC}"/>
                    </a:ext>
                  </a:extLst>
                </p:cNvPr>
                <p:cNvSpPr/>
                <p:nvPr/>
              </p:nvSpPr>
              <p:spPr>
                <a:xfrm rot="10800000">
                  <a:off x="6181257" y="4240088"/>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4" name="Freeform 1393">
                  <a:extLst>
                    <a:ext uri="{FF2B5EF4-FFF2-40B4-BE49-F238E27FC236}">
                      <a16:creationId xmlns:a16="http://schemas.microsoft.com/office/drawing/2014/main" id="{144A1B66-268D-AD40-85A6-64430365AE02}"/>
                    </a:ext>
                  </a:extLst>
                </p:cNvPr>
                <p:cNvSpPr/>
                <p:nvPr/>
              </p:nvSpPr>
              <p:spPr>
                <a:xfrm>
                  <a:off x="5726874" y="418092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5" name="Freeform 1394">
                  <a:extLst>
                    <a:ext uri="{FF2B5EF4-FFF2-40B4-BE49-F238E27FC236}">
                      <a16:creationId xmlns:a16="http://schemas.microsoft.com/office/drawing/2014/main" id="{154F2C77-B207-FE48-9F14-B85ECE59E450}"/>
                    </a:ext>
                  </a:extLst>
                </p:cNvPr>
                <p:cNvSpPr/>
                <p:nvPr/>
              </p:nvSpPr>
              <p:spPr>
                <a:xfrm>
                  <a:off x="5697705" y="421056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6" name="Freeform 1395">
                  <a:extLst>
                    <a:ext uri="{FF2B5EF4-FFF2-40B4-BE49-F238E27FC236}">
                      <a16:creationId xmlns:a16="http://schemas.microsoft.com/office/drawing/2014/main" id="{111D59A0-1A6D-FA43-9EBB-F59B6F34E629}"/>
                    </a:ext>
                  </a:extLst>
                </p:cNvPr>
                <p:cNvSpPr/>
                <p:nvPr/>
              </p:nvSpPr>
              <p:spPr>
                <a:xfrm>
                  <a:off x="5717168" y="4244726"/>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chemeClr val="bg1">
                    <a:lumMod val="65000"/>
                    <a:alpha val="30000"/>
                  </a:schemeClr>
                </a:solidFill>
                <a:ln w="4407" cap="flat">
                  <a:noFill/>
                  <a:prstDash val="solid"/>
                  <a:miter/>
                </a:ln>
              </p:spPr>
              <p:txBody>
                <a:bodyPr rtlCol="0" anchor="ctr"/>
                <a:lstStyle/>
                <a:p>
                  <a:endParaRPr lang="en-US" sz="1600"/>
                </a:p>
              </p:txBody>
            </p:sp>
            <p:sp>
              <p:nvSpPr>
                <p:cNvPr id="1397" name="Freeform 1396">
                  <a:extLst>
                    <a:ext uri="{FF2B5EF4-FFF2-40B4-BE49-F238E27FC236}">
                      <a16:creationId xmlns:a16="http://schemas.microsoft.com/office/drawing/2014/main" id="{2093CF52-7790-674E-98F5-E6F94BC6DE0F}"/>
                    </a:ext>
                  </a:extLst>
                </p:cNvPr>
                <p:cNvSpPr/>
                <p:nvPr/>
              </p:nvSpPr>
              <p:spPr>
                <a:xfrm rot="10800000">
                  <a:off x="6223481" y="3050229"/>
                  <a:ext cx="58502" cy="19083"/>
                </a:xfrm>
                <a:custGeom>
                  <a:avLst/>
                  <a:gdLst>
                    <a:gd name="connsiteX0" fmla="*/ -716 w 205784"/>
                    <a:gd name="connsiteY0" fmla="*/ -191 h 67124"/>
                    <a:gd name="connsiteX1" fmla="*/ 205068 w 205784"/>
                    <a:gd name="connsiteY1" fmla="*/ -191 h 67124"/>
                    <a:gd name="connsiteX2" fmla="*/ 205068 w 205784"/>
                    <a:gd name="connsiteY2" fmla="*/ 66934 h 67124"/>
                    <a:gd name="connsiteX3" fmla="*/ -716 w 205784"/>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05784" h="67124">
                      <a:moveTo>
                        <a:pt x="-716" y="-191"/>
                      </a:moveTo>
                      <a:lnTo>
                        <a:pt x="205068" y="-191"/>
                      </a:lnTo>
                      <a:lnTo>
                        <a:pt x="205068" y="66934"/>
                      </a:lnTo>
                      <a:lnTo>
                        <a:pt x="-716" y="66934"/>
                      </a:lnTo>
                      <a:close/>
                    </a:path>
                  </a:pathLst>
                </a:custGeom>
                <a:solidFill>
                  <a:schemeClr val="bg1">
                    <a:lumMod val="65000"/>
                    <a:alpha val="30000"/>
                  </a:schemeClr>
                </a:solidFill>
                <a:ln w="4407" cap="flat">
                  <a:noFill/>
                  <a:prstDash val="solid"/>
                  <a:miter/>
                </a:ln>
              </p:spPr>
              <p:txBody>
                <a:bodyPr rtlCol="0" anchor="ctr"/>
                <a:lstStyle/>
                <a:p>
                  <a:endParaRPr lang="en-US" sz="1600"/>
                </a:p>
              </p:txBody>
            </p:sp>
          </p:grpSp>
          <p:grpSp>
            <p:nvGrpSpPr>
              <p:cNvPr id="1236" name="Graphic 165">
                <a:extLst>
                  <a:ext uri="{FF2B5EF4-FFF2-40B4-BE49-F238E27FC236}">
                    <a16:creationId xmlns:a16="http://schemas.microsoft.com/office/drawing/2014/main" id="{820CC666-1590-0F4E-BDF3-B0CB2FD4B56D}"/>
                  </a:ext>
                </a:extLst>
              </p:cNvPr>
              <p:cNvGrpSpPr/>
              <p:nvPr/>
            </p:nvGrpSpPr>
            <p:grpSpPr>
              <a:xfrm>
                <a:off x="8561303" y="1803309"/>
                <a:ext cx="1116600" cy="962294"/>
                <a:chOff x="8522885" y="1579443"/>
                <a:chExt cx="1116600" cy="962294"/>
              </a:xfrm>
            </p:grpSpPr>
            <p:sp>
              <p:nvSpPr>
                <p:cNvPr id="1237" name="Graphic 165">
                  <a:extLst>
                    <a:ext uri="{FF2B5EF4-FFF2-40B4-BE49-F238E27FC236}">
                      <a16:creationId xmlns:a16="http://schemas.microsoft.com/office/drawing/2014/main" id="{D4C8AEA8-2BBA-FD49-B246-95234BFAC278}"/>
                    </a:ext>
                  </a:extLst>
                </p:cNvPr>
                <p:cNvSpPr/>
                <p:nvPr/>
              </p:nvSpPr>
              <p:spPr>
                <a:xfrm>
                  <a:off x="8526980" y="2102505"/>
                  <a:ext cx="808913" cy="361694"/>
                </a:xfrm>
                <a:custGeom>
                  <a:avLst/>
                  <a:gdLst>
                    <a:gd name="connsiteX0" fmla="*/ 782609 w 808913"/>
                    <a:gd name="connsiteY0" fmla="*/ -330 h 361694"/>
                    <a:gd name="connsiteX1" fmla="*/ 234105 w 808913"/>
                    <a:gd name="connsiteY1" fmla="*/ -330 h 361694"/>
                    <a:gd name="connsiteX2" fmla="*/ 203756 w 808913"/>
                    <a:gd name="connsiteY2" fmla="*/ 26049 h 361694"/>
                    <a:gd name="connsiteX3" fmla="*/ 131393 w 808913"/>
                    <a:gd name="connsiteY3" fmla="*/ 149256 h 361694"/>
                    <a:gd name="connsiteX4" fmla="*/ 30181 w 808913"/>
                    <a:gd name="connsiteY4" fmla="*/ 149256 h 361694"/>
                    <a:gd name="connsiteX5" fmla="*/ -145 w 808913"/>
                    <a:gd name="connsiteY5" fmla="*/ 174704 h 361694"/>
                    <a:gd name="connsiteX6" fmla="*/ -145 w 808913"/>
                    <a:gd name="connsiteY6" fmla="*/ 335916 h 361694"/>
                    <a:gd name="connsiteX7" fmla="*/ 30181 w 808913"/>
                    <a:gd name="connsiteY7" fmla="*/ 361365 h 361694"/>
                    <a:gd name="connsiteX8" fmla="*/ 782609 w 808913"/>
                    <a:gd name="connsiteY8" fmla="*/ 361365 h 361694"/>
                    <a:gd name="connsiteX9" fmla="*/ 807341 w 808913"/>
                    <a:gd name="connsiteY9" fmla="*/ 343651 h 361694"/>
                    <a:gd name="connsiteX10" fmla="*/ 807460 w 808913"/>
                    <a:gd name="connsiteY10" fmla="*/ 343269 h 361694"/>
                    <a:gd name="connsiteX11" fmla="*/ 807698 w 808913"/>
                    <a:gd name="connsiteY11" fmla="*/ 342529 h 361694"/>
                    <a:gd name="connsiteX12" fmla="*/ 808769 w 808913"/>
                    <a:gd name="connsiteY12" fmla="*/ 335916 h 361694"/>
                    <a:gd name="connsiteX13" fmla="*/ 808769 w 808913"/>
                    <a:gd name="connsiteY13" fmla="*/ 25906 h 361694"/>
                    <a:gd name="connsiteX14" fmla="*/ 782609 w 808913"/>
                    <a:gd name="connsiteY14" fmla="*/ -330 h 3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8913" h="361694">
                      <a:moveTo>
                        <a:pt x="782609" y="-330"/>
                      </a:moveTo>
                      <a:lnTo>
                        <a:pt x="234105" y="-330"/>
                      </a:lnTo>
                      <a:cubicBezTo>
                        <a:pt x="217443" y="-330"/>
                        <a:pt x="214705" y="9935"/>
                        <a:pt x="203756" y="26049"/>
                      </a:cubicBezTo>
                      <a:lnTo>
                        <a:pt x="131393" y="149256"/>
                      </a:lnTo>
                      <a:lnTo>
                        <a:pt x="30181" y="149256"/>
                      </a:lnTo>
                      <a:cubicBezTo>
                        <a:pt x="13518" y="149256"/>
                        <a:pt x="-145" y="160643"/>
                        <a:pt x="-145" y="174704"/>
                      </a:cubicBezTo>
                      <a:lnTo>
                        <a:pt x="-145" y="335916"/>
                      </a:lnTo>
                      <a:cubicBezTo>
                        <a:pt x="-145" y="349977"/>
                        <a:pt x="13423" y="361365"/>
                        <a:pt x="30181" y="361365"/>
                      </a:cubicBezTo>
                      <a:lnTo>
                        <a:pt x="782609" y="361365"/>
                      </a:lnTo>
                      <a:cubicBezTo>
                        <a:pt x="793775" y="361353"/>
                        <a:pt x="803706" y="354241"/>
                        <a:pt x="807341" y="343651"/>
                      </a:cubicBezTo>
                      <a:cubicBezTo>
                        <a:pt x="807388" y="343527"/>
                        <a:pt x="807429" y="343398"/>
                        <a:pt x="807460" y="343269"/>
                      </a:cubicBezTo>
                      <a:cubicBezTo>
                        <a:pt x="807460" y="343031"/>
                        <a:pt x="807626" y="342768"/>
                        <a:pt x="807698" y="342529"/>
                      </a:cubicBezTo>
                      <a:cubicBezTo>
                        <a:pt x="808402" y="340395"/>
                        <a:pt x="808764" y="338163"/>
                        <a:pt x="808769" y="335916"/>
                      </a:cubicBezTo>
                      <a:lnTo>
                        <a:pt x="808769" y="25906"/>
                      </a:lnTo>
                      <a:cubicBezTo>
                        <a:pt x="808754" y="11423"/>
                        <a:pt x="797050" y="-316"/>
                        <a:pt x="782609" y="-330"/>
                      </a:cubicBezTo>
                      <a:close/>
                    </a:path>
                  </a:pathLst>
                </a:custGeom>
                <a:solidFill>
                  <a:srgbClr val="F1F1F1"/>
                </a:solidFill>
                <a:ln w="2374" cap="flat">
                  <a:noFill/>
                  <a:prstDash val="solid"/>
                  <a:miter/>
                </a:ln>
              </p:spPr>
              <p:txBody>
                <a:bodyPr rtlCol="0" anchor="ctr"/>
                <a:lstStyle/>
                <a:p>
                  <a:endParaRPr lang="en-US" sz="1600"/>
                </a:p>
              </p:txBody>
            </p:sp>
            <p:sp>
              <p:nvSpPr>
                <p:cNvPr id="1238" name="Graphic 165">
                  <a:extLst>
                    <a:ext uri="{FF2B5EF4-FFF2-40B4-BE49-F238E27FC236}">
                      <a16:creationId xmlns:a16="http://schemas.microsoft.com/office/drawing/2014/main" id="{0CF2E3F6-2AF2-C54C-9DF3-03D3185D0328}"/>
                    </a:ext>
                  </a:extLst>
                </p:cNvPr>
                <p:cNvSpPr/>
                <p:nvPr/>
              </p:nvSpPr>
              <p:spPr>
                <a:xfrm>
                  <a:off x="8696389" y="2203987"/>
                  <a:ext cx="216326" cy="226432"/>
                </a:xfrm>
                <a:custGeom>
                  <a:avLst/>
                  <a:gdLst>
                    <a:gd name="connsiteX0" fmla="*/ 182166 w 216326"/>
                    <a:gd name="connsiteY0" fmla="*/ 226102 h 226432"/>
                    <a:gd name="connsiteX1" fmla="*/ 33870 w 216326"/>
                    <a:gd name="connsiteY1" fmla="*/ 226102 h 226432"/>
                    <a:gd name="connsiteX2" fmla="*/ -145 w 216326"/>
                    <a:gd name="connsiteY2" fmla="*/ 181269 h 226432"/>
                    <a:gd name="connsiteX3" fmla="*/ -145 w 216326"/>
                    <a:gd name="connsiteY3" fmla="*/ 44503 h 226432"/>
                    <a:gd name="connsiteX4" fmla="*/ 33870 w 216326"/>
                    <a:gd name="connsiteY4" fmla="*/ -330 h 226432"/>
                    <a:gd name="connsiteX5" fmla="*/ 182166 w 216326"/>
                    <a:gd name="connsiteY5" fmla="*/ -330 h 226432"/>
                    <a:gd name="connsiteX6" fmla="*/ 216181 w 216326"/>
                    <a:gd name="connsiteY6" fmla="*/ 44503 h 226432"/>
                    <a:gd name="connsiteX7" fmla="*/ 216181 w 216326"/>
                    <a:gd name="connsiteY7" fmla="*/ 181222 h 226432"/>
                    <a:gd name="connsiteX8" fmla="*/ 182166 w 216326"/>
                    <a:gd name="connsiteY8" fmla="*/ 226102 h 226432"/>
                    <a:gd name="connsiteX9" fmla="*/ 33870 w 216326"/>
                    <a:gd name="connsiteY9" fmla="*/ 11248 h 226432"/>
                    <a:gd name="connsiteX10" fmla="*/ 11662 w 216326"/>
                    <a:gd name="connsiteY10" fmla="*/ 44551 h 226432"/>
                    <a:gd name="connsiteX11" fmla="*/ 11662 w 216326"/>
                    <a:gd name="connsiteY11" fmla="*/ 181222 h 226432"/>
                    <a:gd name="connsiteX12" fmla="*/ 33870 w 216326"/>
                    <a:gd name="connsiteY12" fmla="*/ 214524 h 226432"/>
                    <a:gd name="connsiteX13" fmla="*/ 182166 w 216326"/>
                    <a:gd name="connsiteY13" fmla="*/ 214524 h 226432"/>
                    <a:gd name="connsiteX14" fmla="*/ 204375 w 216326"/>
                    <a:gd name="connsiteY14" fmla="*/ 181222 h 226432"/>
                    <a:gd name="connsiteX15" fmla="*/ 204375 w 216326"/>
                    <a:gd name="connsiteY15" fmla="*/ 44503 h 226432"/>
                    <a:gd name="connsiteX16" fmla="*/ 182166 w 216326"/>
                    <a:gd name="connsiteY16" fmla="*/ 11201 h 22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326" h="226432">
                      <a:moveTo>
                        <a:pt x="182166" y="226102"/>
                      </a:moveTo>
                      <a:lnTo>
                        <a:pt x="33870" y="226102"/>
                      </a:lnTo>
                      <a:cubicBezTo>
                        <a:pt x="15113" y="226102"/>
                        <a:pt x="-145" y="206002"/>
                        <a:pt x="-145" y="181269"/>
                      </a:cubicBezTo>
                      <a:lnTo>
                        <a:pt x="-145" y="44503"/>
                      </a:lnTo>
                      <a:cubicBezTo>
                        <a:pt x="-145" y="19795"/>
                        <a:pt x="15113" y="-330"/>
                        <a:pt x="33870" y="-330"/>
                      </a:cubicBezTo>
                      <a:lnTo>
                        <a:pt x="182166" y="-330"/>
                      </a:lnTo>
                      <a:cubicBezTo>
                        <a:pt x="200923" y="-330"/>
                        <a:pt x="216181" y="19795"/>
                        <a:pt x="216181" y="44503"/>
                      </a:cubicBezTo>
                      <a:lnTo>
                        <a:pt x="216181" y="181222"/>
                      </a:lnTo>
                      <a:cubicBezTo>
                        <a:pt x="216181" y="205954"/>
                        <a:pt x="200923" y="226102"/>
                        <a:pt x="182166" y="226102"/>
                      </a:cubicBezTo>
                      <a:close/>
                      <a:moveTo>
                        <a:pt x="33870" y="11248"/>
                      </a:moveTo>
                      <a:cubicBezTo>
                        <a:pt x="21826" y="11248"/>
                        <a:pt x="11662" y="26503"/>
                        <a:pt x="11662" y="44551"/>
                      </a:cubicBezTo>
                      <a:lnTo>
                        <a:pt x="11662" y="181222"/>
                      </a:lnTo>
                      <a:cubicBezTo>
                        <a:pt x="11662" y="199269"/>
                        <a:pt x="21826" y="214524"/>
                        <a:pt x="33870" y="214524"/>
                      </a:cubicBezTo>
                      <a:lnTo>
                        <a:pt x="182166" y="214524"/>
                      </a:lnTo>
                      <a:cubicBezTo>
                        <a:pt x="194210" y="214524"/>
                        <a:pt x="204375" y="199269"/>
                        <a:pt x="204375" y="181222"/>
                      </a:cubicBezTo>
                      <a:lnTo>
                        <a:pt x="204375" y="44503"/>
                      </a:lnTo>
                      <a:cubicBezTo>
                        <a:pt x="204375" y="26455"/>
                        <a:pt x="194210" y="11201"/>
                        <a:pt x="182166" y="11201"/>
                      </a:cubicBezTo>
                      <a:close/>
                    </a:path>
                  </a:pathLst>
                </a:custGeom>
                <a:solidFill>
                  <a:srgbClr val="BBBDBF"/>
                </a:solidFill>
                <a:ln w="2374" cap="flat">
                  <a:noFill/>
                  <a:prstDash val="solid"/>
                  <a:miter/>
                </a:ln>
              </p:spPr>
              <p:txBody>
                <a:bodyPr rtlCol="0" anchor="ctr"/>
                <a:lstStyle/>
                <a:p>
                  <a:endParaRPr lang="en-US" sz="1600"/>
                </a:p>
              </p:txBody>
            </p:sp>
            <p:sp>
              <p:nvSpPr>
                <p:cNvPr id="1239" name="Graphic 165">
                  <a:extLst>
                    <a:ext uri="{FF2B5EF4-FFF2-40B4-BE49-F238E27FC236}">
                      <a16:creationId xmlns:a16="http://schemas.microsoft.com/office/drawing/2014/main" id="{54171C5A-5BC1-BE46-BB7C-D27E5CCD7E79}"/>
                    </a:ext>
                  </a:extLst>
                </p:cNvPr>
                <p:cNvSpPr/>
                <p:nvPr/>
              </p:nvSpPr>
              <p:spPr>
                <a:xfrm>
                  <a:off x="8702778" y="2120338"/>
                  <a:ext cx="209936" cy="131944"/>
                </a:xfrm>
                <a:custGeom>
                  <a:avLst/>
                  <a:gdLst>
                    <a:gd name="connsiteX0" fmla="*/ 77207 w 209936"/>
                    <a:gd name="connsiteY0" fmla="*/ -330 h 131944"/>
                    <a:gd name="connsiteX1" fmla="*/ 55783 w 209936"/>
                    <a:gd name="connsiteY1" fmla="*/ 18219 h 131944"/>
                    <a:gd name="connsiteX2" fmla="*/ 60 w 209936"/>
                    <a:gd name="connsiteY2" fmla="*/ 113041 h 131944"/>
                    <a:gd name="connsiteX3" fmla="*/ 21483 w 209936"/>
                    <a:gd name="connsiteY3" fmla="*/ 131614 h 131944"/>
                    <a:gd name="connsiteX4" fmla="*/ 209792 w 209936"/>
                    <a:gd name="connsiteY4" fmla="*/ 131614 h 131944"/>
                    <a:gd name="connsiteX5" fmla="*/ 209792 w 209936"/>
                    <a:gd name="connsiteY5" fmla="*/ -330 h 13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936" h="131944">
                      <a:moveTo>
                        <a:pt x="77207" y="-330"/>
                      </a:moveTo>
                      <a:cubicBezTo>
                        <a:pt x="65424" y="-330"/>
                        <a:pt x="63567" y="6832"/>
                        <a:pt x="55783" y="18219"/>
                      </a:cubicBezTo>
                      <a:cubicBezTo>
                        <a:pt x="55783" y="18219"/>
                        <a:pt x="1892" y="103373"/>
                        <a:pt x="60" y="113041"/>
                      </a:cubicBezTo>
                      <a:cubicBezTo>
                        <a:pt x="-1821" y="123116"/>
                        <a:pt x="9581" y="131614"/>
                        <a:pt x="21483" y="131614"/>
                      </a:cubicBezTo>
                      <a:lnTo>
                        <a:pt x="209792" y="131614"/>
                      </a:lnTo>
                      <a:lnTo>
                        <a:pt x="209792" y="-330"/>
                      </a:lnTo>
                      <a:close/>
                    </a:path>
                  </a:pathLst>
                </a:custGeom>
                <a:solidFill>
                  <a:srgbClr val="194171"/>
                </a:solidFill>
                <a:ln w="2374" cap="flat">
                  <a:noFill/>
                  <a:prstDash val="solid"/>
                  <a:miter/>
                </a:ln>
              </p:spPr>
              <p:txBody>
                <a:bodyPr rtlCol="0" anchor="ctr"/>
                <a:lstStyle/>
                <a:p>
                  <a:endParaRPr lang="en-US" sz="1600"/>
                </a:p>
              </p:txBody>
            </p:sp>
            <p:sp>
              <p:nvSpPr>
                <p:cNvPr id="1240" name="Graphic 165">
                  <a:extLst>
                    <a:ext uri="{FF2B5EF4-FFF2-40B4-BE49-F238E27FC236}">
                      <a16:creationId xmlns:a16="http://schemas.microsoft.com/office/drawing/2014/main" id="{30F284D2-FB01-B346-A9C8-20FAF8311C23}"/>
                    </a:ext>
                  </a:extLst>
                </p:cNvPr>
                <p:cNvSpPr/>
                <p:nvPr/>
              </p:nvSpPr>
              <p:spPr>
                <a:xfrm>
                  <a:off x="8698426" y="2116017"/>
                  <a:ext cx="214288" cy="140635"/>
                </a:xfrm>
                <a:custGeom>
                  <a:avLst/>
                  <a:gdLst>
                    <a:gd name="connsiteX0" fmla="*/ 214144 w 214288"/>
                    <a:gd name="connsiteY0" fmla="*/ 140304 h 140635"/>
                    <a:gd name="connsiteX1" fmla="*/ 25215 w 214288"/>
                    <a:gd name="connsiteY1" fmla="*/ 140304 h 140635"/>
                    <a:gd name="connsiteX2" fmla="*/ 3983 w 214288"/>
                    <a:gd name="connsiteY2" fmla="*/ 130755 h 140635"/>
                    <a:gd name="connsiteX3" fmla="*/ 103 w 214288"/>
                    <a:gd name="connsiteY3" fmla="*/ 116622 h 140635"/>
                    <a:gd name="connsiteX4" fmla="*/ 55303 w 214288"/>
                    <a:gd name="connsiteY4" fmla="*/ 20248 h 140635"/>
                    <a:gd name="connsiteX5" fmla="*/ 58969 w 214288"/>
                    <a:gd name="connsiteY5" fmla="*/ 14424 h 140635"/>
                    <a:gd name="connsiteX6" fmla="*/ 79821 w 214288"/>
                    <a:gd name="connsiteY6" fmla="*/ -330 h 140635"/>
                    <a:gd name="connsiteX7" fmla="*/ 214144 w 214288"/>
                    <a:gd name="connsiteY7" fmla="*/ -330 h 140635"/>
                    <a:gd name="connsiteX8" fmla="*/ 79821 w 214288"/>
                    <a:gd name="connsiteY8" fmla="*/ 8360 h 140635"/>
                    <a:gd name="connsiteX9" fmla="*/ 66205 w 214288"/>
                    <a:gd name="connsiteY9" fmla="*/ 19031 h 140635"/>
                    <a:gd name="connsiteX10" fmla="*/ 62444 w 214288"/>
                    <a:gd name="connsiteY10" fmla="*/ 24999 h 140635"/>
                    <a:gd name="connsiteX11" fmla="*/ 8505 w 214288"/>
                    <a:gd name="connsiteY11" fmla="*/ 118102 h 140635"/>
                    <a:gd name="connsiteX12" fmla="*/ 10552 w 214288"/>
                    <a:gd name="connsiteY12" fmla="*/ 125026 h 140635"/>
                    <a:gd name="connsiteX13" fmla="*/ 25215 w 214288"/>
                    <a:gd name="connsiteY13" fmla="*/ 131471 h 140635"/>
                    <a:gd name="connsiteX14" fmla="*/ 205598 w 214288"/>
                    <a:gd name="connsiteY14" fmla="*/ 131471 h 140635"/>
                    <a:gd name="connsiteX15" fmla="*/ 205598 w 214288"/>
                    <a:gd name="connsiteY15" fmla="*/ 8360 h 14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4288" h="140635">
                      <a:moveTo>
                        <a:pt x="214144" y="140304"/>
                      </a:moveTo>
                      <a:lnTo>
                        <a:pt x="25215" y="140304"/>
                      </a:lnTo>
                      <a:cubicBezTo>
                        <a:pt x="17084" y="140397"/>
                        <a:pt x="9322" y="136907"/>
                        <a:pt x="3983" y="130755"/>
                      </a:cubicBezTo>
                      <a:cubicBezTo>
                        <a:pt x="660" y="126857"/>
                        <a:pt x="-761" y="121679"/>
                        <a:pt x="103" y="116622"/>
                      </a:cubicBezTo>
                      <a:cubicBezTo>
                        <a:pt x="1959" y="106620"/>
                        <a:pt x="46401" y="34572"/>
                        <a:pt x="55303" y="20248"/>
                      </a:cubicBezTo>
                      <a:cubicBezTo>
                        <a:pt x="56731" y="18076"/>
                        <a:pt x="57898" y="16166"/>
                        <a:pt x="58969" y="14424"/>
                      </a:cubicBezTo>
                      <a:cubicBezTo>
                        <a:pt x="64039" y="6164"/>
                        <a:pt x="68038" y="-330"/>
                        <a:pt x="79821" y="-330"/>
                      </a:cubicBezTo>
                      <a:lnTo>
                        <a:pt x="214144" y="-330"/>
                      </a:lnTo>
                      <a:close/>
                      <a:moveTo>
                        <a:pt x="79821" y="8360"/>
                      </a:moveTo>
                      <a:cubicBezTo>
                        <a:pt x="72680" y="8360"/>
                        <a:pt x="70990" y="11248"/>
                        <a:pt x="66205" y="19031"/>
                      </a:cubicBezTo>
                      <a:cubicBezTo>
                        <a:pt x="65086" y="20845"/>
                        <a:pt x="63825" y="22851"/>
                        <a:pt x="62444" y="24999"/>
                      </a:cubicBezTo>
                      <a:cubicBezTo>
                        <a:pt x="37212" y="65583"/>
                        <a:pt x="9696" y="112206"/>
                        <a:pt x="8505" y="118102"/>
                      </a:cubicBezTo>
                      <a:cubicBezTo>
                        <a:pt x="8084" y="120604"/>
                        <a:pt x="8841" y="123159"/>
                        <a:pt x="10552" y="125026"/>
                      </a:cubicBezTo>
                      <a:cubicBezTo>
                        <a:pt x="14285" y="129194"/>
                        <a:pt x="19629" y="131543"/>
                        <a:pt x="25215" y="131471"/>
                      </a:cubicBezTo>
                      <a:lnTo>
                        <a:pt x="205598" y="131471"/>
                      </a:lnTo>
                      <a:lnTo>
                        <a:pt x="205598" y="8360"/>
                      </a:lnTo>
                      <a:close/>
                    </a:path>
                  </a:pathLst>
                </a:custGeom>
                <a:solidFill>
                  <a:srgbClr val="BBBDBF"/>
                </a:solidFill>
                <a:ln w="2374" cap="flat">
                  <a:noFill/>
                  <a:prstDash val="solid"/>
                  <a:miter/>
                </a:ln>
              </p:spPr>
              <p:txBody>
                <a:bodyPr rtlCol="0" anchor="ctr"/>
                <a:lstStyle/>
                <a:p>
                  <a:endParaRPr lang="en-US" sz="1600"/>
                </a:p>
              </p:txBody>
            </p:sp>
            <p:sp>
              <p:nvSpPr>
                <p:cNvPr id="1241" name="Graphic 165">
                  <a:extLst>
                    <a:ext uri="{FF2B5EF4-FFF2-40B4-BE49-F238E27FC236}">
                      <a16:creationId xmlns:a16="http://schemas.microsoft.com/office/drawing/2014/main" id="{643CC054-7131-084A-9517-CBA0874DAC3D}"/>
                    </a:ext>
                  </a:extLst>
                </p:cNvPr>
                <p:cNvSpPr/>
                <p:nvPr/>
              </p:nvSpPr>
              <p:spPr>
                <a:xfrm>
                  <a:off x="8858134" y="2283340"/>
                  <a:ext cx="48487" cy="13726"/>
                </a:xfrm>
                <a:custGeom>
                  <a:avLst/>
                  <a:gdLst>
                    <a:gd name="connsiteX0" fmla="*/ 48343 w 48487"/>
                    <a:gd name="connsiteY0" fmla="*/ 6545 h 13726"/>
                    <a:gd name="connsiteX1" fmla="*/ 41487 w 48487"/>
                    <a:gd name="connsiteY1" fmla="*/ 13397 h 13726"/>
                    <a:gd name="connsiteX2" fmla="*/ 6710 w 48487"/>
                    <a:gd name="connsiteY2" fmla="*/ 13397 h 13726"/>
                    <a:gd name="connsiteX3" fmla="*/ -145 w 48487"/>
                    <a:gd name="connsiteY3" fmla="*/ 6545 h 13726"/>
                    <a:gd name="connsiteX4" fmla="*/ -145 w 48487"/>
                    <a:gd name="connsiteY4" fmla="*/ 6545 h 13726"/>
                    <a:gd name="connsiteX5" fmla="*/ 6710 w 48487"/>
                    <a:gd name="connsiteY5" fmla="*/ -330 h 13726"/>
                    <a:gd name="connsiteX6" fmla="*/ 41487 w 48487"/>
                    <a:gd name="connsiteY6" fmla="*/ -330 h 13726"/>
                    <a:gd name="connsiteX7" fmla="*/ 48343 w 48487"/>
                    <a:gd name="connsiteY7" fmla="*/ 6545 h 1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487" h="13726">
                      <a:moveTo>
                        <a:pt x="48343" y="6545"/>
                      </a:moveTo>
                      <a:cubicBezTo>
                        <a:pt x="48329" y="10334"/>
                        <a:pt x="45265" y="13397"/>
                        <a:pt x="41487" y="13397"/>
                      </a:cubicBezTo>
                      <a:lnTo>
                        <a:pt x="6710" y="13397"/>
                      </a:lnTo>
                      <a:cubicBezTo>
                        <a:pt x="2933" y="13397"/>
                        <a:pt x="-131" y="10334"/>
                        <a:pt x="-145" y="6545"/>
                      </a:cubicBezTo>
                      <a:lnTo>
                        <a:pt x="-145" y="6545"/>
                      </a:lnTo>
                      <a:cubicBezTo>
                        <a:pt x="-145" y="2747"/>
                        <a:pt x="2923" y="-330"/>
                        <a:pt x="6710" y="-330"/>
                      </a:cubicBezTo>
                      <a:lnTo>
                        <a:pt x="41487" y="-330"/>
                      </a:lnTo>
                      <a:cubicBezTo>
                        <a:pt x="45275" y="-330"/>
                        <a:pt x="48343" y="2747"/>
                        <a:pt x="48343" y="6545"/>
                      </a:cubicBezTo>
                      <a:close/>
                    </a:path>
                  </a:pathLst>
                </a:custGeom>
                <a:solidFill>
                  <a:srgbClr val="F5F5F5"/>
                </a:solidFill>
                <a:ln w="2374" cap="flat">
                  <a:noFill/>
                  <a:prstDash val="solid"/>
                  <a:miter/>
                </a:ln>
              </p:spPr>
              <p:txBody>
                <a:bodyPr rtlCol="0" anchor="ctr"/>
                <a:lstStyle/>
                <a:p>
                  <a:endParaRPr lang="en-US" sz="1600"/>
                </a:p>
              </p:txBody>
            </p:sp>
            <p:sp>
              <p:nvSpPr>
                <p:cNvPr id="1242" name="Graphic 165">
                  <a:extLst>
                    <a:ext uri="{FF2B5EF4-FFF2-40B4-BE49-F238E27FC236}">
                      <a16:creationId xmlns:a16="http://schemas.microsoft.com/office/drawing/2014/main" id="{EADC705F-6CC1-D442-B723-59190F2415C5}"/>
                    </a:ext>
                  </a:extLst>
                </p:cNvPr>
                <p:cNvSpPr/>
                <p:nvPr/>
              </p:nvSpPr>
              <p:spPr>
                <a:xfrm>
                  <a:off x="8522885" y="2285815"/>
                  <a:ext cx="6760" cy="53538"/>
                </a:xfrm>
                <a:custGeom>
                  <a:avLst/>
                  <a:gdLst>
                    <a:gd name="connsiteX0" fmla="*/ 6234 w 6760"/>
                    <a:gd name="connsiteY0" fmla="*/ 2591 h 53538"/>
                    <a:gd name="connsiteX1" fmla="*/ 6568 w 6760"/>
                    <a:gd name="connsiteY1" fmla="*/ -59 h 53538"/>
                    <a:gd name="connsiteX2" fmla="*/ 4854 w 6760"/>
                    <a:gd name="connsiteY2" fmla="*/ -322 h 53538"/>
                    <a:gd name="connsiteX3" fmla="*/ -145 w 6760"/>
                    <a:gd name="connsiteY3" fmla="*/ 3832 h 53538"/>
                    <a:gd name="connsiteX4" fmla="*/ -145 w 6760"/>
                    <a:gd name="connsiteY4" fmla="*/ 49047 h 53538"/>
                    <a:gd name="connsiteX5" fmla="*/ 4854 w 6760"/>
                    <a:gd name="connsiteY5" fmla="*/ 53201 h 53538"/>
                    <a:gd name="connsiteX6" fmla="*/ 6615 w 6760"/>
                    <a:gd name="connsiteY6" fmla="*/ 52914 h 53538"/>
                    <a:gd name="connsiteX7" fmla="*/ 6234 w 6760"/>
                    <a:gd name="connsiteY7" fmla="*/ 50026 h 5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60" h="53538">
                      <a:moveTo>
                        <a:pt x="6234" y="2591"/>
                      </a:moveTo>
                      <a:cubicBezTo>
                        <a:pt x="6249" y="1698"/>
                        <a:pt x="6361" y="810"/>
                        <a:pt x="6568" y="-59"/>
                      </a:cubicBezTo>
                      <a:cubicBezTo>
                        <a:pt x="6013" y="-231"/>
                        <a:pt x="5435" y="-319"/>
                        <a:pt x="4854" y="-322"/>
                      </a:cubicBezTo>
                      <a:cubicBezTo>
                        <a:pt x="2359" y="-467"/>
                        <a:pt x="176" y="1347"/>
                        <a:pt x="-145" y="3832"/>
                      </a:cubicBezTo>
                      <a:lnTo>
                        <a:pt x="-145" y="49047"/>
                      </a:lnTo>
                      <a:cubicBezTo>
                        <a:pt x="176" y="51532"/>
                        <a:pt x="2359" y="53347"/>
                        <a:pt x="4854" y="53201"/>
                      </a:cubicBezTo>
                      <a:cubicBezTo>
                        <a:pt x="5451" y="53194"/>
                        <a:pt x="6046" y="53096"/>
                        <a:pt x="6615" y="52914"/>
                      </a:cubicBezTo>
                      <a:cubicBezTo>
                        <a:pt x="6380" y="51969"/>
                        <a:pt x="6251" y="51000"/>
                        <a:pt x="6234" y="50026"/>
                      </a:cubicBezTo>
                      <a:close/>
                    </a:path>
                  </a:pathLst>
                </a:custGeom>
                <a:solidFill>
                  <a:srgbClr val="C6C5C4"/>
                </a:solidFill>
                <a:ln w="2374" cap="flat">
                  <a:noFill/>
                  <a:prstDash val="solid"/>
                  <a:miter/>
                </a:ln>
              </p:spPr>
              <p:txBody>
                <a:bodyPr rtlCol="0" anchor="ctr"/>
                <a:lstStyle/>
                <a:p>
                  <a:endParaRPr lang="en-US" sz="1600"/>
                </a:p>
              </p:txBody>
            </p:sp>
            <p:sp>
              <p:nvSpPr>
                <p:cNvPr id="1243" name="Graphic 165">
                  <a:extLst>
                    <a:ext uri="{FF2B5EF4-FFF2-40B4-BE49-F238E27FC236}">
                      <a16:creationId xmlns:a16="http://schemas.microsoft.com/office/drawing/2014/main" id="{90C79482-CEBD-E04D-BE3B-6658D190017D}"/>
                    </a:ext>
                  </a:extLst>
                </p:cNvPr>
                <p:cNvSpPr/>
                <p:nvPr/>
              </p:nvSpPr>
              <p:spPr>
                <a:xfrm>
                  <a:off x="8529265" y="2278040"/>
                  <a:ext cx="18611" cy="68824"/>
                </a:xfrm>
                <a:custGeom>
                  <a:avLst/>
                  <a:gdLst>
                    <a:gd name="connsiteX0" fmla="*/ 9138 w 18611"/>
                    <a:gd name="connsiteY0" fmla="*/ -330 h 68824"/>
                    <a:gd name="connsiteX1" fmla="*/ 188 w 18611"/>
                    <a:gd name="connsiteY1" fmla="*/ 7715 h 68824"/>
                    <a:gd name="connsiteX2" fmla="*/ -145 w 18611"/>
                    <a:gd name="connsiteY2" fmla="*/ 10365 h 68824"/>
                    <a:gd name="connsiteX3" fmla="*/ -145 w 18611"/>
                    <a:gd name="connsiteY3" fmla="*/ 57800 h 68824"/>
                    <a:gd name="connsiteX4" fmla="*/ 236 w 18611"/>
                    <a:gd name="connsiteY4" fmla="*/ 60689 h 68824"/>
                    <a:gd name="connsiteX5" fmla="*/ 9138 w 18611"/>
                    <a:gd name="connsiteY5" fmla="*/ 68495 h 68824"/>
                    <a:gd name="connsiteX6" fmla="*/ 18446 w 18611"/>
                    <a:gd name="connsiteY6" fmla="*/ 57800 h 68824"/>
                    <a:gd name="connsiteX7" fmla="*/ 18446 w 18611"/>
                    <a:gd name="connsiteY7" fmla="*/ 10365 h 68824"/>
                    <a:gd name="connsiteX8" fmla="*/ 9138 w 18611"/>
                    <a:gd name="connsiteY8" fmla="*/ -330 h 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11" h="68824">
                      <a:moveTo>
                        <a:pt x="9138" y="-330"/>
                      </a:moveTo>
                      <a:cubicBezTo>
                        <a:pt x="4630" y="-115"/>
                        <a:pt x="893" y="3246"/>
                        <a:pt x="188" y="7715"/>
                      </a:cubicBezTo>
                      <a:cubicBezTo>
                        <a:pt x="-19" y="8584"/>
                        <a:pt x="-131" y="9472"/>
                        <a:pt x="-145" y="10365"/>
                      </a:cubicBezTo>
                      <a:lnTo>
                        <a:pt x="-145" y="57800"/>
                      </a:lnTo>
                      <a:cubicBezTo>
                        <a:pt x="-128" y="58774"/>
                        <a:pt x="0" y="59743"/>
                        <a:pt x="236" y="60689"/>
                      </a:cubicBezTo>
                      <a:cubicBezTo>
                        <a:pt x="1038" y="65048"/>
                        <a:pt x="4725" y="68280"/>
                        <a:pt x="9138" y="68495"/>
                      </a:cubicBezTo>
                      <a:cubicBezTo>
                        <a:pt x="14644" y="68099"/>
                        <a:pt x="18800" y="63324"/>
                        <a:pt x="18446" y="57800"/>
                      </a:cubicBezTo>
                      <a:lnTo>
                        <a:pt x="18446" y="10365"/>
                      </a:lnTo>
                      <a:cubicBezTo>
                        <a:pt x="18786" y="4846"/>
                        <a:pt x="14637" y="78"/>
                        <a:pt x="9138" y="-330"/>
                      </a:cubicBezTo>
                      <a:close/>
                    </a:path>
                  </a:pathLst>
                </a:custGeom>
                <a:solidFill>
                  <a:srgbClr val="F5F5F5"/>
                </a:solidFill>
                <a:ln w="2374" cap="flat">
                  <a:noFill/>
                  <a:prstDash val="solid"/>
                  <a:miter/>
                </a:ln>
              </p:spPr>
              <p:txBody>
                <a:bodyPr rtlCol="0" anchor="ctr"/>
                <a:lstStyle/>
                <a:p>
                  <a:endParaRPr lang="en-US" sz="1600"/>
                </a:p>
              </p:txBody>
            </p:sp>
            <p:sp>
              <p:nvSpPr>
                <p:cNvPr id="1244" name="Graphic 165">
                  <a:extLst>
                    <a:ext uri="{FF2B5EF4-FFF2-40B4-BE49-F238E27FC236}">
                      <a16:creationId xmlns:a16="http://schemas.microsoft.com/office/drawing/2014/main" id="{2AD87AE8-2020-2843-98D0-19EBBA6C13A6}"/>
                    </a:ext>
                  </a:extLst>
                </p:cNvPr>
                <p:cNvSpPr/>
                <p:nvPr/>
              </p:nvSpPr>
              <p:spPr>
                <a:xfrm>
                  <a:off x="9253081" y="2373125"/>
                  <a:ext cx="82788" cy="46742"/>
                </a:xfrm>
                <a:custGeom>
                  <a:avLst/>
                  <a:gdLst>
                    <a:gd name="connsiteX0" fmla="*/ 32490 w 82788"/>
                    <a:gd name="connsiteY0" fmla="*/ -330 h 46742"/>
                    <a:gd name="connsiteX1" fmla="*/ 12923 w 82788"/>
                    <a:gd name="connsiteY1" fmla="*/ -330 h 46742"/>
                    <a:gd name="connsiteX2" fmla="*/ -145 w 82788"/>
                    <a:gd name="connsiteY2" fmla="*/ 14638 h 46742"/>
                    <a:gd name="connsiteX3" fmla="*/ 9972 w 82788"/>
                    <a:gd name="connsiteY3" fmla="*/ 34286 h 46742"/>
                    <a:gd name="connsiteX4" fmla="*/ 25515 w 82788"/>
                    <a:gd name="connsiteY4" fmla="*/ 46413 h 46742"/>
                    <a:gd name="connsiteX5" fmla="*/ 82644 w 82788"/>
                    <a:gd name="connsiteY5" fmla="*/ 46413 h 46742"/>
                    <a:gd name="connsiteX6" fmla="*/ 82644 w 82788"/>
                    <a:gd name="connsiteY6" fmla="*/ -330 h 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88" h="46742">
                      <a:moveTo>
                        <a:pt x="32490" y="-330"/>
                      </a:moveTo>
                      <a:lnTo>
                        <a:pt x="12923" y="-330"/>
                      </a:lnTo>
                      <a:cubicBezTo>
                        <a:pt x="5782" y="-330"/>
                        <a:pt x="-145" y="6355"/>
                        <a:pt x="-145" y="14638"/>
                      </a:cubicBezTo>
                      <a:cubicBezTo>
                        <a:pt x="-145" y="14638"/>
                        <a:pt x="4806" y="25668"/>
                        <a:pt x="9972" y="34286"/>
                      </a:cubicBezTo>
                      <a:cubicBezTo>
                        <a:pt x="14042" y="41113"/>
                        <a:pt x="18303" y="46413"/>
                        <a:pt x="25515" y="46413"/>
                      </a:cubicBezTo>
                      <a:lnTo>
                        <a:pt x="82644" y="46413"/>
                      </a:lnTo>
                      <a:lnTo>
                        <a:pt x="82644" y="-330"/>
                      </a:lnTo>
                      <a:close/>
                    </a:path>
                  </a:pathLst>
                </a:custGeom>
                <a:solidFill>
                  <a:srgbClr val="DAD9D8"/>
                </a:solidFill>
                <a:ln w="2374" cap="flat">
                  <a:noFill/>
                  <a:prstDash val="solid"/>
                  <a:miter/>
                </a:ln>
              </p:spPr>
              <p:txBody>
                <a:bodyPr rtlCol="0" anchor="ctr"/>
                <a:lstStyle/>
                <a:p>
                  <a:endParaRPr lang="en-US" sz="1600"/>
                </a:p>
              </p:txBody>
            </p:sp>
            <p:sp>
              <p:nvSpPr>
                <p:cNvPr id="1245" name="Graphic 165">
                  <a:extLst>
                    <a:ext uri="{FF2B5EF4-FFF2-40B4-BE49-F238E27FC236}">
                      <a16:creationId xmlns:a16="http://schemas.microsoft.com/office/drawing/2014/main" id="{9B804F33-A7A3-D140-8B84-662E48D829AD}"/>
                    </a:ext>
                  </a:extLst>
                </p:cNvPr>
                <p:cNvSpPr/>
                <p:nvPr/>
              </p:nvSpPr>
              <p:spPr>
                <a:xfrm>
                  <a:off x="8522885" y="2438751"/>
                  <a:ext cx="821386" cy="25448"/>
                </a:xfrm>
                <a:custGeom>
                  <a:avLst/>
                  <a:gdLst>
                    <a:gd name="connsiteX0" fmla="*/ 821242 w 821386"/>
                    <a:gd name="connsiteY0" fmla="*/ 12394 h 25448"/>
                    <a:gd name="connsiteX1" fmla="*/ 808483 w 821386"/>
                    <a:gd name="connsiteY1" fmla="*/ 25119 h 25448"/>
                    <a:gd name="connsiteX2" fmla="*/ 12614 w 821386"/>
                    <a:gd name="connsiteY2" fmla="*/ 25119 h 25448"/>
                    <a:gd name="connsiteX3" fmla="*/ -145 w 821386"/>
                    <a:gd name="connsiteY3" fmla="*/ 12394 h 25448"/>
                    <a:gd name="connsiteX4" fmla="*/ -145 w 821386"/>
                    <a:gd name="connsiteY4" fmla="*/ 12394 h 25448"/>
                    <a:gd name="connsiteX5" fmla="*/ 12590 w 821386"/>
                    <a:gd name="connsiteY5" fmla="*/ -330 h 25448"/>
                    <a:gd name="connsiteX6" fmla="*/ 12614 w 821386"/>
                    <a:gd name="connsiteY6" fmla="*/ -330 h 25448"/>
                    <a:gd name="connsiteX7" fmla="*/ 808483 w 821386"/>
                    <a:gd name="connsiteY7" fmla="*/ -330 h 25448"/>
                    <a:gd name="connsiteX8" fmla="*/ 821242 w 821386"/>
                    <a:gd name="connsiteY8" fmla="*/ 12371 h 25448"/>
                    <a:gd name="connsiteX9" fmla="*/ 821242 w 821386"/>
                    <a:gd name="connsiteY9" fmla="*/ 12394 h 2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386" h="25448">
                      <a:moveTo>
                        <a:pt x="821242" y="12394"/>
                      </a:moveTo>
                      <a:cubicBezTo>
                        <a:pt x="821216" y="19439"/>
                        <a:pt x="815507" y="25133"/>
                        <a:pt x="808483" y="25119"/>
                      </a:cubicBezTo>
                      <a:lnTo>
                        <a:pt x="12614" y="25119"/>
                      </a:lnTo>
                      <a:cubicBezTo>
                        <a:pt x="5589" y="25133"/>
                        <a:pt x="-119" y="19439"/>
                        <a:pt x="-145" y="12394"/>
                      </a:cubicBezTo>
                      <a:lnTo>
                        <a:pt x="-145" y="12394"/>
                      </a:lnTo>
                      <a:cubicBezTo>
                        <a:pt x="-131" y="5354"/>
                        <a:pt x="5570" y="-344"/>
                        <a:pt x="12590" y="-330"/>
                      </a:cubicBezTo>
                      <a:cubicBezTo>
                        <a:pt x="12597" y="-330"/>
                        <a:pt x="12607" y="-330"/>
                        <a:pt x="12614" y="-330"/>
                      </a:cubicBezTo>
                      <a:lnTo>
                        <a:pt x="808483" y="-330"/>
                      </a:lnTo>
                      <a:cubicBezTo>
                        <a:pt x="815503" y="-356"/>
                        <a:pt x="821216" y="5330"/>
                        <a:pt x="821242" y="12371"/>
                      </a:cubicBezTo>
                      <a:cubicBezTo>
                        <a:pt x="821242" y="12378"/>
                        <a:pt x="821242" y="12387"/>
                        <a:pt x="821242" y="12394"/>
                      </a:cubicBezTo>
                      <a:close/>
                    </a:path>
                  </a:pathLst>
                </a:custGeom>
                <a:solidFill>
                  <a:srgbClr val="273438"/>
                </a:solidFill>
                <a:ln w="2374" cap="flat">
                  <a:noFill/>
                  <a:prstDash val="solid"/>
                  <a:miter/>
                </a:ln>
              </p:spPr>
              <p:txBody>
                <a:bodyPr rtlCol="0" anchor="ctr"/>
                <a:lstStyle/>
                <a:p>
                  <a:endParaRPr lang="en-US" sz="1600"/>
                </a:p>
              </p:txBody>
            </p:sp>
            <p:sp>
              <p:nvSpPr>
                <p:cNvPr id="1246" name="Graphic 165">
                  <a:extLst>
                    <a:ext uri="{FF2B5EF4-FFF2-40B4-BE49-F238E27FC236}">
                      <a16:creationId xmlns:a16="http://schemas.microsoft.com/office/drawing/2014/main" id="{F05C0AF8-EF7F-1747-8ECD-6591409C0914}"/>
                    </a:ext>
                  </a:extLst>
                </p:cNvPr>
                <p:cNvSpPr/>
                <p:nvPr/>
              </p:nvSpPr>
              <p:spPr>
                <a:xfrm>
                  <a:off x="9290524" y="2377852"/>
                  <a:ext cx="45369" cy="36978"/>
                </a:xfrm>
                <a:custGeom>
                  <a:avLst/>
                  <a:gdLst>
                    <a:gd name="connsiteX0" fmla="*/ 0 w 45369"/>
                    <a:gd name="connsiteY0" fmla="*/ 0 h 36978"/>
                    <a:gd name="connsiteX1" fmla="*/ 45369 w 45369"/>
                    <a:gd name="connsiteY1" fmla="*/ 0 h 36978"/>
                    <a:gd name="connsiteX2" fmla="*/ 45369 w 45369"/>
                    <a:gd name="connsiteY2" fmla="*/ 36979 h 36978"/>
                    <a:gd name="connsiteX3" fmla="*/ 0 w 45369"/>
                    <a:gd name="connsiteY3" fmla="*/ 36979 h 36978"/>
                  </a:gdLst>
                  <a:ahLst/>
                  <a:cxnLst>
                    <a:cxn ang="0">
                      <a:pos x="connsiteX0" y="connsiteY0"/>
                    </a:cxn>
                    <a:cxn ang="0">
                      <a:pos x="connsiteX1" y="connsiteY1"/>
                    </a:cxn>
                    <a:cxn ang="0">
                      <a:pos x="connsiteX2" y="connsiteY2"/>
                    </a:cxn>
                    <a:cxn ang="0">
                      <a:pos x="connsiteX3" y="connsiteY3"/>
                    </a:cxn>
                  </a:cxnLst>
                  <a:rect l="l" t="t" r="r" b="b"/>
                  <a:pathLst>
                    <a:path w="45369" h="36978">
                      <a:moveTo>
                        <a:pt x="0" y="0"/>
                      </a:moveTo>
                      <a:lnTo>
                        <a:pt x="45369" y="0"/>
                      </a:lnTo>
                      <a:lnTo>
                        <a:pt x="45369" y="36979"/>
                      </a:lnTo>
                      <a:lnTo>
                        <a:pt x="0" y="36979"/>
                      </a:lnTo>
                      <a:close/>
                    </a:path>
                  </a:pathLst>
                </a:custGeom>
                <a:solidFill>
                  <a:schemeClr val="accent1"/>
                </a:solidFill>
                <a:ln w="2374" cap="flat">
                  <a:noFill/>
                  <a:prstDash val="solid"/>
                  <a:miter/>
                </a:ln>
              </p:spPr>
              <p:txBody>
                <a:bodyPr rtlCol="0" anchor="ctr"/>
                <a:lstStyle/>
                <a:p>
                  <a:endParaRPr lang="en-US" sz="1600"/>
                </a:p>
              </p:txBody>
            </p:sp>
            <p:sp>
              <p:nvSpPr>
                <p:cNvPr id="1247" name="Graphic 165">
                  <a:extLst>
                    <a:ext uri="{FF2B5EF4-FFF2-40B4-BE49-F238E27FC236}">
                      <a16:creationId xmlns:a16="http://schemas.microsoft.com/office/drawing/2014/main" id="{EBDA5EFC-D9AF-B24E-BE0A-4C0400FFAA38}"/>
                    </a:ext>
                  </a:extLst>
                </p:cNvPr>
                <p:cNvSpPr/>
                <p:nvPr/>
              </p:nvSpPr>
              <p:spPr>
                <a:xfrm>
                  <a:off x="9260960" y="2377900"/>
                  <a:ext cx="29492" cy="37026"/>
                </a:xfrm>
                <a:custGeom>
                  <a:avLst/>
                  <a:gdLst>
                    <a:gd name="connsiteX0" fmla="*/ 11757 w 29492"/>
                    <a:gd name="connsiteY0" fmla="*/ -330 h 37026"/>
                    <a:gd name="connsiteX1" fmla="*/ -145 w 29492"/>
                    <a:gd name="connsiteY1" fmla="*/ 11607 h 37026"/>
                    <a:gd name="connsiteX2" fmla="*/ 8996 w 29492"/>
                    <a:gd name="connsiteY2" fmla="*/ 27148 h 37026"/>
                    <a:gd name="connsiteX3" fmla="*/ 23040 w 29492"/>
                    <a:gd name="connsiteY3" fmla="*/ 36697 h 37026"/>
                    <a:gd name="connsiteX4" fmla="*/ 29348 w 29492"/>
                    <a:gd name="connsiteY4" fmla="*/ 36697 h 37026"/>
                    <a:gd name="connsiteX5" fmla="*/ 29348 w 29492"/>
                    <a:gd name="connsiteY5" fmla="*/ -330 h 37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92" h="37026">
                      <a:moveTo>
                        <a:pt x="11757" y="-330"/>
                      </a:moveTo>
                      <a:cubicBezTo>
                        <a:pt x="5185" y="-330"/>
                        <a:pt x="-145" y="5015"/>
                        <a:pt x="-145" y="11607"/>
                      </a:cubicBezTo>
                      <a:cubicBezTo>
                        <a:pt x="2626" y="16944"/>
                        <a:pt x="5677" y="22132"/>
                        <a:pt x="8996" y="27148"/>
                      </a:cubicBezTo>
                      <a:cubicBezTo>
                        <a:pt x="12661" y="32543"/>
                        <a:pt x="16518" y="36697"/>
                        <a:pt x="23040" y="36697"/>
                      </a:cubicBezTo>
                      <a:lnTo>
                        <a:pt x="29348" y="36697"/>
                      </a:lnTo>
                      <a:lnTo>
                        <a:pt x="29348" y="-330"/>
                      </a:lnTo>
                      <a:close/>
                    </a:path>
                  </a:pathLst>
                </a:custGeom>
                <a:solidFill>
                  <a:srgbClr val="0C1B68"/>
                </a:solidFill>
                <a:ln w="2374" cap="flat">
                  <a:noFill/>
                  <a:prstDash val="solid"/>
                  <a:miter/>
                </a:ln>
              </p:spPr>
              <p:txBody>
                <a:bodyPr rtlCol="0" anchor="ctr"/>
                <a:lstStyle/>
                <a:p>
                  <a:endParaRPr lang="en-US" sz="1600"/>
                </a:p>
              </p:txBody>
            </p:sp>
            <p:sp>
              <p:nvSpPr>
                <p:cNvPr id="1248" name="Graphic 165">
                  <a:extLst>
                    <a:ext uri="{FF2B5EF4-FFF2-40B4-BE49-F238E27FC236}">
                      <a16:creationId xmlns:a16="http://schemas.microsoft.com/office/drawing/2014/main" id="{D3B9975E-1956-FE4A-8F60-6D2489C3FE27}"/>
                    </a:ext>
                  </a:extLst>
                </p:cNvPr>
                <p:cNvSpPr/>
                <p:nvPr/>
              </p:nvSpPr>
              <p:spPr>
                <a:xfrm>
                  <a:off x="8591678" y="2375632"/>
                  <a:ext cx="176550" cy="88567"/>
                </a:xfrm>
                <a:custGeom>
                  <a:avLst/>
                  <a:gdLst>
                    <a:gd name="connsiteX0" fmla="*/ 88142 w 176550"/>
                    <a:gd name="connsiteY0" fmla="*/ -330 h 88567"/>
                    <a:gd name="connsiteX1" fmla="*/ -145 w 176550"/>
                    <a:gd name="connsiteY1" fmla="*/ 88214 h 88567"/>
                    <a:gd name="connsiteX2" fmla="*/ -145 w 176550"/>
                    <a:gd name="connsiteY2" fmla="*/ 88238 h 88567"/>
                    <a:gd name="connsiteX3" fmla="*/ 176405 w 176550"/>
                    <a:gd name="connsiteY3" fmla="*/ 88238 h 88567"/>
                    <a:gd name="connsiteX4" fmla="*/ 88142 w 176550"/>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50" h="88567">
                      <a:moveTo>
                        <a:pt x="88142" y="-330"/>
                      </a:moveTo>
                      <a:cubicBezTo>
                        <a:pt x="39383" y="-330"/>
                        <a:pt x="-145" y="39313"/>
                        <a:pt x="-145" y="88214"/>
                      </a:cubicBezTo>
                      <a:cubicBezTo>
                        <a:pt x="-145" y="88221"/>
                        <a:pt x="-145" y="88231"/>
                        <a:pt x="-145" y="88238"/>
                      </a:cubicBezTo>
                      <a:lnTo>
                        <a:pt x="176405" y="88238"/>
                      </a:lnTo>
                      <a:cubicBezTo>
                        <a:pt x="176405" y="39342"/>
                        <a:pt x="136896" y="-304"/>
                        <a:pt x="88142" y="-330"/>
                      </a:cubicBezTo>
                      <a:close/>
                    </a:path>
                  </a:pathLst>
                </a:custGeom>
                <a:solidFill>
                  <a:srgbClr val="BBBDBF"/>
                </a:solidFill>
                <a:ln w="2374" cap="flat">
                  <a:noFill/>
                  <a:prstDash val="solid"/>
                  <a:miter/>
                </a:ln>
              </p:spPr>
              <p:txBody>
                <a:bodyPr rtlCol="0" anchor="ctr"/>
                <a:lstStyle/>
                <a:p>
                  <a:endParaRPr lang="en-US" sz="1600"/>
                </a:p>
              </p:txBody>
            </p:sp>
            <p:sp>
              <p:nvSpPr>
                <p:cNvPr id="1249" name="Graphic 165">
                  <a:extLst>
                    <a:ext uri="{FF2B5EF4-FFF2-40B4-BE49-F238E27FC236}">
                      <a16:creationId xmlns:a16="http://schemas.microsoft.com/office/drawing/2014/main" id="{FEF05472-10CC-0746-8B33-1522FA8F2D79}"/>
                    </a:ext>
                  </a:extLst>
                </p:cNvPr>
                <p:cNvSpPr/>
                <p:nvPr/>
              </p:nvSpPr>
              <p:spPr>
                <a:xfrm>
                  <a:off x="8602651"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endParaRPr lang="en-US" sz="1600"/>
                </a:p>
              </p:txBody>
            </p:sp>
            <p:sp>
              <p:nvSpPr>
                <p:cNvPr id="1250" name="Graphic 165">
                  <a:extLst>
                    <a:ext uri="{FF2B5EF4-FFF2-40B4-BE49-F238E27FC236}">
                      <a16:creationId xmlns:a16="http://schemas.microsoft.com/office/drawing/2014/main" id="{28E9D618-BC1D-584D-9F8E-7C10EDCEB2B3}"/>
                    </a:ext>
                  </a:extLst>
                </p:cNvPr>
                <p:cNvSpPr/>
                <p:nvPr/>
              </p:nvSpPr>
              <p:spPr>
                <a:xfrm>
                  <a:off x="9080054" y="2375632"/>
                  <a:ext cx="176598" cy="88567"/>
                </a:xfrm>
                <a:custGeom>
                  <a:avLst/>
                  <a:gdLst>
                    <a:gd name="connsiteX0" fmla="*/ 88047 w 176598"/>
                    <a:gd name="connsiteY0" fmla="*/ -330 h 88567"/>
                    <a:gd name="connsiteX1" fmla="*/ -145 w 176598"/>
                    <a:gd name="connsiteY1" fmla="*/ 88238 h 88567"/>
                    <a:gd name="connsiteX2" fmla="*/ 176453 w 176598"/>
                    <a:gd name="connsiteY2" fmla="*/ 88238 h 88567"/>
                    <a:gd name="connsiteX3" fmla="*/ 88142 w 176598"/>
                    <a:gd name="connsiteY3" fmla="*/ -330 h 88567"/>
                    <a:gd name="connsiteX4" fmla="*/ 88047 w 176598"/>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98" h="88567">
                      <a:moveTo>
                        <a:pt x="88047" y="-330"/>
                      </a:moveTo>
                      <a:cubicBezTo>
                        <a:pt x="39321" y="-263"/>
                        <a:pt x="-145" y="39370"/>
                        <a:pt x="-145" y="88238"/>
                      </a:cubicBezTo>
                      <a:lnTo>
                        <a:pt x="176453" y="88238"/>
                      </a:lnTo>
                      <a:cubicBezTo>
                        <a:pt x="176453" y="39323"/>
                        <a:pt x="136915" y="-330"/>
                        <a:pt x="88142" y="-330"/>
                      </a:cubicBezTo>
                      <a:cubicBezTo>
                        <a:pt x="88111" y="-330"/>
                        <a:pt x="88078" y="-330"/>
                        <a:pt x="88047" y="-330"/>
                      </a:cubicBezTo>
                      <a:close/>
                    </a:path>
                  </a:pathLst>
                </a:custGeom>
                <a:solidFill>
                  <a:srgbClr val="BBBDBF"/>
                </a:solidFill>
                <a:ln w="2374" cap="flat">
                  <a:noFill/>
                  <a:prstDash val="solid"/>
                  <a:miter/>
                </a:ln>
              </p:spPr>
              <p:txBody>
                <a:bodyPr rtlCol="0" anchor="ctr"/>
                <a:lstStyle/>
                <a:p>
                  <a:endParaRPr lang="en-US" sz="1600"/>
                </a:p>
              </p:txBody>
            </p:sp>
            <p:sp>
              <p:nvSpPr>
                <p:cNvPr id="1251" name="Graphic 165">
                  <a:extLst>
                    <a:ext uri="{FF2B5EF4-FFF2-40B4-BE49-F238E27FC236}">
                      <a16:creationId xmlns:a16="http://schemas.microsoft.com/office/drawing/2014/main" id="{D2C9B185-6BC5-474C-89C3-668D9CEE8A05}"/>
                    </a:ext>
                  </a:extLst>
                </p:cNvPr>
                <p:cNvSpPr/>
                <p:nvPr/>
              </p:nvSpPr>
              <p:spPr>
                <a:xfrm>
                  <a:off x="9090932"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endParaRPr lang="en-US" sz="1600"/>
                </a:p>
              </p:txBody>
            </p:sp>
            <p:sp>
              <p:nvSpPr>
                <p:cNvPr id="1252" name="Graphic 165">
                  <a:extLst>
                    <a:ext uri="{FF2B5EF4-FFF2-40B4-BE49-F238E27FC236}">
                      <a16:creationId xmlns:a16="http://schemas.microsoft.com/office/drawing/2014/main" id="{4165D3D1-30C0-7741-91B1-A6976ADC4719}"/>
                    </a:ext>
                  </a:extLst>
                </p:cNvPr>
                <p:cNvSpPr/>
                <p:nvPr/>
              </p:nvSpPr>
              <p:spPr>
                <a:xfrm>
                  <a:off x="862231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1"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endParaRPr lang="en-US" sz="1600"/>
                </a:p>
              </p:txBody>
            </p:sp>
            <p:sp>
              <p:nvSpPr>
                <p:cNvPr id="1253" name="Graphic 165">
                  <a:extLst>
                    <a:ext uri="{FF2B5EF4-FFF2-40B4-BE49-F238E27FC236}">
                      <a16:creationId xmlns:a16="http://schemas.microsoft.com/office/drawing/2014/main" id="{74133612-3EA2-9D4E-B4DC-E641D0221B86}"/>
                    </a:ext>
                  </a:extLst>
                </p:cNvPr>
                <p:cNvSpPr/>
                <p:nvPr/>
              </p:nvSpPr>
              <p:spPr>
                <a:xfrm>
                  <a:off x="8630358"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endParaRPr lang="en-US" sz="1600"/>
                </a:p>
              </p:txBody>
            </p:sp>
            <p:sp>
              <p:nvSpPr>
                <p:cNvPr id="1254" name="Graphic 165">
                  <a:extLst>
                    <a:ext uri="{FF2B5EF4-FFF2-40B4-BE49-F238E27FC236}">
                      <a16:creationId xmlns:a16="http://schemas.microsoft.com/office/drawing/2014/main" id="{9860B030-CD2C-2243-9F25-9B13FC93DCD6}"/>
                    </a:ext>
                  </a:extLst>
                </p:cNvPr>
                <p:cNvSpPr/>
                <p:nvPr/>
              </p:nvSpPr>
              <p:spPr>
                <a:xfrm>
                  <a:off x="866613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3" y="27219"/>
                        <a:pt x="-145" y="21053"/>
                        <a:pt x="-145" y="13445"/>
                      </a:cubicBezTo>
                      <a:cubicBezTo>
                        <a:pt x="-145" y="5837"/>
                        <a:pt x="6003"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endParaRPr lang="en-US" sz="1600"/>
                </a:p>
              </p:txBody>
            </p:sp>
            <p:sp>
              <p:nvSpPr>
                <p:cNvPr id="1255" name="Graphic 165">
                  <a:extLst>
                    <a:ext uri="{FF2B5EF4-FFF2-40B4-BE49-F238E27FC236}">
                      <a16:creationId xmlns:a16="http://schemas.microsoft.com/office/drawing/2014/main" id="{5180686B-6F18-B74A-8F4E-31B75193A35D}"/>
                    </a:ext>
                  </a:extLst>
                </p:cNvPr>
                <p:cNvSpPr/>
                <p:nvPr/>
              </p:nvSpPr>
              <p:spPr>
                <a:xfrm>
                  <a:off x="911090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0"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endParaRPr lang="en-US" sz="1600"/>
                </a:p>
              </p:txBody>
            </p:sp>
            <p:sp>
              <p:nvSpPr>
                <p:cNvPr id="1256" name="Graphic 165">
                  <a:extLst>
                    <a:ext uri="{FF2B5EF4-FFF2-40B4-BE49-F238E27FC236}">
                      <a16:creationId xmlns:a16="http://schemas.microsoft.com/office/drawing/2014/main" id="{E3D18E47-DBC0-0049-A657-7AAC99831867}"/>
                    </a:ext>
                  </a:extLst>
                </p:cNvPr>
                <p:cNvSpPr/>
                <p:nvPr/>
              </p:nvSpPr>
              <p:spPr>
                <a:xfrm>
                  <a:off x="9118901"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endParaRPr lang="en-US" sz="1600"/>
                </a:p>
              </p:txBody>
            </p:sp>
            <p:sp>
              <p:nvSpPr>
                <p:cNvPr id="1257" name="Graphic 165">
                  <a:extLst>
                    <a:ext uri="{FF2B5EF4-FFF2-40B4-BE49-F238E27FC236}">
                      <a16:creationId xmlns:a16="http://schemas.microsoft.com/office/drawing/2014/main" id="{99DBCB5E-AECD-A148-B529-91ADC6AF2EFB}"/>
                    </a:ext>
                  </a:extLst>
                </p:cNvPr>
                <p:cNvSpPr/>
                <p:nvPr/>
              </p:nvSpPr>
              <p:spPr>
                <a:xfrm>
                  <a:off x="915472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4" y="27219"/>
                        <a:pt x="-145" y="21053"/>
                        <a:pt x="-145" y="13445"/>
                      </a:cubicBezTo>
                      <a:cubicBezTo>
                        <a:pt x="-145" y="5837"/>
                        <a:pt x="6004"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endParaRPr lang="en-US" sz="1600"/>
                </a:p>
              </p:txBody>
            </p:sp>
            <p:sp>
              <p:nvSpPr>
                <p:cNvPr id="1258" name="Graphic 165">
                  <a:extLst>
                    <a:ext uri="{FF2B5EF4-FFF2-40B4-BE49-F238E27FC236}">
                      <a16:creationId xmlns:a16="http://schemas.microsoft.com/office/drawing/2014/main" id="{64F9E6EC-E907-5848-9DCF-384C3891F043}"/>
                    </a:ext>
                  </a:extLst>
                </p:cNvPr>
                <p:cNvSpPr/>
                <p:nvPr/>
              </p:nvSpPr>
              <p:spPr>
                <a:xfrm>
                  <a:off x="9032542" y="2143781"/>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chemeClr val="accent1"/>
                </a:solidFill>
                <a:ln w="2374" cap="flat">
                  <a:noFill/>
                  <a:prstDash val="solid"/>
                  <a:miter/>
                </a:ln>
              </p:spPr>
              <p:txBody>
                <a:bodyPr rtlCol="0" anchor="ctr"/>
                <a:lstStyle/>
                <a:p>
                  <a:endParaRPr lang="en-US" sz="1600"/>
                </a:p>
              </p:txBody>
            </p:sp>
            <p:sp>
              <p:nvSpPr>
                <p:cNvPr id="1259" name="Graphic 165">
                  <a:extLst>
                    <a:ext uri="{FF2B5EF4-FFF2-40B4-BE49-F238E27FC236}">
                      <a16:creationId xmlns:a16="http://schemas.microsoft.com/office/drawing/2014/main" id="{20A7C25F-0E08-6C4E-88B1-19C15CAFEFF8}"/>
                    </a:ext>
                  </a:extLst>
                </p:cNvPr>
                <p:cNvSpPr/>
                <p:nvPr/>
              </p:nvSpPr>
              <p:spPr>
                <a:xfrm>
                  <a:off x="8816208" y="2074251"/>
                  <a:ext cx="50042" cy="28266"/>
                </a:xfrm>
                <a:custGeom>
                  <a:avLst/>
                  <a:gdLst>
                    <a:gd name="connsiteX0" fmla="*/ 14526 w 50042"/>
                    <a:gd name="connsiteY0" fmla="*/ -318 h 28266"/>
                    <a:gd name="connsiteX1" fmla="*/ -133 w 50042"/>
                    <a:gd name="connsiteY1" fmla="*/ 13223 h 28266"/>
                    <a:gd name="connsiteX2" fmla="*/ 13366 w 50042"/>
                    <a:gd name="connsiteY2" fmla="*/ 27924 h 28266"/>
                    <a:gd name="connsiteX3" fmla="*/ 14526 w 50042"/>
                    <a:gd name="connsiteY3" fmla="*/ 27924 h 28266"/>
                    <a:gd name="connsiteX4" fmla="*/ 28046 w 50042"/>
                    <a:gd name="connsiteY4" fmla="*/ 27924 h 28266"/>
                    <a:gd name="connsiteX5" fmla="*/ 49897 w 50042"/>
                    <a:gd name="connsiteY5" fmla="*/ -318 h 2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2" h="28266">
                      <a:moveTo>
                        <a:pt x="14526" y="-318"/>
                      </a:moveTo>
                      <a:cubicBezTo>
                        <a:pt x="6749" y="-638"/>
                        <a:pt x="186" y="5424"/>
                        <a:pt x="-133" y="13223"/>
                      </a:cubicBezTo>
                      <a:cubicBezTo>
                        <a:pt x="-454" y="21022"/>
                        <a:pt x="5592" y="27604"/>
                        <a:pt x="13366" y="27924"/>
                      </a:cubicBezTo>
                      <a:cubicBezTo>
                        <a:pt x="13754" y="27940"/>
                        <a:pt x="14140" y="27940"/>
                        <a:pt x="14526" y="27924"/>
                      </a:cubicBezTo>
                      <a:lnTo>
                        <a:pt x="28046" y="27924"/>
                      </a:lnTo>
                      <a:lnTo>
                        <a:pt x="49897" y="-318"/>
                      </a:lnTo>
                      <a:close/>
                    </a:path>
                  </a:pathLst>
                </a:custGeom>
                <a:solidFill>
                  <a:schemeClr val="accent4"/>
                </a:solidFill>
                <a:ln w="2374" cap="flat">
                  <a:noFill/>
                  <a:prstDash val="solid"/>
                  <a:miter/>
                </a:ln>
              </p:spPr>
              <p:txBody>
                <a:bodyPr rtlCol="0" anchor="ctr"/>
                <a:lstStyle/>
                <a:p>
                  <a:endParaRPr lang="en-US" sz="1600"/>
                </a:p>
              </p:txBody>
            </p:sp>
            <p:sp>
              <p:nvSpPr>
                <p:cNvPr id="1260" name="Graphic 165">
                  <a:extLst>
                    <a:ext uri="{FF2B5EF4-FFF2-40B4-BE49-F238E27FC236}">
                      <a16:creationId xmlns:a16="http://schemas.microsoft.com/office/drawing/2014/main" id="{7561E19B-E98E-7045-8970-A82A610B9404}"/>
                    </a:ext>
                  </a:extLst>
                </p:cNvPr>
                <p:cNvSpPr/>
                <p:nvPr/>
              </p:nvSpPr>
              <p:spPr>
                <a:xfrm>
                  <a:off x="8855872" y="2074251"/>
                  <a:ext cx="102457" cy="28265"/>
                </a:xfrm>
                <a:custGeom>
                  <a:avLst/>
                  <a:gdLst>
                    <a:gd name="connsiteX0" fmla="*/ 87642 w 102457"/>
                    <a:gd name="connsiteY0" fmla="*/ -317 h 28265"/>
                    <a:gd name="connsiteX1" fmla="*/ 21707 w 102457"/>
                    <a:gd name="connsiteY1" fmla="*/ -317 h 28265"/>
                    <a:gd name="connsiteX2" fmla="*/ -145 w 102457"/>
                    <a:gd name="connsiteY2" fmla="*/ 27924 h 28265"/>
                    <a:gd name="connsiteX3" fmla="*/ 87642 w 102457"/>
                    <a:gd name="connsiteY3" fmla="*/ 27924 h 28265"/>
                    <a:gd name="connsiteX4" fmla="*/ 102300 w 102457"/>
                    <a:gd name="connsiteY4" fmla="*/ 14383 h 28265"/>
                    <a:gd name="connsiteX5" fmla="*/ 88802 w 102457"/>
                    <a:gd name="connsiteY5" fmla="*/ -317 h 28265"/>
                    <a:gd name="connsiteX6" fmla="*/ 87642 w 102457"/>
                    <a:gd name="connsiteY6" fmla="*/ -317 h 2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457" h="28265">
                      <a:moveTo>
                        <a:pt x="87642" y="-317"/>
                      </a:moveTo>
                      <a:lnTo>
                        <a:pt x="21707" y="-317"/>
                      </a:lnTo>
                      <a:lnTo>
                        <a:pt x="-145" y="27924"/>
                      </a:lnTo>
                      <a:lnTo>
                        <a:pt x="87642" y="27924"/>
                      </a:lnTo>
                      <a:cubicBezTo>
                        <a:pt x="95419" y="28244"/>
                        <a:pt x="101981" y="22183"/>
                        <a:pt x="102300" y="14383"/>
                      </a:cubicBezTo>
                      <a:cubicBezTo>
                        <a:pt x="102622" y="6587"/>
                        <a:pt x="96576" y="3"/>
                        <a:pt x="88802" y="-317"/>
                      </a:cubicBezTo>
                      <a:cubicBezTo>
                        <a:pt x="88413" y="-334"/>
                        <a:pt x="88028" y="-334"/>
                        <a:pt x="87642" y="-317"/>
                      </a:cubicBezTo>
                      <a:close/>
                    </a:path>
                  </a:pathLst>
                </a:custGeom>
                <a:solidFill>
                  <a:schemeClr val="accent1"/>
                </a:solidFill>
                <a:ln w="2374" cap="flat">
                  <a:noFill/>
                  <a:prstDash val="solid"/>
                  <a:miter/>
                </a:ln>
              </p:spPr>
              <p:txBody>
                <a:bodyPr rtlCol="0" anchor="ctr"/>
                <a:lstStyle/>
                <a:p>
                  <a:endParaRPr lang="en-US" sz="1600"/>
                </a:p>
              </p:txBody>
            </p:sp>
            <p:sp>
              <p:nvSpPr>
                <p:cNvPr id="1261" name="Graphic 165">
                  <a:extLst>
                    <a:ext uri="{FF2B5EF4-FFF2-40B4-BE49-F238E27FC236}">
                      <a16:creationId xmlns:a16="http://schemas.microsoft.com/office/drawing/2014/main" id="{20F560AD-C7B9-ED43-82CB-6C720C8C8500}"/>
                    </a:ext>
                  </a:extLst>
                </p:cNvPr>
                <p:cNvSpPr/>
                <p:nvPr/>
              </p:nvSpPr>
              <p:spPr>
                <a:xfrm>
                  <a:off x="8844328" y="2074264"/>
                  <a:ext cx="33277" cy="28241"/>
                </a:xfrm>
                <a:custGeom>
                  <a:avLst/>
                  <a:gdLst>
                    <a:gd name="connsiteX0" fmla="*/ 21875 w 33277"/>
                    <a:gd name="connsiteY0" fmla="*/ 0 h 28241"/>
                    <a:gd name="connsiteX1" fmla="*/ 0 w 33277"/>
                    <a:gd name="connsiteY1" fmla="*/ 28241 h 28241"/>
                    <a:gd name="connsiteX2" fmla="*/ 11402 w 33277"/>
                    <a:gd name="connsiteY2" fmla="*/ 28241 h 28241"/>
                    <a:gd name="connsiteX3" fmla="*/ 33277 w 33277"/>
                    <a:gd name="connsiteY3" fmla="*/ 0 h 28241"/>
                    <a:gd name="connsiteX4" fmla="*/ 21875 w 33277"/>
                    <a:gd name="connsiteY4" fmla="*/ 0 h 28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77" h="28241">
                      <a:moveTo>
                        <a:pt x="21875" y="0"/>
                      </a:moveTo>
                      <a:lnTo>
                        <a:pt x="0" y="28241"/>
                      </a:lnTo>
                      <a:lnTo>
                        <a:pt x="11402" y="28241"/>
                      </a:lnTo>
                      <a:lnTo>
                        <a:pt x="33277" y="0"/>
                      </a:lnTo>
                      <a:lnTo>
                        <a:pt x="21875" y="0"/>
                      </a:lnTo>
                      <a:close/>
                    </a:path>
                  </a:pathLst>
                </a:custGeom>
                <a:solidFill>
                  <a:srgbClr val="E6E7E7"/>
                </a:solidFill>
                <a:ln w="2374" cap="flat">
                  <a:noFill/>
                  <a:prstDash val="solid"/>
                  <a:miter/>
                </a:ln>
              </p:spPr>
              <p:txBody>
                <a:bodyPr rtlCol="0" anchor="ctr"/>
                <a:lstStyle/>
                <a:p>
                  <a:endParaRPr lang="en-US" sz="1600"/>
                </a:p>
              </p:txBody>
            </p:sp>
            <p:sp>
              <p:nvSpPr>
                <p:cNvPr id="1262" name="Graphic 165">
                  <a:extLst>
                    <a:ext uri="{FF2B5EF4-FFF2-40B4-BE49-F238E27FC236}">
                      <a16:creationId xmlns:a16="http://schemas.microsoft.com/office/drawing/2014/main" id="{932E0EBD-BA39-3041-AB2E-A932836D05C9}"/>
                    </a:ext>
                  </a:extLst>
                </p:cNvPr>
                <p:cNvSpPr/>
                <p:nvPr/>
              </p:nvSpPr>
              <p:spPr>
                <a:xfrm>
                  <a:off x="9466648" y="1579443"/>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chemeClr val="bg1"/>
                </a:solidFill>
                <a:ln w="2374" cap="flat">
                  <a:noFill/>
                  <a:prstDash val="solid"/>
                  <a:miter/>
                </a:ln>
              </p:spPr>
              <p:txBody>
                <a:bodyPr rtlCol="0" anchor="ctr"/>
                <a:lstStyle/>
                <a:p>
                  <a:endParaRPr lang="en-US" sz="1600"/>
                </a:p>
              </p:txBody>
            </p:sp>
          </p:grpSp>
        </p:grpSp>
        <p:grpSp>
          <p:nvGrpSpPr>
            <p:cNvPr id="1399" name="Graphic 662">
              <a:extLst>
                <a:ext uri="{FF2B5EF4-FFF2-40B4-BE49-F238E27FC236}">
                  <a16:creationId xmlns:a16="http://schemas.microsoft.com/office/drawing/2014/main" id="{69F598C0-E1E9-CE4A-AC2A-EF923E860003}"/>
                </a:ext>
              </a:extLst>
            </p:cNvPr>
            <p:cNvGrpSpPr/>
            <p:nvPr/>
          </p:nvGrpSpPr>
          <p:grpSpPr>
            <a:xfrm>
              <a:off x="497146" y="2350951"/>
              <a:ext cx="934004" cy="933184"/>
              <a:chOff x="5368385" y="2728150"/>
              <a:chExt cx="1525333" cy="1524000"/>
            </a:xfrm>
          </p:grpSpPr>
          <p:sp>
            <p:nvSpPr>
              <p:cNvPr id="1400" name="Freeform 1399">
                <a:extLst>
                  <a:ext uri="{FF2B5EF4-FFF2-40B4-BE49-F238E27FC236}">
                    <a16:creationId xmlns:a16="http://schemas.microsoft.com/office/drawing/2014/main" id="{5494EBD5-CCAC-C945-BBE9-6D107A4EF96E}"/>
                  </a:ext>
                </a:extLst>
              </p:cNvPr>
              <p:cNvSpPr/>
              <p:nvPr/>
            </p:nvSpPr>
            <p:spPr>
              <a:xfrm>
                <a:off x="5724715" y="2728150"/>
                <a:ext cx="812672" cy="146685"/>
              </a:xfrm>
              <a:custGeom>
                <a:avLst/>
                <a:gdLst>
                  <a:gd name="connsiteX0" fmla="*/ 779812 w 812672"/>
                  <a:gd name="connsiteY0" fmla="*/ 0 h 146685"/>
                  <a:gd name="connsiteX1" fmla="*/ 812673 w 812672"/>
                  <a:gd name="connsiteY1" fmla="*/ 32861 h 146685"/>
                  <a:gd name="connsiteX2" fmla="*/ 812673 w 812672"/>
                  <a:gd name="connsiteY2" fmla="*/ 113824 h 146685"/>
                  <a:gd name="connsiteX3" fmla="*/ 779812 w 812672"/>
                  <a:gd name="connsiteY3" fmla="*/ 146685 h 146685"/>
                  <a:gd name="connsiteX4" fmla="*/ 32861 w 812672"/>
                  <a:gd name="connsiteY4" fmla="*/ 146685 h 146685"/>
                  <a:gd name="connsiteX5" fmla="*/ 0 w 812672"/>
                  <a:gd name="connsiteY5" fmla="*/ 113824 h 146685"/>
                  <a:gd name="connsiteX6" fmla="*/ 0 w 812672"/>
                  <a:gd name="connsiteY6" fmla="*/ 32861 h 146685"/>
                  <a:gd name="connsiteX7" fmla="*/ 32861 w 812672"/>
                  <a:gd name="connsiteY7" fmla="*/ 0 h 14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672" h="146685">
                    <a:moveTo>
                      <a:pt x="779812" y="0"/>
                    </a:moveTo>
                    <a:cubicBezTo>
                      <a:pt x="797961" y="0"/>
                      <a:pt x="812673" y="14712"/>
                      <a:pt x="812673" y="32861"/>
                    </a:cubicBezTo>
                    <a:lnTo>
                      <a:pt x="812673" y="113824"/>
                    </a:lnTo>
                    <a:cubicBezTo>
                      <a:pt x="812673" y="131972"/>
                      <a:pt x="797961" y="146685"/>
                      <a:pt x="779812" y="146685"/>
                    </a:cubicBezTo>
                    <a:lnTo>
                      <a:pt x="32861" y="146685"/>
                    </a:lnTo>
                    <a:cubicBezTo>
                      <a:pt x="14712" y="146685"/>
                      <a:pt x="0" y="131972"/>
                      <a:pt x="0" y="113824"/>
                    </a:cubicBezTo>
                    <a:lnTo>
                      <a:pt x="0" y="32861"/>
                    </a:lnTo>
                    <a:cubicBezTo>
                      <a:pt x="0" y="14712"/>
                      <a:pt x="14712" y="0"/>
                      <a:pt x="32861" y="0"/>
                    </a:cubicBezTo>
                    <a:close/>
                  </a:path>
                </a:pathLst>
              </a:custGeom>
              <a:solidFill>
                <a:schemeClr val="accent4"/>
              </a:solidFill>
              <a:ln w="9525" cap="flat">
                <a:noFill/>
                <a:prstDash val="solid"/>
                <a:miter/>
              </a:ln>
            </p:spPr>
            <p:txBody>
              <a:bodyPr rtlCol="0" anchor="ctr"/>
              <a:lstStyle/>
              <a:p>
                <a:endParaRPr lang="en-US"/>
              </a:p>
            </p:txBody>
          </p:sp>
          <p:sp>
            <p:nvSpPr>
              <p:cNvPr id="1401" name="Freeform 1400">
                <a:extLst>
                  <a:ext uri="{FF2B5EF4-FFF2-40B4-BE49-F238E27FC236}">
                    <a16:creationId xmlns:a16="http://schemas.microsoft.com/office/drawing/2014/main" id="{D6221723-26D1-1E4B-9324-1213247C906A}"/>
                  </a:ext>
                </a:extLst>
              </p:cNvPr>
              <p:cNvSpPr/>
              <p:nvPr/>
            </p:nvSpPr>
            <p:spPr>
              <a:xfrm>
                <a:off x="5529357" y="2813589"/>
                <a:ext cx="1225391" cy="174116"/>
              </a:xfrm>
              <a:custGeom>
                <a:avLst/>
                <a:gdLst>
                  <a:gd name="connsiteX0" fmla="*/ 1225391 w 1225391"/>
                  <a:gd name="connsiteY0" fmla="*/ 174117 h 174116"/>
                  <a:gd name="connsiteX1" fmla="*/ 0 w 1225391"/>
                  <a:gd name="connsiteY1" fmla="*/ 174117 h 174116"/>
                  <a:gd name="connsiteX2" fmla="*/ 12763 w 1225391"/>
                  <a:gd name="connsiteY2" fmla="*/ 56769 h 174116"/>
                  <a:gd name="connsiteX3" fmla="*/ 76009 w 1225391"/>
                  <a:gd name="connsiteY3" fmla="*/ 0 h 174116"/>
                  <a:gd name="connsiteX4" fmla="*/ 1142714 w 1225391"/>
                  <a:gd name="connsiteY4" fmla="*/ 0 h 174116"/>
                  <a:gd name="connsiteX5" fmla="*/ 1205484 w 1225391"/>
                  <a:gd name="connsiteY5" fmla="*/ 53340 h 174116"/>
                  <a:gd name="connsiteX6" fmla="*/ 1225201 w 1225391"/>
                  <a:gd name="connsiteY6" fmla="*/ 174117 h 17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391" h="174116">
                    <a:moveTo>
                      <a:pt x="1225391" y="174117"/>
                    </a:moveTo>
                    <a:lnTo>
                      <a:pt x="0" y="174117"/>
                    </a:lnTo>
                    <a:lnTo>
                      <a:pt x="12763" y="56769"/>
                    </a:lnTo>
                    <a:cubicBezTo>
                      <a:pt x="16288" y="24479"/>
                      <a:pt x="43529" y="0"/>
                      <a:pt x="76009" y="0"/>
                    </a:cubicBezTo>
                    <a:lnTo>
                      <a:pt x="1142714" y="0"/>
                    </a:lnTo>
                    <a:cubicBezTo>
                      <a:pt x="1173861" y="0"/>
                      <a:pt x="1200436" y="22574"/>
                      <a:pt x="1205484" y="53340"/>
                    </a:cubicBezTo>
                    <a:lnTo>
                      <a:pt x="1225201" y="174117"/>
                    </a:lnTo>
                    <a:close/>
                  </a:path>
                </a:pathLst>
              </a:custGeom>
              <a:solidFill>
                <a:schemeClr val="accent4">
                  <a:lumMod val="40000"/>
                  <a:lumOff val="60000"/>
                </a:schemeClr>
              </a:solidFill>
              <a:ln w="9525" cap="flat">
                <a:noFill/>
                <a:prstDash val="solid"/>
                <a:miter/>
              </a:ln>
            </p:spPr>
            <p:txBody>
              <a:bodyPr rtlCol="0" anchor="ctr"/>
              <a:lstStyle/>
              <a:p>
                <a:endParaRPr lang="en-US"/>
              </a:p>
            </p:txBody>
          </p:sp>
          <p:sp>
            <p:nvSpPr>
              <p:cNvPr id="1402" name="Freeform 1401">
                <a:extLst>
                  <a:ext uri="{FF2B5EF4-FFF2-40B4-BE49-F238E27FC236}">
                    <a16:creationId xmlns:a16="http://schemas.microsoft.com/office/drawing/2014/main" id="{A1A9ED5B-745C-2F4E-9142-74F5B11AC18F}"/>
                  </a:ext>
                </a:extLst>
              </p:cNvPr>
              <p:cNvSpPr/>
              <p:nvPr/>
            </p:nvSpPr>
            <p:spPr>
              <a:xfrm>
                <a:off x="5368385" y="2980944"/>
                <a:ext cx="1525333" cy="974312"/>
              </a:xfrm>
              <a:custGeom>
                <a:avLst/>
                <a:gdLst>
                  <a:gd name="connsiteX0" fmla="*/ 1525334 w 1525333"/>
                  <a:gd name="connsiteY0" fmla="*/ 974312 h 974312"/>
                  <a:gd name="connsiteX1" fmla="*/ 0 w 1525333"/>
                  <a:gd name="connsiteY1" fmla="*/ 974312 h 974312"/>
                  <a:gd name="connsiteX2" fmla="*/ 113919 w 1525333"/>
                  <a:gd name="connsiteY2" fmla="*/ 0 h 974312"/>
                  <a:gd name="connsiteX3" fmla="*/ 1411415 w 1525333"/>
                  <a:gd name="connsiteY3" fmla="*/ 0 h 974312"/>
                  <a:gd name="connsiteX4" fmla="*/ 1525334 w 1525333"/>
                  <a:gd name="connsiteY4" fmla="*/ 974312 h 97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974312">
                    <a:moveTo>
                      <a:pt x="1525334" y="974312"/>
                    </a:moveTo>
                    <a:lnTo>
                      <a:pt x="0" y="974312"/>
                    </a:lnTo>
                    <a:lnTo>
                      <a:pt x="113919" y="0"/>
                    </a:lnTo>
                    <a:lnTo>
                      <a:pt x="1411415" y="0"/>
                    </a:lnTo>
                    <a:lnTo>
                      <a:pt x="1525334" y="974312"/>
                    </a:lnTo>
                    <a:close/>
                  </a:path>
                </a:pathLst>
              </a:custGeom>
              <a:solidFill>
                <a:schemeClr val="accent4">
                  <a:lumMod val="40000"/>
                  <a:lumOff val="60000"/>
                </a:schemeClr>
              </a:solidFill>
              <a:ln w="9525" cap="flat">
                <a:noFill/>
                <a:prstDash val="solid"/>
                <a:miter/>
              </a:ln>
            </p:spPr>
            <p:txBody>
              <a:bodyPr rtlCol="0" anchor="ctr"/>
              <a:lstStyle/>
              <a:p>
                <a:endParaRPr lang="en-US"/>
              </a:p>
            </p:txBody>
          </p:sp>
          <p:sp>
            <p:nvSpPr>
              <p:cNvPr id="1403" name="Freeform 1402">
                <a:extLst>
                  <a:ext uri="{FF2B5EF4-FFF2-40B4-BE49-F238E27FC236}">
                    <a16:creationId xmlns:a16="http://schemas.microsoft.com/office/drawing/2014/main" id="{B218F818-6D1E-E846-8AC3-EFAF81ED4B9A}"/>
                  </a:ext>
                </a:extLst>
              </p:cNvPr>
              <p:cNvSpPr/>
              <p:nvPr/>
            </p:nvSpPr>
            <p:spPr>
              <a:xfrm>
                <a:off x="5573649" y="3073145"/>
                <a:ext cx="1114806" cy="477964"/>
              </a:xfrm>
              <a:custGeom>
                <a:avLst/>
                <a:gdLst>
                  <a:gd name="connsiteX0" fmla="*/ 1114806 w 1114806"/>
                  <a:gd name="connsiteY0" fmla="*/ 477965 h 477964"/>
                  <a:gd name="connsiteX1" fmla="*/ 1075944 w 1114806"/>
                  <a:gd name="connsiteY1" fmla="*/ 0 h 477964"/>
                  <a:gd name="connsiteX2" fmla="*/ 38767 w 1114806"/>
                  <a:gd name="connsiteY2" fmla="*/ 0 h 477964"/>
                  <a:gd name="connsiteX3" fmla="*/ 0 w 1114806"/>
                  <a:gd name="connsiteY3" fmla="*/ 477965 h 477964"/>
                  <a:gd name="connsiteX4" fmla="*/ 1114806 w 1114806"/>
                  <a:gd name="connsiteY4" fmla="*/ 477965 h 477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806" h="477964">
                    <a:moveTo>
                      <a:pt x="1114806" y="477965"/>
                    </a:moveTo>
                    <a:lnTo>
                      <a:pt x="1075944" y="0"/>
                    </a:lnTo>
                    <a:lnTo>
                      <a:pt x="38767" y="0"/>
                    </a:lnTo>
                    <a:lnTo>
                      <a:pt x="0" y="477965"/>
                    </a:lnTo>
                    <a:lnTo>
                      <a:pt x="1114806" y="477965"/>
                    </a:lnTo>
                    <a:close/>
                  </a:path>
                </a:pathLst>
              </a:custGeom>
              <a:solidFill>
                <a:schemeClr val="accent2">
                  <a:alpha val="35000"/>
                </a:schemeClr>
              </a:solidFill>
              <a:ln w="9525" cap="flat">
                <a:noFill/>
                <a:prstDash val="solid"/>
                <a:miter/>
              </a:ln>
            </p:spPr>
            <p:txBody>
              <a:bodyPr rtlCol="0" anchor="ctr"/>
              <a:lstStyle/>
              <a:p>
                <a:endParaRPr lang="en-US"/>
              </a:p>
            </p:txBody>
          </p:sp>
          <p:sp>
            <p:nvSpPr>
              <p:cNvPr id="1404" name="Freeform 1403">
                <a:extLst>
                  <a:ext uri="{FF2B5EF4-FFF2-40B4-BE49-F238E27FC236}">
                    <a16:creationId xmlns:a16="http://schemas.microsoft.com/office/drawing/2014/main" id="{4FBC4377-8911-5249-B8CE-832E74E6D05F}"/>
                  </a:ext>
                </a:extLst>
              </p:cNvPr>
              <p:cNvSpPr/>
              <p:nvPr/>
            </p:nvSpPr>
            <p:spPr>
              <a:xfrm>
                <a:off x="5368385" y="3955256"/>
                <a:ext cx="1525333" cy="296894"/>
              </a:xfrm>
              <a:custGeom>
                <a:avLst/>
                <a:gdLst>
                  <a:gd name="connsiteX0" fmla="*/ 0 w 1525333"/>
                  <a:gd name="connsiteY0" fmla="*/ 0 h 296894"/>
                  <a:gd name="connsiteX1" fmla="*/ 255746 w 1525333"/>
                  <a:gd name="connsiteY1" fmla="*/ 296894 h 296894"/>
                  <a:gd name="connsiteX2" fmla="*/ 1269587 w 1525333"/>
                  <a:gd name="connsiteY2" fmla="*/ 296894 h 296894"/>
                  <a:gd name="connsiteX3" fmla="*/ 1525334 w 1525333"/>
                  <a:gd name="connsiteY3" fmla="*/ 0 h 296894"/>
                  <a:gd name="connsiteX4" fmla="*/ 0 w 1525333"/>
                  <a:gd name="connsiteY4" fmla="*/ 0 h 296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296894">
                    <a:moveTo>
                      <a:pt x="0" y="0"/>
                    </a:moveTo>
                    <a:lnTo>
                      <a:pt x="255746" y="296894"/>
                    </a:lnTo>
                    <a:lnTo>
                      <a:pt x="1269587" y="296894"/>
                    </a:lnTo>
                    <a:lnTo>
                      <a:pt x="1525334" y="0"/>
                    </a:lnTo>
                    <a:lnTo>
                      <a:pt x="0" y="0"/>
                    </a:lnTo>
                    <a:close/>
                  </a:path>
                </a:pathLst>
              </a:custGeom>
              <a:solidFill>
                <a:schemeClr val="accent4"/>
              </a:solidFill>
              <a:ln w="9525" cap="flat">
                <a:noFill/>
                <a:prstDash val="solid"/>
                <a:miter/>
              </a:ln>
            </p:spPr>
            <p:txBody>
              <a:bodyPr rtlCol="0" anchor="ctr"/>
              <a:lstStyle/>
              <a:p>
                <a:endParaRPr lang="en-US"/>
              </a:p>
            </p:txBody>
          </p:sp>
          <p:grpSp>
            <p:nvGrpSpPr>
              <p:cNvPr id="1405" name="Graphic 662">
                <a:extLst>
                  <a:ext uri="{FF2B5EF4-FFF2-40B4-BE49-F238E27FC236}">
                    <a16:creationId xmlns:a16="http://schemas.microsoft.com/office/drawing/2014/main" id="{59043DB8-5566-894E-AD60-C93032FC0DFF}"/>
                  </a:ext>
                </a:extLst>
              </p:cNvPr>
              <p:cNvGrpSpPr/>
              <p:nvPr/>
            </p:nvGrpSpPr>
            <p:grpSpPr>
              <a:xfrm>
                <a:off x="5625179" y="3603212"/>
                <a:ext cx="628459" cy="298990"/>
                <a:chOff x="5625179" y="3603212"/>
                <a:chExt cx="628459" cy="298990"/>
              </a:xfrm>
              <a:solidFill>
                <a:srgbClr val="FFFFFF"/>
              </a:solidFill>
            </p:grpSpPr>
            <p:sp>
              <p:nvSpPr>
                <p:cNvPr id="1417" name="Freeform 1416">
                  <a:extLst>
                    <a:ext uri="{FF2B5EF4-FFF2-40B4-BE49-F238E27FC236}">
                      <a16:creationId xmlns:a16="http://schemas.microsoft.com/office/drawing/2014/main" id="{5E2B4987-78BE-7247-B53B-18BF98CD3086}"/>
                    </a:ext>
                  </a:extLst>
                </p:cNvPr>
                <p:cNvSpPr/>
                <p:nvPr/>
              </p:nvSpPr>
              <p:spPr>
                <a:xfrm>
                  <a:off x="5625179"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18" name="Freeform 1417">
                  <a:extLst>
                    <a:ext uri="{FF2B5EF4-FFF2-40B4-BE49-F238E27FC236}">
                      <a16:creationId xmlns:a16="http://schemas.microsoft.com/office/drawing/2014/main" id="{4F26602C-90F5-0A44-AABB-5D478743CA63}"/>
                    </a:ext>
                  </a:extLst>
                </p:cNvPr>
                <p:cNvSpPr/>
                <p:nvPr/>
              </p:nvSpPr>
              <p:spPr>
                <a:xfrm>
                  <a:off x="5843682"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19" name="Freeform 1418">
                  <a:extLst>
                    <a:ext uri="{FF2B5EF4-FFF2-40B4-BE49-F238E27FC236}">
                      <a16:creationId xmlns:a16="http://schemas.microsoft.com/office/drawing/2014/main" id="{7E4E177C-DAF7-2B49-B49A-FCA927AE7CEF}"/>
                    </a:ext>
                  </a:extLst>
                </p:cNvPr>
                <p:cNvSpPr/>
                <p:nvPr/>
              </p:nvSpPr>
              <p:spPr>
                <a:xfrm>
                  <a:off x="6062091"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20" name="Freeform 1419">
                  <a:extLst>
                    <a:ext uri="{FF2B5EF4-FFF2-40B4-BE49-F238E27FC236}">
                      <a16:creationId xmlns:a16="http://schemas.microsoft.com/office/drawing/2014/main" id="{0250844F-5EF5-4648-9D0B-07FAF21F88D3}"/>
                    </a:ext>
                  </a:extLst>
                </p:cNvPr>
                <p:cNvSpPr/>
                <p:nvPr/>
              </p:nvSpPr>
              <p:spPr>
                <a:xfrm>
                  <a:off x="5625179"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21" name="Freeform 1420">
                  <a:extLst>
                    <a:ext uri="{FF2B5EF4-FFF2-40B4-BE49-F238E27FC236}">
                      <a16:creationId xmlns:a16="http://schemas.microsoft.com/office/drawing/2014/main" id="{F2CC16DF-0761-A644-8315-253CEBF97801}"/>
                    </a:ext>
                  </a:extLst>
                </p:cNvPr>
                <p:cNvSpPr/>
                <p:nvPr/>
              </p:nvSpPr>
              <p:spPr>
                <a:xfrm>
                  <a:off x="5843682"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22" name="Freeform 1421">
                  <a:extLst>
                    <a:ext uri="{FF2B5EF4-FFF2-40B4-BE49-F238E27FC236}">
                      <a16:creationId xmlns:a16="http://schemas.microsoft.com/office/drawing/2014/main" id="{E165F701-7F6A-FD40-A81C-0132062D831A}"/>
                    </a:ext>
                  </a:extLst>
                </p:cNvPr>
                <p:cNvSpPr/>
                <p:nvPr/>
              </p:nvSpPr>
              <p:spPr>
                <a:xfrm>
                  <a:off x="6062091"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23" name="Freeform 1422">
                  <a:extLst>
                    <a:ext uri="{FF2B5EF4-FFF2-40B4-BE49-F238E27FC236}">
                      <a16:creationId xmlns:a16="http://schemas.microsoft.com/office/drawing/2014/main" id="{F38C9D52-D1A8-A046-870A-70426ED28635}"/>
                    </a:ext>
                  </a:extLst>
                </p:cNvPr>
                <p:cNvSpPr/>
                <p:nvPr/>
              </p:nvSpPr>
              <p:spPr>
                <a:xfrm>
                  <a:off x="5625179"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24" name="Freeform 1423">
                  <a:extLst>
                    <a:ext uri="{FF2B5EF4-FFF2-40B4-BE49-F238E27FC236}">
                      <a16:creationId xmlns:a16="http://schemas.microsoft.com/office/drawing/2014/main" id="{48C9A308-605F-894A-872C-50274B126C36}"/>
                    </a:ext>
                  </a:extLst>
                </p:cNvPr>
                <p:cNvSpPr/>
                <p:nvPr/>
              </p:nvSpPr>
              <p:spPr>
                <a:xfrm>
                  <a:off x="5843682"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endParaRPr lang="en-US"/>
                </a:p>
              </p:txBody>
            </p:sp>
            <p:sp>
              <p:nvSpPr>
                <p:cNvPr id="1425" name="Freeform 1424">
                  <a:extLst>
                    <a:ext uri="{FF2B5EF4-FFF2-40B4-BE49-F238E27FC236}">
                      <a16:creationId xmlns:a16="http://schemas.microsoft.com/office/drawing/2014/main" id="{FE117BA9-E88B-0948-9CF3-C616DB47D179}"/>
                    </a:ext>
                  </a:extLst>
                </p:cNvPr>
                <p:cNvSpPr/>
                <p:nvPr/>
              </p:nvSpPr>
              <p:spPr>
                <a:xfrm>
                  <a:off x="6062091"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endParaRPr lang="en-US"/>
                </a:p>
              </p:txBody>
            </p:sp>
          </p:grpSp>
          <p:sp>
            <p:nvSpPr>
              <p:cNvPr id="1406" name="Freeform 1405">
                <a:extLst>
                  <a:ext uri="{FF2B5EF4-FFF2-40B4-BE49-F238E27FC236}">
                    <a16:creationId xmlns:a16="http://schemas.microsoft.com/office/drawing/2014/main" id="{D156731B-9309-FF46-ABAF-B2B7557C619B}"/>
                  </a:ext>
                </a:extLst>
              </p:cNvPr>
              <p:cNvSpPr/>
              <p:nvPr/>
            </p:nvSpPr>
            <p:spPr>
              <a:xfrm>
                <a:off x="6353651" y="3631977"/>
                <a:ext cx="217932" cy="217932"/>
              </a:xfrm>
              <a:custGeom>
                <a:avLst/>
                <a:gdLst>
                  <a:gd name="connsiteX0" fmla="*/ 217932 w 217932"/>
                  <a:gd name="connsiteY0" fmla="*/ 108966 h 217932"/>
                  <a:gd name="connsiteX1" fmla="*/ 108966 w 217932"/>
                  <a:gd name="connsiteY1" fmla="*/ 217932 h 217932"/>
                  <a:gd name="connsiteX2" fmla="*/ 0 w 217932"/>
                  <a:gd name="connsiteY2" fmla="*/ 108966 h 217932"/>
                  <a:gd name="connsiteX3" fmla="*/ 108966 w 217932"/>
                  <a:gd name="connsiteY3" fmla="*/ 0 h 217932"/>
                  <a:gd name="connsiteX4" fmla="*/ 217932 w 217932"/>
                  <a:gd name="connsiteY4" fmla="*/ 108966 h 21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32" h="217932">
                    <a:moveTo>
                      <a:pt x="217932" y="108966"/>
                    </a:moveTo>
                    <a:cubicBezTo>
                      <a:pt x="217932" y="169164"/>
                      <a:pt x="169164" y="217932"/>
                      <a:pt x="108966" y="217932"/>
                    </a:cubicBezTo>
                    <a:cubicBezTo>
                      <a:pt x="48768" y="217932"/>
                      <a:pt x="0" y="169164"/>
                      <a:pt x="0" y="108966"/>
                    </a:cubicBezTo>
                    <a:cubicBezTo>
                      <a:pt x="0" y="48768"/>
                      <a:pt x="48768" y="0"/>
                      <a:pt x="108966" y="0"/>
                    </a:cubicBezTo>
                    <a:cubicBezTo>
                      <a:pt x="169164" y="0"/>
                      <a:pt x="217932" y="48768"/>
                      <a:pt x="217932" y="108966"/>
                    </a:cubicBezTo>
                    <a:close/>
                  </a:path>
                </a:pathLst>
              </a:custGeom>
              <a:solidFill>
                <a:schemeClr val="accent2"/>
              </a:solidFill>
              <a:ln w="9525" cap="flat">
                <a:noFill/>
                <a:prstDash val="solid"/>
                <a:miter/>
              </a:ln>
            </p:spPr>
            <p:txBody>
              <a:bodyPr rtlCol="0" anchor="ctr"/>
              <a:lstStyle/>
              <a:p>
                <a:endParaRPr lang="en-US"/>
              </a:p>
            </p:txBody>
          </p:sp>
          <p:sp>
            <p:nvSpPr>
              <p:cNvPr id="1407" name="Freeform 1406">
                <a:extLst>
                  <a:ext uri="{FF2B5EF4-FFF2-40B4-BE49-F238E27FC236}">
                    <a16:creationId xmlns:a16="http://schemas.microsoft.com/office/drawing/2014/main" id="{16B1FB75-D534-A948-989C-74034C4CCB19}"/>
                  </a:ext>
                </a:extLst>
              </p:cNvPr>
              <p:cNvSpPr/>
              <p:nvPr/>
            </p:nvSpPr>
            <p:spPr>
              <a:xfrm>
                <a:off x="5622798" y="3120199"/>
                <a:ext cx="1016508" cy="383857"/>
              </a:xfrm>
              <a:custGeom>
                <a:avLst/>
                <a:gdLst>
                  <a:gd name="connsiteX0" fmla="*/ 1016508 w 1016508"/>
                  <a:gd name="connsiteY0" fmla="*/ 383858 h 383857"/>
                  <a:gd name="connsiteX1" fmla="*/ 981075 w 1016508"/>
                  <a:gd name="connsiteY1" fmla="*/ 0 h 383857"/>
                  <a:gd name="connsiteX2" fmla="*/ 35338 w 1016508"/>
                  <a:gd name="connsiteY2" fmla="*/ 0 h 383857"/>
                  <a:gd name="connsiteX3" fmla="*/ 0 w 1016508"/>
                  <a:gd name="connsiteY3" fmla="*/ 383858 h 383857"/>
                  <a:gd name="connsiteX4" fmla="*/ 1016508 w 1016508"/>
                  <a:gd name="connsiteY4" fmla="*/ 383858 h 38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383857">
                    <a:moveTo>
                      <a:pt x="1016508" y="383858"/>
                    </a:moveTo>
                    <a:lnTo>
                      <a:pt x="981075" y="0"/>
                    </a:lnTo>
                    <a:lnTo>
                      <a:pt x="35338" y="0"/>
                    </a:lnTo>
                    <a:lnTo>
                      <a:pt x="0" y="383858"/>
                    </a:lnTo>
                    <a:lnTo>
                      <a:pt x="1016508" y="383858"/>
                    </a:lnTo>
                    <a:close/>
                  </a:path>
                </a:pathLst>
              </a:custGeom>
              <a:solidFill>
                <a:srgbClr val="FFFFFF"/>
              </a:solidFill>
              <a:ln w="9525" cap="flat">
                <a:noFill/>
                <a:prstDash val="solid"/>
                <a:miter/>
              </a:ln>
            </p:spPr>
            <p:txBody>
              <a:bodyPr rtlCol="0" anchor="ctr"/>
              <a:lstStyle/>
              <a:p>
                <a:endParaRPr lang="en-US"/>
              </a:p>
            </p:txBody>
          </p:sp>
          <p:sp>
            <p:nvSpPr>
              <p:cNvPr id="1408" name="Freeform 1407">
                <a:extLst>
                  <a:ext uri="{FF2B5EF4-FFF2-40B4-BE49-F238E27FC236}">
                    <a16:creationId xmlns:a16="http://schemas.microsoft.com/office/drawing/2014/main" id="{BD12D1E0-9C0A-EC4D-97C5-5C36CA53F4B8}"/>
                  </a:ext>
                </a:extLst>
              </p:cNvPr>
              <p:cNvSpPr/>
              <p:nvPr/>
            </p:nvSpPr>
            <p:spPr>
              <a:xfrm>
                <a:off x="5456777" y="2941891"/>
                <a:ext cx="1367504" cy="91630"/>
              </a:xfrm>
              <a:custGeom>
                <a:avLst/>
                <a:gdLst>
                  <a:gd name="connsiteX0" fmla="*/ 0 w 1367504"/>
                  <a:gd name="connsiteY0" fmla="*/ 0 h 91630"/>
                  <a:gd name="connsiteX1" fmla="*/ 1367505 w 1367504"/>
                  <a:gd name="connsiteY1" fmla="*/ 0 h 91630"/>
                  <a:gd name="connsiteX2" fmla="*/ 1367505 w 1367504"/>
                  <a:gd name="connsiteY2" fmla="*/ 91630 h 91630"/>
                  <a:gd name="connsiteX3" fmla="*/ 0 w 1367504"/>
                  <a:gd name="connsiteY3" fmla="*/ 91630 h 91630"/>
                </a:gdLst>
                <a:ahLst/>
                <a:cxnLst>
                  <a:cxn ang="0">
                    <a:pos x="connsiteX0" y="connsiteY0"/>
                  </a:cxn>
                  <a:cxn ang="0">
                    <a:pos x="connsiteX1" y="connsiteY1"/>
                  </a:cxn>
                  <a:cxn ang="0">
                    <a:pos x="connsiteX2" y="connsiteY2"/>
                  </a:cxn>
                  <a:cxn ang="0">
                    <a:pos x="connsiteX3" y="connsiteY3"/>
                  </a:cxn>
                </a:cxnLst>
                <a:rect l="l" t="t" r="r" b="b"/>
                <a:pathLst>
                  <a:path w="1367504" h="91630">
                    <a:moveTo>
                      <a:pt x="0" y="0"/>
                    </a:moveTo>
                    <a:lnTo>
                      <a:pt x="1367505" y="0"/>
                    </a:lnTo>
                    <a:lnTo>
                      <a:pt x="1367505" y="91630"/>
                    </a:lnTo>
                    <a:lnTo>
                      <a:pt x="0" y="91630"/>
                    </a:lnTo>
                    <a:close/>
                  </a:path>
                </a:pathLst>
              </a:custGeom>
              <a:solidFill>
                <a:schemeClr val="accent4"/>
              </a:solidFill>
              <a:ln w="9525" cap="flat">
                <a:noFill/>
                <a:prstDash val="solid"/>
                <a:miter/>
              </a:ln>
            </p:spPr>
            <p:txBody>
              <a:bodyPr rtlCol="0" anchor="ctr"/>
              <a:lstStyle/>
              <a:p>
                <a:endParaRPr lang="en-US"/>
              </a:p>
            </p:txBody>
          </p:sp>
          <p:grpSp>
            <p:nvGrpSpPr>
              <p:cNvPr id="1409" name="Graphic 662">
                <a:extLst>
                  <a:ext uri="{FF2B5EF4-FFF2-40B4-BE49-F238E27FC236}">
                    <a16:creationId xmlns:a16="http://schemas.microsoft.com/office/drawing/2014/main" id="{91E102B8-0245-CE4E-B43F-A1E84F6BDF55}"/>
                  </a:ext>
                </a:extLst>
              </p:cNvPr>
              <p:cNvGrpSpPr/>
              <p:nvPr/>
            </p:nvGrpSpPr>
            <p:grpSpPr>
              <a:xfrm>
                <a:off x="5729287" y="3172967"/>
                <a:ext cx="803338" cy="220599"/>
                <a:chOff x="5729287" y="3172967"/>
                <a:chExt cx="803338" cy="220599"/>
              </a:xfrm>
              <a:noFill/>
            </p:grpSpPr>
            <p:sp>
              <p:nvSpPr>
                <p:cNvPr id="1411" name="Freeform 1410">
                  <a:extLst>
                    <a:ext uri="{FF2B5EF4-FFF2-40B4-BE49-F238E27FC236}">
                      <a16:creationId xmlns:a16="http://schemas.microsoft.com/office/drawing/2014/main" id="{315E4881-6296-AE4D-AA84-A14B662FE93F}"/>
                    </a:ext>
                  </a:extLst>
                </p:cNvPr>
                <p:cNvSpPr/>
                <p:nvPr/>
              </p:nvSpPr>
              <p:spPr>
                <a:xfrm>
                  <a:off x="5729287" y="3172967"/>
                  <a:ext cx="220599" cy="220599"/>
                </a:xfrm>
                <a:custGeom>
                  <a:avLst/>
                  <a:gdLst>
                    <a:gd name="connsiteX0" fmla="*/ 220599 w 220599"/>
                    <a:gd name="connsiteY0" fmla="*/ 110300 h 220599"/>
                    <a:gd name="connsiteX1" fmla="*/ 110299 w 220599"/>
                    <a:gd name="connsiteY1" fmla="*/ 220599 h 220599"/>
                    <a:gd name="connsiteX2" fmla="*/ 0 w 220599"/>
                    <a:gd name="connsiteY2" fmla="*/ 110300 h 220599"/>
                    <a:gd name="connsiteX3" fmla="*/ 110299 w 220599"/>
                    <a:gd name="connsiteY3" fmla="*/ 0 h 220599"/>
                  </a:gdLst>
                  <a:ahLst/>
                  <a:cxnLst>
                    <a:cxn ang="0">
                      <a:pos x="connsiteX0" y="connsiteY0"/>
                    </a:cxn>
                    <a:cxn ang="0">
                      <a:pos x="connsiteX1" y="connsiteY1"/>
                    </a:cxn>
                    <a:cxn ang="0">
                      <a:pos x="connsiteX2" y="connsiteY2"/>
                    </a:cxn>
                    <a:cxn ang="0">
                      <a:pos x="connsiteX3" y="connsiteY3"/>
                    </a:cxn>
                  </a:cxnLst>
                  <a:rect l="l" t="t" r="r" b="b"/>
                  <a:pathLst>
                    <a:path w="220599" h="220599">
                      <a:moveTo>
                        <a:pt x="220599" y="110300"/>
                      </a:moveTo>
                      <a:cubicBezTo>
                        <a:pt x="220599" y="171164"/>
                        <a:pt x="171260" y="220599"/>
                        <a:pt x="110299" y="220599"/>
                      </a:cubicBezTo>
                      <a:cubicBezTo>
                        <a:pt x="49339" y="220599"/>
                        <a:pt x="0" y="171260"/>
                        <a:pt x="0" y="110300"/>
                      </a:cubicBezTo>
                      <a:cubicBezTo>
                        <a:pt x="0" y="49340"/>
                        <a:pt x="49339" y="0"/>
                        <a:pt x="110299" y="0"/>
                      </a:cubicBezTo>
                    </a:path>
                  </a:pathLst>
                </a:custGeom>
                <a:noFill/>
                <a:ln w="38100" cap="flat">
                  <a:solidFill>
                    <a:schemeClr val="accent1"/>
                  </a:solidFill>
                  <a:prstDash val="solid"/>
                  <a:miter/>
                </a:ln>
              </p:spPr>
              <p:txBody>
                <a:bodyPr rtlCol="0" anchor="ctr"/>
                <a:lstStyle/>
                <a:p>
                  <a:endParaRPr lang="en-US"/>
                </a:p>
              </p:txBody>
            </p:sp>
            <p:sp>
              <p:nvSpPr>
                <p:cNvPr id="1412" name="Freeform 1411">
                  <a:extLst>
                    <a:ext uri="{FF2B5EF4-FFF2-40B4-BE49-F238E27FC236}">
                      <a16:creationId xmlns:a16="http://schemas.microsoft.com/office/drawing/2014/main" id="{20EE65C1-AE82-E642-BB86-7F0CFBDA66F1}"/>
                    </a:ext>
                  </a:extLst>
                </p:cNvPr>
                <p:cNvSpPr/>
                <p:nvPr/>
              </p:nvSpPr>
              <p:spPr>
                <a:xfrm>
                  <a:off x="5839682" y="3173063"/>
                  <a:ext cx="110299" cy="110299"/>
                </a:xfrm>
                <a:custGeom>
                  <a:avLst/>
                  <a:gdLst>
                    <a:gd name="connsiteX0" fmla="*/ 0 w 110299"/>
                    <a:gd name="connsiteY0" fmla="*/ 0 h 110299"/>
                    <a:gd name="connsiteX1" fmla="*/ 110300 w 110299"/>
                    <a:gd name="connsiteY1" fmla="*/ 110300 h 110299"/>
                  </a:gdLst>
                  <a:ahLst/>
                  <a:cxnLst>
                    <a:cxn ang="0">
                      <a:pos x="connsiteX0" y="connsiteY0"/>
                    </a:cxn>
                    <a:cxn ang="0">
                      <a:pos x="connsiteX1" y="connsiteY1"/>
                    </a:cxn>
                  </a:cxnLst>
                  <a:rect l="l" t="t" r="r" b="b"/>
                  <a:pathLst>
                    <a:path w="110299" h="110299">
                      <a:moveTo>
                        <a:pt x="0" y="0"/>
                      </a:moveTo>
                      <a:cubicBezTo>
                        <a:pt x="60865" y="0"/>
                        <a:pt x="110300" y="49339"/>
                        <a:pt x="110300" y="110300"/>
                      </a:cubicBezTo>
                    </a:path>
                  </a:pathLst>
                </a:custGeom>
                <a:noFill/>
                <a:ln w="38100" cap="flat">
                  <a:solidFill>
                    <a:schemeClr val="accent2"/>
                  </a:solidFill>
                  <a:prstDash val="solid"/>
                  <a:miter/>
                </a:ln>
              </p:spPr>
              <p:txBody>
                <a:bodyPr rtlCol="0" anchor="ctr"/>
                <a:lstStyle/>
                <a:p>
                  <a:endParaRPr lang="en-US"/>
                </a:p>
              </p:txBody>
            </p:sp>
            <p:sp>
              <p:nvSpPr>
                <p:cNvPr id="1413" name="Freeform 1412">
                  <a:extLst>
                    <a:ext uri="{FF2B5EF4-FFF2-40B4-BE49-F238E27FC236}">
                      <a16:creationId xmlns:a16="http://schemas.microsoft.com/office/drawing/2014/main" id="{1D948486-B015-0B40-A77C-06E3F89AE6CF}"/>
                    </a:ext>
                  </a:extLst>
                </p:cNvPr>
                <p:cNvSpPr/>
                <p:nvPr/>
              </p:nvSpPr>
              <p:spPr>
                <a:xfrm>
                  <a:off x="6135052" y="3205353"/>
                  <a:ext cx="110299" cy="188213"/>
                </a:xfrm>
                <a:custGeom>
                  <a:avLst/>
                  <a:gdLst>
                    <a:gd name="connsiteX0" fmla="*/ 78010 w 110299"/>
                    <a:gd name="connsiteY0" fmla="*/ 0 h 188213"/>
                    <a:gd name="connsiteX1" fmla="*/ 110299 w 110299"/>
                    <a:gd name="connsiteY1" fmla="*/ 77914 h 188213"/>
                    <a:gd name="connsiteX2" fmla="*/ 0 w 110299"/>
                    <a:gd name="connsiteY2" fmla="*/ 188214 h 188213"/>
                  </a:gdLst>
                  <a:ahLst/>
                  <a:cxnLst>
                    <a:cxn ang="0">
                      <a:pos x="connsiteX0" y="connsiteY0"/>
                    </a:cxn>
                    <a:cxn ang="0">
                      <a:pos x="connsiteX1" y="connsiteY1"/>
                    </a:cxn>
                    <a:cxn ang="0">
                      <a:pos x="connsiteX2" y="connsiteY2"/>
                    </a:cxn>
                  </a:cxnLst>
                  <a:rect l="l" t="t" r="r" b="b"/>
                  <a:pathLst>
                    <a:path w="110299" h="188213">
                      <a:moveTo>
                        <a:pt x="78010" y="0"/>
                      </a:moveTo>
                      <a:cubicBezTo>
                        <a:pt x="97917" y="19907"/>
                        <a:pt x="110299" y="47530"/>
                        <a:pt x="110299" y="77914"/>
                      </a:cubicBezTo>
                      <a:cubicBezTo>
                        <a:pt x="110299" y="138779"/>
                        <a:pt x="60960" y="188214"/>
                        <a:pt x="0" y="188214"/>
                      </a:cubicBezTo>
                    </a:path>
                  </a:pathLst>
                </a:custGeom>
                <a:noFill/>
                <a:ln w="38100" cap="flat">
                  <a:solidFill>
                    <a:schemeClr val="accent2"/>
                  </a:solidFill>
                  <a:prstDash val="solid"/>
                  <a:miter/>
                </a:ln>
              </p:spPr>
              <p:txBody>
                <a:bodyPr rtlCol="0" anchor="ctr"/>
                <a:lstStyle/>
                <a:p>
                  <a:endParaRPr lang="en-US"/>
                </a:p>
              </p:txBody>
            </p:sp>
            <p:sp>
              <p:nvSpPr>
                <p:cNvPr id="1414" name="Freeform 1413">
                  <a:extLst>
                    <a:ext uri="{FF2B5EF4-FFF2-40B4-BE49-F238E27FC236}">
                      <a16:creationId xmlns:a16="http://schemas.microsoft.com/office/drawing/2014/main" id="{EBB1EE43-CC6C-D944-92FD-B6A60749DD1A}"/>
                    </a:ext>
                  </a:extLst>
                </p:cNvPr>
                <p:cNvSpPr/>
                <p:nvPr/>
              </p:nvSpPr>
              <p:spPr>
                <a:xfrm>
                  <a:off x="6024848" y="3172967"/>
                  <a:ext cx="188309" cy="220599"/>
                </a:xfrm>
                <a:custGeom>
                  <a:avLst/>
                  <a:gdLst>
                    <a:gd name="connsiteX0" fmla="*/ 110299 w 188309"/>
                    <a:gd name="connsiteY0" fmla="*/ 220599 h 220599"/>
                    <a:gd name="connsiteX1" fmla="*/ 0 w 188309"/>
                    <a:gd name="connsiteY1" fmla="*/ 110300 h 220599"/>
                    <a:gd name="connsiteX2" fmla="*/ 110299 w 188309"/>
                    <a:gd name="connsiteY2" fmla="*/ 0 h 220599"/>
                    <a:gd name="connsiteX3" fmla="*/ 188309 w 188309"/>
                    <a:gd name="connsiteY3" fmla="*/ 32290 h 220599"/>
                  </a:gdLst>
                  <a:ahLst/>
                  <a:cxnLst>
                    <a:cxn ang="0">
                      <a:pos x="connsiteX0" y="connsiteY0"/>
                    </a:cxn>
                    <a:cxn ang="0">
                      <a:pos x="connsiteX1" y="connsiteY1"/>
                    </a:cxn>
                    <a:cxn ang="0">
                      <a:pos x="connsiteX2" y="connsiteY2"/>
                    </a:cxn>
                    <a:cxn ang="0">
                      <a:pos x="connsiteX3" y="connsiteY3"/>
                    </a:cxn>
                  </a:cxnLst>
                  <a:rect l="l" t="t" r="r" b="b"/>
                  <a:pathLst>
                    <a:path w="188309" h="220599">
                      <a:moveTo>
                        <a:pt x="110299" y="220599"/>
                      </a:moveTo>
                      <a:cubicBezTo>
                        <a:pt x="49435" y="220599"/>
                        <a:pt x="0" y="171260"/>
                        <a:pt x="0" y="110300"/>
                      </a:cubicBezTo>
                      <a:cubicBezTo>
                        <a:pt x="0" y="49340"/>
                        <a:pt x="49339" y="0"/>
                        <a:pt x="110299" y="0"/>
                      </a:cubicBezTo>
                      <a:cubicBezTo>
                        <a:pt x="140779" y="0"/>
                        <a:pt x="168307" y="12383"/>
                        <a:pt x="188309" y="32290"/>
                      </a:cubicBezTo>
                    </a:path>
                  </a:pathLst>
                </a:custGeom>
                <a:noFill/>
                <a:ln w="38100" cap="flat">
                  <a:solidFill>
                    <a:schemeClr val="accent1"/>
                  </a:solidFill>
                  <a:prstDash val="solid"/>
                  <a:miter/>
                </a:ln>
              </p:spPr>
              <p:txBody>
                <a:bodyPr rtlCol="0" anchor="ctr"/>
                <a:lstStyle/>
                <a:p>
                  <a:endParaRPr lang="en-US"/>
                </a:p>
              </p:txBody>
            </p:sp>
            <p:sp>
              <p:nvSpPr>
                <p:cNvPr id="1415" name="Freeform 1414">
                  <a:extLst>
                    <a:ext uri="{FF2B5EF4-FFF2-40B4-BE49-F238E27FC236}">
                      <a16:creationId xmlns:a16="http://schemas.microsoft.com/office/drawing/2014/main" id="{97A746CF-CBC0-4A44-BF3B-2A08D1A7FF2F}"/>
                    </a:ext>
                  </a:extLst>
                </p:cNvPr>
                <p:cNvSpPr/>
                <p:nvPr/>
              </p:nvSpPr>
              <p:spPr>
                <a:xfrm>
                  <a:off x="6312025" y="3172967"/>
                  <a:ext cx="220600" cy="220599"/>
                </a:xfrm>
                <a:custGeom>
                  <a:avLst/>
                  <a:gdLst>
                    <a:gd name="connsiteX0" fmla="*/ 202597 w 220599"/>
                    <a:gd name="connsiteY0" fmla="*/ 49911 h 220599"/>
                    <a:gd name="connsiteX1" fmla="*/ 220599 w 220599"/>
                    <a:gd name="connsiteY1" fmla="*/ 110300 h 220599"/>
                    <a:gd name="connsiteX2" fmla="*/ 110300 w 220599"/>
                    <a:gd name="connsiteY2" fmla="*/ 220599 h 220599"/>
                    <a:gd name="connsiteX3" fmla="*/ 0 w 220599"/>
                    <a:gd name="connsiteY3" fmla="*/ 110300 h 220599"/>
                    <a:gd name="connsiteX4" fmla="*/ 110300 w 220599"/>
                    <a:gd name="connsiteY4" fmla="*/ 0 h 220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99" h="220599">
                      <a:moveTo>
                        <a:pt x="202597" y="49911"/>
                      </a:moveTo>
                      <a:cubicBezTo>
                        <a:pt x="214027" y="67246"/>
                        <a:pt x="220599" y="88011"/>
                        <a:pt x="220599" y="110300"/>
                      </a:cubicBezTo>
                      <a:cubicBezTo>
                        <a:pt x="220599" y="171164"/>
                        <a:pt x="171260" y="220599"/>
                        <a:pt x="110300" y="220599"/>
                      </a:cubicBezTo>
                      <a:cubicBezTo>
                        <a:pt x="49339" y="220599"/>
                        <a:pt x="0" y="171260"/>
                        <a:pt x="0" y="110300"/>
                      </a:cubicBezTo>
                      <a:cubicBezTo>
                        <a:pt x="0" y="49340"/>
                        <a:pt x="49339" y="0"/>
                        <a:pt x="110300" y="0"/>
                      </a:cubicBezTo>
                    </a:path>
                  </a:pathLst>
                </a:custGeom>
                <a:noFill/>
                <a:ln w="38100" cap="flat">
                  <a:solidFill>
                    <a:schemeClr val="accent1"/>
                  </a:solidFill>
                  <a:prstDash val="solid"/>
                  <a:miter/>
                </a:ln>
              </p:spPr>
              <p:txBody>
                <a:bodyPr rtlCol="0" anchor="ctr"/>
                <a:lstStyle/>
                <a:p>
                  <a:endParaRPr lang="en-US"/>
                </a:p>
              </p:txBody>
            </p:sp>
            <p:sp>
              <p:nvSpPr>
                <p:cNvPr id="1416" name="Freeform 1415">
                  <a:extLst>
                    <a:ext uri="{FF2B5EF4-FFF2-40B4-BE49-F238E27FC236}">
                      <a16:creationId xmlns:a16="http://schemas.microsoft.com/office/drawing/2014/main" id="{432C20BA-DE4F-084C-BA2F-8A58ADF01B8E}"/>
                    </a:ext>
                  </a:extLst>
                </p:cNvPr>
                <p:cNvSpPr/>
                <p:nvPr/>
              </p:nvSpPr>
              <p:spPr>
                <a:xfrm>
                  <a:off x="6422421" y="3173063"/>
                  <a:ext cx="92202" cy="49815"/>
                </a:xfrm>
                <a:custGeom>
                  <a:avLst/>
                  <a:gdLst>
                    <a:gd name="connsiteX0" fmla="*/ 0 w 92202"/>
                    <a:gd name="connsiteY0" fmla="*/ 0 h 49815"/>
                    <a:gd name="connsiteX1" fmla="*/ 92202 w 92202"/>
                    <a:gd name="connsiteY1" fmla="*/ 49816 h 49815"/>
                  </a:gdLst>
                  <a:ahLst/>
                  <a:cxnLst>
                    <a:cxn ang="0">
                      <a:pos x="connsiteX0" y="connsiteY0"/>
                    </a:cxn>
                    <a:cxn ang="0">
                      <a:pos x="connsiteX1" y="connsiteY1"/>
                    </a:cxn>
                  </a:cxnLst>
                  <a:rect l="l" t="t" r="r" b="b"/>
                  <a:pathLst>
                    <a:path w="92202" h="49815">
                      <a:moveTo>
                        <a:pt x="0" y="0"/>
                      </a:moveTo>
                      <a:cubicBezTo>
                        <a:pt x="38576" y="0"/>
                        <a:pt x="72581" y="19812"/>
                        <a:pt x="92202" y="49816"/>
                      </a:cubicBezTo>
                    </a:path>
                  </a:pathLst>
                </a:custGeom>
                <a:noFill/>
                <a:ln w="38100" cap="flat">
                  <a:solidFill>
                    <a:schemeClr val="accent2"/>
                  </a:solidFill>
                  <a:prstDash val="solid"/>
                  <a:miter/>
                </a:ln>
              </p:spPr>
              <p:txBody>
                <a:bodyPr rtlCol="0" anchor="ctr"/>
                <a:lstStyle/>
                <a:p>
                  <a:endParaRPr lang="en-US"/>
                </a:p>
              </p:txBody>
            </p:sp>
          </p:grpSp>
          <p:sp>
            <p:nvSpPr>
              <p:cNvPr id="1410" name="Freeform 1409">
                <a:extLst>
                  <a:ext uri="{FF2B5EF4-FFF2-40B4-BE49-F238E27FC236}">
                    <a16:creationId xmlns:a16="http://schemas.microsoft.com/office/drawing/2014/main" id="{96D5483B-1210-2440-B8A8-8B0CA5B95807}"/>
                  </a:ext>
                </a:extLst>
              </p:cNvPr>
              <p:cNvSpPr/>
              <p:nvPr/>
            </p:nvSpPr>
            <p:spPr>
              <a:xfrm>
                <a:off x="5622798" y="3458146"/>
                <a:ext cx="1016508" cy="45910"/>
              </a:xfrm>
              <a:custGeom>
                <a:avLst/>
                <a:gdLst>
                  <a:gd name="connsiteX0" fmla="*/ 4191 w 1016508"/>
                  <a:gd name="connsiteY0" fmla="*/ 0 h 45910"/>
                  <a:gd name="connsiteX1" fmla="*/ 0 w 1016508"/>
                  <a:gd name="connsiteY1" fmla="*/ 45911 h 45910"/>
                  <a:gd name="connsiteX2" fmla="*/ 1016508 w 1016508"/>
                  <a:gd name="connsiteY2" fmla="*/ 45911 h 45910"/>
                  <a:gd name="connsiteX3" fmla="*/ 1012317 w 1016508"/>
                  <a:gd name="connsiteY3" fmla="*/ 0 h 45910"/>
                  <a:gd name="connsiteX4" fmla="*/ 4191 w 1016508"/>
                  <a:gd name="connsiteY4" fmla="*/ 0 h 4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45910">
                    <a:moveTo>
                      <a:pt x="4191" y="0"/>
                    </a:moveTo>
                    <a:lnTo>
                      <a:pt x="0" y="45911"/>
                    </a:lnTo>
                    <a:lnTo>
                      <a:pt x="1016508" y="45911"/>
                    </a:lnTo>
                    <a:lnTo>
                      <a:pt x="1012317" y="0"/>
                    </a:lnTo>
                    <a:lnTo>
                      <a:pt x="4191" y="0"/>
                    </a:lnTo>
                    <a:close/>
                  </a:path>
                </a:pathLst>
              </a:custGeom>
              <a:solidFill>
                <a:srgbClr val="EAEAEA"/>
              </a:solidFill>
              <a:ln w="9525" cap="flat">
                <a:noFill/>
                <a:prstDash val="solid"/>
                <a:miter/>
              </a:ln>
            </p:spPr>
            <p:txBody>
              <a:bodyPr rtlCol="0" anchor="ctr"/>
              <a:lstStyle/>
              <a:p>
                <a:endParaRPr lang="en-US"/>
              </a:p>
            </p:txBody>
          </p:sp>
        </p:grpSp>
        <p:grpSp>
          <p:nvGrpSpPr>
            <p:cNvPr id="1426" name="Group 1425">
              <a:extLst>
                <a:ext uri="{FF2B5EF4-FFF2-40B4-BE49-F238E27FC236}">
                  <a16:creationId xmlns:a16="http://schemas.microsoft.com/office/drawing/2014/main" id="{F62CB026-18B5-DB4D-A04D-0E5E67594915}"/>
                </a:ext>
              </a:extLst>
            </p:cNvPr>
            <p:cNvGrpSpPr>
              <a:grpSpLocks noChangeAspect="1"/>
            </p:cNvGrpSpPr>
            <p:nvPr/>
          </p:nvGrpSpPr>
          <p:grpSpPr>
            <a:xfrm>
              <a:off x="2212714" y="2418131"/>
              <a:ext cx="1122083" cy="822235"/>
              <a:chOff x="536644" y="3300222"/>
              <a:chExt cx="2185686" cy="1601619"/>
            </a:xfrm>
          </p:grpSpPr>
          <p:sp>
            <p:nvSpPr>
              <p:cNvPr id="1427" name="Freeform 53">
                <a:extLst>
                  <a:ext uri="{FF2B5EF4-FFF2-40B4-BE49-F238E27FC236}">
                    <a16:creationId xmlns:a16="http://schemas.microsoft.com/office/drawing/2014/main" id="{06B2956C-9607-0C49-83F8-F3D363582CA1}"/>
                  </a:ext>
                </a:extLst>
              </p:cNvPr>
              <p:cNvSpPr/>
              <p:nvPr/>
            </p:nvSpPr>
            <p:spPr>
              <a:xfrm>
                <a:off x="1289002" y="3300374"/>
                <a:ext cx="792153" cy="1601417"/>
              </a:xfrm>
              <a:custGeom>
                <a:avLst/>
                <a:gdLst>
                  <a:gd name="connsiteX0" fmla="*/ 791614 w 792153"/>
                  <a:gd name="connsiteY0" fmla="*/ 1505956 h 1601417"/>
                  <a:gd name="connsiteX1" fmla="*/ 696152 w 792153"/>
                  <a:gd name="connsiteY1" fmla="*/ 1600430 h 1601417"/>
                  <a:gd name="connsiteX2" fmla="*/ 94688 w 792153"/>
                  <a:gd name="connsiteY2" fmla="*/ 1600430 h 1601417"/>
                  <a:gd name="connsiteX3" fmla="*/ -539 w 792153"/>
                  <a:gd name="connsiteY3" fmla="*/ 1505956 h 1601417"/>
                  <a:gd name="connsiteX4" fmla="*/ -539 w 792153"/>
                  <a:gd name="connsiteY4" fmla="*/ 93588 h 1601417"/>
                  <a:gd name="connsiteX5" fmla="*/ 94688 w 792153"/>
                  <a:gd name="connsiteY5" fmla="*/ -987 h 1601417"/>
                  <a:gd name="connsiteX6" fmla="*/ 696152 w 792153"/>
                  <a:gd name="connsiteY6" fmla="*/ -987 h 1601417"/>
                  <a:gd name="connsiteX7" fmla="*/ 791614 w 792153"/>
                  <a:gd name="connsiteY7"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153" h="1601417">
                    <a:moveTo>
                      <a:pt x="791614" y="1505956"/>
                    </a:moveTo>
                    <a:cubicBezTo>
                      <a:pt x="791614" y="1558141"/>
                      <a:pt x="748391" y="1600430"/>
                      <a:pt x="696152" y="1600430"/>
                    </a:cubicBezTo>
                    <a:lnTo>
                      <a:pt x="94688" y="1600430"/>
                    </a:lnTo>
                    <a:cubicBezTo>
                      <a:pt x="42347" y="1600430"/>
                      <a:pt x="-539" y="1558209"/>
                      <a:pt x="-539" y="1505956"/>
                    </a:cubicBezTo>
                    <a:lnTo>
                      <a:pt x="-539" y="93588"/>
                    </a:lnTo>
                    <a:cubicBezTo>
                      <a:pt x="-539" y="41352"/>
                      <a:pt x="42414" y="-987"/>
                      <a:pt x="94688" y="-987"/>
                    </a:cubicBezTo>
                    <a:lnTo>
                      <a:pt x="696152" y="-987"/>
                    </a:lnTo>
                    <a:cubicBezTo>
                      <a:pt x="748391" y="-987"/>
                      <a:pt x="791614" y="41420"/>
                      <a:pt x="791614" y="93588"/>
                    </a:cubicBezTo>
                    <a:close/>
                  </a:path>
                </a:pathLst>
              </a:custGeom>
              <a:solidFill>
                <a:schemeClr val="accent1">
                  <a:lumMod val="75000"/>
                </a:schemeClr>
              </a:solidFill>
              <a:ln w="1684" cap="flat">
                <a:noFill/>
                <a:prstDash val="solid"/>
                <a:miter/>
              </a:ln>
            </p:spPr>
            <p:txBody>
              <a:bodyPr rtlCol="0" anchor="ctr"/>
              <a:lstStyle/>
              <a:p>
                <a:endParaRPr lang="en-US" sz="2400"/>
              </a:p>
            </p:txBody>
          </p:sp>
          <p:sp>
            <p:nvSpPr>
              <p:cNvPr id="1428" name="Freeform 54">
                <a:extLst>
                  <a:ext uri="{FF2B5EF4-FFF2-40B4-BE49-F238E27FC236}">
                    <a16:creationId xmlns:a16="http://schemas.microsoft.com/office/drawing/2014/main" id="{8C2AC166-EBA7-1847-B56D-89534273E1C2}"/>
                  </a:ext>
                </a:extLst>
              </p:cNvPr>
              <p:cNvSpPr/>
              <p:nvPr/>
            </p:nvSpPr>
            <p:spPr>
              <a:xfrm>
                <a:off x="1289644" y="3300307"/>
                <a:ext cx="790667" cy="1601485"/>
              </a:xfrm>
              <a:custGeom>
                <a:avLst/>
                <a:gdLst>
                  <a:gd name="connsiteX0" fmla="*/ 94046 w 790667"/>
                  <a:gd name="connsiteY0" fmla="*/ 1600498 h 1601485"/>
                  <a:gd name="connsiteX1" fmla="*/ 695510 w 790667"/>
                  <a:gd name="connsiteY1" fmla="*/ 1600498 h 1601485"/>
                  <a:gd name="connsiteX2" fmla="*/ 790061 w 790667"/>
                  <a:gd name="connsiteY2" fmla="*/ 1509401 h 1601485"/>
                  <a:gd name="connsiteX3" fmla="*/ -539 w 790667"/>
                  <a:gd name="connsiteY3" fmla="*/ 1509401 h 1601485"/>
                  <a:gd name="connsiteX4" fmla="*/ 94046 w 790667"/>
                  <a:gd name="connsiteY4" fmla="*/ 1600498 h 1601485"/>
                  <a:gd name="connsiteX5" fmla="*/ 695510 w 790667"/>
                  <a:gd name="connsiteY5" fmla="*/ -987 h 1601485"/>
                  <a:gd name="connsiteX6" fmla="*/ 94046 w 790667"/>
                  <a:gd name="connsiteY6" fmla="*/ -987 h 1601485"/>
                  <a:gd name="connsiteX7" fmla="*/ -505 w 790667"/>
                  <a:gd name="connsiteY7" fmla="*/ 90210 h 1601485"/>
                  <a:gd name="connsiteX8" fmla="*/ 790129 w 790667"/>
                  <a:gd name="connsiteY8" fmla="*/ 90210 h 1601485"/>
                  <a:gd name="connsiteX9" fmla="*/ 695510 w 790667"/>
                  <a:gd name="connsiteY9" fmla="*/ -987 h 16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0667" h="1601485">
                    <a:moveTo>
                      <a:pt x="94046" y="1600498"/>
                    </a:moveTo>
                    <a:lnTo>
                      <a:pt x="695510" y="1600498"/>
                    </a:lnTo>
                    <a:cubicBezTo>
                      <a:pt x="746449" y="1600666"/>
                      <a:pt x="788322" y="1560320"/>
                      <a:pt x="790061" y="1509401"/>
                    </a:cubicBezTo>
                    <a:lnTo>
                      <a:pt x="-539" y="1509401"/>
                    </a:lnTo>
                    <a:cubicBezTo>
                      <a:pt x="1204" y="1560337"/>
                      <a:pt x="43090" y="1600683"/>
                      <a:pt x="94046" y="1600498"/>
                    </a:cubicBezTo>
                    <a:close/>
                    <a:moveTo>
                      <a:pt x="695510" y="-987"/>
                    </a:moveTo>
                    <a:lnTo>
                      <a:pt x="94046" y="-987"/>
                    </a:lnTo>
                    <a:cubicBezTo>
                      <a:pt x="43140" y="-987"/>
                      <a:pt x="1588" y="39781"/>
                      <a:pt x="-505" y="90210"/>
                    </a:cubicBezTo>
                    <a:lnTo>
                      <a:pt x="790129" y="90210"/>
                    </a:lnTo>
                    <a:cubicBezTo>
                      <a:pt x="787968" y="39781"/>
                      <a:pt x="746416" y="-987"/>
                      <a:pt x="695510" y="-987"/>
                    </a:cubicBezTo>
                    <a:close/>
                  </a:path>
                </a:pathLst>
              </a:custGeom>
              <a:solidFill>
                <a:srgbClr val="C9C9C9"/>
              </a:solidFill>
              <a:ln w="1684" cap="flat">
                <a:noFill/>
                <a:prstDash val="solid"/>
                <a:miter/>
              </a:ln>
            </p:spPr>
            <p:txBody>
              <a:bodyPr rtlCol="0" anchor="ctr"/>
              <a:lstStyle/>
              <a:p>
                <a:endParaRPr lang="en-US" sz="2400"/>
              </a:p>
            </p:txBody>
          </p:sp>
          <p:sp>
            <p:nvSpPr>
              <p:cNvPr id="1429" name="Freeform 55">
                <a:extLst>
                  <a:ext uri="{FF2B5EF4-FFF2-40B4-BE49-F238E27FC236}">
                    <a16:creationId xmlns:a16="http://schemas.microsoft.com/office/drawing/2014/main" id="{211BC04E-0725-534E-B01B-3611A2FFB963}"/>
                  </a:ext>
                </a:extLst>
              </p:cNvPr>
              <p:cNvSpPr/>
              <p:nvPr/>
            </p:nvSpPr>
            <p:spPr>
              <a:xfrm>
                <a:off x="1845081" y="3300374"/>
                <a:ext cx="877249" cy="1601417"/>
              </a:xfrm>
              <a:custGeom>
                <a:avLst/>
                <a:gdLst>
                  <a:gd name="connsiteX0" fmla="*/ 876694 w 877249"/>
                  <a:gd name="connsiteY0" fmla="*/ 1505956 h 1601417"/>
                  <a:gd name="connsiteX1" fmla="*/ 781146 w 877249"/>
                  <a:gd name="connsiteY1" fmla="*/ 1600430 h 1601417"/>
                  <a:gd name="connsiteX2" fmla="*/ 94215 w 877249"/>
                  <a:gd name="connsiteY2" fmla="*/ 1600430 h 1601417"/>
                  <a:gd name="connsiteX3" fmla="*/ -539 w 877249"/>
                  <a:gd name="connsiteY3" fmla="*/ 1506057 h 1601417"/>
                  <a:gd name="connsiteX4" fmla="*/ -539 w 877249"/>
                  <a:gd name="connsiteY4" fmla="*/ 1505956 h 1601417"/>
                  <a:gd name="connsiteX5" fmla="*/ -539 w 877249"/>
                  <a:gd name="connsiteY5" fmla="*/ 93588 h 1601417"/>
                  <a:gd name="connsiteX6" fmla="*/ 94215 w 877249"/>
                  <a:gd name="connsiteY6" fmla="*/ -987 h 1601417"/>
                  <a:gd name="connsiteX7" fmla="*/ 781163 w 877249"/>
                  <a:gd name="connsiteY7" fmla="*/ -987 h 1601417"/>
                  <a:gd name="connsiteX8" fmla="*/ 876711 w 877249"/>
                  <a:gd name="connsiteY8"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7249" h="1601417">
                    <a:moveTo>
                      <a:pt x="876694" y="1505956"/>
                    </a:moveTo>
                    <a:cubicBezTo>
                      <a:pt x="876694" y="1558141"/>
                      <a:pt x="833369" y="1600430"/>
                      <a:pt x="781146" y="1600430"/>
                    </a:cubicBezTo>
                    <a:lnTo>
                      <a:pt x="94215" y="1600430"/>
                    </a:lnTo>
                    <a:cubicBezTo>
                      <a:pt x="41992" y="1600548"/>
                      <a:pt x="-421" y="1558293"/>
                      <a:pt x="-539" y="1506057"/>
                    </a:cubicBezTo>
                    <a:cubicBezTo>
                      <a:pt x="-539" y="1506023"/>
                      <a:pt x="-539" y="1505990"/>
                      <a:pt x="-539" y="1505956"/>
                    </a:cubicBezTo>
                    <a:lnTo>
                      <a:pt x="-539" y="93588"/>
                    </a:lnTo>
                    <a:cubicBezTo>
                      <a:pt x="-438" y="41318"/>
                      <a:pt x="41959" y="-998"/>
                      <a:pt x="94215" y="-987"/>
                    </a:cubicBezTo>
                    <a:lnTo>
                      <a:pt x="781163" y="-987"/>
                    </a:lnTo>
                    <a:cubicBezTo>
                      <a:pt x="833386" y="-987"/>
                      <a:pt x="876711" y="41420"/>
                      <a:pt x="876711" y="93588"/>
                    </a:cubicBezTo>
                    <a:close/>
                  </a:path>
                </a:pathLst>
              </a:custGeom>
              <a:solidFill>
                <a:schemeClr val="accent1">
                  <a:lumMod val="75000"/>
                </a:schemeClr>
              </a:solidFill>
              <a:ln w="1684" cap="flat">
                <a:noFill/>
                <a:prstDash val="solid"/>
                <a:miter/>
              </a:ln>
            </p:spPr>
            <p:txBody>
              <a:bodyPr rtlCol="0" anchor="ctr"/>
              <a:lstStyle/>
              <a:p>
                <a:endParaRPr lang="en-US" sz="2400"/>
              </a:p>
            </p:txBody>
          </p:sp>
          <p:sp>
            <p:nvSpPr>
              <p:cNvPr id="1430" name="Freeform 56">
                <a:extLst>
                  <a:ext uri="{FF2B5EF4-FFF2-40B4-BE49-F238E27FC236}">
                    <a16:creationId xmlns:a16="http://schemas.microsoft.com/office/drawing/2014/main" id="{9F5C8D9C-5BE7-6449-BC56-3D268F90983E}"/>
                  </a:ext>
                </a:extLst>
              </p:cNvPr>
              <p:cNvSpPr/>
              <p:nvPr/>
            </p:nvSpPr>
            <p:spPr>
              <a:xfrm>
                <a:off x="1845081" y="3300374"/>
                <a:ext cx="384671" cy="1601417"/>
              </a:xfrm>
              <a:custGeom>
                <a:avLst/>
                <a:gdLst>
                  <a:gd name="connsiteX0" fmla="*/ 384133 w 384671"/>
                  <a:gd name="connsiteY0" fmla="*/ 1505956 h 1601417"/>
                  <a:gd name="connsiteX1" fmla="*/ 384133 w 384671"/>
                  <a:gd name="connsiteY1" fmla="*/ 93588 h 1601417"/>
                  <a:gd name="connsiteX2" fmla="*/ 288889 w 384671"/>
                  <a:gd name="connsiteY2" fmla="*/ -987 h 1601417"/>
                  <a:gd name="connsiteX3" fmla="*/ 94215 w 384671"/>
                  <a:gd name="connsiteY3" fmla="*/ -987 h 1601417"/>
                  <a:gd name="connsiteX4" fmla="*/ -539 w 384671"/>
                  <a:gd name="connsiteY4" fmla="*/ 93588 h 1601417"/>
                  <a:gd name="connsiteX5" fmla="*/ -539 w 384671"/>
                  <a:gd name="connsiteY5" fmla="*/ 1505956 h 1601417"/>
                  <a:gd name="connsiteX6" fmla="*/ 94113 w 384671"/>
                  <a:gd name="connsiteY6" fmla="*/ 1600430 h 1601417"/>
                  <a:gd name="connsiteX7" fmla="*/ 94215 w 384671"/>
                  <a:gd name="connsiteY7" fmla="*/ 1600430 h 1601417"/>
                  <a:gd name="connsiteX8" fmla="*/ 288889 w 384671"/>
                  <a:gd name="connsiteY8" fmla="*/ 1600430 h 1601417"/>
                  <a:gd name="connsiteX9" fmla="*/ 384133 w 384671"/>
                  <a:gd name="connsiteY9" fmla="*/ 1505956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671" h="1601417">
                    <a:moveTo>
                      <a:pt x="384133" y="1505956"/>
                    </a:moveTo>
                    <a:lnTo>
                      <a:pt x="384133" y="93588"/>
                    </a:lnTo>
                    <a:cubicBezTo>
                      <a:pt x="384133" y="41352"/>
                      <a:pt x="341112" y="-987"/>
                      <a:pt x="288889" y="-987"/>
                    </a:cubicBezTo>
                    <a:lnTo>
                      <a:pt x="94215" y="-987"/>
                    </a:lnTo>
                    <a:cubicBezTo>
                      <a:pt x="41959" y="-998"/>
                      <a:pt x="-438" y="41318"/>
                      <a:pt x="-539" y="93588"/>
                    </a:cubicBezTo>
                    <a:lnTo>
                      <a:pt x="-539" y="1505956"/>
                    </a:lnTo>
                    <a:cubicBezTo>
                      <a:pt x="-488" y="1558192"/>
                      <a:pt x="41891" y="1600481"/>
                      <a:pt x="94113" y="1600430"/>
                    </a:cubicBezTo>
                    <a:cubicBezTo>
                      <a:pt x="94147" y="1600430"/>
                      <a:pt x="94181" y="1600430"/>
                      <a:pt x="94215" y="1600430"/>
                    </a:cubicBezTo>
                    <a:lnTo>
                      <a:pt x="288889" y="1600430"/>
                    </a:lnTo>
                    <a:cubicBezTo>
                      <a:pt x="341112" y="1600430"/>
                      <a:pt x="384133" y="1558141"/>
                      <a:pt x="384133" y="1505956"/>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1431" name="Freeform 57">
                <a:extLst>
                  <a:ext uri="{FF2B5EF4-FFF2-40B4-BE49-F238E27FC236}">
                    <a16:creationId xmlns:a16="http://schemas.microsoft.com/office/drawing/2014/main" id="{054A8A6F-4C09-764C-9DE8-9C93CEF33C50}"/>
                  </a:ext>
                </a:extLst>
              </p:cNvPr>
              <p:cNvSpPr/>
              <p:nvPr/>
            </p:nvSpPr>
            <p:spPr>
              <a:xfrm>
                <a:off x="2452607" y="3300307"/>
                <a:ext cx="269707" cy="1601417"/>
              </a:xfrm>
              <a:custGeom>
                <a:avLst/>
                <a:gdLst>
                  <a:gd name="connsiteX0" fmla="*/ 173621 w 269707"/>
                  <a:gd name="connsiteY0" fmla="*/ -987 h 1601417"/>
                  <a:gd name="connsiteX1" fmla="*/ -539 w 269707"/>
                  <a:gd name="connsiteY1" fmla="*/ -987 h 1601417"/>
                  <a:gd name="connsiteX2" fmla="*/ 94198 w 269707"/>
                  <a:gd name="connsiteY2" fmla="*/ 93588 h 1601417"/>
                  <a:gd name="connsiteX3" fmla="*/ 94198 w 269707"/>
                  <a:gd name="connsiteY3" fmla="*/ 1505956 h 1601417"/>
                  <a:gd name="connsiteX4" fmla="*/ -454 w 269707"/>
                  <a:gd name="connsiteY4" fmla="*/ 1600430 h 1601417"/>
                  <a:gd name="connsiteX5" fmla="*/ -539 w 269707"/>
                  <a:gd name="connsiteY5" fmla="*/ 1600430 h 1601417"/>
                  <a:gd name="connsiteX6" fmla="*/ 173621 w 269707"/>
                  <a:gd name="connsiteY6" fmla="*/ 1600430 h 1601417"/>
                  <a:gd name="connsiteX7" fmla="*/ 269168 w 269707"/>
                  <a:gd name="connsiteY7" fmla="*/ 1505956 h 1601417"/>
                  <a:gd name="connsiteX8" fmla="*/ 269168 w 269707"/>
                  <a:gd name="connsiteY8" fmla="*/ 93656 h 1601417"/>
                  <a:gd name="connsiteX9" fmla="*/ 173621 w 269707"/>
                  <a:gd name="connsiteY9" fmla="*/ -987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707" h="1601417">
                    <a:moveTo>
                      <a:pt x="173621" y="-987"/>
                    </a:moveTo>
                    <a:lnTo>
                      <a:pt x="-539" y="-987"/>
                    </a:lnTo>
                    <a:cubicBezTo>
                      <a:pt x="51718" y="-987"/>
                      <a:pt x="94097" y="41318"/>
                      <a:pt x="94198" y="93588"/>
                    </a:cubicBezTo>
                    <a:lnTo>
                      <a:pt x="94198" y="1505956"/>
                    </a:lnTo>
                    <a:cubicBezTo>
                      <a:pt x="94148" y="1558192"/>
                      <a:pt x="51768" y="1600481"/>
                      <a:pt x="-454" y="1600430"/>
                    </a:cubicBezTo>
                    <a:cubicBezTo>
                      <a:pt x="-488" y="1600430"/>
                      <a:pt x="-505" y="1600430"/>
                      <a:pt x="-539" y="1600430"/>
                    </a:cubicBezTo>
                    <a:lnTo>
                      <a:pt x="173621" y="1600430"/>
                    </a:lnTo>
                    <a:cubicBezTo>
                      <a:pt x="225844" y="1600430"/>
                      <a:pt x="269168" y="1558209"/>
                      <a:pt x="269168" y="1505956"/>
                    </a:cubicBezTo>
                    <a:lnTo>
                      <a:pt x="269168" y="93656"/>
                    </a:lnTo>
                    <a:cubicBezTo>
                      <a:pt x="269168" y="41420"/>
                      <a:pt x="225844" y="-987"/>
                      <a:pt x="173621" y="-987"/>
                    </a:cubicBezTo>
                    <a:close/>
                  </a:path>
                </a:pathLst>
              </a:custGeom>
              <a:solidFill>
                <a:schemeClr val="accent1">
                  <a:lumMod val="75000"/>
                </a:schemeClr>
              </a:solidFill>
              <a:ln w="1684" cap="flat">
                <a:noFill/>
                <a:prstDash val="solid"/>
                <a:miter/>
              </a:ln>
            </p:spPr>
            <p:txBody>
              <a:bodyPr rtlCol="0" anchor="ctr"/>
              <a:lstStyle/>
              <a:p>
                <a:endParaRPr lang="en-US" sz="2400"/>
              </a:p>
            </p:txBody>
          </p:sp>
          <p:grpSp>
            <p:nvGrpSpPr>
              <p:cNvPr id="1432" name="Graphic 50">
                <a:extLst>
                  <a:ext uri="{FF2B5EF4-FFF2-40B4-BE49-F238E27FC236}">
                    <a16:creationId xmlns:a16="http://schemas.microsoft.com/office/drawing/2014/main" id="{2D94DF85-4A8F-4F44-B3F8-4703F7F97A1E}"/>
                  </a:ext>
                </a:extLst>
              </p:cNvPr>
              <p:cNvGrpSpPr/>
              <p:nvPr/>
            </p:nvGrpSpPr>
            <p:grpSpPr>
              <a:xfrm>
                <a:off x="2452607" y="3300222"/>
                <a:ext cx="268728" cy="1601569"/>
                <a:chOff x="2452607" y="3300222"/>
                <a:chExt cx="268728" cy="1601569"/>
              </a:xfrm>
              <a:solidFill>
                <a:srgbClr val="E5E5E5"/>
              </a:solidFill>
            </p:grpSpPr>
            <p:sp>
              <p:nvSpPr>
                <p:cNvPr id="1658" name="Freeform 98">
                  <a:extLst>
                    <a:ext uri="{FF2B5EF4-FFF2-40B4-BE49-F238E27FC236}">
                      <a16:creationId xmlns:a16="http://schemas.microsoft.com/office/drawing/2014/main" id="{1147586B-CB13-2F49-936E-9CE0A69D106F}"/>
                    </a:ext>
                  </a:extLst>
                </p:cNvPr>
                <p:cNvSpPr/>
                <p:nvPr/>
              </p:nvSpPr>
              <p:spPr>
                <a:xfrm>
                  <a:off x="2452607" y="3300222"/>
                  <a:ext cx="268728" cy="91197"/>
                </a:xfrm>
                <a:custGeom>
                  <a:avLst/>
                  <a:gdLst>
                    <a:gd name="connsiteX0" fmla="*/ 94080 w 268728"/>
                    <a:gd name="connsiteY0" fmla="*/ 90210 h 91197"/>
                    <a:gd name="connsiteX1" fmla="*/ 268189 w 268728"/>
                    <a:gd name="connsiteY1" fmla="*/ 90210 h 91197"/>
                    <a:gd name="connsiteX2" fmla="*/ 173638 w 268728"/>
                    <a:gd name="connsiteY2" fmla="*/ -987 h 91197"/>
                    <a:gd name="connsiteX3" fmla="*/ -539 w 268728"/>
                    <a:gd name="connsiteY3" fmla="*/ -987 h 91197"/>
                    <a:gd name="connsiteX4" fmla="*/ 94080 w 268728"/>
                    <a:gd name="connsiteY4" fmla="*/ 90210 h 91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728" h="91197">
                      <a:moveTo>
                        <a:pt x="94080" y="90210"/>
                      </a:moveTo>
                      <a:lnTo>
                        <a:pt x="268189" y="90210"/>
                      </a:lnTo>
                      <a:cubicBezTo>
                        <a:pt x="266079" y="39866"/>
                        <a:pt x="224476" y="-987"/>
                        <a:pt x="173638" y="-987"/>
                      </a:cubicBezTo>
                      <a:lnTo>
                        <a:pt x="-539" y="-987"/>
                      </a:lnTo>
                      <a:cubicBezTo>
                        <a:pt x="50350" y="-903"/>
                        <a:pt x="91952" y="39866"/>
                        <a:pt x="94080" y="90210"/>
                      </a:cubicBezTo>
                      <a:close/>
                    </a:path>
                  </a:pathLst>
                </a:custGeom>
                <a:solidFill>
                  <a:srgbClr val="E5E5E5"/>
                </a:solidFill>
                <a:ln w="1684" cap="flat">
                  <a:noFill/>
                  <a:prstDash val="solid"/>
                  <a:miter/>
                </a:ln>
              </p:spPr>
              <p:txBody>
                <a:bodyPr rtlCol="0" anchor="ctr"/>
                <a:lstStyle/>
                <a:p>
                  <a:endParaRPr lang="en-US" sz="2400"/>
                </a:p>
              </p:txBody>
            </p:sp>
            <p:sp>
              <p:nvSpPr>
                <p:cNvPr id="1659" name="Freeform 99">
                  <a:extLst>
                    <a:ext uri="{FF2B5EF4-FFF2-40B4-BE49-F238E27FC236}">
                      <a16:creationId xmlns:a16="http://schemas.microsoft.com/office/drawing/2014/main" id="{4DA04660-CD06-A94B-953A-B47F7ABA9ABF}"/>
                    </a:ext>
                  </a:extLst>
                </p:cNvPr>
                <p:cNvSpPr/>
                <p:nvPr/>
              </p:nvSpPr>
              <p:spPr>
                <a:xfrm>
                  <a:off x="2452674" y="4810695"/>
                  <a:ext cx="268660" cy="91096"/>
                </a:xfrm>
                <a:custGeom>
                  <a:avLst/>
                  <a:gdLst>
                    <a:gd name="connsiteX0" fmla="*/ 268122 w 268660"/>
                    <a:gd name="connsiteY0" fmla="*/ -987 h 91096"/>
                    <a:gd name="connsiteX1" fmla="*/ 94012 w 268660"/>
                    <a:gd name="connsiteY1" fmla="*/ -987 h 91096"/>
                    <a:gd name="connsiteX2" fmla="*/ -539 w 268660"/>
                    <a:gd name="connsiteY2" fmla="*/ 90109 h 91096"/>
                    <a:gd name="connsiteX3" fmla="*/ 173621 w 268660"/>
                    <a:gd name="connsiteY3" fmla="*/ 90109 h 91096"/>
                    <a:gd name="connsiteX4" fmla="*/ 268122 w 268660"/>
                    <a:gd name="connsiteY4" fmla="*/ -987 h 9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60" h="91096">
                      <a:moveTo>
                        <a:pt x="268122" y="-987"/>
                      </a:moveTo>
                      <a:lnTo>
                        <a:pt x="94012" y="-987"/>
                      </a:lnTo>
                      <a:cubicBezTo>
                        <a:pt x="92256" y="49931"/>
                        <a:pt x="50401" y="90261"/>
                        <a:pt x="-539" y="90109"/>
                      </a:cubicBezTo>
                      <a:lnTo>
                        <a:pt x="173621" y="90109"/>
                      </a:lnTo>
                      <a:cubicBezTo>
                        <a:pt x="224544" y="90244"/>
                        <a:pt x="266383" y="49914"/>
                        <a:pt x="268122" y="-987"/>
                      </a:cubicBezTo>
                      <a:close/>
                    </a:path>
                  </a:pathLst>
                </a:custGeom>
                <a:solidFill>
                  <a:srgbClr val="E5E5E5"/>
                </a:solidFill>
                <a:ln w="1684" cap="flat">
                  <a:noFill/>
                  <a:prstDash val="solid"/>
                  <a:miter/>
                </a:ln>
              </p:spPr>
              <p:txBody>
                <a:bodyPr rtlCol="0" anchor="ctr"/>
                <a:lstStyle/>
                <a:p>
                  <a:endParaRPr lang="en-US" sz="2400"/>
                </a:p>
              </p:txBody>
            </p:sp>
          </p:grpSp>
          <p:sp>
            <p:nvSpPr>
              <p:cNvPr id="1433" name="Freeform 190">
                <a:extLst>
                  <a:ext uri="{FF2B5EF4-FFF2-40B4-BE49-F238E27FC236}">
                    <a16:creationId xmlns:a16="http://schemas.microsoft.com/office/drawing/2014/main" id="{D9851C58-8C79-A14C-A125-32E0276CED12}"/>
                  </a:ext>
                </a:extLst>
              </p:cNvPr>
              <p:cNvSpPr/>
              <p:nvPr/>
            </p:nvSpPr>
            <p:spPr>
              <a:xfrm>
                <a:off x="2153065" y="3434570"/>
                <a:ext cx="500969" cy="152233"/>
              </a:xfrm>
              <a:custGeom>
                <a:avLst/>
                <a:gdLst>
                  <a:gd name="connsiteX0" fmla="*/ -539 w 500969"/>
                  <a:gd name="connsiteY0" fmla="*/ 132347 h 152233"/>
                  <a:gd name="connsiteX1" fmla="*/ 18844 w 500969"/>
                  <a:gd name="connsiteY1" fmla="*/ 151245 h 152233"/>
                  <a:gd name="connsiteX2" fmla="*/ 481081 w 500969"/>
                  <a:gd name="connsiteY2" fmla="*/ 151245 h 152233"/>
                  <a:gd name="connsiteX3" fmla="*/ 500431 w 500969"/>
                  <a:gd name="connsiteY3" fmla="*/ 132347 h 152233"/>
                  <a:gd name="connsiteX4" fmla="*/ 500431 w 500969"/>
                  <a:gd name="connsiteY4" fmla="*/ 18316 h 152233"/>
                  <a:gd name="connsiteX5" fmla="*/ 481115 w 500969"/>
                  <a:gd name="connsiteY5" fmla="*/ -987 h 152233"/>
                  <a:gd name="connsiteX6" fmla="*/ 18844 w 500969"/>
                  <a:gd name="connsiteY6" fmla="*/ -987 h 152233"/>
                  <a:gd name="connsiteX7" fmla="*/ -539 w 500969"/>
                  <a:gd name="connsiteY7" fmla="*/ 18316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3">
                    <a:moveTo>
                      <a:pt x="-539" y="132347"/>
                    </a:moveTo>
                    <a:cubicBezTo>
                      <a:pt x="-286" y="142869"/>
                      <a:pt x="8325" y="151262"/>
                      <a:pt x="18844" y="151245"/>
                    </a:cubicBezTo>
                    <a:lnTo>
                      <a:pt x="481081" y="151245"/>
                    </a:lnTo>
                    <a:cubicBezTo>
                      <a:pt x="491617" y="151296"/>
                      <a:pt x="500228" y="142886"/>
                      <a:pt x="500431" y="132347"/>
                    </a:cubicBezTo>
                    <a:lnTo>
                      <a:pt x="500431" y="18316"/>
                    </a:lnTo>
                    <a:cubicBezTo>
                      <a:pt x="500262" y="7710"/>
                      <a:pt x="491718" y="-835"/>
                      <a:pt x="481115" y="-987"/>
                    </a:cubicBezTo>
                    <a:lnTo>
                      <a:pt x="18844" y="-987"/>
                    </a:lnTo>
                    <a:cubicBezTo>
                      <a:pt x="8241" y="-818"/>
                      <a:pt x="-336" y="7710"/>
                      <a:pt x="-539" y="18316"/>
                    </a:cubicBezTo>
                    <a:close/>
                  </a:path>
                </a:pathLst>
              </a:custGeom>
              <a:solidFill>
                <a:schemeClr val="accent1"/>
              </a:solidFill>
              <a:ln w="1684" cap="flat">
                <a:noFill/>
                <a:prstDash val="solid"/>
                <a:miter/>
              </a:ln>
            </p:spPr>
            <p:txBody>
              <a:bodyPr rtlCol="0" anchor="ctr"/>
              <a:lstStyle/>
              <a:p>
                <a:endParaRPr lang="en-US" sz="2400"/>
              </a:p>
            </p:txBody>
          </p:sp>
          <p:sp>
            <p:nvSpPr>
              <p:cNvPr id="1434" name="Freeform 191">
                <a:extLst>
                  <a:ext uri="{FF2B5EF4-FFF2-40B4-BE49-F238E27FC236}">
                    <a16:creationId xmlns:a16="http://schemas.microsoft.com/office/drawing/2014/main" id="{E93277F1-C53B-B34A-A2A7-73E33259B66B}"/>
                  </a:ext>
                </a:extLst>
              </p:cNvPr>
              <p:cNvSpPr/>
              <p:nvPr/>
            </p:nvSpPr>
            <p:spPr>
              <a:xfrm>
                <a:off x="2153065" y="3554259"/>
                <a:ext cx="500969" cy="32544"/>
              </a:xfrm>
              <a:custGeom>
                <a:avLst/>
                <a:gdLst>
                  <a:gd name="connsiteX0" fmla="*/ 481081 w 500969"/>
                  <a:gd name="connsiteY0" fmla="*/ 18384 h 32544"/>
                  <a:gd name="connsiteX1" fmla="*/ 18844 w 500969"/>
                  <a:gd name="connsiteY1" fmla="*/ 18384 h 32544"/>
                  <a:gd name="connsiteX2" fmla="*/ -539 w 500969"/>
                  <a:gd name="connsiteY2" fmla="*/ -987 h 32544"/>
                  <a:gd name="connsiteX3" fmla="*/ -539 w 500969"/>
                  <a:gd name="connsiteY3" fmla="*/ 12659 h 32544"/>
                  <a:gd name="connsiteX4" fmla="*/ 18844 w 500969"/>
                  <a:gd name="connsiteY4" fmla="*/ 31557 h 32544"/>
                  <a:gd name="connsiteX5" fmla="*/ 481081 w 500969"/>
                  <a:gd name="connsiteY5" fmla="*/ 31557 h 32544"/>
                  <a:gd name="connsiteX6" fmla="*/ 500431 w 500969"/>
                  <a:gd name="connsiteY6" fmla="*/ 12659 h 32544"/>
                  <a:gd name="connsiteX7" fmla="*/ 500431 w 500969"/>
                  <a:gd name="connsiteY7" fmla="*/ -987 h 32544"/>
                  <a:gd name="connsiteX8" fmla="*/ 481081 w 500969"/>
                  <a:gd name="connsiteY8" fmla="*/ 18384 h 3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44">
                    <a:moveTo>
                      <a:pt x="481081" y="18384"/>
                    </a:moveTo>
                    <a:lnTo>
                      <a:pt x="18844" y="18384"/>
                    </a:lnTo>
                    <a:cubicBezTo>
                      <a:pt x="8224" y="18181"/>
                      <a:pt x="-319" y="9619"/>
                      <a:pt x="-539" y="-987"/>
                    </a:cubicBezTo>
                    <a:lnTo>
                      <a:pt x="-539" y="12659"/>
                    </a:lnTo>
                    <a:cubicBezTo>
                      <a:pt x="-286" y="23180"/>
                      <a:pt x="8325" y="31574"/>
                      <a:pt x="18844" y="31557"/>
                    </a:cubicBezTo>
                    <a:lnTo>
                      <a:pt x="481081" y="31557"/>
                    </a:lnTo>
                    <a:cubicBezTo>
                      <a:pt x="491617" y="31607"/>
                      <a:pt x="500228" y="23197"/>
                      <a:pt x="500431" y="12659"/>
                    </a:cubicBezTo>
                    <a:lnTo>
                      <a:pt x="500431" y="-987"/>
                    </a:lnTo>
                    <a:cubicBezTo>
                      <a:pt x="500262" y="9635"/>
                      <a:pt x="491701" y="18215"/>
                      <a:pt x="481081" y="18384"/>
                    </a:cubicBezTo>
                    <a:close/>
                  </a:path>
                </a:pathLst>
              </a:custGeom>
              <a:solidFill>
                <a:srgbClr val="FFFFFF"/>
              </a:solidFill>
              <a:ln w="1684" cap="flat">
                <a:noFill/>
                <a:prstDash val="solid"/>
                <a:miter/>
              </a:ln>
            </p:spPr>
            <p:txBody>
              <a:bodyPr rtlCol="0" anchor="ctr"/>
              <a:lstStyle/>
              <a:p>
                <a:endParaRPr lang="en-US" sz="2400"/>
              </a:p>
            </p:txBody>
          </p:sp>
          <p:sp>
            <p:nvSpPr>
              <p:cNvPr id="1435" name="Freeform 192">
                <a:extLst>
                  <a:ext uri="{FF2B5EF4-FFF2-40B4-BE49-F238E27FC236}">
                    <a16:creationId xmlns:a16="http://schemas.microsoft.com/office/drawing/2014/main" id="{001182E3-E017-8F4F-8C55-2CAD38E09763}"/>
                  </a:ext>
                </a:extLst>
              </p:cNvPr>
              <p:cNvSpPr/>
              <p:nvPr/>
            </p:nvSpPr>
            <p:spPr>
              <a:xfrm>
                <a:off x="2210589" y="3454917"/>
                <a:ext cx="61129" cy="61174"/>
              </a:xfrm>
              <a:custGeom>
                <a:avLst/>
                <a:gdLst>
                  <a:gd name="connsiteX0" fmla="*/ 60582 w 61129"/>
                  <a:gd name="connsiteY0" fmla="*/ 52316 h 61174"/>
                  <a:gd name="connsiteX1" fmla="*/ 53440 w 61129"/>
                  <a:gd name="connsiteY1" fmla="*/ 60186 h 61174"/>
                  <a:gd name="connsiteX2" fmla="*/ 52984 w 61129"/>
                  <a:gd name="connsiteY2" fmla="*/ 60186 h 61174"/>
                  <a:gd name="connsiteX3" fmla="*/ 7397 w 61129"/>
                  <a:gd name="connsiteY3" fmla="*/ 60186 h 61174"/>
                  <a:gd name="connsiteX4" fmla="*/ -539 w 61129"/>
                  <a:gd name="connsiteY4" fmla="*/ 52519 h 61174"/>
                  <a:gd name="connsiteX5" fmla="*/ -539 w 61129"/>
                  <a:gd name="connsiteY5" fmla="*/ 52316 h 61174"/>
                  <a:gd name="connsiteX6" fmla="*/ -539 w 61129"/>
                  <a:gd name="connsiteY6" fmla="*/ 6717 h 61174"/>
                  <a:gd name="connsiteX7" fmla="*/ 7093 w 61129"/>
                  <a:gd name="connsiteY7" fmla="*/ -984 h 61174"/>
                  <a:gd name="connsiteX8" fmla="*/ 7397 w 61129"/>
                  <a:gd name="connsiteY8" fmla="*/ -984 h 61174"/>
                  <a:gd name="connsiteX9" fmla="*/ 52984 w 61129"/>
                  <a:gd name="connsiteY9" fmla="*/ -984 h 61174"/>
                  <a:gd name="connsiteX10" fmla="*/ 60582 w 61129"/>
                  <a:gd name="connsiteY10" fmla="*/ 6160 h 61174"/>
                  <a:gd name="connsiteX11" fmla="*/ 60582 w 61129"/>
                  <a:gd name="connsiteY11" fmla="*/ 6717 h 61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74">
                    <a:moveTo>
                      <a:pt x="60582" y="52316"/>
                    </a:moveTo>
                    <a:cubicBezTo>
                      <a:pt x="60784" y="56470"/>
                      <a:pt x="57576" y="59983"/>
                      <a:pt x="53440" y="60186"/>
                    </a:cubicBezTo>
                    <a:cubicBezTo>
                      <a:pt x="53288" y="60186"/>
                      <a:pt x="53136" y="60186"/>
                      <a:pt x="52984" y="60186"/>
                    </a:cubicBezTo>
                    <a:lnTo>
                      <a:pt x="7397" y="60186"/>
                    </a:lnTo>
                    <a:cubicBezTo>
                      <a:pt x="3091" y="60253"/>
                      <a:pt x="-471" y="56825"/>
                      <a:pt x="-539" y="52519"/>
                    </a:cubicBezTo>
                    <a:cubicBezTo>
                      <a:pt x="-539" y="52451"/>
                      <a:pt x="-539" y="52383"/>
                      <a:pt x="-539" y="52316"/>
                    </a:cubicBezTo>
                    <a:lnTo>
                      <a:pt x="-539" y="6717"/>
                    </a:lnTo>
                    <a:cubicBezTo>
                      <a:pt x="-556" y="2478"/>
                      <a:pt x="2855" y="-967"/>
                      <a:pt x="7093" y="-984"/>
                    </a:cubicBezTo>
                    <a:cubicBezTo>
                      <a:pt x="7194" y="-984"/>
                      <a:pt x="7295" y="-984"/>
                      <a:pt x="7397" y="-984"/>
                    </a:cubicBezTo>
                    <a:lnTo>
                      <a:pt x="52984" y="-984"/>
                    </a:lnTo>
                    <a:cubicBezTo>
                      <a:pt x="57053" y="-1102"/>
                      <a:pt x="60464" y="2089"/>
                      <a:pt x="60582" y="6160"/>
                    </a:cubicBezTo>
                    <a:cubicBezTo>
                      <a:pt x="60599" y="6345"/>
                      <a:pt x="60582" y="6531"/>
                      <a:pt x="60582" y="6717"/>
                    </a:cubicBezTo>
                    <a:close/>
                  </a:path>
                </a:pathLst>
              </a:custGeom>
              <a:solidFill>
                <a:srgbClr val="A8A8A8"/>
              </a:solidFill>
              <a:ln w="1684" cap="flat">
                <a:noFill/>
                <a:prstDash val="solid"/>
                <a:miter/>
              </a:ln>
            </p:spPr>
            <p:txBody>
              <a:bodyPr rtlCol="0" anchor="ctr"/>
              <a:lstStyle/>
              <a:p>
                <a:endParaRPr lang="en-US" sz="2400"/>
              </a:p>
            </p:txBody>
          </p:sp>
          <p:sp>
            <p:nvSpPr>
              <p:cNvPr id="1436" name="Freeform 193">
                <a:extLst>
                  <a:ext uri="{FF2B5EF4-FFF2-40B4-BE49-F238E27FC236}">
                    <a16:creationId xmlns:a16="http://schemas.microsoft.com/office/drawing/2014/main" id="{5038A3D7-8787-F34B-B304-8031F741A71C}"/>
                  </a:ext>
                </a:extLst>
              </p:cNvPr>
              <p:cNvSpPr/>
              <p:nvPr/>
            </p:nvSpPr>
            <p:spPr>
              <a:xfrm>
                <a:off x="2210437" y="3531611"/>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37" name="Freeform 194">
                <a:extLst>
                  <a:ext uri="{FF2B5EF4-FFF2-40B4-BE49-F238E27FC236}">
                    <a16:creationId xmlns:a16="http://schemas.microsoft.com/office/drawing/2014/main" id="{63EA17A8-803B-C44E-B96E-2E4F237631FB}"/>
                  </a:ext>
                </a:extLst>
              </p:cNvPr>
              <p:cNvSpPr/>
              <p:nvPr/>
            </p:nvSpPr>
            <p:spPr>
              <a:xfrm>
                <a:off x="2250284" y="3531645"/>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1438" name="Freeform 195">
                <a:extLst>
                  <a:ext uri="{FF2B5EF4-FFF2-40B4-BE49-F238E27FC236}">
                    <a16:creationId xmlns:a16="http://schemas.microsoft.com/office/drawing/2014/main" id="{71122C33-A782-804F-8DBC-23CC6D775894}"/>
                  </a:ext>
                </a:extLst>
              </p:cNvPr>
              <p:cNvSpPr/>
              <p:nvPr/>
            </p:nvSpPr>
            <p:spPr>
              <a:xfrm>
                <a:off x="2293258" y="3455017"/>
                <a:ext cx="23988" cy="98230"/>
              </a:xfrm>
              <a:custGeom>
                <a:avLst/>
                <a:gdLst>
                  <a:gd name="connsiteX0" fmla="*/ 23449 w 23988"/>
                  <a:gd name="connsiteY0" fmla="*/ 89472 h 98230"/>
                  <a:gd name="connsiteX1" fmla="*/ 15547 w 23988"/>
                  <a:gd name="connsiteY1" fmla="*/ 97241 h 98230"/>
                  <a:gd name="connsiteX2" fmla="*/ 15379 w 23988"/>
                  <a:gd name="connsiteY2" fmla="*/ 97241 h 98230"/>
                  <a:gd name="connsiteX3" fmla="*/ 7055 w 23988"/>
                  <a:gd name="connsiteY3" fmla="*/ 97241 h 98230"/>
                  <a:gd name="connsiteX4" fmla="*/ -526 w 23988"/>
                  <a:gd name="connsiteY4" fmla="*/ 90013 h 98230"/>
                  <a:gd name="connsiteX5" fmla="*/ -526 w 23988"/>
                  <a:gd name="connsiteY5" fmla="*/ 89472 h 98230"/>
                  <a:gd name="connsiteX6" fmla="*/ -526 w 23988"/>
                  <a:gd name="connsiteY6" fmla="*/ 6719 h 98230"/>
                  <a:gd name="connsiteX7" fmla="*/ 6481 w 23988"/>
                  <a:gd name="connsiteY7" fmla="*/ -982 h 98230"/>
                  <a:gd name="connsiteX8" fmla="*/ 7055 w 23988"/>
                  <a:gd name="connsiteY8" fmla="*/ -982 h 98230"/>
                  <a:gd name="connsiteX9" fmla="*/ 15379 w 23988"/>
                  <a:gd name="connsiteY9" fmla="*/ -982 h 98230"/>
                  <a:gd name="connsiteX10" fmla="*/ 23449 w 23988"/>
                  <a:gd name="connsiteY10" fmla="*/ 6516 h 98230"/>
                  <a:gd name="connsiteX11" fmla="*/ 23449 w 23988"/>
                  <a:gd name="connsiteY11" fmla="*/ 6719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8" h="98230">
                    <a:moveTo>
                      <a:pt x="23449" y="89472"/>
                    </a:moveTo>
                    <a:cubicBezTo>
                      <a:pt x="23416" y="93796"/>
                      <a:pt x="19870" y="97275"/>
                      <a:pt x="15547" y="97241"/>
                    </a:cubicBezTo>
                    <a:cubicBezTo>
                      <a:pt x="15497" y="97241"/>
                      <a:pt x="15429" y="97241"/>
                      <a:pt x="15379" y="97241"/>
                    </a:cubicBezTo>
                    <a:lnTo>
                      <a:pt x="7055" y="97241"/>
                    </a:lnTo>
                    <a:cubicBezTo>
                      <a:pt x="2969" y="97342"/>
                      <a:pt x="-442" y="94100"/>
                      <a:pt x="-526" y="90013"/>
                    </a:cubicBezTo>
                    <a:cubicBezTo>
                      <a:pt x="-543" y="89827"/>
                      <a:pt x="-543" y="89658"/>
                      <a:pt x="-526" y="89472"/>
                    </a:cubicBezTo>
                    <a:lnTo>
                      <a:pt x="-526" y="6719"/>
                    </a:lnTo>
                    <a:cubicBezTo>
                      <a:pt x="-712" y="2648"/>
                      <a:pt x="2428" y="-797"/>
                      <a:pt x="6481" y="-982"/>
                    </a:cubicBezTo>
                    <a:cubicBezTo>
                      <a:pt x="6683" y="-982"/>
                      <a:pt x="6869" y="-982"/>
                      <a:pt x="7055" y="-982"/>
                    </a:cubicBezTo>
                    <a:lnTo>
                      <a:pt x="15379" y="-982"/>
                    </a:lnTo>
                    <a:cubicBezTo>
                      <a:pt x="19667" y="-1135"/>
                      <a:pt x="23281" y="2209"/>
                      <a:pt x="23449" y="6516"/>
                    </a:cubicBezTo>
                    <a:cubicBezTo>
                      <a:pt x="23449" y="6584"/>
                      <a:pt x="23449" y="6651"/>
                      <a:pt x="23449" y="671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39" name="Freeform 196">
                <a:extLst>
                  <a:ext uri="{FF2B5EF4-FFF2-40B4-BE49-F238E27FC236}">
                    <a16:creationId xmlns:a16="http://schemas.microsoft.com/office/drawing/2014/main" id="{BA021FF8-5624-8443-9C63-123BF5EBD050}"/>
                  </a:ext>
                </a:extLst>
              </p:cNvPr>
              <p:cNvSpPr/>
              <p:nvPr/>
            </p:nvSpPr>
            <p:spPr>
              <a:xfrm>
                <a:off x="2330433" y="3455016"/>
                <a:ext cx="25157" cy="98231"/>
              </a:xfrm>
              <a:custGeom>
                <a:avLst/>
                <a:gdLst>
                  <a:gd name="connsiteX0" fmla="*/ 24618 w 25157"/>
                  <a:gd name="connsiteY0" fmla="*/ 89473 h 98231"/>
                  <a:gd name="connsiteX1" fmla="*/ 16514 w 25157"/>
                  <a:gd name="connsiteY1" fmla="*/ 97242 h 98231"/>
                  <a:gd name="connsiteX2" fmla="*/ 16430 w 25157"/>
                  <a:gd name="connsiteY2" fmla="*/ 97242 h 98231"/>
                  <a:gd name="connsiteX3" fmla="*/ 8106 w 25157"/>
                  <a:gd name="connsiteY3" fmla="*/ 97242 h 98231"/>
                  <a:gd name="connsiteX4" fmla="*/ -539 w 25157"/>
                  <a:gd name="connsiteY4" fmla="*/ 89473 h 98231"/>
                  <a:gd name="connsiteX5" fmla="*/ -539 w 25157"/>
                  <a:gd name="connsiteY5" fmla="*/ 6720 h 98231"/>
                  <a:gd name="connsiteX6" fmla="*/ 8106 w 25157"/>
                  <a:gd name="connsiteY6" fmla="*/ -981 h 98231"/>
                  <a:gd name="connsiteX7" fmla="*/ 16430 w 25157"/>
                  <a:gd name="connsiteY7" fmla="*/ -981 h 98231"/>
                  <a:gd name="connsiteX8" fmla="*/ 24618 w 25157"/>
                  <a:gd name="connsiteY8" fmla="*/ 6602 h 98231"/>
                  <a:gd name="connsiteX9" fmla="*/ 24618 w 25157"/>
                  <a:gd name="connsiteY9" fmla="*/ 6720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1">
                    <a:moveTo>
                      <a:pt x="24618" y="89473"/>
                    </a:moveTo>
                    <a:cubicBezTo>
                      <a:pt x="24534" y="93864"/>
                      <a:pt x="20904" y="97343"/>
                      <a:pt x="16514" y="97242"/>
                    </a:cubicBezTo>
                    <a:cubicBezTo>
                      <a:pt x="16497" y="97242"/>
                      <a:pt x="16464" y="97242"/>
                      <a:pt x="16430" y="97242"/>
                    </a:cubicBezTo>
                    <a:lnTo>
                      <a:pt x="8106" y="97242"/>
                    </a:lnTo>
                    <a:cubicBezTo>
                      <a:pt x="3648" y="97242"/>
                      <a:pt x="-539" y="93864"/>
                      <a:pt x="-539" y="89473"/>
                    </a:cubicBezTo>
                    <a:lnTo>
                      <a:pt x="-539" y="6720"/>
                    </a:lnTo>
                    <a:cubicBezTo>
                      <a:pt x="-539" y="2278"/>
                      <a:pt x="3648" y="-981"/>
                      <a:pt x="8106" y="-981"/>
                    </a:cubicBezTo>
                    <a:lnTo>
                      <a:pt x="16430" y="-981"/>
                    </a:lnTo>
                    <a:cubicBezTo>
                      <a:pt x="20786" y="-1150"/>
                      <a:pt x="24450" y="2244"/>
                      <a:pt x="24618" y="6602"/>
                    </a:cubicBezTo>
                    <a:cubicBezTo>
                      <a:pt x="24618" y="6635"/>
                      <a:pt x="24618" y="6686"/>
                      <a:pt x="24618" y="6720"/>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0" name="Freeform 197">
                <a:extLst>
                  <a:ext uri="{FF2B5EF4-FFF2-40B4-BE49-F238E27FC236}">
                    <a16:creationId xmlns:a16="http://schemas.microsoft.com/office/drawing/2014/main" id="{3E9A30F4-358D-7A43-8A03-EB579BE6638C}"/>
                  </a:ext>
                </a:extLst>
              </p:cNvPr>
              <p:cNvSpPr/>
              <p:nvPr/>
            </p:nvSpPr>
            <p:spPr>
              <a:xfrm>
                <a:off x="2368929" y="3455015"/>
                <a:ext cx="25089" cy="98235"/>
              </a:xfrm>
              <a:custGeom>
                <a:avLst/>
                <a:gdLst>
                  <a:gd name="connsiteX0" fmla="*/ 24551 w 25089"/>
                  <a:gd name="connsiteY0" fmla="*/ 89474 h 98235"/>
                  <a:gd name="connsiteX1" fmla="*/ 16227 w 25089"/>
                  <a:gd name="connsiteY1" fmla="*/ 97243 h 98235"/>
                  <a:gd name="connsiteX2" fmla="*/ 7903 w 25089"/>
                  <a:gd name="connsiteY2" fmla="*/ 97243 h 98235"/>
                  <a:gd name="connsiteX3" fmla="*/ -539 w 25089"/>
                  <a:gd name="connsiteY3" fmla="*/ 89474 h 98235"/>
                  <a:gd name="connsiteX4" fmla="*/ -539 w 25089"/>
                  <a:gd name="connsiteY4" fmla="*/ 6721 h 98235"/>
                  <a:gd name="connsiteX5" fmla="*/ 7903 w 25089"/>
                  <a:gd name="connsiteY5" fmla="*/ -980 h 98235"/>
                  <a:gd name="connsiteX6" fmla="*/ 16109 w 25089"/>
                  <a:gd name="connsiteY6" fmla="*/ -980 h 98235"/>
                  <a:gd name="connsiteX7" fmla="*/ 24433 w 25089"/>
                  <a:gd name="connsiteY7" fmla="*/ 6653 h 98235"/>
                  <a:gd name="connsiteX8" fmla="*/ 24433 w 25089"/>
                  <a:gd name="connsiteY8" fmla="*/ 6721 h 98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5">
                    <a:moveTo>
                      <a:pt x="24551" y="89474"/>
                    </a:moveTo>
                    <a:cubicBezTo>
                      <a:pt x="24399" y="93916"/>
                      <a:pt x="20667" y="97395"/>
                      <a:pt x="16227" y="97243"/>
                    </a:cubicBezTo>
                    <a:lnTo>
                      <a:pt x="7903" y="97243"/>
                    </a:lnTo>
                    <a:cubicBezTo>
                      <a:pt x="3446" y="97361"/>
                      <a:pt x="-286" y="93916"/>
                      <a:pt x="-539" y="89474"/>
                    </a:cubicBezTo>
                    <a:lnTo>
                      <a:pt x="-539" y="6721"/>
                    </a:lnTo>
                    <a:cubicBezTo>
                      <a:pt x="-269" y="2296"/>
                      <a:pt x="3463" y="-1132"/>
                      <a:pt x="7903" y="-980"/>
                    </a:cubicBezTo>
                    <a:lnTo>
                      <a:pt x="16109" y="-980"/>
                    </a:lnTo>
                    <a:cubicBezTo>
                      <a:pt x="20516" y="-1166"/>
                      <a:pt x="24247" y="2245"/>
                      <a:pt x="24433" y="6653"/>
                    </a:cubicBezTo>
                    <a:cubicBezTo>
                      <a:pt x="24433" y="6687"/>
                      <a:pt x="24433" y="6704"/>
                      <a:pt x="24433" y="672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1" name="Freeform 198">
                <a:extLst>
                  <a:ext uri="{FF2B5EF4-FFF2-40B4-BE49-F238E27FC236}">
                    <a16:creationId xmlns:a16="http://schemas.microsoft.com/office/drawing/2014/main" id="{EA2CBBD7-0A50-3344-8EB5-2CDE8993991A}"/>
                  </a:ext>
                </a:extLst>
              </p:cNvPr>
              <p:cNvSpPr/>
              <p:nvPr/>
            </p:nvSpPr>
            <p:spPr>
              <a:xfrm>
                <a:off x="2407087" y="3455014"/>
                <a:ext cx="25208" cy="98237"/>
              </a:xfrm>
              <a:custGeom>
                <a:avLst/>
                <a:gdLst>
                  <a:gd name="connsiteX0" fmla="*/ 24669 w 25208"/>
                  <a:gd name="connsiteY0" fmla="*/ 89476 h 98237"/>
                  <a:gd name="connsiteX1" fmla="*/ 16227 w 25208"/>
                  <a:gd name="connsiteY1" fmla="*/ 97244 h 98237"/>
                  <a:gd name="connsiteX2" fmla="*/ 7903 w 25208"/>
                  <a:gd name="connsiteY2" fmla="*/ 97244 h 98237"/>
                  <a:gd name="connsiteX3" fmla="*/ -539 w 25208"/>
                  <a:gd name="connsiteY3" fmla="*/ 89476 h 98237"/>
                  <a:gd name="connsiteX4" fmla="*/ -539 w 25208"/>
                  <a:gd name="connsiteY4" fmla="*/ 6722 h 98237"/>
                  <a:gd name="connsiteX5" fmla="*/ 7903 w 25208"/>
                  <a:gd name="connsiteY5" fmla="*/ -979 h 98237"/>
                  <a:gd name="connsiteX6" fmla="*/ 16227 w 25208"/>
                  <a:gd name="connsiteY6" fmla="*/ -979 h 98237"/>
                  <a:gd name="connsiteX7" fmla="*/ 24669 w 25208"/>
                  <a:gd name="connsiteY7" fmla="*/ 6722 h 9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8237">
                    <a:moveTo>
                      <a:pt x="24669" y="89476"/>
                    </a:moveTo>
                    <a:cubicBezTo>
                      <a:pt x="24450" y="93934"/>
                      <a:pt x="20685" y="97397"/>
                      <a:pt x="16227" y="97244"/>
                    </a:cubicBezTo>
                    <a:lnTo>
                      <a:pt x="7903" y="97244"/>
                    </a:lnTo>
                    <a:cubicBezTo>
                      <a:pt x="3429" y="97413"/>
                      <a:pt x="-336" y="93951"/>
                      <a:pt x="-539" y="89476"/>
                    </a:cubicBezTo>
                    <a:lnTo>
                      <a:pt x="-539" y="6722"/>
                    </a:lnTo>
                    <a:cubicBezTo>
                      <a:pt x="-336" y="2264"/>
                      <a:pt x="3446" y="-1182"/>
                      <a:pt x="7903" y="-979"/>
                    </a:cubicBezTo>
                    <a:lnTo>
                      <a:pt x="16227" y="-979"/>
                    </a:lnTo>
                    <a:cubicBezTo>
                      <a:pt x="20685" y="-1165"/>
                      <a:pt x="24450" y="2264"/>
                      <a:pt x="24669" y="672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2" name="Freeform 199">
                <a:extLst>
                  <a:ext uri="{FF2B5EF4-FFF2-40B4-BE49-F238E27FC236}">
                    <a16:creationId xmlns:a16="http://schemas.microsoft.com/office/drawing/2014/main" id="{26331609-1518-544B-9C8E-AEDC2F4E850A}"/>
                  </a:ext>
                </a:extLst>
              </p:cNvPr>
              <p:cNvSpPr/>
              <p:nvPr/>
            </p:nvSpPr>
            <p:spPr>
              <a:xfrm>
                <a:off x="2445482" y="3455018"/>
                <a:ext cx="25157" cy="98233"/>
              </a:xfrm>
              <a:custGeom>
                <a:avLst/>
                <a:gdLst>
                  <a:gd name="connsiteX0" fmla="*/ 24618 w 25157"/>
                  <a:gd name="connsiteY0" fmla="*/ 89471 h 98233"/>
                  <a:gd name="connsiteX1" fmla="*/ 16058 w 25157"/>
                  <a:gd name="connsiteY1" fmla="*/ 97240 h 98233"/>
                  <a:gd name="connsiteX2" fmla="*/ 7734 w 25157"/>
                  <a:gd name="connsiteY2" fmla="*/ 97240 h 98233"/>
                  <a:gd name="connsiteX3" fmla="*/ -539 w 25157"/>
                  <a:gd name="connsiteY3" fmla="*/ 89505 h 98233"/>
                  <a:gd name="connsiteX4" fmla="*/ -539 w 25157"/>
                  <a:gd name="connsiteY4" fmla="*/ 89471 h 98233"/>
                  <a:gd name="connsiteX5" fmla="*/ -539 w 25157"/>
                  <a:gd name="connsiteY5" fmla="*/ 6717 h 98233"/>
                  <a:gd name="connsiteX6" fmla="*/ 7650 w 25157"/>
                  <a:gd name="connsiteY6" fmla="*/ -984 h 98233"/>
                  <a:gd name="connsiteX7" fmla="*/ 7734 w 25157"/>
                  <a:gd name="connsiteY7" fmla="*/ -984 h 98233"/>
                  <a:gd name="connsiteX8" fmla="*/ 16058 w 25157"/>
                  <a:gd name="connsiteY8" fmla="*/ -984 h 98233"/>
                  <a:gd name="connsiteX9" fmla="*/ 24618 w 25157"/>
                  <a:gd name="connsiteY9" fmla="*/ 6717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471"/>
                    </a:moveTo>
                    <a:cubicBezTo>
                      <a:pt x="24348" y="93963"/>
                      <a:pt x="20549" y="97409"/>
                      <a:pt x="16058" y="97240"/>
                    </a:cubicBezTo>
                    <a:lnTo>
                      <a:pt x="7734" y="97240"/>
                    </a:lnTo>
                    <a:cubicBezTo>
                      <a:pt x="3311" y="97392"/>
                      <a:pt x="-387" y="93930"/>
                      <a:pt x="-539" y="89505"/>
                    </a:cubicBezTo>
                    <a:cubicBezTo>
                      <a:pt x="-539" y="89505"/>
                      <a:pt x="-539" y="89488"/>
                      <a:pt x="-539" y="89471"/>
                    </a:cubicBezTo>
                    <a:lnTo>
                      <a:pt x="-539" y="6717"/>
                    </a:lnTo>
                    <a:cubicBezTo>
                      <a:pt x="-404" y="2326"/>
                      <a:pt x="3260" y="-1119"/>
                      <a:pt x="7650" y="-984"/>
                    </a:cubicBezTo>
                    <a:cubicBezTo>
                      <a:pt x="7684" y="-984"/>
                      <a:pt x="7701" y="-984"/>
                      <a:pt x="7734" y="-984"/>
                    </a:cubicBezTo>
                    <a:lnTo>
                      <a:pt x="16058" y="-984"/>
                    </a:lnTo>
                    <a:cubicBezTo>
                      <a:pt x="20499" y="-984"/>
                      <a:pt x="24618" y="2276"/>
                      <a:pt x="24618" y="671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3" name="Freeform 200">
                <a:extLst>
                  <a:ext uri="{FF2B5EF4-FFF2-40B4-BE49-F238E27FC236}">
                    <a16:creationId xmlns:a16="http://schemas.microsoft.com/office/drawing/2014/main" id="{303FE88A-701B-DD47-9C49-4714281ED561}"/>
                  </a:ext>
                </a:extLst>
              </p:cNvPr>
              <p:cNvSpPr/>
              <p:nvPr/>
            </p:nvSpPr>
            <p:spPr>
              <a:xfrm>
                <a:off x="2483792" y="3454920"/>
                <a:ext cx="25275" cy="98328"/>
              </a:xfrm>
              <a:custGeom>
                <a:avLst/>
                <a:gdLst>
                  <a:gd name="connsiteX0" fmla="*/ 24652 w 25275"/>
                  <a:gd name="connsiteY0" fmla="*/ 89569 h 98328"/>
                  <a:gd name="connsiteX1" fmla="*/ 15974 w 25275"/>
                  <a:gd name="connsiteY1" fmla="*/ 97338 h 98328"/>
                  <a:gd name="connsiteX2" fmla="*/ 7616 w 25275"/>
                  <a:gd name="connsiteY2" fmla="*/ 97338 h 98328"/>
                  <a:gd name="connsiteX3" fmla="*/ -539 w 25275"/>
                  <a:gd name="connsiteY3" fmla="*/ 89653 h 98328"/>
                  <a:gd name="connsiteX4" fmla="*/ -539 w 25275"/>
                  <a:gd name="connsiteY4" fmla="*/ 89569 h 98328"/>
                  <a:gd name="connsiteX5" fmla="*/ -539 w 25275"/>
                  <a:gd name="connsiteY5" fmla="*/ 6815 h 98328"/>
                  <a:gd name="connsiteX6" fmla="*/ 7363 w 25275"/>
                  <a:gd name="connsiteY6" fmla="*/ -987 h 98328"/>
                  <a:gd name="connsiteX7" fmla="*/ 7616 w 25275"/>
                  <a:gd name="connsiteY7" fmla="*/ -987 h 98328"/>
                  <a:gd name="connsiteX8" fmla="*/ 16058 w 25275"/>
                  <a:gd name="connsiteY8" fmla="*/ -987 h 98328"/>
                  <a:gd name="connsiteX9" fmla="*/ 24737 w 25275"/>
                  <a:gd name="connsiteY9" fmla="*/ 6714 h 9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328">
                    <a:moveTo>
                      <a:pt x="24652" y="89569"/>
                    </a:moveTo>
                    <a:cubicBezTo>
                      <a:pt x="24652" y="94011"/>
                      <a:pt x="20414" y="97338"/>
                      <a:pt x="15974" y="97338"/>
                    </a:cubicBezTo>
                    <a:lnTo>
                      <a:pt x="7616" y="97338"/>
                    </a:lnTo>
                    <a:cubicBezTo>
                      <a:pt x="3243" y="97473"/>
                      <a:pt x="-404" y="94027"/>
                      <a:pt x="-539" y="89653"/>
                    </a:cubicBezTo>
                    <a:cubicBezTo>
                      <a:pt x="-539" y="89637"/>
                      <a:pt x="-539" y="89603"/>
                      <a:pt x="-539" y="89569"/>
                    </a:cubicBezTo>
                    <a:lnTo>
                      <a:pt x="-539" y="6815"/>
                    </a:lnTo>
                    <a:cubicBezTo>
                      <a:pt x="-522" y="2475"/>
                      <a:pt x="3024" y="-1021"/>
                      <a:pt x="7363" y="-987"/>
                    </a:cubicBezTo>
                    <a:cubicBezTo>
                      <a:pt x="7447" y="-987"/>
                      <a:pt x="7532" y="-987"/>
                      <a:pt x="7616" y="-987"/>
                    </a:cubicBezTo>
                    <a:lnTo>
                      <a:pt x="16058" y="-987"/>
                    </a:lnTo>
                    <a:cubicBezTo>
                      <a:pt x="20499" y="-987"/>
                      <a:pt x="24737" y="2272"/>
                      <a:pt x="24737" y="671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4" name="Freeform 201">
                <a:extLst>
                  <a:ext uri="{FF2B5EF4-FFF2-40B4-BE49-F238E27FC236}">
                    <a16:creationId xmlns:a16="http://schemas.microsoft.com/office/drawing/2014/main" id="{BE76005E-4167-BD45-B278-6F27BB7184B1}"/>
                  </a:ext>
                </a:extLst>
              </p:cNvPr>
              <p:cNvSpPr/>
              <p:nvPr/>
            </p:nvSpPr>
            <p:spPr>
              <a:xfrm>
                <a:off x="2522170" y="3455019"/>
                <a:ext cx="23983" cy="98230"/>
              </a:xfrm>
              <a:custGeom>
                <a:avLst/>
                <a:gdLst>
                  <a:gd name="connsiteX0" fmla="*/ 23436 w 23983"/>
                  <a:gd name="connsiteY0" fmla="*/ 89470 h 98230"/>
                  <a:gd name="connsiteX1" fmla="*/ 16328 w 23983"/>
                  <a:gd name="connsiteY1" fmla="*/ 97239 h 98230"/>
                  <a:gd name="connsiteX2" fmla="*/ 15822 w 23983"/>
                  <a:gd name="connsiteY2" fmla="*/ 97239 h 98230"/>
                  <a:gd name="connsiteX3" fmla="*/ 7498 w 23983"/>
                  <a:gd name="connsiteY3" fmla="*/ 97239 h 98230"/>
                  <a:gd name="connsiteX4" fmla="*/ -539 w 23983"/>
                  <a:gd name="connsiteY4" fmla="*/ 89673 h 98230"/>
                  <a:gd name="connsiteX5" fmla="*/ -539 w 23983"/>
                  <a:gd name="connsiteY5" fmla="*/ 89470 h 98230"/>
                  <a:gd name="connsiteX6" fmla="*/ -539 w 23983"/>
                  <a:gd name="connsiteY6" fmla="*/ 6717 h 98230"/>
                  <a:gd name="connsiteX7" fmla="*/ 7262 w 23983"/>
                  <a:gd name="connsiteY7" fmla="*/ -984 h 98230"/>
                  <a:gd name="connsiteX8" fmla="*/ 7498 w 23983"/>
                  <a:gd name="connsiteY8" fmla="*/ -984 h 98230"/>
                  <a:gd name="connsiteX9" fmla="*/ 15822 w 23983"/>
                  <a:gd name="connsiteY9" fmla="*/ -984 h 98230"/>
                  <a:gd name="connsiteX10" fmla="*/ 23436 w 23983"/>
                  <a:gd name="connsiteY10" fmla="*/ 6176 h 98230"/>
                  <a:gd name="connsiteX11" fmla="*/ 23436 w 23983"/>
                  <a:gd name="connsiteY11" fmla="*/ 6717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0">
                    <a:moveTo>
                      <a:pt x="23436" y="89470"/>
                    </a:moveTo>
                    <a:cubicBezTo>
                      <a:pt x="23622" y="93574"/>
                      <a:pt x="20431" y="97053"/>
                      <a:pt x="16328" y="97239"/>
                    </a:cubicBezTo>
                    <a:cubicBezTo>
                      <a:pt x="16160" y="97239"/>
                      <a:pt x="15991" y="97239"/>
                      <a:pt x="15822" y="97239"/>
                    </a:cubicBezTo>
                    <a:lnTo>
                      <a:pt x="7498" y="97239"/>
                    </a:lnTo>
                    <a:cubicBezTo>
                      <a:pt x="3192" y="97374"/>
                      <a:pt x="-404" y="93980"/>
                      <a:pt x="-539" y="89673"/>
                    </a:cubicBezTo>
                    <a:cubicBezTo>
                      <a:pt x="-539" y="89605"/>
                      <a:pt x="-539" y="89538"/>
                      <a:pt x="-539" y="89470"/>
                    </a:cubicBezTo>
                    <a:lnTo>
                      <a:pt x="-539" y="6717"/>
                    </a:lnTo>
                    <a:cubicBezTo>
                      <a:pt x="-522" y="2444"/>
                      <a:pt x="2973" y="-1018"/>
                      <a:pt x="7262" y="-984"/>
                    </a:cubicBezTo>
                    <a:cubicBezTo>
                      <a:pt x="7329" y="-984"/>
                      <a:pt x="7413" y="-984"/>
                      <a:pt x="7498" y="-984"/>
                    </a:cubicBezTo>
                    <a:lnTo>
                      <a:pt x="15822" y="-984"/>
                    </a:lnTo>
                    <a:cubicBezTo>
                      <a:pt x="19908" y="-1103"/>
                      <a:pt x="23318" y="2106"/>
                      <a:pt x="23436" y="6176"/>
                    </a:cubicBezTo>
                    <a:cubicBezTo>
                      <a:pt x="23436" y="6362"/>
                      <a:pt x="23436" y="6531"/>
                      <a:pt x="23436" y="671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5" name="Freeform 202">
                <a:extLst>
                  <a:ext uri="{FF2B5EF4-FFF2-40B4-BE49-F238E27FC236}">
                    <a16:creationId xmlns:a16="http://schemas.microsoft.com/office/drawing/2014/main" id="{C32956BF-D826-4B43-9DE7-D5A95279FF88}"/>
                  </a:ext>
                </a:extLst>
              </p:cNvPr>
              <p:cNvSpPr/>
              <p:nvPr/>
            </p:nvSpPr>
            <p:spPr>
              <a:xfrm>
                <a:off x="2560530" y="3455018"/>
                <a:ext cx="23962" cy="98230"/>
              </a:xfrm>
              <a:custGeom>
                <a:avLst/>
                <a:gdLst>
                  <a:gd name="connsiteX0" fmla="*/ 23420 w 23962"/>
                  <a:gd name="connsiteY0" fmla="*/ 89471 h 98230"/>
                  <a:gd name="connsiteX1" fmla="*/ 16092 w 23962"/>
                  <a:gd name="connsiteY1" fmla="*/ 97240 h 98230"/>
                  <a:gd name="connsiteX2" fmla="*/ 15687 w 23962"/>
                  <a:gd name="connsiteY2" fmla="*/ 97240 h 98230"/>
                  <a:gd name="connsiteX3" fmla="*/ 7363 w 23962"/>
                  <a:gd name="connsiteY3" fmla="*/ 97240 h 98230"/>
                  <a:gd name="connsiteX4" fmla="*/ -539 w 23962"/>
                  <a:gd name="connsiteY4" fmla="*/ 89742 h 98230"/>
                  <a:gd name="connsiteX5" fmla="*/ -539 w 23962"/>
                  <a:gd name="connsiteY5" fmla="*/ 89471 h 98230"/>
                  <a:gd name="connsiteX6" fmla="*/ -539 w 23962"/>
                  <a:gd name="connsiteY6" fmla="*/ 6718 h 98230"/>
                  <a:gd name="connsiteX7" fmla="*/ 7025 w 23962"/>
                  <a:gd name="connsiteY7" fmla="*/ -983 h 98230"/>
                  <a:gd name="connsiteX8" fmla="*/ 7363 w 23962"/>
                  <a:gd name="connsiteY8" fmla="*/ -983 h 98230"/>
                  <a:gd name="connsiteX9" fmla="*/ 15687 w 23962"/>
                  <a:gd name="connsiteY9" fmla="*/ -983 h 98230"/>
                  <a:gd name="connsiteX10" fmla="*/ 23420 w 23962"/>
                  <a:gd name="connsiteY10" fmla="*/ 6279 h 98230"/>
                  <a:gd name="connsiteX11" fmla="*/ 23420 w 23962"/>
                  <a:gd name="connsiteY11" fmla="*/ 6718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0">
                    <a:moveTo>
                      <a:pt x="23420" y="89471"/>
                    </a:moveTo>
                    <a:cubicBezTo>
                      <a:pt x="23538" y="93643"/>
                      <a:pt x="20263" y="97122"/>
                      <a:pt x="16092" y="97240"/>
                    </a:cubicBezTo>
                    <a:cubicBezTo>
                      <a:pt x="15957" y="97240"/>
                      <a:pt x="15822" y="97240"/>
                      <a:pt x="15687" y="97240"/>
                    </a:cubicBezTo>
                    <a:lnTo>
                      <a:pt x="7363" y="97240"/>
                    </a:lnTo>
                    <a:cubicBezTo>
                      <a:pt x="3108" y="97358"/>
                      <a:pt x="-421" y="93997"/>
                      <a:pt x="-539" y="89742"/>
                    </a:cubicBezTo>
                    <a:cubicBezTo>
                      <a:pt x="-539" y="89657"/>
                      <a:pt x="-539" y="89556"/>
                      <a:pt x="-539" y="89471"/>
                    </a:cubicBezTo>
                    <a:lnTo>
                      <a:pt x="-539" y="6718"/>
                    </a:lnTo>
                    <a:cubicBezTo>
                      <a:pt x="-572" y="2496"/>
                      <a:pt x="2804" y="-950"/>
                      <a:pt x="7025" y="-983"/>
                    </a:cubicBezTo>
                    <a:cubicBezTo>
                      <a:pt x="7127" y="-983"/>
                      <a:pt x="7245" y="-983"/>
                      <a:pt x="7363" y="-983"/>
                    </a:cubicBezTo>
                    <a:lnTo>
                      <a:pt x="15687" y="-983"/>
                    </a:lnTo>
                    <a:cubicBezTo>
                      <a:pt x="19824" y="-1119"/>
                      <a:pt x="23285" y="2141"/>
                      <a:pt x="23420" y="6279"/>
                    </a:cubicBezTo>
                    <a:cubicBezTo>
                      <a:pt x="23420" y="6414"/>
                      <a:pt x="23420" y="6566"/>
                      <a:pt x="23420" y="671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6" name="Freeform 203">
                <a:extLst>
                  <a:ext uri="{FF2B5EF4-FFF2-40B4-BE49-F238E27FC236}">
                    <a16:creationId xmlns:a16="http://schemas.microsoft.com/office/drawing/2014/main" id="{EBAB7812-C7E4-514D-89A1-383E79F1EA9E}"/>
                  </a:ext>
                </a:extLst>
              </p:cNvPr>
              <p:cNvSpPr/>
              <p:nvPr/>
            </p:nvSpPr>
            <p:spPr>
              <a:xfrm>
                <a:off x="2598873" y="3455018"/>
                <a:ext cx="23961" cy="98229"/>
              </a:xfrm>
              <a:custGeom>
                <a:avLst/>
                <a:gdLst>
                  <a:gd name="connsiteX0" fmla="*/ 23421 w 23961"/>
                  <a:gd name="connsiteY0" fmla="*/ 89471 h 98229"/>
                  <a:gd name="connsiteX1" fmla="*/ 15891 w 23961"/>
                  <a:gd name="connsiteY1" fmla="*/ 97240 h 98229"/>
                  <a:gd name="connsiteX2" fmla="*/ 15570 w 23961"/>
                  <a:gd name="connsiteY2" fmla="*/ 97240 h 98229"/>
                  <a:gd name="connsiteX3" fmla="*/ 7246 w 23961"/>
                  <a:gd name="connsiteY3" fmla="*/ 97240 h 98229"/>
                  <a:gd name="connsiteX4" fmla="*/ -537 w 23961"/>
                  <a:gd name="connsiteY4" fmla="*/ 89826 h 98229"/>
                  <a:gd name="connsiteX5" fmla="*/ -537 w 23961"/>
                  <a:gd name="connsiteY5" fmla="*/ 89471 h 98229"/>
                  <a:gd name="connsiteX6" fmla="*/ -537 w 23961"/>
                  <a:gd name="connsiteY6" fmla="*/ 6718 h 98229"/>
                  <a:gd name="connsiteX7" fmla="*/ 6858 w 23961"/>
                  <a:gd name="connsiteY7" fmla="*/ -983 h 98229"/>
                  <a:gd name="connsiteX8" fmla="*/ 7246 w 23961"/>
                  <a:gd name="connsiteY8" fmla="*/ -983 h 98229"/>
                  <a:gd name="connsiteX9" fmla="*/ 15570 w 23961"/>
                  <a:gd name="connsiteY9" fmla="*/ -983 h 98229"/>
                  <a:gd name="connsiteX10" fmla="*/ 23421 w 23961"/>
                  <a:gd name="connsiteY10" fmla="*/ 6363 h 98229"/>
                  <a:gd name="connsiteX11" fmla="*/ 23421 w 23961"/>
                  <a:gd name="connsiteY11" fmla="*/ 6718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29">
                    <a:moveTo>
                      <a:pt x="23421" y="89471"/>
                    </a:moveTo>
                    <a:cubicBezTo>
                      <a:pt x="23489" y="93693"/>
                      <a:pt x="20112" y="97172"/>
                      <a:pt x="15891" y="97240"/>
                    </a:cubicBezTo>
                    <a:cubicBezTo>
                      <a:pt x="15790" y="97240"/>
                      <a:pt x="15672" y="97240"/>
                      <a:pt x="15570" y="97240"/>
                    </a:cubicBezTo>
                    <a:lnTo>
                      <a:pt x="7246" y="97240"/>
                    </a:lnTo>
                    <a:cubicBezTo>
                      <a:pt x="3059" y="97341"/>
                      <a:pt x="-436" y="94031"/>
                      <a:pt x="-537" y="89826"/>
                    </a:cubicBezTo>
                    <a:cubicBezTo>
                      <a:pt x="-537" y="89708"/>
                      <a:pt x="-537" y="89589"/>
                      <a:pt x="-537" y="89471"/>
                    </a:cubicBezTo>
                    <a:lnTo>
                      <a:pt x="-537" y="6718"/>
                    </a:lnTo>
                    <a:cubicBezTo>
                      <a:pt x="-622" y="2546"/>
                      <a:pt x="2688" y="-899"/>
                      <a:pt x="6858" y="-983"/>
                    </a:cubicBezTo>
                    <a:cubicBezTo>
                      <a:pt x="6976" y="-983"/>
                      <a:pt x="7111" y="-983"/>
                      <a:pt x="7246" y="-983"/>
                    </a:cubicBezTo>
                    <a:lnTo>
                      <a:pt x="15570" y="-983"/>
                    </a:lnTo>
                    <a:cubicBezTo>
                      <a:pt x="19757" y="-1119"/>
                      <a:pt x="23269" y="2158"/>
                      <a:pt x="23421" y="6363"/>
                    </a:cubicBezTo>
                    <a:cubicBezTo>
                      <a:pt x="23421" y="6481"/>
                      <a:pt x="23421" y="6600"/>
                      <a:pt x="23421" y="671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47" name="Freeform 204">
                <a:extLst>
                  <a:ext uri="{FF2B5EF4-FFF2-40B4-BE49-F238E27FC236}">
                    <a16:creationId xmlns:a16="http://schemas.microsoft.com/office/drawing/2014/main" id="{D28A9535-834D-0D4E-9E34-4FC43889006E}"/>
                  </a:ext>
                </a:extLst>
              </p:cNvPr>
              <p:cNvSpPr/>
              <p:nvPr/>
            </p:nvSpPr>
            <p:spPr>
              <a:xfrm>
                <a:off x="2153065" y="3434654"/>
                <a:ext cx="71909" cy="152232"/>
              </a:xfrm>
              <a:custGeom>
                <a:avLst/>
                <a:gdLst>
                  <a:gd name="connsiteX0" fmla="*/ 71371 w 71909"/>
                  <a:gd name="connsiteY0" fmla="*/ -987 h 152232"/>
                  <a:gd name="connsiteX1" fmla="*/ 18844 w 71909"/>
                  <a:gd name="connsiteY1" fmla="*/ -987 h 152232"/>
                  <a:gd name="connsiteX2" fmla="*/ -539 w 71909"/>
                  <a:gd name="connsiteY2" fmla="*/ 18316 h 152232"/>
                  <a:gd name="connsiteX3" fmla="*/ -539 w 71909"/>
                  <a:gd name="connsiteY3" fmla="*/ 132347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41" y="-819"/>
                      <a:pt x="-336" y="7710"/>
                      <a:pt x="-539" y="18316"/>
                    </a:cubicBezTo>
                    <a:lnTo>
                      <a:pt x="-539" y="132347"/>
                    </a:lnTo>
                    <a:cubicBezTo>
                      <a:pt x="-286" y="142869"/>
                      <a:pt x="8325" y="151262"/>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1448" name="Picture 1447">
                <a:extLst>
                  <a:ext uri="{FF2B5EF4-FFF2-40B4-BE49-F238E27FC236}">
                    <a16:creationId xmlns:a16="http://schemas.microsoft.com/office/drawing/2014/main" id="{C48E4D7A-4B69-9746-A755-623DD41E2866}"/>
                  </a:ext>
                </a:extLst>
              </p:cNvPr>
              <p:cNvPicPr>
                <a:picLocks noChangeAspect="1"/>
              </p:cNvPicPr>
              <p:nvPr/>
            </p:nvPicPr>
            <p:blipFill>
              <a:blip r:embed="rId3"/>
              <a:stretch>
                <a:fillRect/>
              </a:stretch>
            </p:blipFill>
            <p:spPr>
              <a:xfrm>
                <a:off x="2252192" y="3390744"/>
                <a:ext cx="295472" cy="45598"/>
              </a:xfrm>
              <a:custGeom>
                <a:avLst/>
                <a:gdLst>
                  <a:gd name="connsiteX0" fmla="*/ 1016 w 295472"/>
                  <a:gd name="connsiteY0" fmla="*/ 54 h 45598"/>
                  <a:gd name="connsiteX1" fmla="*/ 296489 w 295472"/>
                  <a:gd name="connsiteY1" fmla="*/ 54 h 45598"/>
                  <a:gd name="connsiteX2" fmla="*/ 296489 w 295472"/>
                  <a:gd name="connsiteY2" fmla="*/ 45652 h 45598"/>
                  <a:gd name="connsiteX3" fmla="*/ 1016 w 295472"/>
                  <a:gd name="connsiteY3" fmla="*/ 45652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4"/>
                    </a:moveTo>
                    <a:lnTo>
                      <a:pt x="296489" y="54"/>
                    </a:lnTo>
                    <a:lnTo>
                      <a:pt x="296489" y="45652"/>
                    </a:lnTo>
                    <a:lnTo>
                      <a:pt x="1016" y="45652"/>
                    </a:lnTo>
                    <a:close/>
                  </a:path>
                </a:pathLst>
              </a:custGeom>
            </p:spPr>
          </p:pic>
          <p:pic>
            <p:nvPicPr>
              <p:cNvPr id="1449" name="Picture 1448">
                <a:extLst>
                  <a:ext uri="{FF2B5EF4-FFF2-40B4-BE49-F238E27FC236}">
                    <a16:creationId xmlns:a16="http://schemas.microsoft.com/office/drawing/2014/main" id="{AE77A23C-FA25-B840-8015-2754AAF3A9DF}"/>
                  </a:ext>
                </a:extLst>
              </p:cNvPr>
              <p:cNvPicPr>
                <a:picLocks noChangeAspect="1"/>
              </p:cNvPicPr>
              <p:nvPr/>
            </p:nvPicPr>
            <p:blipFill>
              <a:blip r:embed="rId4"/>
              <a:stretch>
                <a:fillRect/>
              </a:stretch>
            </p:blipFill>
            <p:spPr>
              <a:xfrm>
                <a:off x="2252192" y="3586651"/>
                <a:ext cx="295472" cy="45598"/>
              </a:xfrm>
              <a:custGeom>
                <a:avLst/>
                <a:gdLst>
                  <a:gd name="connsiteX0" fmla="*/ 1016 w 295472"/>
                  <a:gd name="connsiteY0" fmla="*/ 170 h 45598"/>
                  <a:gd name="connsiteX1" fmla="*/ 296489 w 295472"/>
                  <a:gd name="connsiteY1" fmla="*/ 170 h 45598"/>
                  <a:gd name="connsiteX2" fmla="*/ 296489 w 295472"/>
                  <a:gd name="connsiteY2" fmla="*/ 45768 h 45598"/>
                  <a:gd name="connsiteX3" fmla="*/ 1016 w 295472"/>
                  <a:gd name="connsiteY3" fmla="*/ 45768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70"/>
                    </a:moveTo>
                    <a:lnTo>
                      <a:pt x="296489" y="170"/>
                    </a:lnTo>
                    <a:lnTo>
                      <a:pt x="296489" y="45768"/>
                    </a:lnTo>
                    <a:lnTo>
                      <a:pt x="1016" y="45768"/>
                    </a:lnTo>
                    <a:close/>
                  </a:path>
                </a:pathLst>
              </a:custGeom>
            </p:spPr>
          </p:pic>
          <p:sp>
            <p:nvSpPr>
              <p:cNvPr id="1450" name="Freeform 207">
                <a:extLst>
                  <a:ext uri="{FF2B5EF4-FFF2-40B4-BE49-F238E27FC236}">
                    <a16:creationId xmlns:a16="http://schemas.microsoft.com/office/drawing/2014/main" id="{C0821E6B-A0E1-F04D-B841-A938B860D9FB}"/>
                  </a:ext>
                </a:extLst>
              </p:cNvPr>
              <p:cNvSpPr/>
              <p:nvPr/>
            </p:nvSpPr>
            <p:spPr>
              <a:xfrm>
                <a:off x="2153065" y="4615312"/>
                <a:ext cx="500969" cy="152232"/>
              </a:xfrm>
              <a:custGeom>
                <a:avLst/>
                <a:gdLst>
                  <a:gd name="connsiteX0" fmla="*/ -539 w 500969"/>
                  <a:gd name="connsiteY0" fmla="*/ 132111 h 152232"/>
                  <a:gd name="connsiteX1" fmla="*/ 18844 w 500969"/>
                  <a:gd name="connsiteY1" fmla="*/ 151245 h 152232"/>
                  <a:gd name="connsiteX2" fmla="*/ 481081 w 500969"/>
                  <a:gd name="connsiteY2" fmla="*/ 151245 h 152232"/>
                  <a:gd name="connsiteX3" fmla="*/ 500431 w 500969"/>
                  <a:gd name="connsiteY3" fmla="*/ 132111 h 152232"/>
                  <a:gd name="connsiteX4" fmla="*/ 500431 w 500969"/>
                  <a:gd name="connsiteY4" fmla="*/ 18080 h 152232"/>
                  <a:gd name="connsiteX5" fmla="*/ 481115 w 500969"/>
                  <a:gd name="connsiteY5" fmla="*/ -987 h 152232"/>
                  <a:gd name="connsiteX6" fmla="*/ 18844 w 500969"/>
                  <a:gd name="connsiteY6" fmla="*/ -987 h 152232"/>
                  <a:gd name="connsiteX7" fmla="*/ -539 w 500969"/>
                  <a:gd name="connsiteY7" fmla="*/ 1808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111"/>
                    </a:moveTo>
                    <a:cubicBezTo>
                      <a:pt x="-303" y="142683"/>
                      <a:pt x="8275" y="151144"/>
                      <a:pt x="18844" y="151245"/>
                    </a:cubicBezTo>
                    <a:lnTo>
                      <a:pt x="481081" y="151245"/>
                    </a:lnTo>
                    <a:cubicBezTo>
                      <a:pt x="491651" y="151178"/>
                      <a:pt x="500245" y="142683"/>
                      <a:pt x="500431" y="132111"/>
                    </a:cubicBezTo>
                    <a:lnTo>
                      <a:pt x="500431" y="18080"/>
                    </a:lnTo>
                    <a:cubicBezTo>
                      <a:pt x="500245" y="7524"/>
                      <a:pt x="491668" y="-937"/>
                      <a:pt x="481115" y="-987"/>
                    </a:cubicBezTo>
                    <a:lnTo>
                      <a:pt x="18844" y="-987"/>
                    </a:lnTo>
                    <a:cubicBezTo>
                      <a:pt x="8291" y="-937"/>
                      <a:pt x="-303" y="7524"/>
                      <a:pt x="-539" y="18080"/>
                    </a:cubicBezTo>
                    <a:close/>
                  </a:path>
                </a:pathLst>
              </a:custGeom>
              <a:solidFill>
                <a:schemeClr val="accent1"/>
              </a:solidFill>
              <a:ln w="1684" cap="flat">
                <a:noFill/>
                <a:prstDash val="solid"/>
                <a:miter/>
              </a:ln>
            </p:spPr>
            <p:txBody>
              <a:bodyPr rtlCol="0" anchor="ctr"/>
              <a:lstStyle/>
              <a:p>
                <a:endParaRPr lang="en-US" sz="2400"/>
              </a:p>
            </p:txBody>
          </p:sp>
          <p:sp>
            <p:nvSpPr>
              <p:cNvPr id="1451" name="Freeform 208">
                <a:extLst>
                  <a:ext uri="{FF2B5EF4-FFF2-40B4-BE49-F238E27FC236}">
                    <a16:creationId xmlns:a16="http://schemas.microsoft.com/office/drawing/2014/main" id="{CB7A4A3B-E0B3-0846-AD26-2CF577BE35E2}"/>
                  </a:ext>
                </a:extLst>
              </p:cNvPr>
              <p:cNvSpPr/>
              <p:nvPr/>
            </p:nvSpPr>
            <p:spPr>
              <a:xfrm>
                <a:off x="2153065" y="4734764"/>
                <a:ext cx="500969" cy="32780"/>
              </a:xfrm>
              <a:custGeom>
                <a:avLst/>
                <a:gdLst>
                  <a:gd name="connsiteX0" fmla="*/ 481081 w 500969"/>
                  <a:gd name="connsiteY0" fmla="*/ 18603 h 32780"/>
                  <a:gd name="connsiteX1" fmla="*/ 18844 w 500969"/>
                  <a:gd name="connsiteY1" fmla="*/ 18603 h 32780"/>
                  <a:gd name="connsiteX2" fmla="*/ -539 w 500969"/>
                  <a:gd name="connsiteY2" fmla="*/ -987 h 32780"/>
                  <a:gd name="connsiteX3" fmla="*/ -539 w 500969"/>
                  <a:gd name="connsiteY3" fmla="*/ 12659 h 32780"/>
                  <a:gd name="connsiteX4" fmla="*/ 18844 w 500969"/>
                  <a:gd name="connsiteY4" fmla="*/ 31793 h 32780"/>
                  <a:gd name="connsiteX5" fmla="*/ 481081 w 500969"/>
                  <a:gd name="connsiteY5" fmla="*/ 31793 h 32780"/>
                  <a:gd name="connsiteX6" fmla="*/ 500431 w 500969"/>
                  <a:gd name="connsiteY6" fmla="*/ 12659 h 32780"/>
                  <a:gd name="connsiteX7" fmla="*/ 500431 w 500969"/>
                  <a:gd name="connsiteY7" fmla="*/ -987 h 32780"/>
                  <a:gd name="connsiteX8" fmla="*/ 481081 w 500969"/>
                  <a:gd name="connsiteY8" fmla="*/ 18603 h 32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780">
                    <a:moveTo>
                      <a:pt x="481081" y="18603"/>
                    </a:moveTo>
                    <a:lnTo>
                      <a:pt x="18844" y="18603"/>
                    </a:lnTo>
                    <a:cubicBezTo>
                      <a:pt x="8190" y="18282"/>
                      <a:pt x="-336" y="9669"/>
                      <a:pt x="-539" y="-987"/>
                    </a:cubicBezTo>
                    <a:lnTo>
                      <a:pt x="-539" y="12659"/>
                    </a:lnTo>
                    <a:cubicBezTo>
                      <a:pt x="-303" y="23231"/>
                      <a:pt x="8275" y="31692"/>
                      <a:pt x="18844" y="31793"/>
                    </a:cubicBezTo>
                    <a:lnTo>
                      <a:pt x="481081" y="31793"/>
                    </a:lnTo>
                    <a:cubicBezTo>
                      <a:pt x="491651" y="31726"/>
                      <a:pt x="500245" y="23231"/>
                      <a:pt x="500431" y="12659"/>
                    </a:cubicBezTo>
                    <a:lnTo>
                      <a:pt x="500431" y="-987"/>
                    </a:lnTo>
                    <a:cubicBezTo>
                      <a:pt x="500279" y="9669"/>
                      <a:pt x="491735" y="18316"/>
                      <a:pt x="481081" y="18603"/>
                    </a:cubicBezTo>
                    <a:close/>
                  </a:path>
                </a:pathLst>
              </a:custGeom>
              <a:solidFill>
                <a:srgbClr val="FFFFFF"/>
              </a:solidFill>
              <a:ln w="1684" cap="flat">
                <a:noFill/>
                <a:prstDash val="solid"/>
                <a:miter/>
              </a:ln>
            </p:spPr>
            <p:txBody>
              <a:bodyPr rtlCol="0" anchor="ctr"/>
              <a:lstStyle/>
              <a:p>
                <a:endParaRPr lang="en-US" sz="2400"/>
              </a:p>
            </p:txBody>
          </p:sp>
          <p:sp>
            <p:nvSpPr>
              <p:cNvPr id="1452" name="Freeform 209">
                <a:extLst>
                  <a:ext uri="{FF2B5EF4-FFF2-40B4-BE49-F238E27FC236}">
                    <a16:creationId xmlns:a16="http://schemas.microsoft.com/office/drawing/2014/main" id="{CAC6660A-630F-B24B-B25A-61CCBAEDC7FE}"/>
                  </a:ext>
                </a:extLst>
              </p:cNvPr>
              <p:cNvSpPr/>
              <p:nvPr/>
            </p:nvSpPr>
            <p:spPr>
              <a:xfrm>
                <a:off x="2210589" y="4634447"/>
                <a:ext cx="61131" cy="62369"/>
              </a:xfrm>
              <a:custGeom>
                <a:avLst/>
                <a:gdLst>
                  <a:gd name="connsiteX0" fmla="*/ 60582 w 61131"/>
                  <a:gd name="connsiteY0" fmla="*/ 53292 h 62369"/>
                  <a:gd name="connsiteX1" fmla="*/ 53288 w 61131"/>
                  <a:gd name="connsiteY1" fmla="*/ 61365 h 62369"/>
                  <a:gd name="connsiteX2" fmla="*/ 52984 w 61131"/>
                  <a:gd name="connsiteY2" fmla="*/ 61382 h 62369"/>
                  <a:gd name="connsiteX3" fmla="*/ 7397 w 61131"/>
                  <a:gd name="connsiteY3" fmla="*/ 61382 h 62369"/>
                  <a:gd name="connsiteX4" fmla="*/ -539 w 61131"/>
                  <a:gd name="connsiteY4" fmla="*/ 53343 h 62369"/>
                  <a:gd name="connsiteX5" fmla="*/ -539 w 61131"/>
                  <a:gd name="connsiteY5" fmla="*/ 53292 h 62369"/>
                  <a:gd name="connsiteX6" fmla="*/ -539 w 61131"/>
                  <a:gd name="connsiteY6" fmla="*/ 7693 h 62369"/>
                  <a:gd name="connsiteX7" fmla="*/ 7397 w 61131"/>
                  <a:gd name="connsiteY7" fmla="*/ -987 h 62369"/>
                  <a:gd name="connsiteX8" fmla="*/ 52984 w 61131"/>
                  <a:gd name="connsiteY8" fmla="*/ -987 h 62369"/>
                  <a:gd name="connsiteX9" fmla="*/ 60582 w 61131"/>
                  <a:gd name="connsiteY9" fmla="*/ 7693 h 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31" h="62369">
                    <a:moveTo>
                      <a:pt x="60582" y="53292"/>
                    </a:moveTo>
                    <a:cubicBezTo>
                      <a:pt x="60801" y="57548"/>
                      <a:pt x="57526" y="61162"/>
                      <a:pt x="53288" y="61365"/>
                    </a:cubicBezTo>
                    <a:cubicBezTo>
                      <a:pt x="53187" y="61382"/>
                      <a:pt x="53085" y="61382"/>
                      <a:pt x="52984" y="61382"/>
                    </a:cubicBezTo>
                    <a:lnTo>
                      <a:pt x="7397" y="61382"/>
                    </a:lnTo>
                    <a:cubicBezTo>
                      <a:pt x="2990" y="61348"/>
                      <a:pt x="-572" y="57751"/>
                      <a:pt x="-539" y="53343"/>
                    </a:cubicBezTo>
                    <a:cubicBezTo>
                      <a:pt x="-539" y="53326"/>
                      <a:pt x="-539" y="53309"/>
                      <a:pt x="-539" y="53292"/>
                    </a:cubicBezTo>
                    <a:lnTo>
                      <a:pt x="-539" y="7693"/>
                    </a:lnTo>
                    <a:cubicBezTo>
                      <a:pt x="-539" y="3235"/>
                      <a:pt x="2956" y="-987"/>
                      <a:pt x="7397" y="-987"/>
                    </a:cubicBezTo>
                    <a:lnTo>
                      <a:pt x="52984" y="-987"/>
                    </a:lnTo>
                    <a:cubicBezTo>
                      <a:pt x="57441" y="-987"/>
                      <a:pt x="60582" y="3235"/>
                      <a:pt x="60582" y="7693"/>
                    </a:cubicBezTo>
                    <a:close/>
                  </a:path>
                </a:pathLst>
              </a:custGeom>
              <a:solidFill>
                <a:srgbClr val="A8A8A8"/>
              </a:solidFill>
              <a:ln w="1684" cap="flat">
                <a:noFill/>
                <a:prstDash val="solid"/>
                <a:miter/>
              </a:ln>
            </p:spPr>
            <p:txBody>
              <a:bodyPr rtlCol="0" anchor="ctr"/>
              <a:lstStyle/>
              <a:p>
                <a:endParaRPr lang="en-US" sz="2400"/>
              </a:p>
            </p:txBody>
          </p:sp>
          <p:sp>
            <p:nvSpPr>
              <p:cNvPr id="1453" name="Freeform 210">
                <a:extLst>
                  <a:ext uri="{FF2B5EF4-FFF2-40B4-BE49-F238E27FC236}">
                    <a16:creationId xmlns:a16="http://schemas.microsoft.com/office/drawing/2014/main" id="{CB2A880F-617F-CB4D-863F-25ACDEDBD833}"/>
                  </a:ext>
                </a:extLst>
              </p:cNvPr>
              <p:cNvSpPr/>
              <p:nvPr/>
            </p:nvSpPr>
            <p:spPr>
              <a:xfrm>
                <a:off x="2210437" y="4712117"/>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54" name="Freeform 211">
                <a:extLst>
                  <a:ext uri="{FF2B5EF4-FFF2-40B4-BE49-F238E27FC236}">
                    <a16:creationId xmlns:a16="http://schemas.microsoft.com/office/drawing/2014/main" id="{B2012D44-D65D-EF46-AA02-D16DEC7B1FD6}"/>
                  </a:ext>
                </a:extLst>
              </p:cNvPr>
              <p:cNvSpPr/>
              <p:nvPr/>
            </p:nvSpPr>
            <p:spPr>
              <a:xfrm>
                <a:off x="2250284" y="4712151"/>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1455" name="Freeform 212">
                <a:extLst>
                  <a:ext uri="{FF2B5EF4-FFF2-40B4-BE49-F238E27FC236}">
                    <a16:creationId xmlns:a16="http://schemas.microsoft.com/office/drawing/2014/main" id="{3AA6FF9D-C555-A241-A225-92557B95582C}"/>
                  </a:ext>
                </a:extLst>
              </p:cNvPr>
              <p:cNvSpPr/>
              <p:nvPr/>
            </p:nvSpPr>
            <p:spPr>
              <a:xfrm>
                <a:off x="2293254" y="4634548"/>
                <a:ext cx="23992" cy="99422"/>
              </a:xfrm>
              <a:custGeom>
                <a:avLst/>
                <a:gdLst>
                  <a:gd name="connsiteX0" fmla="*/ 23454 w 23992"/>
                  <a:gd name="connsiteY0" fmla="*/ 90447 h 99422"/>
                  <a:gd name="connsiteX1" fmla="*/ 15400 w 23992"/>
                  <a:gd name="connsiteY1" fmla="*/ 98435 h 99422"/>
                  <a:gd name="connsiteX2" fmla="*/ 15383 w 23992"/>
                  <a:gd name="connsiteY2" fmla="*/ 98435 h 99422"/>
                  <a:gd name="connsiteX3" fmla="*/ 7059 w 23992"/>
                  <a:gd name="connsiteY3" fmla="*/ 98435 h 99422"/>
                  <a:gd name="connsiteX4" fmla="*/ -539 w 23992"/>
                  <a:gd name="connsiteY4" fmla="*/ 90835 h 99422"/>
                  <a:gd name="connsiteX5" fmla="*/ -522 w 23992"/>
                  <a:gd name="connsiteY5" fmla="*/ 90447 h 99422"/>
                  <a:gd name="connsiteX6" fmla="*/ -522 w 23992"/>
                  <a:gd name="connsiteY6" fmla="*/ 7693 h 99422"/>
                  <a:gd name="connsiteX7" fmla="*/ 7059 w 23992"/>
                  <a:gd name="connsiteY7" fmla="*/ -987 h 99422"/>
                  <a:gd name="connsiteX8" fmla="*/ 15383 w 23992"/>
                  <a:gd name="connsiteY8" fmla="*/ -987 h 99422"/>
                  <a:gd name="connsiteX9" fmla="*/ 23454 w 2399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92" h="99422">
                    <a:moveTo>
                      <a:pt x="23454" y="90447"/>
                    </a:moveTo>
                    <a:cubicBezTo>
                      <a:pt x="23437" y="94872"/>
                      <a:pt x="19823" y="98452"/>
                      <a:pt x="15400" y="98435"/>
                    </a:cubicBezTo>
                    <a:cubicBezTo>
                      <a:pt x="15400" y="98435"/>
                      <a:pt x="15383" y="98435"/>
                      <a:pt x="15383" y="98435"/>
                    </a:cubicBezTo>
                    <a:lnTo>
                      <a:pt x="7059" y="98435"/>
                    </a:lnTo>
                    <a:cubicBezTo>
                      <a:pt x="2855" y="98435"/>
                      <a:pt x="-539" y="95024"/>
                      <a:pt x="-539" y="90835"/>
                    </a:cubicBezTo>
                    <a:cubicBezTo>
                      <a:pt x="-539" y="90700"/>
                      <a:pt x="-522" y="90582"/>
                      <a:pt x="-522" y="90447"/>
                    </a:cubicBezTo>
                    <a:lnTo>
                      <a:pt x="-522" y="7693"/>
                    </a:lnTo>
                    <a:cubicBezTo>
                      <a:pt x="-522" y="3235"/>
                      <a:pt x="2602" y="-987"/>
                      <a:pt x="7059" y="-987"/>
                    </a:cubicBezTo>
                    <a:lnTo>
                      <a:pt x="15383" y="-987"/>
                    </a:lnTo>
                    <a:cubicBezTo>
                      <a:pt x="19942" y="-700"/>
                      <a:pt x="23487" y="3117"/>
                      <a:pt x="23454"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56" name="Freeform 213">
                <a:extLst>
                  <a:ext uri="{FF2B5EF4-FFF2-40B4-BE49-F238E27FC236}">
                    <a16:creationId xmlns:a16="http://schemas.microsoft.com/office/drawing/2014/main" id="{0666848F-891C-9743-B516-F76588FB9BE7}"/>
                  </a:ext>
                </a:extLst>
              </p:cNvPr>
              <p:cNvSpPr/>
              <p:nvPr/>
            </p:nvSpPr>
            <p:spPr>
              <a:xfrm>
                <a:off x="2330433" y="4634548"/>
                <a:ext cx="25157" cy="99425"/>
              </a:xfrm>
              <a:custGeom>
                <a:avLst/>
                <a:gdLst>
                  <a:gd name="connsiteX0" fmla="*/ 24618 w 25157"/>
                  <a:gd name="connsiteY0" fmla="*/ 90447 h 99425"/>
                  <a:gd name="connsiteX1" fmla="*/ 16430 w 25157"/>
                  <a:gd name="connsiteY1" fmla="*/ 98435 h 99425"/>
                  <a:gd name="connsiteX2" fmla="*/ 8106 w 25157"/>
                  <a:gd name="connsiteY2" fmla="*/ 98435 h 99425"/>
                  <a:gd name="connsiteX3" fmla="*/ -539 w 25157"/>
                  <a:gd name="connsiteY3" fmla="*/ 90447 h 99425"/>
                  <a:gd name="connsiteX4" fmla="*/ -539 w 25157"/>
                  <a:gd name="connsiteY4" fmla="*/ 7693 h 99425"/>
                  <a:gd name="connsiteX5" fmla="*/ 8106 w 25157"/>
                  <a:gd name="connsiteY5" fmla="*/ -987 h 99425"/>
                  <a:gd name="connsiteX6" fmla="*/ 16430 w 25157"/>
                  <a:gd name="connsiteY6" fmla="*/ -987 h 99425"/>
                  <a:gd name="connsiteX7" fmla="*/ 24618 w 25157"/>
                  <a:gd name="connsiteY7" fmla="*/ 7693 h 9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5">
                    <a:moveTo>
                      <a:pt x="24618" y="90447"/>
                    </a:moveTo>
                    <a:cubicBezTo>
                      <a:pt x="24551" y="94905"/>
                      <a:pt x="20887" y="98469"/>
                      <a:pt x="16430" y="98435"/>
                    </a:cubicBezTo>
                    <a:lnTo>
                      <a:pt x="8106" y="98435"/>
                    </a:lnTo>
                    <a:cubicBezTo>
                      <a:pt x="3530" y="98553"/>
                      <a:pt x="-286" y="95007"/>
                      <a:pt x="-539" y="90447"/>
                    </a:cubicBezTo>
                    <a:lnTo>
                      <a:pt x="-539" y="7693"/>
                    </a:lnTo>
                    <a:cubicBezTo>
                      <a:pt x="-319" y="2998"/>
                      <a:pt x="3429" y="-751"/>
                      <a:pt x="8106" y="-987"/>
                    </a:cubicBezTo>
                    <a:lnTo>
                      <a:pt x="16430" y="-987"/>
                    </a:lnTo>
                    <a:cubicBezTo>
                      <a:pt x="21022" y="-700"/>
                      <a:pt x="24602" y="3100"/>
                      <a:pt x="24618"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57" name="Freeform 214">
                <a:extLst>
                  <a:ext uri="{FF2B5EF4-FFF2-40B4-BE49-F238E27FC236}">
                    <a16:creationId xmlns:a16="http://schemas.microsoft.com/office/drawing/2014/main" id="{58785865-C465-0C42-801B-43398F59C50F}"/>
                  </a:ext>
                </a:extLst>
              </p:cNvPr>
              <p:cNvSpPr/>
              <p:nvPr/>
            </p:nvSpPr>
            <p:spPr>
              <a:xfrm>
                <a:off x="2368929" y="4634548"/>
                <a:ext cx="25089" cy="99423"/>
              </a:xfrm>
              <a:custGeom>
                <a:avLst/>
                <a:gdLst>
                  <a:gd name="connsiteX0" fmla="*/ 24551 w 25089"/>
                  <a:gd name="connsiteY0" fmla="*/ 90447 h 99423"/>
                  <a:gd name="connsiteX1" fmla="*/ 16227 w 25089"/>
                  <a:gd name="connsiteY1" fmla="*/ 98435 h 99423"/>
                  <a:gd name="connsiteX2" fmla="*/ 7903 w 25089"/>
                  <a:gd name="connsiteY2" fmla="*/ 98435 h 99423"/>
                  <a:gd name="connsiteX3" fmla="*/ -539 w 25089"/>
                  <a:gd name="connsiteY3" fmla="*/ 90447 h 99423"/>
                  <a:gd name="connsiteX4" fmla="*/ -539 w 25089"/>
                  <a:gd name="connsiteY4" fmla="*/ 7693 h 99423"/>
                  <a:gd name="connsiteX5" fmla="*/ 7903 w 25089"/>
                  <a:gd name="connsiteY5" fmla="*/ -987 h 99423"/>
                  <a:gd name="connsiteX6" fmla="*/ 16109 w 25089"/>
                  <a:gd name="connsiteY6" fmla="*/ -987 h 99423"/>
                  <a:gd name="connsiteX7" fmla="*/ 24433 w 25089"/>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9" h="99423">
                    <a:moveTo>
                      <a:pt x="24551" y="90447"/>
                    </a:moveTo>
                    <a:cubicBezTo>
                      <a:pt x="24416" y="94939"/>
                      <a:pt x="20718" y="98486"/>
                      <a:pt x="16227" y="98435"/>
                    </a:cubicBezTo>
                    <a:lnTo>
                      <a:pt x="7903" y="98435"/>
                    </a:lnTo>
                    <a:cubicBezTo>
                      <a:pt x="3412" y="98435"/>
                      <a:pt x="-303" y="94939"/>
                      <a:pt x="-539" y="90447"/>
                    </a:cubicBezTo>
                    <a:lnTo>
                      <a:pt x="-539" y="7693"/>
                    </a:lnTo>
                    <a:cubicBezTo>
                      <a:pt x="-370" y="3066"/>
                      <a:pt x="3277" y="-700"/>
                      <a:pt x="7903" y="-987"/>
                    </a:cubicBezTo>
                    <a:lnTo>
                      <a:pt x="16109" y="-987"/>
                    </a:lnTo>
                    <a:cubicBezTo>
                      <a:pt x="20735" y="-717"/>
                      <a:pt x="24365" y="3066"/>
                      <a:pt x="24433"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58" name="Freeform 215">
                <a:extLst>
                  <a:ext uri="{FF2B5EF4-FFF2-40B4-BE49-F238E27FC236}">
                    <a16:creationId xmlns:a16="http://schemas.microsoft.com/office/drawing/2014/main" id="{37812488-97D2-F54F-9C25-138A3481C7BE}"/>
                  </a:ext>
                </a:extLst>
              </p:cNvPr>
              <p:cNvSpPr/>
              <p:nvPr/>
            </p:nvSpPr>
            <p:spPr>
              <a:xfrm>
                <a:off x="2407087" y="4634548"/>
                <a:ext cx="25208" cy="99423"/>
              </a:xfrm>
              <a:custGeom>
                <a:avLst/>
                <a:gdLst>
                  <a:gd name="connsiteX0" fmla="*/ 24669 w 25208"/>
                  <a:gd name="connsiteY0" fmla="*/ 90447 h 99423"/>
                  <a:gd name="connsiteX1" fmla="*/ 16227 w 25208"/>
                  <a:gd name="connsiteY1" fmla="*/ 98435 h 99423"/>
                  <a:gd name="connsiteX2" fmla="*/ 7903 w 25208"/>
                  <a:gd name="connsiteY2" fmla="*/ 98435 h 99423"/>
                  <a:gd name="connsiteX3" fmla="*/ -539 w 25208"/>
                  <a:gd name="connsiteY3" fmla="*/ 90447 h 99423"/>
                  <a:gd name="connsiteX4" fmla="*/ -539 w 25208"/>
                  <a:gd name="connsiteY4" fmla="*/ 7693 h 99423"/>
                  <a:gd name="connsiteX5" fmla="*/ 7903 w 25208"/>
                  <a:gd name="connsiteY5" fmla="*/ -987 h 99423"/>
                  <a:gd name="connsiteX6" fmla="*/ 16227 w 25208"/>
                  <a:gd name="connsiteY6" fmla="*/ -987 h 99423"/>
                  <a:gd name="connsiteX7" fmla="*/ 24669 w 25208"/>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9423">
                    <a:moveTo>
                      <a:pt x="24669" y="90447"/>
                    </a:moveTo>
                    <a:cubicBezTo>
                      <a:pt x="24483" y="94956"/>
                      <a:pt x="20735" y="98486"/>
                      <a:pt x="16227" y="98435"/>
                    </a:cubicBezTo>
                    <a:lnTo>
                      <a:pt x="7903" y="98435"/>
                    </a:lnTo>
                    <a:cubicBezTo>
                      <a:pt x="3395" y="98503"/>
                      <a:pt x="-353" y="94956"/>
                      <a:pt x="-539" y="90447"/>
                    </a:cubicBezTo>
                    <a:lnTo>
                      <a:pt x="-539" y="7693"/>
                    </a:lnTo>
                    <a:cubicBezTo>
                      <a:pt x="-421" y="3032"/>
                      <a:pt x="3260" y="-734"/>
                      <a:pt x="7903" y="-987"/>
                    </a:cubicBezTo>
                    <a:lnTo>
                      <a:pt x="16227" y="-987"/>
                    </a:lnTo>
                    <a:cubicBezTo>
                      <a:pt x="20870" y="-734"/>
                      <a:pt x="24534" y="3049"/>
                      <a:pt x="24669"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59" name="Freeform 216">
                <a:extLst>
                  <a:ext uri="{FF2B5EF4-FFF2-40B4-BE49-F238E27FC236}">
                    <a16:creationId xmlns:a16="http://schemas.microsoft.com/office/drawing/2014/main" id="{BF3BF492-D384-584D-A17D-40D48987AAAD}"/>
                  </a:ext>
                </a:extLst>
              </p:cNvPr>
              <p:cNvSpPr/>
              <p:nvPr/>
            </p:nvSpPr>
            <p:spPr>
              <a:xfrm>
                <a:off x="2445482" y="4634548"/>
                <a:ext cx="25157" cy="99423"/>
              </a:xfrm>
              <a:custGeom>
                <a:avLst/>
                <a:gdLst>
                  <a:gd name="connsiteX0" fmla="*/ 24618 w 25157"/>
                  <a:gd name="connsiteY0" fmla="*/ 90447 h 99423"/>
                  <a:gd name="connsiteX1" fmla="*/ 16058 w 25157"/>
                  <a:gd name="connsiteY1" fmla="*/ 98435 h 99423"/>
                  <a:gd name="connsiteX2" fmla="*/ 7734 w 25157"/>
                  <a:gd name="connsiteY2" fmla="*/ 98435 h 99423"/>
                  <a:gd name="connsiteX3" fmla="*/ -539 w 25157"/>
                  <a:gd name="connsiteY3" fmla="*/ 90447 h 99423"/>
                  <a:gd name="connsiteX4" fmla="*/ -539 w 25157"/>
                  <a:gd name="connsiteY4" fmla="*/ 7693 h 99423"/>
                  <a:gd name="connsiteX5" fmla="*/ 7734 w 25157"/>
                  <a:gd name="connsiteY5" fmla="*/ -987 h 99423"/>
                  <a:gd name="connsiteX6" fmla="*/ 16058 w 25157"/>
                  <a:gd name="connsiteY6" fmla="*/ -987 h 99423"/>
                  <a:gd name="connsiteX7" fmla="*/ 24618 w 25157"/>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3">
                    <a:moveTo>
                      <a:pt x="24618" y="90447"/>
                    </a:moveTo>
                    <a:cubicBezTo>
                      <a:pt x="24382" y="94973"/>
                      <a:pt x="20600" y="98503"/>
                      <a:pt x="16058" y="98435"/>
                    </a:cubicBezTo>
                    <a:lnTo>
                      <a:pt x="7734" y="98435"/>
                    </a:lnTo>
                    <a:cubicBezTo>
                      <a:pt x="3260" y="98486"/>
                      <a:pt x="-421" y="94922"/>
                      <a:pt x="-539" y="90447"/>
                    </a:cubicBezTo>
                    <a:lnTo>
                      <a:pt x="-539" y="7693"/>
                    </a:lnTo>
                    <a:cubicBezTo>
                      <a:pt x="-488" y="3066"/>
                      <a:pt x="3125" y="-717"/>
                      <a:pt x="7734" y="-987"/>
                    </a:cubicBezTo>
                    <a:lnTo>
                      <a:pt x="16058" y="-987"/>
                    </a:lnTo>
                    <a:cubicBezTo>
                      <a:pt x="20718" y="-734"/>
                      <a:pt x="24433" y="3015"/>
                      <a:pt x="24618"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60" name="Freeform 217">
                <a:extLst>
                  <a:ext uri="{FF2B5EF4-FFF2-40B4-BE49-F238E27FC236}">
                    <a16:creationId xmlns:a16="http://schemas.microsoft.com/office/drawing/2014/main" id="{5C9FAFCD-71D3-3A4C-963E-8E1515E96ED6}"/>
                  </a:ext>
                </a:extLst>
              </p:cNvPr>
              <p:cNvSpPr/>
              <p:nvPr/>
            </p:nvSpPr>
            <p:spPr>
              <a:xfrm>
                <a:off x="2483792" y="4634548"/>
                <a:ext cx="25275" cy="99423"/>
              </a:xfrm>
              <a:custGeom>
                <a:avLst/>
                <a:gdLst>
                  <a:gd name="connsiteX0" fmla="*/ 24652 w 25275"/>
                  <a:gd name="connsiteY0" fmla="*/ 90447 h 99423"/>
                  <a:gd name="connsiteX1" fmla="*/ 15974 w 25275"/>
                  <a:gd name="connsiteY1" fmla="*/ 98435 h 99423"/>
                  <a:gd name="connsiteX2" fmla="*/ 7616 w 25275"/>
                  <a:gd name="connsiteY2" fmla="*/ 98435 h 99423"/>
                  <a:gd name="connsiteX3" fmla="*/ -539 w 25275"/>
                  <a:gd name="connsiteY3" fmla="*/ 90447 h 99423"/>
                  <a:gd name="connsiteX4" fmla="*/ -539 w 25275"/>
                  <a:gd name="connsiteY4" fmla="*/ 7693 h 99423"/>
                  <a:gd name="connsiteX5" fmla="*/ 7616 w 25275"/>
                  <a:gd name="connsiteY5" fmla="*/ -987 h 99423"/>
                  <a:gd name="connsiteX6" fmla="*/ 16058 w 25275"/>
                  <a:gd name="connsiteY6" fmla="*/ -987 h 99423"/>
                  <a:gd name="connsiteX7" fmla="*/ 24737 w 25275"/>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75" h="99423">
                    <a:moveTo>
                      <a:pt x="24652" y="90447"/>
                    </a:moveTo>
                    <a:cubicBezTo>
                      <a:pt x="24348" y="94990"/>
                      <a:pt x="20532" y="98503"/>
                      <a:pt x="15974" y="98435"/>
                    </a:cubicBezTo>
                    <a:lnTo>
                      <a:pt x="7616" y="98435"/>
                    </a:lnTo>
                    <a:cubicBezTo>
                      <a:pt x="3159" y="98469"/>
                      <a:pt x="-488" y="94905"/>
                      <a:pt x="-539" y="90447"/>
                    </a:cubicBezTo>
                    <a:lnTo>
                      <a:pt x="-539" y="7693"/>
                    </a:lnTo>
                    <a:cubicBezTo>
                      <a:pt x="-539" y="3100"/>
                      <a:pt x="3041" y="-700"/>
                      <a:pt x="7616" y="-987"/>
                    </a:cubicBezTo>
                    <a:lnTo>
                      <a:pt x="16058" y="-987"/>
                    </a:lnTo>
                    <a:cubicBezTo>
                      <a:pt x="20752" y="-751"/>
                      <a:pt x="24500" y="2998"/>
                      <a:pt x="24737"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61" name="Freeform 218">
                <a:extLst>
                  <a:ext uri="{FF2B5EF4-FFF2-40B4-BE49-F238E27FC236}">
                    <a16:creationId xmlns:a16="http://schemas.microsoft.com/office/drawing/2014/main" id="{98FF8D9D-DF9F-304F-AE83-BF2CEBC498DE}"/>
                  </a:ext>
                </a:extLst>
              </p:cNvPr>
              <p:cNvSpPr/>
              <p:nvPr/>
            </p:nvSpPr>
            <p:spPr>
              <a:xfrm>
                <a:off x="2522169" y="4634548"/>
                <a:ext cx="23984" cy="99422"/>
              </a:xfrm>
              <a:custGeom>
                <a:avLst/>
                <a:gdLst>
                  <a:gd name="connsiteX0" fmla="*/ 23437 w 23984"/>
                  <a:gd name="connsiteY0" fmla="*/ 90447 h 99422"/>
                  <a:gd name="connsiteX1" fmla="*/ 16160 w 23984"/>
                  <a:gd name="connsiteY1" fmla="*/ 98435 h 99422"/>
                  <a:gd name="connsiteX2" fmla="*/ 15822 w 23984"/>
                  <a:gd name="connsiteY2" fmla="*/ 98435 h 99422"/>
                  <a:gd name="connsiteX3" fmla="*/ 7498 w 23984"/>
                  <a:gd name="connsiteY3" fmla="*/ 98435 h 99422"/>
                  <a:gd name="connsiteX4" fmla="*/ -538 w 23984"/>
                  <a:gd name="connsiteY4" fmla="*/ 90498 h 99422"/>
                  <a:gd name="connsiteX5" fmla="*/ -538 w 23984"/>
                  <a:gd name="connsiteY5" fmla="*/ 90447 h 99422"/>
                  <a:gd name="connsiteX6" fmla="*/ -538 w 23984"/>
                  <a:gd name="connsiteY6" fmla="*/ 7693 h 99422"/>
                  <a:gd name="connsiteX7" fmla="*/ 7498 w 23984"/>
                  <a:gd name="connsiteY7" fmla="*/ -987 h 99422"/>
                  <a:gd name="connsiteX8" fmla="*/ 15822 w 23984"/>
                  <a:gd name="connsiteY8" fmla="*/ -987 h 99422"/>
                  <a:gd name="connsiteX9" fmla="*/ 23437 w 23984"/>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84" h="99422">
                    <a:moveTo>
                      <a:pt x="23437" y="90447"/>
                    </a:moveTo>
                    <a:cubicBezTo>
                      <a:pt x="23640" y="94652"/>
                      <a:pt x="20381" y="98232"/>
                      <a:pt x="16160" y="98435"/>
                    </a:cubicBezTo>
                    <a:cubicBezTo>
                      <a:pt x="16059" y="98435"/>
                      <a:pt x="15941" y="98435"/>
                      <a:pt x="15822" y="98435"/>
                    </a:cubicBezTo>
                    <a:lnTo>
                      <a:pt x="7498" y="98435"/>
                    </a:lnTo>
                    <a:cubicBezTo>
                      <a:pt x="3092" y="98469"/>
                      <a:pt x="-505" y="94905"/>
                      <a:pt x="-538" y="90498"/>
                    </a:cubicBezTo>
                    <a:cubicBezTo>
                      <a:pt x="-538" y="90481"/>
                      <a:pt x="-538" y="90464"/>
                      <a:pt x="-538" y="90447"/>
                    </a:cubicBezTo>
                    <a:lnTo>
                      <a:pt x="-538" y="7693"/>
                    </a:lnTo>
                    <a:cubicBezTo>
                      <a:pt x="-589" y="3117"/>
                      <a:pt x="2940" y="-683"/>
                      <a:pt x="7498" y="-987"/>
                    </a:cubicBezTo>
                    <a:lnTo>
                      <a:pt x="15822" y="-987"/>
                    </a:lnTo>
                    <a:cubicBezTo>
                      <a:pt x="20280" y="-987"/>
                      <a:pt x="23437" y="3235"/>
                      <a:pt x="23437"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62" name="Freeform 219">
                <a:extLst>
                  <a:ext uri="{FF2B5EF4-FFF2-40B4-BE49-F238E27FC236}">
                    <a16:creationId xmlns:a16="http://schemas.microsoft.com/office/drawing/2014/main" id="{199820BD-F3F7-6A4F-ABE1-45FBFC801984}"/>
                  </a:ext>
                </a:extLst>
              </p:cNvPr>
              <p:cNvSpPr/>
              <p:nvPr/>
            </p:nvSpPr>
            <p:spPr>
              <a:xfrm>
                <a:off x="2560530" y="4634548"/>
                <a:ext cx="23962" cy="99422"/>
              </a:xfrm>
              <a:custGeom>
                <a:avLst/>
                <a:gdLst>
                  <a:gd name="connsiteX0" fmla="*/ 23420 w 23962"/>
                  <a:gd name="connsiteY0" fmla="*/ 90447 h 99422"/>
                  <a:gd name="connsiteX1" fmla="*/ 15940 w 23962"/>
                  <a:gd name="connsiteY1" fmla="*/ 98435 h 99422"/>
                  <a:gd name="connsiteX2" fmla="*/ 15687 w 23962"/>
                  <a:gd name="connsiteY2" fmla="*/ 98435 h 99422"/>
                  <a:gd name="connsiteX3" fmla="*/ 7363 w 23962"/>
                  <a:gd name="connsiteY3" fmla="*/ 98435 h 99422"/>
                  <a:gd name="connsiteX4" fmla="*/ -539 w 23962"/>
                  <a:gd name="connsiteY4" fmla="*/ 90565 h 99422"/>
                  <a:gd name="connsiteX5" fmla="*/ -539 w 23962"/>
                  <a:gd name="connsiteY5" fmla="*/ 90447 h 99422"/>
                  <a:gd name="connsiteX6" fmla="*/ -539 w 23962"/>
                  <a:gd name="connsiteY6" fmla="*/ 7693 h 99422"/>
                  <a:gd name="connsiteX7" fmla="*/ 7363 w 23962"/>
                  <a:gd name="connsiteY7" fmla="*/ -987 h 99422"/>
                  <a:gd name="connsiteX8" fmla="*/ 15687 w 23962"/>
                  <a:gd name="connsiteY8" fmla="*/ -987 h 99422"/>
                  <a:gd name="connsiteX9" fmla="*/ 23420 w 2396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2" h="99422">
                    <a:moveTo>
                      <a:pt x="23420" y="90447"/>
                    </a:moveTo>
                    <a:cubicBezTo>
                      <a:pt x="23555" y="94720"/>
                      <a:pt x="20212" y="98283"/>
                      <a:pt x="15940" y="98435"/>
                    </a:cubicBezTo>
                    <a:cubicBezTo>
                      <a:pt x="15856" y="98435"/>
                      <a:pt x="15771" y="98435"/>
                      <a:pt x="15687" y="98435"/>
                    </a:cubicBezTo>
                    <a:lnTo>
                      <a:pt x="7363" y="98435"/>
                    </a:lnTo>
                    <a:cubicBezTo>
                      <a:pt x="3007" y="98452"/>
                      <a:pt x="-522" y="94922"/>
                      <a:pt x="-539" y="90565"/>
                    </a:cubicBezTo>
                    <a:cubicBezTo>
                      <a:pt x="-539" y="90531"/>
                      <a:pt x="-539" y="90481"/>
                      <a:pt x="-539" y="90447"/>
                    </a:cubicBezTo>
                    <a:lnTo>
                      <a:pt x="-539" y="7693"/>
                    </a:lnTo>
                    <a:cubicBezTo>
                      <a:pt x="-539" y="3235"/>
                      <a:pt x="2922" y="-987"/>
                      <a:pt x="7363" y="-987"/>
                    </a:cubicBezTo>
                    <a:lnTo>
                      <a:pt x="15687" y="-987"/>
                    </a:lnTo>
                    <a:cubicBezTo>
                      <a:pt x="20144" y="-987"/>
                      <a:pt x="23420" y="3235"/>
                      <a:pt x="23420"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63" name="Freeform 220">
                <a:extLst>
                  <a:ext uri="{FF2B5EF4-FFF2-40B4-BE49-F238E27FC236}">
                    <a16:creationId xmlns:a16="http://schemas.microsoft.com/office/drawing/2014/main" id="{D0007AFE-5A2E-074F-A302-C5B7403F5A9D}"/>
                  </a:ext>
                </a:extLst>
              </p:cNvPr>
              <p:cNvSpPr/>
              <p:nvPr/>
            </p:nvSpPr>
            <p:spPr>
              <a:xfrm>
                <a:off x="2598874" y="4634548"/>
                <a:ext cx="23960" cy="99422"/>
              </a:xfrm>
              <a:custGeom>
                <a:avLst/>
                <a:gdLst>
                  <a:gd name="connsiteX0" fmla="*/ 23420 w 23960"/>
                  <a:gd name="connsiteY0" fmla="*/ 90447 h 99422"/>
                  <a:gd name="connsiteX1" fmla="*/ 15737 w 23960"/>
                  <a:gd name="connsiteY1" fmla="*/ 98435 h 99422"/>
                  <a:gd name="connsiteX2" fmla="*/ 15569 w 23960"/>
                  <a:gd name="connsiteY2" fmla="*/ 98435 h 99422"/>
                  <a:gd name="connsiteX3" fmla="*/ 7245 w 23960"/>
                  <a:gd name="connsiteY3" fmla="*/ 98435 h 99422"/>
                  <a:gd name="connsiteX4" fmla="*/ -539 w 23960"/>
                  <a:gd name="connsiteY4" fmla="*/ 90650 h 99422"/>
                  <a:gd name="connsiteX5" fmla="*/ -539 w 23960"/>
                  <a:gd name="connsiteY5" fmla="*/ 90447 h 99422"/>
                  <a:gd name="connsiteX6" fmla="*/ -539 w 23960"/>
                  <a:gd name="connsiteY6" fmla="*/ 7693 h 99422"/>
                  <a:gd name="connsiteX7" fmla="*/ 7245 w 23960"/>
                  <a:gd name="connsiteY7" fmla="*/ -987 h 99422"/>
                  <a:gd name="connsiteX8" fmla="*/ 15569 w 23960"/>
                  <a:gd name="connsiteY8" fmla="*/ -987 h 99422"/>
                  <a:gd name="connsiteX9" fmla="*/ 23420 w 23960"/>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0" h="99422">
                    <a:moveTo>
                      <a:pt x="23420" y="90447"/>
                    </a:moveTo>
                    <a:cubicBezTo>
                      <a:pt x="23504" y="94770"/>
                      <a:pt x="20060" y="98351"/>
                      <a:pt x="15737" y="98435"/>
                    </a:cubicBezTo>
                    <a:cubicBezTo>
                      <a:pt x="15687" y="98435"/>
                      <a:pt x="15619" y="98435"/>
                      <a:pt x="15569" y="98435"/>
                    </a:cubicBezTo>
                    <a:lnTo>
                      <a:pt x="7245" y="98435"/>
                    </a:lnTo>
                    <a:cubicBezTo>
                      <a:pt x="2939" y="98435"/>
                      <a:pt x="-539" y="94956"/>
                      <a:pt x="-539" y="90650"/>
                    </a:cubicBezTo>
                    <a:cubicBezTo>
                      <a:pt x="-539" y="90582"/>
                      <a:pt x="-539" y="90514"/>
                      <a:pt x="-539" y="90447"/>
                    </a:cubicBezTo>
                    <a:lnTo>
                      <a:pt x="-539" y="7693"/>
                    </a:lnTo>
                    <a:cubicBezTo>
                      <a:pt x="-539" y="3235"/>
                      <a:pt x="2838" y="-987"/>
                      <a:pt x="7245" y="-987"/>
                    </a:cubicBezTo>
                    <a:lnTo>
                      <a:pt x="15569" y="-987"/>
                    </a:lnTo>
                    <a:cubicBezTo>
                      <a:pt x="20009" y="-987"/>
                      <a:pt x="23420" y="3235"/>
                      <a:pt x="23420"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64" name="Freeform 221">
                <a:extLst>
                  <a:ext uri="{FF2B5EF4-FFF2-40B4-BE49-F238E27FC236}">
                    <a16:creationId xmlns:a16="http://schemas.microsoft.com/office/drawing/2014/main" id="{C697D9CC-0925-4843-991D-6C7CD50F7CB6}"/>
                  </a:ext>
                </a:extLst>
              </p:cNvPr>
              <p:cNvSpPr/>
              <p:nvPr/>
            </p:nvSpPr>
            <p:spPr>
              <a:xfrm>
                <a:off x="2153065" y="4615312"/>
                <a:ext cx="71909" cy="152232"/>
              </a:xfrm>
              <a:custGeom>
                <a:avLst/>
                <a:gdLst>
                  <a:gd name="connsiteX0" fmla="*/ 71371 w 71909"/>
                  <a:gd name="connsiteY0" fmla="*/ -987 h 152232"/>
                  <a:gd name="connsiteX1" fmla="*/ 18844 w 71909"/>
                  <a:gd name="connsiteY1" fmla="*/ -987 h 152232"/>
                  <a:gd name="connsiteX2" fmla="*/ -539 w 71909"/>
                  <a:gd name="connsiteY2" fmla="*/ 18080 h 152232"/>
                  <a:gd name="connsiteX3" fmla="*/ -539 w 71909"/>
                  <a:gd name="connsiteY3" fmla="*/ 132111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91" y="-937"/>
                      <a:pt x="-303" y="7524"/>
                      <a:pt x="-539" y="18080"/>
                    </a:cubicBezTo>
                    <a:lnTo>
                      <a:pt x="-539" y="132111"/>
                    </a:lnTo>
                    <a:cubicBezTo>
                      <a:pt x="-303" y="142683"/>
                      <a:pt x="8275" y="151144"/>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1465" name="Picture 1464">
                <a:extLst>
                  <a:ext uri="{FF2B5EF4-FFF2-40B4-BE49-F238E27FC236}">
                    <a16:creationId xmlns:a16="http://schemas.microsoft.com/office/drawing/2014/main" id="{D346DD33-9D99-AF48-A51C-B85515A633D6}"/>
                  </a:ext>
                </a:extLst>
              </p:cNvPr>
              <p:cNvPicPr>
                <a:picLocks noChangeAspect="1"/>
              </p:cNvPicPr>
              <p:nvPr/>
            </p:nvPicPr>
            <p:blipFill>
              <a:blip r:embed="rId5"/>
              <a:stretch>
                <a:fillRect/>
              </a:stretch>
            </p:blipFill>
            <p:spPr>
              <a:xfrm>
                <a:off x="2252192" y="4571250"/>
                <a:ext cx="295472" cy="45598"/>
              </a:xfrm>
              <a:custGeom>
                <a:avLst/>
                <a:gdLst>
                  <a:gd name="connsiteX0" fmla="*/ 1016 w 295472"/>
                  <a:gd name="connsiteY0" fmla="*/ 753 h 45598"/>
                  <a:gd name="connsiteX1" fmla="*/ 296489 w 295472"/>
                  <a:gd name="connsiteY1" fmla="*/ 753 h 45598"/>
                  <a:gd name="connsiteX2" fmla="*/ 296489 w 295472"/>
                  <a:gd name="connsiteY2" fmla="*/ 46351 h 45598"/>
                  <a:gd name="connsiteX3" fmla="*/ 1016 w 295472"/>
                  <a:gd name="connsiteY3" fmla="*/ 4635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53"/>
                    </a:moveTo>
                    <a:lnTo>
                      <a:pt x="296489" y="753"/>
                    </a:lnTo>
                    <a:lnTo>
                      <a:pt x="296489" y="46351"/>
                    </a:lnTo>
                    <a:lnTo>
                      <a:pt x="1016" y="46351"/>
                    </a:lnTo>
                    <a:close/>
                  </a:path>
                </a:pathLst>
              </a:custGeom>
            </p:spPr>
          </p:pic>
          <p:pic>
            <p:nvPicPr>
              <p:cNvPr id="1466" name="Picture 1465">
                <a:extLst>
                  <a:ext uri="{FF2B5EF4-FFF2-40B4-BE49-F238E27FC236}">
                    <a16:creationId xmlns:a16="http://schemas.microsoft.com/office/drawing/2014/main" id="{EE9742BD-B875-4746-90BE-61D7742D7C07}"/>
                  </a:ext>
                </a:extLst>
              </p:cNvPr>
              <p:cNvPicPr>
                <a:picLocks noChangeAspect="1"/>
              </p:cNvPicPr>
              <p:nvPr/>
            </p:nvPicPr>
            <p:blipFill>
              <a:blip r:embed="rId6"/>
              <a:stretch>
                <a:fillRect/>
              </a:stretch>
            </p:blipFill>
            <p:spPr>
              <a:xfrm>
                <a:off x="2252192" y="4767156"/>
                <a:ext cx="295472" cy="45598"/>
              </a:xfrm>
              <a:custGeom>
                <a:avLst/>
                <a:gdLst>
                  <a:gd name="connsiteX0" fmla="*/ 1016 w 295472"/>
                  <a:gd name="connsiteY0" fmla="*/ 869 h 45598"/>
                  <a:gd name="connsiteX1" fmla="*/ 296489 w 295472"/>
                  <a:gd name="connsiteY1" fmla="*/ 869 h 45598"/>
                  <a:gd name="connsiteX2" fmla="*/ 296489 w 295472"/>
                  <a:gd name="connsiteY2" fmla="*/ 46467 h 45598"/>
                  <a:gd name="connsiteX3" fmla="*/ 1016 w 295472"/>
                  <a:gd name="connsiteY3" fmla="*/ 4646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869"/>
                    </a:moveTo>
                    <a:lnTo>
                      <a:pt x="296489" y="869"/>
                    </a:lnTo>
                    <a:lnTo>
                      <a:pt x="296489" y="46467"/>
                    </a:lnTo>
                    <a:lnTo>
                      <a:pt x="1016" y="46467"/>
                    </a:lnTo>
                    <a:close/>
                  </a:path>
                </a:pathLst>
              </a:custGeom>
            </p:spPr>
          </p:pic>
          <p:sp>
            <p:nvSpPr>
              <p:cNvPr id="1467" name="Freeform 224">
                <a:extLst>
                  <a:ext uri="{FF2B5EF4-FFF2-40B4-BE49-F238E27FC236}">
                    <a16:creationId xmlns:a16="http://schemas.microsoft.com/office/drawing/2014/main" id="{9F4A8C90-F3BF-A34D-B3FD-61C992F5AA8E}"/>
                  </a:ext>
                </a:extLst>
              </p:cNvPr>
              <p:cNvSpPr/>
              <p:nvPr/>
            </p:nvSpPr>
            <p:spPr>
              <a:xfrm>
                <a:off x="2153065" y="4379160"/>
                <a:ext cx="500935" cy="152232"/>
              </a:xfrm>
              <a:custGeom>
                <a:avLst/>
                <a:gdLst>
                  <a:gd name="connsiteX0" fmla="*/ -539 w 500935"/>
                  <a:gd name="connsiteY0" fmla="*/ 132144 h 152232"/>
                  <a:gd name="connsiteX1" fmla="*/ 18844 w 500935"/>
                  <a:gd name="connsiteY1" fmla="*/ 151245 h 152232"/>
                  <a:gd name="connsiteX2" fmla="*/ 481081 w 500935"/>
                  <a:gd name="connsiteY2" fmla="*/ 151245 h 152232"/>
                  <a:gd name="connsiteX3" fmla="*/ 500397 w 500935"/>
                  <a:gd name="connsiteY3" fmla="*/ 132144 h 152232"/>
                  <a:gd name="connsiteX4" fmla="*/ 500397 w 500935"/>
                  <a:gd name="connsiteY4" fmla="*/ 18130 h 152232"/>
                  <a:gd name="connsiteX5" fmla="*/ 481081 w 500935"/>
                  <a:gd name="connsiteY5" fmla="*/ -987 h 152232"/>
                  <a:gd name="connsiteX6" fmla="*/ 18844 w 500935"/>
                  <a:gd name="connsiteY6" fmla="*/ -987 h 152232"/>
                  <a:gd name="connsiteX7" fmla="*/ -539 w 500935"/>
                  <a:gd name="connsiteY7" fmla="*/ 1813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35" h="152232">
                    <a:moveTo>
                      <a:pt x="-539" y="132144"/>
                    </a:moveTo>
                    <a:cubicBezTo>
                      <a:pt x="-303" y="142717"/>
                      <a:pt x="8275" y="151178"/>
                      <a:pt x="18844" y="151245"/>
                    </a:cubicBezTo>
                    <a:lnTo>
                      <a:pt x="481081" y="151245"/>
                    </a:lnTo>
                    <a:cubicBezTo>
                      <a:pt x="491634" y="151178"/>
                      <a:pt x="500211" y="142700"/>
                      <a:pt x="500397" y="132144"/>
                    </a:cubicBezTo>
                    <a:lnTo>
                      <a:pt x="500397" y="18130"/>
                    </a:lnTo>
                    <a:cubicBezTo>
                      <a:pt x="500228" y="7558"/>
                      <a:pt x="491651" y="-937"/>
                      <a:pt x="481081" y="-987"/>
                    </a:cubicBezTo>
                    <a:lnTo>
                      <a:pt x="18844" y="-987"/>
                    </a:lnTo>
                    <a:cubicBezTo>
                      <a:pt x="8275" y="-920"/>
                      <a:pt x="-319" y="7558"/>
                      <a:pt x="-539" y="18130"/>
                    </a:cubicBezTo>
                    <a:close/>
                  </a:path>
                </a:pathLst>
              </a:custGeom>
              <a:solidFill>
                <a:schemeClr val="accent1"/>
              </a:solidFill>
              <a:ln w="1684" cap="flat">
                <a:noFill/>
                <a:prstDash val="solid"/>
                <a:miter/>
              </a:ln>
            </p:spPr>
            <p:txBody>
              <a:bodyPr rtlCol="0" anchor="ctr"/>
              <a:lstStyle/>
              <a:p>
                <a:endParaRPr lang="en-US" sz="2400"/>
              </a:p>
            </p:txBody>
          </p:sp>
          <p:sp>
            <p:nvSpPr>
              <p:cNvPr id="1468" name="Freeform 225">
                <a:extLst>
                  <a:ext uri="{FF2B5EF4-FFF2-40B4-BE49-F238E27FC236}">
                    <a16:creationId xmlns:a16="http://schemas.microsoft.com/office/drawing/2014/main" id="{0D460EC5-6455-004A-8458-2D430C1ACF07}"/>
                  </a:ext>
                </a:extLst>
              </p:cNvPr>
              <p:cNvSpPr/>
              <p:nvPr/>
            </p:nvSpPr>
            <p:spPr>
              <a:xfrm>
                <a:off x="2153065" y="4498629"/>
                <a:ext cx="500935" cy="32763"/>
              </a:xfrm>
              <a:custGeom>
                <a:avLst/>
                <a:gdLst>
                  <a:gd name="connsiteX0" fmla="*/ 481081 w 500935"/>
                  <a:gd name="connsiteY0" fmla="*/ 18586 h 32763"/>
                  <a:gd name="connsiteX1" fmla="*/ 18844 w 500935"/>
                  <a:gd name="connsiteY1" fmla="*/ 18586 h 32763"/>
                  <a:gd name="connsiteX2" fmla="*/ -539 w 500935"/>
                  <a:gd name="connsiteY2" fmla="*/ -971 h 32763"/>
                  <a:gd name="connsiteX3" fmla="*/ -539 w 500935"/>
                  <a:gd name="connsiteY3" fmla="*/ 12675 h 32763"/>
                  <a:gd name="connsiteX4" fmla="*/ 18844 w 500935"/>
                  <a:gd name="connsiteY4" fmla="*/ 31776 h 32763"/>
                  <a:gd name="connsiteX5" fmla="*/ 481081 w 500935"/>
                  <a:gd name="connsiteY5" fmla="*/ 31776 h 32763"/>
                  <a:gd name="connsiteX6" fmla="*/ 500397 w 500935"/>
                  <a:gd name="connsiteY6" fmla="*/ 12675 h 32763"/>
                  <a:gd name="connsiteX7" fmla="*/ 500397 w 500935"/>
                  <a:gd name="connsiteY7" fmla="*/ -987 h 32763"/>
                  <a:gd name="connsiteX8" fmla="*/ 481081 w 500935"/>
                  <a:gd name="connsiteY8" fmla="*/ 18586 h 3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35" h="32763">
                    <a:moveTo>
                      <a:pt x="481081" y="18586"/>
                    </a:moveTo>
                    <a:lnTo>
                      <a:pt x="18844" y="18586"/>
                    </a:lnTo>
                    <a:cubicBezTo>
                      <a:pt x="8190" y="18299"/>
                      <a:pt x="-336" y="9686"/>
                      <a:pt x="-539" y="-971"/>
                    </a:cubicBezTo>
                    <a:lnTo>
                      <a:pt x="-539" y="12675"/>
                    </a:lnTo>
                    <a:cubicBezTo>
                      <a:pt x="-303" y="23247"/>
                      <a:pt x="8275" y="31709"/>
                      <a:pt x="18844" y="31776"/>
                    </a:cubicBezTo>
                    <a:lnTo>
                      <a:pt x="481081" y="31776"/>
                    </a:lnTo>
                    <a:cubicBezTo>
                      <a:pt x="491634" y="31709"/>
                      <a:pt x="500211" y="23231"/>
                      <a:pt x="500397" y="12675"/>
                    </a:cubicBezTo>
                    <a:lnTo>
                      <a:pt x="500397" y="-987"/>
                    </a:lnTo>
                    <a:cubicBezTo>
                      <a:pt x="500262" y="9669"/>
                      <a:pt x="491735" y="18316"/>
                      <a:pt x="481081" y="18586"/>
                    </a:cubicBezTo>
                    <a:close/>
                  </a:path>
                </a:pathLst>
              </a:custGeom>
              <a:solidFill>
                <a:srgbClr val="FFFFFF"/>
              </a:solidFill>
              <a:ln w="1684" cap="flat">
                <a:noFill/>
                <a:prstDash val="solid"/>
                <a:miter/>
              </a:ln>
            </p:spPr>
            <p:txBody>
              <a:bodyPr rtlCol="0" anchor="ctr"/>
              <a:lstStyle/>
              <a:p>
                <a:endParaRPr lang="en-US" sz="2400"/>
              </a:p>
            </p:txBody>
          </p:sp>
          <p:sp>
            <p:nvSpPr>
              <p:cNvPr id="1469" name="Freeform 226">
                <a:extLst>
                  <a:ext uri="{FF2B5EF4-FFF2-40B4-BE49-F238E27FC236}">
                    <a16:creationId xmlns:a16="http://schemas.microsoft.com/office/drawing/2014/main" id="{3EEA482C-9148-D448-96AA-D5291570D425}"/>
                  </a:ext>
                </a:extLst>
              </p:cNvPr>
              <p:cNvSpPr/>
              <p:nvPr/>
            </p:nvSpPr>
            <p:spPr>
              <a:xfrm>
                <a:off x="2210589" y="4399477"/>
                <a:ext cx="61129" cy="61186"/>
              </a:xfrm>
              <a:custGeom>
                <a:avLst/>
                <a:gdLst>
                  <a:gd name="connsiteX0" fmla="*/ 60582 w 61129"/>
                  <a:gd name="connsiteY0" fmla="*/ 52161 h 61186"/>
                  <a:gd name="connsiteX1" fmla="*/ 53305 w 61129"/>
                  <a:gd name="connsiteY1" fmla="*/ 60183 h 61186"/>
                  <a:gd name="connsiteX2" fmla="*/ 52984 w 61129"/>
                  <a:gd name="connsiteY2" fmla="*/ 60200 h 61186"/>
                  <a:gd name="connsiteX3" fmla="*/ 7397 w 61129"/>
                  <a:gd name="connsiteY3" fmla="*/ 60200 h 61186"/>
                  <a:gd name="connsiteX4" fmla="*/ -539 w 61129"/>
                  <a:gd name="connsiteY4" fmla="*/ 52228 h 61186"/>
                  <a:gd name="connsiteX5" fmla="*/ -539 w 61129"/>
                  <a:gd name="connsiteY5" fmla="*/ 52161 h 61186"/>
                  <a:gd name="connsiteX6" fmla="*/ -539 w 61129"/>
                  <a:gd name="connsiteY6" fmla="*/ 6562 h 61186"/>
                  <a:gd name="connsiteX7" fmla="*/ 6975 w 61129"/>
                  <a:gd name="connsiteY7" fmla="*/ -987 h 61186"/>
                  <a:gd name="connsiteX8" fmla="*/ 7397 w 61129"/>
                  <a:gd name="connsiteY8" fmla="*/ -971 h 61186"/>
                  <a:gd name="connsiteX9" fmla="*/ 52984 w 61129"/>
                  <a:gd name="connsiteY9" fmla="*/ -971 h 61186"/>
                  <a:gd name="connsiteX10" fmla="*/ 60582 w 61129"/>
                  <a:gd name="connsiteY10" fmla="*/ 5903 h 61186"/>
                  <a:gd name="connsiteX11" fmla="*/ 60582 w 61129"/>
                  <a:gd name="connsiteY11" fmla="*/ 6562 h 6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6">
                    <a:moveTo>
                      <a:pt x="60582" y="52161"/>
                    </a:moveTo>
                    <a:cubicBezTo>
                      <a:pt x="60784" y="56383"/>
                      <a:pt x="57526" y="59980"/>
                      <a:pt x="53305" y="60183"/>
                    </a:cubicBezTo>
                    <a:cubicBezTo>
                      <a:pt x="53187" y="60200"/>
                      <a:pt x="53085" y="60200"/>
                      <a:pt x="52984" y="60200"/>
                    </a:cubicBezTo>
                    <a:lnTo>
                      <a:pt x="7397" y="60200"/>
                    </a:lnTo>
                    <a:cubicBezTo>
                      <a:pt x="3007" y="60183"/>
                      <a:pt x="-556" y="56619"/>
                      <a:pt x="-539" y="52228"/>
                    </a:cubicBezTo>
                    <a:cubicBezTo>
                      <a:pt x="-539" y="52211"/>
                      <a:pt x="-539" y="52177"/>
                      <a:pt x="-539" y="52161"/>
                    </a:cubicBezTo>
                    <a:lnTo>
                      <a:pt x="-539" y="6562"/>
                    </a:lnTo>
                    <a:cubicBezTo>
                      <a:pt x="-539" y="2407"/>
                      <a:pt x="2821" y="-971"/>
                      <a:pt x="6975" y="-987"/>
                    </a:cubicBezTo>
                    <a:cubicBezTo>
                      <a:pt x="7127" y="-987"/>
                      <a:pt x="7262" y="-971"/>
                      <a:pt x="7397" y="-971"/>
                    </a:cubicBezTo>
                    <a:lnTo>
                      <a:pt x="52984" y="-971"/>
                    </a:lnTo>
                    <a:cubicBezTo>
                      <a:pt x="56986" y="-1173"/>
                      <a:pt x="60379" y="1900"/>
                      <a:pt x="60582" y="5903"/>
                    </a:cubicBezTo>
                    <a:cubicBezTo>
                      <a:pt x="60582" y="6123"/>
                      <a:pt x="60599" y="6342"/>
                      <a:pt x="60582" y="6562"/>
                    </a:cubicBezTo>
                    <a:close/>
                  </a:path>
                </a:pathLst>
              </a:custGeom>
              <a:solidFill>
                <a:srgbClr val="A8A8A8"/>
              </a:solidFill>
              <a:ln w="1684" cap="flat">
                <a:noFill/>
                <a:prstDash val="solid"/>
                <a:miter/>
              </a:ln>
            </p:spPr>
            <p:txBody>
              <a:bodyPr rtlCol="0" anchor="ctr"/>
              <a:lstStyle/>
              <a:p>
                <a:endParaRPr lang="en-US" sz="2400"/>
              </a:p>
            </p:txBody>
          </p:sp>
          <p:sp>
            <p:nvSpPr>
              <p:cNvPr id="1470" name="Freeform 227">
                <a:extLst>
                  <a:ext uri="{FF2B5EF4-FFF2-40B4-BE49-F238E27FC236}">
                    <a16:creationId xmlns:a16="http://schemas.microsoft.com/office/drawing/2014/main" id="{5E8C2320-A31D-8547-A94C-B3F36D8053CC}"/>
                  </a:ext>
                </a:extLst>
              </p:cNvPr>
              <p:cNvSpPr/>
              <p:nvPr/>
            </p:nvSpPr>
            <p:spPr>
              <a:xfrm>
                <a:off x="2210437" y="4475999"/>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1" name="Freeform 228">
                <a:extLst>
                  <a:ext uri="{FF2B5EF4-FFF2-40B4-BE49-F238E27FC236}">
                    <a16:creationId xmlns:a16="http://schemas.microsoft.com/office/drawing/2014/main" id="{4F79CBC7-2D0B-2247-AF77-40B659B91A90}"/>
                  </a:ext>
                </a:extLst>
              </p:cNvPr>
              <p:cNvSpPr/>
              <p:nvPr/>
            </p:nvSpPr>
            <p:spPr>
              <a:xfrm>
                <a:off x="2250284" y="4476033"/>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1472" name="Freeform 229">
                <a:extLst>
                  <a:ext uri="{FF2B5EF4-FFF2-40B4-BE49-F238E27FC236}">
                    <a16:creationId xmlns:a16="http://schemas.microsoft.com/office/drawing/2014/main" id="{562B4E6B-F569-BF4E-9074-6CF0C096DF04}"/>
                  </a:ext>
                </a:extLst>
              </p:cNvPr>
              <p:cNvSpPr/>
              <p:nvPr/>
            </p:nvSpPr>
            <p:spPr>
              <a:xfrm>
                <a:off x="2293254" y="4399566"/>
                <a:ext cx="23992" cy="98270"/>
              </a:xfrm>
              <a:custGeom>
                <a:avLst/>
                <a:gdLst>
                  <a:gd name="connsiteX0" fmla="*/ 23454 w 23992"/>
                  <a:gd name="connsiteY0" fmla="*/ 89311 h 98270"/>
                  <a:gd name="connsiteX1" fmla="*/ 15417 w 23992"/>
                  <a:gd name="connsiteY1" fmla="*/ 97283 h 98270"/>
                  <a:gd name="connsiteX2" fmla="*/ 15383 w 23992"/>
                  <a:gd name="connsiteY2" fmla="*/ 97283 h 98270"/>
                  <a:gd name="connsiteX3" fmla="*/ 7059 w 23992"/>
                  <a:gd name="connsiteY3" fmla="*/ 97283 h 98270"/>
                  <a:gd name="connsiteX4" fmla="*/ -539 w 23992"/>
                  <a:gd name="connsiteY4" fmla="*/ 89717 h 98270"/>
                  <a:gd name="connsiteX5" fmla="*/ -522 w 23992"/>
                  <a:gd name="connsiteY5" fmla="*/ 89311 h 98270"/>
                  <a:gd name="connsiteX6" fmla="*/ -522 w 23992"/>
                  <a:gd name="connsiteY6" fmla="*/ 6558 h 98270"/>
                  <a:gd name="connsiteX7" fmla="*/ 6384 w 23992"/>
                  <a:gd name="connsiteY7" fmla="*/ -975 h 98270"/>
                  <a:gd name="connsiteX8" fmla="*/ 7059 w 23992"/>
                  <a:gd name="connsiteY8" fmla="*/ -975 h 98270"/>
                  <a:gd name="connsiteX9" fmla="*/ 15383 w 23992"/>
                  <a:gd name="connsiteY9" fmla="*/ -975 h 98270"/>
                  <a:gd name="connsiteX10" fmla="*/ 23437 w 23992"/>
                  <a:gd name="connsiteY10" fmla="*/ 6237 h 98270"/>
                  <a:gd name="connsiteX11" fmla="*/ 23454 w 23992"/>
                  <a:gd name="connsiteY11" fmla="*/ 6558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70">
                    <a:moveTo>
                      <a:pt x="23454" y="89311"/>
                    </a:moveTo>
                    <a:cubicBezTo>
                      <a:pt x="23437" y="93736"/>
                      <a:pt x="19840" y="97299"/>
                      <a:pt x="15417" y="97283"/>
                    </a:cubicBezTo>
                    <a:cubicBezTo>
                      <a:pt x="15400" y="97283"/>
                      <a:pt x="15400" y="97283"/>
                      <a:pt x="15383" y="97283"/>
                    </a:cubicBezTo>
                    <a:lnTo>
                      <a:pt x="7059" y="97283"/>
                    </a:lnTo>
                    <a:cubicBezTo>
                      <a:pt x="2872" y="97283"/>
                      <a:pt x="-522" y="93905"/>
                      <a:pt x="-539" y="89717"/>
                    </a:cubicBezTo>
                    <a:cubicBezTo>
                      <a:pt x="-539" y="89581"/>
                      <a:pt x="-522" y="89446"/>
                      <a:pt x="-522" y="89311"/>
                    </a:cubicBezTo>
                    <a:lnTo>
                      <a:pt x="-522" y="6558"/>
                    </a:lnTo>
                    <a:cubicBezTo>
                      <a:pt x="-691" y="2572"/>
                      <a:pt x="2399" y="-806"/>
                      <a:pt x="6384" y="-975"/>
                    </a:cubicBezTo>
                    <a:cubicBezTo>
                      <a:pt x="6603" y="-992"/>
                      <a:pt x="6839" y="-992"/>
                      <a:pt x="7059" y="-975"/>
                    </a:cubicBezTo>
                    <a:lnTo>
                      <a:pt x="15383" y="-975"/>
                    </a:lnTo>
                    <a:cubicBezTo>
                      <a:pt x="19604" y="-1211"/>
                      <a:pt x="23217" y="2015"/>
                      <a:pt x="23437" y="6237"/>
                    </a:cubicBezTo>
                    <a:cubicBezTo>
                      <a:pt x="23454" y="6338"/>
                      <a:pt x="23454" y="6456"/>
                      <a:pt x="23454" y="655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3" name="Freeform 230">
                <a:extLst>
                  <a:ext uri="{FF2B5EF4-FFF2-40B4-BE49-F238E27FC236}">
                    <a16:creationId xmlns:a16="http://schemas.microsoft.com/office/drawing/2014/main" id="{36559F3D-A6AF-3D49-8780-05DBA46A249B}"/>
                  </a:ext>
                </a:extLst>
              </p:cNvPr>
              <p:cNvSpPr/>
              <p:nvPr/>
            </p:nvSpPr>
            <p:spPr>
              <a:xfrm>
                <a:off x="2330433" y="4399566"/>
                <a:ext cx="25157" cy="98272"/>
              </a:xfrm>
              <a:custGeom>
                <a:avLst/>
                <a:gdLst>
                  <a:gd name="connsiteX0" fmla="*/ 24618 w 25157"/>
                  <a:gd name="connsiteY0" fmla="*/ 89311 h 98272"/>
                  <a:gd name="connsiteX1" fmla="*/ 16430 w 25157"/>
                  <a:gd name="connsiteY1" fmla="*/ 97282 h 98272"/>
                  <a:gd name="connsiteX2" fmla="*/ 8106 w 25157"/>
                  <a:gd name="connsiteY2" fmla="*/ 97282 h 98272"/>
                  <a:gd name="connsiteX3" fmla="*/ -539 w 25157"/>
                  <a:gd name="connsiteY3" fmla="*/ 89311 h 98272"/>
                  <a:gd name="connsiteX4" fmla="*/ -539 w 25157"/>
                  <a:gd name="connsiteY4" fmla="*/ 6557 h 98272"/>
                  <a:gd name="connsiteX5" fmla="*/ 8106 w 25157"/>
                  <a:gd name="connsiteY5" fmla="*/ -975 h 98272"/>
                  <a:gd name="connsiteX6" fmla="*/ 16430 w 25157"/>
                  <a:gd name="connsiteY6" fmla="*/ -975 h 98272"/>
                  <a:gd name="connsiteX7" fmla="*/ 24602 w 25157"/>
                  <a:gd name="connsiteY7" fmla="*/ 6321 h 98272"/>
                  <a:gd name="connsiteX8" fmla="*/ 24618 w 25157"/>
                  <a:gd name="connsiteY8" fmla="*/ 6557 h 98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2">
                    <a:moveTo>
                      <a:pt x="24618" y="89311"/>
                    </a:moveTo>
                    <a:cubicBezTo>
                      <a:pt x="24551" y="93769"/>
                      <a:pt x="20887" y="97333"/>
                      <a:pt x="16430" y="97282"/>
                    </a:cubicBezTo>
                    <a:lnTo>
                      <a:pt x="8106" y="97282"/>
                    </a:lnTo>
                    <a:cubicBezTo>
                      <a:pt x="3547" y="97400"/>
                      <a:pt x="-286" y="93870"/>
                      <a:pt x="-539" y="89311"/>
                    </a:cubicBezTo>
                    <a:lnTo>
                      <a:pt x="-539" y="6557"/>
                    </a:lnTo>
                    <a:cubicBezTo>
                      <a:pt x="-539" y="2115"/>
                      <a:pt x="3648" y="-975"/>
                      <a:pt x="8106" y="-975"/>
                    </a:cubicBezTo>
                    <a:lnTo>
                      <a:pt x="16430" y="-975"/>
                    </a:lnTo>
                    <a:cubicBezTo>
                      <a:pt x="20701" y="-1212"/>
                      <a:pt x="24365" y="2048"/>
                      <a:pt x="24602" y="6321"/>
                    </a:cubicBezTo>
                    <a:cubicBezTo>
                      <a:pt x="24618" y="6405"/>
                      <a:pt x="24618" y="6473"/>
                      <a:pt x="24618" y="655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4" name="Freeform 231">
                <a:extLst>
                  <a:ext uri="{FF2B5EF4-FFF2-40B4-BE49-F238E27FC236}">
                    <a16:creationId xmlns:a16="http://schemas.microsoft.com/office/drawing/2014/main" id="{67C90C13-F0A4-0F4A-BDA8-0D3E7A90D806}"/>
                  </a:ext>
                </a:extLst>
              </p:cNvPr>
              <p:cNvSpPr/>
              <p:nvPr/>
            </p:nvSpPr>
            <p:spPr>
              <a:xfrm>
                <a:off x="2368929" y="4399565"/>
                <a:ext cx="25089" cy="98271"/>
              </a:xfrm>
              <a:custGeom>
                <a:avLst/>
                <a:gdLst>
                  <a:gd name="connsiteX0" fmla="*/ 24551 w 25089"/>
                  <a:gd name="connsiteY0" fmla="*/ 89312 h 98271"/>
                  <a:gd name="connsiteX1" fmla="*/ 16227 w 25089"/>
                  <a:gd name="connsiteY1" fmla="*/ 97284 h 98271"/>
                  <a:gd name="connsiteX2" fmla="*/ 7903 w 25089"/>
                  <a:gd name="connsiteY2" fmla="*/ 97284 h 98271"/>
                  <a:gd name="connsiteX3" fmla="*/ -539 w 25089"/>
                  <a:gd name="connsiteY3" fmla="*/ 89312 h 98271"/>
                  <a:gd name="connsiteX4" fmla="*/ -539 w 25089"/>
                  <a:gd name="connsiteY4" fmla="*/ 6559 h 98271"/>
                  <a:gd name="connsiteX5" fmla="*/ 7903 w 25089"/>
                  <a:gd name="connsiteY5" fmla="*/ -974 h 98271"/>
                  <a:gd name="connsiteX6" fmla="*/ 16109 w 25089"/>
                  <a:gd name="connsiteY6" fmla="*/ -974 h 98271"/>
                  <a:gd name="connsiteX7" fmla="*/ 24433 w 25089"/>
                  <a:gd name="connsiteY7" fmla="*/ 6423 h 98271"/>
                  <a:gd name="connsiteX8" fmla="*/ 24433 w 25089"/>
                  <a:gd name="connsiteY8" fmla="*/ 6559 h 9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71">
                    <a:moveTo>
                      <a:pt x="24551" y="89312"/>
                    </a:moveTo>
                    <a:cubicBezTo>
                      <a:pt x="24416" y="93804"/>
                      <a:pt x="20718" y="97351"/>
                      <a:pt x="16227" y="97284"/>
                    </a:cubicBezTo>
                    <a:lnTo>
                      <a:pt x="7903" y="97284"/>
                    </a:lnTo>
                    <a:cubicBezTo>
                      <a:pt x="3412" y="97284"/>
                      <a:pt x="-286" y="93787"/>
                      <a:pt x="-539" y="89312"/>
                    </a:cubicBezTo>
                    <a:lnTo>
                      <a:pt x="-539" y="6559"/>
                    </a:lnTo>
                    <a:cubicBezTo>
                      <a:pt x="-539" y="2117"/>
                      <a:pt x="3547" y="-974"/>
                      <a:pt x="7903" y="-974"/>
                    </a:cubicBezTo>
                    <a:lnTo>
                      <a:pt x="16109" y="-974"/>
                    </a:lnTo>
                    <a:cubicBezTo>
                      <a:pt x="20448" y="-1227"/>
                      <a:pt x="24163" y="2083"/>
                      <a:pt x="24433" y="6423"/>
                    </a:cubicBezTo>
                    <a:cubicBezTo>
                      <a:pt x="24433" y="6474"/>
                      <a:pt x="24433" y="6508"/>
                      <a:pt x="24433" y="655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5" name="Freeform 232">
                <a:extLst>
                  <a:ext uri="{FF2B5EF4-FFF2-40B4-BE49-F238E27FC236}">
                    <a16:creationId xmlns:a16="http://schemas.microsoft.com/office/drawing/2014/main" id="{B8201EA2-9B92-D84C-948D-25F334963833}"/>
                  </a:ext>
                </a:extLst>
              </p:cNvPr>
              <p:cNvSpPr/>
              <p:nvPr/>
            </p:nvSpPr>
            <p:spPr>
              <a:xfrm>
                <a:off x="2407087" y="4399567"/>
                <a:ext cx="25208" cy="98270"/>
              </a:xfrm>
              <a:custGeom>
                <a:avLst/>
                <a:gdLst>
                  <a:gd name="connsiteX0" fmla="*/ 24669 w 25208"/>
                  <a:gd name="connsiteY0" fmla="*/ 89310 h 98270"/>
                  <a:gd name="connsiteX1" fmla="*/ 16227 w 25208"/>
                  <a:gd name="connsiteY1" fmla="*/ 97282 h 98270"/>
                  <a:gd name="connsiteX2" fmla="*/ 7903 w 25208"/>
                  <a:gd name="connsiteY2" fmla="*/ 97282 h 98270"/>
                  <a:gd name="connsiteX3" fmla="*/ -539 w 25208"/>
                  <a:gd name="connsiteY3" fmla="*/ 89310 h 98270"/>
                  <a:gd name="connsiteX4" fmla="*/ -539 w 25208"/>
                  <a:gd name="connsiteY4" fmla="*/ 6557 h 98270"/>
                  <a:gd name="connsiteX5" fmla="*/ 7802 w 25208"/>
                  <a:gd name="connsiteY5" fmla="*/ -976 h 98270"/>
                  <a:gd name="connsiteX6" fmla="*/ 7903 w 25208"/>
                  <a:gd name="connsiteY6" fmla="*/ -976 h 98270"/>
                  <a:gd name="connsiteX7" fmla="*/ 16227 w 25208"/>
                  <a:gd name="connsiteY7" fmla="*/ -976 h 98270"/>
                  <a:gd name="connsiteX8" fmla="*/ 24669 w 25208"/>
                  <a:gd name="connsiteY8" fmla="*/ 6557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70">
                    <a:moveTo>
                      <a:pt x="24669" y="89310"/>
                    </a:moveTo>
                    <a:cubicBezTo>
                      <a:pt x="24483" y="93819"/>
                      <a:pt x="20735" y="97349"/>
                      <a:pt x="16227" y="97282"/>
                    </a:cubicBezTo>
                    <a:lnTo>
                      <a:pt x="7903" y="97282"/>
                    </a:lnTo>
                    <a:cubicBezTo>
                      <a:pt x="3395" y="97366"/>
                      <a:pt x="-370" y="93819"/>
                      <a:pt x="-539" y="89310"/>
                    </a:cubicBezTo>
                    <a:lnTo>
                      <a:pt x="-539" y="6557"/>
                    </a:lnTo>
                    <a:cubicBezTo>
                      <a:pt x="-319" y="2165"/>
                      <a:pt x="3429" y="-1212"/>
                      <a:pt x="7802" y="-976"/>
                    </a:cubicBezTo>
                    <a:cubicBezTo>
                      <a:pt x="7836" y="-976"/>
                      <a:pt x="7869" y="-976"/>
                      <a:pt x="7903" y="-976"/>
                    </a:cubicBezTo>
                    <a:lnTo>
                      <a:pt x="16227" y="-976"/>
                    </a:lnTo>
                    <a:cubicBezTo>
                      <a:pt x="20668" y="-976"/>
                      <a:pt x="24669" y="2115"/>
                      <a:pt x="24669" y="655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6" name="Freeform 233">
                <a:extLst>
                  <a:ext uri="{FF2B5EF4-FFF2-40B4-BE49-F238E27FC236}">
                    <a16:creationId xmlns:a16="http://schemas.microsoft.com/office/drawing/2014/main" id="{99092943-3AC3-6F45-8821-95B7DA4A299A}"/>
                  </a:ext>
                </a:extLst>
              </p:cNvPr>
              <p:cNvSpPr/>
              <p:nvPr/>
            </p:nvSpPr>
            <p:spPr>
              <a:xfrm>
                <a:off x="2445482" y="4399558"/>
                <a:ext cx="25157" cy="98279"/>
              </a:xfrm>
              <a:custGeom>
                <a:avLst/>
                <a:gdLst>
                  <a:gd name="connsiteX0" fmla="*/ 24618 w 25157"/>
                  <a:gd name="connsiteY0" fmla="*/ 89319 h 98279"/>
                  <a:gd name="connsiteX1" fmla="*/ 16058 w 25157"/>
                  <a:gd name="connsiteY1" fmla="*/ 97291 h 98279"/>
                  <a:gd name="connsiteX2" fmla="*/ 7734 w 25157"/>
                  <a:gd name="connsiteY2" fmla="*/ 97291 h 98279"/>
                  <a:gd name="connsiteX3" fmla="*/ -539 w 25157"/>
                  <a:gd name="connsiteY3" fmla="*/ 89319 h 98279"/>
                  <a:gd name="connsiteX4" fmla="*/ -539 w 25157"/>
                  <a:gd name="connsiteY4" fmla="*/ 6566 h 98279"/>
                  <a:gd name="connsiteX5" fmla="*/ 7549 w 25157"/>
                  <a:gd name="connsiteY5" fmla="*/ -984 h 98279"/>
                  <a:gd name="connsiteX6" fmla="*/ 7734 w 25157"/>
                  <a:gd name="connsiteY6" fmla="*/ -967 h 98279"/>
                  <a:gd name="connsiteX7" fmla="*/ 16058 w 25157"/>
                  <a:gd name="connsiteY7" fmla="*/ -967 h 98279"/>
                  <a:gd name="connsiteX8" fmla="*/ 24618 w 25157"/>
                  <a:gd name="connsiteY8" fmla="*/ 6566 h 9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9">
                    <a:moveTo>
                      <a:pt x="24618" y="89319"/>
                    </a:moveTo>
                    <a:cubicBezTo>
                      <a:pt x="24365" y="93845"/>
                      <a:pt x="20583" y="97358"/>
                      <a:pt x="16058" y="97291"/>
                    </a:cubicBezTo>
                    <a:lnTo>
                      <a:pt x="7734" y="97291"/>
                    </a:lnTo>
                    <a:cubicBezTo>
                      <a:pt x="3260" y="97358"/>
                      <a:pt x="-438" y="93795"/>
                      <a:pt x="-539" y="89319"/>
                    </a:cubicBezTo>
                    <a:lnTo>
                      <a:pt x="-539" y="6566"/>
                    </a:lnTo>
                    <a:cubicBezTo>
                      <a:pt x="-387" y="2242"/>
                      <a:pt x="3226" y="-1119"/>
                      <a:pt x="7549" y="-984"/>
                    </a:cubicBezTo>
                    <a:cubicBezTo>
                      <a:pt x="7616" y="-967"/>
                      <a:pt x="7667" y="-967"/>
                      <a:pt x="7734" y="-967"/>
                    </a:cubicBezTo>
                    <a:lnTo>
                      <a:pt x="16058" y="-967"/>
                    </a:lnTo>
                    <a:cubicBezTo>
                      <a:pt x="20499" y="-967"/>
                      <a:pt x="24618" y="2124"/>
                      <a:pt x="24618" y="6566"/>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7" name="Freeform 234">
                <a:extLst>
                  <a:ext uri="{FF2B5EF4-FFF2-40B4-BE49-F238E27FC236}">
                    <a16:creationId xmlns:a16="http://schemas.microsoft.com/office/drawing/2014/main" id="{D248C133-C953-F54B-BEF6-C8D36264A69D}"/>
                  </a:ext>
                </a:extLst>
              </p:cNvPr>
              <p:cNvSpPr/>
              <p:nvPr/>
            </p:nvSpPr>
            <p:spPr>
              <a:xfrm>
                <a:off x="2483792" y="4399560"/>
                <a:ext cx="25275" cy="98276"/>
              </a:xfrm>
              <a:custGeom>
                <a:avLst/>
                <a:gdLst>
                  <a:gd name="connsiteX0" fmla="*/ 24652 w 25275"/>
                  <a:gd name="connsiteY0" fmla="*/ 89317 h 98276"/>
                  <a:gd name="connsiteX1" fmla="*/ 15974 w 25275"/>
                  <a:gd name="connsiteY1" fmla="*/ 97288 h 98276"/>
                  <a:gd name="connsiteX2" fmla="*/ 7616 w 25275"/>
                  <a:gd name="connsiteY2" fmla="*/ 97288 h 98276"/>
                  <a:gd name="connsiteX3" fmla="*/ -539 w 25275"/>
                  <a:gd name="connsiteY3" fmla="*/ 89317 h 98276"/>
                  <a:gd name="connsiteX4" fmla="*/ -539 w 25275"/>
                  <a:gd name="connsiteY4" fmla="*/ 6563 h 98276"/>
                  <a:gd name="connsiteX5" fmla="*/ 7346 w 25275"/>
                  <a:gd name="connsiteY5" fmla="*/ -986 h 98276"/>
                  <a:gd name="connsiteX6" fmla="*/ 7616 w 25275"/>
                  <a:gd name="connsiteY6" fmla="*/ -969 h 98276"/>
                  <a:gd name="connsiteX7" fmla="*/ 16058 w 25275"/>
                  <a:gd name="connsiteY7" fmla="*/ -969 h 98276"/>
                  <a:gd name="connsiteX8" fmla="*/ 24737 w 25275"/>
                  <a:gd name="connsiteY8" fmla="*/ 6563 h 9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75" h="98276">
                    <a:moveTo>
                      <a:pt x="24652" y="89317"/>
                    </a:moveTo>
                    <a:cubicBezTo>
                      <a:pt x="24652" y="93775"/>
                      <a:pt x="20414" y="97288"/>
                      <a:pt x="15974" y="97288"/>
                    </a:cubicBezTo>
                    <a:lnTo>
                      <a:pt x="7616" y="97288"/>
                    </a:lnTo>
                    <a:cubicBezTo>
                      <a:pt x="3159" y="97339"/>
                      <a:pt x="-488" y="93775"/>
                      <a:pt x="-539" y="89317"/>
                    </a:cubicBezTo>
                    <a:lnTo>
                      <a:pt x="-539" y="6563"/>
                    </a:lnTo>
                    <a:cubicBezTo>
                      <a:pt x="-438" y="2307"/>
                      <a:pt x="3091" y="-1070"/>
                      <a:pt x="7346" y="-986"/>
                    </a:cubicBezTo>
                    <a:cubicBezTo>
                      <a:pt x="7430" y="-986"/>
                      <a:pt x="7532" y="-969"/>
                      <a:pt x="7616" y="-969"/>
                    </a:cubicBezTo>
                    <a:lnTo>
                      <a:pt x="16058" y="-969"/>
                    </a:lnTo>
                    <a:cubicBezTo>
                      <a:pt x="20499" y="-969"/>
                      <a:pt x="24737" y="2122"/>
                      <a:pt x="24737" y="656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8" name="Freeform 235">
                <a:extLst>
                  <a:ext uri="{FF2B5EF4-FFF2-40B4-BE49-F238E27FC236}">
                    <a16:creationId xmlns:a16="http://schemas.microsoft.com/office/drawing/2014/main" id="{95806CF7-1025-7144-AA0D-C412CEF36017}"/>
                  </a:ext>
                </a:extLst>
              </p:cNvPr>
              <p:cNvSpPr/>
              <p:nvPr/>
            </p:nvSpPr>
            <p:spPr>
              <a:xfrm>
                <a:off x="2522170" y="4399561"/>
                <a:ext cx="23984" cy="98274"/>
              </a:xfrm>
              <a:custGeom>
                <a:avLst/>
                <a:gdLst>
                  <a:gd name="connsiteX0" fmla="*/ 23436 w 23984"/>
                  <a:gd name="connsiteY0" fmla="*/ 89316 h 98274"/>
                  <a:gd name="connsiteX1" fmla="*/ 16176 w 23984"/>
                  <a:gd name="connsiteY1" fmla="*/ 97287 h 98274"/>
                  <a:gd name="connsiteX2" fmla="*/ 15822 w 23984"/>
                  <a:gd name="connsiteY2" fmla="*/ 97287 h 98274"/>
                  <a:gd name="connsiteX3" fmla="*/ 7498 w 23984"/>
                  <a:gd name="connsiteY3" fmla="*/ 97287 h 98274"/>
                  <a:gd name="connsiteX4" fmla="*/ -539 w 23984"/>
                  <a:gd name="connsiteY4" fmla="*/ 89383 h 98274"/>
                  <a:gd name="connsiteX5" fmla="*/ -539 w 23984"/>
                  <a:gd name="connsiteY5" fmla="*/ 89316 h 98274"/>
                  <a:gd name="connsiteX6" fmla="*/ -539 w 23984"/>
                  <a:gd name="connsiteY6" fmla="*/ 6562 h 98274"/>
                  <a:gd name="connsiteX7" fmla="*/ 7143 w 23984"/>
                  <a:gd name="connsiteY7" fmla="*/ -987 h 98274"/>
                  <a:gd name="connsiteX8" fmla="*/ 7498 w 23984"/>
                  <a:gd name="connsiteY8" fmla="*/ -970 h 98274"/>
                  <a:gd name="connsiteX9" fmla="*/ 15822 w 23984"/>
                  <a:gd name="connsiteY9" fmla="*/ -970 h 98274"/>
                  <a:gd name="connsiteX10" fmla="*/ 23436 w 23984"/>
                  <a:gd name="connsiteY10" fmla="*/ 5920 h 98274"/>
                  <a:gd name="connsiteX11" fmla="*/ 23436 w 23984"/>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4" h="98274">
                    <a:moveTo>
                      <a:pt x="23436" y="89316"/>
                    </a:moveTo>
                    <a:cubicBezTo>
                      <a:pt x="23639" y="93521"/>
                      <a:pt x="20381" y="97084"/>
                      <a:pt x="16176" y="97287"/>
                    </a:cubicBezTo>
                    <a:cubicBezTo>
                      <a:pt x="16058" y="97287"/>
                      <a:pt x="15940" y="97287"/>
                      <a:pt x="15822" y="97287"/>
                    </a:cubicBezTo>
                    <a:lnTo>
                      <a:pt x="7498" y="97287"/>
                    </a:lnTo>
                    <a:cubicBezTo>
                      <a:pt x="3091" y="97321"/>
                      <a:pt x="-505" y="93791"/>
                      <a:pt x="-539" y="89383"/>
                    </a:cubicBezTo>
                    <a:cubicBezTo>
                      <a:pt x="-539" y="89366"/>
                      <a:pt x="-539" y="89332"/>
                      <a:pt x="-539" y="89316"/>
                    </a:cubicBezTo>
                    <a:lnTo>
                      <a:pt x="-539" y="6562"/>
                    </a:lnTo>
                    <a:cubicBezTo>
                      <a:pt x="-505" y="2357"/>
                      <a:pt x="2939" y="-1021"/>
                      <a:pt x="7143" y="-987"/>
                    </a:cubicBezTo>
                    <a:cubicBezTo>
                      <a:pt x="7262" y="-987"/>
                      <a:pt x="7380" y="-970"/>
                      <a:pt x="7498" y="-970"/>
                    </a:cubicBezTo>
                    <a:lnTo>
                      <a:pt x="15822" y="-970"/>
                    </a:lnTo>
                    <a:cubicBezTo>
                      <a:pt x="19823" y="-1173"/>
                      <a:pt x="23234" y="1918"/>
                      <a:pt x="23436" y="5920"/>
                    </a:cubicBezTo>
                    <a:cubicBezTo>
                      <a:pt x="23436" y="6140"/>
                      <a:pt x="23436" y="6343"/>
                      <a:pt x="23436" y="656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79" name="Freeform 236">
                <a:extLst>
                  <a:ext uri="{FF2B5EF4-FFF2-40B4-BE49-F238E27FC236}">
                    <a16:creationId xmlns:a16="http://schemas.microsoft.com/office/drawing/2014/main" id="{19ABD38A-9999-834E-90B6-0B357A6D4DF6}"/>
                  </a:ext>
                </a:extLst>
              </p:cNvPr>
              <p:cNvSpPr/>
              <p:nvPr/>
            </p:nvSpPr>
            <p:spPr>
              <a:xfrm>
                <a:off x="2560530" y="4399561"/>
                <a:ext cx="23963" cy="98274"/>
              </a:xfrm>
              <a:custGeom>
                <a:avLst/>
                <a:gdLst>
                  <a:gd name="connsiteX0" fmla="*/ 23420 w 23963"/>
                  <a:gd name="connsiteY0" fmla="*/ 89315 h 98274"/>
                  <a:gd name="connsiteX1" fmla="*/ 15991 w 23963"/>
                  <a:gd name="connsiteY1" fmla="*/ 97287 h 98274"/>
                  <a:gd name="connsiteX2" fmla="*/ 15687 w 23963"/>
                  <a:gd name="connsiteY2" fmla="*/ 97287 h 98274"/>
                  <a:gd name="connsiteX3" fmla="*/ 7363 w 23963"/>
                  <a:gd name="connsiteY3" fmla="*/ 97287 h 98274"/>
                  <a:gd name="connsiteX4" fmla="*/ -539 w 23963"/>
                  <a:gd name="connsiteY4" fmla="*/ 89484 h 98274"/>
                  <a:gd name="connsiteX5" fmla="*/ -539 w 23963"/>
                  <a:gd name="connsiteY5" fmla="*/ 89315 h 98274"/>
                  <a:gd name="connsiteX6" fmla="*/ -539 w 23963"/>
                  <a:gd name="connsiteY6" fmla="*/ 6562 h 98274"/>
                  <a:gd name="connsiteX7" fmla="*/ 6907 w 23963"/>
                  <a:gd name="connsiteY7" fmla="*/ -987 h 98274"/>
                  <a:gd name="connsiteX8" fmla="*/ 7363 w 23963"/>
                  <a:gd name="connsiteY8" fmla="*/ -971 h 98274"/>
                  <a:gd name="connsiteX9" fmla="*/ 15687 w 23963"/>
                  <a:gd name="connsiteY9" fmla="*/ -971 h 98274"/>
                  <a:gd name="connsiteX10" fmla="*/ 23420 w 23963"/>
                  <a:gd name="connsiteY10" fmla="*/ 5971 h 98274"/>
                  <a:gd name="connsiteX11" fmla="*/ 23420 w 23963"/>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3" h="98274">
                    <a:moveTo>
                      <a:pt x="23420" y="89315"/>
                    </a:moveTo>
                    <a:cubicBezTo>
                      <a:pt x="23572" y="93571"/>
                      <a:pt x="20246" y="97135"/>
                      <a:pt x="15991" y="97287"/>
                    </a:cubicBezTo>
                    <a:cubicBezTo>
                      <a:pt x="15889" y="97287"/>
                      <a:pt x="15788" y="97287"/>
                      <a:pt x="15687" y="97287"/>
                    </a:cubicBezTo>
                    <a:lnTo>
                      <a:pt x="7363" y="97287"/>
                    </a:lnTo>
                    <a:cubicBezTo>
                      <a:pt x="3024" y="97321"/>
                      <a:pt x="-505" y="93825"/>
                      <a:pt x="-539" y="89484"/>
                    </a:cubicBezTo>
                    <a:cubicBezTo>
                      <a:pt x="-539" y="89434"/>
                      <a:pt x="-539" y="89366"/>
                      <a:pt x="-539" y="89315"/>
                    </a:cubicBezTo>
                    <a:lnTo>
                      <a:pt x="-539" y="6562"/>
                    </a:lnTo>
                    <a:cubicBezTo>
                      <a:pt x="-556" y="2424"/>
                      <a:pt x="2770" y="-954"/>
                      <a:pt x="6907" y="-987"/>
                    </a:cubicBezTo>
                    <a:cubicBezTo>
                      <a:pt x="7059" y="-987"/>
                      <a:pt x="7211" y="-971"/>
                      <a:pt x="7363" y="-971"/>
                    </a:cubicBezTo>
                    <a:lnTo>
                      <a:pt x="15687" y="-971"/>
                    </a:lnTo>
                    <a:cubicBezTo>
                      <a:pt x="19739" y="-1190"/>
                      <a:pt x="23200" y="1918"/>
                      <a:pt x="23420" y="5971"/>
                    </a:cubicBezTo>
                    <a:cubicBezTo>
                      <a:pt x="23420" y="6173"/>
                      <a:pt x="23420" y="6359"/>
                      <a:pt x="23420" y="656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80" name="Freeform 237">
                <a:extLst>
                  <a:ext uri="{FF2B5EF4-FFF2-40B4-BE49-F238E27FC236}">
                    <a16:creationId xmlns:a16="http://schemas.microsoft.com/office/drawing/2014/main" id="{D8685E49-5068-8041-82F6-FA902E199284}"/>
                  </a:ext>
                </a:extLst>
              </p:cNvPr>
              <p:cNvSpPr/>
              <p:nvPr/>
            </p:nvSpPr>
            <p:spPr>
              <a:xfrm>
                <a:off x="2598872" y="4399561"/>
                <a:ext cx="23961" cy="98274"/>
              </a:xfrm>
              <a:custGeom>
                <a:avLst/>
                <a:gdLst>
                  <a:gd name="connsiteX0" fmla="*/ 23421 w 23961"/>
                  <a:gd name="connsiteY0" fmla="*/ 89315 h 98274"/>
                  <a:gd name="connsiteX1" fmla="*/ 15756 w 23961"/>
                  <a:gd name="connsiteY1" fmla="*/ 97287 h 98274"/>
                  <a:gd name="connsiteX2" fmla="*/ 15570 w 23961"/>
                  <a:gd name="connsiteY2" fmla="*/ 97287 h 98274"/>
                  <a:gd name="connsiteX3" fmla="*/ 7246 w 23961"/>
                  <a:gd name="connsiteY3" fmla="*/ 97287 h 98274"/>
                  <a:gd name="connsiteX4" fmla="*/ -537 w 23961"/>
                  <a:gd name="connsiteY4" fmla="*/ 89569 h 98274"/>
                  <a:gd name="connsiteX5" fmla="*/ -537 w 23961"/>
                  <a:gd name="connsiteY5" fmla="*/ 89315 h 98274"/>
                  <a:gd name="connsiteX6" fmla="*/ -537 w 23961"/>
                  <a:gd name="connsiteY6" fmla="*/ 6562 h 98274"/>
                  <a:gd name="connsiteX7" fmla="*/ 6706 w 23961"/>
                  <a:gd name="connsiteY7" fmla="*/ -987 h 98274"/>
                  <a:gd name="connsiteX8" fmla="*/ 7246 w 23961"/>
                  <a:gd name="connsiteY8" fmla="*/ -971 h 98274"/>
                  <a:gd name="connsiteX9" fmla="*/ 15570 w 23961"/>
                  <a:gd name="connsiteY9" fmla="*/ -971 h 98274"/>
                  <a:gd name="connsiteX10" fmla="*/ 23404 w 23961"/>
                  <a:gd name="connsiteY10" fmla="*/ 6089 h 98274"/>
                  <a:gd name="connsiteX11" fmla="*/ 23421 w 23961"/>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74">
                    <a:moveTo>
                      <a:pt x="23421" y="89315"/>
                    </a:moveTo>
                    <a:cubicBezTo>
                      <a:pt x="23506" y="93639"/>
                      <a:pt x="20078" y="97202"/>
                      <a:pt x="15756" y="97287"/>
                    </a:cubicBezTo>
                    <a:cubicBezTo>
                      <a:pt x="15688" y="97287"/>
                      <a:pt x="15638" y="97287"/>
                      <a:pt x="15570" y="97287"/>
                    </a:cubicBezTo>
                    <a:lnTo>
                      <a:pt x="7246" y="97287"/>
                    </a:lnTo>
                    <a:cubicBezTo>
                      <a:pt x="2975" y="97304"/>
                      <a:pt x="-520" y="93858"/>
                      <a:pt x="-537" y="89569"/>
                    </a:cubicBezTo>
                    <a:cubicBezTo>
                      <a:pt x="-537" y="89484"/>
                      <a:pt x="-537" y="89400"/>
                      <a:pt x="-537" y="89315"/>
                    </a:cubicBezTo>
                    <a:lnTo>
                      <a:pt x="-537" y="6562"/>
                    </a:lnTo>
                    <a:cubicBezTo>
                      <a:pt x="-622" y="2475"/>
                      <a:pt x="2620" y="-903"/>
                      <a:pt x="6706" y="-987"/>
                    </a:cubicBezTo>
                    <a:cubicBezTo>
                      <a:pt x="6892" y="-987"/>
                      <a:pt x="7061" y="-987"/>
                      <a:pt x="7246" y="-971"/>
                    </a:cubicBezTo>
                    <a:lnTo>
                      <a:pt x="15570" y="-971"/>
                    </a:lnTo>
                    <a:cubicBezTo>
                      <a:pt x="19690" y="-1190"/>
                      <a:pt x="23202" y="1985"/>
                      <a:pt x="23404" y="6089"/>
                    </a:cubicBezTo>
                    <a:cubicBezTo>
                      <a:pt x="23421" y="6258"/>
                      <a:pt x="23421" y="6410"/>
                      <a:pt x="23421" y="656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81" name="Freeform 238">
                <a:extLst>
                  <a:ext uri="{FF2B5EF4-FFF2-40B4-BE49-F238E27FC236}">
                    <a16:creationId xmlns:a16="http://schemas.microsoft.com/office/drawing/2014/main" id="{CA9D7C84-DD74-D848-8022-C22751551D98}"/>
                  </a:ext>
                </a:extLst>
              </p:cNvPr>
              <p:cNvSpPr/>
              <p:nvPr/>
            </p:nvSpPr>
            <p:spPr>
              <a:xfrm>
                <a:off x="2153065" y="4379160"/>
                <a:ext cx="71909" cy="152232"/>
              </a:xfrm>
              <a:custGeom>
                <a:avLst/>
                <a:gdLst>
                  <a:gd name="connsiteX0" fmla="*/ 71371 w 71909"/>
                  <a:gd name="connsiteY0" fmla="*/ -987 h 152232"/>
                  <a:gd name="connsiteX1" fmla="*/ 18844 w 71909"/>
                  <a:gd name="connsiteY1" fmla="*/ -987 h 152232"/>
                  <a:gd name="connsiteX2" fmla="*/ -539 w 71909"/>
                  <a:gd name="connsiteY2" fmla="*/ 18130 h 152232"/>
                  <a:gd name="connsiteX3" fmla="*/ -539 w 71909"/>
                  <a:gd name="connsiteY3" fmla="*/ 132144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75" y="-920"/>
                      <a:pt x="-319" y="7558"/>
                      <a:pt x="-539" y="18130"/>
                    </a:cubicBezTo>
                    <a:lnTo>
                      <a:pt x="-539" y="132144"/>
                    </a:lnTo>
                    <a:cubicBezTo>
                      <a:pt x="-303" y="142717"/>
                      <a:pt x="8275" y="151178"/>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1482" name="Picture 1481">
                <a:extLst>
                  <a:ext uri="{FF2B5EF4-FFF2-40B4-BE49-F238E27FC236}">
                    <a16:creationId xmlns:a16="http://schemas.microsoft.com/office/drawing/2014/main" id="{CFBCB06A-27DA-E24C-9594-A28FBEB4EF21}"/>
                  </a:ext>
                </a:extLst>
              </p:cNvPr>
              <p:cNvPicPr>
                <a:picLocks noChangeAspect="1"/>
              </p:cNvPicPr>
              <p:nvPr/>
            </p:nvPicPr>
            <p:blipFill>
              <a:blip r:embed="rId7"/>
              <a:stretch>
                <a:fillRect/>
              </a:stretch>
            </p:blipFill>
            <p:spPr>
              <a:xfrm>
                <a:off x="2252192" y="4334811"/>
                <a:ext cx="295472" cy="45598"/>
              </a:xfrm>
              <a:custGeom>
                <a:avLst/>
                <a:gdLst>
                  <a:gd name="connsiteX0" fmla="*/ 1016 w 295472"/>
                  <a:gd name="connsiteY0" fmla="*/ 613 h 45598"/>
                  <a:gd name="connsiteX1" fmla="*/ 296489 w 295472"/>
                  <a:gd name="connsiteY1" fmla="*/ 613 h 45598"/>
                  <a:gd name="connsiteX2" fmla="*/ 296489 w 295472"/>
                  <a:gd name="connsiteY2" fmla="*/ 46211 h 45598"/>
                  <a:gd name="connsiteX3" fmla="*/ 1016 w 295472"/>
                  <a:gd name="connsiteY3" fmla="*/ 4621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613"/>
                    </a:moveTo>
                    <a:lnTo>
                      <a:pt x="296489" y="613"/>
                    </a:lnTo>
                    <a:lnTo>
                      <a:pt x="296489" y="46211"/>
                    </a:lnTo>
                    <a:lnTo>
                      <a:pt x="1016" y="46211"/>
                    </a:lnTo>
                    <a:close/>
                  </a:path>
                </a:pathLst>
              </a:custGeom>
            </p:spPr>
          </p:pic>
          <p:pic>
            <p:nvPicPr>
              <p:cNvPr id="1483" name="Picture 1482">
                <a:extLst>
                  <a:ext uri="{FF2B5EF4-FFF2-40B4-BE49-F238E27FC236}">
                    <a16:creationId xmlns:a16="http://schemas.microsoft.com/office/drawing/2014/main" id="{709B13F1-A29E-7A42-B80B-DC5A9F1801F2}"/>
                  </a:ext>
                </a:extLst>
              </p:cNvPr>
              <p:cNvPicPr>
                <a:picLocks noChangeAspect="1"/>
              </p:cNvPicPr>
              <p:nvPr/>
            </p:nvPicPr>
            <p:blipFill>
              <a:blip r:embed="rId8"/>
              <a:stretch>
                <a:fillRect/>
              </a:stretch>
            </p:blipFill>
            <p:spPr>
              <a:xfrm>
                <a:off x="2252192" y="4530718"/>
                <a:ext cx="295472" cy="45598"/>
              </a:xfrm>
              <a:custGeom>
                <a:avLst/>
                <a:gdLst>
                  <a:gd name="connsiteX0" fmla="*/ 1016 w 295472"/>
                  <a:gd name="connsiteY0" fmla="*/ 729 h 45598"/>
                  <a:gd name="connsiteX1" fmla="*/ 296489 w 295472"/>
                  <a:gd name="connsiteY1" fmla="*/ 729 h 45598"/>
                  <a:gd name="connsiteX2" fmla="*/ 296489 w 295472"/>
                  <a:gd name="connsiteY2" fmla="*/ 46327 h 45598"/>
                  <a:gd name="connsiteX3" fmla="*/ 1016 w 295472"/>
                  <a:gd name="connsiteY3" fmla="*/ 4632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29"/>
                    </a:moveTo>
                    <a:lnTo>
                      <a:pt x="296489" y="729"/>
                    </a:lnTo>
                    <a:lnTo>
                      <a:pt x="296489" y="46327"/>
                    </a:lnTo>
                    <a:lnTo>
                      <a:pt x="1016" y="46327"/>
                    </a:lnTo>
                    <a:close/>
                  </a:path>
                </a:pathLst>
              </a:custGeom>
            </p:spPr>
          </p:pic>
          <p:sp>
            <p:nvSpPr>
              <p:cNvPr id="1484" name="Freeform 241">
                <a:extLst>
                  <a:ext uri="{FF2B5EF4-FFF2-40B4-BE49-F238E27FC236}">
                    <a16:creationId xmlns:a16="http://schemas.microsoft.com/office/drawing/2014/main" id="{C97519CB-6EC7-254B-881D-398CBFA211C8}"/>
                  </a:ext>
                </a:extLst>
              </p:cNvPr>
              <p:cNvSpPr/>
              <p:nvPr/>
            </p:nvSpPr>
            <p:spPr>
              <a:xfrm>
                <a:off x="2153065" y="4143009"/>
                <a:ext cx="500969" cy="152249"/>
              </a:xfrm>
              <a:custGeom>
                <a:avLst/>
                <a:gdLst>
                  <a:gd name="connsiteX0" fmla="*/ -539 w 500969"/>
                  <a:gd name="connsiteY0" fmla="*/ 132212 h 152249"/>
                  <a:gd name="connsiteX1" fmla="*/ 18844 w 500969"/>
                  <a:gd name="connsiteY1" fmla="*/ 151262 h 152249"/>
                  <a:gd name="connsiteX2" fmla="*/ 481081 w 500969"/>
                  <a:gd name="connsiteY2" fmla="*/ 151262 h 152249"/>
                  <a:gd name="connsiteX3" fmla="*/ 500431 w 500969"/>
                  <a:gd name="connsiteY3" fmla="*/ 132212 h 152249"/>
                  <a:gd name="connsiteX4" fmla="*/ 500431 w 500969"/>
                  <a:gd name="connsiteY4" fmla="*/ 18181 h 152249"/>
                  <a:gd name="connsiteX5" fmla="*/ 481115 w 500969"/>
                  <a:gd name="connsiteY5" fmla="*/ -987 h 152249"/>
                  <a:gd name="connsiteX6" fmla="*/ 18844 w 500969"/>
                  <a:gd name="connsiteY6" fmla="*/ -987 h 152249"/>
                  <a:gd name="connsiteX7" fmla="*/ -539 w 500969"/>
                  <a:gd name="connsiteY7" fmla="*/ 18181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49">
                    <a:moveTo>
                      <a:pt x="-539" y="132212"/>
                    </a:moveTo>
                    <a:cubicBezTo>
                      <a:pt x="-303" y="142767"/>
                      <a:pt x="8291" y="151212"/>
                      <a:pt x="18844" y="151262"/>
                    </a:cubicBezTo>
                    <a:lnTo>
                      <a:pt x="481081" y="151262"/>
                    </a:lnTo>
                    <a:cubicBezTo>
                      <a:pt x="491634" y="151229"/>
                      <a:pt x="500245" y="142767"/>
                      <a:pt x="500431" y="132212"/>
                    </a:cubicBezTo>
                    <a:lnTo>
                      <a:pt x="500431" y="18181"/>
                    </a:lnTo>
                    <a:cubicBezTo>
                      <a:pt x="500262" y="7609"/>
                      <a:pt x="491684" y="-903"/>
                      <a:pt x="481115" y="-987"/>
                    </a:cubicBezTo>
                    <a:lnTo>
                      <a:pt x="18844" y="-987"/>
                    </a:lnTo>
                    <a:cubicBezTo>
                      <a:pt x="8258" y="-886"/>
                      <a:pt x="-319" y="7609"/>
                      <a:pt x="-539" y="18181"/>
                    </a:cubicBezTo>
                    <a:close/>
                  </a:path>
                </a:pathLst>
              </a:custGeom>
              <a:solidFill>
                <a:schemeClr val="accent1"/>
              </a:solidFill>
              <a:ln w="1684" cap="flat">
                <a:noFill/>
                <a:prstDash val="solid"/>
                <a:miter/>
              </a:ln>
            </p:spPr>
            <p:txBody>
              <a:bodyPr rtlCol="0" anchor="ctr"/>
              <a:lstStyle/>
              <a:p>
                <a:endParaRPr lang="en-US" sz="2400"/>
              </a:p>
            </p:txBody>
          </p:sp>
          <p:sp>
            <p:nvSpPr>
              <p:cNvPr id="1485" name="Freeform 242">
                <a:extLst>
                  <a:ext uri="{FF2B5EF4-FFF2-40B4-BE49-F238E27FC236}">
                    <a16:creationId xmlns:a16="http://schemas.microsoft.com/office/drawing/2014/main" id="{349F5EDC-56F1-7644-9390-CC08C165906C}"/>
                  </a:ext>
                </a:extLst>
              </p:cNvPr>
              <p:cNvSpPr/>
              <p:nvPr/>
            </p:nvSpPr>
            <p:spPr>
              <a:xfrm>
                <a:off x="2153065" y="4262562"/>
                <a:ext cx="500969" cy="32696"/>
              </a:xfrm>
              <a:custGeom>
                <a:avLst/>
                <a:gdLst>
                  <a:gd name="connsiteX0" fmla="*/ 481081 w 500969"/>
                  <a:gd name="connsiteY0" fmla="*/ 18519 h 32696"/>
                  <a:gd name="connsiteX1" fmla="*/ 18844 w 500969"/>
                  <a:gd name="connsiteY1" fmla="*/ 18519 h 32696"/>
                  <a:gd name="connsiteX2" fmla="*/ -539 w 500969"/>
                  <a:gd name="connsiteY2" fmla="*/ -987 h 32696"/>
                  <a:gd name="connsiteX3" fmla="*/ -539 w 500969"/>
                  <a:gd name="connsiteY3" fmla="*/ 12659 h 32696"/>
                  <a:gd name="connsiteX4" fmla="*/ 18844 w 500969"/>
                  <a:gd name="connsiteY4" fmla="*/ 31709 h 32696"/>
                  <a:gd name="connsiteX5" fmla="*/ 481081 w 500969"/>
                  <a:gd name="connsiteY5" fmla="*/ 31709 h 32696"/>
                  <a:gd name="connsiteX6" fmla="*/ 500431 w 500969"/>
                  <a:gd name="connsiteY6" fmla="*/ 12659 h 32696"/>
                  <a:gd name="connsiteX7" fmla="*/ 500431 w 500969"/>
                  <a:gd name="connsiteY7" fmla="*/ -987 h 32696"/>
                  <a:gd name="connsiteX8" fmla="*/ 481081 w 500969"/>
                  <a:gd name="connsiteY8" fmla="*/ 18519 h 3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96">
                    <a:moveTo>
                      <a:pt x="481081" y="18519"/>
                    </a:moveTo>
                    <a:lnTo>
                      <a:pt x="18844" y="18519"/>
                    </a:lnTo>
                    <a:cubicBezTo>
                      <a:pt x="8207" y="18249"/>
                      <a:pt x="-336" y="9652"/>
                      <a:pt x="-539" y="-987"/>
                    </a:cubicBezTo>
                    <a:lnTo>
                      <a:pt x="-539" y="12659"/>
                    </a:lnTo>
                    <a:cubicBezTo>
                      <a:pt x="-303" y="23214"/>
                      <a:pt x="8291" y="31658"/>
                      <a:pt x="18844" y="31709"/>
                    </a:cubicBezTo>
                    <a:lnTo>
                      <a:pt x="481081" y="31709"/>
                    </a:lnTo>
                    <a:cubicBezTo>
                      <a:pt x="491634" y="31675"/>
                      <a:pt x="500245" y="23214"/>
                      <a:pt x="500431" y="12659"/>
                    </a:cubicBezTo>
                    <a:lnTo>
                      <a:pt x="500431" y="-987"/>
                    </a:lnTo>
                    <a:cubicBezTo>
                      <a:pt x="500279" y="9669"/>
                      <a:pt x="491735" y="18282"/>
                      <a:pt x="481081" y="18519"/>
                    </a:cubicBezTo>
                    <a:close/>
                  </a:path>
                </a:pathLst>
              </a:custGeom>
              <a:solidFill>
                <a:srgbClr val="FFFFFF"/>
              </a:solidFill>
              <a:ln w="1684" cap="flat">
                <a:noFill/>
                <a:prstDash val="solid"/>
                <a:miter/>
              </a:ln>
            </p:spPr>
            <p:txBody>
              <a:bodyPr rtlCol="0" anchor="ctr"/>
              <a:lstStyle/>
              <a:p>
                <a:endParaRPr lang="en-US" sz="2400"/>
              </a:p>
            </p:txBody>
          </p:sp>
          <p:sp>
            <p:nvSpPr>
              <p:cNvPr id="1486" name="Freeform 243">
                <a:extLst>
                  <a:ext uri="{FF2B5EF4-FFF2-40B4-BE49-F238E27FC236}">
                    <a16:creationId xmlns:a16="http://schemas.microsoft.com/office/drawing/2014/main" id="{3B10D053-FC42-A543-B7CE-CBD92380F810}"/>
                  </a:ext>
                </a:extLst>
              </p:cNvPr>
              <p:cNvSpPr/>
              <p:nvPr/>
            </p:nvSpPr>
            <p:spPr>
              <a:xfrm>
                <a:off x="2210589" y="4163410"/>
                <a:ext cx="61129" cy="61187"/>
              </a:xfrm>
              <a:custGeom>
                <a:avLst/>
                <a:gdLst>
                  <a:gd name="connsiteX0" fmla="*/ 60582 w 61129"/>
                  <a:gd name="connsiteY0" fmla="*/ 52194 h 61187"/>
                  <a:gd name="connsiteX1" fmla="*/ 53338 w 61129"/>
                  <a:gd name="connsiteY1" fmla="*/ 60183 h 61187"/>
                  <a:gd name="connsiteX2" fmla="*/ 52984 w 61129"/>
                  <a:gd name="connsiteY2" fmla="*/ 60200 h 61187"/>
                  <a:gd name="connsiteX3" fmla="*/ 7397 w 61129"/>
                  <a:gd name="connsiteY3" fmla="*/ 60200 h 61187"/>
                  <a:gd name="connsiteX4" fmla="*/ -539 w 61129"/>
                  <a:gd name="connsiteY4" fmla="*/ 52296 h 61187"/>
                  <a:gd name="connsiteX5" fmla="*/ -539 w 61129"/>
                  <a:gd name="connsiteY5" fmla="*/ 52194 h 61187"/>
                  <a:gd name="connsiteX6" fmla="*/ -539 w 61129"/>
                  <a:gd name="connsiteY6" fmla="*/ 6595 h 61187"/>
                  <a:gd name="connsiteX7" fmla="*/ 7008 w 61129"/>
                  <a:gd name="connsiteY7" fmla="*/ -987 h 61187"/>
                  <a:gd name="connsiteX8" fmla="*/ 7397 w 61129"/>
                  <a:gd name="connsiteY8" fmla="*/ -971 h 61187"/>
                  <a:gd name="connsiteX9" fmla="*/ 52984 w 61129"/>
                  <a:gd name="connsiteY9" fmla="*/ -971 h 61187"/>
                  <a:gd name="connsiteX10" fmla="*/ 60582 w 61129"/>
                  <a:gd name="connsiteY10" fmla="*/ 5971 h 61187"/>
                  <a:gd name="connsiteX11" fmla="*/ 60582 w 61129"/>
                  <a:gd name="connsiteY11" fmla="*/ 6595 h 6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7">
                    <a:moveTo>
                      <a:pt x="60582" y="52194"/>
                    </a:moveTo>
                    <a:cubicBezTo>
                      <a:pt x="60784" y="56400"/>
                      <a:pt x="57543" y="59980"/>
                      <a:pt x="53338" y="60183"/>
                    </a:cubicBezTo>
                    <a:cubicBezTo>
                      <a:pt x="53220" y="60200"/>
                      <a:pt x="53102" y="60200"/>
                      <a:pt x="52984" y="60200"/>
                    </a:cubicBezTo>
                    <a:lnTo>
                      <a:pt x="7397" y="60200"/>
                    </a:lnTo>
                    <a:cubicBezTo>
                      <a:pt x="3024" y="60216"/>
                      <a:pt x="-522" y="56670"/>
                      <a:pt x="-539" y="52296"/>
                    </a:cubicBezTo>
                    <a:cubicBezTo>
                      <a:pt x="-539" y="52262"/>
                      <a:pt x="-539" y="52228"/>
                      <a:pt x="-539" y="52194"/>
                    </a:cubicBezTo>
                    <a:lnTo>
                      <a:pt x="-539" y="6595"/>
                    </a:lnTo>
                    <a:cubicBezTo>
                      <a:pt x="-539" y="2424"/>
                      <a:pt x="2838" y="-971"/>
                      <a:pt x="7008" y="-987"/>
                    </a:cubicBezTo>
                    <a:cubicBezTo>
                      <a:pt x="7143" y="-987"/>
                      <a:pt x="7262" y="-971"/>
                      <a:pt x="7397" y="-971"/>
                    </a:cubicBezTo>
                    <a:lnTo>
                      <a:pt x="52984" y="-971"/>
                    </a:lnTo>
                    <a:cubicBezTo>
                      <a:pt x="57002" y="-1156"/>
                      <a:pt x="60396" y="1951"/>
                      <a:pt x="60582" y="5971"/>
                    </a:cubicBezTo>
                    <a:cubicBezTo>
                      <a:pt x="60582" y="6173"/>
                      <a:pt x="60582" y="6393"/>
                      <a:pt x="60582" y="6595"/>
                    </a:cubicBezTo>
                    <a:close/>
                  </a:path>
                </a:pathLst>
              </a:custGeom>
              <a:solidFill>
                <a:srgbClr val="A8A8A8"/>
              </a:solidFill>
              <a:ln w="1684" cap="flat">
                <a:noFill/>
                <a:prstDash val="solid"/>
                <a:miter/>
              </a:ln>
            </p:spPr>
            <p:txBody>
              <a:bodyPr rtlCol="0" anchor="ctr"/>
              <a:lstStyle/>
              <a:p>
                <a:endParaRPr lang="en-US" sz="2400"/>
              </a:p>
            </p:txBody>
          </p:sp>
          <p:sp>
            <p:nvSpPr>
              <p:cNvPr id="1487" name="Freeform 244">
                <a:extLst>
                  <a:ext uri="{FF2B5EF4-FFF2-40B4-BE49-F238E27FC236}">
                    <a16:creationId xmlns:a16="http://schemas.microsoft.com/office/drawing/2014/main" id="{1070571F-FE27-2646-8702-F60616599E88}"/>
                  </a:ext>
                </a:extLst>
              </p:cNvPr>
              <p:cNvSpPr/>
              <p:nvPr/>
            </p:nvSpPr>
            <p:spPr>
              <a:xfrm>
                <a:off x="2210437" y="4239915"/>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88" name="Freeform 245">
                <a:extLst>
                  <a:ext uri="{FF2B5EF4-FFF2-40B4-BE49-F238E27FC236}">
                    <a16:creationId xmlns:a16="http://schemas.microsoft.com/office/drawing/2014/main" id="{8106ADD0-60AF-5548-ABB8-EDDF7839486F}"/>
                  </a:ext>
                </a:extLst>
              </p:cNvPr>
              <p:cNvSpPr/>
              <p:nvPr/>
            </p:nvSpPr>
            <p:spPr>
              <a:xfrm>
                <a:off x="2250284" y="4239948"/>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1489" name="Freeform 246">
                <a:extLst>
                  <a:ext uri="{FF2B5EF4-FFF2-40B4-BE49-F238E27FC236}">
                    <a16:creationId xmlns:a16="http://schemas.microsoft.com/office/drawing/2014/main" id="{D4035823-618E-9741-8193-59DE6199E93B}"/>
                  </a:ext>
                </a:extLst>
              </p:cNvPr>
              <p:cNvSpPr/>
              <p:nvPr/>
            </p:nvSpPr>
            <p:spPr>
              <a:xfrm>
                <a:off x="2293254" y="4163414"/>
                <a:ext cx="23992" cy="98236"/>
              </a:xfrm>
              <a:custGeom>
                <a:avLst/>
                <a:gdLst>
                  <a:gd name="connsiteX0" fmla="*/ 23454 w 23992"/>
                  <a:gd name="connsiteY0" fmla="*/ 89345 h 98236"/>
                  <a:gd name="connsiteX1" fmla="*/ 15451 w 23992"/>
                  <a:gd name="connsiteY1" fmla="*/ 97249 h 98236"/>
                  <a:gd name="connsiteX2" fmla="*/ 15383 w 23992"/>
                  <a:gd name="connsiteY2" fmla="*/ 97249 h 98236"/>
                  <a:gd name="connsiteX3" fmla="*/ 7059 w 23992"/>
                  <a:gd name="connsiteY3" fmla="*/ 97249 h 98236"/>
                  <a:gd name="connsiteX4" fmla="*/ -539 w 23992"/>
                  <a:gd name="connsiteY4" fmla="*/ 89784 h 98236"/>
                  <a:gd name="connsiteX5" fmla="*/ -522 w 23992"/>
                  <a:gd name="connsiteY5" fmla="*/ 89345 h 98236"/>
                  <a:gd name="connsiteX6" fmla="*/ -522 w 23992"/>
                  <a:gd name="connsiteY6" fmla="*/ 6591 h 98236"/>
                  <a:gd name="connsiteX7" fmla="*/ 6417 w 23992"/>
                  <a:gd name="connsiteY7" fmla="*/ -975 h 98236"/>
                  <a:gd name="connsiteX8" fmla="*/ 7059 w 23992"/>
                  <a:gd name="connsiteY8" fmla="*/ -975 h 98236"/>
                  <a:gd name="connsiteX9" fmla="*/ 15383 w 23992"/>
                  <a:gd name="connsiteY9" fmla="*/ -975 h 98236"/>
                  <a:gd name="connsiteX10" fmla="*/ 23437 w 23992"/>
                  <a:gd name="connsiteY10" fmla="*/ 6270 h 98236"/>
                  <a:gd name="connsiteX11" fmla="*/ 23454 w 23992"/>
                  <a:gd name="connsiteY11" fmla="*/ 6591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36">
                    <a:moveTo>
                      <a:pt x="23454" y="89345"/>
                    </a:moveTo>
                    <a:cubicBezTo>
                      <a:pt x="23420" y="93736"/>
                      <a:pt x="19840" y="97282"/>
                      <a:pt x="15451" y="97249"/>
                    </a:cubicBezTo>
                    <a:cubicBezTo>
                      <a:pt x="15434" y="97249"/>
                      <a:pt x="15400" y="97249"/>
                      <a:pt x="15383" y="97249"/>
                    </a:cubicBezTo>
                    <a:lnTo>
                      <a:pt x="7059" y="97249"/>
                    </a:lnTo>
                    <a:cubicBezTo>
                      <a:pt x="2906" y="97282"/>
                      <a:pt x="-505" y="93938"/>
                      <a:pt x="-539" y="89784"/>
                    </a:cubicBezTo>
                    <a:cubicBezTo>
                      <a:pt x="-539" y="89632"/>
                      <a:pt x="-522" y="89497"/>
                      <a:pt x="-522" y="89345"/>
                    </a:cubicBezTo>
                    <a:lnTo>
                      <a:pt x="-522" y="6591"/>
                    </a:lnTo>
                    <a:cubicBezTo>
                      <a:pt x="-691" y="2589"/>
                      <a:pt x="2416" y="-806"/>
                      <a:pt x="6417" y="-975"/>
                    </a:cubicBezTo>
                    <a:cubicBezTo>
                      <a:pt x="6637" y="-992"/>
                      <a:pt x="6839" y="-992"/>
                      <a:pt x="7059" y="-975"/>
                    </a:cubicBezTo>
                    <a:lnTo>
                      <a:pt x="15383" y="-975"/>
                    </a:lnTo>
                    <a:cubicBezTo>
                      <a:pt x="19604" y="-1194"/>
                      <a:pt x="23217" y="2048"/>
                      <a:pt x="23437" y="6270"/>
                    </a:cubicBezTo>
                    <a:cubicBezTo>
                      <a:pt x="23454" y="6389"/>
                      <a:pt x="23454" y="6490"/>
                      <a:pt x="23454" y="659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0" name="Freeform 247">
                <a:extLst>
                  <a:ext uri="{FF2B5EF4-FFF2-40B4-BE49-F238E27FC236}">
                    <a16:creationId xmlns:a16="http://schemas.microsoft.com/office/drawing/2014/main" id="{7B7FA3A0-2AB4-204C-8639-544AD05A4812}"/>
                  </a:ext>
                </a:extLst>
              </p:cNvPr>
              <p:cNvSpPr/>
              <p:nvPr/>
            </p:nvSpPr>
            <p:spPr>
              <a:xfrm>
                <a:off x="2330433" y="4163416"/>
                <a:ext cx="25157" cy="98236"/>
              </a:xfrm>
              <a:custGeom>
                <a:avLst/>
                <a:gdLst>
                  <a:gd name="connsiteX0" fmla="*/ 24618 w 25157"/>
                  <a:gd name="connsiteY0" fmla="*/ 89343 h 98236"/>
                  <a:gd name="connsiteX1" fmla="*/ 16430 w 25157"/>
                  <a:gd name="connsiteY1" fmla="*/ 97246 h 98236"/>
                  <a:gd name="connsiteX2" fmla="*/ 8106 w 25157"/>
                  <a:gd name="connsiteY2" fmla="*/ 97246 h 98236"/>
                  <a:gd name="connsiteX3" fmla="*/ -539 w 25157"/>
                  <a:gd name="connsiteY3" fmla="*/ 89343 h 98236"/>
                  <a:gd name="connsiteX4" fmla="*/ -539 w 25157"/>
                  <a:gd name="connsiteY4" fmla="*/ 6589 h 98236"/>
                  <a:gd name="connsiteX5" fmla="*/ 8106 w 25157"/>
                  <a:gd name="connsiteY5" fmla="*/ -977 h 98236"/>
                  <a:gd name="connsiteX6" fmla="*/ 16430 w 25157"/>
                  <a:gd name="connsiteY6" fmla="*/ -977 h 98236"/>
                  <a:gd name="connsiteX7" fmla="*/ 24618 w 25157"/>
                  <a:gd name="connsiteY7" fmla="*/ 6386 h 98236"/>
                  <a:gd name="connsiteX8" fmla="*/ 24618 w 25157"/>
                  <a:gd name="connsiteY8" fmla="*/ 658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6">
                    <a:moveTo>
                      <a:pt x="24618" y="89343"/>
                    </a:moveTo>
                    <a:cubicBezTo>
                      <a:pt x="24534" y="93784"/>
                      <a:pt x="20870" y="97314"/>
                      <a:pt x="16430" y="97246"/>
                    </a:cubicBezTo>
                    <a:lnTo>
                      <a:pt x="8106" y="97246"/>
                    </a:lnTo>
                    <a:cubicBezTo>
                      <a:pt x="3564" y="97365"/>
                      <a:pt x="-252" y="93869"/>
                      <a:pt x="-539" y="89343"/>
                    </a:cubicBezTo>
                    <a:lnTo>
                      <a:pt x="-539" y="6589"/>
                    </a:lnTo>
                    <a:cubicBezTo>
                      <a:pt x="-539" y="2147"/>
                      <a:pt x="3648" y="-977"/>
                      <a:pt x="8106" y="-977"/>
                    </a:cubicBezTo>
                    <a:lnTo>
                      <a:pt x="16430" y="-977"/>
                    </a:lnTo>
                    <a:cubicBezTo>
                      <a:pt x="20718" y="-1197"/>
                      <a:pt x="24382" y="2097"/>
                      <a:pt x="24618" y="6386"/>
                    </a:cubicBezTo>
                    <a:cubicBezTo>
                      <a:pt x="24618" y="6454"/>
                      <a:pt x="24618" y="6521"/>
                      <a:pt x="24618" y="658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1" name="Freeform 248">
                <a:extLst>
                  <a:ext uri="{FF2B5EF4-FFF2-40B4-BE49-F238E27FC236}">
                    <a16:creationId xmlns:a16="http://schemas.microsoft.com/office/drawing/2014/main" id="{70DFE7C7-7215-254E-9C00-3D23244C1ABC}"/>
                  </a:ext>
                </a:extLst>
              </p:cNvPr>
              <p:cNvSpPr/>
              <p:nvPr/>
            </p:nvSpPr>
            <p:spPr>
              <a:xfrm>
                <a:off x="2368929" y="4163407"/>
                <a:ext cx="25089" cy="98245"/>
              </a:xfrm>
              <a:custGeom>
                <a:avLst/>
                <a:gdLst>
                  <a:gd name="connsiteX0" fmla="*/ 24551 w 25089"/>
                  <a:gd name="connsiteY0" fmla="*/ 89352 h 98245"/>
                  <a:gd name="connsiteX1" fmla="*/ 16227 w 25089"/>
                  <a:gd name="connsiteY1" fmla="*/ 97256 h 98245"/>
                  <a:gd name="connsiteX2" fmla="*/ 7903 w 25089"/>
                  <a:gd name="connsiteY2" fmla="*/ 97256 h 98245"/>
                  <a:gd name="connsiteX3" fmla="*/ -539 w 25089"/>
                  <a:gd name="connsiteY3" fmla="*/ 89352 h 98245"/>
                  <a:gd name="connsiteX4" fmla="*/ -539 w 25089"/>
                  <a:gd name="connsiteY4" fmla="*/ 6598 h 98245"/>
                  <a:gd name="connsiteX5" fmla="*/ 7903 w 25089"/>
                  <a:gd name="connsiteY5" fmla="*/ -968 h 98245"/>
                  <a:gd name="connsiteX6" fmla="*/ 16109 w 25089"/>
                  <a:gd name="connsiteY6" fmla="*/ -968 h 98245"/>
                  <a:gd name="connsiteX7" fmla="*/ 24534 w 25089"/>
                  <a:gd name="connsiteY7" fmla="*/ 6328 h 98245"/>
                  <a:gd name="connsiteX8" fmla="*/ 24551 w 25089"/>
                  <a:gd name="connsiteY8" fmla="*/ 6598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45">
                    <a:moveTo>
                      <a:pt x="24551" y="89352"/>
                    </a:moveTo>
                    <a:cubicBezTo>
                      <a:pt x="24416" y="93827"/>
                      <a:pt x="20701" y="97357"/>
                      <a:pt x="16227" y="97256"/>
                    </a:cubicBezTo>
                    <a:lnTo>
                      <a:pt x="7903" y="97256"/>
                    </a:lnTo>
                    <a:cubicBezTo>
                      <a:pt x="3446" y="97272"/>
                      <a:pt x="-252" y="93810"/>
                      <a:pt x="-539" y="89352"/>
                    </a:cubicBezTo>
                    <a:lnTo>
                      <a:pt x="-539" y="6598"/>
                    </a:lnTo>
                    <a:cubicBezTo>
                      <a:pt x="-539" y="2157"/>
                      <a:pt x="3547" y="-968"/>
                      <a:pt x="7903" y="-968"/>
                    </a:cubicBezTo>
                    <a:lnTo>
                      <a:pt x="16109" y="-968"/>
                    </a:lnTo>
                    <a:cubicBezTo>
                      <a:pt x="20448" y="-1272"/>
                      <a:pt x="24230" y="1988"/>
                      <a:pt x="24534" y="6328"/>
                    </a:cubicBezTo>
                    <a:cubicBezTo>
                      <a:pt x="24551" y="6429"/>
                      <a:pt x="24551" y="6514"/>
                      <a:pt x="24551" y="659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2" name="Freeform 249">
                <a:extLst>
                  <a:ext uri="{FF2B5EF4-FFF2-40B4-BE49-F238E27FC236}">
                    <a16:creationId xmlns:a16="http://schemas.microsoft.com/office/drawing/2014/main" id="{719CCAFD-9BC3-E54B-B082-735AFB9D180E}"/>
                  </a:ext>
                </a:extLst>
              </p:cNvPr>
              <p:cNvSpPr/>
              <p:nvPr/>
            </p:nvSpPr>
            <p:spPr>
              <a:xfrm>
                <a:off x="2407087" y="4163413"/>
                <a:ext cx="25208" cy="98239"/>
              </a:xfrm>
              <a:custGeom>
                <a:avLst/>
                <a:gdLst>
                  <a:gd name="connsiteX0" fmla="*/ 24669 w 25208"/>
                  <a:gd name="connsiteY0" fmla="*/ 89346 h 98239"/>
                  <a:gd name="connsiteX1" fmla="*/ 16227 w 25208"/>
                  <a:gd name="connsiteY1" fmla="*/ 97249 h 98239"/>
                  <a:gd name="connsiteX2" fmla="*/ 7903 w 25208"/>
                  <a:gd name="connsiteY2" fmla="*/ 97249 h 98239"/>
                  <a:gd name="connsiteX3" fmla="*/ -539 w 25208"/>
                  <a:gd name="connsiteY3" fmla="*/ 89346 h 98239"/>
                  <a:gd name="connsiteX4" fmla="*/ -539 w 25208"/>
                  <a:gd name="connsiteY4" fmla="*/ 6592 h 98239"/>
                  <a:gd name="connsiteX5" fmla="*/ 7819 w 25208"/>
                  <a:gd name="connsiteY5" fmla="*/ -974 h 98239"/>
                  <a:gd name="connsiteX6" fmla="*/ 7903 w 25208"/>
                  <a:gd name="connsiteY6" fmla="*/ -974 h 98239"/>
                  <a:gd name="connsiteX7" fmla="*/ 16227 w 25208"/>
                  <a:gd name="connsiteY7" fmla="*/ -974 h 98239"/>
                  <a:gd name="connsiteX8" fmla="*/ 24669 w 25208"/>
                  <a:gd name="connsiteY8" fmla="*/ 6575 h 98239"/>
                  <a:gd name="connsiteX9" fmla="*/ 24669 w 25208"/>
                  <a:gd name="connsiteY9" fmla="*/ 6592 h 98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9">
                    <a:moveTo>
                      <a:pt x="24669" y="89346"/>
                    </a:moveTo>
                    <a:cubicBezTo>
                      <a:pt x="24467" y="93838"/>
                      <a:pt x="20718" y="97351"/>
                      <a:pt x="16227" y="97249"/>
                    </a:cubicBezTo>
                    <a:lnTo>
                      <a:pt x="7903" y="97249"/>
                    </a:lnTo>
                    <a:cubicBezTo>
                      <a:pt x="3395" y="97368"/>
                      <a:pt x="-353" y="93838"/>
                      <a:pt x="-539" y="89346"/>
                    </a:cubicBezTo>
                    <a:lnTo>
                      <a:pt x="-539" y="6592"/>
                    </a:lnTo>
                    <a:cubicBezTo>
                      <a:pt x="-319" y="2201"/>
                      <a:pt x="3412" y="-1194"/>
                      <a:pt x="7819" y="-974"/>
                    </a:cubicBezTo>
                    <a:cubicBezTo>
                      <a:pt x="7836" y="-974"/>
                      <a:pt x="7869" y="-974"/>
                      <a:pt x="7903" y="-974"/>
                    </a:cubicBezTo>
                    <a:lnTo>
                      <a:pt x="16227" y="-974"/>
                    </a:lnTo>
                    <a:cubicBezTo>
                      <a:pt x="20634" y="-1227"/>
                      <a:pt x="24416" y="2150"/>
                      <a:pt x="24669" y="6575"/>
                    </a:cubicBezTo>
                    <a:cubicBezTo>
                      <a:pt x="24669" y="6575"/>
                      <a:pt x="24669" y="6592"/>
                      <a:pt x="24669" y="659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3" name="Freeform 250">
                <a:extLst>
                  <a:ext uri="{FF2B5EF4-FFF2-40B4-BE49-F238E27FC236}">
                    <a16:creationId xmlns:a16="http://schemas.microsoft.com/office/drawing/2014/main" id="{7B6F7237-CB53-8B46-9367-20573A6ED9CC}"/>
                  </a:ext>
                </a:extLst>
              </p:cNvPr>
              <p:cNvSpPr/>
              <p:nvPr/>
            </p:nvSpPr>
            <p:spPr>
              <a:xfrm>
                <a:off x="2445482" y="4163422"/>
                <a:ext cx="25157" cy="98229"/>
              </a:xfrm>
              <a:custGeom>
                <a:avLst/>
                <a:gdLst>
                  <a:gd name="connsiteX0" fmla="*/ 24618 w 25157"/>
                  <a:gd name="connsiteY0" fmla="*/ 89337 h 98229"/>
                  <a:gd name="connsiteX1" fmla="*/ 16058 w 25157"/>
                  <a:gd name="connsiteY1" fmla="*/ 97241 h 98229"/>
                  <a:gd name="connsiteX2" fmla="*/ 7734 w 25157"/>
                  <a:gd name="connsiteY2" fmla="*/ 97241 h 98229"/>
                  <a:gd name="connsiteX3" fmla="*/ -539 w 25157"/>
                  <a:gd name="connsiteY3" fmla="*/ 89337 h 98229"/>
                  <a:gd name="connsiteX4" fmla="*/ -539 w 25157"/>
                  <a:gd name="connsiteY4" fmla="*/ 6583 h 98229"/>
                  <a:gd name="connsiteX5" fmla="*/ 7549 w 25157"/>
                  <a:gd name="connsiteY5" fmla="*/ -983 h 98229"/>
                  <a:gd name="connsiteX6" fmla="*/ 7734 w 25157"/>
                  <a:gd name="connsiteY6" fmla="*/ -983 h 98229"/>
                  <a:gd name="connsiteX7" fmla="*/ 16058 w 25157"/>
                  <a:gd name="connsiteY7" fmla="*/ -983 h 98229"/>
                  <a:gd name="connsiteX8" fmla="*/ 24618 w 25157"/>
                  <a:gd name="connsiteY8" fmla="*/ 6583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29">
                    <a:moveTo>
                      <a:pt x="24618" y="89337"/>
                    </a:moveTo>
                    <a:cubicBezTo>
                      <a:pt x="24331" y="93829"/>
                      <a:pt x="20566" y="97308"/>
                      <a:pt x="16058" y="97241"/>
                    </a:cubicBezTo>
                    <a:lnTo>
                      <a:pt x="7734" y="97241"/>
                    </a:lnTo>
                    <a:cubicBezTo>
                      <a:pt x="3277" y="97325"/>
                      <a:pt x="-421" y="93796"/>
                      <a:pt x="-539" y="89337"/>
                    </a:cubicBezTo>
                    <a:lnTo>
                      <a:pt x="-539" y="6583"/>
                    </a:lnTo>
                    <a:cubicBezTo>
                      <a:pt x="-404" y="2260"/>
                      <a:pt x="3226" y="-1134"/>
                      <a:pt x="7549" y="-983"/>
                    </a:cubicBezTo>
                    <a:cubicBezTo>
                      <a:pt x="7616" y="-983"/>
                      <a:pt x="7667" y="-983"/>
                      <a:pt x="7734" y="-983"/>
                    </a:cubicBezTo>
                    <a:lnTo>
                      <a:pt x="16058" y="-983"/>
                    </a:lnTo>
                    <a:cubicBezTo>
                      <a:pt x="20499" y="-983"/>
                      <a:pt x="24618" y="2142"/>
                      <a:pt x="24618" y="658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4" name="Freeform 251">
                <a:extLst>
                  <a:ext uri="{FF2B5EF4-FFF2-40B4-BE49-F238E27FC236}">
                    <a16:creationId xmlns:a16="http://schemas.microsoft.com/office/drawing/2014/main" id="{7C68FCC9-F41B-6642-9957-91F516E571E9}"/>
                  </a:ext>
                </a:extLst>
              </p:cNvPr>
              <p:cNvSpPr/>
              <p:nvPr/>
            </p:nvSpPr>
            <p:spPr>
              <a:xfrm>
                <a:off x="2483792" y="4163408"/>
                <a:ext cx="25275" cy="98242"/>
              </a:xfrm>
              <a:custGeom>
                <a:avLst/>
                <a:gdLst>
                  <a:gd name="connsiteX0" fmla="*/ 24652 w 25275"/>
                  <a:gd name="connsiteY0" fmla="*/ 89351 h 98242"/>
                  <a:gd name="connsiteX1" fmla="*/ 15974 w 25275"/>
                  <a:gd name="connsiteY1" fmla="*/ 97255 h 98242"/>
                  <a:gd name="connsiteX2" fmla="*/ 7616 w 25275"/>
                  <a:gd name="connsiteY2" fmla="*/ 97255 h 98242"/>
                  <a:gd name="connsiteX3" fmla="*/ -539 w 25275"/>
                  <a:gd name="connsiteY3" fmla="*/ 89368 h 98242"/>
                  <a:gd name="connsiteX4" fmla="*/ -539 w 25275"/>
                  <a:gd name="connsiteY4" fmla="*/ 89351 h 98242"/>
                  <a:gd name="connsiteX5" fmla="*/ -539 w 25275"/>
                  <a:gd name="connsiteY5" fmla="*/ 6597 h 98242"/>
                  <a:gd name="connsiteX6" fmla="*/ 7380 w 25275"/>
                  <a:gd name="connsiteY6" fmla="*/ -986 h 98242"/>
                  <a:gd name="connsiteX7" fmla="*/ 7616 w 25275"/>
                  <a:gd name="connsiteY7" fmla="*/ -969 h 98242"/>
                  <a:gd name="connsiteX8" fmla="*/ 16058 w 25275"/>
                  <a:gd name="connsiteY8" fmla="*/ -969 h 98242"/>
                  <a:gd name="connsiteX9" fmla="*/ 24737 w 25275"/>
                  <a:gd name="connsiteY9" fmla="*/ 6597 h 9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2">
                    <a:moveTo>
                      <a:pt x="24652" y="89351"/>
                    </a:moveTo>
                    <a:cubicBezTo>
                      <a:pt x="24652" y="93792"/>
                      <a:pt x="20414" y="97255"/>
                      <a:pt x="15974" y="97255"/>
                    </a:cubicBezTo>
                    <a:lnTo>
                      <a:pt x="7616" y="97255"/>
                    </a:lnTo>
                    <a:cubicBezTo>
                      <a:pt x="3192" y="97322"/>
                      <a:pt x="-472" y="93792"/>
                      <a:pt x="-539" y="89368"/>
                    </a:cubicBezTo>
                    <a:cubicBezTo>
                      <a:pt x="-539" y="89368"/>
                      <a:pt x="-539" y="89351"/>
                      <a:pt x="-539" y="89351"/>
                    </a:cubicBezTo>
                    <a:lnTo>
                      <a:pt x="-539" y="6597"/>
                    </a:lnTo>
                    <a:cubicBezTo>
                      <a:pt x="-438" y="2324"/>
                      <a:pt x="3108" y="-1070"/>
                      <a:pt x="7380" y="-986"/>
                    </a:cubicBezTo>
                    <a:cubicBezTo>
                      <a:pt x="7464" y="-969"/>
                      <a:pt x="7532" y="-969"/>
                      <a:pt x="7616" y="-969"/>
                    </a:cubicBezTo>
                    <a:lnTo>
                      <a:pt x="16058" y="-969"/>
                    </a:lnTo>
                    <a:cubicBezTo>
                      <a:pt x="20499" y="-969"/>
                      <a:pt x="24737" y="2155"/>
                      <a:pt x="24737" y="659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5" name="Freeform 252">
                <a:extLst>
                  <a:ext uri="{FF2B5EF4-FFF2-40B4-BE49-F238E27FC236}">
                    <a16:creationId xmlns:a16="http://schemas.microsoft.com/office/drawing/2014/main" id="{67D69A2B-53A7-AF4F-9674-4434C4FBE815}"/>
                  </a:ext>
                </a:extLst>
              </p:cNvPr>
              <p:cNvSpPr/>
              <p:nvPr/>
            </p:nvSpPr>
            <p:spPr>
              <a:xfrm>
                <a:off x="2522170" y="4163410"/>
                <a:ext cx="23983" cy="98241"/>
              </a:xfrm>
              <a:custGeom>
                <a:avLst/>
                <a:gdLst>
                  <a:gd name="connsiteX0" fmla="*/ 23436 w 23983"/>
                  <a:gd name="connsiteY0" fmla="*/ 89349 h 98241"/>
                  <a:gd name="connsiteX1" fmla="*/ 16210 w 23983"/>
                  <a:gd name="connsiteY1" fmla="*/ 97253 h 98241"/>
                  <a:gd name="connsiteX2" fmla="*/ 15822 w 23983"/>
                  <a:gd name="connsiteY2" fmla="*/ 97253 h 98241"/>
                  <a:gd name="connsiteX3" fmla="*/ 7498 w 23983"/>
                  <a:gd name="connsiteY3" fmla="*/ 97253 h 98241"/>
                  <a:gd name="connsiteX4" fmla="*/ -539 w 23983"/>
                  <a:gd name="connsiteY4" fmla="*/ 89451 h 98241"/>
                  <a:gd name="connsiteX5" fmla="*/ -539 w 23983"/>
                  <a:gd name="connsiteY5" fmla="*/ 89349 h 98241"/>
                  <a:gd name="connsiteX6" fmla="*/ -539 w 23983"/>
                  <a:gd name="connsiteY6" fmla="*/ 6596 h 98241"/>
                  <a:gd name="connsiteX7" fmla="*/ 7177 w 23983"/>
                  <a:gd name="connsiteY7" fmla="*/ -987 h 98241"/>
                  <a:gd name="connsiteX8" fmla="*/ 7498 w 23983"/>
                  <a:gd name="connsiteY8" fmla="*/ -970 h 98241"/>
                  <a:gd name="connsiteX9" fmla="*/ 15822 w 23983"/>
                  <a:gd name="connsiteY9" fmla="*/ -970 h 98241"/>
                  <a:gd name="connsiteX10" fmla="*/ 23436 w 23983"/>
                  <a:gd name="connsiteY10" fmla="*/ 5954 h 98241"/>
                  <a:gd name="connsiteX11" fmla="*/ 23436 w 23983"/>
                  <a:gd name="connsiteY11" fmla="*/ 6596 h 9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1">
                    <a:moveTo>
                      <a:pt x="23436" y="89349"/>
                    </a:moveTo>
                    <a:cubicBezTo>
                      <a:pt x="23622" y="93521"/>
                      <a:pt x="20397" y="97067"/>
                      <a:pt x="16210" y="97253"/>
                    </a:cubicBezTo>
                    <a:cubicBezTo>
                      <a:pt x="16092" y="97253"/>
                      <a:pt x="15957" y="97253"/>
                      <a:pt x="15822" y="97253"/>
                    </a:cubicBezTo>
                    <a:lnTo>
                      <a:pt x="7498" y="97253"/>
                    </a:lnTo>
                    <a:cubicBezTo>
                      <a:pt x="3125" y="97321"/>
                      <a:pt x="-472" y="93825"/>
                      <a:pt x="-539" y="89451"/>
                    </a:cubicBezTo>
                    <a:cubicBezTo>
                      <a:pt x="-539" y="89417"/>
                      <a:pt x="-539" y="89383"/>
                      <a:pt x="-539" y="89349"/>
                    </a:cubicBezTo>
                    <a:lnTo>
                      <a:pt x="-539" y="6596"/>
                    </a:lnTo>
                    <a:cubicBezTo>
                      <a:pt x="-505" y="2374"/>
                      <a:pt x="2956" y="-1021"/>
                      <a:pt x="7177" y="-987"/>
                    </a:cubicBezTo>
                    <a:cubicBezTo>
                      <a:pt x="7295" y="-970"/>
                      <a:pt x="7397" y="-970"/>
                      <a:pt x="7498" y="-970"/>
                    </a:cubicBezTo>
                    <a:lnTo>
                      <a:pt x="15822" y="-970"/>
                    </a:lnTo>
                    <a:cubicBezTo>
                      <a:pt x="19840" y="-1156"/>
                      <a:pt x="23251" y="1934"/>
                      <a:pt x="23436" y="5954"/>
                    </a:cubicBezTo>
                    <a:cubicBezTo>
                      <a:pt x="23436" y="6174"/>
                      <a:pt x="23453" y="6376"/>
                      <a:pt x="23436" y="6596"/>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6" name="Freeform 253">
                <a:extLst>
                  <a:ext uri="{FF2B5EF4-FFF2-40B4-BE49-F238E27FC236}">
                    <a16:creationId xmlns:a16="http://schemas.microsoft.com/office/drawing/2014/main" id="{1EF0C9C8-35F8-3549-8290-534E729BAAFB}"/>
                  </a:ext>
                </a:extLst>
              </p:cNvPr>
              <p:cNvSpPr/>
              <p:nvPr/>
            </p:nvSpPr>
            <p:spPr>
              <a:xfrm>
                <a:off x="2560530" y="4163410"/>
                <a:ext cx="23962" cy="98240"/>
              </a:xfrm>
              <a:custGeom>
                <a:avLst/>
                <a:gdLst>
                  <a:gd name="connsiteX0" fmla="*/ 23420 w 23962"/>
                  <a:gd name="connsiteY0" fmla="*/ 89349 h 98240"/>
                  <a:gd name="connsiteX1" fmla="*/ 16025 w 23962"/>
                  <a:gd name="connsiteY1" fmla="*/ 97253 h 98240"/>
                  <a:gd name="connsiteX2" fmla="*/ 15687 w 23962"/>
                  <a:gd name="connsiteY2" fmla="*/ 97253 h 98240"/>
                  <a:gd name="connsiteX3" fmla="*/ 7363 w 23962"/>
                  <a:gd name="connsiteY3" fmla="*/ 97253 h 98240"/>
                  <a:gd name="connsiteX4" fmla="*/ -539 w 23962"/>
                  <a:gd name="connsiteY4" fmla="*/ 89552 h 98240"/>
                  <a:gd name="connsiteX5" fmla="*/ -539 w 23962"/>
                  <a:gd name="connsiteY5" fmla="*/ 89349 h 98240"/>
                  <a:gd name="connsiteX6" fmla="*/ -539 w 23962"/>
                  <a:gd name="connsiteY6" fmla="*/ 6595 h 98240"/>
                  <a:gd name="connsiteX7" fmla="*/ 6941 w 23962"/>
                  <a:gd name="connsiteY7" fmla="*/ -987 h 98240"/>
                  <a:gd name="connsiteX8" fmla="*/ 7363 w 23962"/>
                  <a:gd name="connsiteY8" fmla="*/ -971 h 98240"/>
                  <a:gd name="connsiteX9" fmla="*/ 15687 w 23962"/>
                  <a:gd name="connsiteY9" fmla="*/ -971 h 98240"/>
                  <a:gd name="connsiteX10" fmla="*/ 23420 w 23962"/>
                  <a:gd name="connsiteY10" fmla="*/ 6038 h 98240"/>
                  <a:gd name="connsiteX11" fmla="*/ 23420 w 23962"/>
                  <a:gd name="connsiteY11" fmla="*/ 6595 h 9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0">
                    <a:moveTo>
                      <a:pt x="23420" y="89349"/>
                    </a:moveTo>
                    <a:cubicBezTo>
                      <a:pt x="23555" y="93571"/>
                      <a:pt x="20246" y="97101"/>
                      <a:pt x="16025" y="97253"/>
                    </a:cubicBezTo>
                    <a:cubicBezTo>
                      <a:pt x="15923" y="97253"/>
                      <a:pt x="15805" y="97253"/>
                      <a:pt x="15687" y="97253"/>
                    </a:cubicBezTo>
                    <a:lnTo>
                      <a:pt x="7363" y="97253"/>
                    </a:lnTo>
                    <a:cubicBezTo>
                      <a:pt x="3057" y="97303"/>
                      <a:pt x="-488" y="93858"/>
                      <a:pt x="-539" y="89552"/>
                    </a:cubicBezTo>
                    <a:cubicBezTo>
                      <a:pt x="-539" y="89484"/>
                      <a:pt x="-539" y="89417"/>
                      <a:pt x="-539" y="89349"/>
                    </a:cubicBezTo>
                    <a:lnTo>
                      <a:pt x="-539" y="6595"/>
                    </a:lnTo>
                    <a:cubicBezTo>
                      <a:pt x="-556" y="2441"/>
                      <a:pt x="2787" y="-954"/>
                      <a:pt x="6941" y="-987"/>
                    </a:cubicBezTo>
                    <a:cubicBezTo>
                      <a:pt x="7093" y="-987"/>
                      <a:pt x="7228" y="-971"/>
                      <a:pt x="7363" y="-971"/>
                    </a:cubicBezTo>
                    <a:lnTo>
                      <a:pt x="15687" y="-971"/>
                    </a:lnTo>
                    <a:cubicBezTo>
                      <a:pt x="19756" y="-1173"/>
                      <a:pt x="23217" y="1968"/>
                      <a:pt x="23420" y="6038"/>
                    </a:cubicBezTo>
                    <a:cubicBezTo>
                      <a:pt x="23420" y="6224"/>
                      <a:pt x="23420" y="6410"/>
                      <a:pt x="23420" y="6595"/>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7" name="Freeform 254">
                <a:extLst>
                  <a:ext uri="{FF2B5EF4-FFF2-40B4-BE49-F238E27FC236}">
                    <a16:creationId xmlns:a16="http://schemas.microsoft.com/office/drawing/2014/main" id="{03A95838-0CE3-064A-914A-02DCC9A077B0}"/>
                  </a:ext>
                </a:extLst>
              </p:cNvPr>
              <p:cNvSpPr/>
              <p:nvPr/>
            </p:nvSpPr>
            <p:spPr>
              <a:xfrm>
                <a:off x="2598873" y="4163417"/>
                <a:ext cx="23961" cy="98233"/>
              </a:xfrm>
              <a:custGeom>
                <a:avLst/>
                <a:gdLst>
                  <a:gd name="connsiteX0" fmla="*/ 23421 w 23961"/>
                  <a:gd name="connsiteY0" fmla="*/ 89341 h 98233"/>
                  <a:gd name="connsiteX1" fmla="*/ 15790 w 23961"/>
                  <a:gd name="connsiteY1" fmla="*/ 97245 h 98233"/>
                  <a:gd name="connsiteX2" fmla="*/ 15570 w 23961"/>
                  <a:gd name="connsiteY2" fmla="*/ 97245 h 98233"/>
                  <a:gd name="connsiteX3" fmla="*/ 7246 w 23961"/>
                  <a:gd name="connsiteY3" fmla="*/ 97245 h 98233"/>
                  <a:gd name="connsiteX4" fmla="*/ -537 w 23961"/>
                  <a:gd name="connsiteY4" fmla="*/ 89629 h 98233"/>
                  <a:gd name="connsiteX5" fmla="*/ -537 w 23961"/>
                  <a:gd name="connsiteY5" fmla="*/ 89341 h 98233"/>
                  <a:gd name="connsiteX6" fmla="*/ -537 w 23961"/>
                  <a:gd name="connsiteY6" fmla="*/ 6588 h 98233"/>
                  <a:gd name="connsiteX7" fmla="*/ 6740 w 23961"/>
                  <a:gd name="connsiteY7" fmla="*/ -978 h 98233"/>
                  <a:gd name="connsiteX8" fmla="*/ 7246 w 23961"/>
                  <a:gd name="connsiteY8" fmla="*/ -978 h 98233"/>
                  <a:gd name="connsiteX9" fmla="*/ 15570 w 23961"/>
                  <a:gd name="connsiteY9" fmla="*/ -978 h 98233"/>
                  <a:gd name="connsiteX10" fmla="*/ 23404 w 23961"/>
                  <a:gd name="connsiteY10" fmla="*/ 6115 h 98233"/>
                  <a:gd name="connsiteX11" fmla="*/ 23421 w 23961"/>
                  <a:gd name="connsiteY11" fmla="*/ 658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3">
                    <a:moveTo>
                      <a:pt x="23421" y="89341"/>
                    </a:moveTo>
                    <a:cubicBezTo>
                      <a:pt x="23489" y="93631"/>
                      <a:pt x="20078" y="97178"/>
                      <a:pt x="15790" y="97245"/>
                    </a:cubicBezTo>
                    <a:cubicBezTo>
                      <a:pt x="15722" y="97245"/>
                      <a:pt x="15638" y="97245"/>
                      <a:pt x="15570" y="97245"/>
                    </a:cubicBezTo>
                    <a:lnTo>
                      <a:pt x="7246" y="97245"/>
                    </a:lnTo>
                    <a:cubicBezTo>
                      <a:pt x="2992" y="97296"/>
                      <a:pt x="-487" y="93884"/>
                      <a:pt x="-537" y="89629"/>
                    </a:cubicBezTo>
                    <a:cubicBezTo>
                      <a:pt x="-537" y="89527"/>
                      <a:pt x="-537" y="89443"/>
                      <a:pt x="-537" y="89341"/>
                    </a:cubicBezTo>
                    <a:lnTo>
                      <a:pt x="-537" y="6588"/>
                    </a:lnTo>
                    <a:cubicBezTo>
                      <a:pt x="-622" y="2484"/>
                      <a:pt x="2637" y="-911"/>
                      <a:pt x="6740" y="-978"/>
                    </a:cubicBezTo>
                    <a:cubicBezTo>
                      <a:pt x="6909" y="-995"/>
                      <a:pt x="7077" y="-978"/>
                      <a:pt x="7246" y="-978"/>
                    </a:cubicBezTo>
                    <a:lnTo>
                      <a:pt x="15570" y="-978"/>
                    </a:lnTo>
                    <a:cubicBezTo>
                      <a:pt x="19690" y="-1181"/>
                      <a:pt x="23202" y="1994"/>
                      <a:pt x="23404" y="6115"/>
                    </a:cubicBezTo>
                    <a:cubicBezTo>
                      <a:pt x="23421" y="6284"/>
                      <a:pt x="23421" y="6436"/>
                      <a:pt x="23421" y="658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498" name="Freeform 255">
                <a:extLst>
                  <a:ext uri="{FF2B5EF4-FFF2-40B4-BE49-F238E27FC236}">
                    <a16:creationId xmlns:a16="http://schemas.microsoft.com/office/drawing/2014/main" id="{E4B5CBA4-AEEE-A84D-8110-10FFF5378524}"/>
                  </a:ext>
                </a:extLst>
              </p:cNvPr>
              <p:cNvSpPr/>
              <p:nvPr/>
            </p:nvSpPr>
            <p:spPr>
              <a:xfrm>
                <a:off x="2153065" y="4143009"/>
                <a:ext cx="71909" cy="152249"/>
              </a:xfrm>
              <a:custGeom>
                <a:avLst/>
                <a:gdLst>
                  <a:gd name="connsiteX0" fmla="*/ 71371 w 71909"/>
                  <a:gd name="connsiteY0" fmla="*/ -987 h 152249"/>
                  <a:gd name="connsiteX1" fmla="*/ 18844 w 71909"/>
                  <a:gd name="connsiteY1" fmla="*/ -987 h 152249"/>
                  <a:gd name="connsiteX2" fmla="*/ -539 w 71909"/>
                  <a:gd name="connsiteY2" fmla="*/ 18181 h 152249"/>
                  <a:gd name="connsiteX3" fmla="*/ -539 w 71909"/>
                  <a:gd name="connsiteY3" fmla="*/ 132212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86"/>
                      <a:pt x="-319" y="7609"/>
                      <a:pt x="-539" y="18181"/>
                    </a:cubicBezTo>
                    <a:lnTo>
                      <a:pt x="-539" y="132212"/>
                    </a:lnTo>
                    <a:cubicBezTo>
                      <a:pt x="-303" y="142767"/>
                      <a:pt x="8291" y="151212"/>
                      <a:pt x="18844" y="151262"/>
                    </a:cubicBezTo>
                    <a:lnTo>
                      <a:pt x="71371" y="151262"/>
                    </a:lnTo>
                    <a:close/>
                  </a:path>
                </a:pathLst>
              </a:custGeom>
              <a:solidFill>
                <a:srgbClr val="C9C9C9"/>
              </a:solidFill>
              <a:ln w="1684" cap="flat">
                <a:noFill/>
                <a:prstDash val="solid"/>
                <a:miter/>
              </a:ln>
            </p:spPr>
            <p:txBody>
              <a:bodyPr rtlCol="0" anchor="ctr"/>
              <a:lstStyle/>
              <a:p>
                <a:endParaRPr lang="en-US" sz="2400"/>
              </a:p>
            </p:txBody>
          </p:sp>
          <p:pic>
            <p:nvPicPr>
              <p:cNvPr id="1499" name="Picture 1498">
                <a:extLst>
                  <a:ext uri="{FF2B5EF4-FFF2-40B4-BE49-F238E27FC236}">
                    <a16:creationId xmlns:a16="http://schemas.microsoft.com/office/drawing/2014/main" id="{2769BBA1-A636-254F-923F-D50EC9E43C99}"/>
                  </a:ext>
                </a:extLst>
              </p:cNvPr>
              <p:cNvPicPr>
                <a:picLocks noChangeAspect="1"/>
              </p:cNvPicPr>
              <p:nvPr/>
            </p:nvPicPr>
            <p:blipFill>
              <a:blip r:embed="rId9"/>
              <a:stretch>
                <a:fillRect/>
              </a:stretch>
            </p:blipFill>
            <p:spPr>
              <a:xfrm>
                <a:off x="2252192" y="4098372"/>
                <a:ext cx="295472" cy="45598"/>
              </a:xfrm>
              <a:custGeom>
                <a:avLst/>
                <a:gdLst>
                  <a:gd name="connsiteX0" fmla="*/ 1016 w 295472"/>
                  <a:gd name="connsiteY0" fmla="*/ 473 h 45598"/>
                  <a:gd name="connsiteX1" fmla="*/ 296489 w 295472"/>
                  <a:gd name="connsiteY1" fmla="*/ 473 h 45598"/>
                  <a:gd name="connsiteX2" fmla="*/ 296489 w 295472"/>
                  <a:gd name="connsiteY2" fmla="*/ 46071 h 45598"/>
                  <a:gd name="connsiteX3" fmla="*/ 1016 w 295472"/>
                  <a:gd name="connsiteY3" fmla="*/ 4607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73"/>
                    </a:moveTo>
                    <a:lnTo>
                      <a:pt x="296489" y="473"/>
                    </a:lnTo>
                    <a:lnTo>
                      <a:pt x="296489" y="46071"/>
                    </a:lnTo>
                    <a:lnTo>
                      <a:pt x="1016" y="46071"/>
                    </a:lnTo>
                    <a:close/>
                  </a:path>
                </a:pathLst>
              </a:custGeom>
            </p:spPr>
          </p:pic>
          <p:pic>
            <p:nvPicPr>
              <p:cNvPr id="1500" name="Picture 1499">
                <a:extLst>
                  <a:ext uri="{FF2B5EF4-FFF2-40B4-BE49-F238E27FC236}">
                    <a16:creationId xmlns:a16="http://schemas.microsoft.com/office/drawing/2014/main" id="{B5ECCA31-09EF-5B42-A1DB-EDB5FAFD500B}"/>
                  </a:ext>
                </a:extLst>
              </p:cNvPr>
              <p:cNvPicPr>
                <a:picLocks noChangeAspect="1"/>
              </p:cNvPicPr>
              <p:nvPr/>
            </p:nvPicPr>
            <p:blipFill>
              <a:blip r:embed="rId10"/>
              <a:stretch>
                <a:fillRect/>
              </a:stretch>
            </p:blipFill>
            <p:spPr>
              <a:xfrm>
                <a:off x="2252192" y="4294279"/>
                <a:ext cx="295472" cy="45598"/>
              </a:xfrm>
              <a:custGeom>
                <a:avLst/>
                <a:gdLst>
                  <a:gd name="connsiteX0" fmla="*/ 1016 w 295472"/>
                  <a:gd name="connsiteY0" fmla="*/ 589 h 45598"/>
                  <a:gd name="connsiteX1" fmla="*/ 296489 w 295472"/>
                  <a:gd name="connsiteY1" fmla="*/ 589 h 45598"/>
                  <a:gd name="connsiteX2" fmla="*/ 296489 w 295472"/>
                  <a:gd name="connsiteY2" fmla="*/ 46187 h 45598"/>
                  <a:gd name="connsiteX3" fmla="*/ 1016 w 295472"/>
                  <a:gd name="connsiteY3" fmla="*/ 4618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89"/>
                    </a:moveTo>
                    <a:lnTo>
                      <a:pt x="296489" y="589"/>
                    </a:lnTo>
                    <a:lnTo>
                      <a:pt x="296489" y="46187"/>
                    </a:lnTo>
                    <a:lnTo>
                      <a:pt x="1016" y="46187"/>
                    </a:lnTo>
                    <a:close/>
                  </a:path>
                </a:pathLst>
              </a:custGeom>
            </p:spPr>
          </p:pic>
          <p:sp>
            <p:nvSpPr>
              <p:cNvPr id="1501" name="Freeform 258">
                <a:extLst>
                  <a:ext uri="{FF2B5EF4-FFF2-40B4-BE49-F238E27FC236}">
                    <a16:creationId xmlns:a16="http://schemas.microsoft.com/office/drawing/2014/main" id="{07D4DE10-02F2-B147-90CA-345D93F50241}"/>
                  </a:ext>
                </a:extLst>
              </p:cNvPr>
              <p:cNvSpPr/>
              <p:nvPr/>
            </p:nvSpPr>
            <p:spPr>
              <a:xfrm>
                <a:off x="2153065" y="3906890"/>
                <a:ext cx="500969" cy="152215"/>
              </a:xfrm>
              <a:custGeom>
                <a:avLst/>
                <a:gdLst>
                  <a:gd name="connsiteX0" fmla="*/ -539 w 500969"/>
                  <a:gd name="connsiteY0" fmla="*/ 132229 h 152215"/>
                  <a:gd name="connsiteX1" fmla="*/ 18844 w 500969"/>
                  <a:gd name="connsiteY1" fmla="*/ 151229 h 152215"/>
                  <a:gd name="connsiteX2" fmla="*/ 481081 w 500969"/>
                  <a:gd name="connsiteY2" fmla="*/ 151229 h 152215"/>
                  <a:gd name="connsiteX3" fmla="*/ 500431 w 500969"/>
                  <a:gd name="connsiteY3" fmla="*/ 132229 h 152215"/>
                  <a:gd name="connsiteX4" fmla="*/ 500431 w 500969"/>
                  <a:gd name="connsiteY4" fmla="*/ 18232 h 152215"/>
                  <a:gd name="connsiteX5" fmla="*/ 481115 w 500969"/>
                  <a:gd name="connsiteY5" fmla="*/ -987 h 152215"/>
                  <a:gd name="connsiteX6" fmla="*/ 18844 w 500969"/>
                  <a:gd name="connsiteY6" fmla="*/ -987 h 152215"/>
                  <a:gd name="connsiteX7" fmla="*/ -539 w 500969"/>
                  <a:gd name="connsiteY7" fmla="*/ 18232 h 1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15">
                    <a:moveTo>
                      <a:pt x="-539" y="132229"/>
                    </a:moveTo>
                    <a:cubicBezTo>
                      <a:pt x="-286" y="142767"/>
                      <a:pt x="8308" y="151195"/>
                      <a:pt x="18844" y="151229"/>
                    </a:cubicBezTo>
                    <a:lnTo>
                      <a:pt x="481081" y="151229"/>
                    </a:lnTo>
                    <a:cubicBezTo>
                      <a:pt x="491634" y="151229"/>
                      <a:pt x="500245" y="142784"/>
                      <a:pt x="500431" y="132229"/>
                    </a:cubicBezTo>
                    <a:lnTo>
                      <a:pt x="500431" y="18232"/>
                    </a:lnTo>
                    <a:cubicBezTo>
                      <a:pt x="500262" y="7643"/>
                      <a:pt x="491701" y="-886"/>
                      <a:pt x="481115" y="-987"/>
                    </a:cubicBezTo>
                    <a:lnTo>
                      <a:pt x="18844" y="-987"/>
                    </a:lnTo>
                    <a:cubicBezTo>
                      <a:pt x="8258" y="-869"/>
                      <a:pt x="-336" y="7643"/>
                      <a:pt x="-539" y="18232"/>
                    </a:cubicBezTo>
                    <a:close/>
                  </a:path>
                </a:pathLst>
              </a:custGeom>
              <a:solidFill>
                <a:schemeClr val="accent1"/>
              </a:solidFill>
              <a:ln w="1684" cap="flat">
                <a:noFill/>
                <a:prstDash val="solid"/>
                <a:miter/>
              </a:ln>
            </p:spPr>
            <p:txBody>
              <a:bodyPr rtlCol="0" anchor="ctr"/>
              <a:lstStyle/>
              <a:p>
                <a:endParaRPr lang="en-US" sz="2400"/>
              </a:p>
            </p:txBody>
          </p:sp>
          <p:sp>
            <p:nvSpPr>
              <p:cNvPr id="1502" name="Freeform 259">
                <a:extLst>
                  <a:ext uri="{FF2B5EF4-FFF2-40B4-BE49-F238E27FC236}">
                    <a16:creationId xmlns:a16="http://schemas.microsoft.com/office/drawing/2014/main" id="{B5FBC617-C665-244F-BDDE-5632B2E916DC}"/>
                  </a:ext>
                </a:extLst>
              </p:cNvPr>
              <p:cNvSpPr/>
              <p:nvPr/>
            </p:nvSpPr>
            <p:spPr>
              <a:xfrm>
                <a:off x="2153065" y="4026461"/>
                <a:ext cx="500969" cy="32645"/>
              </a:xfrm>
              <a:custGeom>
                <a:avLst/>
                <a:gdLst>
                  <a:gd name="connsiteX0" fmla="*/ 481081 w 500969"/>
                  <a:gd name="connsiteY0" fmla="*/ 18468 h 32645"/>
                  <a:gd name="connsiteX1" fmla="*/ 18844 w 500969"/>
                  <a:gd name="connsiteY1" fmla="*/ 18468 h 32645"/>
                  <a:gd name="connsiteX2" fmla="*/ -539 w 500969"/>
                  <a:gd name="connsiteY2" fmla="*/ -987 h 32645"/>
                  <a:gd name="connsiteX3" fmla="*/ -539 w 500969"/>
                  <a:gd name="connsiteY3" fmla="*/ 12658 h 32645"/>
                  <a:gd name="connsiteX4" fmla="*/ 18844 w 500969"/>
                  <a:gd name="connsiteY4" fmla="*/ 31658 h 32645"/>
                  <a:gd name="connsiteX5" fmla="*/ 481081 w 500969"/>
                  <a:gd name="connsiteY5" fmla="*/ 31658 h 32645"/>
                  <a:gd name="connsiteX6" fmla="*/ 500431 w 500969"/>
                  <a:gd name="connsiteY6" fmla="*/ 12658 h 32645"/>
                  <a:gd name="connsiteX7" fmla="*/ 500431 w 500969"/>
                  <a:gd name="connsiteY7" fmla="*/ -987 h 32645"/>
                  <a:gd name="connsiteX8" fmla="*/ 481081 w 500969"/>
                  <a:gd name="connsiteY8" fmla="*/ 18468 h 3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45">
                    <a:moveTo>
                      <a:pt x="481081" y="18468"/>
                    </a:moveTo>
                    <a:lnTo>
                      <a:pt x="18844" y="18468"/>
                    </a:lnTo>
                    <a:cubicBezTo>
                      <a:pt x="8207" y="18232"/>
                      <a:pt x="-336" y="9652"/>
                      <a:pt x="-539" y="-987"/>
                    </a:cubicBezTo>
                    <a:lnTo>
                      <a:pt x="-539" y="12658"/>
                    </a:lnTo>
                    <a:cubicBezTo>
                      <a:pt x="-286" y="23197"/>
                      <a:pt x="8308" y="31624"/>
                      <a:pt x="18844" y="31658"/>
                    </a:cubicBezTo>
                    <a:lnTo>
                      <a:pt x="481081" y="31658"/>
                    </a:lnTo>
                    <a:cubicBezTo>
                      <a:pt x="491634" y="31658"/>
                      <a:pt x="500245" y="23214"/>
                      <a:pt x="500431" y="12658"/>
                    </a:cubicBezTo>
                    <a:lnTo>
                      <a:pt x="500431" y="-987"/>
                    </a:lnTo>
                    <a:cubicBezTo>
                      <a:pt x="500262" y="9652"/>
                      <a:pt x="491718" y="18249"/>
                      <a:pt x="481081" y="18468"/>
                    </a:cubicBezTo>
                    <a:close/>
                  </a:path>
                </a:pathLst>
              </a:custGeom>
              <a:solidFill>
                <a:srgbClr val="FFFFFF"/>
              </a:solidFill>
              <a:ln w="1684" cap="flat">
                <a:noFill/>
                <a:prstDash val="solid"/>
                <a:miter/>
              </a:ln>
            </p:spPr>
            <p:txBody>
              <a:bodyPr rtlCol="0" anchor="ctr"/>
              <a:lstStyle/>
              <a:p>
                <a:endParaRPr lang="en-US" sz="2400"/>
              </a:p>
            </p:txBody>
          </p:sp>
          <p:sp>
            <p:nvSpPr>
              <p:cNvPr id="1503" name="Freeform 260">
                <a:extLst>
                  <a:ext uri="{FF2B5EF4-FFF2-40B4-BE49-F238E27FC236}">
                    <a16:creationId xmlns:a16="http://schemas.microsoft.com/office/drawing/2014/main" id="{63F5A71A-196B-D244-BEBF-E3689A1AC360}"/>
                  </a:ext>
                </a:extLst>
              </p:cNvPr>
              <p:cNvSpPr/>
              <p:nvPr/>
            </p:nvSpPr>
            <p:spPr>
              <a:xfrm>
                <a:off x="2210589" y="3927201"/>
                <a:ext cx="61133" cy="61176"/>
              </a:xfrm>
              <a:custGeom>
                <a:avLst/>
                <a:gdLst>
                  <a:gd name="connsiteX0" fmla="*/ 60582 w 61133"/>
                  <a:gd name="connsiteY0" fmla="*/ 52235 h 61176"/>
                  <a:gd name="connsiteX1" fmla="*/ 53389 w 61133"/>
                  <a:gd name="connsiteY1" fmla="*/ 60172 h 61176"/>
                  <a:gd name="connsiteX2" fmla="*/ 52984 w 61133"/>
                  <a:gd name="connsiteY2" fmla="*/ 60189 h 61176"/>
                  <a:gd name="connsiteX3" fmla="*/ 7397 w 61133"/>
                  <a:gd name="connsiteY3" fmla="*/ 60189 h 61176"/>
                  <a:gd name="connsiteX4" fmla="*/ -539 w 61133"/>
                  <a:gd name="connsiteY4" fmla="*/ 52387 h 61176"/>
                  <a:gd name="connsiteX5" fmla="*/ -539 w 61133"/>
                  <a:gd name="connsiteY5" fmla="*/ 52235 h 61176"/>
                  <a:gd name="connsiteX6" fmla="*/ -539 w 61133"/>
                  <a:gd name="connsiteY6" fmla="*/ 6636 h 61176"/>
                  <a:gd name="connsiteX7" fmla="*/ 7042 w 61133"/>
                  <a:gd name="connsiteY7" fmla="*/ -981 h 61176"/>
                  <a:gd name="connsiteX8" fmla="*/ 7397 w 61133"/>
                  <a:gd name="connsiteY8" fmla="*/ -981 h 61176"/>
                  <a:gd name="connsiteX9" fmla="*/ 52984 w 61133"/>
                  <a:gd name="connsiteY9" fmla="*/ -981 h 61176"/>
                  <a:gd name="connsiteX10" fmla="*/ 60582 w 61133"/>
                  <a:gd name="connsiteY10" fmla="*/ 6028 h 61176"/>
                  <a:gd name="connsiteX11" fmla="*/ 60582 w 61133"/>
                  <a:gd name="connsiteY11" fmla="*/ 6636 h 6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76">
                    <a:moveTo>
                      <a:pt x="60582" y="52235"/>
                    </a:moveTo>
                    <a:cubicBezTo>
                      <a:pt x="60784" y="56423"/>
                      <a:pt x="57560" y="59970"/>
                      <a:pt x="53389" y="60172"/>
                    </a:cubicBezTo>
                    <a:cubicBezTo>
                      <a:pt x="53254" y="60189"/>
                      <a:pt x="53119" y="60189"/>
                      <a:pt x="52984" y="60189"/>
                    </a:cubicBezTo>
                    <a:lnTo>
                      <a:pt x="7397" y="60189"/>
                    </a:lnTo>
                    <a:cubicBezTo>
                      <a:pt x="3057" y="60223"/>
                      <a:pt x="-505" y="56727"/>
                      <a:pt x="-539" y="52387"/>
                    </a:cubicBezTo>
                    <a:cubicBezTo>
                      <a:pt x="-539" y="52336"/>
                      <a:pt x="-539" y="52285"/>
                      <a:pt x="-539" y="52235"/>
                    </a:cubicBezTo>
                    <a:lnTo>
                      <a:pt x="-539" y="6636"/>
                    </a:lnTo>
                    <a:cubicBezTo>
                      <a:pt x="-556" y="2431"/>
                      <a:pt x="2838" y="-981"/>
                      <a:pt x="7042" y="-981"/>
                    </a:cubicBezTo>
                    <a:cubicBezTo>
                      <a:pt x="7160" y="-981"/>
                      <a:pt x="7279" y="-981"/>
                      <a:pt x="7397" y="-981"/>
                    </a:cubicBezTo>
                    <a:lnTo>
                      <a:pt x="52984" y="-981"/>
                    </a:lnTo>
                    <a:cubicBezTo>
                      <a:pt x="57019" y="-1150"/>
                      <a:pt x="60413" y="1991"/>
                      <a:pt x="60582" y="6028"/>
                    </a:cubicBezTo>
                    <a:cubicBezTo>
                      <a:pt x="60599" y="6230"/>
                      <a:pt x="60599" y="6433"/>
                      <a:pt x="60582" y="6636"/>
                    </a:cubicBezTo>
                    <a:close/>
                  </a:path>
                </a:pathLst>
              </a:custGeom>
              <a:solidFill>
                <a:srgbClr val="A8A8A8"/>
              </a:solidFill>
              <a:ln w="1684" cap="flat">
                <a:noFill/>
                <a:prstDash val="solid"/>
                <a:miter/>
              </a:ln>
            </p:spPr>
            <p:txBody>
              <a:bodyPr rtlCol="0" anchor="ctr"/>
              <a:lstStyle/>
              <a:p>
                <a:endParaRPr lang="en-US" sz="2400"/>
              </a:p>
            </p:txBody>
          </p:sp>
          <p:sp>
            <p:nvSpPr>
              <p:cNvPr id="1504" name="Freeform 261">
                <a:extLst>
                  <a:ext uri="{FF2B5EF4-FFF2-40B4-BE49-F238E27FC236}">
                    <a16:creationId xmlns:a16="http://schemas.microsoft.com/office/drawing/2014/main" id="{8E4295D5-4A62-4D43-9E34-CD4E8D510EC9}"/>
                  </a:ext>
                </a:extLst>
              </p:cNvPr>
              <p:cNvSpPr/>
              <p:nvPr/>
            </p:nvSpPr>
            <p:spPr>
              <a:xfrm>
                <a:off x="2210437" y="4003813"/>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05" name="Freeform 262">
                <a:extLst>
                  <a:ext uri="{FF2B5EF4-FFF2-40B4-BE49-F238E27FC236}">
                    <a16:creationId xmlns:a16="http://schemas.microsoft.com/office/drawing/2014/main" id="{F1BCFCA5-6BEA-9248-BD1B-3A5D3CF2F9A8}"/>
                  </a:ext>
                </a:extLst>
              </p:cNvPr>
              <p:cNvSpPr/>
              <p:nvPr/>
            </p:nvSpPr>
            <p:spPr>
              <a:xfrm>
                <a:off x="2250284" y="4003847"/>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1506" name="Freeform 263">
                <a:extLst>
                  <a:ext uri="{FF2B5EF4-FFF2-40B4-BE49-F238E27FC236}">
                    <a16:creationId xmlns:a16="http://schemas.microsoft.com/office/drawing/2014/main" id="{CFD509C7-8F72-594C-8DC4-99C0F4758F80}"/>
                  </a:ext>
                </a:extLst>
              </p:cNvPr>
              <p:cNvSpPr/>
              <p:nvPr/>
            </p:nvSpPr>
            <p:spPr>
              <a:xfrm>
                <a:off x="2293263" y="3927300"/>
                <a:ext cx="23983" cy="98232"/>
              </a:xfrm>
              <a:custGeom>
                <a:avLst/>
                <a:gdLst>
                  <a:gd name="connsiteX0" fmla="*/ 23445 w 23983"/>
                  <a:gd name="connsiteY0" fmla="*/ 89392 h 98232"/>
                  <a:gd name="connsiteX1" fmla="*/ 15492 w 23983"/>
                  <a:gd name="connsiteY1" fmla="*/ 97245 h 98232"/>
                  <a:gd name="connsiteX2" fmla="*/ 15374 w 23983"/>
                  <a:gd name="connsiteY2" fmla="*/ 97245 h 98232"/>
                  <a:gd name="connsiteX3" fmla="*/ 7050 w 23983"/>
                  <a:gd name="connsiteY3" fmla="*/ 97245 h 98232"/>
                  <a:gd name="connsiteX4" fmla="*/ -531 w 23983"/>
                  <a:gd name="connsiteY4" fmla="*/ 89848 h 98232"/>
                  <a:gd name="connsiteX5" fmla="*/ -531 w 23983"/>
                  <a:gd name="connsiteY5" fmla="*/ 89392 h 98232"/>
                  <a:gd name="connsiteX6" fmla="*/ -531 w 23983"/>
                  <a:gd name="connsiteY6" fmla="*/ 6638 h 98232"/>
                  <a:gd name="connsiteX7" fmla="*/ 6425 w 23983"/>
                  <a:gd name="connsiteY7" fmla="*/ -979 h 98232"/>
                  <a:gd name="connsiteX8" fmla="*/ 7050 w 23983"/>
                  <a:gd name="connsiteY8" fmla="*/ -979 h 98232"/>
                  <a:gd name="connsiteX9" fmla="*/ 15374 w 23983"/>
                  <a:gd name="connsiteY9" fmla="*/ -979 h 98232"/>
                  <a:gd name="connsiteX10" fmla="*/ 23445 w 23983"/>
                  <a:gd name="connsiteY10" fmla="*/ 6368 h 98232"/>
                  <a:gd name="connsiteX11" fmla="*/ 23445 w 23983"/>
                  <a:gd name="connsiteY11" fmla="*/ 6638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2">
                    <a:moveTo>
                      <a:pt x="23445" y="89392"/>
                    </a:moveTo>
                    <a:cubicBezTo>
                      <a:pt x="23411" y="93749"/>
                      <a:pt x="19865" y="97279"/>
                      <a:pt x="15492" y="97245"/>
                    </a:cubicBezTo>
                    <a:cubicBezTo>
                      <a:pt x="15458" y="97245"/>
                      <a:pt x="15408" y="97245"/>
                      <a:pt x="15374" y="97245"/>
                    </a:cubicBezTo>
                    <a:lnTo>
                      <a:pt x="7050" y="97245"/>
                    </a:lnTo>
                    <a:cubicBezTo>
                      <a:pt x="2913" y="97296"/>
                      <a:pt x="-480" y="93985"/>
                      <a:pt x="-531" y="89848"/>
                    </a:cubicBezTo>
                    <a:cubicBezTo>
                      <a:pt x="-548" y="89696"/>
                      <a:pt x="-531" y="89544"/>
                      <a:pt x="-531" y="89392"/>
                    </a:cubicBezTo>
                    <a:lnTo>
                      <a:pt x="-531" y="6638"/>
                    </a:lnTo>
                    <a:cubicBezTo>
                      <a:pt x="-717" y="2619"/>
                      <a:pt x="2407" y="-793"/>
                      <a:pt x="6425" y="-979"/>
                    </a:cubicBezTo>
                    <a:cubicBezTo>
                      <a:pt x="6628" y="-979"/>
                      <a:pt x="6847" y="-979"/>
                      <a:pt x="7050" y="-979"/>
                    </a:cubicBezTo>
                    <a:lnTo>
                      <a:pt x="15374" y="-979"/>
                    </a:lnTo>
                    <a:cubicBezTo>
                      <a:pt x="19629" y="-1181"/>
                      <a:pt x="23242" y="2112"/>
                      <a:pt x="23445" y="6368"/>
                    </a:cubicBezTo>
                    <a:cubicBezTo>
                      <a:pt x="23445" y="6469"/>
                      <a:pt x="23445" y="6554"/>
                      <a:pt x="23445" y="66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07" name="Freeform 264">
                <a:extLst>
                  <a:ext uri="{FF2B5EF4-FFF2-40B4-BE49-F238E27FC236}">
                    <a16:creationId xmlns:a16="http://schemas.microsoft.com/office/drawing/2014/main" id="{3033D06C-2410-E74A-B18B-C704ED98031F}"/>
                  </a:ext>
                </a:extLst>
              </p:cNvPr>
              <p:cNvSpPr/>
              <p:nvPr/>
            </p:nvSpPr>
            <p:spPr>
              <a:xfrm>
                <a:off x="2330433" y="3927300"/>
                <a:ext cx="25157" cy="98233"/>
              </a:xfrm>
              <a:custGeom>
                <a:avLst/>
                <a:gdLst>
                  <a:gd name="connsiteX0" fmla="*/ 24618 w 25157"/>
                  <a:gd name="connsiteY0" fmla="*/ 89392 h 98233"/>
                  <a:gd name="connsiteX1" fmla="*/ 16464 w 25157"/>
                  <a:gd name="connsiteY1" fmla="*/ 97245 h 98233"/>
                  <a:gd name="connsiteX2" fmla="*/ 16430 w 25157"/>
                  <a:gd name="connsiteY2" fmla="*/ 97245 h 98233"/>
                  <a:gd name="connsiteX3" fmla="*/ 8106 w 25157"/>
                  <a:gd name="connsiteY3" fmla="*/ 97245 h 98233"/>
                  <a:gd name="connsiteX4" fmla="*/ -539 w 25157"/>
                  <a:gd name="connsiteY4" fmla="*/ 89392 h 98233"/>
                  <a:gd name="connsiteX5" fmla="*/ -539 w 25157"/>
                  <a:gd name="connsiteY5" fmla="*/ 6638 h 98233"/>
                  <a:gd name="connsiteX6" fmla="*/ 8106 w 25157"/>
                  <a:gd name="connsiteY6" fmla="*/ -979 h 98233"/>
                  <a:gd name="connsiteX7" fmla="*/ 16430 w 25157"/>
                  <a:gd name="connsiteY7" fmla="*/ -979 h 98233"/>
                  <a:gd name="connsiteX8" fmla="*/ 24618 w 25157"/>
                  <a:gd name="connsiteY8" fmla="*/ 6452 h 98233"/>
                  <a:gd name="connsiteX9" fmla="*/ 24618 w 25157"/>
                  <a:gd name="connsiteY9" fmla="*/ 663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392"/>
                    </a:moveTo>
                    <a:cubicBezTo>
                      <a:pt x="24534" y="93816"/>
                      <a:pt x="20887" y="97329"/>
                      <a:pt x="16464" y="97245"/>
                    </a:cubicBezTo>
                    <a:cubicBezTo>
                      <a:pt x="16447" y="97245"/>
                      <a:pt x="16447" y="97245"/>
                      <a:pt x="16430" y="97245"/>
                    </a:cubicBezTo>
                    <a:lnTo>
                      <a:pt x="8106" y="97245"/>
                    </a:lnTo>
                    <a:cubicBezTo>
                      <a:pt x="3648" y="97245"/>
                      <a:pt x="-539" y="93867"/>
                      <a:pt x="-539" y="89392"/>
                    </a:cubicBezTo>
                    <a:lnTo>
                      <a:pt x="-539" y="6638"/>
                    </a:lnTo>
                    <a:cubicBezTo>
                      <a:pt x="-539" y="2196"/>
                      <a:pt x="3648" y="-979"/>
                      <a:pt x="8106" y="-979"/>
                    </a:cubicBezTo>
                    <a:lnTo>
                      <a:pt x="16430" y="-979"/>
                    </a:lnTo>
                    <a:cubicBezTo>
                      <a:pt x="20735" y="-1181"/>
                      <a:pt x="24399" y="2146"/>
                      <a:pt x="24618" y="6452"/>
                    </a:cubicBezTo>
                    <a:cubicBezTo>
                      <a:pt x="24618" y="6520"/>
                      <a:pt x="24618" y="6571"/>
                      <a:pt x="24618" y="66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08" name="Freeform 265">
                <a:extLst>
                  <a:ext uri="{FF2B5EF4-FFF2-40B4-BE49-F238E27FC236}">
                    <a16:creationId xmlns:a16="http://schemas.microsoft.com/office/drawing/2014/main" id="{5E773C7B-4D59-2B41-871F-E33613898488}"/>
                  </a:ext>
                </a:extLst>
              </p:cNvPr>
              <p:cNvSpPr/>
              <p:nvPr/>
            </p:nvSpPr>
            <p:spPr>
              <a:xfrm>
                <a:off x="2368929" y="3927298"/>
                <a:ext cx="25089" cy="98236"/>
              </a:xfrm>
              <a:custGeom>
                <a:avLst/>
                <a:gdLst>
                  <a:gd name="connsiteX0" fmla="*/ 24551 w 25089"/>
                  <a:gd name="connsiteY0" fmla="*/ 89393 h 98236"/>
                  <a:gd name="connsiteX1" fmla="*/ 16227 w 25089"/>
                  <a:gd name="connsiteY1" fmla="*/ 97246 h 98236"/>
                  <a:gd name="connsiteX2" fmla="*/ 7903 w 25089"/>
                  <a:gd name="connsiteY2" fmla="*/ 97246 h 98236"/>
                  <a:gd name="connsiteX3" fmla="*/ -539 w 25089"/>
                  <a:gd name="connsiteY3" fmla="*/ 89393 h 98236"/>
                  <a:gd name="connsiteX4" fmla="*/ -539 w 25089"/>
                  <a:gd name="connsiteY4" fmla="*/ 6639 h 98236"/>
                  <a:gd name="connsiteX5" fmla="*/ 7903 w 25089"/>
                  <a:gd name="connsiteY5" fmla="*/ -977 h 98236"/>
                  <a:gd name="connsiteX6" fmla="*/ 16109 w 25089"/>
                  <a:gd name="connsiteY6" fmla="*/ -977 h 98236"/>
                  <a:gd name="connsiteX7" fmla="*/ 24433 w 25089"/>
                  <a:gd name="connsiteY7" fmla="*/ 6521 h 98236"/>
                  <a:gd name="connsiteX8" fmla="*/ 24433 w 25089"/>
                  <a:gd name="connsiteY8" fmla="*/ 663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6">
                    <a:moveTo>
                      <a:pt x="24551" y="89393"/>
                    </a:moveTo>
                    <a:cubicBezTo>
                      <a:pt x="24399" y="93852"/>
                      <a:pt x="20684" y="97364"/>
                      <a:pt x="16227" y="97246"/>
                    </a:cubicBezTo>
                    <a:lnTo>
                      <a:pt x="7903" y="97246"/>
                    </a:lnTo>
                    <a:cubicBezTo>
                      <a:pt x="3429" y="97331"/>
                      <a:pt x="-303" y="93852"/>
                      <a:pt x="-539" y="89393"/>
                    </a:cubicBezTo>
                    <a:lnTo>
                      <a:pt x="-539" y="6639"/>
                    </a:lnTo>
                    <a:cubicBezTo>
                      <a:pt x="-539" y="2198"/>
                      <a:pt x="3547" y="-977"/>
                      <a:pt x="7903" y="-977"/>
                    </a:cubicBezTo>
                    <a:lnTo>
                      <a:pt x="16109" y="-977"/>
                    </a:lnTo>
                    <a:cubicBezTo>
                      <a:pt x="20482" y="-1197"/>
                      <a:pt x="24196" y="2147"/>
                      <a:pt x="24433" y="6521"/>
                    </a:cubicBezTo>
                    <a:cubicBezTo>
                      <a:pt x="24433" y="6555"/>
                      <a:pt x="24433" y="6606"/>
                      <a:pt x="24433" y="663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09" name="Freeform 266">
                <a:extLst>
                  <a:ext uri="{FF2B5EF4-FFF2-40B4-BE49-F238E27FC236}">
                    <a16:creationId xmlns:a16="http://schemas.microsoft.com/office/drawing/2014/main" id="{8BCCE5D5-BD91-E048-8F0B-F653926D6F7F}"/>
                  </a:ext>
                </a:extLst>
              </p:cNvPr>
              <p:cNvSpPr/>
              <p:nvPr/>
            </p:nvSpPr>
            <p:spPr>
              <a:xfrm>
                <a:off x="2407087" y="3927297"/>
                <a:ext cx="25208" cy="98238"/>
              </a:xfrm>
              <a:custGeom>
                <a:avLst/>
                <a:gdLst>
                  <a:gd name="connsiteX0" fmla="*/ 24669 w 25208"/>
                  <a:gd name="connsiteY0" fmla="*/ 89394 h 98238"/>
                  <a:gd name="connsiteX1" fmla="*/ 16227 w 25208"/>
                  <a:gd name="connsiteY1" fmla="*/ 97248 h 98238"/>
                  <a:gd name="connsiteX2" fmla="*/ 7903 w 25208"/>
                  <a:gd name="connsiteY2" fmla="*/ 97248 h 98238"/>
                  <a:gd name="connsiteX3" fmla="*/ -539 w 25208"/>
                  <a:gd name="connsiteY3" fmla="*/ 89394 h 98238"/>
                  <a:gd name="connsiteX4" fmla="*/ -539 w 25208"/>
                  <a:gd name="connsiteY4" fmla="*/ 6641 h 98238"/>
                  <a:gd name="connsiteX5" fmla="*/ 7869 w 25208"/>
                  <a:gd name="connsiteY5" fmla="*/ -976 h 98238"/>
                  <a:gd name="connsiteX6" fmla="*/ 7903 w 25208"/>
                  <a:gd name="connsiteY6" fmla="*/ -976 h 98238"/>
                  <a:gd name="connsiteX7" fmla="*/ 16227 w 25208"/>
                  <a:gd name="connsiteY7" fmla="*/ -976 h 98238"/>
                  <a:gd name="connsiteX8" fmla="*/ 24669 w 25208"/>
                  <a:gd name="connsiteY8" fmla="*/ 6641 h 98238"/>
                  <a:gd name="connsiteX9" fmla="*/ 24669 w 25208"/>
                  <a:gd name="connsiteY9" fmla="*/ 6641 h 9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8">
                    <a:moveTo>
                      <a:pt x="24669" y="89394"/>
                    </a:moveTo>
                    <a:cubicBezTo>
                      <a:pt x="24467" y="93870"/>
                      <a:pt x="20701" y="97366"/>
                      <a:pt x="16227" y="97248"/>
                    </a:cubicBezTo>
                    <a:lnTo>
                      <a:pt x="7903" y="97248"/>
                    </a:lnTo>
                    <a:cubicBezTo>
                      <a:pt x="3412" y="97383"/>
                      <a:pt x="-353" y="93887"/>
                      <a:pt x="-539" y="89394"/>
                    </a:cubicBezTo>
                    <a:lnTo>
                      <a:pt x="-539" y="6641"/>
                    </a:lnTo>
                    <a:cubicBezTo>
                      <a:pt x="-319" y="2216"/>
                      <a:pt x="3446" y="-1195"/>
                      <a:pt x="7869" y="-976"/>
                    </a:cubicBezTo>
                    <a:cubicBezTo>
                      <a:pt x="7869" y="-976"/>
                      <a:pt x="7886" y="-976"/>
                      <a:pt x="7903" y="-976"/>
                    </a:cubicBezTo>
                    <a:lnTo>
                      <a:pt x="16227" y="-976"/>
                    </a:lnTo>
                    <a:cubicBezTo>
                      <a:pt x="20668" y="-1212"/>
                      <a:pt x="24433" y="2199"/>
                      <a:pt x="24669" y="6641"/>
                    </a:cubicBezTo>
                    <a:cubicBezTo>
                      <a:pt x="24669" y="6641"/>
                      <a:pt x="24669" y="6641"/>
                      <a:pt x="24669" y="664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10" name="Freeform 267">
                <a:extLst>
                  <a:ext uri="{FF2B5EF4-FFF2-40B4-BE49-F238E27FC236}">
                    <a16:creationId xmlns:a16="http://schemas.microsoft.com/office/drawing/2014/main" id="{102DAB93-A477-1549-BB14-93E2F189A1E4}"/>
                  </a:ext>
                </a:extLst>
              </p:cNvPr>
              <p:cNvSpPr/>
              <p:nvPr/>
            </p:nvSpPr>
            <p:spPr>
              <a:xfrm>
                <a:off x="2445482" y="3927304"/>
                <a:ext cx="25157" cy="98231"/>
              </a:xfrm>
              <a:custGeom>
                <a:avLst/>
                <a:gdLst>
                  <a:gd name="connsiteX0" fmla="*/ 24618 w 25157"/>
                  <a:gd name="connsiteY0" fmla="*/ 89388 h 98231"/>
                  <a:gd name="connsiteX1" fmla="*/ 16058 w 25157"/>
                  <a:gd name="connsiteY1" fmla="*/ 97241 h 98231"/>
                  <a:gd name="connsiteX2" fmla="*/ 7734 w 25157"/>
                  <a:gd name="connsiteY2" fmla="*/ 97241 h 98231"/>
                  <a:gd name="connsiteX3" fmla="*/ -539 w 25157"/>
                  <a:gd name="connsiteY3" fmla="*/ 89388 h 98231"/>
                  <a:gd name="connsiteX4" fmla="*/ -539 w 25157"/>
                  <a:gd name="connsiteY4" fmla="*/ 6634 h 98231"/>
                  <a:gd name="connsiteX5" fmla="*/ 7599 w 25157"/>
                  <a:gd name="connsiteY5" fmla="*/ -983 h 98231"/>
                  <a:gd name="connsiteX6" fmla="*/ 7734 w 25157"/>
                  <a:gd name="connsiteY6" fmla="*/ -983 h 98231"/>
                  <a:gd name="connsiteX7" fmla="*/ 16058 w 25157"/>
                  <a:gd name="connsiteY7" fmla="*/ -983 h 98231"/>
                  <a:gd name="connsiteX8" fmla="*/ 24618 w 25157"/>
                  <a:gd name="connsiteY8" fmla="*/ 6634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1">
                    <a:moveTo>
                      <a:pt x="24618" y="89388"/>
                    </a:moveTo>
                    <a:cubicBezTo>
                      <a:pt x="24348" y="93897"/>
                      <a:pt x="20566" y="97359"/>
                      <a:pt x="16058" y="97241"/>
                    </a:cubicBezTo>
                    <a:lnTo>
                      <a:pt x="7734" y="97241"/>
                    </a:lnTo>
                    <a:cubicBezTo>
                      <a:pt x="3277" y="97359"/>
                      <a:pt x="-421" y="93846"/>
                      <a:pt x="-539" y="89388"/>
                    </a:cubicBezTo>
                    <a:lnTo>
                      <a:pt x="-539" y="6634"/>
                    </a:lnTo>
                    <a:cubicBezTo>
                      <a:pt x="-387" y="2277"/>
                      <a:pt x="3243" y="-1135"/>
                      <a:pt x="7599" y="-983"/>
                    </a:cubicBezTo>
                    <a:cubicBezTo>
                      <a:pt x="7650" y="-983"/>
                      <a:pt x="7684" y="-983"/>
                      <a:pt x="7734" y="-983"/>
                    </a:cubicBezTo>
                    <a:lnTo>
                      <a:pt x="16058" y="-983"/>
                    </a:lnTo>
                    <a:cubicBezTo>
                      <a:pt x="20499" y="-983"/>
                      <a:pt x="24618" y="2192"/>
                      <a:pt x="24618" y="663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11" name="Freeform 268">
                <a:extLst>
                  <a:ext uri="{FF2B5EF4-FFF2-40B4-BE49-F238E27FC236}">
                    <a16:creationId xmlns:a16="http://schemas.microsoft.com/office/drawing/2014/main" id="{85FA08B1-3EC1-3F4C-A045-A92B2CAA682D}"/>
                  </a:ext>
                </a:extLst>
              </p:cNvPr>
              <p:cNvSpPr/>
              <p:nvPr/>
            </p:nvSpPr>
            <p:spPr>
              <a:xfrm>
                <a:off x="2483792" y="3927306"/>
                <a:ext cx="25275" cy="98227"/>
              </a:xfrm>
              <a:custGeom>
                <a:avLst/>
                <a:gdLst>
                  <a:gd name="connsiteX0" fmla="*/ 24652 w 25275"/>
                  <a:gd name="connsiteY0" fmla="*/ 89385 h 98227"/>
                  <a:gd name="connsiteX1" fmla="*/ 15974 w 25275"/>
                  <a:gd name="connsiteY1" fmla="*/ 97238 h 98227"/>
                  <a:gd name="connsiteX2" fmla="*/ 7616 w 25275"/>
                  <a:gd name="connsiteY2" fmla="*/ 97238 h 98227"/>
                  <a:gd name="connsiteX3" fmla="*/ -539 w 25275"/>
                  <a:gd name="connsiteY3" fmla="*/ 89419 h 98227"/>
                  <a:gd name="connsiteX4" fmla="*/ -539 w 25275"/>
                  <a:gd name="connsiteY4" fmla="*/ 89385 h 98227"/>
                  <a:gd name="connsiteX5" fmla="*/ -539 w 25275"/>
                  <a:gd name="connsiteY5" fmla="*/ 6631 h 98227"/>
                  <a:gd name="connsiteX6" fmla="*/ 7397 w 25275"/>
                  <a:gd name="connsiteY6" fmla="*/ -985 h 98227"/>
                  <a:gd name="connsiteX7" fmla="*/ 7616 w 25275"/>
                  <a:gd name="connsiteY7" fmla="*/ -985 h 98227"/>
                  <a:gd name="connsiteX8" fmla="*/ 16058 w 25275"/>
                  <a:gd name="connsiteY8" fmla="*/ -985 h 98227"/>
                  <a:gd name="connsiteX9" fmla="*/ 24737 w 25275"/>
                  <a:gd name="connsiteY9" fmla="*/ 6631 h 98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27">
                    <a:moveTo>
                      <a:pt x="24652" y="89385"/>
                    </a:moveTo>
                    <a:cubicBezTo>
                      <a:pt x="24652" y="93827"/>
                      <a:pt x="20414" y="97238"/>
                      <a:pt x="15974" y="97238"/>
                    </a:cubicBezTo>
                    <a:lnTo>
                      <a:pt x="7616" y="97238"/>
                    </a:lnTo>
                    <a:cubicBezTo>
                      <a:pt x="3209" y="97340"/>
                      <a:pt x="-438" y="93827"/>
                      <a:pt x="-539" y="89419"/>
                    </a:cubicBezTo>
                    <a:cubicBezTo>
                      <a:pt x="-539" y="89402"/>
                      <a:pt x="-539" y="89402"/>
                      <a:pt x="-539" y="89385"/>
                    </a:cubicBezTo>
                    <a:lnTo>
                      <a:pt x="-539" y="6631"/>
                    </a:lnTo>
                    <a:cubicBezTo>
                      <a:pt x="-455" y="2325"/>
                      <a:pt x="3108" y="-1086"/>
                      <a:pt x="7397" y="-985"/>
                    </a:cubicBezTo>
                    <a:cubicBezTo>
                      <a:pt x="7481" y="-985"/>
                      <a:pt x="7548" y="-985"/>
                      <a:pt x="7616" y="-985"/>
                    </a:cubicBezTo>
                    <a:lnTo>
                      <a:pt x="16058" y="-985"/>
                    </a:lnTo>
                    <a:cubicBezTo>
                      <a:pt x="20499" y="-985"/>
                      <a:pt x="24737" y="2190"/>
                      <a:pt x="24737" y="663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12" name="Freeform 269">
                <a:extLst>
                  <a:ext uri="{FF2B5EF4-FFF2-40B4-BE49-F238E27FC236}">
                    <a16:creationId xmlns:a16="http://schemas.microsoft.com/office/drawing/2014/main" id="{1E4BE6A5-BF70-7B49-9482-615515CA893A}"/>
                  </a:ext>
                </a:extLst>
              </p:cNvPr>
              <p:cNvSpPr/>
              <p:nvPr/>
            </p:nvSpPr>
            <p:spPr>
              <a:xfrm>
                <a:off x="2522170" y="3927302"/>
                <a:ext cx="23983" cy="98231"/>
              </a:xfrm>
              <a:custGeom>
                <a:avLst/>
                <a:gdLst>
                  <a:gd name="connsiteX0" fmla="*/ 23436 w 23983"/>
                  <a:gd name="connsiteY0" fmla="*/ 89389 h 98231"/>
                  <a:gd name="connsiteX1" fmla="*/ 16261 w 23983"/>
                  <a:gd name="connsiteY1" fmla="*/ 97243 h 98231"/>
                  <a:gd name="connsiteX2" fmla="*/ 15822 w 23983"/>
                  <a:gd name="connsiteY2" fmla="*/ 97243 h 98231"/>
                  <a:gd name="connsiteX3" fmla="*/ 7498 w 23983"/>
                  <a:gd name="connsiteY3" fmla="*/ 97243 h 98231"/>
                  <a:gd name="connsiteX4" fmla="*/ -539 w 23983"/>
                  <a:gd name="connsiteY4" fmla="*/ 89508 h 98231"/>
                  <a:gd name="connsiteX5" fmla="*/ -539 w 23983"/>
                  <a:gd name="connsiteY5" fmla="*/ 89389 h 98231"/>
                  <a:gd name="connsiteX6" fmla="*/ -539 w 23983"/>
                  <a:gd name="connsiteY6" fmla="*/ 6636 h 98231"/>
                  <a:gd name="connsiteX7" fmla="*/ 7194 w 23983"/>
                  <a:gd name="connsiteY7" fmla="*/ -981 h 98231"/>
                  <a:gd name="connsiteX8" fmla="*/ 7498 w 23983"/>
                  <a:gd name="connsiteY8" fmla="*/ -981 h 98231"/>
                  <a:gd name="connsiteX9" fmla="*/ 15822 w 23983"/>
                  <a:gd name="connsiteY9" fmla="*/ -981 h 98231"/>
                  <a:gd name="connsiteX10" fmla="*/ 23436 w 23983"/>
                  <a:gd name="connsiteY10" fmla="*/ 6045 h 98231"/>
                  <a:gd name="connsiteX11" fmla="*/ 23436 w 23983"/>
                  <a:gd name="connsiteY11" fmla="*/ 6636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1">
                    <a:moveTo>
                      <a:pt x="23436" y="89389"/>
                    </a:moveTo>
                    <a:cubicBezTo>
                      <a:pt x="23622" y="93544"/>
                      <a:pt x="20414" y="97057"/>
                      <a:pt x="16261" y="97243"/>
                    </a:cubicBezTo>
                    <a:cubicBezTo>
                      <a:pt x="16126" y="97243"/>
                      <a:pt x="15974" y="97243"/>
                      <a:pt x="15822" y="97243"/>
                    </a:cubicBezTo>
                    <a:lnTo>
                      <a:pt x="7498" y="97243"/>
                    </a:lnTo>
                    <a:cubicBezTo>
                      <a:pt x="3142" y="97327"/>
                      <a:pt x="-455" y="93865"/>
                      <a:pt x="-539" y="89508"/>
                    </a:cubicBezTo>
                    <a:cubicBezTo>
                      <a:pt x="-539" y="89474"/>
                      <a:pt x="-539" y="89423"/>
                      <a:pt x="-539" y="89389"/>
                    </a:cubicBezTo>
                    <a:lnTo>
                      <a:pt x="-539" y="6636"/>
                    </a:lnTo>
                    <a:cubicBezTo>
                      <a:pt x="-505" y="2397"/>
                      <a:pt x="2956" y="-1015"/>
                      <a:pt x="7194" y="-981"/>
                    </a:cubicBezTo>
                    <a:cubicBezTo>
                      <a:pt x="7295" y="-981"/>
                      <a:pt x="7397" y="-981"/>
                      <a:pt x="7498" y="-981"/>
                    </a:cubicBezTo>
                    <a:lnTo>
                      <a:pt x="15822" y="-981"/>
                    </a:lnTo>
                    <a:cubicBezTo>
                      <a:pt x="19857" y="-1150"/>
                      <a:pt x="23268" y="2008"/>
                      <a:pt x="23436" y="6045"/>
                    </a:cubicBezTo>
                    <a:cubicBezTo>
                      <a:pt x="23436" y="6247"/>
                      <a:pt x="23436" y="6433"/>
                      <a:pt x="23436" y="6636"/>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13" name="Freeform 270">
                <a:extLst>
                  <a:ext uri="{FF2B5EF4-FFF2-40B4-BE49-F238E27FC236}">
                    <a16:creationId xmlns:a16="http://schemas.microsoft.com/office/drawing/2014/main" id="{92CDA5A0-C507-394B-8E1F-5FD0DB6D531C}"/>
                  </a:ext>
                </a:extLst>
              </p:cNvPr>
              <p:cNvSpPr/>
              <p:nvPr/>
            </p:nvSpPr>
            <p:spPr>
              <a:xfrm>
                <a:off x="2560530" y="3927301"/>
                <a:ext cx="23962" cy="98232"/>
              </a:xfrm>
              <a:custGeom>
                <a:avLst/>
                <a:gdLst>
                  <a:gd name="connsiteX0" fmla="*/ 23420 w 23962"/>
                  <a:gd name="connsiteY0" fmla="*/ 89391 h 98232"/>
                  <a:gd name="connsiteX1" fmla="*/ 16041 w 23962"/>
                  <a:gd name="connsiteY1" fmla="*/ 97244 h 98232"/>
                  <a:gd name="connsiteX2" fmla="*/ 15687 w 23962"/>
                  <a:gd name="connsiteY2" fmla="*/ 97244 h 98232"/>
                  <a:gd name="connsiteX3" fmla="*/ 7363 w 23962"/>
                  <a:gd name="connsiteY3" fmla="*/ 97244 h 98232"/>
                  <a:gd name="connsiteX4" fmla="*/ -539 w 23962"/>
                  <a:gd name="connsiteY4" fmla="*/ 89610 h 98232"/>
                  <a:gd name="connsiteX5" fmla="*/ -539 w 23962"/>
                  <a:gd name="connsiteY5" fmla="*/ 89391 h 98232"/>
                  <a:gd name="connsiteX6" fmla="*/ -539 w 23962"/>
                  <a:gd name="connsiteY6" fmla="*/ 6637 h 98232"/>
                  <a:gd name="connsiteX7" fmla="*/ 6975 w 23962"/>
                  <a:gd name="connsiteY7" fmla="*/ -980 h 98232"/>
                  <a:gd name="connsiteX8" fmla="*/ 7363 w 23962"/>
                  <a:gd name="connsiteY8" fmla="*/ -980 h 98232"/>
                  <a:gd name="connsiteX9" fmla="*/ 15687 w 23962"/>
                  <a:gd name="connsiteY9" fmla="*/ -980 h 98232"/>
                  <a:gd name="connsiteX10" fmla="*/ 23420 w 23962"/>
                  <a:gd name="connsiteY10" fmla="*/ 6097 h 98232"/>
                  <a:gd name="connsiteX11" fmla="*/ 23420 w 23962"/>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2">
                    <a:moveTo>
                      <a:pt x="23420" y="89391"/>
                    </a:moveTo>
                    <a:cubicBezTo>
                      <a:pt x="23555" y="93596"/>
                      <a:pt x="20246" y="97109"/>
                      <a:pt x="16041" y="97244"/>
                    </a:cubicBezTo>
                    <a:cubicBezTo>
                      <a:pt x="15923" y="97244"/>
                      <a:pt x="15805" y="97244"/>
                      <a:pt x="15687" y="97244"/>
                    </a:cubicBezTo>
                    <a:lnTo>
                      <a:pt x="7363" y="97244"/>
                    </a:lnTo>
                    <a:cubicBezTo>
                      <a:pt x="3075" y="97311"/>
                      <a:pt x="-471" y="93900"/>
                      <a:pt x="-539" y="89610"/>
                    </a:cubicBezTo>
                    <a:cubicBezTo>
                      <a:pt x="-539" y="89543"/>
                      <a:pt x="-539" y="89458"/>
                      <a:pt x="-539" y="89391"/>
                    </a:cubicBezTo>
                    <a:lnTo>
                      <a:pt x="-539" y="6637"/>
                    </a:lnTo>
                    <a:cubicBezTo>
                      <a:pt x="-572" y="2466"/>
                      <a:pt x="2787" y="-963"/>
                      <a:pt x="6975" y="-980"/>
                    </a:cubicBezTo>
                    <a:cubicBezTo>
                      <a:pt x="7093" y="-980"/>
                      <a:pt x="7228" y="-980"/>
                      <a:pt x="7363" y="-980"/>
                    </a:cubicBezTo>
                    <a:lnTo>
                      <a:pt x="15687" y="-980"/>
                    </a:lnTo>
                    <a:cubicBezTo>
                      <a:pt x="19773" y="-1165"/>
                      <a:pt x="23234" y="2010"/>
                      <a:pt x="23420" y="6097"/>
                    </a:cubicBezTo>
                    <a:cubicBezTo>
                      <a:pt x="23420" y="6282"/>
                      <a:pt x="23420" y="6451"/>
                      <a:pt x="23420" y="663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14" name="Freeform 271">
                <a:extLst>
                  <a:ext uri="{FF2B5EF4-FFF2-40B4-BE49-F238E27FC236}">
                    <a16:creationId xmlns:a16="http://schemas.microsoft.com/office/drawing/2014/main" id="{E82EF058-43EB-7C42-A31A-0C0772C8DB30}"/>
                  </a:ext>
                </a:extLst>
              </p:cNvPr>
              <p:cNvSpPr/>
              <p:nvPr/>
            </p:nvSpPr>
            <p:spPr>
              <a:xfrm>
                <a:off x="2598873" y="3927301"/>
                <a:ext cx="23961" cy="98232"/>
              </a:xfrm>
              <a:custGeom>
                <a:avLst/>
                <a:gdLst>
                  <a:gd name="connsiteX0" fmla="*/ 23421 w 23961"/>
                  <a:gd name="connsiteY0" fmla="*/ 89391 h 98232"/>
                  <a:gd name="connsiteX1" fmla="*/ 15840 w 23961"/>
                  <a:gd name="connsiteY1" fmla="*/ 97244 h 98232"/>
                  <a:gd name="connsiteX2" fmla="*/ 15570 w 23961"/>
                  <a:gd name="connsiteY2" fmla="*/ 97244 h 98232"/>
                  <a:gd name="connsiteX3" fmla="*/ 7246 w 23961"/>
                  <a:gd name="connsiteY3" fmla="*/ 97244 h 98232"/>
                  <a:gd name="connsiteX4" fmla="*/ -537 w 23961"/>
                  <a:gd name="connsiteY4" fmla="*/ 89695 h 98232"/>
                  <a:gd name="connsiteX5" fmla="*/ -537 w 23961"/>
                  <a:gd name="connsiteY5" fmla="*/ 89391 h 98232"/>
                  <a:gd name="connsiteX6" fmla="*/ -537 w 23961"/>
                  <a:gd name="connsiteY6" fmla="*/ 6637 h 98232"/>
                  <a:gd name="connsiteX7" fmla="*/ 6807 w 23961"/>
                  <a:gd name="connsiteY7" fmla="*/ -980 h 98232"/>
                  <a:gd name="connsiteX8" fmla="*/ 7246 w 23961"/>
                  <a:gd name="connsiteY8" fmla="*/ -980 h 98232"/>
                  <a:gd name="connsiteX9" fmla="*/ 15570 w 23961"/>
                  <a:gd name="connsiteY9" fmla="*/ -980 h 98232"/>
                  <a:gd name="connsiteX10" fmla="*/ 23421 w 23961"/>
                  <a:gd name="connsiteY10" fmla="*/ 6232 h 98232"/>
                  <a:gd name="connsiteX11" fmla="*/ 23421 w 23961"/>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2">
                    <a:moveTo>
                      <a:pt x="23421" y="89391"/>
                    </a:moveTo>
                    <a:cubicBezTo>
                      <a:pt x="23489" y="93646"/>
                      <a:pt x="20112" y="97176"/>
                      <a:pt x="15840" y="97244"/>
                    </a:cubicBezTo>
                    <a:cubicBezTo>
                      <a:pt x="15756" y="97244"/>
                      <a:pt x="15655" y="97244"/>
                      <a:pt x="15570" y="97244"/>
                    </a:cubicBezTo>
                    <a:lnTo>
                      <a:pt x="7246" y="97244"/>
                    </a:lnTo>
                    <a:cubicBezTo>
                      <a:pt x="3008" y="97311"/>
                      <a:pt x="-470" y="93934"/>
                      <a:pt x="-537" y="89695"/>
                    </a:cubicBezTo>
                    <a:cubicBezTo>
                      <a:pt x="-537" y="89593"/>
                      <a:pt x="-537" y="89492"/>
                      <a:pt x="-537" y="89391"/>
                    </a:cubicBezTo>
                    <a:lnTo>
                      <a:pt x="-537" y="6637"/>
                    </a:lnTo>
                    <a:cubicBezTo>
                      <a:pt x="-622" y="2499"/>
                      <a:pt x="2671" y="-912"/>
                      <a:pt x="6807" y="-980"/>
                    </a:cubicBezTo>
                    <a:cubicBezTo>
                      <a:pt x="6942" y="-980"/>
                      <a:pt x="7094" y="-980"/>
                      <a:pt x="7246" y="-980"/>
                    </a:cubicBezTo>
                    <a:lnTo>
                      <a:pt x="15570" y="-980"/>
                    </a:lnTo>
                    <a:cubicBezTo>
                      <a:pt x="19724" y="-1166"/>
                      <a:pt x="23236" y="2060"/>
                      <a:pt x="23421" y="6232"/>
                    </a:cubicBezTo>
                    <a:cubicBezTo>
                      <a:pt x="23421" y="6367"/>
                      <a:pt x="23421" y="6502"/>
                      <a:pt x="23421" y="663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15" name="Freeform 272">
                <a:extLst>
                  <a:ext uri="{FF2B5EF4-FFF2-40B4-BE49-F238E27FC236}">
                    <a16:creationId xmlns:a16="http://schemas.microsoft.com/office/drawing/2014/main" id="{59C8EB11-7958-AE43-B47A-7C0A1C980C26}"/>
                  </a:ext>
                </a:extLst>
              </p:cNvPr>
              <p:cNvSpPr/>
              <p:nvPr/>
            </p:nvSpPr>
            <p:spPr>
              <a:xfrm>
                <a:off x="2153065" y="3906857"/>
                <a:ext cx="71909" cy="152249"/>
              </a:xfrm>
              <a:custGeom>
                <a:avLst/>
                <a:gdLst>
                  <a:gd name="connsiteX0" fmla="*/ 71371 w 71909"/>
                  <a:gd name="connsiteY0" fmla="*/ -987 h 152249"/>
                  <a:gd name="connsiteX1" fmla="*/ 18844 w 71909"/>
                  <a:gd name="connsiteY1" fmla="*/ -987 h 152249"/>
                  <a:gd name="connsiteX2" fmla="*/ -539 w 71909"/>
                  <a:gd name="connsiteY2" fmla="*/ 18232 h 152249"/>
                  <a:gd name="connsiteX3" fmla="*/ -539 w 71909"/>
                  <a:gd name="connsiteY3" fmla="*/ 132263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69"/>
                      <a:pt x="-336" y="7643"/>
                      <a:pt x="-539" y="18232"/>
                    </a:cubicBezTo>
                    <a:lnTo>
                      <a:pt x="-539" y="132263"/>
                    </a:lnTo>
                    <a:cubicBezTo>
                      <a:pt x="-286" y="142801"/>
                      <a:pt x="8308" y="151229"/>
                      <a:pt x="18844" y="151262"/>
                    </a:cubicBezTo>
                    <a:lnTo>
                      <a:pt x="71371" y="151262"/>
                    </a:lnTo>
                    <a:close/>
                  </a:path>
                </a:pathLst>
              </a:custGeom>
              <a:solidFill>
                <a:srgbClr val="C9C9C9"/>
              </a:solidFill>
              <a:ln w="1684" cap="flat">
                <a:noFill/>
                <a:prstDash val="solid"/>
                <a:miter/>
              </a:ln>
            </p:spPr>
            <p:txBody>
              <a:bodyPr rtlCol="0" anchor="ctr"/>
              <a:lstStyle/>
              <a:p>
                <a:endParaRPr lang="en-US" sz="2400"/>
              </a:p>
            </p:txBody>
          </p:sp>
          <p:pic>
            <p:nvPicPr>
              <p:cNvPr id="1516" name="Picture 1515">
                <a:extLst>
                  <a:ext uri="{FF2B5EF4-FFF2-40B4-BE49-F238E27FC236}">
                    <a16:creationId xmlns:a16="http://schemas.microsoft.com/office/drawing/2014/main" id="{91C2082E-2F10-7849-9615-64E55FADC503}"/>
                  </a:ext>
                </a:extLst>
              </p:cNvPr>
              <p:cNvPicPr>
                <a:picLocks noChangeAspect="1"/>
              </p:cNvPicPr>
              <p:nvPr/>
            </p:nvPicPr>
            <p:blipFill>
              <a:blip r:embed="rId11"/>
              <a:stretch>
                <a:fillRect/>
              </a:stretch>
            </p:blipFill>
            <p:spPr>
              <a:xfrm>
                <a:off x="2252192" y="3861933"/>
                <a:ext cx="295472" cy="45598"/>
              </a:xfrm>
              <a:custGeom>
                <a:avLst/>
                <a:gdLst>
                  <a:gd name="connsiteX0" fmla="*/ 1016 w 295472"/>
                  <a:gd name="connsiteY0" fmla="*/ 333 h 45598"/>
                  <a:gd name="connsiteX1" fmla="*/ 296489 w 295472"/>
                  <a:gd name="connsiteY1" fmla="*/ 333 h 45598"/>
                  <a:gd name="connsiteX2" fmla="*/ 296489 w 295472"/>
                  <a:gd name="connsiteY2" fmla="*/ 45931 h 45598"/>
                  <a:gd name="connsiteX3" fmla="*/ 1016 w 295472"/>
                  <a:gd name="connsiteY3" fmla="*/ 4593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33"/>
                    </a:moveTo>
                    <a:lnTo>
                      <a:pt x="296489" y="333"/>
                    </a:lnTo>
                    <a:lnTo>
                      <a:pt x="296489" y="45931"/>
                    </a:lnTo>
                    <a:lnTo>
                      <a:pt x="1016" y="45931"/>
                    </a:lnTo>
                    <a:close/>
                  </a:path>
                </a:pathLst>
              </a:custGeom>
            </p:spPr>
          </p:pic>
          <p:pic>
            <p:nvPicPr>
              <p:cNvPr id="1517" name="Picture 1516">
                <a:extLst>
                  <a:ext uri="{FF2B5EF4-FFF2-40B4-BE49-F238E27FC236}">
                    <a16:creationId xmlns:a16="http://schemas.microsoft.com/office/drawing/2014/main" id="{EFDE30DB-01D5-264A-BE78-2CFE9DF50E3E}"/>
                  </a:ext>
                </a:extLst>
              </p:cNvPr>
              <p:cNvPicPr>
                <a:picLocks noChangeAspect="1"/>
              </p:cNvPicPr>
              <p:nvPr/>
            </p:nvPicPr>
            <p:blipFill>
              <a:blip r:embed="rId12"/>
              <a:stretch>
                <a:fillRect/>
              </a:stretch>
            </p:blipFill>
            <p:spPr>
              <a:xfrm>
                <a:off x="2252192" y="4057840"/>
                <a:ext cx="295472" cy="45598"/>
              </a:xfrm>
              <a:custGeom>
                <a:avLst/>
                <a:gdLst>
                  <a:gd name="connsiteX0" fmla="*/ 1016 w 295472"/>
                  <a:gd name="connsiteY0" fmla="*/ 449 h 45598"/>
                  <a:gd name="connsiteX1" fmla="*/ 296489 w 295472"/>
                  <a:gd name="connsiteY1" fmla="*/ 449 h 45598"/>
                  <a:gd name="connsiteX2" fmla="*/ 296489 w 295472"/>
                  <a:gd name="connsiteY2" fmla="*/ 46047 h 45598"/>
                  <a:gd name="connsiteX3" fmla="*/ 1016 w 295472"/>
                  <a:gd name="connsiteY3" fmla="*/ 4604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49"/>
                    </a:moveTo>
                    <a:lnTo>
                      <a:pt x="296489" y="449"/>
                    </a:lnTo>
                    <a:lnTo>
                      <a:pt x="296489" y="46047"/>
                    </a:lnTo>
                    <a:lnTo>
                      <a:pt x="1016" y="46047"/>
                    </a:lnTo>
                    <a:close/>
                  </a:path>
                </a:pathLst>
              </a:custGeom>
            </p:spPr>
          </p:pic>
          <p:sp>
            <p:nvSpPr>
              <p:cNvPr id="1518" name="Freeform 275">
                <a:extLst>
                  <a:ext uri="{FF2B5EF4-FFF2-40B4-BE49-F238E27FC236}">
                    <a16:creationId xmlns:a16="http://schemas.microsoft.com/office/drawing/2014/main" id="{5C4CF5C1-4C1B-AE41-B267-5EBA8FC60B05}"/>
                  </a:ext>
                </a:extLst>
              </p:cNvPr>
              <p:cNvSpPr/>
              <p:nvPr/>
            </p:nvSpPr>
            <p:spPr>
              <a:xfrm>
                <a:off x="2153065" y="3670722"/>
                <a:ext cx="500969" cy="152232"/>
              </a:xfrm>
              <a:custGeom>
                <a:avLst/>
                <a:gdLst>
                  <a:gd name="connsiteX0" fmla="*/ -539 w 500969"/>
                  <a:gd name="connsiteY0" fmla="*/ 132296 h 152232"/>
                  <a:gd name="connsiteX1" fmla="*/ 18844 w 500969"/>
                  <a:gd name="connsiteY1" fmla="*/ 151245 h 152232"/>
                  <a:gd name="connsiteX2" fmla="*/ 481081 w 500969"/>
                  <a:gd name="connsiteY2" fmla="*/ 151245 h 152232"/>
                  <a:gd name="connsiteX3" fmla="*/ 500431 w 500969"/>
                  <a:gd name="connsiteY3" fmla="*/ 132296 h 152232"/>
                  <a:gd name="connsiteX4" fmla="*/ 500431 w 500969"/>
                  <a:gd name="connsiteY4" fmla="*/ 18265 h 152232"/>
                  <a:gd name="connsiteX5" fmla="*/ 481115 w 500969"/>
                  <a:gd name="connsiteY5" fmla="*/ -987 h 152232"/>
                  <a:gd name="connsiteX6" fmla="*/ 18844 w 500969"/>
                  <a:gd name="connsiteY6" fmla="*/ -987 h 152232"/>
                  <a:gd name="connsiteX7" fmla="*/ -539 w 500969"/>
                  <a:gd name="connsiteY7" fmla="*/ 1826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296"/>
                    </a:moveTo>
                    <a:cubicBezTo>
                      <a:pt x="-286" y="142835"/>
                      <a:pt x="8308" y="151245"/>
                      <a:pt x="18844" y="151245"/>
                    </a:cubicBezTo>
                    <a:lnTo>
                      <a:pt x="481081" y="151245"/>
                    </a:lnTo>
                    <a:cubicBezTo>
                      <a:pt x="491617" y="151262"/>
                      <a:pt x="500228" y="142835"/>
                      <a:pt x="500431" y="132296"/>
                    </a:cubicBezTo>
                    <a:lnTo>
                      <a:pt x="500431" y="18265"/>
                    </a:lnTo>
                    <a:cubicBezTo>
                      <a:pt x="500262" y="7676"/>
                      <a:pt x="491701" y="-852"/>
                      <a:pt x="481115" y="-987"/>
                    </a:cubicBezTo>
                    <a:lnTo>
                      <a:pt x="18844" y="-987"/>
                    </a:lnTo>
                    <a:cubicBezTo>
                      <a:pt x="8258" y="-852"/>
                      <a:pt x="-319" y="7676"/>
                      <a:pt x="-539" y="18265"/>
                    </a:cubicBezTo>
                    <a:close/>
                  </a:path>
                </a:pathLst>
              </a:custGeom>
              <a:solidFill>
                <a:schemeClr val="accent1"/>
              </a:solidFill>
              <a:ln w="1684" cap="flat">
                <a:noFill/>
                <a:prstDash val="solid"/>
                <a:miter/>
              </a:ln>
            </p:spPr>
            <p:txBody>
              <a:bodyPr rtlCol="0" anchor="ctr"/>
              <a:lstStyle/>
              <a:p>
                <a:endParaRPr lang="en-US" sz="2400"/>
              </a:p>
            </p:txBody>
          </p:sp>
          <p:sp>
            <p:nvSpPr>
              <p:cNvPr id="1519" name="Freeform 276">
                <a:extLst>
                  <a:ext uri="{FF2B5EF4-FFF2-40B4-BE49-F238E27FC236}">
                    <a16:creationId xmlns:a16="http://schemas.microsoft.com/office/drawing/2014/main" id="{882EDC84-0615-8145-855B-F4C32EE7845B}"/>
                  </a:ext>
                </a:extLst>
              </p:cNvPr>
              <p:cNvSpPr/>
              <p:nvPr/>
            </p:nvSpPr>
            <p:spPr>
              <a:xfrm>
                <a:off x="2153065" y="3790360"/>
                <a:ext cx="500969" cy="32594"/>
              </a:xfrm>
              <a:custGeom>
                <a:avLst/>
                <a:gdLst>
                  <a:gd name="connsiteX0" fmla="*/ 481081 w 500969"/>
                  <a:gd name="connsiteY0" fmla="*/ 18417 h 32594"/>
                  <a:gd name="connsiteX1" fmla="*/ 18844 w 500969"/>
                  <a:gd name="connsiteY1" fmla="*/ 18417 h 32594"/>
                  <a:gd name="connsiteX2" fmla="*/ -539 w 500969"/>
                  <a:gd name="connsiteY2" fmla="*/ -987 h 32594"/>
                  <a:gd name="connsiteX3" fmla="*/ -539 w 500969"/>
                  <a:gd name="connsiteY3" fmla="*/ 12658 h 32594"/>
                  <a:gd name="connsiteX4" fmla="*/ 18844 w 500969"/>
                  <a:gd name="connsiteY4" fmla="*/ 31607 h 32594"/>
                  <a:gd name="connsiteX5" fmla="*/ 481081 w 500969"/>
                  <a:gd name="connsiteY5" fmla="*/ 31607 h 32594"/>
                  <a:gd name="connsiteX6" fmla="*/ 500431 w 500969"/>
                  <a:gd name="connsiteY6" fmla="*/ 12658 h 32594"/>
                  <a:gd name="connsiteX7" fmla="*/ 500431 w 500969"/>
                  <a:gd name="connsiteY7" fmla="*/ -987 h 32594"/>
                  <a:gd name="connsiteX8" fmla="*/ 481081 w 500969"/>
                  <a:gd name="connsiteY8" fmla="*/ 18417 h 3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94">
                    <a:moveTo>
                      <a:pt x="481081" y="18417"/>
                    </a:moveTo>
                    <a:lnTo>
                      <a:pt x="18844" y="18417"/>
                    </a:lnTo>
                    <a:cubicBezTo>
                      <a:pt x="8224" y="18198"/>
                      <a:pt x="-319" y="9635"/>
                      <a:pt x="-539" y="-987"/>
                    </a:cubicBezTo>
                    <a:lnTo>
                      <a:pt x="-539" y="12658"/>
                    </a:lnTo>
                    <a:cubicBezTo>
                      <a:pt x="-286" y="23197"/>
                      <a:pt x="8308" y="31607"/>
                      <a:pt x="18844" y="31607"/>
                    </a:cubicBezTo>
                    <a:lnTo>
                      <a:pt x="481081" y="31607"/>
                    </a:lnTo>
                    <a:cubicBezTo>
                      <a:pt x="491617" y="31624"/>
                      <a:pt x="500228" y="23197"/>
                      <a:pt x="500431" y="12658"/>
                    </a:cubicBezTo>
                    <a:lnTo>
                      <a:pt x="500431" y="-987"/>
                    </a:lnTo>
                    <a:cubicBezTo>
                      <a:pt x="500262" y="9635"/>
                      <a:pt x="491701" y="18232"/>
                      <a:pt x="481081" y="18417"/>
                    </a:cubicBezTo>
                    <a:close/>
                  </a:path>
                </a:pathLst>
              </a:custGeom>
              <a:solidFill>
                <a:srgbClr val="FFFFFF"/>
              </a:solidFill>
              <a:ln w="1684" cap="flat">
                <a:noFill/>
                <a:prstDash val="solid"/>
                <a:miter/>
              </a:ln>
            </p:spPr>
            <p:txBody>
              <a:bodyPr rtlCol="0" anchor="ctr"/>
              <a:lstStyle/>
              <a:p>
                <a:endParaRPr lang="en-US" sz="2400"/>
              </a:p>
            </p:txBody>
          </p:sp>
          <p:sp>
            <p:nvSpPr>
              <p:cNvPr id="1520" name="Freeform 277">
                <a:extLst>
                  <a:ext uri="{FF2B5EF4-FFF2-40B4-BE49-F238E27FC236}">
                    <a16:creationId xmlns:a16="http://schemas.microsoft.com/office/drawing/2014/main" id="{00B19295-6E9F-EC45-891F-D87C53032C20}"/>
                  </a:ext>
                </a:extLst>
              </p:cNvPr>
              <p:cNvSpPr/>
              <p:nvPr/>
            </p:nvSpPr>
            <p:spPr>
              <a:xfrm>
                <a:off x="2210589" y="3691067"/>
                <a:ext cx="61133" cy="61159"/>
              </a:xfrm>
              <a:custGeom>
                <a:avLst/>
                <a:gdLst>
                  <a:gd name="connsiteX0" fmla="*/ 60582 w 61133"/>
                  <a:gd name="connsiteY0" fmla="*/ 52284 h 61159"/>
                  <a:gd name="connsiteX1" fmla="*/ 53372 w 61133"/>
                  <a:gd name="connsiteY1" fmla="*/ 60171 h 61159"/>
                  <a:gd name="connsiteX2" fmla="*/ 52984 w 61133"/>
                  <a:gd name="connsiteY2" fmla="*/ 60171 h 61159"/>
                  <a:gd name="connsiteX3" fmla="*/ 7397 w 61133"/>
                  <a:gd name="connsiteY3" fmla="*/ 60171 h 61159"/>
                  <a:gd name="connsiteX4" fmla="*/ -539 w 61133"/>
                  <a:gd name="connsiteY4" fmla="*/ 52436 h 61159"/>
                  <a:gd name="connsiteX5" fmla="*/ -539 w 61133"/>
                  <a:gd name="connsiteY5" fmla="*/ 52284 h 61159"/>
                  <a:gd name="connsiteX6" fmla="*/ -539 w 61133"/>
                  <a:gd name="connsiteY6" fmla="*/ 6685 h 61159"/>
                  <a:gd name="connsiteX7" fmla="*/ 7059 w 61133"/>
                  <a:gd name="connsiteY7" fmla="*/ -982 h 61159"/>
                  <a:gd name="connsiteX8" fmla="*/ 7397 w 61133"/>
                  <a:gd name="connsiteY8" fmla="*/ -982 h 61159"/>
                  <a:gd name="connsiteX9" fmla="*/ 52984 w 61133"/>
                  <a:gd name="connsiteY9" fmla="*/ -982 h 61159"/>
                  <a:gd name="connsiteX10" fmla="*/ 60582 w 61133"/>
                  <a:gd name="connsiteY10" fmla="*/ 6094 h 61159"/>
                  <a:gd name="connsiteX11" fmla="*/ 60582 w 61133"/>
                  <a:gd name="connsiteY11" fmla="*/ 6685 h 6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59">
                    <a:moveTo>
                      <a:pt x="60582" y="52284"/>
                    </a:moveTo>
                    <a:cubicBezTo>
                      <a:pt x="60768" y="56456"/>
                      <a:pt x="57543" y="59985"/>
                      <a:pt x="53372" y="60171"/>
                    </a:cubicBezTo>
                    <a:cubicBezTo>
                      <a:pt x="53254" y="60171"/>
                      <a:pt x="53119" y="60171"/>
                      <a:pt x="52984" y="60171"/>
                    </a:cubicBezTo>
                    <a:lnTo>
                      <a:pt x="7397" y="60171"/>
                    </a:lnTo>
                    <a:cubicBezTo>
                      <a:pt x="3074" y="60222"/>
                      <a:pt x="-488" y="56760"/>
                      <a:pt x="-539" y="52436"/>
                    </a:cubicBezTo>
                    <a:cubicBezTo>
                      <a:pt x="-539" y="52386"/>
                      <a:pt x="-539" y="52335"/>
                      <a:pt x="-539" y="52284"/>
                    </a:cubicBezTo>
                    <a:lnTo>
                      <a:pt x="-539" y="6685"/>
                    </a:lnTo>
                    <a:cubicBezTo>
                      <a:pt x="-556" y="2463"/>
                      <a:pt x="2838" y="-965"/>
                      <a:pt x="7059" y="-982"/>
                    </a:cubicBezTo>
                    <a:cubicBezTo>
                      <a:pt x="7160" y="-982"/>
                      <a:pt x="7279" y="-982"/>
                      <a:pt x="7397" y="-982"/>
                    </a:cubicBezTo>
                    <a:lnTo>
                      <a:pt x="52984" y="-982"/>
                    </a:lnTo>
                    <a:cubicBezTo>
                      <a:pt x="57036" y="-1134"/>
                      <a:pt x="60447" y="2041"/>
                      <a:pt x="60582" y="6094"/>
                    </a:cubicBezTo>
                    <a:cubicBezTo>
                      <a:pt x="60599" y="6297"/>
                      <a:pt x="60599" y="6483"/>
                      <a:pt x="60582" y="6685"/>
                    </a:cubicBezTo>
                    <a:close/>
                  </a:path>
                </a:pathLst>
              </a:custGeom>
              <a:solidFill>
                <a:srgbClr val="A8A8A8"/>
              </a:solidFill>
              <a:ln w="1684" cap="flat">
                <a:noFill/>
                <a:prstDash val="solid"/>
                <a:miter/>
              </a:ln>
            </p:spPr>
            <p:txBody>
              <a:bodyPr rtlCol="0" anchor="ctr"/>
              <a:lstStyle/>
              <a:p>
                <a:endParaRPr lang="en-US" sz="2400"/>
              </a:p>
            </p:txBody>
          </p:sp>
          <p:sp>
            <p:nvSpPr>
              <p:cNvPr id="1521" name="Freeform 278">
                <a:extLst>
                  <a:ext uri="{FF2B5EF4-FFF2-40B4-BE49-F238E27FC236}">
                    <a16:creationId xmlns:a16="http://schemas.microsoft.com/office/drawing/2014/main" id="{A3A2F7BB-B86A-BC4D-B52D-E1A60A8026B6}"/>
                  </a:ext>
                </a:extLst>
              </p:cNvPr>
              <p:cNvSpPr/>
              <p:nvPr/>
            </p:nvSpPr>
            <p:spPr>
              <a:xfrm>
                <a:off x="2210438" y="3767712"/>
                <a:ext cx="21949" cy="21955"/>
              </a:xfrm>
              <a:custGeom>
                <a:avLst/>
                <a:gdLst>
                  <a:gd name="connsiteX0" fmla="*/ 21410 w 21949"/>
                  <a:gd name="connsiteY0" fmla="*/ 9990 h 21955"/>
                  <a:gd name="connsiteX1" fmla="*/ 10436 w 21949"/>
                  <a:gd name="connsiteY1" fmla="*/ -987 h 21955"/>
                  <a:gd name="connsiteX2" fmla="*/ -539 w 21949"/>
                  <a:gd name="connsiteY2" fmla="*/ 9990 h 21955"/>
                  <a:gd name="connsiteX3" fmla="*/ 10436 w 21949"/>
                  <a:gd name="connsiteY3" fmla="*/ 20968 h 21955"/>
                  <a:gd name="connsiteX4" fmla="*/ 10453 w 21949"/>
                  <a:gd name="connsiteY4" fmla="*/ 20968 h 21955"/>
                  <a:gd name="connsiteX5" fmla="*/ 21410 w 21949"/>
                  <a:gd name="connsiteY5" fmla="*/ 10007 h 21955"/>
                  <a:gd name="connsiteX6" fmla="*/ 21410 w 21949"/>
                  <a:gd name="connsiteY6" fmla="*/ 9990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9" h="21955">
                    <a:moveTo>
                      <a:pt x="21410" y="9990"/>
                    </a:moveTo>
                    <a:cubicBezTo>
                      <a:pt x="21410" y="3927"/>
                      <a:pt x="16497" y="-987"/>
                      <a:pt x="10436" y="-987"/>
                    </a:cubicBezTo>
                    <a:cubicBezTo>
                      <a:pt x="4374" y="-987"/>
                      <a:pt x="-539" y="3927"/>
                      <a:pt x="-539" y="9990"/>
                    </a:cubicBezTo>
                    <a:cubicBezTo>
                      <a:pt x="-539" y="16053"/>
                      <a:pt x="4374" y="20968"/>
                      <a:pt x="10436" y="20968"/>
                    </a:cubicBezTo>
                    <a:cubicBezTo>
                      <a:pt x="10436" y="20968"/>
                      <a:pt x="10453" y="20968"/>
                      <a:pt x="10453" y="20968"/>
                    </a:cubicBezTo>
                    <a:cubicBezTo>
                      <a:pt x="16497" y="20968"/>
                      <a:pt x="21410" y="16053"/>
                      <a:pt x="21410" y="10007"/>
                    </a:cubicBezTo>
                    <a:cubicBezTo>
                      <a:pt x="21410" y="10007"/>
                      <a:pt x="21410" y="9990"/>
                      <a:pt x="21410" y="9990"/>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22" name="Freeform 279">
                <a:extLst>
                  <a:ext uri="{FF2B5EF4-FFF2-40B4-BE49-F238E27FC236}">
                    <a16:creationId xmlns:a16="http://schemas.microsoft.com/office/drawing/2014/main" id="{303465FF-16EA-034D-BF9E-9401E52563B0}"/>
                  </a:ext>
                </a:extLst>
              </p:cNvPr>
              <p:cNvSpPr/>
              <p:nvPr/>
            </p:nvSpPr>
            <p:spPr>
              <a:xfrm>
                <a:off x="2250284" y="3767746"/>
                <a:ext cx="21915" cy="21921"/>
              </a:xfrm>
              <a:custGeom>
                <a:avLst/>
                <a:gdLst>
                  <a:gd name="connsiteX0" fmla="*/ 21377 w 21915"/>
                  <a:gd name="connsiteY0" fmla="*/ 9956 h 21921"/>
                  <a:gd name="connsiteX1" fmla="*/ 10402 w 21915"/>
                  <a:gd name="connsiteY1" fmla="*/ -987 h 21921"/>
                  <a:gd name="connsiteX2" fmla="*/ -539 w 21915"/>
                  <a:gd name="connsiteY2" fmla="*/ 9990 h 21921"/>
                  <a:gd name="connsiteX3" fmla="*/ 10419 w 21915"/>
                  <a:gd name="connsiteY3" fmla="*/ 20934 h 21921"/>
                  <a:gd name="connsiteX4" fmla="*/ 21377 w 21915"/>
                  <a:gd name="connsiteY4" fmla="*/ 9956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56"/>
                    </a:moveTo>
                    <a:cubicBezTo>
                      <a:pt x="21360" y="3910"/>
                      <a:pt x="16447" y="-1004"/>
                      <a:pt x="10402" y="-987"/>
                    </a:cubicBezTo>
                    <a:cubicBezTo>
                      <a:pt x="4358" y="-971"/>
                      <a:pt x="-556" y="3944"/>
                      <a:pt x="-539" y="9990"/>
                    </a:cubicBezTo>
                    <a:cubicBezTo>
                      <a:pt x="-522" y="16036"/>
                      <a:pt x="4374" y="20934"/>
                      <a:pt x="10419" y="20934"/>
                    </a:cubicBezTo>
                    <a:cubicBezTo>
                      <a:pt x="16480" y="20917"/>
                      <a:pt x="21377" y="16019"/>
                      <a:pt x="21377" y="9956"/>
                    </a:cubicBezTo>
                    <a:close/>
                  </a:path>
                </a:pathLst>
              </a:custGeom>
              <a:solidFill>
                <a:srgbClr val="FFFFFF"/>
              </a:solidFill>
              <a:ln w="1684" cap="flat">
                <a:noFill/>
                <a:prstDash val="solid"/>
                <a:miter/>
              </a:ln>
            </p:spPr>
            <p:txBody>
              <a:bodyPr rtlCol="0" anchor="ctr"/>
              <a:lstStyle/>
              <a:p>
                <a:endParaRPr lang="en-US" sz="2400"/>
              </a:p>
            </p:txBody>
          </p:sp>
          <p:sp>
            <p:nvSpPr>
              <p:cNvPr id="1523" name="Freeform 280">
                <a:extLst>
                  <a:ext uri="{FF2B5EF4-FFF2-40B4-BE49-F238E27FC236}">
                    <a16:creationId xmlns:a16="http://schemas.microsoft.com/office/drawing/2014/main" id="{E5B73814-F2CB-4F44-9899-0BD147D3BDAF}"/>
                  </a:ext>
                </a:extLst>
              </p:cNvPr>
              <p:cNvSpPr/>
              <p:nvPr/>
            </p:nvSpPr>
            <p:spPr>
              <a:xfrm>
                <a:off x="2293263" y="3691149"/>
                <a:ext cx="23983" cy="98248"/>
              </a:xfrm>
              <a:custGeom>
                <a:avLst/>
                <a:gdLst>
                  <a:gd name="connsiteX0" fmla="*/ 23445 w 23983"/>
                  <a:gd name="connsiteY0" fmla="*/ 89441 h 98248"/>
                  <a:gd name="connsiteX1" fmla="*/ 15492 w 23983"/>
                  <a:gd name="connsiteY1" fmla="*/ 97260 h 98248"/>
                  <a:gd name="connsiteX2" fmla="*/ 15374 w 23983"/>
                  <a:gd name="connsiteY2" fmla="*/ 97260 h 98248"/>
                  <a:gd name="connsiteX3" fmla="*/ 7050 w 23983"/>
                  <a:gd name="connsiteY3" fmla="*/ 97260 h 98248"/>
                  <a:gd name="connsiteX4" fmla="*/ -531 w 23983"/>
                  <a:gd name="connsiteY4" fmla="*/ 89931 h 98248"/>
                  <a:gd name="connsiteX5" fmla="*/ -531 w 23983"/>
                  <a:gd name="connsiteY5" fmla="*/ 89441 h 98248"/>
                  <a:gd name="connsiteX6" fmla="*/ -531 w 23983"/>
                  <a:gd name="connsiteY6" fmla="*/ 6687 h 98248"/>
                  <a:gd name="connsiteX7" fmla="*/ 6476 w 23983"/>
                  <a:gd name="connsiteY7" fmla="*/ -980 h 98248"/>
                  <a:gd name="connsiteX8" fmla="*/ 7050 w 23983"/>
                  <a:gd name="connsiteY8" fmla="*/ -980 h 98248"/>
                  <a:gd name="connsiteX9" fmla="*/ 15374 w 23983"/>
                  <a:gd name="connsiteY9" fmla="*/ -980 h 98248"/>
                  <a:gd name="connsiteX10" fmla="*/ 23445 w 23983"/>
                  <a:gd name="connsiteY10" fmla="*/ 6451 h 98248"/>
                  <a:gd name="connsiteX11" fmla="*/ 23445 w 23983"/>
                  <a:gd name="connsiteY11" fmla="*/ 6687 h 9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8">
                    <a:moveTo>
                      <a:pt x="23445" y="89441"/>
                    </a:moveTo>
                    <a:cubicBezTo>
                      <a:pt x="23411" y="93798"/>
                      <a:pt x="19848" y="97294"/>
                      <a:pt x="15492" y="97260"/>
                    </a:cubicBezTo>
                    <a:cubicBezTo>
                      <a:pt x="15458" y="97260"/>
                      <a:pt x="15408" y="97260"/>
                      <a:pt x="15374" y="97260"/>
                    </a:cubicBezTo>
                    <a:lnTo>
                      <a:pt x="7050" y="97260"/>
                    </a:lnTo>
                    <a:cubicBezTo>
                      <a:pt x="2930" y="97328"/>
                      <a:pt x="-463" y="94052"/>
                      <a:pt x="-531" y="89931"/>
                    </a:cubicBezTo>
                    <a:cubicBezTo>
                      <a:pt x="-548" y="89762"/>
                      <a:pt x="-531" y="89610"/>
                      <a:pt x="-531" y="89441"/>
                    </a:cubicBezTo>
                    <a:lnTo>
                      <a:pt x="-531" y="6687"/>
                    </a:lnTo>
                    <a:cubicBezTo>
                      <a:pt x="-717" y="2634"/>
                      <a:pt x="2424" y="-794"/>
                      <a:pt x="6476" y="-980"/>
                    </a:cubicBezTo>
                    <a:cubicBezTo>
                      <a:pt x="6678" y="-980"/>
                      <a:pt x="6864" y="-980"/>
                      <a:pt x="7050" y="-980"/>
                    </a:cubicBezTo>
                    <a:lnTo>
                      <a:pt x="15374" y="-980"/>
                    </a:lnTo>
                    <a:cubicBezTo>
                      <a:pt x="19646" y="-1166"/>
                      <a:pt x="23259" y="2161"/>
                      <a:pt x="23445" y="6451"/>
                    </a:cubicBezTo>
                    <a:cubicBezTo>
                      <a:pt x="23445" y="6518"/>
                      <a:pt x="23445" y="6603"/>
                      <a:pt x="23445" y="668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24" name="Freeform 281">
                <a:extLst>
                  <a:ext uri="{FF2B5EF4-FFF2-40B4-BE49-F238E27FC236}">
                    <a16:creationId xmlns:a16="http://schemas.microsoft.com/office/drawing/2014/main" id="{0E84D46C-FA4F-9C47-A749-620FEDB530F5}"/>
                  </a:ext>
                </a:extLst>
              </p:cNvPr>
              <p:cNvSpPr/>
              <p:nvPr/>
            </p:nvSpPr>
            <p:spPr>
              <a:xfrm>
                <a:off x="2330433" y="3691150"/>
                <a:ext cx="25157" cy="98249"/>
              </a:xfrm>
              <a:custGeom>
                <a:avLst/>
                <a:gdLst>
                  <a:gd name="connsiteX0" fmla="*/ 24618 w 25157"/>
                  <a:gd name="connsiteY0" fmla="*/ 89441 h 98249"/>
                  <a:gd name="connsiteX1" fmla="*/ 16464 w 25157"/>
                  <a:gd name="connsiteY1" fmla="*/ 97260 h 98249"/>
                  <a:gd name="connsiteX2" fmla="*/ 16430 w 25157"/>
                  <a:gd name="connsiteY2" fmla="*/ 97260 h 98249"/>
                  <a:gd name="connsiteX3" fmla="*/ 8106 w 25157"/>
                  <a:gd name="connsiteY3" fmla="*/ 97260 h 98249"/>
                  <a:gd name="connsiteX4" fmla="*/ -539 w 25157"/>
                  <a:gd name="connsiteY4" fmla="*/ 89441 h 98249"/>
                  <a:gd name="connsiteX5" fmla="*/ -539 w 25157"/>
                  <a:gd name="connsiteY5" fmla="*/ 6687 h 98249"/>
                  <a:gd name="connsiteX6" fmla="*/ 8106 w 25157"/>
                  <a:gd name="connsiteY6" fmla="*/ -980 h 98249"/>
                  <a:gd name="connsiteX7" fmla="*/ 16430 w 25157"/>
                  <a:gd name="connsiteY7" fmla="*/ -980 h 98249"/>
                  <a:gd name="connsiteX8" fmla="*/ 24618 w 25157"/>
                  <a:gd name="connsiteY8" fmla="*/ 6518 h 98249"/>
                  <a:gd name="connsiteX9" fmla="*/ 24618 w 25157"/>
                  <a:gd name="connsiteY9" fmla="*/ 6687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49">
                    <a:moveTo>
                      <a:pt x="24618" y="89441"/>
                    </a:moveTo>
                    <a:cubicBezTo>
                      <a:pt x="24534" y="93849"/>
                      <a:pt x="20870" y="97345"/>
                      <a:pt x="16464" y="97260"/>
                    </a:cubicBezTo>
                    <a:cubicBezTo>
                      <a:pt x="16464" y="97260"/>
                      <a:pt x="16447" y="97260"/>
                      <a:pt x="16430" y="97260"/>
                    </a:cubicBezTo>
                    <a:lnTo>
                      <a:pt x="8106" y="97260"/>
                    </a:lnTo>
                    <a:cubicBezTo>
                      <a:pt x="3648" y="97260"/>
                      <a:pt x="-539" y="93883"/>
                      <a:pt x="-539" y="89441"/>
                    </a:cubicBezTo>
                    <a:lnTo>
                      <a:pt x="-539" y="6687"/>
                    </a:lnTo>
                    <a:cubicBezTo>
                      <a:pt x="-539" y="2246"/>
                      <a:pt x="3648" y="-980"/>
                      <a:pt x="8106" y="-980"/>
                    </a:cubicBezTo>
                    <a:lnTo>
                      <a:pt x="16430" y="-980"/>
                    </a:lnTo>
                    <a:cubicBezTo>
                      <a:pt x="20769" y="-1166"/>
                      <a:pt x="24433" y="2195"/>
                      <a:pt x="24618" y="6518"/>
                    </a:cubicBezTo>
                    <a:cubicBezTo>
                      <a:pt x="24618" y="6586"/>
                      <a:pt x="24618" y="6637"/>
                      <a:pt x="24618" y="668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25" name="Freeform 282">
                <a:extLst>
                  <a:ext uri="{FF2B5EF4-FFF2-40B4-BE49-F238E27FC236}">
                    <a16:creationId xmlns:a16="http://schemas.microsoft.com/office/drawing/2014/main" id="{0E197604-160F-B043-AAAD-CC095D132E2D}"/>
                  </a:ext>
                </a:extLst>
              </p:cNvPr>
              <p:cNvSpPr/>
              <p:nvPr/>
            </p:nvSpPr>
            <p:spPr>
              <a:xfrm>
                <a:off x="2368929" y="3691148"/>
                <a:ext cx="25089" cy="98252"/>
              </a:xfrm>
              <a:custGeom>
                <a:avLst/>
                <a:gdLst>
                  <a:gd name="connsiteX0" fmla="*/ 24551 w 25089"/>
                  <a:gd name="connsiteY0" fmla="*/ 89442 h 98252"/>
                  <a:gd name="connsiteX1" fmla="*/ 16227 w 25089"/>
                  <a:gd name="connsiteY1" fmla="*/ 97262 h 98252"/>
                  <a:gd name="connsiteX2" fmla="*/ 7903 w 25089"/>
                  <a:gd name="connsiteY2" fmla="*/ 97262 h 98252"/>
                  <a:gd name="connsiteX3" fmla="*/ -539 w 25089"/>
                  <a:gd name="connsiteY3" fmla="*/ 89442 h 98252"/>
                  <a:gd name="connsiteX4" fmla="*/ -539 w 25089"/>
                  <a:gd name="connsiteY4" fmla="*/ 6689 h 98252"/>
                  <a:gd name="connsiteX5" fmla="*/ 7903 w 25089"/>
                  <a:gd name="connsiteY5" fmla="*/ -979 h 98252"/>
                  <a:gd name="connsiteX6" fmla="*/ 16109 w 25089"/>
                  <a:gd name="connsiteY6" fmla="*/ -979 h 98252"/>
                  <a:gd name="connsiteX7" fmla="*/ 24433 w 25089"/>
                  <a:gd name="connsiteY7" fmla="*/ 6621 h 98252"/>
                  <a:gd name="connsiteX8" fmla="*/ 24433 w 25089"/>
                  <a:gd name="connsiteY8" fmla="*/ 6689 h 9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52">
                    <a:moveTo>
                      <a:pt x="24551" y="89442"/>
                    </a:moveTo>
                    <a:cubicBezTo>
                      <a:pt x="24399" y="93901"/>
                      <a:pt x="20684" y="97397"/>
                      <a:pt x="16227" y="97262"/>
                    </a:cubicBezTo>
                    <a:lnTo>
                      <a:pt x="7903" y="97262"/>
                    </a:lnTo>
                    <a:cubicBezTo>
                      <a:pt x="3446" y="97346"/>
                      <a:pt x="-286" y="93901"/>
                      <a:pt x="-539" y="89442"/>
                    </a:cubicBezTo>
                    <a:lnTo>
                      <a:pt x="-539" y="6689"/>
                    </a:lnTo>
                    <a:cubicBezTo>
                      <a:pt x="-539" y="2247"/>
                      <a:pt x="3547" y="-979"/>
                      <a:pt x="7903" y="-979"/>
                    </a:cubicBezTo>
                    <a:lnTo>
                      <a:pt x="16109" y="-979"/>
                    </a:lnTo>
                    <a:cubicBezTo>
                      <a:pt x="20499" y="-1182"/>
                      <a:pt x="24230" y="2230"/>
                      <a:pt x="24433" y="6621"/>
                    </a:cubicBezTo>
                    <a:cubicBezTo>
                      <a:pt x="24433" y="6638"/>
                      <a:pt x="24433" y="6672"/>
                      <a:pt x="24433" y="668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26" name="Freeform 283">
                <a:extLst>
                  <a:ext uri="{FF2B5EF4-FFF2-40B4-BE49-F238E27FC236}">
                    <a16:creationId xmlns:a16="http://schemas.microsoft.com/office/drawing/2014/main" id="{069F667B-78E9-4644-9CB9-BDF18023EA8E}"/>
                  </a:ext>
                </a:extLst>
              </p:cNvPr>
              <p:cNvSpPr/>
              <p:nvPr/>
            </p:nvSpPr>
            <p:spPr>
              <a:xfrm>
                <a:off x="2407087" y="3691148"/>
                <a:ext cx="25208" cy="98253"/>
              </a:xfrm>
              <a:custGeom>
                <a:avLst/>
                <a:gdLst>
                  <a:gd name="connsiteX0" fmla="*/ 24669 w 25208"/>
                  <a:gd name="connsiteY0" fmla="*/ 89442 h 98253"/>
                  <a:gd name="connsiteX1" fmla="*/ 16227 w 25208"/>
                  <a:gd name="connsiteY1" fmla="*/ 97262 h 98253"/>
                  <a:gd name="connsiteX2" fmla="*/ 7903 w 25208"/>
                  <a:gd name="connsiteY2" fmla="*/ 97262 h 98253"/>
                  <a:gd name="connsiteX3" fmla="*/ -539 w 25208"/>
                  <a:gd name="connsiteY3" fmla="*/ 89442 h 98253"/>
                  <a:gd name="connsiteX4" fmla="*/ -539 w 25208"/>
                  <a:gd name="connsiteY4" fmla="*/ 6689 h 98253"/>
                  <a:gd name="connsiteX5" fmla="*/ 7886 w 25208"/>
                  <a:gd name="connsiteY5" fmla="*/ -979 h 98253"/>
                  <a:gd name="connsiteX6" fmla="*/ 7903 w 25208"/>
                  <a:gd name="connsiteY6" fmla="*/ -979 h 98253"/>
                  <a:gd name="connsiteX7" fmla="*/ 16227 w 25208"/>
                  <a:gd name="connsiteY7" fmla="*/ -979 h 98253"/>
                  <a:gd name="connsiteX8" fmla="*/ 24669 w 25208"/>
                  <a:gd name="connsiteY8" fmla="*/ 6689 h 9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53">
                    <a:moveTo>
                      <a:pt x="24669" y="89442"/>
                    </a:moveTo>
                    <a:cubicBezTo>
                      <a:pt x="24467" y="93917"/>
                      <a:pt x="20701" y="97397"/>
                      <a:pt x="16227" y="97262"/>
                    </a:cubicBezTo>
                    <a:lnTo>
                      <a:pt x="7903" y="97262"/>
                    </a:lnTo>
                    <a:cubicBezTo>
                      <a:pt x="3429" y="97413"/>
                      <a:pt x="-353" y="93917"/>
                      <a:pt x="-539" y="89442"/>
                    </a:cubicBezTo>
                    <a:lnTo>
                      <a:pt x="-539" y="6689"/>
                    </a:lnTo>
                    <a:cubicBezTo>
                      <a:pt x="-336" y="2247"/>
                      <a:pt x="3446" y="-1182"/>
                      <a:pt x="7886" y="-979"/>
                    </a:cubicBezTo>
                    <a:cubicBezTo>
                      <a:pt x="7886" y="-979"/>
                      <a:pt x="7903" y="-979"/>
                      <a:pt x="7903" y="-979"/>
                    </a:cubicBezTo>
                    <a:lnTo>
                      <a:pt x="16227" y="-979"/>
                    </a:lnTo>
                    <a:cubicBezTo>
                      <a:pt x="20668" y="-1182"/>
                      <a:pt x="24450" y="2247"/>
                      <a:pt x="24669" y="668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27" name="Freeform 284">
                <a:extLst>
                  <a:ext uri="{FF2B5EF4-FFF2-40B4-BE49-F238E27FC236}">
                    <a16:creationId xmlns:a16="http://schemas.microsoft.com/office/drawing/2014/main" id="{668C1D01-B63D-454E-98D2-CFFD10B68F59}"/>
                  </a:ext>
                </a:extLst>
              </p:cNvPr>
              <p:cNvSpPr/>
              <p:nvPr/>
            </p:nvSpPr>
            <p:spPr>
              <a:xfrm>
                <a:off x="2445482" y="3691153"/>
                <a:ext cx="25157" cy="98249"/>
              </a:xfrm>
              <a:custGeom>
                <a:avLst/>
                <a:gdLst>
                  <a:gd name="connsiteX0" fmla="*/ 24618 w 25157"/>
                  <a:gd name="connsiteY0" fmla="*/ 89437 h 98249"/>
                  <a:gd name="connsiteX1" fmla="*/ 16058 w 25157"/>
                  <a:gd name="connsiteY1" fmla="*/ 97257 h 98249"/>
                  <a:gd name="connsiteX2" fmla="*/ 7734 w 25157"/>
                  <a:gd name="connsiteY2" fmla="*/ 97257 h 98249"/>
                  <a:gd name="connsiteX3" fmla="*/ -539 w 25157"/>
                  <a:gd name="connsiteY3" fmla="*/ 89437 h 98249"/>
                  <a:gd name="connsiteX4" fmla="*/ -539 w 25157"/>
                  <a:gd name="connsiteY4" fmla="*/ 6684 h 98249"/>
                  <a:gd name="connsiteX5" fmla="*/ 7616 w 25157"/>
                  <a:gd name="connsiteY5" fmla="*/ -984 h 98249"/>
                  <a:gd name="connsiteX6" fmla="*/ 7734 w 25157"/>
                  <a:gd name="connsiteY6" fmla="*/ -984 h 98249"/>
                  <a:gd name="connsiteX7" fmla="*/ 16058 w 25157"/>
                  <a:gd name="connsiteY7" fmla="*/ -984 h 98249"/>
                  <a:gd name="connsiteX8" fmla="*/ 24618 w 25157"/>
                  <a:gd name="connsiteY8" fmla="*/ 6684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49">
                    <a:moveTo>
                      <a:pt x="24618" y="89437"/>
                    </a:moveTo>
                    <a:cubicBezTo>
                      <a:pt x="24348" y="93930"/>
                      <a:pt x="20566" y="97409"/>
                      <a:pt x="16058" y="97257"/>
                    </a:cubicBezTo>
                    <a:lnTo>
                      <a:pt x="7734" y="97257"/>
                    </a:lnTo>
                    <a:cubicBezTo>
                      <a:pt x="3294" y="97375"/>
                      <a:pt x="-404" y="93879"/>
                      <a:pt x="-539" y="89437"/>
                    </a:cubicBezTo>
                    <a:lnTo>
                      <a:pt x="-539" y="6684"/>
                    </a:lnTo>
                    <a:cubicBezTo>
                      <a:pt x="-404" y="2310"/>
                      <a:pt x="3243" y="-1119"/>
                      <a:pt x="7616" y="-984"/>
                    </a:cubicBezTo>
                    <a:cubicBezTo>
                      <a:pt x="7667" y="-984"/>
                      <a:pt x="7701" y="-984"/>
                      <a:pt x="7734" y="-984"/>
                    </a:cubicBezTo>
                    <a:lnTo>
                      <a:pt x="16058" y="-984"/>
                    </a:lnTo>
                    <a:cubicBezTo>
                      <a:pt x="20499" y="-984"/>
                      <a:pt x="24618" y="2242"/>
                      <a:pt x="24618" y="668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28" name="Freeform 285">
                <a:extLst>
                  <a:ext uri="{FF2B5EF4-FFF2-40B4-BE49-F238E27FC236}">
                    <a16:creationId xmlns:a16="http://schemas.microsoft.com/office/drawing/2014/main" id="{A3C01D96-6AD6-744A-9968-CAF2EE63641A}"/>
                  </a:ext>
                </a:extLst>
              </p:cNvPr>
              <p:cNvSpPr/>
              <p:nvPr/>
            </p:nvSpPr>
            <p:spPr>
              <a:xfrm>
                <a:off x="2483792" y="3691155"/>
                <a:ext cx="25275" cy="98245"/>
              </a:xfrm>
              <a:custGeom>
                <a:avLst/>
                <a:gdLst>
                  <a:gd name="connsiteX0" fmla="*/ 24652 w 25275"/>
                  <a:gd name="connsiteY0" fmla="*/ 89436 h 98245"/>
                  <a:gd name="connsiteX1" fmla="*/ 15974 w 25275"/>
                  <a:gd name="connsiteY1" fmla="*/ 97255 h 98245"/>
                  <a:gd name="connsiteX2" fmla="*/ 7616 w 25275"/>
                  <a:gd name="connsiteY2" fmla="*/ 97255 h 98245"/>
                  <a:gd name="connsiteX3" fmla="*/ -539 w 25275"/>
                  <a:gd name="connsiteY3" fmla="*/ 89503 h 98245"/>
                  <a:gd name="connsiteX4" fmla="*/ -539 w 25275"/>
                  <a:gd name="connsiteY4" fmla="*/ 89436 h 98245"/>
                  <a:gd name="connsiteX5" fmla="*/ -539 w 25275"/>
                  <a:gd name="connsiteY5" fmla="*/ 6682 h 98245"/>
                  <a:gd name="connsiteX6" fmla="*/ 7464 w 25275"/>
                  <a:gd name="connsiteY6" fmla="*/ -985 h 98245"/>
                  <a:gd name="connsiteX7" fmla="*/ 7616 w 25275"/>
                  <a:gd name="connsiteY7" fmla="*/ -985 h 98245"/>
                  <a:gd name="connsiteX8" fmla="*/ 16058 w 25275"/>
                  <a:gd name="connsiteY8" fmla="*/ -985 h 98245"/>
                  <a:gd name="connsiteX9" fmla="*/ 24737 w 25275"/>
                  <a:gd name="connsiteY9" fmla="*/ 6682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5">
                    <a:moveTo>
                      <a:pt x="24652" y="89436"/>
                    </a:moveTo>
                    <a:cubicBezTo>
                      <a:pt x="24652" y="93877"/>
                      <a:pt x="20414" y="97255"/>
                      <a:pt x="15974" y="97255"/>
                    </a:cubicBezTo>
                    <a:lnTo>
                      <a:pt x="7616" y="97255"/>
                    </a:lnTo>
                    <a:cubicBezTo>
                      <a:pt x="3226" y="97373"/>
                      <a:pt x="-421" y="93894"/>
                      <a:pt x="-539" y="89503"/>
                    </a:cubicBezTo>
                    <a:cubicBezTo>
                      <a:pt x="-539" y="89486"/>
                      <a:pt x="-539" y="89453"/>
                      <a:pt x="-539" y="89436"/>
                    </a:cubicBezTo>
                    <a:lnTo>
                      <a:pt x="-539" y="6682"/>
                    </a:lnTo>
                    <a:cubicBezTo>
                      <a:pt x="-455" y="2359"/>
                      <a:pt x="3125" y="-1087"/>
                      <a:pt x="7464" y="-985"/>
                    </a:cubicBezTo>
                    <a:cubicBezTo>
                      <a:pt x="7515" y="-985"/>
                      <a:pt x="7565" y="-985"/>
                      <a:pt x="7616" y="-985"/>
                    </a:cubicBezTo>
                    <a:lnTo>
                      <a:pt x="16058" y="-985"/>
                    </a:lnTo>
                    <a:cubicBezTo>
                      <a:pt x="20499" y="-985"/>
                      <a:pt x="24737" y="2240"/>
                      <a:pt x="24737" y="668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29" name="Freeform 286">
                <a:extLst>
                  <a:ext uri="{FF2B5EF4-FFF2-40B4-BE49-F238E27FC236}">
                    <a16:creationId xmlns:a16="http://schemas.microsoft.com/office/drawing/2014/main" id="{E2015497-0274-6942-9215-FA1FAEC185C5}"/>
                  </a:ext>
                </a:extLst>
              </p:cNvPr>
              <p:cNvSpPr/>
              <p:nvPr/>
            </p:nvSpPr>
            <p:spPr>
              <a:xfrm>
                <a:off x="2522170" y="3691153"/>
                <a:ext cx="23983" cy="98246"/>
              </a:xfrm>
              <a:custGeom>
                <a:avLst/>
                <a:gdLst>
                  <a:gd name="connsiteX0" fmla="*/ 23436 w 23983"/>
                  <a:gd name="connsiteY0" fmla="*/ 89438 h 98246"/>
                  <a:gd name="connsiteX1" fmla="*/ 16261 w 23983"/>
                  <a:gd name="connsiteY1" fmla="*/ 97257 h 98246"/>
                  <a:gd name="connsiteX2" fmla="*/ 15822 w 23983"/>
                  <a:gd name="connsiteY2" fmla="*/ 97257 h 98246"/>
                  <a:gd name="connsiteX3" fmla="*/ 7498 w 23983"/>
                  <a:gd name="connsiteY3" fmla="*/ 97257 h 98246"/>
                  <a:gd name="connsiteX4" fmla="*/ -539 w 23983"/>
                  <a:gd name="connsiteY4" fmla="*/ 89590 h 98246"/>
                  <a:gd name="connsiteX5" fmla="*/ -539 w 23983"/>
                  <a:gd name="connsiteY5" fmla="*/ 89438 h 98246"/>
                  <a:gd name="connsiteX6" fmla="*/ -539 w 23983"/>
                  <a:gd name="connsiteY6" fmla="*/ 6684 h 98246"/>
                  <a:gd name="connsiteX7" fmla="*/ 7262 w 23983"/>
                  <a:gd name="connsiteY7" fmla="*/ -983 h 98246"/>
                  <a:gd name="connsiteX8" fmla="*/ 7498 w 23983"/>
                  <a:gd name="connsiteY8" fmla="*/ -983 h 98246"/>
                  <a:gd name="connsiteX9" fmla="*/ 15822 w 23983"/>
                  <a:gd name="connsiteY9" fmla="*/ -983 h 98246"/>
                  <a:gd name="connsiteX10" fmla="*/ 23436 w 23983"/>
                  <a:gd name="connsiteY10" fmla="*/ 6110 h 98246"/>
                  <a:gd name="connsiteX11" fmla="*/ 23436 w 23983"/>
                  <a:gd name="connsiteY11" fmla="*/ 6684 h 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6">
                    <a:moveTo>
                      <a:pt x="23436" y="89438"/>
                    </a:moveTo>
                    <a:cubicBezTo>
                      <a:pt x="23622" y="93575"/>
                      <a:pt x="20397" y="97071"/>
                      <a:pt x="16261" y="97257"/>
                    </a:cubicBezTo>
                    <a:cubicBezTo>
                      <a:pt x="16126" y="97257"/>
                      <a:pt x="15974" y="97257"/>
                      <a:pt x="15822" y="97257"/>
                    </a:cubicBezTo>
                    <a:lnTo>
                      <a:pt x="7498" y="97257"/>
                    </a:lnTo>
                    <a:cubicBezTo>
                      <a:pt x="3159" y="97358"/>
                      <a:pt x="-438" y="93930"/>
                      <a:pt x="-539" y="89590"/>
                    </a:cubicBezTo>
                    <a:cubicBezTo>
                      <a:pt x="-539" y="89539"/>
                      <a:pt x="-539" y="89488"/>
                      <a:pt x="-539" y="89438"/>
                    </a:cubicBezTo>
                    <a:lnTo>
                      <a:pt x="-539" y="6684"/>
                    </a:lnTo>
                    <a:cubicBezTo>
                      <a:pt x="-505" y="2411"/>
                      <a:pt x="2990" y="-1017"/>
                      <a:pt x="7262" y="-983"/>
                    </a:cubicBezTo>
                    <a:cubicBezTo>
                      <a:pt x="7329" y="-983"/>
                      <a:pt x="7413" y="-983"/>
                      <a:pt x="7498" y="-983"/>
                    </a:cubicBezTo>
                    <a:lnTo>
                      <a:pt x="15822" y="-983"/>
                    </a:lnTo>
                    <a:cubicBezTo>
                      <a:pt x="19891" y="-1118"/>
                      <a:pt x="23301" y="2057"/>
                      <a:pt x="23436" y="6110"/>
                    </a:cubicBezTo>
                    <a:cubicBezTo>
                      <a:pt x="23436" y="6312"/>
                      <a:pt x="23436" y="6498"/>
                      <a:pt x="23436" y="668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30" name="Freeform 287">
                <a:extLst>
                  <a:ext uri="{FF2B5EF4-FFF2-40B4-BE49-F238E27FC236}">
                    <a16:creationId xmlns:a16="http://schemas.microsoft.com/office/drawing/2014/main" id="{7A7A19FC-8D45-C84C-949F-9B5CBA14A519}"/>
                  </a:ext>
                </a:extLst>
              </p:cNvPr>
              <p:cNvSpPr/>
              <p:nvPr/>
            </p:nvSpPr>
            <p:spPr>
              <a:xfrm>
                <a:off x="2560530" y="3691152"/>
                <a:ext cx="23962" cy="98247"/>
              </a:xfrm>
              <a:custGeom>
                <a:avLst/>
                <a:gdLst>
                  <a:gd name="connsiteX0" fmla="*/ 23420 w 23962"/>
                  <a:gd name="connsiteY0" fmla="*/ 89439 h 98247"/>
                  <a:gd name="connsiteX1" fmla="*/ 16075 w 23962"/>
                  <a:gd name="connsiteY1" fmla="*/ 97258 h 98247"/>
                  <a:gd name="connsiteX2" fmla="*/ 15687 w 23962"/>
                  <a:gd name="connsiteY2" fmla="*/ 97258 h 98247"/>
                  <a:gd name="connsiteX3" fmla="*/ 7363 w 23962"/>
                  <a:gd name="connsiteY3" fmla="*/ 97258 h 98247"/>
                  <a:gd name="connsiteX4" fmla="*/ -539 w 23962"/>
                  <a:gd name="connsiteY4" fmla="*/ 89692 h 98247"/>
                  <a:gd name="connsiteX5" fmla="*/ -539 w 23962"/>
                  <a:gd name="connsiteY5" fmla="*/ 89439 h 98247"/>
                  <a:gd name="connsiteX6" fmla="*/ -539 w 23962"/>
                  <a:gd name="connsiteY6" fmla="*/ 6685 h 98247"/>
                  <a:gd name="connsiteX7" fmla="*/ 7025 w 23962"/>
                  <a:gd name="connsiteY7" fmla="*/ -982 h 98247"/>
                  <a:gd name="connsiteX8" fmla="*/ 7363 w 23962"/>
                  <a:gd name="connsiteY8" fmla="*/ -982 h 98247"/>
                  <a:gd name="connsiteX9" fmla="*/ 15687 w 23962"/>
                  <a:gd name="connsiteY9" fmla="*/ -982 h 98247"/>
                  <a:gd name="connsiteX10" fmla="*/ 23420 w 23962"/>
                  <a:gd name="connsiteY10" fmla="*/ 6212 h 98247"/>
                  <a:gd name="connsiteX11" fmla="*/ 23420 w 23962"/>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7">
                    <a:moveTo>
                      <a:pt x="23420" y="89439"/>
                    </a:moveTo>
                    <a:cubicBezTo>
                      <a:pt x="23555" y="93627"/>
                      <a:pt x="20262" y="97123"/>
                      <a:pt x="16075" y="97258"/>
                    </a:cubicBezTo>
                    <a:cubicBezTo>
                      <a:pt x="15957" y="97258"/>
                      <a:pt x="15822" y="97258"/>
                      <a:pt x="15687" y="97258"/>
                    </a:cubicBezTo>
                    <a:lnTo>
                      <a:pt x="7363" y="97258"/>
                    </a:lnTo>
                    <a:cubicBezTo>
                      <a:pt x="3091" y="97359"/>
                      <a:pt x="-437" y="93965"/>
                      <a:pt x="-539" y="89692"/>
                    </a:cubicBezTo>
                    <a:cubicBezTo>
                      <a:pt x="-539" y="89608"/>
                      <a:pt x="-539" y="89523"/>
                      <a:pt x="-539" y="89439"/>
                    </a:cubicBezTo>
                    <a:lnTo>
                      <a:pt x="-539" y="6685"/>
                    </a:lnTo>
                    <a:cubicBezTo>
                      <a:pt x="-572" y="2480"/>
                      <a:pt x="2821" y="-948"/>
                      <a:pt x="7025" y="-982"/>
                    </a:cubicBezTo>
                    <a:cubicBezTo>
                      <a:pt x="7127" y="-982"/>
                      <a:pt x="7245" y="-982"/>
                      <a:pt x="7363" y="-982"/>
                    </a:cubicBezTo>
                    <a:lnTo>
                      <a:pt x="15687" y="-982"/>
                    </a:lnTo>
                    <a:cubicBezTo>
                      <a:pt x="19807" y="-1134"/>
                      <a:pt x="23268" y="2091"/>
                      <a:pt x="23420" y="6212"/>
                    </a:cubicBezTo>
                    <a:cubicBezTo>
                      <a:pt x="23420" y="6364"/>
                      <a:pt x="23420" y="6533"/>
                      <a:pt x="23420" y="6685"/>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31" name="Freeform 288">
                <a:extLst>
                  <a:ext uri="{FF2B5EF4-FFF2-40B4-BE49-F238E27FC236}">
                    <a16:creationId xmlns:a16="http://schemas.microsoft.com/office/drawing/2014/main" id="{274D623C-C9C0-9941-8051-66E1D44DA7FC}"/>
                  </a:ext>
                </a:extLst>
              </p:cNvPr>
              <p:cNvSpPr/>
              <p:nvPr/>
            </p:nvSpPr>
            <p:spPr>
              <a:xfrm>
                <a:off x="2598873" y="3691152"/>
                <a:ext cx="23961" cy="98247"/>
              </a:xfrm>
              <a:custGeom>
                <a:avLst/>
                <a:gdLst>
                  <a:gd name="connsiteX0" fmla="*/ 23421 w 23961"/>
                  <a:gd name="connsiteY0" fmla="*/ 89439 h 98247"/>
                  <a:gd name="connsiteX1" fmla="*/ 15840 w 23961"/>
                  <a:gd name="connsiteY1" fmla="*/ 97258 h 98247"/>
                  <a:gd name="connsiteX2" fmla="*/ 15570 w 23961"/>
                  <a:gd name="connsiteY2" fmla="*/ 97258 h 98247"/>
                  <a:gd name="connsiteX3" fmla="*/ 7246 w 23961"/>
                  <a:gd name="connsiteY3" fmla="*/ 97258 h 98247"/>
                  <a:gd name="connsiteX4" fmla="*/ -537 w 23961"/>
                  <a:gd name="connsiteY4" fmla="*/ 89776 h 98247"/>
                  <a:gd name="connsiteX5" fmla="*/ -537 w 23961"/>
                  <a:gd name="connsiteY5" fmla="*/ 89439 h 98247"/>
                  <a:gd name="connsiteX6" fmla="*/ -537 w 23961"/>
                  <a:gd name="connsiteY6" fmla="*/ 6685 h 98247"/>
                  <a:gd name="connsiteX7" fmla="*/ 6824 w 23961"/>
                  <a:gd name="connsiteY7" fmla="*/ -982 h 98247"/>
                  <a:gd name="connsiteX8" fmla="*/ 7246 w 23961"/>
                  <a:gd name="connsiteY8" fmla="*/ -982 h 98247"/>
                  <a:gd name="connsiteX9" fmla="*/ 15570 w 23961"/>
                  <a:gd name="connsiteY9" fmla="*/ -982 h 98247"/>
                  <a:gd name="connsiteX10" fmla="*/ 23421 w 23961"/>
                  <a:gd name="connsiteY10" fmla="*/ 6297 h 98247"/>
                  <a:gd name="connsiteX11" fmla="*/ 23421 w 23961"/>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47">
                    <a:moveTo>
                      <a:pt x="23421" y="89439"/>
                    </a:moveTo>
                    <a:cubicBezTo>
                      <a:pt x="23489" y="93694"/>
                      <a:pt x="20095" y="97190"/>
                      <a:pt x="15840" y="97258"/>
                    </a:cubicBezTo>
                    <a:cubicBezTo>
                      <a:pt x="15756" y="97258"/>
                      <a:pt x="15655" y="97258"/>
                      <a:pt x="15570" y="97258"/>
                    </a:cubicBezTo>
                    <a:lnTo>
                      <a:pt x="7246" y="97258"/>
                    </a:lnTo>
                    <a:cubicBezTo>
                      <a:pt x="3025" y="97342"/>
                      <a:pt x="-453" y="93999"/>
                      <a:pt x="-537" y="89776"/>
                    </a:cubicBezTo>
                    <a:cubicBezTo>
                      <a:pt x="-537" y="89658"/>
                      <a:pt x="-537" y="89557"/>
                      <a:pt x="-537" y="89439"/>
                    </a:cubicBezTo>
                    <a:lnTo>
                      <a:pt x="-537" y="6685"/>
                    </a:lnTo>
                    <a:cubicBezTo>
                      <a:pt x="-622" y="2530"/>
                      <a:pt x="2671" y="-898"/>
                      <a:pt x="6824" y="-982"/>
                    </a:cubicBezTo>
                    <a:cubicBezTo>
                      <a:pt x="6959" y="-982"/>
                      <a:pt x="7111" y="-982"/>
                      <a:pt x="7246" y="-982"/>
                    </a:cubicBezTo>
                    <a:lnTo>
                      <a:pt x="15570" y="-982"/>
                    </a:lnTo>
                    <a:cubicBezTo>
                      <a:pt x="19741" y="-1134"/>
                      <a:pt x="23253" y="2108"/>
                      <a:pt x="23421" y="6297"/>
                    </a:cubicBezTo>
                    <a:cubicBezTo>
                      <a:pt x="23421" y="6415"/>
                      <a:pt x="23421" y="6550"/>
                      <a:pt x="23421" y="6685"/>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32" name="Freeform 289">
                <a:extLst>
                  <a:ext uri="{FF2B5EF4-FFF2-40B4-BE49-F238E27FC236}">
                    <a16:creationId xmlns:a16="http://schemas.microsoft.com/office/drawing/2014/main" id="{06561E81-D3FF-864D-A8CE-E11586DE3E62}"/>
                  </a:ext>
                </a:extLst>
              </p:cNvPr>
              <p:cNvSpPr/>
              <p:nvPr/>
            </p:nvSpPr>
            <p:spPr>
              <a:xfrm>
                <a:off x="2153065" y="3670722"/>
                <a:ext cx="71909" cy="152232"/>
              </a:xfrm>
              <a:custGeom>
                <a:avLst/>
                <a:gdLst>
                  <a:gd name="connsiteX0" fmla="*/ 71371 w 71909"/>
                  <a:gd name="connsiteY0" fmla="*/ -987 h 152232"/>
                  <a:gd name="connsiteX1" fmla="*/ 18844 w 71909"/>
                  <a:gd name="connsiteY1" fmla="*/ -987 h 152232"/>
                  <a:gd name="connsiteX2" fmla="*/ -539 w 71909"/>
                  <a:gd name="connsiteY2" fmla="*/ 18265 h 152232"/>
                  <a:gd name="connsiteX3" fmla="*/ -539 w 71909"/>
                  <a:gd name="connsiteY3" fmla="*/ 132296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58" y="-852"/>
                      <a:pt x="-319" y="7676"/>
                      <a:pt x="-539" y="18265"/>
                    </a:cubicBezTo>
                    <a:lnTo>
                      <a:pt x="-539" y="132296"/>
                    </a:lnTo>
                    <a:cubicBezTo>
                      <a:pt x="-286" y="142835"/>
                      <a:pt x="8308" y="151245"/>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1533" name="Picture 1532">
                <a:extLst>
                  <a:ext uri="{FF2B5EF4-FFF2-40B4-BE49-F238E27FC236}">
                    <a16:creationId xmlns:a16="http://schemas.microsoft.com/office/drawing/2014/main" id="{ABA972A5-B6E7-954C-AD73-674A49FB607B}"/>
                  </a:ext>
                </a:extLst>
              </p:cNvPr>
              <p:cNvPicPr>
                <a:picLocks noChangeAspect="1"/>
              </p:cNvPicPr>
              <p:nvPr/>
            </p:nvPicPr>
            <p:blipFill>
              <a:blip r:embed="rId13"/>
              <a:stretch>
                <a:fillRect/>
              </a:stretch>
            </p:blipFill>
            <p:spPr>
              <a:xfrm>
                <a:off x="2252192" y="3625494"/>
                <a:ext cx="295472" cy="45598"/>
              </a:xfrm>
              <a:custGeom>
                <a:avLst/>
                <a:gdLst>
                  <a:gd name="connsiteX0" fmla="*/ 1016 w 295472"/>
                  <a:gd name="connsiteY0" fmla="*/ 193 h 45598"/>
                  <a:gd name="connsiteX1" fmla="*/ 296489 w 295472"/>
                  <a:gd name="connsiteY1" fmla="*/ 193 h 45598"/>
                  <a:gd name="connsiteX2" fmla="*/ 296489 w 295472"/>
                  <a:gd name="connsiteY2" fmla="*/ 45791 h 45598"/>
                  <a:gd name="connsiteX3" fmla="*/ 1016 w 295472"/>
                  <a:gd name="connsiteY3" fmla="*/ 4579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93"/>
                    </a:moveTo>
                    <a:lnTo>
                      <a:pt x="296489" y="193"/>
                    </a:lnTo>
                    <a:lnTo>
                      <a:pt x="296489" y="45791"/>
                    </a:lnTo>
                    <a:lnTo>
                      <a:pt x="1016" y="45791"/>
                    </a:lnTo>
                    <a:close/>
                  </a:path>
                </a:pathLst>
              </a:custGeom>
            </p:spPr>
          </p:pic>
          <p:pic>
            <p:nvPicPr>
              <p:cNvPr id="1534" name="Picture 1533">
                <a:extLst>
                  <a:ext uri="{FF2B5EF4-FFF2-40B4-BE49-F238E27FC236}">
                    <a16:creationId xmlns:a16="http://schemas.microsoft.com/office/drawing/2014/main" id="{762EF577-7498-A748-BA22-40AF9686240C}"/>
                  </a:ext>
                </a:extLst>
              </p:cNvPr>
              <p:cNvPicPr>
                <a:picLocks noChangeAspect="1"/>
              </p:cNvPicPr>
              <p:nvPr/>
            </p:nvPicPr>
            <p:blipFill>
              <a:blip r:embed="rId14"/>
              <a:stretch>
                <a:fillRect/>
              </a:stretch>
            </p:blipFill>
            <p:spPr>
              <a:xfrm>
                <a:off x="2252192" y="3821401"/>
                <a:ext cx="295472" cy="45598"/>
              </a:xfrm>
              <a:custGeom>
                <a:avLst/>
                <a:gdLst>
                  <a:gd name="connsiteX0" fmla="*/ 1016 w 295472"/>
                  <a:gd name="connsiteY0" fmla="*/ 309 h 45598"/>
                  <a:gd name="connsiteX1" fmla="*/ 296489 w 295472"/>
                  <a:gd name="connsiteY1" fmla="*/ 309 h 45598"/>
                  <a:gd name="connsiteX2" fmla="*/ 296489 w 295472"/>
                  <a:gd name="connsiteY2" fmla="*/ 45907 h 45598"/>
                  <a:gd name="connsiteX3" fmla="*/ 1016 w 295472"/>
                  <a:gd name="connsiteY3" fmla="*/ 4590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09"/>
                    </a:moveTo>
                    <a:lnTo>
                      <a:pt x="296489" y="309"/>
                    </a:lnTo>
                    <a:lnTo>
                      <a:pt x="296489" y="45907"/>
                    </a:lnTo>
                    <a:lnTo>
                      <a:pt x="1016" y="45907"/>
                    </a:lnTo>
                    <a:close/>
                  </a:path>
                </a:pathLst>
              </a:custGeom>
            </p:spPr>
          </p:pic>
          <p:sp>
            <p:nvSpPr>
              <p:cNvPr id="1535" name="Freeform 292">
                <a:extLst>
                  <a:ext uri="{FF2B5EF4-FFF2-40B4-BE49-F238E27FC236}">
                    <a16:creationId xmlns:a16="http://schemas.microsoft.com/office/drawing/2014/main" id="{E3EB0D7E-5615-BA4A-A525-B617D3E853C3}"/>
                  </a:ext>
                </a:extLst>
              </p:cNvPr>
              <p:cNvSpPr/>
              <p:nvPr/>
            </p:nvSpPr>
            <p:spPr>
              <a:xfrm>
                <a:off x="1533417" y="3300374"/>
                <a:ext cx="644822" cy="1601417"/>
              </a:xfrm>
              <a:custGeom>
                <a:avLst/>
                <a:gdLst>
                  <a:gd name="connsiteX0" fmla="*/ 644283 w 644822"/>
                  <a:gd name="connsiteY0" fmla="*/ 1505956 h 1601417"/>
                  <a:gd name="connsiteX1" fmla="*/ 550070 w 644822"/>
                  <a:gd name="connsiteY1" fmla="*/ 1600430 h 1601417"/>
                  <a:gd name="connsiteX2" fmla="*/ 549884 w 644822"/>
                  <a:gd name="connsiteY2" fmla="*/ 1600430 h 1601417"/>
                  <a:gd name="connsiteX3" fmla="*/ 94012 w 644822"/>
                  <a:gd name="connsiteY3" fmla="*/ 1600430 h 1601417"/>
                  <a:gd name="connsiteX4" fmla="*/ -539 w 644822"/>
                  <a:gd name="connsiteY4" fmla="*/ 1506125 h 1601417"/>
                  <a:gd name="connsiteX5" fmla="*/ -539 w 644822"/>
                  <a:gd name="connsiteY5" fmla="*/ 1505956 h 1601417"/>
                  <a:gd name="connsiteX6" fmla="*/ -539 w 644822"/>
                  <a:gd name="connsiteY6" fmla="*/ 93588 h 1601417"/>
                  <a:gd name="connsiteX7" fmla="*/ 94012 w 644822"/>
                  <a:gd name="connsiteY7" fmla="*/ -987 h 1601417"/>
                  <a:gd name="connsiteX8" fmla="*/ 549884 w 644822"/>
                  <a:gd name="connsiteY8" fmla="*/ -987 h 1601417"/>
                  <a:gd name="connsiteX9" fmla="*/ 644283 w 644822"/>
                  <a:gd name="connsiteY9" fmla="*/ 93537 h 1601417"/>
                  <a:gd name="connsiteX10" fmla="*/ 644283 w 644822"/>
                  <a:gd name="connsiteY10"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4822" h="1601417">
                    <a:moveTo>
                      <a:pt x="644283" y="1505956"/>
                    </a:moveTo>
                    <a:cubicBezTo>
                      <a:pt x="644351" y="1558074"/>
                      <a:pt x="602174" y="1600363"/>
                      <a:pt x="550070" y="1600430"/>
                    </a:cubicBezTo>
                    <a:cubicBezTo>
                      <a:pt x="550002" y="1600430"/>
                      <a:pt x="549952" y="1600430"/>
                      <a:pt x="549884" y="1600430"/>
                    </a:cubicBezTo>
                    <a:lnTo>
                      <a:pt x="94012" y="1600430"/>
                    </a:lnTo>
                    <a:cubicBezTo>
                      <a:pt x="41874" y="1600498"/>
                      <a:pt x="-472" y="1558276"/>
                      <a:pt x="-539" y="1506125"/>
                    </a:cubicBezTo>
                    <a:cubicBezTo>
                      <a:pt x="-539" y="1506074"/>
                      <a:pt x="-539" y="1506007"/>
                      <a:pt x="-539" y="1505956"/>
                    </a:cubicBezTo>
                    <a:lnTo>
                      <a:pt x="-539" y="93588"/>
                    </a:lnTo>
                    <a:cubicBezTo>
                      <a:pt x="-539" y="41352"/>
                      <a:pt x="41790" y="-987"/>
                      <a:pt x="94012" y="-987"/>
                    </a:cubicBezTo>
                    <a:lnTo>
                      <a:pt x="549884" y="-987"/>
                    </a:lnTo>
                    <a:cubicBezTo>
                      <a:pt x="602039" y="-959"/>
                      <a:pt x="644317" y="41369"/>
                      <a:pt x="644283" y="93537"/>
                    </a:cubicBezTo>
                    <a:cubicBezTo>
                      <a:pt x="644283" y="93554"/>
                      <a:pt x="644283" y="93571"/>
                      <a:pt x="644283" y="93588"/>
                    </a:cubicBezTo>
                    <a:close/>
                  </a:path>
                </a:pathLst>
              </a:custGeom>
              <a:solidFill>
                <a:schemeClr val="bg2"/>
              </a:solidFill>
              <a:ln w="1684" cap="flat">
                <a:noFill/>
                <a:prstDash val="solid"/>
                <a:miter/>
              </a:ln>
            </p:spPr>
            <p:txBody>
              <a:bodyPr rtlCol="0" anchor="ctr"/>
              <a:lstStyle/>
              <a:p>
                <a:endParaRPr lang="en-US" sz="2400"/>
              </a:p>
            </p:txBody>
          </p:sp>
          <p:sp>
            <p:nvSpPr>
              <p:cNvPr id="1536" name="Freeform 293">
                <a:extLst>
                  <a:ext uri="{FF2B5EF4-FFF2-40B4-BE49-F238E27FC236}">
                    <a16:creationId xmlns:a16="http://schemas.microsoft.com/office/drawing/2014/main" id="{9487910F-6D09-1142-95B0-DA8E39DEB84F}"/>
                  </a:ext>
                </a:extLst>
              </p:cNvPr>
              <p:cNvSpPr/>
              <p:nvPr/>
            </p:nvSpPr>
            <p:spPr>
              <a:xfrm>
                <a:off x="1607791" y="3398614"/>
                <a:ext cx="496141" cy="112679"/>
              </a:xfrm>
              <a:custGeom>
                <a:avLst/>
                <a:gdLst>
                  <a:gd name="connsiteX0" fmla="*/ 495602 w 496141"/>
                  <a:gd name="connsiteY0" fmla="*/ 58291 h 112679"/>
                  <a:gd name="connsiteX1" fmla="*/ 442789 w 496141"/>
                  <a:gd name="connsiteY1" fmla="*/ 111693 h 112679"/>
                  <a:gd name="connsiteX2" fmla="*/ 442738 w 496141"/>
                  <a:gd name="connsiteY2" fmla="*/ 111693 h 112679"/>
                  <a:gd name="connsiteX3" fmla="*/ 52427 w 496141"/>
                  <a:gd name="connsiteY3" fmla="*/ 111693 h 112679"/>
                  <a:gd name="connsiteX4" fmla="*/ -538 w 496141"/>
                  <a:gd name="connsiteY4" fmla="*/ 58308 h 112679"/>
                  <a:gd name="connsiteX5" fmla="*/ -538 w 496141"/>
                  <a:gd name="connsiteY5" fmla="*/ 58291 h 112679"/>
                  <a:gd name="connsiteX6" fmla="*/ -538 w 496141"/>
                  <a:gd name="connsiteY6" fmla="*/ 52617 h 112679"/>
                  <a:gd name="connsiteX7" fmla="*/ 52427 w 496141"/>
                  <a:gd name="connsiteY7" fmla="*/ -987 h 112679"/>
                  <a:gd name="connsiteX8" fmla="*/ 442738 w 496141"/>
                  <a:gd name="connsiteY8" fmla="*/ -987 h 112679"/>
                  <a:gd name="connsiteX9" fmla="*/ 495602 w 496141"/>
                  <a:gd name="connsiteY9" fmla="*/ 52617 h 11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141" h="112679">
                    <a:moveTo>
                      <a:pt x="495602" y="58291"/>
                    </a:moveTo>
                    <a:cubicBezTo>
                      <a:pt x="495754" y="87626"/>
                      <a:pt x="472116" y="111541"/>
                      <a:pt x="442789" y="111693"/>
                    </a:cubicBezTo>
                    <a:cubicBezTo>
                      <a:pt x="442772" y="111693"/>
                      <a:pt x="442755" y="111693"/>
                      <a:pt x="442738" y="111693"/>
                    </a:cubicBezTo>
                    <a:lnTo>
                      <a:pt x="52427" y="111693"/>
                    </a:lnTo>
                    <a:cubicBezTo>
                      <a:pt x="23066" y="111574"/>
                      <a:pt x="-657" y="87677"/>
                      <a:pt x="-538" y="58308"/>
                    </a:cubicBezTo>
                    <a:cubicBezTo>
                      <a:pt x="-538" y="58308"/>
                      <a:pt x="-538" y="58291"/>
                      <a:pt x="-538" y="58291"/>
                    </a:cubicBezTo>
                    <a:lnTo>
                      <a:pt x="-538" y="52617"/>
                    </a:lnTo>
                    <a:cubicBezTo>
                      <a:pt x="-657" y="23214"/>
                      <a:pt x="23032" y="-751"/>
                      <a:pt x="52427" y="-987"/>
                    </a:cubicBezTo>
                    <a:lnTo>
                      <a:pt x="442738" y="-987"/>
                    </a:lnTo>
                    <a:cubicBezTo>
                      <a:pt x="472083" y="-987"/>
                      <a:pt x="495602" y="23281"/>
                      <a:pt x="495602" y="52617"/>
                    </a:cubicBezTo>
                    <a:close/>
                  </a:path>
                </a:pathLst>
              </a:custGeom>
              <a:solidFill>
                <a:srgbClr val="A5A5A5"/>
              </a:solidFill>
              <a:ln w="1684" cap="flat">
                <a:noFill/>
                <a:prstDash val="solid"/>
                <a:miter/>
              </a:ln>
            </p:spPr>
            <p:txBody>
              <a:bodyPr rtlCol="0" anchor="ctr"/>
              <a:lstStyle/>
              <a:p>
                <a:endParaRPr lang="en-US" sz="2400"/>
              </a:p>
            </p:txBody>
          </p:sp>
          <p:grpSp>
            <p:nvGrpSpPr>
              <p:cNvPr id="1537" name="Graphic 50">
                <a:extLst>
                  <a:ext uri="{FF2B5EF4-FFF2-40B4-BE49-F238E27FC236}">
                    <a16:creationId xmlns:a16="http://schemas.microsoft.com/office/drawing/2014/main" id="{91E7E383-0D87-7044-8859-2679815E159E}"/>
                  </a:ext>
                </a:extLst>
              </p:cNvPr>
              <p:cNvGrpSpPr/>
              <p:nvPr/>
            </p:nvGrpSpPr>
            <p:grpSpPr>
              <a:xfrm>
                <a:off x="1699996" y="3690008"/>
                <a:ext cx="311649" cy="330727"/>
                <a:chOff x="1699996" y="3690008"/>
                <a:chExt cx="311649" cy="330727"/>
              </a:xfrm>
              <a:solidFill>
                <a:srgbClr val="D3D3D3"/>
              </a:solidFill>
            </p:grpSpPr>
            <p:sp>
              <p:nvSpPr>
                <p:cNvPr id="1650" name="Freeform 295">
                  <a:extLst>
                    <a:ext uri="{FF2B5EF4-FFF2-40B4-BE49-F238E27FC236}">
                      <a16:creationId xmlns:a16="http://schemas.microsoft.com/office/drawing/2014/main" id="{7FEE06BB-2AF0-6D40-97E7-114933DB1736}"/>
                    </a:ext>
                  </a:extLst>
                </p:cNvPr>
                <p:cNvSpPr/>
                <p:nvPr/>
              </p:nvSpPr>
              <p:spPr>
                <a:xfrm>
                  <a:off x="1699996" y="3690008"/>
                  <a:ext cx="311647" cy="25062"/>
                </a:xfrm>
                <a:custGeom>
                  <a:avLst/>
                  <a:gdLst>
                    <a:gd name="connsiteX0" fmla="*/ 311109 w 311647"/>
                    <a:gd name="connsiteY0" fmla="*/ 15901 h 25062"/>
                    <a:gd name="connsiteX1" fmla="*/ 303072 w 311647"/>
                    <a:gd name="connsiteY1" fmla="*/ 24075 h 25062"/>
                    <a:gd name="connsiteX2" fmla="*/ 7599 w 311647"/>
                    <a:gd name="connsiteY2" fmla="*/ 24075 h 25062"/>
                    <a:gd name="connsiteX3" fmla="*/ -539 w 311647"/>
                    <a:gd name="connsiteY3" fmla="*/ 15901 h 25062"/>
                    <a:gd name="connsiteX4" fmla="*/ -539 w 311647"/>
                    <a:gd name="connsiteY4" fmla="*/ 7457 h 25062"/>
                    <a:gd name="connsiteX5" fmla="*/ 7599 w 311647"/>
                    <a:gd name="connsiteY5" fmla="*/ -987 h 25062"/>
                    <a:gd name="connsiteX6" fmla="*/ 303072 w 311647"/>
                    <a:gd name="connsiteY6" fmla="*/ -987 h 25062"/>
                    <a:gd name="connsiteX7" fmla="*/ 311109 w 311647"/>
                    <a:gd name="connsiteY7" fmla="*/ 7457 h 2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062">
                      <a:moveTo>
                        <a:pt x="311109" y="15901"/>
                      </a:moveTo>
                      <a:cubicBezTo>
                        <a:pt x="311126" y="20377"/>
                        <a:pt x="307546" y="24025"/>
                        <a:pt x="303072" y="24075"/>
                      </a:cubicBezTo>
                      <a:lnTo>
                        <a:pt x="7599" y="24075"/>
                      </a:lnTo>
                      <a:cubicBezTo>
                        <a:pt x="3108" y="24025"/>
                        <a:pt x="-505" y="20393"/>
                        <a:pt x="-539" y="15901"/>
                      </a:cubicBezTo>
                      <a:lnTo>
                        <a:pt x="-539" y="7457"/>
                      </a:lnTo>
                      <a:cubicBezTo>
                        <a:pt x="-539" y="2914"/>
                        <a:pt x="3057" y="-818"/>
                        <a:pt x="7599" y="-987"/>
                      </a:cubicBezTo>
                      <a:lnTo>
                        <a:pt x="303072" y="-987"/>
                      </a:lnTo>
                      <a:cubicBezTo>
                        <a:pt x="307580" y="-768"/>
                        <a:pt x="311109" y="2948"/>
                        <a:pt x="311109" y="7457"/>
                      </a:cubicBezTo>
                      <a:close/>
                    </a:path>
                  </a:pathLst>
                </a:custGeom>
                <a:solidFill>
                  <a:srgbClr val="D3D3D3"/>
                </a:solidFill>
                <a:ln w="1684" cap="flat">
                  <a:noFill/>
                  <a:prstDash val="solid"/>
                  <a:miter/>
                </a:ln>
              </p:spPr>
              <p:txBody>
                <a:bodyPr rtlCol="0" anchor="ctr"/>
                <a:lstStyle/>
                <a:p>
                  <a:endParaRPr lang="en-US" sz="2400"/>
                </a:p>
              </p:txBody>
            </p:sp>
            <p:sp>
              <p:nvSpPr>
                <p:cNvPr id="1651" name="Freeform 296">
                  <a:extLst>
                    <a:ext uri="{FF2B5EF4-FFF2-40B4-BE49-F238E27FC236}">
                      <a16:creationId xmlns:a16="http://schemas.microsoft.com/office/drawing/2014/main" id="{A11BEFFE-96BA-3744-8AC0-62E09B6371D4}"/>
                    </a:ext>
                  </a:extLst>
                </p:cNvPr>
                <p:cNvSpPr/>
                <p:nvPr/>
              </p:nvSpPr>
              <p:spPr>
                <a:xfrm>
                  <a:off x="1751594" y="3734323"/>
                  <a:ext cx="208503" cy="23905"/>
                </a:xfrm>
                <a:custGeom>
                  <a:avLst/>
                  <a:gdLst>
                    <a:gd name="connsiteX0" fmla="*/ 207964 w 208503"/>
                    <a:gd name="connsiteY0" fmla="*/ 15277 h 23905"/>
                    <a:gd name="connsiteX1" fmla="*/ 200568 w 208503"/>
                    <a:gd name="connsiteY1" fmla="*/ 22911 h 23905"/>
                    <a:gd name="connsiteX2" fmla="*/ 200129 w 208503"/>
                    <a:gd name="connsiteY2" fmla="*/ 22911 h 23905"/>
                    <a:gd name="connsiteX3" fmla="*/ 7397 w 208503"/>
                    <a:gd name="connsiteY3" fmla="*/ 22911 h 23905"/>
                    <a:gd name="connsiteX4" fmla="*/ -539 w 208503"/>
                    <a:gd name="connsiteY4" fmla="*/ 15649 h 23905"/>
                    <a:gd name="connsiteX5" fmla="*/ -539 w 208503"/>
                    <a:gd name="connsiteY5" fmla="*/ 15277 h 23905"/>
                    <a:gd name="connsiteX6" fmla="*/ -539 w 208503"/>
                    <a:gd name="connsiteY6" fmla="*/ 6833 h 23905"/>
                    <a:gd name="connsiteX7" fmla="*/ 7177 w 208503"/>
                    <a:gd name="connsiteY7" fmla="*/ -986 h 23905"/>
                    <a:gd name="connsiteX8" fmla="*/ 7397 w 208503"/>
                    <a:gd name="connsiteY8" fmla="*/ -986 h 23905"/>
                    <a:gd name="connsiteX9" fmla="*/ 200146 w 208503"/>
                    <a:gd name="connsiteY9" fmla="*/ -986 h 23905"/>
                    <a:gd name="connsiteX10" fmla="*/ 207964 w 208503"/>
                    <a:gd name="connsiteY10" fmla="*/ 6563 h 23905"/>
                    <a:gd name="connsiteX11" fmla="*/ 207964 w 208503"/>
                    <a:gd name="connsiteY11" fmla="*/ 6715 h 2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03" h="23905">
                      <a:moveTo>
                        <a:pt x="207964" y="15277"/>
                      </a:moveTo>
                      <a:cubicBezTo>
                        <a:pt x="208031" y="19432"/>
                        <a:pt x="204722" y="22843"/>
                        <a:pt x="200568" y="22911"/>
                      </a:cubicBezTo>
                      <a:cubicBezTo>
                        <a:pt x="200433" y="22911"/>
                        <a:pt x="200281" y="22911"/>
                        <a:pt x="200129" y="22911"/>
                      </a:cubicBezTo>
                      <a:lnTo>
                        <a:pt x="7397" y="22911"/>
                      </a:lnTo>
                      <a:cubicBezTo>
                        <a:pt x="3210" y="23097"/>
                        <a:pt x="-353" y="19854"/>
                        <a:pt x="-539" y="15649"/>
                      </a:cubicBezTo>
                      <a:cubicBezTo>
                        <a:pt x="-539" y="15531"/>
                        <a:pt x="-539" y="15396"/>
                        <a:pt x="-539" y="15277"/>
                      </a:cubicBezTo>
                      <a:lnTo>
                        <a:pt x="-539" y="6833"/>
                      </a:lnTo>
                      <a:cubicBezTo>
                        <a:pt x="-572" y="2543"/>
                        <a:pt x="2889" y="-953"/>
                        <a:pt x="7177" y="-986"/>
                      </a:cubicBezTo>
                      <a:cubicBezTo>
                        <a:pt x="7245" y="-986"/>
                        <a:pt x="7329" y="-986"/>
                        <a:pt x="7397" y="-986"/>
                      </a:cubicBezTo>
                      <a:lnTo>
                        <a:pt x="200146" y="-986"/>
                      </a:lnTo>
                      <a:cubicBezTo>
                        <a:pt x="204384" y="-1054"/>
                        <a:pt x="207896" y="2324"/>
                        <a:pt x="207964" y="6563"/>
                      </a:cubicBezTo>
                      <a:cubicBezTo>
                        <a:pt x="207964" y="6613"/>
                        <a:pt x="207964" y="6664"/>
                        <a:pt x="207964" y="6715"/>
                      </a:cubicBezTo>
                      <a:close/>
                    </a:path>
                  </a:pathLst>
                </a:custGeom>
                <a:solidFill>
                  <a:srgbClr val="D3D3D3"/>
                </a:solidFill>
                <a:ln w="1684" cap="flat">
                  <a:noFill/>
                  <a:prstDash val="solid"/>
                  <a:miter/>
                </a:ln>
              </p:spPr>
              <p:txBody>
                <a:bodyPr rtlCol="0" anchor="ctr"/>
                <a:lstStyle/>
                <a:p>
                  <a:endParaRPr lang="en-US" sz="2400"/>
                </a:p>
              </p:txBody>
            </p:sp>
            <p:sp>
              <p:nvSpPr>
                <p:cNvPr id="1652" name="Freeform 297">
                  <a:extLst>
                    <a:ext uri="{FF2B5EF4-FFF2-40B4-BE49-F238E27FC236}">
                      <a16:creationId xmlns:a16="http://schemas.microsoft.com/office/drawing/2014/main" id="{99EE5690-25E1-7C4D-954A-357A623B90E9}"/>
                    </a:ext>
                  </a:extLst>
                </p:cNvPr>
                <p:cNvSpPr/>
                <p:nvPr/>
              </p:nvSpPr>
              <p:spPr>
                <a:xfrm>
                  <a:off x="1699996" y="3777389"/>
                  <a:ext cx="311649" cy="25180"/>
                </a:xfrm>
                <a:custGeom>
                  <a:avLst/>
                  <a:gdLst>
                    <a:gd name="connsiteX0" fmla="*/ 311109 w 311649"/>
                    <a:gd name="connsiteY0" fmla="*/ 15901 h 25180"/>
                    <a:gd name="connsiteX1" fmla="*/ 303072 w 311649"/>
                    <a:gd name="connsiteY1" fmla="*/ 24193 h 25180"/>
                    <a:gd name="connsiteX2" fmla="*/ 7599 w 311649"/>
                    <a:gd name="connsiteY2" fmla="*/ 24193 h 25180"/>
                    <a:gd name="connsiteX3" fmla="*/ -539 w 311649"/>
                    <a:gd name="connsiteY3" fmla="*/ 15901 h 25180"/>
                    <a:gd name="connsiteX4" fmla="*/ -539 w 311649"/>
                    <a:gd name="connsiteY4" fmla="*/ 7457 h 25180"/>
                    <a:gd name="connsiteX5" fmla="*/ 7599 w 311649"/>
                    <a:gd name="connsiteY5" fmla="*/ -987 h 25180"/>
                    <a:gd name="connsiteX6" fmla="*/ 303072 w 311649"/>
                    <a:gd name="connsiteY6" fmla="*/ -987 h 25180"/>
                    <a:gd name="connsiteX7" fmla="*/ 311109 w 311649"/>
                    <a:gd name="connsiteY7" fmla="*/ 7457 h 2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9" h="25180">
                      <a:moveTo>
                        <a:pt x="311109" y="15901"/>
                      </a:moveTo>
                      <a:cubicBezTo>
                        <a:pt x="311143" y="20393"/>
                        <a:pt x="307563" y="24075"/>
                        <a:pt x="303072" y="24193"/>
                      </a:cubicBezTo>
                      <a:lnTo>
                        <a:pt x="7599" y="24193"/>
                      </a:lnTo>
                      <a:cubicBezTo>
                        <a:pt x="3091" y="24092"/>
                        <a:pt x="-522" y="20410"/>
                        <a:pt x="-539" y="15901"/>
                      </a:cubicBezTo>
                      <a:lnTo>
                        <a:pt x="-539" y="7457"/>
                      </a:lnTo>
                      <a:cubicBezTo>
                        <a:pt x="-539" y="2914"/>
                        <a:pt x="3057" y="-818"/>
                        <a:pt x="7599" y="-987"/>
                      </a:cubicBezTo>
                      <a:lnTo>
                        <a:pt x="303072" y="-987"/>
                      </a:lnTo>
                      <a:cubicBezTo>
                        <a:pt x="307614" y="-835"/>
                        <a:pt x="311193" y="2914"/>
                        <a:pt x="311109" y="7457"/>
                      </a:cubicBezTo>
                      <a:close/>
                    </a:path>
                  </a:pathLst>
                </a:custGeom>
                <a:solidFill>
                  <a:srgbClr val="D3D3D3"/>
                </a:solidFill>
                <a:ln w="1684" cap="flat">
                  <a:noFill/>
                  <a:prstDash val="solid"/>
                  <a:miter/>
                </a:ln>
              </p:spPr>
              <p:txBody>
                <a:bodyPr rtlCol="0" anchor="ctr"/>
                <a:lstStyle/>
                <a:p>
                  <a:endParaRPr lang="en-US" sz="2400"/>
                </a:p>
              </p:txBody>
            </p:sp>
            <p:sp>
              <p:nvSpPr>
                <p:cNvPr id="1653" name="Freeform 298">
                  <a:extLst>
                    <a:ext uri="{FF2B5EF4-FFF2-40B4-BE49-F238E27FC236}">
                      <a16:creationId xmlns:a16="http://schemas.microsoft.com/office/drawing/2014/main" id="{FA2053DF-FA39-0C42-8745-C895A71FCF89}"/>
                    </a:ext>
                  </a:extLst>
                </p:cNvPr>
                <p:cNvSpPr/>
                <p:nvPr/>
              </p:nvSpPr>
              <p:spPr>
                <a:xfrm>
                  <a:off x="1751594" y="3821836"/>
                  <a:ext cx="208519" cy="23904"/>
                </a:xfrm>
                <a:custGeom>
                  <a:avLst/>
                  <a:gdLst>
                    <a:gd name="connsiteX0" fmla="*/ 207963 w 208519"/>
                    <a:gd name="connsiteY0" fmla="*/ 15162 h 23904"/>
                    <a:gd name="connsiteX1" fmla="*/ 200450 w 208519"/>
                    <a:gd name="connsiteY1" fmla="*/ 22914 h 23904"/>
                    <a:gd name="connsiteX2" fmla="*/ 200129 w 208519"/>
                    <a:gd name="connsiteY2" fmla="*/ 22914 h 23904"/>
                    <a:gd name="connsiteX3" fmla="*/ 7397 w 208519"/>
                    <a:gd name="connsiteY3" fmla="*/ 22914 h 23904"/>
                    <a:gd name="connsiteX4" fmla="*/ -539 w 208519"/>
                    <a:gd name="connsiteY4" fmla="*/ 15415 h 23904"/>
                    <a:gd name="connsiteX5" fmla="*/ -539 w 208519"/>
                    <a:gd name="connsiteY5" fmla="*/ 15162 h 23904"/>
                    <a:gd name="connsiteX6" fmla="*/ -539 w 208519"/>
                    <a:gd name="connsiteY6" fmla="*/ 6718 h 23904"/>
                    <a:gd name="connsiteX7" fmla="*/ 7093 w 208519"/>
                    <a:gd name="connsiteY7" fmla="*/ -983 h 23904"/>
                    <a:gd name="connsiteX8" fmla="*/ 7397 w 208519"/>
                    <a:gd name="connsiteY8" fmla="*/ -983 h 23904"/>
                    <a:gd name="connsiteX9" fmla="*/ 200146 w 208519"/>
                    <a:gd name="connsiteY9" fmla="*/ -983 h 23904"/>
                    <a:gd name="connsiteX10" fmla="*/ 207980 w 208519"/>
                    <a:gd name="connsiteY10" fmla="*/ 6346 h 23904"/>
                    <a:gd name="connsiteX11" fmla="*/ 207980 w 208519"/>
                    <a:gd name="connsiteY11" fmla="*/ 6718 h 2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904">
                      <a:moveTo>
                        <a:pt x="207963" y="15162"/>
                      </a:moveTo>
                      <a:cubicBezTo>
                        <a:pt x="208031" y="19384"/>
                        <a:pt x="204671" y="22846"/>
                        <a:pt x="200450" y="22914"/>
                      </a:cubicBezTo>
                      <a:cubicBezTo>
                        <a:pt x="200349" y="22914"/>
                        <a:pt x="200231" y="22914"/>
                        <a:pt x="200129" y="22914"/>
                      </a:cubicBezTo>
                      <a:lnTo>
                        <a:pt x="7397" y="22914"/>
                      </a:lnTo>
                      <a:cubicBezTo>
                        <a:pt x="3142" y="23032"/>
                        <a:pt x="-421" y="19671"/>
                        <a:pt x="-539" y="15415"/>
                      </a:cubicBezTo>
                      <a:cubicBezTo>
                        <a:pt x="-539" y="15331"/>
                        <a:pt x="-539" y="15246"/>
                        <a:pt x="-539" y="15162"/>
                      </a:cubicBezTo>
                      <a:lnTo>
                        <a:pt x="-539" y="6718"/>
                      </a:lnTo>
                      <a:cubicBezTo>
                        <a:pt x="-556" y="2479"/>
                        <a:pt x="2855" y="-967"/>
                        <a:pt x="7093" y="-983"/>
                      </a:cubicBezTo>
                      <a:cubicBezTo>
                        <a:pt x="7194" y="-983"/>
                        <a:pt x="7295" y="-983"/>
                        <a:pt x="7397" y="-983"/>
                      </a:cubicBezTo>
                      <a:lnTo>
                        <a:pt x="200146" y="-983"/>
                      </a:lnTo>
                      <a:cubicBezTo>
                        <a:pt x="204333" y="-1118"/>
                        <a:pt x="207828" y="2158"/>
                        <a:pt x="207980" y="6346"/>
                      </a:cubicBezTo>
                      <a:cubicBezTo>
                        <a:pt x="207980" y="6464"/>
                        <a:pt x="207980" y="6599"/>
                        <a:pt x="207980" y="6718"/>
                      </a:cubicBezTo>
                      <a:close/>
                    </a:path>
                  </a:pathLst>
                </a:custGeom>
                <a:solidFill>
                  <a:srgbClr val="D3D3D3"/>
                </a:solidFill>
                <a:ln w="1684" cap="flat">
                  <a:noFill/>
                  <a:prstDash val="solid"/>
                  <a:miter/>
                </a:ln>
              </p:spPr>
              <p:txBody>
                <a:bodyPr rtlCol="0" anchor="ctr"/>
                <a:lstStyle/>
                <a:p>
                  <a:endParaRPr lang="en-US" sz="2400"/>
                </a:p>
              </p:txBody>
            </p:sp>
            <p:sp>
              <p:nvSpPr>
                <p:cNvPr id="1654" name="Freeform 299">
                  <a:extLst>
                    <a:ext uri="{FF2B5EF4-FFF2-40B4-BE49-F238E27FC236}">
                      <a16:creationId xmlns:a16="http://schemas.microsoft.com/office/drawing/2014/main" id="{A3386209-1A1C-2740-BBC4-DDEC50D0584B}"/>
                    </a:ext>
                  </a:extLst>
                </p:cNvPr>
                <p:cNvSpPr/>
                <p:nvPr/>
              </p:nvSpPr>
              <p:spPr>
                <a:xfrm>
                  <a:off x="1699996" y="3864973"/>
                  <a:ext cx="311647" cy="25146"/>
                </a:xfrm>
                <a:custGeom>
                  <a:avLst/>
                  <a:gdLst>
                    <a:gd name="connsiteX0" fmla="*/ 311109 w 311647"/>
                    <a:gd name="connsiteY0" fmla="*/ 15715 h 25146"/>
                    <a:gd name="connsiteX1" fmla="*/ 303072 w 311647"/>
                    <a:gd name="connsiteY1" fmla="*/ 24159 h 25146"/>
                    <a:gd name="connsiteX2" fmla="*/ 7599 w 311647"/>
                    <a:gd name="connsiteY2" fmla="*/ 24159 h 25146"/>
                    <a:gd name="connsiteX3" fmla="*/ -539 w 311647"/>
                    <a:gd name="connsiteY3" fmla="*/ 15715 h 25146"/>
                    <a:gd name="connsiteX4" fmla="*/ -539 w 311647"/>
                    <a:gd name="connsiteY4" fmla="*/ 7271 h 25146"/>
                    <a:gd name="connsiteX5" fmla="*/ 7599 w 311647"/>
                    <a:gd name="connsiteY5" fmla="*/ -987 h 25146"/>
                    <a:gd name="connsiteX6" fmla="*/ 303072 w 311647"/>
                    <a:gd name="connsiteY6" fmla="*/ -987 h 25146"/>
                    <a:gd name="connsiteX7" fmla="*/ 311109 w 311647"/>
                    <a:gd name="connsiteY7" fmla="*/ 7271 h 2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146">
                      <a:moveTo>
                        <a:pt x="311109" y="15715"/>
                      </a:moveTo>
                      <a:cubicBezTo>
                        <a:pt x="311109" y="20224"/>
                        <a:pt x="307580" y="23940"/>
                        <a:pt x="303072" y="24159"/>
                      </a:cubicBezTo>
                      <a:lnTo>
                        <a:pt x="7599" y="24159"/>
                      </a:lnTo>
                      <a:cubicBezTo>
                        <a:pt x="3057" y="23990"/>
                        <a:pt x="-539" y="20258"/>
                        <a:pt x="-539" y="15715"/>
                      </a:cubicBezTo>
                      <a:lnTo>
                        <a:pt x="-539" y="7271"/>
                      </a:lnTo>
                      <a:cubicBezTo>
                        <a:pt x="-505" y="2762"/>
                        <a:pt x="3091" y="-903"/>
                        <a:pt x="7599" y="-987"/>
                      </a:cubicBezTo>
                      <a:lnTo>
                        <a:pt x="303072" y="-987"/>
                      </a:lnTo>
                      <a:cubicBezTo>
                        <a:pt x="307563" y="-903"/>
                        <a:pt x="311143" y="2779"/>
                        <a:pt x="311109" y="7271"/>
                      </a:cubicBezTo>
                      <a:close/>
                    </a:path>
                  </a:pathLst>
                </a:custGeom>
                <a:solidFill>
                  <a:srgbClr val="D3D3D3"/>
                </a:solidFill>
                <a:ln w="1684" cap="flat">
                  <a:noFill/>
                  <a:prstDash val="solid"/>
                  <a:miter/>
                </a:ln>
              </p:spPr>
              <p:txBody>
                <a:bodyPr rtlCol="0" anchor="ctr"/>
                <a:lstStyle/>
                <a:p>
                  <a:endParaRPr lang="en-US" sz="2400"/>
                </a:p>
              </p:txBody>
            </p:sp>
            <p:sp>
              <p:nvSpPr>
                <p:cNvPr id="1655" name="Freeform 300">
                  <a:extLst>
                    <a:ext uri="{FF2B5EF4-FFF2-40B4-BE49-F238E27FC236}">
                      <a16:creationId xmlns:a16="http://schemas.microsoft.com/office/drawing/2014/main" id="{BD49875F-4428-3D4F-95E5-3BB36A26F29B}"/>
                    </a:ext>
                  </a:extLst>
                </p:cNvPr>
                <p:cNvSpPr/>
                <p:nvPr/>
              </p:nvSpPr>
              <p:spPr>
                <a:xfrm>
                  <a:off x="1751594" y="3909339"/>
                  <a:ext cx="208519" cy="23898"/>
                </a:xfrm>
                <a:custGeom>
                  <a:avLst/>
                  <a:gdLst>
                    <a:gd name="connsiteX0" fmla="*/ 207963 w 208519"/>
                    <a:gd name="connsiteY0" fmla="*/ 15040 h 23898"/>
                    <a:gd name="connsiteX1" fmla="*/ 200399 w 208519"/>
                    <a:gd name="connsiteY1" fmla="*/ 22910 h 23898"/>
                    <a:gd name="connsiteX2" fmla="*/ 200129 w 208519"/>
                    <a:gd name="connsiteY2" fmla="*/ 22910 h 23898"/>
                    <a:gd name="connsiteX3" fmla="*/ 7397 w 208519"/>
                    <a:gd name="connsiteY3" fmla="*/ 22910 h 23898"/>
                    <a:gd name="connsiteX4" fmla="*/ -539 w 208519"/>
                    <a:gd name="connsiteY4" fmla="*/ 15243 h 23898"/>
                    <a:gd name="connsiteX5" fmla="*/ -539 w 208519"/>
                    <a:gd name="connsiteY5" fmla="*/ 15040 h 23898"/>
                    <a:gd name="connsiteX6" fmla="*/ -539 w 208519"/>
                    <a:gd name="connsiteY6" fmla="*/ 6596 h 23898"/>
                    <a:gd name="connsiteX7" fmla="*/ 7008 w 208519"/>
                    <a:gd name="connsiteY7" fmla="*/ -987 h 23898"/>
                    <a:gd name="connsiteX8" fmla="*/ 7397 w 208519"/>
                    <a:gd name="connsiteY8" fmla="*/ -971 h 23898"/>
                    <a:gd name="connsiteX9" fmla="*/ 200146 w 208519"/>
                    <a:gd name="connsiteY9" fmla="*/ -971 h 23898"/>
                    <a:gd name="connsiteX10" fmla="*/ 207980 w 208519"/>
                    <a:gd name="connsiteY10" fmla="*/ 6140 h 23898"/>
                    <a:gd name="connsiteX11" fmla="*/ 207980 w 208519"/>
                    <a:gd name="connsiteY11" fmla="*/ 6596 h 2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898">
                      <a:moveTo>
                        <a:pt x="207963" y="15040"/>
                      </a:moveTo>
                      <a:cubicBezTo>
                        <a:pt x="208048" y="19296"/>
                        <a:pt x="204654" y="22825"/>
                        <a:pt x="200399" y="22910"/>
                      </a:cubicBezTo>
                      <a:cubicBezTo>
                        <a:pt x="200315" y="22910"/>
                        <a:pt x="200214" y="22910"/>
                        <a:pt x="200129" y="22910"/>
                      </a:cubicBezTo>
                      <a:lnTo>
                        <a:pt x="7397" y="22910"/>
                      </a:lnTo>
                      <a:cubicBezTo>
                        <a:pt x="3091" y="22977"/>
                        <a:pt x="-471" y="19549"/>
                        <a:pt x="-539" y="15243"/>
                      </a:cubicBezTo>
                      <a:cubicBezTo>
                        <a:pt x="-539" y="15175"/>
                        <a:pt x="-539" y="15107"/>
                        <a:pt x="-539" y="15040"/>
                      </a:cubicBezTo>
                      <a:lnTo>
                        <a:pt x="-539" y="6596"/>
                      </a:lnTo>
                      <a:cubicBezTo>
                        <a:pt x="-539" y="2424"/>
                        <a:pt x="2838" y="-971"/>
                        <a:pt x="7008" y="-987"/>
                      </a:cubicBezTo>
                      <a:cubicBezTo>
                        <a:pt x="7143" y="-987"/>
                        <a:pt x="7262" y="-971"/>
                        <a:pt x="7397" y="-971"/>
                      </a:cubicBezTo>
                      <a:lnTo>
                        <a:pt x="200146" y="-971"/>
                      </a:lnTo>
                      <a:cubicBezTo>
                        <a:pt x="204266" y="-1173"/>
                        <a:pt x="207778" y="2019"/>
                        <a:pt x="207980" y="6140"/>
                      </a:cubicBezTo>
                      <a:cubicBezTo>
                        <a:pt x="207980" y="6292"/>
                        <a:pt x="207980" y="6444"/>
                        <a:pt x="207980" y="6596"/>
                      </a:cubicBezTo>
                      <a:close/>
                    </a:path>
                  </a:pathLst>
                </a:custGeom>
                <a:solidFill>
                  <a:srgbClr val="D3D3D3"/>
                </a:solidFill>
                <a:ln w="1684" cap="flat">
                  <a:noFill/>
                  <a:prstDash val="solid"/>
                  <a:miter/>
                </a:ln>
              </p:spPr>
              <p:txBody>
                <a:bodyPr rtlCol="0" anchor="ctr"/>
                <a:lstStyle/>
                <a:p>
                  <a:endParaRPr lang="en-US" sz="2400"/>
                </a:p>
              </p:txBody>
            </p:sp>
            <p:sp>
              <p:nvSpPr>
                <p:cNvPr id="1656" name="Freeform 301">
                  <a:extLst>
                    <a:ext uri="{FF2B5EF4-FFF2-40B4-BE49-F238E27FC236}">
                      <a16:creationId xmlns:a16="http://schemas.microsoft.com/office/drawing/2014/main" id="{391552EE-E1E1-7C4E-91D1-7F4DAA86AA06}"/>
                    </a:ext>
                  </a:extLst>
                </p:cNvPr>
                <p:cNvSpPr/>
                <p:nvPr/>
              </p:nvSpPr>
              <p:spPr>
                <a:xfrm>
                  <a:off x="1699996" y="3952506"/>
                  <a:ext cx="311647" cy="24995"/>
                </a:xfrm>
                <a:custGeom>
                  <a:avLst/>
                  <a:gdLst>
                    <a:gd name="connsiteX0" fmla="*/ 311109 w 311647"/>
                    <a:gd name="connsiteY0" fmla="*/ 15563 h 24995"/>
                    <a:gd name="connsiteX1" fmla="*/ 303072 w 311647"/>
                    <a:gd name="connsiteY1" fmla="*/ 24008 h 24995"/>
                    <a:gd name="connsiteX2" fmla="*/ 7599 w 311647"/>
                    <a:gd name="connsiteY2" fmla="*/ 24008 h 24995"/>
                    <a:gd name="connsiteX3" fmla="*/ -539 w 311647"/>
                    <a:gd name="connsiteY3" fmla="*/ 15563 h 24995"/>
                    <a:gd name="connsiteX4" fmla="*/ -539 w 311647"/>
                    <a:gd name="connsiteY4" fmla="*/ 7119 h 24995"/>
                    <a:gd name="connsiteX5" fmla="*/ 7599 w 311647"/>
                    <a:gd name="connsiteY5" fmla="*/ -987 h 24995"/>
                    <a:gd name="connsiteX6" fmla="*/ 303072 w 311647"/>
                    <a:gd name="connsiteY6" fmla="*/ -987 h 24995"/>
                    <a:gd name="connsiteX7" fmla="*/ 311109 w 311647"/>
                    <a:gd name="connsiteY7" fmla="*/ 7119 h 2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4995">
                      <a:moveTo>
                        <a:pt x="311109" y="15563"/>
                      </a:moveTo>
                      <a:cubicBezTo>
                        <a:pt x="311109" y="20072"/>
                        <a:pt x="307580" y="23788"/>
                        <a:pt x="303072" y="24008"/>
                      </a:cubicBezTo>
                      <a:lnTo>
                        <a:pt x="7599" y="24008"/>
                      </a:lnTo>
                      <a:cubicBezTo>
                        <a:pt x="3074" y="23788"/>
                        <a:pt x="-488" y="20089"/>
                        <a:pt x="-539" y="15563"/>
                      </a:cubicBezTo>
                      <a:lnTo>
                        <a:pt x="-539" y="7119"/>
                      </a:lnTo>
                      <a:cubicBezTo>
                        <a:pt x="-505" y="2644"/>
                        <a:pt x="3125" y="-971"/>
                        <a:pt x="7599" y="-987"/>
                      </a:cubicBezTo>
                      <a:lnTo>
                        <a:pt x="303072" y="-987"/>
                      </a:lnTo>
                      <a:cubicBezTo>
                        <a:pt x="307529" y="-954"/>
                        <a:pt x="311126" y="2661"/>
                        <a:pt x="311109" y="7119"/>
                      </a:cubicBezTo>
                      <a:close/>
                    </a:path>
                  </a:pathLst>
                </a:custGeom>
                <a:solidFill>
                  <a:srgbClr val="D3D3D3"/>
                </a:solidFill>
                <a:ln w="1684" cap="flat">
                  <a:noFill/>
                  <a:prstDash val="solid"/>
                  <a:miter/>
                </a:ln>
              </p:spPr>
              <p:txBody>
                <a:bodyPr rtlCol="0" anchor="ctr"/>
                <a:lstStyle/>
                <a:p>
                  <a:endParaRPr lang="en-US" sz="2400"/>
                </a:p>
              </p:txBody>
            </p:sp>
            <p:sp>
              <p:nvSpPr>
                <p:cNvPr id="1657" name="Freeform 302">
                  <a:extLst>
                    <a:ext uri="{FF2B5EF4-FFF2-40B4-BE49-F238E27FC236}">
                      <a16:creationId xmlns:a16="http://schemas.microsoft.com/office/drawing/2014/main" id="{3AA9E536-DA84-5743-BA6C-B0FFE66C2C4E}"/>
                    </a:ext>
                  </a:extLst>
                </p:cNvPr>
                <p:cNvSpPr/>
                <p:nvPr/>
              </p:nvSpPr>
              <p:spPr>
                <a:xfrm>
                  <a:off x="1751591" y="3995656"/>
                  <a:ext cx="208522" cy="25079"/>
                </a:xfrm>
                <a:custGeom>
                  <a:avLst/>
                  <a:gdLst>
                    <a:gd name="connsiteX0" fmla="*/ 207966 w 208522"/>
                    <a:gd name="connsiteY0" fmla="*/ 16104 h 25079"/>
                    <a:gd name="connsiteX1" fmla="*/ 200318 w 208522"/>
                    <a:gd name="connsiteY1" fmla="*/ 24092 h 25079"/>
                    <a:gd name="connsiteX2" fmla="*/ 200132 w 208522"/>
                    <a:gd name="connsiteY2" fmla="*/ 24092 h 25079"/>
                    <a:gd name="connsiteX3" fmla="*/ 7399 w 208522"/>
                    <a:gd name="connsiteY3" fmla="*/ 24092 h 25079"/>
                    <a:gd name="connsiteX4" fmla="*/ -536 w 208522"/>
                    <a:gd name="connsiteY4" fmla="*/ 16222 h 25079"/>
                    <a:gd name="connsiteX5" fmla="*/ -536 w 208522"/>
                    <a:gd name="connsiteY5" fmla="*/ 16104 h 25079"/>
                    <a:gd name="connsiteX6" fmla="*/ -536 w 208522"/>
                    <a:gd name="connsiteY6" fmla="*/ 7659 h 25079"/>
                    <a:gd name="connsiteX7" fmla="*/ 7399 w 208522"/>
                    <a:gd name="connsiteY7" fmla="*/ -987 h 25079"/>
                    <a:gd name="connsiteX8" fmla="*/ 200149 w 208522"/>
                    <a:gd name="connsiteY8" fmla="*/ -987 h 25079"/>
                    <a:gd name="connsiteX9" fmla="*/ 207983 w 208522"/>
                    <a:gd name="connsiteY9" fmla="*/ 7659 h 2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522" h="25079">
                      <a:moveTo>
                        <a:pt x="207966" y="16104"/>
                      </a:moveTo>
                      <a:cubicBezTo>
                        <a:pt x="208068" y="20427"/>
                        <a:pt x="204640" y="23990"/>
                        <a:pt x="200318" y="24092"/>
                      </a:cubicBezTo>
                      <a:cubicBezTo>
                        <a:pt x="200250" y="24092"/>
                        <a:pt x="200200" y="24092"/>
                        <a:pt x="200132" y="24092"/>
                      </a:cubicBezTo>
                      <a:lnTo>
                        <a:pt x="7399" y="24092"/>
                      </a:lnTo>
                      <a:cubicBezTo>
                        <a:pt x="3043" y="24109"/>
                        <a:pt x="-519" y="20579"/>
                        <a:pt x="-536" y="16222"/>
                      </a:cubicBezTo>
                      <a:cubicBezTo>
                        <a:pt x="-536" y="16188"/>
                        <a:pt x="-536" y="16137"/>
                        <a:pt x="-536" y="16104"/>
                      </a:cubicBezTo>
                      <a:lnTo>
                        <a:pt x="-536" y="7659"/>
                      </a:lnTo>
                      <a:cubicBezTo>
                        <a:pt x="-654" y="3116"/>
                        <a:pt x="2858" y="-717"/>
                        <a:pt x="7399" y="-987"/>
                      </a:cubicBezTo>
                      <a:lnTo>
                        <a:pt x="200149" y="-987"/>
                      </a:lnTo>
                      <a:cubicBezTo>
                        <a:pt x="204589" y="-987"/>
                        <a:pt x="207983" y="3218"/>
                        <a:pt x="207983" y="7659"/>
                      </a:cubicBezTo>
                      <a:close/>
                    </a:path>
                  </a:pathLst>
                </a:custGeom>
                <a:solidFill>
                  <a:srgbClr val="D3D3D3"/>
                </a:solidFill>
                <a:ln w="1684" cap="flat">
                  <a:noFill/>
                  <a:prstDash val="solid"/>
                  <a:miter/>
                </a:ln>
              </p:spPr>
              <p:txBody>
                <a:bodyPr rtlCol="0" anchor="ctr"/>
                <a:lstStyle/>
                <a:p>
                  <a:endParaRPr lang="en-US" sz="2400"/>
                </a:p>
              </p:txBody>
            </p:sp>
          </p:grpSp>
          <p:sp>
            <p:nvSpPr>
              <p:cNvPr id="1538" name="Freeform 303">
                <a:extLst>
                  <a:ext uri="{FF2B5EF4-FFF2-40B4-BE49-F238E27FC236}">
                    <a16:creationId xmlns:a16="http://schemas.microsoft.com/office/drawing/2014/main" id="{D5EDB7C5-93BC-684B-8768-D038E53A06B2}"/>
                  </a:ext>
                </a:extLst>
              </p:cNvPr>
              <p:cNvSpPr/>
              <p:nvPr/>
            </p:nvSpPr>
            <p:spPr>
              <a:xfrm>
                <a:off x="1681035" y="3572887"/>
                <a:ext cx="44371" cy="44383"/>
              </a:xfrm>
              <a:custGeom>
                <a:avLst/>
                <a:gdLst>
                  <a:gd name="connsiteX0" fmla="*/ 43833 w 44371"/>
                  <a:gd name="connsiteY0" fmla="*/ 21221 h 44383"/>
                  <a:gd name="connsiteX1" fmla="*/ 21630 w 44371"/>
                  <a:gd name="connsiteY1" fmla="*/ 43396 h 44383"/>
                  <a:gd name="connsiteX2" fmla="*/ -539 w 44371"/>
                  <a:gd name="connsiteY2" fmla="*/ 21187 h 44383"/>
                  <a:gd name="connsiteX3" fmla="*/ 21630 w 44371"/>
                  <a:gd name="connsiteY3" fmla="*/ -987 h 44383"/>
                  <a:gd name="connsiteX4" fmla="*/ 43833 w 44371"/>
                  <a:gd name="connsiteY4" fmla="*/ 21221 h 44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71" h="44383">
                    <a:moveTo>
                      <a:pt x="43833" y="21221"/>
                    </a:moveTo>
                    <a:cubicBezTo>
                      <a:pt x="43816" y="33482"/>
                      <a:pt x="33888" y="43412"/>
                      <a:pt x="21630" y="43396"/>
                    </a:cubicBezTo>
                    <a:cubicBezTo>
                      <a:pt x="9372" y="43379"/>
                      <a:pt x="-556" y="33448"/>
                      <a:pt x="-539" y="21187"/>
                    </a:cubicBezTo>
                    <a:cubicBezTo>
                      <a:pt x="-522" y="8943"/>
                      <a:pt x="9389" y="-971"/>
                      <a:pt x="21630" y="-987"/>
                    </a:cubicBezTo>
                    <a:cubicBezTo>
                      <a:pt x="33888" y="-987"/>
                      <a:pt x="43833" y="8960"/>
                      <a:pt x="43833" y="21221"/>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1539" name="Freeform 304">
                <a:extLst>
                  <a:ext uri="{FF2B5EF4-FFF2-40B4-BE49-F238E27FC236}">
                    <a16:creationId xmlns:a16="http://schemas.microsoft.com/office/drawing/2014/main" id="{1ED9B1C7-041D-C84E-9615-5D7A2576E284}"/>
                  </a:ext>
                </a:extLst>
              </p:cNvPr>
              <p:cNvSpPr/>
              <p:nvPr/>
            </p:nvSpPr>
            <p:spPr>
              <a:xfrm>
                <a:off x="1986368" y="3572887"/>
                <a:ext cx="44439" cy="44450"/>
              </a:xfrm>
              <a:custGeom>
                <a:avLst/>
                <a:gdLst>
                  <a:gd name="connsiteX0" fmla="*/ 43900 w 44439"/>
                  <a:gd name="connsiteY0" fmla="*/ 21221 h 44450"/>
                  <a:gd name="connsiteX1" fmla="*/ 21697 w 44439"/>
                  <a:gd name="connsiteY1" fmla="*/ 43463 h 44450"/>
                  <a:gd name="connsiteX2" fmla="*/ -539 w 44439"/>
                  <a:gd name="connsiteY2" fmla="*/ 21255 h 44450"/>
                  <a:gd name="connsiteX3" fmla="*/ 21664 w 44439"/>
                  <a:gd name="connsiteY3" fmla="*/ -987 h 44450"/>
                  <a:gd name="connsiteX4" fmla="*/ 21680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7" y="43463"/>
                    </a:cubicBezTo>
                    <a:cubicBezTo>
                      <a:pt x="9423" y="43480"/>
                      <a:pt x="-522" y="33533"/>
                      <a:pt x="-539" y="21255"/>
                    </a:cubicBezTo>
                    <a:cubicBezTo>
                      <a:pt x="-556" y="8977"/>
                      <a:pt x="9389" y="-971"/>
                      <a:pt x="21664" y="-987"/>
                    </a:cubicBezTo>
                    <a:cubicBezTo>
                      <a:pt x="21664" y="-987"/>
                      <a:pt x="21680" y="-987"/>
                      <a:pt x="21680" y="-987"/>
                    </a:cubicBezTo>
                    <a:cubicBezTo>
                      <a:pt x="33938" y="-971"/>
                      <a:pt x="43883" y="8960"/>
                      <a:pt x="43900" y="21221"/>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1540" name="Freeform 305">
                <a:extLst>
                  <a:ext uri="{FF2B5EF4-FFF2-40B4-BE49-F238E27FC236}">
                    <a16:creationId xmlns:a16="http://schemas.microsoft.com/office/drawing/2014/main" id="{5559457B-5154-7A4D-9C1E-EA57C10CBE4F}"/>
                  </a:ext>
                </a:extLst>
              </p:cNvPr>
              <p:cNvSpPr/>
              <p:nvPr/>
            </p:nvSpPr>
            <p:spPr>
              <a:xfrm>
                <a:off x="1757301"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98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81" y="-987"/>
                      <a:pt x="21681" y="-987"/>
                      <a:pt x="21698" y="-987"/>
                    </a:cubicBezTo>
                    <a:cubicBezTo>
                      <a:pt x="33955" y="-987"/>
                      <a:pt x="43900" y="8960"/>
                      <a:pt x="43900" y="2122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41" name="Freeform 306">
                <a:extLst>
                  <a:ext uri="{FF2B5EF4-FFF2-40B4-BE49-F238E27FC236}">
                    <a16:creationId xmlns:a16="http://schemas.microsoft.com/office/drawing/2014/main" id="{730CEFEE-F79E-2B47-9A64-10E8DFDADE88}"/>
                  </a:ext>
                </a:extLst>
              </p:cNvPr>
              <p:cNvSpPr/>
              <p:nvPr/>
            </p:nvSpPr>
            <p:spPr>
              <a:xfrm>
                <a:off x="1833651" y="3572887"/>
                <a:ext cx="44472" cy="44484"/>
              </a:xfrm>
              <a:custGeom>
                <a:avLst/>
                <a:gdLst>
                  <a:gd name="connsiteX0" fmla="*/ 43934 w 44472"/>
                  <a:gd name="connsiteY0" fmla="*/ 21221 h 44484"/>
                  <a:gd name="connsiteX1" fmla="*/ 21731 w 44472"/>
                  <a:gd name="connsiteY1" fmla="*/ 43497 h 44484"/>
                  <a:gd name="connsiteX2" fmla="*/ -539 w 44472"/>
                  <a:gd name="connsiteY2" fmla="*/ 21289 h 44484"/>
                  <a:gd name="connsiteX3" fmla="*/ 21664 w 44472"/>
                  <a:gd name="connsiteY3" fmla="*/ -987 h 44484"/>
                  <a:gd name="connsiteX4" fmla="*/ 21714 w 44472"/>
                  <a:gd name="connsiteY4" fmla="*/ -987 h 44484"/>
                  <a:gd name="connsiteX5" fmla="*/ 43934 w 44472"/>
                  <a:gd name="connsiteY5" fmla="*/ 21221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21"/>
                    </a:moveTo>
                    <a:cubicBezTo>
                      <a:pt x="43951" y="33499"/>
                      <a:pt x="34006" y="43480"/>
                      <a:pt x="21731" y="43497"/>
                    </a:cubicBezTo>
                    <a:cubicBezTo>
                      <a:pt x="9457" y="43514"/>
                      <a:pt x="-522" y="33567"/>
                      <a:pt x="-539" y="21289"/>
                    </a:cubicBezTo>
                    <a:cubicBezTo>
                      <a:pt x="-556" y="9011"/>
                      <a:pt x="9389" y="-971"/>
                      <a:pt x="21664" y="-987"/>
                    </a:cubicBezTo>
                    <a:cubicBezTo>
                      <a:pt x="21681" y="-987"/>
                      <a:pt x="21698" y="-987"/>
                      <a:pt x="21714" y="-987"/>
                    </a:cubicBezTo>
                    <a:cubicBezTo>
                      <a:pt x="33972" y="-971"/>
                      <a:pt x="43917" y="8960"/>
                      <a:pt x="43934" y="21221"/>
                    </a:cubicBezTo>
                    <a:close/>
                  </a:path>
                </a:pathLst>
              </a:custGeom>
              <a:solidFill>
                <a:srgbClr val="FFFFFF"/>
              </a:solidFill>
              <a:ln w="1684" cap="flat">
                <a:noFill/>
                <a:prstDash val="solid"/>
                <a:miter/>
              </a:ln>
            </p:spPr>
            <p:txBody>
              <a:bodyPr rtlCol="0" anchor="ctr"/>
              <a:lstStyle/>
              <a:p>
                <a:endParaRPr lang="en-US" sz="2400"/>
              </a:p>
            </p:txBody>
          </p:sp>
          <p:sp>
            <p:nvSpPr>
              <p:cNvPr id="1542" name="Freeform 307">
                <a:extLst>
                  <a:ext uri="{FF2B5EF4-FFF2-40B4-BE49-F238E27FC236}">
                    <a16:creationId xmlns:a16="http://schemas.microsoft.com/office/drawing/2014/main" id="{AE61A358-AE76-A44B-8CAF-70A96798BC86}"/>
                  </a:ext>
                </a:extLst>
              </p:cNvPr>
              <p:cNvSpPr/>
              <p:nvPr/>
            </p:nvSpPr>
            <p:spPr>
              <a:xfrm>
                <a:off x="1910052"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81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64" y="-987"/>
                      <a:pt x="21681" y="-987"/>
                      <a:pt x="21681" y="-987"/>
                    </a:cubicBezTo>
                    <a:cubicBezTo>
                      <a:pt x="33939" y="-971"/>
                      <a:pt x="43883" y="8960"/>
                      <a:pt x="43900" y="2122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43" name="Freeform 308">
                <a:extLst>
                  <a:ext uri="{FF2B5EF4-FFF2-40B4-BE49-F238E27FC236}">
                    <a16:creationId xmlns:a16="http://schemas.microsoft.com/office/drawing/2014/main" id="{2BECD38D-3E83-764C-96B5-E5A205A2DB4C}"/>
                  </a:ext>
                </a:extLst>
              </p:cNvPr>
              <p:cNvSpPr/>
              <p:nvPr/>
            </p:nvSpPr>
            <p:spPr>
              <a:xfrm>
                <a:off x="1681035" y="4537051"/>
                <a:ext cx="44371" cy="44383"/>
              </a:xfrm>
              <a:custGeom>
                <a:avLst/>
                <a:gdLst>
                  <a:gd name="connsiteX0" fmla="*/ 43833 w 44371"/>
                  <a:gd name="connsiteY0" fmla="*/ 21238 h 44383"/>
                  <a:gd name="connsiteX1" fmla="*/ 21613 w 44371"/>
                  <a:gd name="connsiteY1" fmla="*/ 43396 h 44383"/>
                  <a:gd name="connsiteX2" fmla="*/ -539 w 44371"/>
                  <a:gd name="connsiteY2" fmla="*/ 21170 h 44383"/>
                  <a:gd name="connsiteX3" fmla="*/ 21630 w 44371"/>
                  <a:gd name="connsiteY3" fmla="*/ -987 h 44383"/>
                  <a:gd name="connsiteX4" fmla="*/ 43833 w 44371"/>
                  <a:gd name="connsiteY4" fmla="*/ 21221 h 44383"/>
                  <a:gd name="connsiteX5" fmla="*/ 43833 w 44371"/>
                  <a:gd name="connsiteY5" fmla="*/ 21238 h 4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71" h="44383">
                    <a:moveTo>
                      <a:pt x="43833" y="21238"/>
                    </a:moveTo>
                    <a:cubicBezTo>
                      <a:pt x="43816" y="33499"/>
                      <a:pt x="33871" y="43412"/>
                      <a:pt x="21613" y="43396"/>
                    </a:cubicBezTo>
                    <a:cubicBezTo>
                      <a:pt x="9355" y="43379"/>
                      <a:pt x="-556" y="33431"/>
                      <a:pt x="-539" y="21170"/>
                    </a:cubicBezTo>
                    <a:cubicBezTo>
                      <a:pt x="-522" y="8926"/>
                      <a:pt x="9389" y="-971"/>
                      <a:pt x="21630" y="-987"/>
                    </a:cubicBezTo>
                    <a:cubicBezTo>
                      <a:pt x="33888" y="-987"/>
                      <a:pt x="43833" y="8960"/>
                      <a:pt x="43833" y="21221"/>
                    </a:cubicBezTo>
                    <a:cubicBezTo>
                      <a:pt x="43833" y="21221"/>
                      <a:pt x="43833" y="21238"/>
                      <a:pt x="43833" y="21238"/>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1544" name="Freeform 309">
                <a:extLst>
                  <a:ext uri="{FF2B5EF4-FFF2-40B4-BE49-F238E27FC236}">
                    <a16:creationId xmlns:a16="http://schemas.microsoft.com/office/drawing/2014/main" id="{2A626561-FFC7-9246-A3B8-B02D14FB9EEE}"/>
                  </a:ext>
                </a:extLst>
              </p:cNvPr>
              <p:cNvSpPr/>
              <p:nvPr/>
            </p:nvSpPr>
            <p:spPr>
              <a:xfrm>
                <a:off x="1986368" y="4537051"/>
                <a:ext cx="44438" cy="44450"/>
              </a:xfrm>
              <a:custGeom>
                <a:avLst/>
                <a:gdLst>
                  <a:gd name="connsiteX0" fmla="*/ 43900 w 44438"/>
                  <a:gd name="connsiteY0" fmla="*/ 21238 h 44450"/>
                  <a:gd name="connsiteX1" fmla="*/ 21680 w 44438"/>
                  <a:gd name="connsiteY1" fmla="*/ 43463 h 44450"/>
                  <a:gd name="connsiteX2" fmla="*/ -539 w 44438"/>
                  <a:gd name="connsiteY2" fmla="*/ 21238 h 44450"/>
                  <a:gd name="connsiteX3" fmla="*/ 21680 w 44438"/>
                  <a:gd name="connsiteY3" fmla="*/ -987 h 44450"/>
                  <a:gd name="connsiteX4" fmla="*/ 43900 w 44438"/>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8" h="44450">
                    <a:moveTo>
                      <a:pt x="43900" y="21238"/>
                    </a:moveTo>
                    <a:cubicBezTo>
                      <a:pt x="43900" y="33516"/>
                      <a:pt x="33955" y="43463"/>
                      <a:pt x="21680" y="43463"/>
                    </a:cubicBezTo>
                    <a:cubicBezTo>
                      <a:pt x="9406" y="43463"/>
                      <a:pt x="-539" y="33516"/>
                      <a:pt x="-539" y="21238"/>
                    </a:cubicBezTo>
                    <a:cubicBezTo>
                      <a:pt x="-539" y="8960"/>
                      <a:pt x="9406" y="-987"/>
                      <a:pt x="21680" y="-987"/>
                    </a:cubicBezTo>
                    <a:cubicBezTo>
                      <a:pt x="33955" y="-971"/>
                      <a:pt x="43883" y="8960"/>
                      <a:pt x="43900" y="21238"/>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1545" name="Freeform 310">
                <a:extLst>
                  <a:ext uri="{FF2B5EF4-FFF2-40B4-BE49-F238E27FC236}">
                    <a16:creationId xmlns:a16="http://schemas.microsoft.com/office/drawing/2014/main" id="{4A7334A4-2110-934A-9032-899661462B6F}"/>
                  </a:ext>
                </a:extLst>
              </p:cNvPr>
              <p:cNvSpPr/>
              <p:nvPr/>
            </p:nvSpPr>
            <p:spPr>
              <a:xfrm>
                <a:off x="1757301" y="4537051"/>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46" name="Freeform 311">
                <a:extLst>
                  <a:ext uri="{FF2B5EF4-FFF2-40B4-BE49-F238E27FC236}">
                    <a16:creationId xmlns:a16="http://schemas.microsoft.com/office/drawing/2014/main" id="{B04A7637-2989-254E-A64E-47A536ED1924}"/>
                  </a:ext>
                </a:extLst>
              </p:cNvPr>
              <p:cNvSpPr/>
              <p:nvPr/>
            </p:nvSpPr>
            <p:spPr>
              <a:xfrm>
                <a:off x="1833651" y="4537051"/>
                <a:ext cx="44472" cy="44484"/>
              </a:xfrm>
              <a:custGeom>
                <a:avLst/>
                <a:gdLst>
                  <a:gd name="connsiteX0" fmla="*/ 43934 w 44472"/>
                  <a:gd name="connsiteY0" fmla="*/ 21238 h 44484"/>
                  <a:gd name="connsiteX1" fmla="*/ 21714 w 44472"/>
                  <a:gd name="connsiteY1" fmla="*/ 43497 h 44484"/>
                  <a:gd name="connsiteX2" fmla="*/ -539 w 44472"/>
                  <a:gd name="connsiteY2" fmla="*/ 21272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2"/>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endParaRPr lang="en-US" sz="2400"/>
              </a:p>
            </p:txBody>
          </p:sp>
          <p:sp>
            <p:nvSpPr>
              <p:cNvPr id="1547" name="Freeform 312">
                <a:extLst>
                  <a:ext uri="{FF2B5EF4-FFF2-40B4-BE49-F238E27FC236}">
                    <a16:creationId xmlns:a16="http://schemas.microsoft.com/office/drawing/2014/main" id="{44E7CEF1-87EB-5A42-9B98-B9B3E838A319}"/>
                  </a:ext>
                </a:extLst>
              </p:cNvPr>
              <p:cNvSpPr/>
              <p:nvPr/>
            </p:nvSpPr>
            <p:spPr>
              <a:xfrm>
                <a:off x="1910052" y="4537051"/>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48" name="Freeform 313">
                <a:extLst>
                  <a:ext uri="{FF2B5EF4-FFF2-40B4-BE49-F238E27FC236}">
                    <a16:creationId xmlns:a16="http://schemas.microsoft.com/office/drawing/2014/main" id="{06A18ECE-8E53-5F49-B5D4-5387930FAE68}"/>
                  </a:ext>
                </a:extLst>
              </p:cNvPr>
              <p:cNvSpPr/>
              <p:nvPr/>
            </p:nvSpPr>
            <p:spPr>
              <a:xfrm>
                <a:off x="1757301" y="4093762"/>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49" name="Freeform 314">
                <a:extLst>
                  <a:ext uri="{FF2B5EF4-FFF2-40B4-BE49-F238E27FC236}">
                    <a16:creationId xmlns:a16="http://schemas.microsoft.com/office/drawing/2014/main" id="{69ED68E5-415E-3949-A976-3480653C119F}"/>
                  </a:ext>
                </a:extLst>
              </p:cNvPr>
              <p:cNvSpPr/>
              <p:nvPr/>
            </p:nvSpPr>
            <p:spPr>
              <a:xfrm>
                <a:off x="1833651" y="4093762"/>
                <a:ext cx="44472" cy="44484"/>
              </a:xfrm>
              <a:custGeom>
                <a:avLst/>
                <a:gdLst>
                  <a:gd name="connsiteX0" fmla="*/ 43934 w 44472"/>
                  <a:gd name="connsiteY0" fmla="*/ 21238 h 44484"/>
                  <a:gd name="connsiteX1" fmla="*/ 21714 w 44472"/>
                  <a:gd name="connsiteY1" fmla="*/ 43497 h 44484"/>
                  <a:gd name="connsiteX2" fmla="*/ -539 w 44472"/>
                  <a:gd name="connsiteY2" fmla="*/ 21271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1"/>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endParaRPr lang="en-US" sz="2400"/>
              </a:p>
            </p:txBody>
          </p:sp>
          <p:sp>
            <p:nvSpPr>
              <p:cNvPr id="1550" name="Freeform 315">
                <a:extLst>
                  <a:ext uri="{FF2B5EF4-FFF2-40B4-BE49-F238E27FC236}">
                    <a16:creationId xmlns:a16="http://schemas.microsoft.com/office/drawing/2014/main" id="{661E9F28-3139-7E4F-98A3-5C61E172E551}"/>
                  </a:ext>
                </a:extLst>
              </p:cNvPr>
              <p:cNvSpPr/>
              <p:nvPr/>
            </p:nvSpPr>
            <p:spPr>
              <a:xfrm>
                <a:off x="1910052" y="4093762"/>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1551" name="Freeform 316">
                <a:extLst>
                  <a:ext uri="{FF2B5EF4-FFF2-40B4-BE49-F238E27FC236}">
                    <a16:creationId xmlns:a16="http://schemas.microsoft.com/office/drawing/2014/main" id="{EF16C687-EE25-D445-B1FB-683D629EF4A3}"/>
                  </a:ext>
                </a:extLst>
              </p:cNvPr>
              <p:cNvSpPr/>
              <p:nvPr/>
            </p:nvSpPr>
            <p:spPr>
              <a:xfrm>
                <a:off x="1722840" y="4195751"/>
                <a:ext cx="266043" cy="268510"/>
              </a:xfrm>
              <a:custGeom>
                <a:avLst/>
                <a:gdLst>
                  <a:gd name="connsiteX0" fmla="*/ 217535 w 266043"/>
                  <a:gd name="connsiteY0" fmla="*/ 0 h 268510"/>
                  <a:gd name="connsiteX1" fmla="*/ 266044 w 266043"/>
                  <a:gd name="connsiteY1" fmla="*/ 0 h 268510"/>
                  <a:gd name="connsiteX2" fmla="*/ 266044 w 266043"/>
                  <a:gd name="connsiteY2" fmla="*/ 268510 h 268510"/>
                  <a:gd name="connsiteX3" fmla="*/ 217535 w 266043"/>
                  <a:gd name="connsiteY3" fmla="*/ 268510 h 268510"/>
                  <a:gd name="connsiteX4" fmla="*/ 48508 w 266043"/>
                  <a:gd name="connsiteY4" fmla="*/ 268510 h 268510"/>
                  <a:gd name="connsiteX5" fmla="*/ 0 w 266043"/>
                  <a:gd name="connsiteY5" fmla="*/ 268510 h 268510"/>
                  <a:gd name="connsiteX6" fmla="*/ 0 w 266043"/>
                  <a:gd name="connsiteY6" fmla="*/ 0 h 268510"/>
                  <a:gd name="connsiteX7" fmla="*/ 48508 w 266043"/>
                  <a:gd name="connsiteY7" fmla="*/ 0 h 2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043" h="268510">
                    <a:moveTo>
                      <a:pt x="217535" y="0"/>
                    </a:moveTo>
                    <a:cubicBezTo>
                      <a:pt x="244326" y="0"/>
                      <a:pt x="266044" y="0"/>
                      <a:pt x="266044" y="0"/>
                    </a:cubicBezTo>
                    <a:lnTo>
                      <a:pt x="266044" y="268510"/>
                    </a:lnTo>
                    <a:cubicBezTo>
                      <a:pt x="266044" y="268510"/>
                      <a:pt x="244326" y="268510"/>
                      <a:pt x="217535" y="268510"/>
                    </a:cubicBezTo>
                    <a:lnTo>
                      <a:pt x="48508" y="268510"/>
                    </a:lnTo>
                    <a:cubicBezTo>
                      <a:pt x="21718" y="268510"/>
                      <a:pt x="0" y="268510"/>
                      <a:pt x="0" y="268510"/>
                    </a:cubicBezTo>
                    <a:lnTo>
                      <a:pt x="0" y="0"/>
                    </a:lnTo>
                    <a:cubicBezTo>
                      <a:pt x="0" y="0"/>
                      <a:pt x="21718" y="0"/>
                      <a:pt x="48508" y="0"/>
                    </a:cubicBezTo>
                    <a:close/>
                  </a:path>
                </a:pathLst>
              </a:custGeom>
              <a:solidFill>
                <a:srgbClr val="E0E0E0"/>
              </a:solidFill>
              <a:ln w="1684" cap="flat">
                <a:noFill/>
                <a:prstDash val="solid"/>
                <a:miter/>
              </a:ln>
            </p:spPr>
            <p:txBody>
              <a:bodyPr rtlCol="0" anchor="ctr"/>
              <a:lstStyle/>
              <a:p>
                <a:endParaRPr lang="en-US" sz="2400"/>
              </a:p>
            </p:txBody>
          </p:sp>
          <p:sp>
            <p:nvSpPr>
              <p:cNvPr id="1552" name="Freeform 317">
                <a:extLst>
                  <a:ext uri="{FF2B5EF4-FFF2-40B4-BE49-F238E27FC236}">
                    <a16:creationId xmlns:a16="http://schemas.microsoft.com/office/drawing/2014/main" id="{1EBF6BF6-BCA9-C649-8FE6-CB3228D35EAF}"/>
                  </a:ext>
                </a:extLst>
              </p:cNvPr>
              <p:cNvSpPr/>
              <p:nvPr/>
            </p:nvSpPr>
            <p:spPr>
              <a:xfrm>
                <a:off x="1746799" y="4219733"/>
                <a:ext cx="218109" cy="220563"/>
              </a:xfrm>
              <a:custGeom>
                <a:avLst/>
                <a:gdLst>
                  <a:gd name="connsiteX0" fmla="*/ 217570 w 218109"/>
                  <a:gd name="connsiteY0" fmla="*/ 195037 h 220563"/>
                  <a:gd name="connsiteX1" fmla="*/ 193207 w 218109"/>
                  <a:gd name="connsiteY1" fmla="*/ 219576 h 220563"/>
                  <a:gd name="connsiteX2" fmla="*/ 23926 w 218109"/>
                  <a:gd name="connsiteY2" fmla="*/ 219576 h 220563"/>
                  <a:gd name="connsiteX3" fmla="*/ -539 w 218109"/>
                  <a:gd name="connsiteY3" fmla="*/ 195037 h 220563"/>
                  <a:gd name="connsiteX4" fmla="*/ -539 w 218109"/>
                  <a:gd name="connsiteY4" fmla="*/ 23400 h 220563"/>
                  <a:gd name="connsiteX5" fmla="*/ 23926 w 218109"/>
                  <a:gd name="connsiteY5" fmla="*/ -987 h 220563"/>
                  <a:gd name="connsiteX6" fmla="*/ 193207 w 218109"/>
                  <a:gd name="connsiteY6" fmla="*/ -987 h 220563"/>
                  <a:gd name="connsiteX7" fmla="*/ 217570 w 218109"/>
                  <a:gd name="connsiteY7" fmla="*/ 23400 h 22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109" h="220563">
                    <a:moveTo>
                      <a:pt x="217570" y="195037"/>
                    </a:moveTo>
                    <a:cubicBezTo>
                      <a:pt x="217503" y="208497"/>
                      <a:pt x="206663" y="219407"/>
                      <a:pt x="193207" y="219576"/>
                    </a:cubicBezTo>
                    <a:lnTo>
                      <a:pt x="23926" y="219576"/>
                    </a:lnTo>
                    <a:cubicBezTo>
                      <a:pt x="10453" y="219424"/>
                      <a:pt x="-421" y="208514"/>
                      <a:pt x="-539" y="195037"/>
                    </a:cubicBezTo>
                    <a:lnTo>
                      <a:pt x="-539" y="23400"/>
                    </a:lnTo>
                    <a:cubicBezTo>
                      <a:pt x="-421" y="9956"/>
                      <a:pt x="10469" y="-920"/>
                      <a:pt x="23926" y="-987"/>
                    </a:cubicBezTo>
                    <a:lnTo>
                      <a:pt x="193207" y="-987"/>
                    </a:lnTo>
                    <a:cubicBezTo>
                      <a:pt x="206629" y="-903"/>
                      <a:pt x="217503" y="9973"/>
                      <a:pt x="217570" y="23400"/>
                    </a:cubicBezTo>
                    <a:close/>
                  </a:path>
                </a:pathLst>
              </a:custGeom>
              <a:solidFill>
                <a:srgbClr val="F5F5F5"/>
              </a:solidFill>
              <a:ln w="1684" cap="flat">
                <a:noFill/>
                <a:prstDash val="solid"/>
                <a:miter/>
              </a:ln>
            </p:spPr>
            <p:txBody>
              <a:bodyPr rtlCol="0" anchor="ctr"/>
              <a:lstStyle/>
              <a:p>
                <a:endParaRPr lang="en-US" sz="2400"/>
              </a:p>
            </p:txBody>
          </p:sp>
          <p:sp>
            <p:nvSpPr>
              <p:cNvPr id="1553" name="Freeform 320">
                <a:extLst>
                  <a:ext uri="{FF2B5EF4-FFF2-40B4-BE49-F238E27FC236}">
                    <a16:creationId xmlns:a16="http://schemas.microsoft.com/office/drawing/2014/main" id="{8B7B3551-C7A6-074D-A370-712458663FBC}"/>
                  </a:ext>
                </a:extLst>
              </p:cNvPr>
              <p:cNvSpPr/>
              <p:nvPr/>
            </p:nvSpPr>
            <p:spPr>
              <a:xfrm>
                <a:off x="1310800" y="4678374"/>
                <a:ext cx="201546" cy="38100"/>
              </a:xfrm>
              <a:custGeom>
                <a:avLst/>
                <a:gdLst>
                  <a:gd name="connsiteX0" fmla="*/ 187346 w 201546"/>
                  <a:gd name="connsiteY0" fmla="*/ 0 h 38100"/>
                  <a:gd name="connsiteX1" fmla="*/ 201546 w 201546"/>
                  <a:gd name="connsiteY1" fmla="*/ 0 h 38100"/>
                  <a:gd name="connsiteX2" fmla="*/ 201546 w 201546"/>
                  <a:gd name="connsiteY2" fmla="*/ 38100 h 38100"/>
                  <a:gd name="connsiteX3" fmla="*/ 187346 w 201546"/>
                  <a:gd name="connsiteY3" fmla="*/ 38100 h 38100"/>
                  <a:gd name="connsiteX4" fmla="*/ 14200 w 201546"/>
                  <a:gd name="connsiteY4" fmla="*/ 38100 h 38100"/>
                  <a:gd name="connsiteX5" fmla="*/ 0 w 201546"/>
                  <a:gd name="connsiteY5" fmla="*/ 38100 h 38100"/>
                  <a:gd name="connsiteX6" fmla="*/ 0 w 201546"/>
                  <a:gd name="connsiteY6" fmla="*/ 0 h 38100"/>
                  <a:gd name="connsiteX7" fmla="*/ 14200 w 201546"/>
                  <a:gd name="connsiteY7"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546" h="38100">
                    <a:moveTo>
                      <a:pt x="187346" y="0"/>
                    </a:moveTo>
                    <a:cubicBezTo>
                      <a:pt x="195189" y="0"/>
                      <a:pt x="201546" y="0"/>
                      <a:pt x="201546" y="0"/>
                    </a:cubicBezTo>
                    <a:lnTo>
                      <a:pt x="201546" y="38100"/>
                    </a:lnTo>
                    <a:cubicBezTo>
                      <a:pt x="201546" y="38100"/>
                      <a:pt x="195189" y="38100"/>
                      <a:pt x="187346" y="38100"/>
                    </a:cubicBezTo>
                    <a:lnTo>
                      <a:pt x="14200" y="38100"/>
                    </a:lnTo>
                    <a:cubicBezTo>
                      <a:pt x="6357" y="38100"/>
                      <a:pt x="0" y="38100"/>
                      <a:pt x="0" y="38100"/>
                    </a:cubicBezTo>
                    <a:lnTo>
                      <a:pt x="0" y="0"/>
                    </a:lnTo>
                    <a:cubicBezTo>
                      <a:pt x="0" y="0"/>
                      <a:pt x="6357" y="0"/>
                      <a:pt x="14200" y="0"/>
                    </a:cubicBezTo>
                    <a:close/>
                  </a:path>
                </a:pathLst>
              </a:custGeom>
              <a:solidFill>
                <a:srgbClr val="A8A8A8"/>
              </a:solidFill>
              <a:ln w="1684" cap="flat">
                <a:noFill/>
                <a:prstDash val="solid"/>
                <a:miter/>
              </a:ln>
            </p:spPr>
            <p:txBody>
              <a:bodyPr rtlCol="0" anchor="ctr"/>
              <a:lstStyle/>
              <a:p>
                <a:endParaRPr lang="en-US" sz="2400"/>
              </a:p>
            </p:txBody>
          </p:sp>
          <p:sp>
            <p:nvSpPr>
              <p:cNvPr id="1554" name="Freeform 321">
                <a:extLst>
                  <a:ext uri="{FF2B5EF4-FFF2-40B4-BE49-F238E27FC236}">
                    <a16:creationId xmlns:a16="http://schemas.microsoft.com/office/drawing/2014/main" id="{9B39A50A-8935-544C-B1DC-9816C49C04D5}"/>
                  </a:ext>
                </a:extLst>
              </p:cNvPr>
              <p:cNvSpPr/>
              <p:nvPr/>
            </p:nvSpPr>
            <p:spPr>
              <a:xfrm>
                <a:off x="1314869" y="4682427"/>
                <a:ext cx="193407" cy="29960"/>
              </a:xfrm>
              <a:custGeom>
                <a:avLst/>
                <a:gdLst>
                  <a:gd name="connsiteX0" fmla="*/ 10130 w 193407"/>
                  <a:gd name="connsiteY0" fmla="*/ 0 h 29960"/>
                  <a:gd name="connsiteX1" fmla="*/ 183277 w 193407"/>
                  <a:gd name="connsiteY1" fmla="*/ 0 h 29960"/>
                  <a:gd name="connsiteX2" fmla="*/ 193408 w 193407"/>
                  <a:gd name="connsiteY2" fmla="*/ 10133 h 29960"/>
                  <a:gd name="connsiteX3" fmla="*/ 193408 w 193407"/>
                  <a:gd name="connsiteY3" fmla="*/ 19827 h 29960"/>
                  <a:gd name="connsiteX4" fmla="*/ 183277 w 193407"/>
                  <a:gd name="connsiteY4" fmla="*/ 29960 h 29960"/>
                  <a:gd name="connsiteX5" fmla="*/ 10130 w 193407"/>
                  <a:gd name="connsiteY5" fmla="*/ 29960 h 29960"/>
                  <a:gd name="connsiteX6" fmla="*/ 0 w 193407"/>
                  <a:gd name="connsiteY6" fmla="*/ 19827 h 29960"/>
                  <a:gd name="connsiteX7" fmla="*/ 0 w 193407"/>
                  <a:gd name="connsiteY7" fmla="*/ 10133 h 29960"/>
                  <a:gd name="connsiteX8" fmla="*/ 10130 w 193407"/>
                  <a:gd name="connsiteY8" fmla="*/ 0 h 2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407" h="29960">
                    <a:moveTo>
                      <a:pt x="10130" y="0"/>
                    </a:moveTo>
                    <a:lnTo>
                      <a:pt x="183277" y="0"/>
                    </a:lnTo>
                    <a:cubicBezTo>
                      <a:pt x="188873" y="0"/>
                      <a:pt x="193408" y="4536"/>
                      <a:pt x="193408" y="10133"/>
                    </a:cubicBezTo>
                    <a:lnTo>
                      <a:pt x="193408" y="19827"/>
                    </a:lnTo>
                    <a:cubicBezTo>
                      <a:pt x="193408" y="25424"/>
                      <a:pt x="188873" y="29960"/>
                      <a:pt x="183277" y="29960"/>
                    </a:cubicBezTo>
                    <a:lnTo>
                      <a:pt x="10130" y="29960"/>
                    </a:lnTo>
                    <a:cubicBezTo>
                      <a:pt x="4535" y="29960"/>
                      <a:pt x="0" y="25424"/>
                      <a:pt x="0" y="19827"/>
                    </a:cubicBezTo>
                    <a:lnTo>
                      <a:pt x="0" y="10133"/>
                    </a:lnTo>
                    <a:cubicBezTo>
                      <a:pt x="0" y="4536"/>
                      <a:pt x="4535" y="0"/>
                      <a:pt x="10130" y="0"/>
                    </a:cubicBezTo>
                    <a:close/>
                  </a:path>
                </a:pathLst>
              </a:custGeom>
              <a:solidFill>
                <a:srgbClr val="D3D3D3"/>
              </a:solidFill>
              <a:ln w="1684" cap="flat">
                <a:noFill/>
                <a:prstDash val="solid"/>
                <a:miter/>
              </a:ln>
            </p:spPr>
            <p:txBody>
              <a:bodyPr rtlCol="0" anchor="ctr"/>
              <a:lstStyle/>
              <a:p>
                <a:endParaRPr lang="en-US" sz="2400"/>
              </a:p>
            </p:txBody>
          </p:sp>
          <p:sp>
            <p:nvSpPr>
              <p:cNvPr id="1555" name="Freeform 322">
                <a:extLst>
                  <a:ext uri="{FF2B5EF4-FFF2-40B4-BE49-F238E27FC236}">
                    <a16:creationId xmlns:a16="http://schemas.microsoft.com/office/drawing/2014/main" id="{A5EF9484-1BBF-C146-83D3-528BDB9F70F7}"/>
                  </a:ext>
                </a:extLst>
              </p:cNvPr>
              <p:cNvSpPr/>
              <p:nvPr/>
            </p:nvSpPr>
            <p:spPr>
              <a:xfrm>
                <a:off x="1481025"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56" name="Freeform 323">
                <a:extLst>
                  <a:ext uri="{FF2B5EF4-FFF2-40B4-BE49-F238E27FC236}">
                    <a16:creationId xmlns:a16="http://schemas.microsoft.com/office/drawing/2014/main" id="{5981DD9E-7264-724F-BF7E-FB9A7ACB54D8}"/>
                  </a:ext>
                </a:extLst>
              </p:cNvPr>
              <p:cNvSpPr/>
              <p:nvPr/>
            </p:nvSpPr>
            <p:spPr>
              <a:xfrm>
                <a:off x="1327177"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57" name="Freeform 324">
                <a:extLst>
                  <a:ext uri="{FF2B5EF4-FFF2-40B4-BE49-F238E27FC236}">
                    <a16:creationId xmlns:a16="http://schemas.microsoft.com/office/drawing/2014/main" id="{CF76A1EC-CC80-B446-95E7-EF37123E358E}"/>
                  </a:ext>
                </a:extLst>
              </p:cNvPr>
              <p:cNvSpPr/>
              <p:nvPr/>
            </p:nvSpPr>
            <p:spPr>
              <a:xfrm>
                <a:off x="1365622"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58" name="Freeform 325">
                <a:extLst>
                  <a:ext uri="{FF2B5EF4-FFF2-40B4-BE49-F238E27FC236}">
                    <a16:creationId xmlns:a16="http://schemas.microsoft.com/office/drawing/2014/main" id="{4F5E442A-71C9-A343-A87D-E07930A291DF}"/>
                  </a:ext>
                </a:extLst>
              </p:cNvPr>
              <p:cNvSpPr/>
              <p:nvPr/>
            </p:nvSpPr>
            <p:spPr>
              <a:xfrm>
                <a:off x="1404084" y="4689942"/>
                <a:ext cx="14959" cy="14963"/>
              </a:xfrm>
              <a:custGeom>
                <a:avLst/>
                <a:gdLst>
                  <a:gd name="connsiteX0" fmla="*/ 14421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1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1" y="6494"/>
                    </a:moveTo>
                    <a:cubicBezTo>
                      <a:pt x="14421" y="2356"/>
                      <a:pt x="11077" y="-987"/>
                      <a:pt x="6941" y="-987"/>
                    </a:cubicBezTo>
                    <a:cubicBezTo>
                      <a:pt x="2804" y="-987"/>
                      <a:pt x="-539" y="2356"/>
                      <a:pt x="-539" y="6494"/>
                    </a:cubicBezTo>
                    <a:cubicBezTo>
                      <a:pt x="-539" y="10632"/>
                      <a:pt x="2804" y="13976"/>
                      <a:pt x="6941" y="13976"/>
                    </a:cubicBezTo>
                    <a:cubicBezTo>
                      <a:pt x="11077" y="13976"/>
                      <a:pt x="14421" y="10632"/>
                      <a:pt x="14421"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59" name="Freeform 326">
                <a:extLst>
                  <a:ext uri="{FF2B5EF4-FFF2-40B4-BE49-F238E27FC236}">
                    <a16:creationId xmlns:a16="http://schemas.microsoft.com/office/drawing/2014/main" id="{8D5FA116-43B8-804D-B747-4A3769BB460E}"/>
                  </a:ext>
                </a:extLst>
              </p:cNvPr>
              <p:cNvSpPr/>
              <p:nvPr/>
            </p:nvSpPr>
            <p:spPr>
              <a:xfrm>
                <a:off x="1442563"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0" name="Freeform 327">
                <a:extLst>
                  <a:ext uri="{FF2B5EF4-FFF2-40B4-BE49-F238E27FC236}">
                    <a16:creationId xmlns:a16="http://schemas.microsoft.com/office/drawing/2014/main" id="{8D0F6761-EC0A-0D41-8FB3-7131E2B96729}"/>
                  </a:ext>
                </a:extLst>
              </p:cNvPr>
              <p:cNvSpPr/>
              <p:nvPr/>
            </p:nvSpPr>
            <p:spPr>
              <a:xfrm>
                <a:off x="1482545"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1" name="Freeform 328">
                <a:extLst>
                  <a:ext uri="{FF2B5EF4-FFF2-40B4-BE49-F238E27FC236}">
                    <a16:creationId xmlns:a16="http://schemas.microsoft.com/office/drawing/2014/main" id="{B93F362F-274A-0C4D-8C80-CE0636EEE5CF}"/>
                  </a:ext>
                </a:extLst>
              </p:cNvPr>
              <p:cNvSpPr/>
              <p:nvPr/>
            </p:nvSpPr>
            <p:spPr>
              <a:xfrm>
                <a:off x="144408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2" name="Freeform 329">
                <a:extLst>
                  <a:ext uri="{FF2B5EF4-FFF2-40B4-BE49-F238E27FC236}">
                    <a16:creationId xmlns:a16="http://schemas.microsoft.com/office/drawing/2014/main" id="{B0CD2B9C-669C-1E43-B5CC-5EC44835867E}"/>
                  </a:ext>
                </a:extLst>
              </p:cNvPr>
              <p:cNvSpPr/>
              <p:nvPr/>
            </p:nvSpPr>
            <p:spPr>
              <a:xfrm>
                <a:off x="1405604"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3" name="Freeform 330">
                <a:extLst>
                  <a:ext uri="{FF2B5EF4-FFF2-40B4-BE49-F238E27FC236}">
                    <a16:creationId xmlns:a16="http://schemas.microsoft.com/office/drawing/2014/main" id="{435E6053-396F-B849-9845-B89F1596550E}"/>
                  </a:ext>
                </a:extLst>
              </p:cNvPr>
              <p:cNvSpPr/>
              <p:nvPr/>
            </p:nvSpPr>
            <p:spPr>
              <a:xfrm>
                <a:off x="1367142"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4" name="Freeform 331">
                <a:extLst>
                  <a:ext uri="{FF2B5EF4-FFF2-40B4-BE49-F238E27FC236}">
                    <a16:creationId xmlns:a16="http://schemas.microsoft.com/office/drawing/2014/main" id="{209FB8A0-6F60-4D48-99D5-08A056FD0124}"/>
                  </a:ext>
                </a:extLst>
              </p:cNvPr>
              <p:cNvSpPr/>
              <p:nvPr/>
            </p:nvSpPr>
            <p:spPr>
              <a:xfrm>
                <a:off x="132866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5" name="Freeform 332">
                <a:extLst>
                  <a:ext uri="{FF2B5EF4-FFF2-40B4-BE49-F238E27FC236}">
                    <a16:creationId xmlns:a16="http://schemas.microsoft.com/office/drawing/2014/main" id="{84417FF4-84D5-394B-B2C6-09D99422F985}"/>
                  </a:ext>
                </a:extLst>
              </p:cNvPr>
              <p:cNvSpPr/>
              <p:nvPr/>
            </p:nvSpPr>
            <p:spPr>
              <a:xfrm>
                <a:off x="1175389" y="4693378"/>
                <a:ext cx="317448" cy="135184"/>
              </a:xfrm>
              <a:custGeom>
                <a:avLst/>
                <a:gdLst>
                  <a:gd name="connsiteX0" fmla="*/ 259072 w 317448"/>
                  <a:gd name="connsiteY0" fmla="*/ 134198 h 135184"/>
                  <a:gd name="connsiteX1" fmla="*/ 3513 w 317448"/>
                  <a:gd name="connsiteY1" fmla="*/ 134198 h 135184"/>
                  <a:gd name="connsiteX2" fmla="*/ -539 w 317448"/>
                  <a:gd name="connsiteY2" fmla="*/ 130144 h 135184"/>
                  <a:gd name="connsiteX3" fmla="*/ 3513 w 317448"/>
                  <a:gd name="connsiteY3" fmla="*/ 126091 h 135184"/>
                  <a:gd name="connsiteX4" fmla="*/ 259072 w 317448"/>
                  <a:gd name="connsiteY4" fmla="*/ 126091 h 135184"/>
                  <a:gd name="connsiteX5" fmla="*/ 285428 w 317448"/>
                  <a:gd name="connsiteY5" fmla="*/ 99711 h 135184"/>
                  <a:gd name="connsiteX6" fmla="*/ 285428 w 317448"/>
                  <a:gd name="connsiteY6" fmla="*/ 9155 h 135184"/>
                  <a:gd name="connsiteX7" fmla="*/ 295558 w 317448"/>
                  <a:gd name="connsiteY7" fmla="*/ -978 h 135184"/>
                  <a:gd name="connsiteX8" fmla="*/ 312578 w 317448"/>
                  <a:gd name="connsiteY8" fmla="*/ -978 h 135184"/>
                  <a:gd name="connsiteX9" fmla="*/ 316900 w 317448"/>
                  <a:gd name="connsiteY9" fmla="*/ 2822 h 135184"/>
                  <a:gd name="connsiteX10" fmla="*/ 313101 w 317448"/>
                  <a:gd name="connsiteY10" fmla="*/ 7145 h 135184"/>
                  <a:gd name="connsiteX11" fmla="*/ 312578 w 317448"/>
                  <a:gd name="connsiteY11" fmla="*/ 7145 h 135184"/>
                  <a:gd name="connsiteX12" fmla="*/ 295558 w 317448"/>
                  <a:gd name="connsiteY12" fmla="*/ 7145 h 135184"/>
                  <a:gd name="connsiteX13" fmla="*/ 293532 w 317448"/>
                  <a:gd name="connsiteY13" fmla="*/ 9172 h 135184"/>
                  <a:gd name="connsiteX14" fmla="*/ 293532 w 317448"/>
                  <a:gd name="connsiteY14" fmla="*/ 99728 h 135184"/>
                  <a:gd name="connsiteX15" fmla="*/ 259072 w 317448"/>
                  <a:gd name="connsiteY15" fmla="*/ 134198 h 13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48" h="135184">
                    <a:moveTo>
                      <a:pt x="259072" y="134198"/>
                    </a:moveTo>
                    <a:lnTo>
                      <a:pt x="3513" y="134198"/>
                    </a:lnTo>
                    <a:cubicBezTo>
                      <a:pt x="1276" y="134198"/>
                      <a:pt x="-539" y="132391"/>
                      <a:pt x="-539" y="130144"/>
                    </a:cubicBezTo>
                    <a:cubicBezTo>
                      <a:pt x="-539" y="127898"/>
                      <a:pt x="1276" y="126091"/>
                      <a:pt x="3513" y="126091"/>
                    </a:cubicBezTo>
                    <a:lnTo>
                      <a:pt x="259072" y="126091"/>
                    </a:lnTo>
                    <a:cubicBezTo>
                      <a:pt x="273626" y="126074"/>
                      <a:pt x="285411" y="114269"/>
                      <a:pt x="285428" y="99711"/>
                    </a:cubicBezTo>
                    <a:lnTo>
                      <a:pt x="285428" y="9155"/>
                    </a:lnTo>
                    <a:cubicBezTo>
                      <a:pt x="285428" y="3565"/>
                      <a:pt x="289970" y="-978"/>
                      <a:pt x="295558" y="-978"/>
                    </a:cubicBezTo>
                    <a:lnTo>
                      <a:pt x="312578" y="-978"/>
                    </a:lnTo>
                    <a:cubicBezTo>
                      <a:pt x="314823" y="-1130"/>
                      <a:pt x="316748" y="576"/>
                      <a:pt x="316900" y="2822"/>
                    </a:cubicBezTo>
                    <a:cubicBezTo>
                      <a:pt x="317052" y="5068"/>
                      <a:pt x="315347" y="6993"/>
                      <a:pt x="313101" y="7145"/>
                    </a:cubicBezTo>
                    <a:cubicBezTo>
                      <a:pt x="312932" y="7162"/>
                      <a:pt x="312747" y="7162"/>
                      <a:pt x="312578" y="7145"/>
                    </a:cubicBezTo>
                    <a:lnTo>
                      <a:pt x="295558" y="7145"/>
                    </a:lnTo>
                    <a:cubicBezTo>
                      <a:pt x="294444" y="7162"/>
                      <a:pt x="293549" y="8057"/>
                      <a:pt x="293532" y="9172"/>
                    </a:cubicBezTo>
                    <a:lnTo>
                      <a:pt x="293532" y="99728"/>
                    </a:lnTo>
                    <a:cubicBezTo>
                      <a:pt x="293499" y="118761"/>
                      <a:pt x="278100" y="134164"/>
                      <a:pt x="259072" y="134198"/>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6" name="Freeform 333">
                <a:extLst>
                  <a:ext uri="{FF2B5EF4-FFF2-40B4-BE49-F238E27FC236}">
                    <a16:creationId xmlns:a16="http://schemas.microsoft.com/office/drawing/2014/main" id="{E0E4606F-64E5-E94A-9134-CBC7279E2972}"/>
                  </a:ext>
                </a:extLst>
              </p:cNvPr>
              <p:cNvSpPr/>
              <p:nvPr/>
            </p:nvSpPr>
            <p:spPr>
              <a:xfrm>
                <a:off x="1175616" y="4301389"/>
                <a:ext cx="201293" cy="400105"/>
              </a:xfrm>
              <a:custGeom>
                <a:avLst/>
                <a:gdLst>
                  <a:gd name="connsiteX0" fmla="*/ 196947 w 201293"/>
                  <a:gd name="connsiteY0" fmla="*/ 399118 h 400105"/>
                  <a:gd name="connsiteX1" fmla="*/ 179911 w 201293"/>
                  <a:gd name="connsiteY1" fmla="*/ 399118 h 400105"/>
                  <a:gd name="connsiteX2" fmla="*/ 169780 w 201293"/>
                  <a:gd name="connsiteY2" fmla="*/ 388985 h 400105"/>
                  <a:gd name="connsiteX3" fmla="*/ 169780 w 201293"/>
                  <a:gd name="connsiteY3" fmla="*/ 33499 h 400105"/>
                  <a:gd name="connsiteX4" fmla="*/ 143407 w 201293"/>
                  <a:gd name="connsiteY4" fmla="*/ 7136 h 400105"/>
                  <a:gd name="connsiteX5" fmla="*/ 3269 w 201293"/>
                  <a:gd name="connsiteY5" fmla="*/ 7136 h 400105"/>
                  <a:gd name="connsiteX6" fmla="*/ -530 w 201293"/>
                  <a:gd name="connsiteY6" fmla="*/ 2812 h 400105"/>
                  <a:gd name="connsiteX7" fmla="*/ 3269 w 201293"/>
                  <a:gd name="connsiteY7" fmla="*/ -987 h 400105"/>
                  <a:gd name="connsiteX8" fmla="*/ 143407 w 201293"/>
                  <a:gd name="connsiteY8" fmla="*/ -987 h 400105"/>
                  <a:gd name="connsiteX9" fmla="*/ 177884 w 201293"/>
                  <a:gd name="connsiteY9" fmla="*/ 33499 h 400105"/>
                  <a:gd name="connsiteX10" fmla="*/ 177884 w 201293"/>
                  <a:gd name="connsiteY10" fmla="*/ 388968 h 400105"/>
                  <a:gd name="connsiteX11" fmla="*/ 179911 w 201293"/>
                  <a:gd name="connsiteY11" fmla="*/ 390995 h 400105"/>
                  <a:gd name="connsiteX12" fmla="*/ 196947 w 201293"/>
                  <a:gd name="connsiteY12" fmla="*/ 390995 h 400105"/>
                  <a:gd name="connsiteX13" fmla="*/ 200746 w 201293"/>
                  <a:gd name="connsiteY13" fmla="*/ 395318 h 400105"/>
                  <a:gd name="connsiteX14" fmla="*/ 196947 w 201293"/>
                  <a:gd name="connsiteY14" fmla="*/ 399118 h 400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293" h="400105">
                    <a:moveTo>
                      <a:pt x="196947" y="399118"/>
                    </a:moveTo>
                    <a:lnTo>
                      <a:pt x="179911" y="399118"/>
                    </a:lnTo>
                    <a:cubicBezTo>
                      <a:pt x="174322" y="399118"/>
                      <a:pt x="169780" y="394575"/>
                      <a:pt x="169780" y="388985"/>
                    </a:cubicBezTo>
                    <a:lnTo>
                      <a:pt x="169780" y="33499"/>
                    </a:lnTo>
                    <a:cubicBezTo>
                      <a:pt x="169763" y="18941"/>
                      <a:pt x="157961" y="7153"/>
                      <a:pt x="143407" y="7136"/>
                    </a:cubicBezTo>
                    <a:lnTo>
                      <a:pt x="3269" y="7136"/>
                    </a:lnTo>
                    <a:cubicBezTo>
                      <a:pt x="1026" y="6984"/>
                      <a:pt x="-675" y="5059"/>
                      <a:pt x="-530" y="2812"/>
                    </a:cubicBezTo>
                    <a:cubicBezTo>
                      <a:pt x="-399" y="769"/>
                      <a:pt x="1227" y="-852"/>
                      <a:pt x="3269" y="-987"/>
                    </a:cubicBezTo>
                    <a:lnTo>
                      <a:pt x="143407" y="-987"/>
                    </a:lnTo>
                    <a:cubicBezTo>
                      <a:pt x="162436" y="-971"/>
                      <a:pt x="177868" y="14466"/>
                      <a:pt x="177884" y="33499"/>
                    </a:cubicBezTo>
                    <a:lnTo>
                      <a:pt x="177884" y="388968"/>
                    </a:lnTo>
                    <a:cubicBezTo>
                      <a:pt x="177901" y="390083"/>
                      <a:pt x="178796" y="390978"/>
                      <a:pt x="179911" y="390995"/>
                    </a:cubicBezTo>
                    <a:lnTo>
                      <a:pt x="196947" y="390995"/>
                    </a:lnTo>
                    <a:cubicBezTo>
                      <a:pt x="199192" y="391147"/>
                      <a:pt x="200898" y="393072"/>
                      <a:pt x="200746" y="395318"/>
                    </a:cubicBezTo>
                    <a:cubicBezTo>
                      <a:pt x="200611" y="397361"/>
                      <a:pt x="198990" y="398983"/>
                      <a:pt x="196947" y="399118"/>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7" name="Freeform 334">
                <a:extLst>
                  <a:ext uri="{FF2B5EF4-FFF2-40B4-BE49-F238E27FC236}">
                    <a16:creationId xmlns:a16="http://schemas.microsoft.com/office/drawing/2014/main" id="{E4211CF6-35B5-A644-B8C2-87C43C21BE37}"/>
                  </a:ext>
                </a:extLst>
              </p:cNvPr>
              <p:cNvSpPr/>
              <p:nvPr/>
            </p:nvSpPr>
            <p:spPr>
              <a:xfrm>
                <a:off x="1175389" y="4431160"/>
                <a:ext cx="240507" cy="270346"/>
              </a:xfrm>
              <a:custGeom>
                <a:avLst/>
                <a:gdLst>
                  <a:gd name="connsiteX0" fmla="*/ 235637 w 240507"/>
                  <a:gd name="connsiteY0" fmla="*/ 269347 h 270346"/>
                  <a:gd name="connsiteX1" fmla="*/ 218550 w 240507"/>
                  <a:gd name="connsiteY1" fmla="*/ 269347 h 270346"/>
                  <a:gd name="connsiteX2" fmla="*/ 208419 w 240507"/>
                  <a:gd name="connsiteY2" fmla="*/ 259213 h 270346"/>
                  <a:gd name="connsiteX3" fmla="*/ 208419 w 240507"/>
                  <a:gd name="connsiteY3" fmla="*/ 33499 h 270346"/>
                  <a:gd name="connsiteX4" fmla="*/ 182063 w 240507"/>
                  <a:gd name="connsiteY4" fmla="*/ 7119 h 270346"/>
                  <a:gd name="connsiteX5" fmla="*/ 3513 w 240507"/>
                  <a:gd name="connsiteY5" fmla="*/ 7119 h 270346"/>
                  <a:gd name="connsiteX6" fmla="*/ -539 w 240507"/>
                  <a:gd name="connsiteY6" fmla="*/ 3066 h 270346"/>
                  <a:gd name="connsiteX7" fmla="*/ 3513 w 240507"/>
                  <a:gd name="connsiteY7" fmla="*/ -987 h 270346"/>
                  <a:gd name="connsiteX8" fmla="*/ 182114 w 240507"/>
                  <a:gd name="connsiteY8" fmla="*/ -987 h 270346"/>
                  <a:gd name="connsiteX9" fmla="*/ 216591 w 240507"/>
                  <a:gd name="connsiteY9" fmla="*/ 33499 h 270346"/>
                  <a:gd name="connsiteX10" fmla="*/ 216591 w 240507"/>
                  <a:gd name="connsiteY10" fmla="*/ 259197 h 270346"/>
                  <a:gd name="connsiteX11" fmla="*/ 218617 w 240507"/>
                  <a:gd name="connsiteY11" fmla="*/ 261223 h 270346"/>
                  <a:gd name="connsiteX12" fmla="*/ 235637 w 240507"/>
                  <a:gd name="connsiteY12" fmla="*/ 261223 h 270346"/>
                  <a:gd name="connsiteX13" fmla="*/ 239959 w 240507"/>
                  <a:gd name="connsiteY13" fmla="*/ 265023 h 270346"/>
                  <a:gd name="connsiteX14" fmla="*/ 236160 w 240507"/>
                  <a:gd name="connsiteY14" fmla="*/ 269347 h 270346"/>
                  <a:gd name="connsiteX15" fmla="*/ 235637 w 240507"/>
                  <a:gd name="connsiteY15" fmla="*/ 269347 h 2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507" h="270346">
                    <a:moveTo>
                      <a:pt x="235637" y="269347"/>
                    </a:moveTo>
                    <a:lnTo>
                      <a:pt x="218550" y="269347"/>
                    </a:lnTo>
                    <a:cubicBezTo>
                      <a:pt x="212961" y="269347"/>
                      <a:pt x="208419" y="264804"/>
                      <a:pt x="208419" y="259213"/>
                    </a:cubicBezTo>
                    <a:lnTo>
                      <a:pt x="208419" y="33499"/>
                    </a:lnTo>
                    <a:cubicBezTo>
                      <a:pt x="208402" y="18941"/>
                      <a:pt x="196617" y="7136"/>
                      <a:pt x="182063" y="7119"/>
                    </a:cubicBezTo>
                    <a:lnTo>
                      <a:pt x="3513" y="7119"/>
                    </a:lnTo>
                    <a:cubicBezTo>
                      <a:pt x="1276" y="7119"/>
                      <a:pt x="-539" y="5312"/>
                      <a:pt x="-539" y="3066"/>
                    </a:cubicBezTo>
                    <a:cubicBezTo>
                      <a:pt x="-539" y="820"/>
                      <a:pt x="1276" y="-987"/>
                      <a:pt x="3513" y="-987"/>
                    </a:cubicBezTo>
                    <a:lnTo>
                      <a:pt x="182114" y="-987"/>
                    </a:lnTo>
                    <a:cubicBezTo>
                      <a:pt x="201142" y="-971"/>
                      <a:pt x="216574" y="14465"/>
                      <a:pt x="216591" y="33499"/>
                    </a:cubicBezTo>
                    <a:lnTo>
                      <a:pt x="216591" y="259197"/>
                    </a:lnTo>
                    <a:cubicBezTo>
                      <a:pt x="216608" y="260311"/>
                      <a:pt x="217503" y="261206"/>
                      <a:pt x="218617" y="261223"/>
                    </a:cubicBezTo>
                    <a:lnTo>
                      <a:pt x="235637" y="261223"/>
                    </a:lnTo>
                    <a:cubicBezTo>
                      <a:pt x="237882" y="261071"/>
                      <a:pt x="239807" y="262777"/>
                      <a:pt x="239959" y="265023"/>
                    </a:cubicBezTo>
                    <a:cubicBezTo>
                      <a:pt x="240111" y="267269"/>
                      <a:pt x="238406" y="269195"/>
                      <a:pt x="236160" y="269347"/>
                    </a:cubicBezTo>
                    <a:cubicBezTo>
                      <a:pt x="235991" y="269363"/>
                      <a:pt x="235805" y="269363"/>
                      <a:pt x="235637" y="269347"/>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8" name="Freeform 335">
                <a:extLst>
                  <a:ext uri="{FF2B5EF4-FFF2-40B4-BE49-F238E27FC236}">
                    <a16:creationId xmlns:a16="http://schemas.microsoft.com/office/drawing/2014/main" id="{8D86A30C-0C5B-C548-82E7-8B90E81D89F0}"/>
                  </a:ext>
                </a:extLst>
              </p:cNvPr>
              <p:cNvSpPr/>
              <p:nvPr/>
            </p:nvSpPr>
            <p:spPr>
              <a:xfrm>
                <a:off x="1175389" y="4560948"/>
                <a:ext cx="278462" cy="140562"/>
              </a:xfrm>
              <a:custGeom>
                <a:avLst/>
                <a:gdLst>
                  <a:gd name="connsiteX0" fmla="*/ 274116 w 278462"/>
                  <a:gd name="connsiteY0" fmla="*/ 139559 h 140562"/>
                  <a:gd name="connsiteX1" fmla="*/ 257096 w 278462"/>
                  <a:gd name="connsiteY1" fmla="*/ 139559 h 140562"/>
                  <a:gd name="connsiteX2" fmla="*/ 246966 w 278462"/>
                  <a:gd name="connsiteY2" fmla="*/ 129425 h 140562"/>
                  <a:gd name="connsiteX3" fmla="*/ 246966 w 278462"/>
                  <a:gd name="connsiteY3" fmla="*/ 33499 h 140562"/>
                  <a:gd name="connsiteX4" fmla="*/ 220593 w 278462"/>
                  <a:gd name="connsiteY4" fmla="*/ 7119 h 140562"/>
                  <a:gd name="connsiteX5" fmla="*/ 3513 w 278462"/>
                  <a:gd name="connsiteY5" fmla="*/ 7119 h 140562"/>
                  <a:gd name="connsiteX6" fmla="*/ -539 w 278462"/>
                  <a:gd name="connsiteY6" fmla="*/ 3066 h 140562"/>
                  <a:gd name="connsiteX7" fmla="*/ 3513 w 278462"/>
                  <a:gd name="connsiteY7" fmla="*/ -987 h 140562"/>
                  <a:gd name="connsiteX8" fmla="*/ 220576 w 278462"/>
                  <a:gd name="connsiteY8" fmla="*/ -987 h 140562"/>
                  <a:gd name="connsiteX9" fmla="*/ 255053 w 278462"/>
                  <a:gd name="connsiteY9" fmla="*/ 33499 h 140562"/>
                  <a:gd name="connsiteX10" fmla="*/ 255053 w 278462"/>
                  <a:gd name="connsiteY10" fmla="*/ 129425 h 140562"/>
                  <a:gd name="connsiteX11" fmla="*/ 257096 w 278462"/>
                  <a:gd name="connsiteY11" fmla="*/ 131452 h 140562"/>
                  <a:gd name="connsiteX12" fmla="*/ 274116 w 278462"/>
                  <a:gd name="connsiteY12" fmla="*/ 131452 h 140562"/>
                  <a:gd name="connsiteX13" fmla="*/ 277915 w 278462"/>
                  <a:gd name="connsiteY13" fmla="*/ 135776 h 140562"/>
                  <a:gd name="connsiteX14" fmla="*/ 274116 w 278462"/>
                  <a:gd name="connsiteY14" fmla="*/ 139575 h 14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8462" h="140562">
                    <a:moveTo>
                      <a:pt x="274116" y="139559"/>
                    </a:moveTo>
                    <a:lnTo>
                      <a:pt x="257096" y="139559"/>
                    </a:lnTo>
                    <a:cubicBezTo>
                      <a:pt x="251508" y="139559"/>
                      <a:pt x="246966" y="135016"/>
                      <a:pt x="246966" y="129425"/>
                    </a:cubicBezTo>
                    <a:lnTo>
                      <a:pt x="246966" y="33499"/>
                    </a:lnTo>
                    <a:cubicBezTo>
                      <a:pt x="246949" y="18941"/>
                      <a:pt x="235147" y="7136"/>
                      <a:pt x="220593" y="7119"/>
                    </a:cubicBezTo>
                    <a:lnTo>
                      <a:pt x="3513" y="7119"/>
                    </a:lnTo>
                    <a:cubicBezTo>
                      <a:pt x="1276" y="7119"/>
                      <a:pt x="-539" y="5312"/>
                      <a:pt x="-539" y="3066"/>
                    </a:cubicBezTo>
                    <a:cubicBezTo>
                      <a:pt x="-539" y="820"/>
                      <a:pt x="1276" y="-987"/>
                      <a:pt x="3513" y="-987"/>
                    </a:cubicBezTo>
                    <a:lnTo>
                      <a:pt x="220576" y="-987"/>
                    </a:lnTo>
                    <a:cubicBezTo>
                      <a:pt x="239604" y="-971"/>
                      <a:pt x="255036" y="14466"/>
                      <a:pt x="255053" y="33499"/>
                    </a:cubicBezTo>
                    <a:lnTo>
                      <a:pt x="255053" y="129425"/>
                    </a:lnTo>
                    <a:cubicBezTo>
                      <a:pt x="255070" y="130540"/>
                      <a:pt x="255982" y="131435"/>
                      <a:pt x="257096" y="131452"/>
                    </a:cubicBezTo>
                    <a:lnTo>
                      <a:pt x="274116" y="131452"/>
                    </a:lnTo>
                    <a:cubicBezTo>
                      <a:pt x="276361" y="131604"/>
                      <a:pt x="278066" y="133529"/>
                      <a:pt x="277915" y="135776"/>
                    </a:cubicBezTo>
                    <a:cubicBezTo>
                      <a:pt x="277779" y="137819"/>
                      <a:pt x="276158" y="139440"/>
                      <a:pt x="274116" y="139575"/>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69" name="Freeform 336">
                <a:extLst>
                  <a:ext uri="{FF2B5EF4-FFF2-40B4-BE49-F238E27FC236}">
                    <a16:creationId xmlns:a16="http://schemas.microsoft.com/office/drawing/2014/main" id="{2489592B-5D12-8043-8E09-9C4D4292BF6D}"/>
                  </a:ext>
                </a:extLst>
              </p:cNvPr>
              <p:cNvSpPr/>
              <p:nvPr/>
            </p:nvSpPr>
            <p:spPr>
              <a:xfrm>
                <a:off x="1175633" y="4693371"/>
                <a:ext cx="162797" cy="8123"/>
              </a:xfrm>
              <a:custGeom>
                <a:avLst/>
                <a:gdLst>
                  <a:gd name="connsiteX0" fmla="*/ 158451 w 162797"/>
                  <a:gd name="connsiteY0" fmla="*/ 7136 h 8123"/>
                  <a:gd name="connsiteX1" fmla="*/ 3268 w 162797"/>
                  <a:gd name="connsiteY1" fmla="*/ 7136 h 8123"/>
                  <a:gd name="connsiteX2" fmla="*/ -530 w 162797"/>
                  <a:gd name="connsiteY2" fmla="*/ 2812 h 8123"/>
                  <a:gd name="connsiteX3" fmla="*/ 3268 w 162797"/>
                  <a:gd name="connsiteY3" fmla="*/ -987 h 8123"/>
                  <a:gd name="connsiteX4" fmla="*/ 158451 w 162797"/>
                  <a:gd name="connsiteY4" fmla="*/ -987 h 8123"/>
                  <a:gd name="connsiteX5" fmla="*/ 162250 w 162797"/>
                  <a:gd name="connsiteY5" fmla="*/ 3336 h 8123"/>
                  <a:gd name="connsiteX6" fmla="*/ 158451 w 162797"/>
                  <a:gd name="connsiteY6" fmla="*/ 7136 h 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797" h="8123">
                    <a:moveTo>
                      <a:pt x="158451" y="7136"/>
                    </a:moveTo>
                    <a:lnTo>
                      <a:pt x="3268" y="7136"/>
                    </a:lnTo>
                    <a:cubicBezTo>
                      <a:pt x="1026" y="6984"/>
                      <a:pt x="-674" y="5059"/>
                      <a:pt x="-530" y="2812"/>
                    </a:cubicBezTo>
                    <a:cubicBezTo>
                      <a:pt x="-399" y="769"/>
                      <a:pt x="1227" y="-852"/>
                      <a:pt x="3268" y="-987"/>
                    </a:cubicBezTo>
                    <a:lnTo>
                      <a:pt x="158451" y="-987"/>
                    </a:lnTo>
                    <a:cubicBezTo>
                      <a:pt x="160696" y="-836"/>
                      <a:pt x="162402" y="1090"/>
                      <a:pt x="162250" y="3336"/>
                    </a:cubicBezTo>
                    <a:cubicBezTo>
                      <a:pt x="162114" y="5379"/>
                      <a:pt x="160494" y="7001"/>
                      <a:pt x="158451" y="71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0" name="Freeform 337">
                <a:extLst>
                  <a:ext uri="{FF2B5EF4-FFF2-40B4-BE49-F238E27FC236}">
                    <a16:creationId xmlns:a16="http://schemas.microsoft.com/office/drawing/2014/main" id="{7ED4D397-04AB-924A-951C-B67FA5F71AF1}"/>
                  </a:ext>
                </a:extLst>
              </p:cNvPr>
              <p:cNvSpPr/>
              <p:nvPr/>
            </p:nvSpPr>
            <p:spPr>
              <a:xfrm>
                <a:off x="1175388" y="4301389"/>
                <a:ext cx="69242" cy="527174"/>
              </a:xfrm>
              <a:custGeom>
                <a:avLst/>
                <a:gdLst>
                  <a:gd name="connsiteX0" fmla="*/ -538 w 69242"/>
                  <a:gd name="connsiteY0" fmla="*/ 262608 h 527174"/>
                  <a:gd name="connsiteX1" fmla="*/ 3480 w 69242"/>
                  <a:gd name="connsiteY1" fmla="*/ 266661 h 527174"/>
                  <a:gd name="connsiteX2" fmla="*/ 3514 w 69242"/>
                  <a:gd name="connsiteY2" fmla="*/ 266661 h 527174"/>
                  <a:gd name="connsiteX3" fmla="*/ 68704 w 69242"/>
                  <a:gd name="connsiteY3" fmla="*/ 266661 h 527174"/>
                  <a:gd name="connsiteX4" fmla="*/ 68704 w 69242"/>
                  <a:gd name="connsiteY4" fmla="*/ 258555 h 527174"/>
                  <a:gd name="connsiteX5" fmla="*/ 3514 w 69242"/>
                  <a:gd name="connsiteY5" fmla="*/ 258555 h 527174"/>
                  <a:gd name="connsiteX6" fmla="*/ -538 w 69242"/>
                  <a:gd name="connsiteY6" fmla="*/ 262574 h 527174"/>
                  <a:gd name="connsiteX7" fmla="*/ -538 w 69242"/>
                  <a:gd name="connsiteY7" fmla="*/ 262608 h 527174"/>
                  <a:gd name="connsiteX8" fmla="*/ -538 w 69242"/>
                  <a:gd name="connsiteY8" fmla="*/ 522134 h 527174"/>
                  <a:gd name="connsiteX9" fmla="*/ 3480 w 69242"/>
                  <a:gd name="connsiteY9" fmla="*/ 526187 h 527174"/>
                  <a:gd name="connsiteX10" fmla="*/ 3514 w 69242"/>
                  <a:gd name="connsiteY10" fmla="*/ 526187 h 527174"/>
                  <a:gd name="connsiteX11" fmla="*/ 68704 w 69242"/>
                  <a:gd name="connsiteY11" fmla="*/ 526187 h 527174"/>
                  <a:gd name="connsiteX12" fmla="*/ 68704 w 69242"/>
                  <a:gd name="connsiteY12" fmla="*/ 518081 h 527174"/>
                  <a:gd name="connsiteX13" fmla="*/ 3514 w 69242"/>
                  <a:gd name="connsiteY13" fmla="*/ 518081 h 527174"/>
                  <a:gd name="connsiteX14" fmla="*/ -538 w 69242"/>
                  <a:gd name="connsiteY14" fmla="*/ 522100 h 527174"/>
                  <a:gd name="connsiteX15" fmla="*/ -538 w 69242"/>
                  <a:gd name="connsiteY15" fmla="*/ 522201 h 527174"/>
                  <a:gd name="connsiteX16" fmla="*/ -538 w 69242"/>
                  <a:gd name="connsiteY16" fmla="*/ 395048 h 527174"/>
                  <a:gd name="connsiteX17" fmla="*/ 3497 w 69242"/>
                  <a:gd name="connsiteY17" fmla="*/ 399118 h 527174"/>
                  <a:gd name="connsiteX18" fmla="*/ 3514 w 69242"/>
                  <a:gd name="connsiteY18" fmla="*/ 399118 h 527174"/>
                  <a:gd name="connsiteX19" fmla="*/ 68704 w 69242"/>
                  <a:gd name="connsiteY19" fmla="*/ 399118 h 527174"/>
                  <a:gd name="connsiteX20" fmla="*/ 68704 w 69242"/>
                  <a:gd name="connsiteY20" fmla="*/ 390995 h 527174"/>
                  <a:gd name="connsiteX21" fmla="*/ 3514 w 69242"/>
                  <a:gd name="connsiteY21" fmla="*/ 390995 h 527174"/>
                  <a:gd name="connsiteX22" fmla="*/ -538 w 69242"/>
                  <a:gd name="connsiteY22" fmla="*/ 395048 h 527174"/>
                  <a:gd name="connsiteX23" fmla="*/ -538 w 69242"/>
                  <a:gd name="connsiteY23" fmla="*/ 132837 h 527174"/>
                  <a:gd name="connsiteX24" fmla="*/ 3480 w 69242"/>
                  <a:gd name="connsiteY24" fmla="*/ 136890 h 527174"/>
                  <a:gd name="connsiteX25" fmla="*/ 3514 w 69242"/>
                  <a:gd name="connsiteY25" fmla="*/ 136890 h 527174"/>
                  <a:gd name="connsiteX26" fmla="*/ 68704 w 69242"/>
                  <a:gd name="connsiteY26" fmla="*/ 136890 h 527174"/>
                  <a:gd name="connsiteX27" fmla="*/ 68704 w 69242"/>
                  <a:gd name="connsiteY27" fmla="*/ 128784 h 527174"/>
                  <a:gd name="connsiteX28" fmla="*/ 3514 w 69242"/>
                  <a:gd name="connsiteY28" fmla="*/ 128784 h 527174"/>
                  <a:gd name="connsiteX29" fmla="*/ -538 w 69242"/>
                  <a:gd name="connsiteY29" fmla="*/ 132837 h 527174"/>
                  <a:gd name="connsiteX30" fmla="*/ 3514 w 69242"/>
                  <a:gd name="connsiteY30" fmla="*/ -987 h 527174"/>
                  <a:gd name="connsiteX31" fmla="*/ -285 w 69242"/>
                  <a:gd name="connsiteY31" fmla="*/ 3336 h 527174"/>
                  <a:gd name="connsiteX32" fmla="*/ 3514 w 69242"/>
                  <a:gd name="connsiteY32" fmla="*/ 7136 h 527174"/>
                  <a:gd name="connsiteX33" fmla="*/ 68704 w 69242"/>
                  <a:gd name="connsiteY33" fmla="*/ 7136 h 527174"/>
                  <a:gd name="connsiteX34" fmla="*/ 68704 w 69242"/>
                  <a:gd name="connsiteY34" fmla="*/ -987 h 52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9242" h="527174">
                    <a:moveTo>
                      <a:pt x="-538" y="262608"/>
                    </a:moveTo>
                    <a:cubicBezTo>
                      <a:pt x="-548" y="264837"/>
                      <a:pt x="1252" y="266645"/>
                      <a:pt x="3480" y="266661"/>
                    </a:cubicBezTo>
                    <a:cubicBezTo>
                      <a:pt x="3492" y="266661"/>
                      <a:pt x="3502" y="266661"/>
                      <a:pt x="3514" y="266661"/>
                    </a:cubicBezTo>
                    <a:lnTo>
                      <a:pt x="68704" y="266661"/>
                    </a:lnTo>
                    <a:lnTo>
                      <a:pt x="68704" y="258555"/>
                    </a:lnTo>
                    <a:lnTo>
                      <a:pt x="3514" y="258555"/>
                    </a:lnTo>
                    <a:cubicBezTo>
                      <a:pt x="1285" y="258538"/>
                      <a:pt x="-528" y="260345"/>
                      <a:pt x="-538" y="262574"/>
                    </a:cubicBezTo>
                    <a:cubicBezTo>
                      <a:pt x="-538" y="262591"/>
                      <a:pt x="-538" y="262591"/>
                      <a:pt x="-538" y="262608"/>
                    </a:cubicBezTo>
                    <a:close/>
                    <a:moveTo>
                      <a:pt x="-538" y="522134"/>
                    </a:moveTo>
                    <a:cubicBezTo>
                      <a:pt x="-548" y="524363"/>
                      <a:pt x="1252" y="526170"/>
                      <a:pt x="3480" y="526187"/>
                    </a:cubicBezTo>
                    <a:cubicBezTo>
                      <a:pt x="3492" y="526187"/>
                      <a:pt x="3502" y="526187"/>
                      <a:pt x="3514" y="526187"/>
                    </a:cubicBezTo>
                    <a:lnTo>
                      <a:pt x="68704" y="526187"/>
                    </a:lnTo>
                    <a:lnTo>
                      <a:pt x="68704" y="518081"/>
                    </a:lnTo>
                    <a:lnTo>
                      <a:pt x="3514" y="518081"/>
                    </a:lnTo>
                    <a:cubicBezTo>
                      <a:pt x="1285" y="518064"/>
                      <a:pt x="-530" y="519871"/>
                      <a:pt x="-538" y="522100"/>
                    </a:cubicBezTo>
                    <a:cubicBezTo>
                      <a:pt x="-540" y="522134"/>
                      <a:pt x="-538" y="522167"/>
                      <a:pt x="-538" y="522201"/>
                    </a:cubicBezTo>
                    <a:close/>
                    <a:moveTo>
                      <a:pt x="-538" y="395048"/>
                    </a:moveTo>
                    <a:cubicBezTo>
                      <a:pt x="-548" y="397294"/>
                      <a:pt x="1260" y="399101"/>
                      <a:pt x="3497" y="399118"/>
                    </a:cubicBezTo>
                    <a:cubicBezTo>
                      <a:pt x="3502" y="399118"/>
                      <a:pt x="3509" y="399118"/>
                      <a:pt x="3514" y="399118"/>
                    </a:cubicBezTo>
                    <a:lnTo>
                      <a:pt x="68704" y="399118"/>
                    </a:lnTo>
                    <a:lnTo>
                      <a:pt x="68704" y="390995"/>
                    </a:lnTo>
                    <a:lnTo>
                      <a:pt x="3514" y="390995"/>
                    </a:lnTo>
                    <a:cubicBezTo>
                      <a:pt x="1277" y="390995"/>
                      <a:pt x="-538" y="392802"/>
                      <a:pt x="-538" y="395048"/>
                    </a:cubicBezTo>
                    <a:close/>
                    <a:moveTo>
                      <a:pt x="-538" y="132837"/>
                    </a:moveTo>
                    <a:cubicBezTo>
                      <a:pt x="-548" y="135066"/>
                      <a:pt x="1252" y="136873"/>
                      <a:pt x="3480" y="136890"/>
                    </a:cubicBezTo>
                    <a:cubicBezTo>
                      <a:pt x="3492" y="136890"/>
                      <a:pt x="3502" y="136890"/>
                      <a:pt x="3514" y="136890"/>
                    </a:cubicBezTo>
                    <a:lnTo>
                      <a:pt x="68704" y="136890"/>
                    </a:lnTo>
                    <a:lnTo>
                      <a:pt x="68704" y="128784"/>
                    </a:lnTo>
                    <a:lnTo>
                      <a:pt x="3514" y="128784"/>
                    </a:lnTo>
                    <a:cubicBezTo>
                      <a:pt x="1277" y="128784"/>
                      <a:pt x="-538" y="130591"/>
                      <a:pt x="-538" y="132837"/>
                    </a:cubicBezTo>
                    <a:close/>
                    <a:moveTo>
                      <a:pt x="3514" y="-987"/>
                    </a:moveTo>
                    <a:cubicBezTo>
                      <a:pt x="1272" y="-835"/>
                      <a:pt x="-428" y="1090"/>
                      <a:pt x="-285" y="3336"/>
                    </a:cubicBezTo>
                    <a:cubicBezTo>
                      <a:pt x="-153" y="5380"/>
                      <a:pt x="1473" y="7001"/>
                      <a:pt x="3514" y="7136"/>
                    </a:cubicBezTo>
                    <a:lnTo>
                      <a:pt x="68704" y="7136"/>
                    </a:lnTo>
                    <a:lnTo>
                      <a:pt x="68704" y="-987"/>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1" name="Freeform 338">
                <a:extLst>
                  <a:ext uri="{FF2B5EF4-FFF2-40B4-BE49-F238E27FC236}">
                    <a16:creationId xmlns:a16="http://schemas.microsoft.com/office/drawing/2014/main" id="{EF675EB0-8073-E94B-9D21-FE23178DCA27}"/>
                  </a:ext>
                </a:extLst>
              </p:cNvPr>
              <p:cNvSpPr/>
              <p:nvPr/>
            </p:nvSpPr>
            <p:spPr>
              <a:xfrm>
                <a:off x="1354040" y="4439266"/>
                <a:ext cx="30391" cy="121597"/>
              </a:xfrm>
              <a:custGeom>
                <a:avLst/>
                <a:gdLst>
                  <a:gd name="connsiteX0" fmla="*/ 3463 w 30391"/>
                  <a:gd name="connsiteY0" fmla="*/ -987 h 121597"/>
                  <a:gd name="connsiteX1" fmla="*/ -539 w 30391"/>
                  <a:gd name="connsiteY1" fmla="*/ -987 h 121597"/>
                  <a:gd name="connsiteX2" fmla="*/ -539 w 30391"/>
                  <a:gd name="connsiteY2" fmla="*/ 120610 h 121597"/>
                  <a:gd name="connsiteX3" fmla="*/ 29853 w 30391"/>
                  <a:gd name="connsiteY3" fmla="*/ 120610 h 121597"/>
                  <a:gd name="connsiteX4" fmla="*/ 29853 w 30391"/>
                  <a:gd name="connsiteY4" fmla="*/ 25325 h 121597"/>
                  <a:gd name="connsiteX5" fmla="*/ 3463 w 30391"/>
                  <a:gd name="connsiteY5" fmla="*/ -987 h 1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91" h="121597">
                    <a:moveTo>
                      <a:pt x="3463" y="-987"/>
                    </a:moveTo>
                    <a:lnTo>
                      <a:pt x="-539" y="-987"/>
                    </a:lnTo>
                    <a:lnTo>
                      <a:pt x="-539" y="120610"/>
                    </a:lnTo>
                    <a:lnTo>
                      <a:pt x="29853" y="120610"/>
                    </a:lnTo>
                    <a:lnTo>
                      <a:pt x="29853" y="25325"/>
                    </a:lnTo>
                    <a:cubicBezTo>
                      <a:pt x="29802" y="10784"/>
                      <a:pt x="18000" y="-987"/>
                      <a:pt x="3463" y="-987"/>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2" name="Freeform 339">
                <a:extLst>
                  <a:ext uri="{FF2B5EF4-FFF2-40B4-BE49-F238E27FC236}">
                    <a16:creationId xmlns:a16="http://schemas.microsoft.com/office/drawing/2014/main" id="{458B7D06-D898-C247-BCEE-91F48F3A81B5}"/>
                  </a:ext>
                </a:extLst>
              </p:cNvPr>
              <p:cNvSpPr/>
              <p:nvPr/>
            </p:nvSpPr>
            <p:spPr>
              <a:xfrm>
                <a:off x="1345935" y="4376897"/>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3" name="Freeform 340">
                <a:extLst>
                  <a:ext uri="{FF2B5EF4-FFF2-40B4-BE49-F238E27FC236}">
                    <a16:creationId xmlns:a16="http://schemas.microsoft.com/office/drawing/2014/main" id="{219ECF15-E555-564A-BF9C-E8AB15E29D9F}"/>
                  </a:ext>
                </a:extLst>
              </p:cNvPr>
              <p:cNvSpPr/>
              <p:nvPr/>
            </p:nvSpPr>
            <p:spPr>
              <a:xfrm>
                <a:off x="1345935" y="4439266"/>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4" name="Freeform 341">
                <a:extLst>
                  <a:ext uri="{FF2B5EF4-FFF2-40B4-BE49-F238E27FC236}">
                    <a16:creationId xmlns:a16="http://schemas.microsoft.com/office/drawing/2014/main" id="{6F29D0B8-741D-4240-BC95-87EA9F9E7457}"/>
                  </a:ext>
                </a:extLst>
              </p:cNvPr>
              <p:cNvSpPr/>
              <p:nvPr/>
            </p:nvSpPr>
            <p:spPr>
              <a:xfrm>
                <a:off x="1345935"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5" name="Freeform 342">
                <a:extLst>
                  <a:ext uri="{FF2B5EF4-FFF2-40B4-BE49-F238E27FC236}">
                    <a16:creationId xmlns:a16="http://schemas.microsoft.com/office/drawing/2014/main" id="{DDB031C0-7990-6143-BBBF-7E0E8FF6886A}"/>
                  </a:ext>
                </a:extLst>
              </p:cNvPr>
              <p:cNvSpPr/>
              <p:nvPr/>
            </p:nvSpPr>
            <p:spPr>
              <a:xfrm>
                <a:off x="1345935"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6" name="Freeform 343">
                <a:extLst>
                  <a:ext uri="{FF2B5EF4-FFF2-40B4-BE49-F238E27FC236}">
                    <a16:creationId xmlns:a16="http://schemas.microsoft.com/office/drawing/2014/main" id="{9B4B021D-57D5-964B-96B4-B471E2878E81}"/>
                  </a:ext>
                </a:extLst>
              </p:cNvPr>
              <p:cNvSpPr/>
              <p:nvPr/>
            </p:nvSpPr>
            <p:spPr>
              <a:xfrm>
                <a:off x="1384414"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7" name="Freeform 344">
                <a:extLst>
                  <a:ext uri="{FF2B5EF4-FFF2-40B4-BE49-F238E27FC236}">
                    <a16:creationId xmlns:a16="http://schemas.microsoft.com/office/drawing/2014/main" id="{31AB60DA-F215-8A4F-9D05-593E49D46C05}"/>
                  </a:ext>
                </a:extLst>
              </p:cNvPr>
              <p:cNvSpPr/>
              <p:nvPr/>
            </p:nvSpPr>
            <p:spPr>
              <a:xfrm>
                <a:off x="1384414"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1578" name="Freeform 345">
                <a:extLst>
                  <a:ext uri="{FF2B5EF4-FFF2-40B4-BE49-F238E27FC236}">
                    <a16:creationId xmlns:a16="http://schemas.microsoft.com/office/drawing/2014/main" id="{D0E45962-6821-8C4D-AE76-C95E31E33B6C}"/>
                  </a:ext>
                </a:extLst>
              </p:cNvPr>
              <p:cNvSpPr/>
              <p:nvPr/>
            </p:nvSpPr>
            <p:spPr>
              <a:xfrm>
                <a:off x="536644" y="4231791"/>
                <a:ext cx="227648" cy="670050"/>
              </a:xfrm>
              <a:custGeom>
                <a:avLst/>
                <a:gdLst>
                  <a:gd name="connsiteX0" fmla="*/ 199842 w 227648"/>
                  <a:gd name="connsiteY0" fmla="*/ 641738 h 670050"/>
                  <a:gd name="connsiteX1" fmla="*/ 199842 w 227648"/>
                  <a:gd name="connsiteY1" fmla="*/ 26237 h 670050"/>
                  <a:gd name="connsiteX2" fmla="*/ 227110 w 227648"/>
                  <a:gd name="connsiteY2" fmla="*/ -987 h 670050"/>
                  <a:gd name="connsiteX3" fmla="*/ 26729 w 227648"/>
                  <a:gd name="connsiteY3" fmla="*/ -987 h 670050"/>
                  <a:gd name="connsiteX4" fmla="*/ -539 w 227648"/>
                  <a:gd name="connsiteY4" fmla="*/ 26288 h 670050"/>
                  <a:gd name="connsiteX5" fmla="*/ -539 w 227648"/>
                  <a:gd name="connsiteY5" fmla="*/ 641789 h 670050"/>
                  <a:gd name="connsiteX6" fmla="*/ 26729 w 227648"/>
                  <a:gd name="connsiteY6" fmla="*/ 669063 h 670050"/>
                  <a:gd name="connsiteX7" fmla="*/ 227110 w 227648"/>
                  <a:gd name="connsiteY7" fmla="*/ 669063 h 670050"/>
                  <a:gd name="connsiteX8" fmla="*/ 199842 w 227648"/>
                  <a:gd name="connsiteY8"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648" h="670050">
                    <a:moveTo>
                      <a:pt x="199842" y="641738"/>
                    </a:moveTo>
                    <a:lnTo>
                      <a:pt x="199842" y="26237"/>
                    </a:lnTo>
                    <a:cubicBezTo>
                      <a:pt x="199916" y="11206"/>
                      <a:pt x="212090" y="-937"/>
                      <a:pt x="227110" y="-987"/>
                    </a:cubicBezTo>
                    <a:lnTo>
                      <a:pt x="26729" y="-987"/>
                    </a:lnTo>
                    <a:cubicBezTo>
                      <a:pt x="11685" y="-954"/>
                      <a:pt x="-502" y="11240"/>
                      <a:pt x="-539" y="26288"/>
                    </a:cubicBezTo>
                    <a:lnTo>
                      <a:pt x="-539" y="641789"/>
                    </a:lnTo>
                    <a:cubicBezTo>
                      <a:pt x="-502" y="656836"/>
                      <a:pt x="11685" y="669030"/>
                      <a:pt x="26729" y="669063"/>
                    </a:cubicBezTo>
                    <a:lnTo>
                      <a:pt x="227110" y="669063"/>
                    </a:lnTo>
                    <a:cubicBezTo>
                      <a:pt x="212049" y="669013"/>
                      <a:pt x="199861" y="656802"/>
                      <a:pt x="199842" y="641738"/>
                    </a:cubicBezTo>
                    <a:close/>
                  </a:path>
                </a:pathLst>
              </a:custGeom>
              <a:solidFill>
                <a:schemeClr val="accent1">
                  <a:lumMod val="75000"/>
                </a:schemeClr>
              </a:solidFill>
              <a:ln w="1684" cap="flat">
                <a:noFill/>
                <a:prstDash val="solid"/>
                <a:miter/>
              </a:ln>
            </p:spPr>
            <p:txBody>
              <a:bodyPr rtlCol="0" anchor="ctr"/>
              <a:lstStyle/>
              <a:p>
                <a:endParaRPr lang="en-US" sz="2400"/>
              </a:p>
            </p:txBody>
          </p:sp>
          <p:sp>
            <p:nvSpPr>
              <p:cNvPr id="1579" name="Freeform 346">
                <a:extLst>
                  <a:ext uri="{FF2B5EF4-FFF2-40B4-BE49-F238E27FC236}">
                    <a16:creationId xmlns:a16="http://schemas.microsoft.com/office/drawing/2014/main" id="{0AA606BE-6BBA-4D4C-8165-A768D05D0E5E}"/>
                  </a:ext>
                </a:extLst>
              </p:cNvPr>
              <p:cNvSpPr/>
              <p:nvPr/>
            </p:nvSpPr>
            <p:spPr>
              <a:xfrm>
                <a:off x="737026" y="4231741"/>
                <a:ext cx="463588" cy="670050"/>
              </a:xfrm>
              <a:custGeom>
                <a:avLst/>
                <a:gdLst>
                  <a:gd name="connsiteX0" fmla="*/ 436320 w 463588"/>
                  <a:gd name="connsiteY0" fmla="*/ 0 h 670050"/>
                  <a:gd name="connsiteX1" fmla="*/ 463588 w 463588"/>
                  <a:gd name="connsiteY1" fmla="*/ 0 h 670050"/>
                  <a:gd name="connsiteX2" fmla="*/ 463588 w 463588"/>
                  <a:gd name="connsiteY2" fmla="*/ 670051 h 670050"/>
                  <a:gd name="connsiteX3" fmla="*/ 436320 w 463588"/>
                  <a:gd name="connsiteY3" fmla="*/ 670051 h 670050"/>
                  <a:gd name="connsiteX4" fmla="*/ 27268 w 463588"/>
                  <a:gd name="connsiteY4" fmla="*/ 670051 h 670050"/>
                  <a:gd name="connsiteX5" fmla="*/ 0 w 463588"/>
                  <a:gd name="connsiteY5" fmla="*/ 670051 h 670050"/>
                  <a:gd name="connsiteX6" fmla="*/ 0 w 463588"/>
                  <a:gd name="connsiteY6" fmla="*/ 0 h 670050"/>
                  <a:gd name="connsiteX7" fmla="*/ 27268 w 463588"/>
                  <a:gd name="connsiteY7" fmla="*/ 0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588" h="670050">
                    <a:moveTo>
                      <a:pt x="436320" y="0"/>
                    </a:moveTo>
                    <a:cubicBezTo>
                      <a:pt x="451380" y="0"/>
                      <a:pt x="463588" y="0"/>
                      <a:pt x="463588" y="0"/>
                    </a:cubicBezTo>
                    <a:lnTo>
                      <a:pt x="463588" y="670051"/>
                    </a:lnTo>
                    <a:cubicBezTo>
                      <a:pt x="463588" y="670051"/>
                      <a:pt x="451380" y="670051"/>
                      <a:pt x="436320" y="670051"/>
                    </a:cubicBezTo>
                    <a:lnTo>
                      <a:pt x="27268" y="670051"/>
                    </a:lnTo>
                    <a:cubicBezTo>
                      <a:pt x="12208" y="670051"/>
                      <a:pt x="0" y="670051"/>
                      <a:pt x="0" y="670051"/>
                    </a:cubicBezTo>
                    <a:lnTo>
                      <a:pt x="0" y="0"/>
                    </a:lnTo>
                    <a:cubicBezTo>
                      <a:pt x="0" y="0"/>
                      <a:pt x="12208" y="0"/>
                      <a:pt x="27268" y="0"/>
                    </a:cubicBezTo>
                    <a:close/>
                  </a:path>
                </a:pathLst>
              </a:custGeom>
              <a:solidFill>
                <a:schemeClr val="accent1"/>
              </a:solidFill>
              <a:ln w="1684" cap="flat">
                <a:noFill/>
                <a:prstDash val="solid"/>
                <a:miter/>
              </a:ln>
            </p:spPr>
            <p:txBody>
              <a:bodyPr rtlCol="0" anchor="ctr"/>
              <a:lstStyle/>
              <a:p>
                <a:endParaRPr lang="en-US" sz="2400"/>
              </a:p>
            </p:txBody>
          </p:sp>
          <p:sp>
            <p:nvSpPr>
              <p:cNvPr id="1580" name="Freeform 347">
                <a:extLst>
                  <a:ext uri="{FF2B5EF4-FFF2-40B4-BE49-F238E27FC236}">
                    <a16:creationId xmlns:a16="http://schemas.microsoft.com/office/drawing/2014/main" id="{F1DF665E-560C-E54A-996A-C38AC0F54602}"/>
                  </a:ext>
                </a:extLst>
              </p:cNvPr>
              <p:cNvSpPr/>
              <p:nvPr/>
            </p:nvSpPr>
            <p:spPr>
              <a:xfrm>
                <a:off x="909801" y="4260637"/>
                <a:ext cx="26389" cy="89627"/>
              </a:xfrm>
              <a:custGeom>
                <a:avLst/>
                <a:gdLst>
                  <a:gd name="connsiteX0" fmla="*/ -539 w 26389"/>
                  <a:gd name="connsiteY0" fmla="*/ 85009 h 89627"/>
                  <a:gd name="connsiteX1" fmla="*/ 3108 w 26389"/>
                  <a:gd name="connsiteY1" fmla="*/ 88640 h 89627"/>
                  <a:gd name="connsiteX2" fmla="*/ 22204 w 26389"/>
                  <a:gd name="connsiteY2" fmla="*/ 88640 h 89627"/>
                  <a:gd name="connsiteX3" fmla="*/ 25851 w 26389"/>
                  <a:gd name="connsiteY3" fmla="*/ 85009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5009"/>
                    </a:moveTo>
                    <a:cubicBezTo>
                      <a:pt x="-530" y="87018"/>
                      <a:pt x="1101" y="88640"/>
                      <a:pt x="3108" y="88640"/>
                    </a:cubicBezTo>
                    <a:lnTo>
                      <a:pt x="22204" y="88640"/>
                    </a:lnTo>
                    <a:cubicBezTo>
                      <a:pt x="24212" y="88640"/>
                      <a:pt x="25841" y="87018"/>
                      <a:pt x="25851" y="85009"/>
                    </a:cubicBezTo>
                    <a:lnTo>
                      <a:pt x="25851" y="2644"/>
                    </a:lnTo>
                    <a:cubicBezTo>
                      <a:pt x="25843" y="634"/>
                      <a:pt x="24212" y="-987"/>
                      <a:pt x="22204" y="-987"/>
                    </a:cubicBezTo>
                    <a:lnTo>
                      <a:pt x="3108" y="-987"/>
                    </a:lnTo>
                    <a:cubicBezTo>
                      <a:pt x="1101" y="-987"/>
                      <a:pt x="-530" y="634"/>
                      <a:pt x="-539" y="2644"/>
                    </a:cubicBezTo>
                    <a:close/>
                  </a:path>
                </a:pathLst>
              </a:custGeom>
              <a:solidFill>
                <a:srgbClr val="BABABA"/>
              </a:solidFill>
              <a:ln w="1684" cap="flat">
                <a:noFill/>
                <a:prstDash val="solid"/>
                <a:miter/>
              </a:ln>
            </p:spPr>
            <p:txBody>
              <a:bodyPr rtlCol="0" anchor="ctr"/>
              <a:lstStyle/>
              <a:p>
                <a:endParaRPr lang="en-US" sz="2400"/>
              </a:p>
            </p:txBody>
          </p:sp>
          <p:sp>
            <p:nvSpPr>
              <p:cNvPr id="1581" name="Freeform 348">
                <a:extLst>
                  <a:ext uri="{FF2B5EF4-FFF2-40B4-BE49-F238E27FC236}">
                    <a16:creationId xmlns:a16="http://schemas.microsoft.com/office/drawing/2014/main" id="{868194AE-AD70-5346-83FE-CFA6096CA4BB}"/>
                  </a:ext>
                </a:extLst>
              </p:cNvPr>
              <p:cNvSpPr/>
              <p:nvPr/>
            </p:nvSpPr>
            <p:spPr>
              <a:xfrm>
                <a:off x="874344"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endParaRPr lang="en-US" sz="2400"/>
              </a:p>
            </p:txBody>
          </p:sp>
          <p:sp>
            <p:nvSpPr>
              <p:cNvPr id="1582" name="Freeform 349">
                <a:extLst>
                  <a:ext uri="{FF2B5EF4-FFF2-40B4-BE49-F238E27FC236}">
                    <a16:creationId xmlns:a16="http://schemas.microsoft.com/office/drawing/2014/main" id="{FB48EFE3-B539-B340-A031-8B1F090B80B7}"/>
                  </a:ext>
                </a:extLst>
              </p:cNvPr>
              <p:cNvSpPr/>
              <p:nvPr/>
            </p:nvSpPr>
            <p:spPr>
              <a:xfrm>
                <a:off x="838888"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1583" name="Freeform 350">
                <a:extLst>
                  <a:ext uri="{FF2B5EF4-FFF2-40B4-BE49-F238E27FC236}">
                    <a16:creationId xmlns:a16="http://schemas.microsoft.com/office/drawing/2014/main" id="{40E142D9-50C8-A146-B6B0-13D4FEF1B6FF}"/>
                  </a:ext>
                </a:extLst>
              </p:cNvPr>
              <p:cNvSpPr/>
              <p:nvPr/>
            </p:nvSpPr>
            <p:spPr>
              <a:xfrm>
                <a:off x="803414"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8E8E8E"/>
              </a:solidFill>
              <a:ln w="1684" cap="flat">
                <a:noFill/>
                <a:prstDash val="solid"/>
                <a:miter/>
              </a:ln>
            </p:spPr>
            <p:txBody>
              <a:bodyPr rtlCol="0" anchor="ctr"/>
              <a:lstStyle/>
              <a:p>
                <a:endParaRPr lang="en-US" sz="2400"/>
              </a:p>
            </p:txBody>
          </p:sp>
          <p:sp>
            <p:nvSpPr>
              <p:cNvPr id="1584" name="Freeform 351">
                <a:extLst>
                  <a:ext uri="{FF2B5EF4-FFF2-40B4-BE49-F238E27FC236}">
                    <a16:creationId xmlns:a16="http://schemas.microsoft.com/office/drawing/2014/main" id="{21E04812-1E89-2B45-8067-B8C5DDC735EE}"/>
                  </a:ext>
                </a:extLst>
              </p:cNvPr>
              <p:cNvSpPr/>
              <p:nvPr/>
            </p:nvSpPr>
            <p:spPr>
              <a:xfrm>
                <a:off x="1016222"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1585" name="Freeform 352">
                <a:extLst>
                  <a:ext uri="{FF2B5EF4-FFF2-40B4-BE49-F238E27FC236}">
                    <a16:creationId xmlns:a16="http://schemas.microsoft.com/office/drawing/2014/main" id="{6413CD96-E77E-8F44-A6F4-E3909ECCD395}"/>
                  </a:ext>
                </a:extLst>
              </p:cNvPr>
              <p:cNvSpPr/>
              <p:nvPr/>
            </p:nvSpPr>
            <p:spPr>
              <a:xfrm>
                <a:off x="767940"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endParaRPr lang="en-US" sz="2400"/>
              </a:p>
            </p:txBody>
          </p:sp>
          <p:sp>
            <p:nvSpPr>
              <p:cNvPr id="1586" name="Freeform 353">
                <a:extLst>
                  <a:ext uri="{FF2B5EF4-FFF2-40B4-BE49-F238E27FC236}">
                    <a16:creationId xmlns:a16="http://schemas.microsoft.com/office/drawing/2014/main" id="{D7FF5AE7-B5B5-6246-8FA3-9796A962CFD5}"/>
                  </a:ext>
                </a:extLst>
              </p:cNvPr>
              <p:cNvSpPr/>
              <p:nvPr/>
            </p:nvSpPr>
            <p:spPr>
              <a:xfrm>
                <a:off x="945275" y="4260637"/>
                <a:ext cx="26457" cy="89627"/>
              </a:xfrm>
              <a:custGeom>
                <a:avLst/>
                <a:gdLst>
                  <a:gd name="connsiteX0" fmla="*/ -455 w 26457"/>
                  <a:gd name="connsiteY0" fmla="*/ 85009 h 89627"/>
                  <a:gd name="connsiteX1" fmla="*/ 3176 w 26457"/>
                  <a:gd name="connsiteY1" fmla="*/ 88640 h 89627"/>
                  <a:gd name="connsiteX2" fmla="*/ 22288 w 26457"/>
                  <a:gd name="connsiteY2" fmla="*/ 88640 h 89627"/>
                  <a:gd name="connsiteX3" fmla="*/ 25919 w 26457"/>
                  <a:gd name="connsiteY3" fmla="*/ 85009 h 89627"/>
                  <a:gd name="connsiteX4" fmla="*/ 25919 w 26457"/>
                  <a:gd name="connsiteY4" fmla="*/ 2644 h 89627"/>
                  <a:gd name="connsiteX5" fmla="*/ 22288 w 26457"/>
                  <a:gd name="connsiteY5" fmla="*/ -987 h 89627"/>
                  <a:gd name="connsiteX6" fmla="*/ 3091 w 26457"/>
                  <a:gd name="connsiteY6" fmla="*/ -987 h 89627"/>
                  <a:gd name="connsiteX7" fmla="*/ -539 w 26457"/>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57" h="89627">
                    <a:moveTo>
                      <a:pt x="-455" y="85009"/>
                    </a:moveTo>
                    <a:cubicBezTo>
                      <a:pt x="-446" y="87018"/>
                      <a:pt x="1175" y="88623"/>
                      <a:pt x="3176" y="88640"/>
                    </a:cubicBezTo>
                    <a:lnTo>
                      <a:pt x="22288" y="88640"/>
                    </a:lnTo>
                    <a:cubicBezTo>
                      <a:pt x="24289" y="88623"/>
                      <a:pt x="25910" y="87018"/>
                      <a:pt x="25919" y="85009"/>
                    </a:cubicBezTo>
                    <a:lnTo>
                      <a:pt x="25919" y="2644"/>
                    </a:lnTo>
                    <a:cubicBezTo>
                      <a:pt x="25910" y="634"/>
                      <a:pt x="24289" y="-971"/>
                      <a:pt x="22288" y="-987"/>
                    </a:cubicBezTo>
                    <a:lnTo>
                      <a:pt x="3091" y="-987"/>
                    </a:lnTo>
                    <a:cubicBezTo>
                      <a:pt x="1090" y="-971"/>
                      <a:pt x="-530" y="634"/>
                      <a:pt x="-539" y="2644"/>
                    </a:cubicBezTo>
                    <a:close/>
                  </a:path>
                </a:pathLst>
              </a:custGeom>
              <a:solidFill>
                <a:srgbClr val="BABABA"/>
              </a:solidFill>
              <a:ln w="1684" cap="flat">
                <a:noFill/>
                <a:prstDash val="solid"/>
                <a:miter/>
              </a:ln>
            </p:spPr>
            <p:txBody>
              <a:bodyPr rtlCol="0" anchor="ctr"/>
              <a:lstStyle/>
              <a:p>
                <a:endParaRPr lang="en-US" sz="2400"/>
              </a:p>
            </p:txBody>
          </p:sp>
          <p:sp>
            <p:nvSpPr>
              <p:cNvPr id="1587" name="Freeform 354">
                <a:extLst>
                  <a:ext uri="{FF2B5EF4-FFF2-40B4-BE49-F238E27FC236}">
                    <a16:creationId xmlns:a16="http://schemas.microsoft.com/office/drawing/2014/main" id="{238C9C5E-0DDF-4F4E-BFD4-9ADA08B20DBC}"/>
                  </a:ext>
                </a:extLst>
              </p:cNvPr>
              <p:cNvSpPr/>
              <p:nvPr/>
            </p:nvSpPr>
            <p:spPr>
              <a:xfrm>
                <a:off x="980748" y="4260637"/>
                <a:ext cx="26440" cy="89627"/>
              </a:xfrm>
              <a:custGeom>
                <a:avLst/>
                <a:gdLst>
                  <a:gd name="connsiteX0" fmla="*/ -471 w 26440"/>
                  <a:gd name="connsiteY0" fmla="*/ 85009 h 89627"/>
                  <a:gd name="connsiteX1" fmla="*/ 3159 w 26440"/>
                  <a:gd name="connsiteY1" fmla="*/ 88640 h 89627"/>
                  <a:gd name="connsiteX2" fmla="*/ 22255 w 26440"/>
                  <a:gd name="connsiteY2" fmla="*/ 88640 h 89627"/>
                  <a:gd name="connsiteX3" fmla="*/ 25902 w 26440"/>
                  <a:gd name="connsiteY3" fmla="*/ 85009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5009"/>
                    </a:moveTo>
                    <a:cubicBezTo>
                      <a:pt x="-463" y="87018"/>
                      <a:pt x="1158" y="88623"/>
                      <a:pt x="3159" y="88640"/>
                    </a:cubicBezTo>
                    <a:lnTo>
                      <a:pt x="22255" y="88640"/>
                    </a:lnTo>
                    <a:cubicBezTo>
                      <a:pt x="24262" y="88640"/>
                      <a:pt x="25893" y="87018"/>
                      <a:pt x="25902" y="85009"/>
                    </a:cubicBezTo>
                    <a:lnTo>
                      <a:pt x="25902" y="2644"/>
                    </a:lnTo>
                    <a:cubicBezTo>
                      <a:pt x="25893" y="634"/>
                      <a:pt x="24262" y="-987"/>
                      <a:pt x="22255" y="-987"/>
                    </a:cubicBezTo>
                    <a:lnTo>
                      <a:pt x="3091" y="-987"/>
                    </a:lnTo>
                    <a:cubicBezTo>
                      <a:pt x="1090" y="-971"/>
                      <a:pt x="-530" y="634"/>
                      <a:pt x="-539" y="2644"/>
                    </a:cubicBezTo>
                    <a:close/>
                  </a:path>
                </a:pathLst>
              </a:custGeom>
              <a:solidFill>
                <a:srgbClr val="8E8E8E"/>
              </a:solidFill>
              <a:ln w="1684" cap="flat">
                <a:noFill/>
                <a:prstDash val="solid"/>
                <a:miter/>
              </a:ln>
            </p:spPr>
            <p:txBody>
              <a:bodyPr rtlCol="0" anchor="ctr"/>
              <a:lstStyle/>
              <a:p>
                <a:endParaRPr lang="en-US" sz="2400"/>
              </a:p>
            </p:txBody>
          </p:sp>
          <p:grpSp>
            <p:nvGrpSpPr>
              <p:cNvPr id="1588" name="Graphic 50">
                <a:extLst>
                  <a:ext uri="{FF2B5EF4-FFF2-40B4-BE49-F238E27FC236}">
                    <a16:creationId xmlns:a16="http://schemas.microsoft.com/office/drawing/2014/main" id="{2F3D2962-941F-6A41-9C15-B74810E718DD}"/>
                  </a:ext>
                </a:extLst>
              </p:cNvPr>
              <p:cNvGrpSpPr/>
              <p:nvPr/>
            </p:nvGrpSpPr>
            <p:grpSpPr>
              <a:xfrm>
                <a:off x="1076498" y="4260620"/>
                <a:ext cx="93200" cy="89644"/>
                <a:chOff x="1076498" y="4260620"/>
                <a:chExt cx="93200" cy="89644"/>
              </a:xfrm>
              <a:solidFill>
                <a:srgbClr val="FFFFFF"/>
              </a:solidFill>
            </p:grpSpPr>
            <p:sp>
              <p:nvSpPr>
                <p:cNvPr id="1646" name="Freeform 356">
                  <a:extLst>
                    <a:ext uri="{FF2B5EF4-FFF2-40B4-BE49-F238E27FC236}">
                      <a16:creationId xmlns:a16="http://schemas.microsoft.com/office/drawing/2014/main" id="{A4A51241-0A6E-FF43-A620-163FABF1C249}"/>
                    </a:ext>
                  </a:extLst>
                </p:cNvPr>
                <p:cNvSpPr/>
                <p:nvPr/>
              </p:nvSpPr>
              <p:spPr>
                <a:xfrm>
                  <a:off x="1076498" y="4260620"/>
                  <a:ext cx="93200" cy="17057"/>
                </a:xfrm>
                <a:custGeom>
                  <a:avLst/>
                  <a:gdLst>
                    <a:gd name="connsiteX0" fmla="*/ 3630 w 93200"/>
                    <a:gd name="connsiteY0" fmla="*/ 17 h 17057"/>
                    <a:gd name="connsiteX1" fmla="*/ 89570 w 93200"/>
                    <a:gd name="connsiteY1" fmla="*/ 17 h 17057"/>
                    <a:gd name="connsiteX2" fmla="*/ 93201 w 93200"/>
                    <a:gd name="connsiteY2" fmla="*/ 3648 h 17057"/>
                    <a:gd name="connsiteX3" fmla="*/ 93201 w 93200"/>
                    <a:gd name="connsiteY3" fmla="*/ 13426 h 17057"/>
                    <a:gd name="connsiteX4" fmla="*/ 89570 w 93200"/>
                    <a:gd name="connsiteY4" fmla="*/ 17057 h 17057"/>
                    <a:gd name="connsiteX5" fmla="*/ 3630 w 93200"/>
                    <a:gd name="connsiteY5" fmla="*/ 17057 h 17057"/>
                    <a:gd name="connsiteX6" fmla="*/ 0 w 93200"/>
                    <a:gd name="connsiteY6" fmla="*/ 13426 h 17057"/>
                    <a:gd name="connsiteX7" fmla="*/ 0 w 93200"/>
                    <a:gd name="connsiteY7" fmla="*/ 3648 h 17057"/>
                    <a:gd name="connsiteX8" fmla="*/ 3647 w 93200"/>
                    <a:gd name="connsiteY8"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57">
                      <a:moveTo>
                        <a:pt x="3630" y="17"/>
                      </a:moveTo>
                      <a:lnTo>
                        <a:pt x="89570" y="17"/>
                      </a:lnTo>
                      <a:cubicBezTo>
                        <a:pt x="91575" y="17"/>
                        <a:pt x="93201" y="1643"/>
                        <a:pt x="93201" y="3648"/>
                      </a:cubicBezTo>
                      <a:lnTo>
                        <a:pt x="93201" y="13426"/>
                      </a:lnTo>
                      <a:cubicBezTo>
                        <a:pt x="93201" y="15431"/>
                        <a:pt x="91575" y="17057"/>
                        <a:pt x="89570" y="17057"/>
                      </a:cubicBezTo>
                      <a:lnTo>
                        <a:pt x="3630" y="17057"/>
                      </a:lnTo>
                      <a:cubicBezTo>
                        <a:pt x="1626" y="17057"/>
                        <a:pt x="0" y="15431"/>
                        <a:pt x="0" y="13426"/>
                      </a:cubicBezTo>
                      <a:lnTo>
                        <a:pt x="0" y="3648"/>
                      </a:lnTo>
                      <a:cubicBezTo>
                        <a:pt x="0" y="1633"/>
                        <a:pt x="1633" y="0"/>
                        <a:pt x="3647" y="0"/>
                      </a:cubicBezTo>
                      <a:close/>
                    </a:path>
                  </a:pathLst>
                </a:custGeom>
                <a:solidFill>
                  <a:srgbClr val="FFFFFF"/>
                </a:solidFill>
                <a:ln w="1684" cap="flat">
                  <a:noFill/>
                  <a:prstDash val="solid"/>
                  <a:miter/>
                </a:ln>
              </p:spPr>
              <p:txBody>
                <a:bodyPr rtlCol="0" anchor="ctr"/>
                <a:lstStyle/>
                <a:p>
                  <a:endParaRPr lang="en-US" sz="2400"/>
                </a:p>
              </p:txBody>
            </p:sp>
            <p:sp>
              <p:nvSpPr>
                <p:cNvPr id="1647" name="Freeform 357">
                  <a:extLst>
                    <a:ext uri="{FF2B5EF4-FFF2-40B4-BE49-F238E27FC236}">
                      <a16:creationId xmlns:a16="http://schemas.microsoft.com/office/drawing/2014/main" id="{E31AE2C3-1F8B-8544-896D-C8D4C6B1EF73}"/>
                    </a:ext>
                  </a:extLst>
                </p:cNvPr>
                <p:cNvSpPr/>
                <p:nvPr/>
              </p:nvSpPr>
              <p:spPr>
                <a:xfrm>
                  <a:off x="1107683" y="4284906"/>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31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sp>
              <p:nvSpPr>
                <p:cNvPr id="1648" name="Freeform 358">
                  <a:extLst>
                    <a:ext uri="{FF2B5EF4-FFF2-40B4-BE49-F238E27FC236}">
                      <a16:creationId xmlns:a16="http://schemas.microsoft.com/office/drawing/2014/main" id="{938F0B41-1C75-4E4F-AF5B-883CDA7D897F}"/>
                    </a:ext>
                  </a:extLst>
                </p:cNvPr>
                <p:cNvSpPr/>
                <p:nvPr/>
              </p:nvSpPr>
              <p:spPr>
                <a:xfrm>
                  <a:off x="1137045" y="4309022"/>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1649" name="Freeform 359">
                  <a:extLst>
                    <a:ext uri="{FF2B5EF4-FFF2-40B4-BE49-F238E27FC236}">
                      <a16:creationId xmlns:a16="http://schemas.microsoft.com/office/drawing/2014/main" id="{9B76C96B-D389-2440-9B33-F0CD4AF757D9}"/>
                    </a:ext>
                  </a:extLst>
                </p:cNvPr>
                <p:cNvSpPr/>
                <p:nvPr/>
              </p:nvSpPr>
              <p:spPr>
                <a:xfrm>
                  <a:off x="1076498" y="4333224"/>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grpSp>
          <p:sp>
            <p:nvSpPr>
              <p:cNvPr id="1589" name="Freeform 360">
                <a:extLst>
                  <a:ext uri="{FF2B5EF4-FFF2-40B4-BE49-F238E27FC236}">
                    <a16:creationId xmlns:a16="http://schemas.microsoft.com/office/drawing/2014/main" id="{517494C1-122D-3E46-8AD4-F085F4C12E6B}"/>
                  </a:ext>
                </a:extLst>
              </p:cNvPr>
              <p:cNvSpPr/>
              <p:nvPr/>
            </p:nvSpPr>
            <p:spPr>
              <a:xfrm>
                <a:off x="909801" y="4391303"/>
                <a:ext cx="26389" cy="89627"/>
              </a:xfrm>
              <a:custGeom>
                <a:avLst/>
                <a:gdLst>
                  <a:gd name="connsiteX0" fmla="*/ -539 w 26389"/>
                  <a:gd name="connsiteY0" fmla="*/ 84992 h 89627"/>
                  <a:gd name="connsiteX1" fmla="*/ 3108 w 26389"/>
                  <a:gd name="connsiteY1" fmla="*/ 88640 h 89627"/>
                  <a:gd name="connsiteX2" fmla="*/ 22204 w 26389"/>
                  <a:gd name="connsiteY2" fmla="*/ 88640 h 89627"/>
                  <a:gd name="connsiteX3" fmla="*/ 25851 w 26389"/>
                  <a:gd name="connsiteY3" fmla="*/ 84992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4992"/>
                    </a:moveTo>
                    <a:cubicBezTo>
                      <a:pt x="-539" y="87002"/>
                      <a:pt x="1094" y="88640"/>
                      <a:pt x="3108" y="88640"/>
                    </a:cubicBezTo>
                    <a:lnTo>
                      <a:pt x="22204" y="88640"/>
                    </a:lnTo>
                    <a:cubicBezTo>
                      <a:pt x="24218" y="88640"/>
                      <a:pt x="25851" y="87002"/>
                      <a:pt x="25851" y="84992"/>
                    </a:cubicBezTo>
                    <a:lnTo>
                      <a:pt x="25851" y="2644"/>
                    </a:lnTo>
                    <a:cubicBezTo>
                      <a:pt x="25843" y="634"/>
                      <a:pt x="24212" y="-987"/>
                      <a:pt x="22204" y="-987"/>
                    </a:cubicBezTo>
                    <a:lnTo>
                      <a:pt x="3108" y="-987"/>
                    </a:lnTo>
                    <a:cubicBezTo>
                      <a:pt x="1101" y="-987"/>
                      <a:pt x="-530" y="634"/>
                      <a:pt x="-539" y="2644"/>
                    </a:cubicBezTo>
                    <a:close/>
                  </a:path>
                </a:pathLst>
              </a:custGeom>
              <a:solidFill>
                <a:srgbClr val="8E8E8E"/>
              </a:solidFill>
              <a:ln w="1684" cap="flat">
                <a:noFill/>
                <a:prstDash val="solid"/>
                <a:miter/>
              </a:ln>
            </p:spPr>
            <p:txBody>
              <a:bodyPr rtlCol="0" anchor="ctr"/>
              <a:lstStyle/>
              <a:p>
                <a:endParaRPr lang="en-US" sz="2400"/>
              </a:p>
            </p:txBody>
          </p:sp>
          <p:sp>
            <p:nvSpPr>
              <p:cNvPr id="1590" name="Freeform 361">
                <a:extLst>
                  <a:ext uri="{FF2B5EF4-FFF2-40B4-BE49-F238E27FC236}">
                    <a16:creationId xmlns:a16="http://schemas.microsoft.com/office/drawing/2014/main" id="{A0F69C52-316A-2A46-B646-A3166BB1AAA2}"/>
                  </a:ext>
                </a:extLst>
              </p:cNvPr>
              <p:cNvSpPr/>
              <p:nvPr/>
            </p:nvSpPr>
            <p:spPr>
              <a:xfrm>
                <a:off x="87434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591" name="Freeform 362">
                <a:extLst>
                  <a:ext uri="{FF2B5EF4-FFF2-40B4-BE49-F238E27FC236}">
                    <a16:creationId xmlns:a16="http://schemas.microsoft.com/office/drawing/2014/main" id="{13633CC7-5D35-0945-A645-CE0EF7BEE66D}"/>
                  </a:ext>
                </a:extLst>
              </p:cNvPr>
              <p:cNvSpPr/>
              <p:nvPr/>
            </p:nvSpPr>
            <p:spPr>
              <a:xfrm>
                <a:off x="838871"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592" name="Freeform 363">
                <a:extLst>
                  <a:ext uri="{FF2B5EF4-FFF2-40B4-BE49-F238E27FC236}">
                    <a16:creationId xmlns:a16="http://schemas.microsoft.com/office/drawing/2014/main" id="{9FBB4CFF-623F-F34A-8981-757FA6D03609}"/>
                  </a:ext>
                </a:extLst>
              </p:cNvPr>
              <p:cNvSpPr/>
              <p:nvPr/>
            </p:nvSpPr>
            <p:spPr>
              <a:xfrm>
                <a:off x="80341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1593" name="Freeform 364">
                <a:extLst>
                  <a:ext uri="{FF2B5EF4-FFF2-40B4-BE49-F238E27FC236}">
                    <a16:creationId xmlns:a16="http://schemas.microsoft.com/office/drawing/2014/main" id="{43174A38-D0F5-9F4A-8A79-760E2B332858}"/>
                  </a:ext>
                </a:extLst>
              </p:cNvPr>
              <p:cNvSpPr/>
              <p:nvPr/>
            </p:nvSpPr>
            <p:spPr>
              <a:xfrm>
                <a:off x="1016222"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594" name="Freeform 365">
                <a:extLst>
                  <a:ext uri="{FF2B5EF4-FFF2-40B4-BE49-F238E27FC236}">
                    <a16:creationId xmlns:a16="http://schemas.microsoft.com/office/drawing/2014/main" id="{8F0E44B9-7716-7C49-9F1D-50DDC44D0127}"/>
                  </a:ext>
                </a:extLst>
              </p:cNvPr>
              <p:cNvSpPr/>
              <p:nvPr/>
            </p:nvSpPr>
            <p:spPr>
              <a:xfrm>
                <a:off x="767940"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595" name="Freeform 366">
                <a:extLst>
                  <a:ext uri="{FF2B5EF4-FFF2-40B4-BE49-F238E27FC236}">
                    <a16:creationId xmlns:a16="http://schemas.microsoft.com/office/drawing/2014/main" id="{304D474A-4E4C-F54E-8F10-8AE999D2BD58}"/>
                  </a:ext>
                </a:extLst>
              </p:cNvPr>
              <p:cNvSpPr/>
              <p:nvPr/>
            </p:nvSpPr>
            <p:spPr>
              <a:xfrm>
                <a:off x="945292" y="4391303"/>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endParaRPr lang="en-US" sz="2400"/>
              </a:p>
            </p:txBody>
          </p:sp>
          <p:sp>
            <p:nvSpPr>
              <p:cNvPr id="1596" name="Freeform 367">
                <a:extLst>
                  <a:ext uri="{FF2B5EF4-FFF2-40B4-BE49-F238E27FC236}">
                    <a16:creationId xmlns:a16="http://schemas.microsoft.com/office/drawing/2014/main" id="{7B0EE85F-2951-CD43-9870-7D3C5F81565C}"/>
                  </a:ext>
                </a:extLst>
              </p:cNvPr>
              <p:cNvSpPr/>
              <p:nvPr/>
            </p:nvSpPr>
            <p:spPr>
              <a:xfrm>
                <a:off x="980748" y="4391303"/>
                <a:ext cx="26440" cy="89627"/>
              </a:xfrm>
              <a:custGeom>
                <a:avLst/>
                <a:gdLst>
                  <a:gd name="connsiteX0" fmla="*/ -471 w 26440"/>
                  <a:gd name="connsiteY0" fmla="*/ 84992 h 89627"/>
                  <a:gd name="connsiteX1" fmla="*/ 3159 w 26440"/>
                  <a:gd name="connsiteY1" fmla="*/ 88640 h 89627"/>
                  <a:gd name="connsiteX2" fmla="*/ 22255 w 26440"/>
                  <a:gd name="connsiteY2" fmla="*/ 88640 h 89627"/>
                  <a:gd name="connsiteX3" fmla="*/ 25902 w 26440"/>
                  <a:gd name="connsiteY3" fmla="*/ 84992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4992"/>
                    </a:moveTo>
                    <a:cubicBezTo>
                      <a:pt x="-471" y="87002"/>
                      <a:pt x="1151" y="88623"/>
                      <a:pt x="3159" y="88640"/>
                    </a:cubicBezTo>
                    <a:lnTo>
                      <a:pt x="22255" y="88640"/>
                    </a:lnTo>
                    <a:cubicBezTo>
                      <a:pt x="24269" y="88640"/>
                      <a:pt x="25902" y="87002"/>
                      <a:pt x="25902" y="84992"/>
                    </a:cubicBezTo>
                    <a:lnTo>
                      <a:pt x="25902" y="2644"/>
                    </a:lnTo>
                    <a:cubicBezTo>
                      <a:pt x="25893" y="634"/>
                      <a:pt x="24262" y="-987"/>
                      <a:pt x="22255" y="-987"/>
                    </a:cubicBezTo>
                    <a:lnTo>
                      <a:pt x="3091" y="-987"/>
                    </a:lnTo>
                    <a:cubicBezTo>
                      <a:pt x="1087" y="-987"/>
                      <a:pt x="-539" y="634"/>
                      <a:pt x="-539" y="2644"/>
                    </a:cubicBezTo>
                    <a:close/>
                  </a:path>
                </a:pathLst>
              </a:custGeom>
              <a:solidFill>
                <a:srgbClr val="BABABA"/>
              </a:solidFill>
              <a:ln w="1684" cap="flat">
                <a:noFill/>
                <a:prstDash val="solid"/>
                <a:miter/>
              </a:ln>
            </p:spPr>
            <p:txBody>
              <a:bodyPr rtlCol="0" anchor="ctr"/>
              <a:lstStyle/>
              <a:p>
                <a:endParaRPr lang="en-US" sz="2400"/>
              </a:p>
            </p:txBody>
          </p:sp>
          <p:grpSp>
            <p:nvGrpSpPr>
              <p:cNvPr id="1597" name="Graphic 50">
                <a:extLst>
                  <a:ext uri="{FF2B5EF4-FFF2-40B4-BE49-F238E27FC236}">
                    <a16:creationId xmlns:a16="http://schemas.microsoft.com/office/drawing/2014/main" id="{DDDFF410-5A72-2040-A3A3-A6EFE7BF3201}"/>
                  </a:ext>
                </a:extLst>
              </p:cNvPr>
              <p:cNvGrpSpPr/>
              <p:nvPr/>
            </p:nvGrpSpPr>
            <p:grpSpPr>
              <a:xfrm>
                <a:off x="1076498" y="4391303"/>
                <a:ext cx="93200" cy="89644"/>
                <a:chOff x="1076498" y="4391303"/>
                <a:chExt cx="93200" cy="89644"/>
              </a:xfrm>
              <a:solidFill>
                <a:srgbClr val="FFFFFF"/>
              </a:solidFill>
            </p:grpSpPr>
            <p:sp>
              <p:nvSpPr>
                <p:cNvPr id="1642" name="Freeform 369">
                  <a:extLst>
                    <a:ext uri="{FF2B5EF4-FFF2-40B4-BE49-F238E27FC236}">
                      <a16:creationId xmlns:a16="http://schemas.microsoft.com/office/drawing/2014/main" id="{D7F8D007-C783-0D49-8A3B-A245A12A4977}"/>
                    </a:ext>
                  </a:extLst>
                </p:cNvPr>
                <p:cNvSpPr/>
                <p:nvPr/>
              </p:nvSpPr>
              <p:spPr>
                <a:xfrm>
                  <a:off x="1076498" y="4391303"/>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sp>
              <p:nvSpPr>
                <p:cNvPr id="1643" name="Freeform 370">
                  <a:extLst>
                    <a:ext uri="{FF2B5EF4-FFF2-40B4-BE49-F238E27FC236}">
                      <a16:creationId xmlns:a16="http://schemas.microsoft.com/office/drawing/2014/main" id="{D41C8155-2591-B943-8C84-E31015D699B5}"/>
                    </a:ext>
                  </a:extLst>
                </p:cNvPr>
                <p:cNvSpPr/>
                <p:nvPr/>
              </p:nvSpPr>
              <p:spPr>
                <a:xfrm>
                  <a:off x="1107683" y="441548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0 h 17040"/>
                    <a:gd name="connsiteX5" fmla="*/ 3630 w 62015"/>
                    <a:gd name="connsiteY5" fmla="*/ 17040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0"/>
                        <a:pt x="58385"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sp>
              <p:nvSpPr>
                <p:cNvPr id="1644" name="Freeform 371">
                  <a:extLst>
                    <a:ext uri="{FF2B5EF4-FFF2-40B4-BE49-F238E27FC236}">
                      <a16:creationId xmlns:a16="http://schemas.microsoft.com/office/drawing/2014/main" id="{FDBADDDB-9877-C242-89B4-1B643D685BE6}"/>
                    </a:ext>
                  </a:extLst>
                </p:cNvPr>
                <p:cNvSpPr/>
                <p:nvPr/>
              </p:nvSpPr>
              <p:spPr>
                <a:xfrm>
                  <a:off x="1137045" y="4439689"/>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1645" name="Freeform 372">
                  <a:extLst>
                    <a:ext uri="{FF2B5EF4-FFF2-40B4-BE49-F238E27FC236}">
                      <a16:creationId xmlns:a16="http://schemas.microsoft.com/office/drawing/2014/main" id="{BCA29C33-910C-DE4C-8942-2BAC66AF537A}"/>
                    </a:ext>
                  </a:extLst>
                </p:cNvPr>
                <p:cNvSpPr/>
                <p:nvPr/>
              </p:nvSpPr>
              <p:spPr>
                <a:xfrm>
                  <a:off x="1076498" y="4463924"/>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grpSp>
          <p:sp>
            <p:nvSpPr>
              <p:cNvPr id="1598" name="Freeform 373">
                <a:extLst>
                  <a:ext uri="{FF2B5EF4-FFF2-40B4-BE49-F238E27FC236}">
                    <a16:creationId xmlns:a16="http://schemas.microsoft.com/office/drawing/2014/main" id="{2D03592E-6411-6845-8AF3-BE8E1ED96276}"/>
                  </a:ext>
                </a:extLst>
              </p:cNvPr>
              <p:cNvSpPr/>
              <p:nvPr/>
            </p:nvSpPr>
            <p:spPr>
              <a:xfrm>
                <a:off x="909818"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endParaRPr lang="en-US" sz="2400"/>
              </a:p>
            </p:txBody>
          </p:sp>
          <p:sp>
            <p:nvSpPr>
              <p:cNvPr id="1599" name="Freeform 374">
                <a:extLst>
                  <a:ext uri="{FF2B5EF4-FFF2-40B4-BE49-F238E27FC236}">
                    <a16:creationId xmlns:a16="http://schemas.microsoft.com/office/drawing/2014/main" id="{67917395-4D3C-8F48-BB47-0DA6A5D59FBB}"/>
                  </a:ext>
                </a:extLst>
              </p:cNvPr>
              <p:cNvSpPr/>
              <p:nvPr/>
            </p:nvSpPr>
            <p:spPr>
              <a:xfrm>
                <a:off x="874344" y="4521952"/>
                <a:ext cx="26373" cy="89627"/>
              </a:xfrm>
              <a:custGeom>
                <a:avLst/>
                <a:gdLst>
                  <a:gd name="connsiteX0" fmla="*/ 3630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47 w 26373"/>
                  <a:gd name="connsiteY5" fmla="*/ 89627 h 89627"/>
                  <a:gd name="connsiteX6" fmla="*/ 0 w 26373"/>
                  <a:gd name="connsiteY6" fmla="*/ 85979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43" y="0"/>
                    </a:lnTo>
                    <a:cubicBezTo>
                      <a:pt x="24747" y="0"/>
                      <a:pt x="26373" y="1626"/>
                      <a:pt x="26373" y="3631"/>
                    </a:cubicBezTo>
                    <a:lnTo>
                      <a:pt x="26373" y="85996"/>
                    </a:lnTo>
                    <a:cubicBezTo>
                      <a:pt x="26373" y="88001"/>
                      <a:pt x="24747" y="89627"/>
                      <a:pt x="22743" y="89627"/>
                    </a:cubicBezTo>
                    <a:lnTo>
                      <a:pt x="3647" y="89627"/>
                    </a:lnTo>
                    <a:cubicBezTo>
                      <a:pt x="1633" y="89627"/>
                      <a:pt x="0" y="87994"/>
                      <a:pt x="0" y="85979"/>
                    </a:cubicBezTo>
                    <a:lnTo>
                      <a:pt x="0" y="3631"/>
                    </a:lnTo>
                    <a:cubicBezTo>
                      <a:pt x="0" y="1626"/>
                      <a:pt x="1626" y="0"/>
                      <a:pt x="3630" y="0"/>
                    </a:cubicBezTo>
                    <a:close/>
                  </a:path>
                </a:pathLst>
              </a:custGeom>
              <a:solidFill>
                <a:srgbClr val="8E8E8E"/>
              </a:solidFill>
              <a:ln w="1684" cap="flat">
                <a:noFill/>
                <a:prstDash val="solid"/>
                <a:miter/>
              </a:ln>
            </p:spPr>
            <p:txBody>
              <a:bodyPr rtlCol="0" anchor="ctr"/>
              <a:lstStyle/>
              <a:p>
                <a:endParaRPr lang="en-US" sz="2400"/>
              </a:p>
            </p:txBody>
          </p:sp>
          <p:sp>
            <p:nvSpPr>
              <p:cNvPr id="1600" name="Freeform 375">
                <a:extLst>
                  <a:ext uri="{FF2B5EF4-FFF2-40B4-BE49-F238E27FC236}">
                    <a16:creationId xmlns:a16="http://schemas.microsoft.com/office/drawing/2014/main" id="{E2FDD5E4-62E1-D84F-B9E0-DB68817597A7}"/>
                  </a:ext>
                </a:extLst>
              </p:cNvPr>
              <p:cNvSpPr/>
              <p:nvPr/>
            </p:nvSpPr>
            <p:spPr>
              <a:xfrm>
                <a:off x="838871"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601" name="Freeform 376">
                <a:extLst>
                  <a:ext uri="{FF2B5EF4-FFF2-40B4-BE49-F238E27FC236}">
                    <a16:creationId xmlns:a16="http://schemas.microsoft.com/office/drawing/2014/main" id="{AFB46B91-9898-E143-8D0D-1C44B27B3209}"/>
                  </a:ext>
                </a:extLst>
              </p:cNvPr>
              <p:cNvSpPr/>
              <p:nvPr/>
            </p:nvSpPr>
            <p:spPr>
              <a:xfrm>
                <a:off x="803414"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602" name="Freeform 377">
                <a:extLst>
                  <a:ext uri="{FF2B5EF4-FFF2-40B4-BE49-F238E27FC236}">
                    <a16:creationId xmlns:a16="http://schemas.microsoft.com/office/drawing/2014/main" id="{F6339CDB-709D-D347-B47E-5BE0A731E9AF}"/>
                  </a:ext>
                </a:extLst>
              </p:cNvPr>
              <p:cNvSpPr/>
              <p:nvPr/>
            </p:nvSpPr>
            <p:spPr>
              <a:xfrm>
                <a:off x="1016222"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1603" name="Freeform 378">
                <a:extLst>
                  <a:ext uri="{FF2B5EF4-FFF2-40B4-BE49-F238E27FC236}">
                    <a16:creationId xmlns:a16="http://schemas.microsoft.com/office/drawing/2014/main" id="{A1DA7FB5-5887-8143-A084-DD01019B3A8F}"/>
                  </a:ext>
                </a:extLst>
              </p:cNvPr>
              <p:cNvSpPr/>
              <p:nvPr/>
            </p:nvSpPr>
            <p:spPr>
              <a:xfrm>
                <a:off x="767940"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604" name="Freeform 379">
                <a:extLst>
                  <a:ext uri="{FF2B5EF4-FFF2-40B4-BE49-F238E27FC236}">
                    <a16:creationId xmlns:a16="http://schemas.microsoft.com/office/drawing/2014/main" id="{0F7CB4D9-F8FD-C64F-BE63-360E214846EC}"/>
                  </a:ext>
                </a:extLst>
              </p:cNvPr>
              <p:cNvSpPr/>
              <p:nvPr/>
            </p:nvSpPr>
            <p:spPr>
              <a:xfrm>
                <a:off x="945292"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endParaRPr lang="en-US" sz="2400"/>
              </a:p>
            </p:txBody>
          </p:sp>
          <p:sp>
            <p:nvSpPr>
              <p:cNvPr id="1605" name="Freeform 380">
                <a:extLst>
                  <a:ext uri="{FF2B5EF4-FFF2-40B4-BE49-F238E27FC236}">
                    <a16:creationId xmlns:a16="http://schemas.microsoft.com/office/drawing/2014/main" id="{25425EDE-DF7B-C042-8C0E-8764BBAD334A}"/>
                  </a:ext>
                </a:extLst>
              </p:cNvPr>
              <p:cNvSpPr/>
              <p:nvPr/>
            </p:nvSpPr>
            <p:spPr>
              <a:xfrm>
                <a:off x="980765" y="4521952"/>
                <a:ext cx="26373" cy="89627"/>
              </a:xfrm>
              <a:custGeom>
                <a:avLst/>
                <a:gdLst>
                  <a:gd name="connsiteX0" fmla="*/ 3613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13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13"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31"/>
                      <a:pt x="1614" y="10"/>
                      <a:pt x="3613" y="0"/>
                    </a:cubicBezTo>
                    <a:close/>
                  </a:path>
                </a:pathLst>
              </a:custGeom>
              <a:solidFill>
                <a:srgbClr val="BABABA"/>
              </a:solidFill>
              <a:ln w="1684" cap="flat">
                <a:noFill/>
                <a:prstDash val="solid"/>
                <a:miter/>
              </a:ln>
            </p:spPr>
            <p:txBody>
              <a:bodyPr rtlCol="0" anchor="ctr"/>
              <a:lstStyle/>
              <a:p>
                <a:endParaRPr lang="en-US" sz="2400"/>
              </a:p>
            </p:txBody>
          </p:sp>
          <p:grpSp>
            <p:nvGrpSpPr>
              <p:cNvPr id="1606" name="Graphic 50">
                <a:extLst>
                  <a:ext uri="{FF2B5EF4-FFF2-40B4-BE49-F238E27FC236}">
                    <a16:creationId xmlns:a16="http://schemas.microsoft.com/office/drawing/2014/main" id="{8D1FF792-7A93-E64E-8A2E-DBCAEEE38C22}"/>
                  </a:ext>
                </a:extLst>
              </p:cNvPr>
              <p:cNvGrpSpPr/>
              <p:nvPr/>
            </p:nvGrpSpPr>
            <p:grpSpPr>
              <a:xfrm>
                <a:off x="1076498" y="4521952"/>
                <a:ext cx="93200" cy="89627"/>
                <a:chOff x="1076498" y="4521952"/>
                <a:chExt cx="93200" cy="89627"/>
              </a:xfrm>
              <a:solidFill>
                <a:srgbClr val="FFFFFF"/>
              </a:solidFill>
            </p:grpSpPr>
            <p:sp>
              <p:nvSpPr>
                <p:cNvPr id="1638" name="Freeform 382">
                  <a:extLst>
                    <a:ext uri="{FF2B5EF4-FFF2-40B4-BE49-F238E27FC236}">
                      <a16:creationId xmlns:a16="http://schemas.microsoft.com/office/drawing/2014/main" id="{D4128AE1-F5A6-CE45-92D9-4291E0F01B1F}"/>
                    </a:ext>
                  </a:extLst>
                </p:cNvPr>
                <p:cNvSpPr/>
                <p:nvPr/>
              </p:nvSpPr>
              <p:spPr>
                <a:xfrm>
                  <a:off x="1076498" y="452195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31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sp>
              <p:nvSpPr>
                <p:cNvPr id="1639" name="Freeform 383">
                  <a:extLst>
                    <a:ext uri="{FF2B5EF4-FFF2-40B4-BE49-F238E27FC236}">
                      <a16:creationId xmlns:a16="http://schemas.microsoft.com/office/drawing/2014/main" id="{BDD5D052-A99F-F340-B016-84A8C9022353}"/>
                    </a:ext>
                  </a:extLst>
                </p:cNvPr>
                <p:cNvSpPr/>
                <p:nvPr/>
              </p:nvSpPr>
              <p:spPr>
                <a:xfrm>
                  <a:off x="1107683" y="454613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sp>
              <p:nvSpPr>
                <p:cNvPr id="1640" name="Freeform 384">
                  <a:extLst>
                    <a:ext uri="{FF2B5EF4-FFF2-40B4-BE49-F238E27FC236}">
                      <a16:creationId xmlns:a16="http://schemas.microsoft.com/office/drawing/2014/main" id="{5C51A0C7-FB55-774B-8B7D-46A9599CBC7D}"/>
                    </a:ext>
                  </a:extLst>
                </p:cNvPr>
                <p:cNvSpPr/>
                <p:nvPr/>
              </p:nvSpPr>
              <p:spPr>
                <a:xfrm>
                  <a:off x="1137045" y="4570338"/>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1641" name="Freeform 385">
                  <a:extLst>
                    <a:ext uri="{FF2B5EF4-FFF2-40B4-BE49-F238E27FC236}">
                      <a16:creationId xmlns:a16="http://schemas.microsoft.com/office/drawing/2014/main" id="{743835DB-A5A5-4C45-A906-9935D9DF36DB}"/>
                    </a:ext>
                  </a:extLst>
                </p:cNvPr>
                <p:cNvSpPr/>
                <p:nvPr/>
              </p:nvSpPr>
              <p:spPr>
                <a:xfrm>
                  <a:off x="1076498" y="4594539"/>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0 h 17040"/>
                    <a:gd name="connsiteX5" fmla="*/ 3630 w 93200"/>
                    <a:gd name="connsiteY5" fmla="*/ 17040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0"/>
                        <a:pt x="89570"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grpSp>
          <p:sp>
            <p:nvSpPr>
              <p:cNvPr id="1607" name="Freeform 386">
                <a:extLst>
                  <a:ext uri="{FF2B5EF4-FFF2-40B4-BE49-F238E27FC236}">
                    <a16:creationId xmlns:a16="http://schemas.microsoft.com/office/drawing/2014/main" id="{EE2F584C-6B30-5E4F-B0E3-84600EB431F6}"/>
                  </a:ext>
                </a:extLst>
              </p:cNvPr>
              <p:cNvSpPr/>
              <p:nvPr/>
            </p:nvSpPr>
            <p:spPr>
              <a:xfrm>
                <a:off x="909818"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endParaRPr lang="en-US" sz="2400"/>
              </a:p>
            </p:txBody>
          </p:sp>
          <p:sp>
            <p:nvSpPr>
              <p:cNvPr id="1608" name="Freeform 387">
                <a:extLst>
                  <a:ext uri="{FF2B5EF4-FFF2-40B4-BE49-F238E27FC236}">
                    <a16:creationId xmlns:a16="http://schemas.microsoft.com/office/drawing/2014/main" id="{8345C33A-2865-AE4B-B01F-0D0151A1C575}"/>
                  </a:ext>
                </a:extLst>
              </p:cNvPr>
              <p:cNvSpPr/>
              <p:nvPr/>
            </p:nvSpPr>
            <p:spPr>
              <a:xfrm>
                <a:off x="874344" y="4652602"/>
                <a:ext cx="26373" cy="89610"/>
              </a:xfrm>
              <a:custGeom>
                <a:avLst/>
                <a:gdLst>
                  <a:gd name="connsiteX0" fmla="*/ 3647 w 26373"/>
                  <a:gd name="connsiteY0" fmla="*/ 0 h 89610"/>
                  <a:gd name="connsiteX1" fmla="*/ 22743 w 26373"/>
                  <a:gd name="connsiteY1" fmla="*/ 0 h 89610"/>
                  <a:gd name="connsiteX2" fmla="*/ 26373 w 26373"/>
                  <a:gd name="connsiteY2" fmla="*/ 3631 h 89610"/>
                  <a:gd name="connsiteX3" fmla="*/ 26373 w 26373"/>
                  <a:gd name="connsiteY3" fmla="*/ 85979 h 89610"/>
                  <a:gd name="connsiteX4" fmla="*/ 22743 w 26373"/>
                  <a:gd name="connsiteY4" fmla="*/ 89610 h 89610"/>
                  <a:gd name="connsiteX5" fmla="*/ 3630 w 26373"/>
                  <a:gd name="connsiteY5" fmla="*/ 89610 h 89610"/>
                  <a:gd name="connsiteX6" fmla="*/ 0 w 26373"/>
                  <a:gd name="connsiteY6" fmla="*/ 85979 h 89610"/>
                  <a:gd name="connsiteX7" fmla="*/ 0 w 26373"/>
                  <a:gd name="connsiteY7" fmla="*/ 3648 h 89610"/>
                  <a:gd name="connsiteX8" fmla="*/ 3647 w 26373"/>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10">
                    <a:moveTo>
                      <a:pt x="3647" y="0"/>
                    </a:moveTo>
                    <a:lnTo>
                      <a:pt x="22743" y="0"/>
                    </a:lnTo>
                    <a:cubicBezTo>
                      <a:pt x="24747" y="0"/>
                      <a:pt x="26373" y="1626"/>
                      <a:pt x="26373" y="3631"/>
                    </a:cubicBezTo>
                    <a:lnTo>
                      <a:pt x="26373" y="85979"/>
                    </a:lnTo>
                    <a:cubicBezTo>
                      <a:pt x="26373" y="87984"/>
                      <a:pt x="24747" y="89610"/>
                      <a:pt x="22743" y="89610"/>
                    </a:cubicBezTo>
                    <a:lnTo>
                      <a:pt x="3630" y="89610"/>
                    </a:lnTo>
                    <a:cubicBezTo>
                      <a:pt x="1626" y="89610"/>
                      <a:pt x="0" y="87984"/>
                      <a:pt x="0" y="85979"/>
                    </a:cubicBezTo>
                    <a:lnTo>
                      <a:pt x="0" y="3648"/>
                    </a:lnTo>
                    <a:cubicBezTo>
                      <a:pt x="0" y="1633"/>
                      <a:pt x="1633" y="0"/>
                      <a:pt x="3647" y="0"/>
                    </a:cubicBezTo>
                    <a:close/>
                  </a:path>
                </a:pathLst>
              </a:custGeom>
              <a:solidFill>
                <a:srgbClr val="8E8E8E"/>
              </a:solidFill>
              <a:ln w="1684" cap="flat">
                <a:noFill/>
                <a:prstDash val="solid"/>
                <a:miter/>
              </a:ln>
            </p:spPr>
            <p:txBody>
              <a:bodyPr rtlCol="0" anchor="ctr"/>
              <a:lstStyle/>
              <a:p>
                <a:endParaRPr lang="en-US" sz="2400"/>
              </a:p>
            </p:txBody>
          </p:sp>
          <p:sp>
            <p:nvSpPr>
              <p:cNvPr id="1609" name="Freeform 388">
                <a:extLst>
                  <a:ext uri="{FF2B5EF4-FFF2-40B4-BE49-F238E27FC236}">
                    <a16:creationId xmlns:a16="http://schemas.microsoft.com/office/drawing/2014/main" id="{818AD983-7187-CE41-9E16-2F16963D8123}"/>
                  </a:ext>
                </a:extLst>
              </p:cNvPr>
              <p:cNvSpPr/>
              <p:nvPr/>
            </p:nvSpPr>
            <p:spPr>
              <a:xfrm>
                <a:off x="838871"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1610" name="Freeform 389">
                <a:extLst>
                  <a:ext uri="{FF2B5EF4-FFF2-40B4-BE49-F238E27FC236}">
                    <a16:creationId xmlns:a16="http://schemas.microsoft.com/office/drawing/2014/main" id="{9633192C-EAEF-8F44-BBE5-E290767717AC}"/>
                  </a:ext>
                </a:extLst>
              </p:cNvPr>
              <p:cNvSpPr/>
              <p:nvPr/>
            </p:nvSpPr>
            <p:spPr>
              <a:xfrm>
                <a:off x="803414"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1611" name="Freeform 390">
                <a:extLst>
                  <a:ext uri="{FF2B5EF4-FFF2-40B4-BE49-F238E27FC236}">
                    <a16:creationId xmlns:a16="http://schemas.microsoft.com/office/drawing/2014/main" id="{0BE753D3-C379-834F-80D0-C62C8B35FF61}"/>
                  </a:ext>
                </a:extLst>
              </p:cNvPr>
              <p:cNvSpPr/>
              <p:nvPr/>
            </p:nvSpPr>
            <p:spPr>
              <a:xfrm>
                <a:off x="1016222"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1612" name="Freeform 391">
                <a:extLst>
                  <a:ext uri="{FF2B5EF4-FFF2-40B4-BE49-F238E27FC236}">
                    <a16:creationId xmlns:a16="http://schemas.microsoft.com/office/drawing/2014/main" id="{EDB4DB26-398A-9546-B193-97F692A13A5E}"/>
                  </a:ext>
                </a:extLst>
              </p:cNvPr>
              <p:cNvSpPr/>
              <p:nvPr/>
            </p:nvSpPr>
            <p:spPr>
              <a:xfrm>
                <a:off x="767940"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8E8E8E"/>
              </a:solidFill>
              <a:ln w="1684" cap="flat">
                <a:noFill/>
                <a:prstDash val="solid"/>
                <a:miter/>
              </a:ln>
            </p:spPr>
            <p:txBody>
              <a:bodyPr rtlCol="0" anchor="ctr"/>
              <a:lstStyle/>
              <a:p>
                <a:endParaRPr lang="en-US" sz="2400"/>
              </a:p>
            </p:txBody>
          </p:sp>
          <p:sp>
            <p:nvSpPr>
              <p:cNvPr id="1613" name="Freeform 392">
                <a:extLst>
                  <a:ext uri="{FF2B5EF4-FFF2-40B4-BE49-F238E27FC236}">
                    <a16:creationId xmlns:a16="http://schemas.microsoft.com/office/drawing/2014/main" id="{3A9AC61D-01BA-6D49-B812-9D548F6456E4}"/>
                  </a:ext>
                </a:extLst>
              </p:cNvPr>
              <p:cNvSpPr/>
              <p:nvPr/>
            </p:nvSpPr>
            <p:spPr>
              <a:xfrm>
                <a:off x="945291"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endParaRPr lang="en-US" sz="2400"/>
              </a:p>
            </p:txBody>
          </p:sp>
          <p:sp>
            <p:nvSpPr>
              <p:cNvPr id="1614" name="Freeform 393">
                <a:extLst>
                  <a:ext uri="{FF2B5EF4-FFF2-40B4-BE49-F238E27FC236}">
                    <a16:creationId xmlns:a16="http://schemas.microsoft.com/office/drawing/2014/main" id="{FB32F3B2-49CE-E64D-BCD2-BE24D4C8FD77}"/>
                  </a:ext>
                </a:extLst>
              </p:cNvPr>
              <p:cNvSpPr/>
              <p:nvPr/>
            </p:nvSpPr>
            <p:spPr>
              <a:xfrm>
                <a:off x="980765"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endParaRPr lang="en-US" sz="2400"/>
              </a:p>
            </p:txBody>
          </p:sp>
          <p:grpSp>
            <p:nvGrpSpPr>
              <p:cNvPr id="1615" name="Graphic 50">
                <a:extLst>
                  <a:ext uri="{FF2B5EF4-FFF2-40B4-BE49-F238E27FC236}">
                    <a16:creationId xmlns:a16="http://schemas.microsoft.com/office/drawing/2014/main" id="{C3738F1D-6DFA-A349-96FD-D8E4DAF27313}"/>
                  </a:ext>
                </a:extLst>
              </p:cNvPr>
              <p:cNvGrpSpPr/>
              <p:nvPr/>
            </p:nvGrpSpPr>
            <p:grpSpPr>
              <a:xfrm>
                <a:off x="1076481" y="4652602"/>
                <a:ext cx="93217" cy="89643"/>
                <a:chOff x="1076481" y="4652602"/>
                <a:chExt cx="93217" cy="89643"/>
              </a:xfrm>
              <a:solidFill>
                <a:srgbClr val="FFFFFF"/>
              </a:solidFill>
            </p:grpSpPr>
            <p:sp>
              <p:nvSpPr>
                <p:cNvPr id="1634" name="Freeform 395">
                  <a:extLst>
                    <a:ext uri="{FF2B5EF4-FFF2-40B4-BE49-F238E27FC236}">
                      <a16:creationId xmlns:a16="http://schemas.microsoft.com/office/drawing/2014/main" id="{20CB1035-416A-A64B-BB45-280D2BA37C07}"/>
                    </a:ext>
                  </a:extLst>
                </p:cNvPr>
                <p:cNvSpPr/>
                <p:nvPr/>
              </p:nvSpPr>
              <p:spPr>
                <a:xfrm>
                  <a:off x="1076498" y="465260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sp>
              <p:nvSpPr>
                <p:cNvPr id="1635" name="Freeform 396">
                  <a:extLst>
                    <a:ext uri="{FF2B5EF4-FFF2-40B4-BE49-F238E27FC236}">
                      <a16:creationId xmlns:a16="http://schemas.microsoft.com/office/drawing/2014/main" id="{09612005-B2E4-2F48-A23F-39A01F53D13E}"/>
                    </a:ext>
                  </a:extLst>
                </p:cNvPr>
                <p:cNvSpPr/>
                <p:nvPr/>
              </p:nvSpPr>
              <p:spPr>
                <a:xfrm>
                  <a:off x="1107683" y="4676803"/>
                  <a:ext cx="62015" cy="17057"/>
                </a:xfrm>
                <a:custGeom>
                  <a:avLst/>
                  <a:gdLst>
                    <a:gd name="connsiteX0" fmla="*/ 3630 w 62015"/>
                    <a:gd name="connsiteY0" fmla="*/ 0 h 17057"/>
                    <a:gd name="connsiteX1" fmla="*/ 58385 w 62015"/>
                    <a:gd name="connsiteY1" fmla="*/ 0 h 17057"/>
                    <a:gd name="connsiteX2" fmla="*/ 62016 w 62015"/>
                    <a:gd name="connsiteY2" fmla="*/ 3631 h 17057"/>
                    <a:gd name="connsiteX3" fmla="*/ 62016 w 62015"/>
                    <a:gd name="connsiteY3" fmla="*/ 13426 h 17057"/>
                    <a:gd name="connsiteX4" fmla="*/ 58385 w 62015"/>
                    <a:gd name="connsiteY4" fmla="*/ 17057 h 17057"/>
                    <a:gd name="connsiteX5" fmla="*/ 3630 w 62015"/>
                    <a:gd name="connsiteY5" fmla="*/ 17057 h 17057"/>
                    <a:gd name="connsiteX6" fmla="*/ 0 w 62015"/>
                    <a:gd name="connsiteY6" fmla="*/ 13426 h 17057"/>
                    <a:gd name="connsiteX7" fmla="*/ 0 w 62015"/>
                    <a:gd name="connsiteY7" fmla="*/ 3665 h 17057"/>
                    <a:gd name="connsiteX8" fmla="*/ 3630 w 62015"/>
                    <a:gd name="connsiteY8" fmla="*/ 0 h 17057"/>
                    <a:gd name="connsiteX9" fmla="*/ 3630 w 62015"/>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15" h="17057">
                      <a:moveTo>
                        <a:pt x="3630" y="0"/>
                      </a:moveTo>
                      <a:lnTo>
                        <a:pt x="58385" y="0"/>
                      </a:lnTo>
                      <a:cubicBezTo>
                        <a:pt x="60390" y="0"/>
                        <a:pt x="62016" y="1626"/>
                        <a:pt x="62016" y="3631"/>
                      </a:cubicBezTo>
                      <a:lnTo>
                        <a:pt x="62016" y="13426"/>
                      </a:lnTo>
                      <a:cubicBezTo>
                        <a:pt x="62016" y="15431"/>
                        <a:pt x="60390" y="17057"/>
                        <a:pt x="58385" y="17057"/>
                      </a:cubicBezTo>
                      <a:lnTo>
                        <a:pt x="3630" y="17057"/>
                      </a:lnTo>
                      <a:cubicBezTo>
                        <a:pt x="1626" y="17057"/>
                        <a:pt x="0" y="15431"/>
                        <a:pt x="0" y="13426"/>
                      </a:cubicBezTo>
                      <a:lnTo>
                        <a:pt x="0" y="3665"/>
                      </a:lnTo>
                      <a:cubicBezTo>
                        <a:pt x="-10" y="1650"/>
                        <a:pt x="1616" y="8"/>
                        <a:pt x="3630" y="0"/>
                      </a:cubicBezTo>
                      <a:cubicBezTo>
                        <a:pt x="3630" y="0"/>
                        <a:pt x="3630" y="0"/>
                        <a:pt x="3630" y="0"/>
                      </a:cubicBezTo>
                      <a:close/>
                    </a:path>
                  </a:pathLst>
                </a:custGeom>
                <a:solidFill>
                  <a:srgbClr val="FFFFFF"/>
                </a:solidFill>
                <a:ln w="1684" cap="flat">
                  <a:noFill/>
                  <a:prstDash val="solid"/>
                  <a:miter/>
                </a:ln>
              </p:spPr>
              <p:txBody>
                <a:bodyPr rtlCol="0" anchor="ctr"/>
                <a:lstStyle/>
                <a:p>
                  <a:endParaRPr lang="en-US" sz="2400"/>
                </a:p>
              </p:txBody>
            </p:sp>
            <p:sp>
              <p:nvSpPr>
                <p:cNvPr id="1636" name="Freeform 397">
                  <a:extLst>
                    <a:ext uri="{FF2B5EF4-FFF2-40B4-BE49-F238E27FC236}">
                      <a16:creationId xmlns:a16="http://schemas.microsoft.com/office/drawing/2014/main" id="{774EF3F9-4F2E-2746-AE52-8423CCAD5417}"/>
                    </a:ext>
                  </a:extLst>
                </p:cNvPr>
                <p:cNvSpPr/>
                <p:nvPr/>
              </p:nvSpPr>
              <p:spPr>
                <a:xfrm>
                  <a:off x="1137045" y="470100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1637" name="Freeform 398">
                  <a:extLst>
                    <a:ext uri="{FF2B5EF4-FFF2-40B4-BE49-F238E27FC236}">
                      <a16:creationId xmlns:a16="http://schemas.microsoft.com/office/drawing/2014/main" id="{EF1F55A0-9D63-FD49-82D0-F9B349102939}"/>
                    </a:ext>
                  </a:extLst>
                </p:cNvPr>
                <p:cNvSpPr/>
                <p:nvPr/>
              </p:nvSpPr>
              <p:spPr>
                <a:xfrm>
                  <a:off x="1076481" y="4725205"/>
                  <a:ext cx="93217" cy="17040"/>
                </a:xfrm>
                <a:custGeom>
                  <a:avLst/>
                  <a:gdLst>
                    <a:gd name="connsiteX0" fmla="*/ 3108 w 93217"/>
                    <a:gd name="connsiteY0" fmla="*/ -987 h 17040"/>
                    <a:gd name="connsiteX1" fmla="*/ -539 w 93217"/>
                    <a:gd name="connsiteY1" fmla="*/ 2644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44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101" y="-987"/>
                        <a:pt x="-529" y="634"/>
                        <a:pt x="-539" y="2644"/>
                      </a:cubicBezTo>
                      <a:lnTo>
                        <a:pt x="-539" y="12422"/>
                      </a:lnTo>
                      <a:cubicBezTo>
                        <a:pt x="-530" y="14432"/>
                        <a:pt x="1101" y="16053"/>
                        <a:pt x="3108" y="16053"/>
                      </a:cubicBezTo>
                      <a:lnTo>
                        <a:pt x="89048" y="16053"/>
                      </a:lnTo>
                      <a:cubicBezTo>
                        <a:pt x="91049" y="16036"/>
                        <a:pt x="92670" y="14432"/>
                        <a:pt x="92678" y="12422"/>
                      </a:cubicBezTo>
                      <a:lnTo>
                        <a:pt x="92678" y="2644"/>
                      </a:lnTo>
                      <a:cubicBezTo>
                        <a:pt x="92678" y="634"/>
                        <a:pt x="91053" y="-987"/>
                        <a:pt x="89048" y="-987"/>
                      </a:cubicBezTo>
                      <a:close/>
                    </a:path>
                  </a:pathLst>
                </a:custGeom>
                <a:solidFill>
                  <a:srgbClr val="FFFFFF"/>
                </a:solidFill>
                <a:ln w="1684" cap="flat">
                  <a:noFill/>
                  <a:prstDash val="solid"/>
                  <a:miter/>
                </a:ln>
              </p:spPr>
              <p:txBody>
                <a:bodyPr rtlCol="0" anchor="ctr"/>
                <a:lstStyle/>
                <a:p>
                  <a:endParaRPr lang="en-US" sz="2400"/>
                </a:p>
              </p:txBody>
            </p:sp>
          </p:grpSp>
          <p:sp>
            <p:nvSpPr>
              <p:cNvPr id="1616" name="Freeform 399">
                <a:extLst>
                  <a:ext uri="{FF2B5EF4-FFF2-40B4-BE49-F238E27FC236}">
                    <a16:creationId xmlns:a16="http://schemas.microsoft.com/office/drawing/2014/main" id="{9E55A705-C479-DB46-B4F0-D24A7E4FA3EE}"/>
                  </a:ext>
                </a:extLst>
              </p:cNvPr>
              <p:cNvSpPr/>
              <p:nvPr/>
            </p:nvSpPr>
            <p:spPr>
              <a:xfrm>
                <a:off x="909784"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6013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60" y="89629"/>
                      <a:pt x="19" y="88018"/>
                      <a:pt x="0" y="86013"/>
                    </a:cubicBezTo>
                    <a:cubicBezTo>
                      <a:pt x="0" y="86001"/>
                      <a:pt x="0" y="85991"/>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endParaRPr lang="en-US" sz="2400"/>
              </a:p>
            </p:txBody>
          </p:sp>
          <p:sp>
            <p:nvSpPr>
              <p:cNvPr id="1617" name="Freeform 400">
                <a:extLst>
                  <a:ext uri="{FF2B5EF4-FFF2-40B4-BE49-F238E27FC236}">
                    <a16:creationId xmlns:a16="http://schemas.microsoft.com/office/drawing/2014/main" id="{FA36C3AF-7941-B24D-A563-51A927A46B6C}"/>
                  </a:ext>
                </a:extLst>
              </p:cNvPr>
              <p:cNvSpPr/>
              <p:nvPr/>
            </p:nvSpPr>
            <p:spPr>
              <a:xfrm>
                <a:off x="874327"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5979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50" y="89620"/>
                      <a:pt x="10" y="87994"/>
                      <a:pt x="0" y="85979"/>
                    </a:cubicBezTo>
                    <a:cubicBezTo>
                      <a:pt x="0" y="85979"/>
                      <a:pt x="0" y="85979"/>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endParaRPr lang="en-US" sz="2400"/>
              </a:p>
            </p:txBody>
          </p:sp>
          <p:sp>
            <p:nvSpPr>
              <p:cNvPr id="1618" name="Freeform 401">
                <a:extLst>
                  <a:ext uri="{FF2B5EF4-FFF2-40B4-BE49-F238E27FC236}">
                    <a16:creationId xmlns:a16="http://schemas.microsoft.com/office/drawing/2014/main" id="{EBA41202-FF99-D04F-A231-6D064DE696D2}"/>
                  </a:ext>
                </a:extLst>
              </p:cNvPr>
              <p:cNvSpPr/>
              <p:nvPr/>
            </p:nvSpPr>
            <p:spPr>
              <a:xfrm>
                <a:off x="838871" y="4783268"/>
                <a:ext cx="26389" cy="89610"/>
              </a:xfrm>
              <a:custGeom>
                <a:avLst/>
                <a:gdLst>
                  <a:gd name="connsiteX0" fmla="*/ 3647 w 26389"/>
                  <a:gd name="connsiteY0" fmla="*/ 0 h 89610"/>
                  <a:gd name="connsiteX1" fmla="*/ 22743 w 26389"/>
                  <a:gd name="connsiteY1" fmla="*/ 0 h 89610"/>
                  <a:gd name="connsiteX2" fmla="*/ 26390 w 26389"/>
                  <a:gd name="connsiteY2" fmla="*/ 3648 h 89610"/>
                  <a:gd name="connsiteX3" fmla="*/ 26390 w 26389"/>
                  <a:gd name="connsiteY3" fmla="*/ 85979 h 89610"/>
                  <a:gd name="connsiteX4" fmla="*/ 22760 w 26389"/>
                  <a:gd name="connsiteY4" fmla="*/ 89610 h 89610"/>
                  <a:gd name="connsiteX5" fmla="*/ 3647 w 26389"/>
                  <a:gd name="connsiteY5" fmla="*/ 89610 h 89610"/>
                  <a:gd name="connsiteX6" fmla="*/ 0 w 26389"/>
                  <a:gd name="connsiteY6" fmla="*/ 85996 h 89610"/>
                  <a:gd name="connsiteX7" fmla="*/ 0 w 26389"/>
                  <a:gd name="connsiteY7" fmla="*/ 85979 h 89610"/>
                  <a:gd name="connsiteX8" fmla="*/ 0 w 26389"/>
                  <a:gd name="connsiteY8" fmla="*/ 3631 h 89610"/>
                  <a:gd name="connsiteX9" fmla="*/ 3647 w 26389"/>
                  <a:gd name="connsiteY9"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89" h="89610">
                    <a:moveTo>
                      <a:pt x="3647" y="0"/>
                    </a:moveTo>
                    <a:lnTo>
                      <a:pt x="22743" y="0"/>
                    </a:lnTo>
                    <a:cubicBezTo>
                      <a:pt x="24757" y="0"/>
                      <a:pt x="26390" y="1633"/>
                      <a:pt x="26390" y="3648"/>
                    </a:cubicBezTo>
                    <a:lnTo>
                      <a:pt x="26390" y="85979"/>
                    </a:lnTo>
                    <a:cubicBezTo>
                      <a:pt x="26390" y="87984"/>
                      <a:pt x="24764" y="89610"/>
                      <a:pt x="22760" y="89610"/>
                    </a:cubicBezTo>
                    <a:lnTo>
                      <a:pt x="3647" y="89610"/>
                    </a:lnTo>
                    <a:cubicBezTo>
                      <a:pt x="1643" y="89620"/>
                      <a:pt x="10" y="88001"/>
                      <a:pt x="0" y="85996"/>
                    </a:cubicBezTo>
                    <a:cubicBezTo>
                      <a:pt x="0" y="85991"/>
                      <a:pt x="0" y="85984"/>
                      <a:pt x="0" y="85979"/>
                    </a:cubicBezTo>
                    <a:lnTo>
                      <a:pt x="0" y="3631"/>
                    </a:lnTo>
                    <a:cubicBezTo>
                      <a:pt x="10" y="1623"/>
                      <a:pt x="1639" y="0"/>
                      <a:pt x="3647" y="0"/>
                    </a:cubicBezTo>
                    <a:close/>
                  </a:path>
                </a:pathLst>
              </a:custGeom>
              <a:solidFill>
                <a:srgbClr val="DDDDDD"/>
              </a:solidFill>
              <a:ln w="1684" cap="flat">
                <a:noFill/>
                <a:prstDash val="solid"/>
                <a:miter/>
              </a:ln>
            </p:spPr>
            <p:txBody>
              <a:bodyPr rtlCol="0" anchor="ctr"/>
              <a:lstStyle/>
              <a:p>
                <a:endParaRPr lang="en-US" sz="2400"/>
              </a:p>
            </p:txBody>
          </p:sp>
          <p:sp>
            <p:nvSpPr>
              <p:cNvPr id="1619" name="Freeform 402">
                <a:extLst>
                  <a:ext uri="{FF2B5EF4-FFF2-40B4-BE49-F238E27FC236}">
                    <a16:creationId xmlns:a16="http://schemas.microsoft.com/office/drawing/2014/main" id="{FF4FE980-3D9F-7E40-83CB-C3436FC9681A}"/>
                  </a:ext>
                </a:extLst>
              </p:cNvPr>
              <p:cNvSpPr/>
              <p:nvPr/>
            </p:nvSpPr>
            <p:spPr>
              <a:xfrm>
                <a:off x="803414"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30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30" y="89610"/>
                    </a:lnTo>
                    <a:cubicBezTo>
                      <a:pt x="1626" y="89610"/>
                      <a:pt x="0" y="87984"/>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1620" name="Freeform 403">
                <a:extLst>
                  <a:ext uri="{FF2B5EF4-FFF2-40B4-BE49-F238E27FC236}">
                    <a16:creationId xmlns:a16="http://schemas.microsoft.com/office/drawing/2014/main" id="{0889FCE4-9D75-AD4B-80D9-6C215B06349B}"/>
                  </a:ext>
                </a:extLst>
              </p:cNvPr>
              <p:cNvSpPr/>
              <p:nvPr/>
            </p:nvSpPr>
            <p:spPr>
              <a:xfrm>
                <a:off x="1016154"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endParaRPr lang="en-US" sz="2400"/>
              </a:p>
            </p:txBody>
          </p:sp>
          <p:sp>
            <p:nvSpPr>
              <p:cNvPr id="1621" name="Freeform 404">
                <a:extLst>
                  <a:ext uri="{FF2B5EF4-FFF2-40B4-BE49-F238E27FC236}">
                    <a16:creationId xmlns:a16="http://schemas.microsoft.com/office/drawing/2014/main" id="{3070CF6C-5860-9A4C-A66A-A446E5517B5A}"/>
                  </a:ext>
                </a:extLst>
              </p:cNvPr>
              <p:cNvSpPr/>
              <p:nvPr/>
            </p:nvSpPr>
            <p:spPr>
              <a:xfrm>
                <a:off x="767957"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13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13" y="89610"/>
                    </a:lnTo>
                    <a:cubicBezTo>
                      <a:pt x="1614" y="89602"/>
                      <a:pt x="0" y="87979"/>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1622" name="Freeform 405">
                <a:extLst>
                  <a:ext uri="{FF2B5EF4-FFF2-40B4-BE49-F238E27FC236}">
                    <a16:creationId xmlns:a16="http://schemas.microsoft.com/office/drawing/2014/main" id="{38DE1228-382F-644C-87EF-657706317400}"/>
                  </a:ext>
                </a:extLst>
              </p:cNvPr>
              <p:cNvSpPr/>
              <p:nvPr/>
            </p:nvSpPr>
            <p:spPr>
              <a:xfrm>
                <a:off x="945241" y="4783268"/>
                <a:ext cx="26423" cy="89610"/>
              </a:xfrm>
              <a:custGeom>
                <a:avLst/>
                <a:gdLst>
                  <a:gd name="connsiteX0" fmla="*/ 3681 w 26423"/>
                  <a:gd name="connsiteY0" fmla="*/ 0 h 89610"/>
                  <a:gd name="connsiteX1" fmla="*/ 22777 w 26423"/>
                  <a:gd name="connsiteY1" fmla="*/ 0 h 89610"/>
                  <a:gd name="connsiteX2" fmla="*/ 26424 w 26423"/>
                  <a:gd name="connsiteY2" fmla="*/ 3648 h 89610"/>
                  <a:gd name="connsiteX3" fmla="*/ 26424 w 26423"/>
                  <a:gd name="connsiteY3" fmla="*/ 85979 h 89610"/>
                  <a:gd name="connsiteX4" fmla="*/ 22794 w 26423"/>
                  <a:gd name="connsiteY4" fmla="*/ 89610 h 89610"/>
                  <a:gd name="connsiteX5" fmla="*/ 3681 w 26423"/>
                  <a:gd name="connsiteY5" fmla="*/ 89610 h 89610"/>
                  <a:gd name="connsiteX6" fmla="*/ 0 w 26423"/>
                  <a:gd name="connsiteY6" fmla="*/ 86030 h 89610"/>
                  <a:gd name="connsiteX7" fmla="*/ 0 w 26423"/>
                  <a:gd name="connsiteY7" fmla="*/ 85979 h 89610"/>
                  <a:gd name="connsiteX8" fmla="*/ 0 w 26423"/>
                  <a:gd name="connsiteY8" fmla="*/ 3631 h 89610"/>
                  <a:gd name="connsiteX9" fmla="*/ 3664 w 26423"/>
                  <a:gd name="connsiteY9" fmla="*/ 0 h 89610"/>
                  <a:gd name="connsiteX10" fmla="*/ 3681 w 26423"/>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23" h="89610">
                    <a:moveTo>
                      <a:pt x="3681" y="0"/>
                    </a:moveTo>
                    <a:lnTo>
                      <a:pt x="22777" y="0"/>
                    </a:lnTo>
                    <a:cubicBezTo>
                      <a:pt x="24791" y="0"/>
                      <a:pt x="26424" y="1633"/>
                      <a:pt x="26424" y="3648"/>
                    </a:cubicBezTo>
                    <a:lnTo>
                      <a:pt x="26424" y="85979"/>
                    </a:lnTo>
                    <a:cubicBezTo>
                      <a:pt x="26424" y="87984"/>
                      <a:pt x="24798" y="89610"/>
                      <a:pt x="22794" y="89610"/>
                    </a:cubicBezTo>
                    <a:lnTo>
                      <a:pt x="3681" y="89610"/>
                    </a:lnTo>
                    <a:cubicBezTo>
                      <a:pt x="1677" y="89639"/>
                      <a:pt x="29" y="88036"/>
                      <a:pt x="0" y="86030"/>
                    </a:cubicBezTo>
                    <a:cubicBezTo>
                      <a:pt x="0" y="86013"/>
                      <a:pt x="0" y="85996"/>
                      <a:pt x="0" y="85979"/>
                    </a:cubicBezTo>
                    <a:lnTo>
                      <a:pt x="0" y="3631"/>
                    </a:lnTo>
                    <a:cubicBezTo>
                      <a:pt x="8" y="1616"/>
                      <a:pt x="1650" y="-10"/>
                      <a:pt x="3664" y="0"/>
                    </a:cubicBezTo>
                    <a:cubicBezTo>
                      <a:pt x="3669" y="0"/>
                      <a:pt x="3676" y="0"/>
                      <a:pt x="3681" y="0"/>
                    </a:cubicBezTo>
                    <a:close/>
                  </a:path>
                </a:pathLst>
              </a:custGeom>
              <a:solidFill>
                <a:srgbClr val="8E8E8E"/>
              </a:solidFill>
              <a:ln w="1684" cap="flat">
                <a:noFill/>
                <a:prstDash val="solid"/>
                <a:miter/>
              </a:ln>
            </p:spPr>
            <p:txBody>
              <a:bodyPr rtlCol="0" anchor="ctr"/>
              <a:lstStyle/>
              <a:p>
                <a:endParaRPr lang="en-US" sz="2400"/>
              </a:p>
            </p:txBody>
          </p:sp>
          <p:sp>
            <p:nvSpPr>
              <p:cNvPr id="1623" name="Freeform 406">
                <a:extLst>
                  <a:ext uri="{FF2B5EF4-FFF2-40B4-BE49-F238E27FC236}">
                    <a16:creationId xmlns:a16="http://schemas.microsoft.com/office/drawing/2014/main" id="{2EFFFF6F-586D-0D40-B5F8-E1040A7EB640}"/>
                  </a:ext>
                </a:extLst>
              </p:cNvPr>
              <p:cNvSpPr/>
              <p:nvPr/>
            </p:nvSpPr>
            <p:spPr>
              <a:xfrm>
                <a:off x="980698"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endParaRPr lang="en-US" sz="2400"/>
              </a:p>
            </p:txBody>
          </p:sp>
          <p:grpSp>
            <p:nvGrpSpPr>
              <p:cNvPr id="1624" name="Graphic 50">
                <a:extLst>
                  <a:ext uri="{FF2B5EF4-FFF2-40B4-BE49-F238E27FC236}">
                    <a16:creationId xmlns:a16="http://schemas.microsoft.com/office/drawing/2014/main" id="{B242E69F-2148-3146-8429-33EBC4096D03}"/>
                  </a:ext>
                </a:extLst>
              </p:cNvPr>
              <p:cNvGrpSpPr/>
              <p:nvPr/>
            </p:nvGrpSpPr>
            <p:grpSpPr>
              <a:xfrm>
                <a:off x="1076481" y="4783268"/>
                <a:ext cx="93234" cy="89610"/>
                <a:chOff x="1076481" y="4783268"/>
                <a:chExt cx="93234" cy="89610"/>
              </a:xfrm>
              <a:solidFill>
                <a:srgbClr val="FFFFFF"/>
              </a:solidFill>
            </p:grpSpPr>
            <p:sp>
              <p:nvSpPr>
                <p:cNvPr id="1630" name="Freeform 408">
                  <a:extLst>
                    <a:ext uri="{FF2B5EF4-FFF2-40B4-BE49-F238E27FC236}">
                      <a16:creationId xmlns:a16="http://schemas.microsoft.com/office/drawing/2014/main" id="{CE3EB99F-C07C-944E-AB45-6828BB0682C7}"/>
                    </a:ext>
                  </a:extLst>
                </p:cNvPr>
                <p:cNvSpPr/>
                <p:nvPr/>
              </p:nvSpPr>
              <p:spPr>
                <a:xfrm>
                  <a:off x="1076481" y="4783268"/>
                  <a:ext cx="93217" cy="17040"/>
                </a:xfrm>
                <a:custGeom>
                  <a:avLst/>
                  <a:gdLst>
                    <a:gd name="connsiteX0" fmla="*/ 3108 w 93217"/>
                    <a:gd name="connsiteY0" fmla="*/ -987 h 17040"/>
                    <a:gd name="connsiteX1" fmla="*/ -539 w 93217"/>
                    <a:gd name="connsiteY1" fmla="*/ 2660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60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094" y="-987"/>
                        <a:pt x="-539" y="651"/>
                        <a:pt x="-539" y="2660"/>
                      </a:cubicBezTo>
                      <a:lnTo>
                        <a:pt x="-539" y="12422"/>
                      </a:lnTo>
                      <a:cubicBezTo>
                        <a:pt x="-530" y="14432"/>
                        <a:pt x="1101" y="16053"/>
                        <a:pt x="3108" y="16053"/>
                      </a:cubicBezTo>
                      <a:lnTo>
                        <a:pt x="89048" y="16053"/>
                      </a:lnTo>
                      <a:cubicBezTo>
                        <a:pt x="91049" y="16036"/>
                        <a:pt x="92670" y="14432"/>
                        <a:pt x="92678" y="12422"/>
                      </a:cubicBezTo>
                      <a:lnTo>
                        <a:pt x="92678" y="2660"/>
                      </a:lnTo>
                      <a:cubicBezTo>
                        <a:pt x="92678" y="651"/>
                        <a:pt x="91056" y="-971"/>
                        <a:pt x="89048" y="-987"/>
                      </a:cubicBezTo>
                      <a:close/>
                    </a:path>
                  </a:pathLst>
                </a:custGeom>
                <a:solidFill>
                  <a:srgbClr val="FFFFFF"/>
                </a:solidFill>
                <a:ln w="1684" cap="flat">
                  <a:noFill/>
                  <a:prstDash val="solid"/>
                  <a:miter/>
                </a:ln>
              </p:spPr>
              <p:txBody>
                <a:bodyPr rtlCol="0" anchor="ctr"/>
                <a:lstStyle/>
                <a:p>
                  <a:endParaRPr lang="en-US" sz="2400"/>
                </a:p>
              </p:txBody>
            </p:sp>
            <p:sp>
              <p:nvSpPr>
                <p:cNvPr id="1631" name="Freeform 409">
                  <a:extLst>
                    <a:ext uri="{FF2B5EF4-FFF2-40B4-BE49-F238E27FC236}">
                      <a16:creationId xmlns:a16="http://schemas.microsoft.com/office/drawing/2014/main" id="{EDD1391F-9590-0145-AE11-E37A9398F69E}"/>
                    </a:ext>
                  </a:extLst>
                </p:cNvPr>
                <p:cNvSpPr/>
                <p:nvPr/>
              </p:nvSpPr>
              <p:spPr>
                <a:xfrm>
                  <a:off x="1107683" y="4807452"/>
                  <a:ext cx="62032" cy="17057"/>
                </a:xfrm>
                <a:custGeom>
                  <a:avLst/>
                  <a:gdLst>
                    <a:gd name="connsiteX0" fmla="*/ 3630 w 62032"/>
                    <a:gd name="connsiteY0" fmla="*/ 0 h 17057"/>
                    <a:gd name="connsiteX1" fmla="*/ 58385 w 62032"/>
                    <a:gd name="connsiteY1" fmla="*/ 0 h 17057"/>
                    <a:gd name="connsiteX2" fmla="*/ 62032 w 62032"/>
                    <a:gd name="connsiteY2" fmla="*/ 3648 h 17057"/>
                    <a:gd name="connsiteX3" fmla="*/ 62032 w 62032"/>
                    <a:gd name="connsiteY3" fmla="*/ 13426 h 17057"/>
                    <a:gd name="connsiteX4" fmla="*/ 58402 w 62032"/>
                    <a:gd name="connsiteY4" fmla="*/ 17057 h 17057"/>
                    <a:gd name="connsiteX5" fmla="*/ 3630 w 62032"/>
                    <a:gd name="connsiteY5" fmla="*/ 17057 h 17057"/>
                    <a:gd name="connsiteX6" fmla="*/ 0 w 62032"/>
                    <a:gd name="connsiteY6" fmla="*/ 13426 h 17057"/>
                    <a:gd name="connsiteX7" fmla="*/ 0 w 62032"/>
                    <a:gd name="connsiteY7" fmla="*/ 3648 h 17057"/>
                    <a:gd name="connsiteX8" fmla="*/ 3613 w 62032"/>
                    <a:gd name="connsiteY8" fmla="*/ 0 h 17057"/>
                    <a:gd name="connsiteX9" fmla="*/ 3630 w 62032"/>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32" h="17057">
                      <a:moveTo>
                        <a:pt x="3630" y="0"/>
                      </a:moveTo>
                      <a:lnTo>
                        <a:pt x="58385" y="0"/>
                      </a:lnTo>
                      <a:cubicBezTo>
                        <a:pt x="60400" y="0"/>
                        <a:pt x="62032" y="1633"/>
                        <a:pt x="62032" y="3648"/>
                      </a:cubicBezTo>
                      <a:lnTo>
                        <a:pt x="62032" y="13426"/>
                      </a:lnTo>
                      <a:cubicBezTo>
                        <a:pt x="62032" y="15431"/>
                        <a:pt x="60406" y="17057"/>
                        <a:pt x="58402" y="17057"/>
                      </a:cubicBezTo>
                      <a:lnTo>
                        <a:pt x="3630" y="17057"/>
                      </a:lnTo>
                      <a:cubicBezTo>
                        <a:pt x="1626" y="17057"/>
                        <a:pt x="0" y="15431"/>
                        <a:pt x="0" y="13426"/>
                      </a:cubicBezTo>
                      <a:lnTo>
                        <a:pt x="0" y="3648"/>
                      </a:lnTo>
                      <a:cubicBezTo>
                        <a:pt x="-10" y="1643"/>
                        <a:pt x="1609" y="10"/>
                        <a:pt x="3613" y="0"/>
                      </a:cubicBezTo>
                      <a:cubicBezTo>
                        <a:pt x="3618" y="0"/>
                        <a:pt x="3625" y="0"/>
                        <a:pt x="3630" y="0"/>
                      </a:cubicBezTo>
                      <a:close/>
                    </a:path>
                  </a:pathLst>
                </a:custGeom>
                <a:solidFill>
                  <a:srgbClr val="FFFFFF"/>
                </a:solidFill>
                <a:ln w="1684" cap="flat">
                  <a:noFill/>
                  <a:prstDash val="solid"/>
                  <a:miter/>
                </a:ln>
              </p:spPr>
              <p:txBody>
                <a:bodyPr rtlCol="0" anchor="ctr"/>
                <a:lstStyle/>
                <a:p>
                  <a:endParaRPr lang="en-US" sz="2400"/>
                </a:p>
              </p:txBody>
            </p:sp>
            <p:sp>
              <p:nvSpPr>
                <p:cNvPr id="1632" name="Freeform 410">
                  <a:extLst>
                    <a:ext uri="{FF2B5EF4-FFF2-40B4-BE49-F238E27FC236}">
                      <a16:creationId xmlns:a16="http://schemas.microsoft.com/office/drawing/2014/main" id="{19327837-3C3E-9144-A442-A34B5C394535}"/>
                    </a:ext>
                  </a:extLst>
                </p:cNvPr>
                <p:cNvSpPr/>
                <p:nvPr/>
              </p:nvSpPr>
              <p:spPr>
                <a:xfrm>
                  <a:off x="1137045" y="483165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1633" name="Freeform 411">
                  <a:extLst>
                    <a:ext uri="{FF2B5EF4-FFF2-40B4-BE49-F238E27FC236}">
                      <a16:creationId xmlns:a16="http://schemas.microsoft.com/office/drawing/2014/main" id="{98BCC84E-D85D-924C-99CC-909DB94665F9}"/>
                    </a:ext>
                  </a:extLst>
                </p:cNvPr>
                <p:cNvSpPr/>
                <p:nvPr/>
              </p:nvSpPr>
              <p:spPr>
                <a:xfrm>
                  <a:off x="1076498" y="4855855"/>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grpSp>
          <p:sp>
            <p:nvSpPr>
              <p:cNvPr id="1625" name="Freeform 412">
                <a:extLst>
                  <a:ext uri="{FF2B5EF4-FFF2-40B4-BE49-F238E27FC236}">
                    <a16:creationId xmlns:a16="http://schemas.microsoft.com/office/drawing/2014/main" id="{483E652A-6C85-8749-B9EE-8F2CB9A3B763}"/>
                  </a:ext>
                </a:extLst>
              </p:cNvPr>
              <p:cNvSpPr/>
              <p:nvPr/>
            </p:nvSpPr>
            <p:spPr>
              <a:xfrm>
                <a:off x="758198" y="4369264"/>
                <a:ext cx="421242" cy="3039"/>
              </a:xfrm>
              <a:custGeom>
                <a:avLst/>
                <a:gdLst>
                  <a:gd name="connsiteX0" fmla="*/ 419184 w 421242"/>
                  <a:gd name="connsiteY0" fmla="*/ 2052 h 3039"/>
                  <a:gd name="connsiteX1" fmla="*/ 981 w 421242"/>
                  <a:gd name="connsiteY1" fmla="*/ 2052 h 3039"/>
                  <a:gd name="connsiteX2" fmla="*/ -539 w 421242"/>
                  <a:gd name="connsiteY2" fmla="*/ 533 h 3039"/>
                  <a:gd name="connsiteX3" fmla="*/ 981 w 421242"/>
                  <a:gd name="connsiteY3" fmla="*/ -987 h 3039"/>
                  <a:gd name="connsiteX4" fmla="*/ 419184 w 421242"/>
                  <a:gd name="connsiteY4" fmla="*/ -987 h 3039"/>
                  <a:gd name="connsiteX5" fmla="*/ 420704 w 421242"/>
                  <a:gd name="connsiteY5" fmla="*/ 533 h 3039"/>
                  <a:gd name="connsiteX6" fmla="*/ 419184 w 421242"/>
                  <a:gd name="connsiteY6" fmla="*/ 2052 h 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39">
                    <a:moveTo>
                      <a:pt x="419184" y="2052"/>
                    </a:moveTo>
                    <a:lnTo>
                      <a:pt x="981" y="2052"/>
                    </a:lnTo>
                    <a:cubicBezTo>
                      <a:pt x="141" y="2052"/>
                      <a:pt x="-539" y="1377"/>
                      <a:pt x="-539" y="533"/>
                    </a:cubicBezTo>
                    <a:cubicBezTo>
                      <a:pt x="-539" y="-312"/>
                      <a:pt x="141" y="-987"/>
                      <a:pt x="981" y="-987"/>
                    </a:cubicBezTo>
                    <a:lnTo>
                      <a:pt x="419184" y="-987"/>
                    </a:lnTo>
                    <a:cubicBezTo>
                      <a:pt x="420023" y="-987"/>
                      <a:pt x="420704" y="-312"/>
                      <a:pt x="420704" y="533"/>
                    </a:cubicBezTo>
                    <a:cubicBezTo>
                      <a:pt x="420704" y="1377"/>
                      <a:pt x="420023" y="2052"/>
                      <a:pt x="419184" y="2052"/>
                    </a:cubicBezTo>
                    <a:close/>
                  </a:path>
                </a:pathLst>
              </a:custGeom>
              <a:solidFill>
                <a:srgbClr val="D3D3D3"/>
              </a:solidFill>
              <a:ln w="1684" cap="flat">
                <a:noFill/>
                <a:prstDash val="solid"/>
                <a:miter/>
              </a:ln>
            </p:spPr>
            <p:txBody>
              <a:bodyPr rtlCol="0" anchor="ctr"/>
              <a:lstStyle/>
              <a:p>
                <a:endParaRPr lang="en-US" sz="2400"/>
              </a:p>
            </p:txBody>
          </p:sp>
          <p:sp>
            <p:nvSpPr>
              <p:cNvPr id="1626" name="Freeform 413">
                <a:extLst>
                  <a:ext uri="{FF2B5EF4-FFF2-40B4-BE49-F238E27FC236}">
                    <a16:creationId xmlns:a16="http://schemas.microsoft.com/office/drawing/2014/main" id="{8130977E-0A52-1149-98F8-518178794D23}"/>
                  </a:ext>
                </a:extLst>
              </p:cNvPr>
              <p:cNvSpPr/>
              <p:nvPr/>
            </p:nvSpPr>
            <p:spPr>
              <a:xfrm>
                <a:off x="758198" y="4499913"/>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endParaRPr lang="en-US" sz="2400"/>
              </a:p>
            </p:txBody>
          </p:sp>
          <p:sp>
            <p:nvSpPr>
              <p:cNvPr id="1627" name="Freeform 414">
                <a:extLst>
                  <a:ext uri="{FF2B5EF4-FFF2-40B4-BE49-F238E27FC236}">
                    <a16:creationId xmlns:a16="http://schemas.microsoft.com/office/drawing/2014/main" id="{B9095F43-5CBF-0E4F-8317-6F11DD05A30A}"/>
                  </a:ext>
                </a:extLst>
              </p:cNvPr>
              <p:cNvSpPr/>
              <p:nvPr/>
            </p:nvSpPr>
            <p:spPr>
              <a:xfrm>
                <a:off x="758198" y="4630579"/>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endParaRPr lang="en-US" sz="2400"/>
              </a:p>
            </p:txBody>
          </p:sp>
          <p:sp>
            <p:nvSpPr>
              <p:cNvPr id="1628" name="Freeform 415">
                <a:extLst>
                  <a:ext uri="{FF2B5EF4-FFF2-40B4-BE49-F238E27FC236}">
                    <a16:creationId xmlns:a16="http://schemas.microsoft.com/office/drawing/2014/main" id="{25C9E058-7F70-7240-A9E7-EBC3D0CDD10C}"/>
                  </a:ext>
                </a:extLst>
              </p:cNvPr>
              <p:cNvSpPr/>
              <p:nvPr/>
            </p:nvSpPr>
            <p:spPr>
              <a:xfrm>
                <a:off x="758038" y="4761233"/>
                <a:ext cx="421563" cy="3048"/>
              </a:xfrm>
              <a:custGeom>
                <a:avLst/>
                <a:gdLst>
                  <a:gd name="connsiteX0" fmla="*/ 419345 w 421563"/>
                  <a:gd name="connsiteY0" fmla="*/ 2048 h 3048"/>
                  <a:gd name="connsiteX1" fmla="*/ 1141 w 421563"/>
                  <a:gd name="connsiteY1" fmla="*/ 2048 h 3048"/>
                  <a:gd name="connsiteX2" fmla="*/ -530 w 421563"/>
                  <a:gd name="connsiteY2" fmla="*/ 697 h 3048"/>
                  <a:gd name="connsiteX3" fmla="*/ 822 w 421563"/>
                  <a:gd name="connsiteY3" fmla="*/ -975 h 3048"/>
                  <a:gd name="connsiteX4" fmla="*/ 1141 w 421563"/>
                  <a:gd name="connsiteY4" fmla="*/ -975 h 3048"/>
                  <a:gd name="connsiteX5" fmla="*/ 419345 w 421563"/>
                  <a:gd name="connsiteY5" fmla="*/ -975 h 3048"/>
                  <a:gd name="connsiteX6" fmla="*/ 421016 w 421563"/>
                  <a:gd name="connsiteY6" fmla="*/ 376 h 3048"/>
                  <a:gd name="connsiteX7" fmla="*/ 419664 w 421563"/>
                  <a:gd name="connsiteY7" fmla="*/ 2048 h 3048"/>
                  <a:gd name="connsiteX8" fmla="*/ 419345 w 421563"/>
                  <a:gd name="connsiteY8" fmla="*/ 2048 h 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563" h="3048">
                    <a:moveTo>
                      <a:pt x="419345" y="2048"/>
                    </a:moveTo>
                    <a:lnTo>
                      <a:pt x="1141" y="2048"/>
                    </a:lnTo>
                    <a:cubicBezTo>
                      <a:pt x="307" y="2133"/>
                      <a:pt x="-441" y="1525"/>
                      <a:pt x="-530" y="697"/>
                    </a:cubicBezTo>
                    <a:cubicBezTo>
                      <a:pt x="-618" y="-130"/>
                      <a:pt x="-14" y="-890"/>
                      <a:pt x="822" y="-975"/>
                    </a:cubicBezTo>
                    <a:cubicBezTo>
                      <a:pt x="928" y="-992"/>
                      <a:pt x="1035" y="-992"/>
                      <a:pt x="1141" y="-975"/>
                    </a:cubicBezTo>
                    <a:lnTo>
                      <a:pt x="419345" y="-975"/>
                    </a:lnTo>
                    <a:cubicBezTo>
                      <a:pt x="420179" y="-1059"/>
                      <a:pt x="420927" y="-451"/>
                      <a:pt x="421016" y="376"/>
                    </a:cubicBezTo>
                    <a:cubicBezTo>
                      <a:pt x="421104" y="1204"/>
                      <a:pt x="420499" y="1964"/>
                      <a:pt x="419664" y="2048"/>
                    </a:cubicBezTo>
                    <a:cubicBezTo>
                      <a:pt x="419557" y="2065"/>
                      <a:pt x="419451" y="2065"/>
                      <a:pt x="419345" y="2048"/>
                    </a:cubicBezTo>
                    <a:close/>
                  </a:path>
                </a:pathLst>
              </a:custGeom>
              <a:solidFill>
                <a:srgbClr val="D3D3D3"/>
              </a:solidFill>
              <a:ln w="1684" cap="flat">
                <a:noFill/>
                <a:prstDash val="solid"/>
                <a:miter/>
              </a:ln>
            </p:spPr>
            <p:txBody>
              <a:bodyPr rtlCol="0" anchor="ctr"/>
              <a:lstStyle/>
              <a:p>
                <a:endParaRPr lang="en-US" sz="2400"/>
              </a:p>
            </p:txBody>
          </p:sp>
          <p:sp>
            <p:nvSpPr>
              <p:cNvPr id="1629" name="Freeform 416">
                <a:extLst>
                  <a:ext uri="{FF2B5EF4-FFF2-40B4-BE49-F238E27FC236}">
                    <a16:creationId xmlns:a16="http://schemas.microsoft.com/office/drawing/2014/main" id="{29742F0D-3D1C-8444-9EF6-3DD23AC7E166}"/>
                  </a:ext>
                </a:extLst>
              </p:cNvPr>
              <p:cNvSpPr/>
              <p:nvPr/>
            </p:nvSpPr>
            <p:spPr>
              <a:xfrm>
                <a:off x="536644" y="4231791"/>
                <a:ext cx="227648" cy="670050"/>
              </a:xfrm>
              <a:custGeom>
                <a:avLst/>
                <a:gdLst>
                  <a:gd name="connsiteX0" fmla="*/ 227110 w 227648"/>
                  <a:gd name="connsiteY0" fmla="*/ -987 h 670050"/>
                  <a:gd name="connsiteX1" fmla="*/ 26729 w 227648"/>
                  <a:gd name="connsiteY1" fmla="*/ -987 h 670050"/>
                  <a:gd name="connsiteX2" fmla="*/ -421 w 227648"/>
                  <a:gd name="connsiteY2" fmla="*/ 23535 h 670050"/>
                  <a:gd name="connsiteX3" fmla="*/ 199977 w 227648"/>
                  <a:gd name="connsiteY3" fmla="*/ 23535 h 670050"/>
                  <a:gd name="connsiteX4" fmla="*/ 227110 w 227648"/>
                  <a:gd name="connsiteY4" fmla="*/ -987 h 670050"/>
                  <a:gd name="connsiteX5" fmla="*/ 199842 w 227648"/>
                  <a:gd name="connsiteY5" fmla="*/ 641789 h 670050"/>
                  <a:gd name="connsiteX6" fmla="*/ -539 w 227648"/>
                  <a:gd name="connsiteY6" fmla="*/ 641789 h 670050"/>
                  <a:gd name="connsiteX7" fmla="*/ 26729 w 227648"/>
                  <a:gd name="connsiteY7" fmla="*/ 669063 h 670050"/>
                  <a:gd name="connsiteX8" fmla="*/ 227110 w 227648"/>
                  <a:gd name="connsiteY8" fmla="*/ 669063 h 670050"/>
                  <a:gd name="connsiteX9" fmla="*/ 199842 w 227648"/>
                  <a:gd name="connsiteY9"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648" h="670050">
                    <a:moveTo>
                      <a:pt x="227110" y="-987"/>
                    </a:moveTo>
                    <a:lnTo>
                      <a:pt x="26729" y="-987"/>
                    </a:lnTo>
                    <a:cubicBezTo>
                      <a:pt x="12742" y="-954"/>
                      <a:pt x="1030" y="9619"/>
                      <a:pt x="-421" y="23535"/>
                    </a:cubicBezTo>
                    <a:lnTo>
                      <a:pt x="199977" y="23535"/>
                    </a:lnTo>
                    <a:cubicBezTo>
                      <a:pt x="201434" y="9635"/>
                      <a:pt x="213133" y="-937"/>
                      <a:pt x="227110" y="-987"/>
                    </a:cubicBezTo>
                    <a:close/>
                    <a:moveTo>
                      <a:pt x="199842" y="641789"/>
                    </a:moveTo>
                    <a:lnTo>
                      <a:pt x="-539" y="641789"/>
                    </a:lnTo>
                    <a:cubicBezTo>
                      <a:pt x="-502" y="656836"/>
                      <a:pt x="11685" y="669030"/>
                      <a:pt x="26729" y="669063"/>
                    </a:cubicBezTo>
                    <a:lnTo>
                      <a:pt x="227110" y="669063"/>
                    </a:lnTo>
                    <a:cubicBezTo>
                      <a:pt x="212049" y="669013"/>
                      <a:pt x="199861" y="656802"/>
                      <a:pt x="199842" y="641738"/>
                    </a:cubicBezTo>
                    <a:close/>
                  </a:path>
                </a:pathLst>
              </a:custGeom>
              <a:solidFill>
                <a:srgbClr val="C9C9C9"/>
              </a:solidFill>
              <a:ln w="1684" cap="flat">
                <a:noFill/>
                <a:prstDash val="solid"/>
                <a:miter/>
              </a:ln>
            </p:spPr>
            <p:txBody>
              <a:bodyPr rtlCol="0" anchor="ctr"/>
              <a:lstStyle/>
              <a:p>
                <a:endParaRPr lang="en-US" sz="2400"/>
              </a:p>
            </p:txBody>
          </p:sp>
        </p:grpSp>
        <p:sp>
          <p:nvSpPr>
            <p:cNvPr id="1661" name="Title 3">
              <a:extLst>
                <a:ext uri="{FF2B5EF4-FFF2-40B4-BE49-F238E27FC236}">
                  <a16:creationId xmlns:a16="http://schemas.microsoft.com/office/drawing/2014/main" id="{03D50599-E5C9-384A-BF86-CDD37006D4AF}"/>
                </a:ext>
              </a:extLst>
            </p:cNvPr>
            <p:cNvSpPr txBox="1">
              <a:spLocks/>
            </p:cNvSpPr>
            <p:nvPr/>
          </p:nvSpPr>
          <p:spPr>
            <a:xfrm>
              <a:off x="1549185" y="3519272"/>
              <a:ext cx="601554"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400" b="1">
                  <a:solidFill>
                    <a:schemeClr val="accent6"/>
                  </a:solidFill>
                  <a:latin typeface="Arial Black" panose="020B0604020202020204" pitchFamily="34" charset="0"/>
                  <a:cs typeface="Arial Black" panose="020B0604020202020204" pitchFamily="34" charset="0"/>
                </a:rPr>
                <a:t>100%</a:t>
              </a:r>
            </a:p>
          </p:txBody>
        </p:sp>
        <p:sp>
          <p:nvSpPr>
            <p:cNvPr id="1662" name="Text Placeholder 7">
              <a:extLst>
                <a:ext uri="{FF2B5EF4-FFF2-40B4-BE49-F238E27FC236}">
                  <a16:creationId xmlns:a16="http://schemas.microsoft.com/office/drawing/2014/main" id="{AB6270B7-5132-0341-A211-64AE966A083E}"/>
                </a:ext>
              </a:extLst>
            </p:cNvPr>
            <p:cNvSpPr txBox="1">
              <a:spLocks/>
            </p:cNvSpPr>
            <p:nvPr/>
          </p:nvSpPr>
          <p:spPr>
            <a:xfrm>
              <a:off x="341346" y="1938412"/>
              <a:ext cx="1256979"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900" b="1" i="1">
                  <a:solidFill>
                    <a:schemeClr val="tx1"/>
                  </a:solidFill>
                  <a:ea typeface="Open Sans Light" panose="020B0306030504020204" pitchFamily="34" charset="0"/>
                  <a:cs typeface="Open Sans Light" panose="020B0306030504020204" pitchFamily="34" charset="0"/>
                </a:rPr>
                <a:t>Laboratory Analyzer:</a:t>
              </a:r>
            </a:p>
          </p:txBody>
        </p:sp>
        <p:sp>
          <p:nvSpPr>
            <p:cNvPr id="1663" name="Text Placeholder 7">
              <a:extLst>
                <a:ext uri="{FF2B5EF4-FFF2-40B4-BE49-F238E27FC236}">
                  <a16:creationId xmlns:a16="http://schemas.microsoft.com/office/drawing/2014/main" id="{08FEA3E2-0E2B-5C4A-9E15-91DDA16C459D}"/>
                </a:ext>
              </a:extLst>
            </p:cNvPr>
            <p:cNvSpPr txBox="1">
              <a:spLocks/>
            </p:cNvSpPr>
            <p:nvPr/>
          </p:nvSpPr>
          <p:spPr>
            <a:xfrm>
              <a:off x="2059996" y="1938412"/>
              <a:ext cx="1441811"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900" b="1" i="1">
                  <a:solidFill>
                    <a:schemeClr val="tx1"/>
                  </a:solidFill>
                  <a:ea typeface="Open Sans Light" panose="020B0306030504020204" pitchFamily="34" charset="0"/>
                  <a:cs typeface="Open Sans Light" panose="020B0306030504020204" pitchFamily="34" charset="0"/>
                </a:rPr>
                <a:t>Laboratory Information System (LIS):</a:t>
              </a:r>
            </a:p>
          </p:txBody>
        </p:sp>
        <p:sp>
          <p:nvSpPr>
            <p:cNvPr id="1664" name="Text Placeholder 7">
              <a:extLst>
                <a:ext uri="{FF2B5EF4-FFF2-40B4-BE49-F238E27FC236}">
                  <a16:creationId xmlns:a16="http://schemas.microsoft.com/office/drawing/2014/main" id="{5C51CCDF-3FBC-C24E-B05E-35AF7E03F04B}"/>
                </a:ext>
              </a:extLst>
            </p:cNvPr>
            <p:cNvSpPr txBox="1">
              <a:spLocks/>
            </p:cNvSpPr>
            <p:nvPr/>
          </p:nvSpPr>
          <p:spPr>
            <a:xfrm>
              <a:off x="4079411" y="1938412"/>
              <a:ext cx="1556319"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900" b="1" i="1">
                  <a:solidFill>
                    <a:schemeClr val="tx1"/>
                  </a:solidFill>
                  <a:ea typeface="Open Sans Light" panose="020B0306030504020204" pitchFamily="34" charset="0"/>
                  <a:cs typeface="Open Sans Light" panose="020B0306030504020204" pitchFamily="34" charset="0"/>
                </a:rPr>
                <a:t>Provider Electronic Health Records (EHRs)</a:t>
              </a:r>
            </a:p>
          </p:txBody>
        </p:sp>
        <p:sp>
          <p:nvSpPr>
            <p:cNvPr id="1665" name="Text Placeholder 7">
              <a:extLst>
                <a:ext uri="{FF2B5EF4-FFF2-40B4-BE49-F238E27FC236}">
                  <a16:creationId xmlns:a16="http://schemas.microsoft.com/office/drawing/2014/main" id="{91A6A696-29CF-D04C-8E39-74B338FD00A8}"/>
                </a:ext>
              </a:extLst>
            </p:cNvPr>
            <p:cNvSpPr txBox="1">
              <a:spLocks/>
            </p:cNvSpPr>
            <p:nvPr/>
          </p:nvSpPr>
          <p:spPr>
            <a:xfrm>
              <a:off x="6220469" y="1938412"/>
              <a:ext cx="1169096"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900" b="1" i="1">
                  <a:solidFill>
                    <a:schemeClr val="tx1"/>
                  </a:solidFill>
                  <a:ea typeface="Open Sans Light" panose="020B0306030504020204" pitchFamily="34" charset="0"/>
                  <a:cs typeface="Open Sans Light" panose="020B0306030504020204" pitchFamily="34" charset="0"/>
                </a:rPr>
                <a:t>Promoting Interoperability (PI) Standards:</a:t>
              </a:r>
            </a:p>
          </p:txBody>
        </p:sp>
        <p:grpSp>
          <p:nvGrpSpPr>
            <p:cNvPr id="1666" name="Group 1665">
              <a:extLst>
                <a:ext uri="{FF2B5EF4-FFF2-40B4-BE49-F238E27FC236}">
                  <a16:creationId xmlns:a16="http://schemas.microsoft.com/office/drawing/2014/main" id="{72007A88-BBB2-0C46-B065-FA5FA1E885C0}"/>
                </a:ext>
              </a:extLst>
            </p:cNvPr>
            <p:cNvGrpSpPr/>
            <p:nvPr/>
          </p:nvGrpSpPr>
          <p:grpSpPr>
            <a:xfrm>
              <a:off x="6201552" y="2340098"/>
              <a:ext cx="1213327" cy="997081"/>
              <a:chOff x="6289235" y="2241259"/>
              <a:chExt cx="1116290" cy="917337"/>
            </a:xfrm>
          </p:grpSpPr>
          <p:grpSp>
            <p:nvGrpSpPr>
              <p:cNvPr id="1667" name="Group 1666">
                <a:extLst>
                  <a:ext uri="{FF2B5EF4-FFF2-40B4-BE49-F238E27FC236}">
                    <a16:creationId xmlns:a16="http://schemas.microsoft.com/office/drawing/2014/main" id="{D168B010-A601-D643-B818-76DC60481188}"/>
                  </a:ext>
                </a:extLst>
              </p:cNvPr>
              <p:cNvGrpSpPr/>
              <p:nvPr/>
            </p:nvGrpSpPr>
            <p:grpSpPr>
              <a:xfrm>
                <a:off x="6289235" y="2241259"/>
                <a:ext cx="673025" cy="620273"/>
                <a:chOff x="5745932" y="2562853"/>
                <a:chExt cx="2493151" cy="2297731"/>
              </a:xfrm>
            </p:grpSpPr>
            <p:sp>
              <p:nvSpPr>
                <p:cNvPr id="1710" name="Freeform 1709">
                  <a:extLst>
                    <a:ext uri="{FF2B5EF4-FFF2-40B4-BE49-F238E27FC236}">
                      <a16:creationId xmlns:a16="http://schemas.microsoft.com/office/drawing/2014/main" id="{E961451E-E15A-7044-A60A-D3AC8B39E753}"/>
                    </a:ext>
                  </a:extLst>
                </p:cNvPr>
                <p:cNvSpPr/>
                <p:nvPr/>
              </p:nvSpPr>
              <p:spPr>
                <a:xfrm>
                  <a:off x="6158519" y="2562853"/>
                  <a:ext cx="1707835" cy="2297731"/>
                </a:xfrm>
                <a:custGeom>
                  <a:avLst/>
                  <a:gdLst>
                    <a:gd name="connsiteX0" fmla="*/ 0 w 1707835"/>
                    <a:gd name="connsiteY0" fmla="*/ 0 h 2297731"/>
                    <a:gd name="connsiteX1" fmla="*/ 1707836 w 1707835"/>
                    <a:gd name="connsiteY1" fmla="*/ 0 h 2297731"/>
                    <a:gd name="connsiteX2" fmla="*/ 1707836 w 1707835"/>
                    <a:gd name="connsiteY2" fmla="*/ 2297731 h 2297731"/>
                    <a:gd name="connsiteX3" fmla="*/ 0 w 1707835"/>
                    <a:gd name="connsiteY3" fmla="*/ 2297731 h 2297731"/>
                  </a:gdLst>
                  <a:ahLst/>
                  <a:cxnLst>
                    <a:cxn ang="0">
                      <a:pos x="connsiteX0" y="connsiteY0"/>
                    </a:cxn>
                    <a:cxn ang="0">
                      <a:pos x="connsiteX1" y="connsiteY1"/>
                    </a:cxn>
                    <a:cxn ang="0">
                      <a:pos x="connsiteX2" y="connsiteY2"/>
                    </a:cxn>
                    <a:cxn ang="0">
                      <a:pos x="connsiteX3" y="connsiteY3"/>
                    </a:cxn>
                  </a:cxnLst>
                  <a:rect l="l" t="t" r="r" b="b"/>
                  <a:pathLst>
                    <a:path w="1707835" h="2297731">
                      <a:moveTo>
                        <a:pt x="0" y="0"/>
                      </a:moveTo>
                      <a:lnTo>
                        <a:pt x="1707836" y="0"/>
                      </a:lnTo>
                      <a:lnTo>
                        <a:pt x="1707836" y="2297731"/>
                      </a:lnTo>
                      <a:lnTo>
                        <a:pt x="0" y="2297731"/>
                      </a:lnTo>
                      <a:close/>
                    </a:path>
                  </a:pathLst>
                </a:custGeom>
                <a:solidFill>
                  <a:schemeClr val="accent4"/>
                </a:solidFill>
                <a:ln w="17351" cap="flat">
                  <a:noFill/>
                  <a:prstDash val="solid"/>
                  <a:miter/>
                </a:ln>
              </p:spPr>
              <p:txBody>
                <a:bodyPr rtlCol="0" anchor="ctr"/>
                <a:lstStyle/>
                <a:p>
                  <a:endParaRPr lang="en-US" sz="900">
                    <a:latin typeface="Myriad Pro" panose="020B0503030403020204" pitchFamily="34" charset="0"/>
                  </a:endParaRPr>
                </a:p>
              </p:txBody>
            </p:sp>
            <p:sp>
              <p:nvSpPr>
                <p:cNvPr id="1711" name="Freeform 1710">
                  <a:extLst>
                    <a:ext uri="{FF2B5EF4-FFF2-40B4-BE49-F238E27FC236}">
                      <a16:creationId xmlns:a16="http://schemas.microsoft.com/office/drawing/2014/main" id="{D98C453D-92BE-5C46-84E9-643ACD3E103C}"/>
                    </a:ext>
                  </a:extLst>
                </p:cNvPr>
                <p:cNvSpPr/>
                <p:nvPr/>
              </p:nvSpPr>
              <p:spPr>
                <a:xfrm>
                  <a:off x="6451286" y="3568918"/>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2" name="Freeform 1711">
                  <a:extLst>
                    <a:ext uri="{FF2B5EF4-FFF2-40B4-BE49-F238E27FC236}">
                      <a16:creationId xmlns:a16="http://schemas.microsoft.com/office/drawing/2014/main" id="{051498EC-4091-7F45-A6D6-4290C2D1A818}"/>
                    </a:ext>
                  </a:extLst>
                </p:cNvPr>
                <p:cNvSpPr/>
                <p:nvPr/>
              </p:nvSpPr>
              <p:spPr>
                <a:xfrm>
                  <a:off x="6741623" y="3568918"/>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3" name="Freeform 1712">
                  <a:extLst>
                    <a:ext uri="{FF2B5EF4-FFF2-40B4-BE49-F238E27FC236}">
                      <a16:creationId xmlns:a16="http://schemas.microsoft.com/office/drawing/2014/main" id="{DF4BB5CF-072A-AC4E-B08A-E3363A2984A0}"/>
                    </a:ext>
                  </a:extLst>
                </p:cNvPr>
                <p:cNvSpPr/>
                <p:nvPr/>
              </p:nvSpPr>
              <p:spPr>
                <a:xfrm>
                  <a:off x="7339131" y="3568918"/>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4" name="Freeform 1713">
                  <a:extLst>
                    <a:ext uri="{FF2B5EF4-FFF2-40B4-BE49-F238E27FC236}">
                      <a16:creationId xmlns:a16="http://schemas.microsoft.com/office/drawing/2014/main" id="{FBCFB06C-D51A-564E-A514-15CB25F251DC}"/>
                    </a:ext>
                  </a:extLst>
                </p:cNvPr>
                <p:cNvSpPr/>
                <p:nvPr/>
              </p:nvSpPr>
              <p:spPr>
                <a:xfrm>
                  <a:off x="7339131" y="3884681"/>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5" name="Freeform 1714">
                  <a:extLst>
                    <a:ext uri="{FF2B5EF4-FFF2-40B4-BE49-F238E27FC236}">
                      <a16:creationId xmlns:a16="http://schemas.microsoft.com/office/drawing/2014/main" id="{78F60678-7956-B34D-93A7-ECCFBA804F9B}"/>
                    </a:ext>
                  </a:extLst>
                </p:cNvPr>
                <p:cNvSpPr/>
                <p:nvPr/>
              </p:nvSpPr>
              <p:spPr>
                <a:xfrm>
                  <a:off x="6451286" y="3884681"/>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6" name="Freeform 1715">
                  <a:extLst>
                    <a:ext uri="{FF2B5EF4-FFF2-40B4-BE49-F238E27FC236}">
                      <a16:creationId xmlns:a16="http://schemas.microsoft.com/office/drawing/2014/main" id="{747FF0A8-BCF0-434E-A23B-19F033A33858}"/>
                    </a:ext>
                  </a:extLst>
                </p:cNvPr>
                <p:cNvSpPr/>
                <p:nvPr/>
              </p:nvSpPr>
              <p:spPr>
                <a:xfrm>
                  <a:off x="6451286" y="4372977"/>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7" name="Freeform 1716">
                  <a:extLst>
                    <a:ext uri="{FF2B5EF4-FFF2-40B4-BE49-F238E27FC236}">
                      <a16:creationId xmlns:a16="http://schemas.microsoft.com/office/drawing/2014/main" id="{796067C9-E15B-5E40-9D6B-D355059BB9A1}"/>
                    </a:ext>
                  </a:extLst>
                </p:cNvPr>
                <p:cNvSpPr/>
                <p:nvPr/>
              </p:nvSpPr>
              <p:spPr>
                <a:xfrm>
                  <a:off x="7339131" y="4372977"/>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8" name="Freeform 1717">
                  <a:extLst>
                    <a:ext uri="{FF2B5EF4-FFF2-40B4-BE49-F238E27FC236}">
                      <a16:creationId xmlns:a16="http://schemas.microsoft.com/office/drawing/2014/main" id="{8396F179-2A55-2248-8CFD-BCC1E31B65EE}"/>
                    </a:ext>
                  </a:extLst>
                </p:cNvPr>
                <p:cNvSpPr/>
                <p:nvPr/>
              </p:nvSpPr>
              <p:spPr>
                <a:xfrm>
                  <a:off x="6895209" y="4124951"/>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19" name="Freeform 1718">
                  <a:extLst>
                    <a:ext uri="{FF2B5EF4-FFF2-40B4-BE49-F238E27FC236}">
                      <a16:creationId xmlns:a16="http://schemas.microsoft.com/office/drawing/2014/main" id="{080D8DF2-C875-694C-9703-2927D6DE029F}"/>
                    </a:ext>
                  </a:extLst>
                </p:cNvPr>
                <p:cNvSpPr/>
                <p:nvPr/>
              </p:nvSpPr>
              <p:spPr>
                <a:xfrm>
                  <a:off x="6685569" y="4505867"/>
                  <a:ext cx="710658" cy="3964"/>
                </a:xfrm>
                <a:custGeom>
                  <a:avLst/>
                  <a:gdLst>
                    <a:gd name="connsiteX0" fmla="*/ 0 w 710658"/>
                    <a:gd name="connsiteY0" fmla="*/ 3964 h 3964"/>
                    <a:gd name="connsiteX1" fmla="*/ 710658 w 710658"/>
                    <a:gd name="connsiteY1" fmla="*/ 0 h 3964"/>
                  </a:gdLst>
                  <a:ahLst/>
                  <a:cxnLst>
                    <a:cxn ang="0">
                      <a:pos x="connsiteX0" y="connsiteY0"/>
                    </a:cxn>
                    <a:cxn ang="0">
                      <a:pos x="connsiteX1" y="connsiteY1"/>
                    </a:cxn>
                  </a:cxnLst>
                  <a:rect l="l" t="t" r="r" b="b"/>
                  <a:pathLst>
                    <a:path w="710658" h="3964">
                      <a:moveTo>
                        <a:pt x="0" y="3964"/>
                      </a:moveTo>
                      <a:lnTo>
                        <a:pt x="710658"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0" name="Freeform 1719">
                  <a:extLst>
                    <a:ext uri="{FF2B5EF4-FFF2-40B4-BE49-F238E27FC236}">
                      <a16:creationId xmlns:a16="http://schemas.microsoft.com/office/drawing/2014/main" id="{E2572C6B-DA4C-514A-A79D-450405089ABE}"/>
                    </a:ext>
                  </a:extLst>
                </p:cNvPr>
                <p:cNvSpPr/>
                <p:nvPr/>
              </p:nvSpPr>
              <p:spPr>
                <a:xfrm>
                  <a:off x="6685569" y="3683193"/>
                  <a:ext cx="710658" cy="3964"/>
                </a:xfrm>
                <a:custGeom>
                  <a:avLst/>
                  <a:gdLst>
                    <a:gd name="connsiteX0" fmla="*/ 0 w 710658"/>
                    <a:gd name="connsiteY0" fmla="*/ 3964 h 3964"/>
                    <a:gd name="connsiteX1" fmla="*/ 710658 w 710658"/>
                    <a:gd name="connsiteY1" fmla="*/ 0 h 3964"/>
                  </a:gdLst>
                  <a:ahLst/>
                  <a:cxnLst>
                    <a:cxn ang="0">
                      <a:pos x="connsiteX0" y="connsiteY0"/>
                    </a:cxn>
                    <a:cxn ang="0">
                      <a:pos x="connsiteX1" y="connsiteY1"/>
                    </a:cxn>
                  </a:cxnLst>
                  <a:rect l="l" t="t" r="r" b="b"/>
                  <a:pathLst>
                    <a:path w="710658" h="3964">
                      <a:moveTo>
                        <a:pt x="0" y="3964"/>
                      </a:moveTo>
                      <a:lnTo>
                        <a:pt x="710658"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1" name="Freeform 1720">
                  <a:extLst>
                    <a:ext uri="{FF2B5EF4-FFF2-40B4-BE49-F238E27FC236}">
                      <a16:creationId xmlns:a16="http://schemas.microsoft.com/office/drawing/2014/main" id="{2B085E9C-31C6-C24A-81DE-845C1B382576}"/>
                    </a:ext>
                  </a:extLst>
                </p:cNvPr>
                <p:cNvSpPr/>
                <p:nvPr/>
              </p:nvSpPr>
              <p:spPr>
                <a:xfrm>
                  <a:off x="6685569" y="4018260"/>
                  <a:ext cx="710658" cy="4136"/>
                </a:xfrm>
                <a:custGeom>
                  <a:avLst/>
                  <a:gdLst>
                    <a:gd name="connsiteX0" fmla="*/ 0 w 710658"/>
                    <a:gd name="connsiteY0" fmla="*/ 4137 h 4136"/>
                    <a:gd name="connsiteX1" fmla="*/ 710658 w 710658"/>
                    <a:gd name="connsiteY1" fmla="*/ 0 h 4136"/>
                  </a:gdLst>
                  <a:ahLst/>
                  <a:cxnLst>
                    <a:cxn ang="0">
                      <a:pos x="connsiteX0" y="connsiteY0"/>
                    </a:cxn>
                    <a:cxn ang="0">
                      <a:pos x="connsiteX1" y="connsiteY1"/>
                    </a:cxn>
                  </a:cxnLst>
                  <a:rect l="l" t="t" r="r" b="b"/>
                  <a:pathLst>
                    <a:path w="710658" h="4136">
                      <a:moveTo>
                        <a:pt x="0" y="4137"/>
                      </a:moveTo>
                      <a:lnTo>
                        <a:pt x="710658"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2" name="Freeform 1721">
                  <a:extLst>
                    <a:ext uri="{FF2B5EF4-FFF2-40B4-BE49-F238E27FC236}">
                      <a16:creationId xmlns:a16="http://schemas.microsoft.com/office/drawing/2014/main" id="{93A01D34-969C-004F-8065-32D11DB6CF65}"/>
                    </a:ext>
                  </a:extLst>
                </p:cNvPr>
                <p:cNvSpPr/>
                <p:nvPr/>
              </p:nvSpPr>
              <p:spPr>
                <a:xfrm>
                  <a:off x="7064239" y="4444507"/>
                  <a:ext cx="331987" cy="17236"/>
                </a:xfrm>
                <a:custGeom>
                  <a:avLst/>
                  <a:gdLst>
                    <a:gd name="connsiteX0" fmla="*/ 0 w 331987"/>
                    <a:gd name="connsiteY0" fmla="*/ 0 h 17236"/>
                    <a:gd name="connsiteX1" fmla="*/ 331988 w 331987"/>
                    <a:gd name="connsiteY1" fmla="*/ 0 h 17236"/>
                  </a:gdLst>
                  <a:ahLst/>
                  <a:cxnLst>
                    <a:cxn ang="0">
                      <a:pos x="connsiteX0" y="connsiteY0"/>
                    </a:cxn>
                    <a:cxn ang="0">
                      <a:pos x="connsiteX1" y="connsiteY1"/>
                    </a:cxn>
                  </a:cxnLst>
                  <a:rect l="l" t="t" r="r" b="b"/>
                  <a:pathLst>
                    <a:path w="331987" h="17236">
                      <a:moveTo>
                        <a:pt x="0" y="0"/>
                      </a:moveTo>
                      <a:lnTo>
                        <a:pt x="331988"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3" name="Freeform 1722">
                  <a:extLst>
                    <a:ext uri="{FF2B5EF4-FFF2-40B4-BE49-F238E27FC236}">
                      <a16:creationId xmlns:a16="http://schemas.microsoft.com/office/drawing/2014/main" id="{DDE3717F-6E40-C041-BDCA-516E54BEE2F3}"/>
                    </a:ext>
                  </a:extLst>
                </p:cNvPr>
                <p:cNvSpPr/>
                <p:nvPr/>
              </p:nvSpPr>
              <p:spPr>
                <a:xfrm>
                  <a:off x="6644092" y="4444507"/>
                  <a:ext cx="331813" cy="17236"/>
                </a:xfrm>
                <a:custGeom>
                  <a:avLst/>
                  <a:gdLst>
                    <a:gd name="connsiteX0" fmla="*/ 0 w 331813"/>
                    <a:gd name="connsiteY0" fmla="*/ 0 h 17236"/>
                    <a:gd name="connsiteX1" fmla="*/ 331814 w 331813"/>
                    <a:gd name="connsiteY1" fmla="*/ 0 h 17236"/>
                  </a:gdLst>
                  <a:ahLst/>
                  <a:cxnLst>
                    <a:cxn ang="0">
                      <a:pos x="connsiteX0" y="connsiteY0"/>
                    </a:cxn>
                    <a:cxn ang="0">
                      <a:pos x="connsiteX1" y="connsiteY1"/>
                    </a:cxn>
                  </a:cxnLst>
                  <a:rect l="l" t="t" r="r" b="b"/>
                  <a:pathLst>
                    <a:path w="331813" h="17236">
                      <a:moveTo>
                        <a:pt x="0" y="0"/>
                      </a:moveTo>
                      <a:lnTo>
                        <a:pt x="331814"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4" name="Freeform 1723">
                  <a:extLst>
                    <a:ext uri="{FF2B5EF4-FFF2-40B4-BE49-F238E27FC236}">
                      <a16:creationId xmlns:a16="http://schemas.microsoft.com/office/drawing/2014/main" id="{4693FFD5-FFF5-A34B-9B55-BE9F4AFB404A}"/>
                    </a:ext>
                  </a:extLst>
                </p:cNvPr>
                <p:cNvSpPr/>
                <p:nvPr/>
              </p:nvSpPr>
              <p:spPr>
                <a:xfrm>
                  <a:off x="7064239" y="4344021"/>
                  <a:ext cx="17354" cy="100485"/>
                </a:xfrm>
                <a:custGeom>
                  <a:avLst/>
                  <a:gdLst>
                    <a:gd name="connsiteX0" fmla="*/ 0 w 17354"/>
                    <a:gd name="connsiteY0" fmla="*/ 0 h 100485"/>
                    <a:gd name="connsiteX1" fmla="*/ 0 w 17354"/>
                    <a:gd name="connsiteY1" fmla="*/ 100486 h 100485"/>
                  </a:gdLst>
                  <a:ahLst/>
                  <a:cxnLst>
                    <a:cxn ang="0">
                      <a:pos x="connsiteX0" y="connsiteY0"/>
                    </a:cxn>
                    <a:cxn ang="0">
                      <a:pos x="connsiteX1" y="connsiteY1"/>
                    </a:cxn>
                  </a:cxnLst>
                  <a:rect l="l" t="t" r="r" b="b"/>
                  <a:pathLst>
                    <a:path w="17354" h="100485">
                      <a:moveTo>
                        <a:pt x="0" y="0"/>
                      </a:moveTo>
                      <a:lnTo>
                        <a:pt x="0" y="100486"/>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5" name="Freeform 1724">
                  <a:extLst>
                    <a:ext uri="{FF2B5EF4-FFF2-40B4-BE49-F238E27FC236}">
                      <a16:creationId xmlns:a16="http://schemas.microsoft.com/office/drawing/2014/main" id="{E0E818CC-75BB-7B4F-BC30-24B803DB80CB}"/>
                    </a:ext>
                  </a:extLst>
                </p:cNvPr>
                <p:cNvSpPr/>
                <p:nvPr/>
              </p:nvSpPr>
              <p:spPr>
                <a:xfrm>
                  <a:off x="6968270" y="4344021"/>
                  <a:ext cx="17354" cy="100485"/>
                </a:xfrm>
                <a:custGeom>
                  <a:avLst/>
                  <a:gdLst>
                    <a:gd name="connsiteX0" fmla="*/ 0 w 17354"/>
                    <a:gd name="connsiteY0" fmla="*/ 0 h 100485"/>
                    <a:gd name="connsiteX1" fmla="*/ 0 w 17354"/>
                    <a:gd name="connsiteY1" fmla="*/ 100486 h 100485"/>
                  </a:gdLst>
                  <a:ahLst/>
                  <a:cxnLst>
                    <a:cxn ang="0">
                      <a:pos x="connsiteX0" y="connsiteY0"/>
                    </a:cxn>
                    <a:cxn ang="0">
                      <a:pos x="connsiteX1" y="connsiteY1"/>
                    </a:cxn>
                  </a:cxnLst>
                  <a:rect l="l" t="t" r="r" b="b"/>
                  <a:pathLst>
                    <a:path w="17354" h="100485">
                      <a:moveTo>
                        <a:pt x="0" y="0"/>
                      </a:moveTo>
                      <a:lnTo>
                        <a:pt x="0" y="100486"/>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6" name="Freeform 1725">
                  <a:extLst>
                    <a:ext uri="{FF2B5EF4-FFF2-40B4-BE49-F238E27FC236}">
                      <a16:creationId xmlns:a16="http://schemas.microsoft.com/office/drawing/2014/main" id="{9FEEF3E1-E812-B045-9E81-6F641856FBB9}"/>
                    </a:ext>
                  </a:extLst>
                </p:cNvPr>
                <p:cNvSpPr/>
                <p:nvPr/>
              </p:nvSpPr>
              <p:spPr>
                <a:xfrm>
                  <a:off x="6850435" y="3751275"/>
                  <a:ext cx="17354" cy="100485"/>
                </a:xfrm>
                <a:custGeom>
                  <a:avLst/>
                  <a:gdLst>
                    <a:gd name="connsiteX0" fmla="*/ 0 w 17354"/>
                    <a:gd name="connsiteY0" fmla="*/ 0 h 100485"/>
                    <a:gd name="connsiteX1" fmla="*/ 0 w 17354"/>
                    <a:gd name="connsiteY1" fmla="*/ 100486 h 100485"/>
                  </a:gdLst>
                  <a:ahLst/>
                  <a:cxnLst>
                    <a:cxn ang="0">
                      <a:pos x="connsiteX0" y="connsiteY0"/>
                    </a:cxn>
                    <a:cxn ang="0">
                      <a:pos x="connsiteX1" y="connsiteY1"/>
                    </a:cxn>
                  </a:cxnLst>
                  <a:rect l="l" t="t" r="r" b="b"/>
                  <a:pathLst>
                    <a:path w="17354" h="100485">
                      <a:moveTo>
                        <a:pt x="0" y="0"/>
                      </a:moveTo>
                      <a:lnTo>
                        <a:pt x="0" y="100486"/>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7" name="Freeform 1726">
                  <a:extLst>
                    <a:ext uri="{FF2B5EF4-FFF2-40B4-BE49-F238E27FC236}">
                      <a16:creationId xmlns:a16="http://schemas.microsoft.com/office/drawing/2014/main" id="{07B68DE3-79EC-4C47-BE1F-316E92D0FDC4}"/>
                    </a:ext>
                  </a:extLst>
                </p:cNvPr>
                <p:cNvSpPr/>
                <p:nvPr/>
              </p:nvSpPr>
              <p:spPr>
                <a:xfrm>
                  <a:off x="6627085" y="3851761"/>
                  <a:ext cx="17354" cy="100313"/>
                </a:xfrm>
                <a:custGeom>
                  <a:avLst/>
                  <a:gdLst>
                    <a:gd name="connsiteX0" fmla="*/ 0 w 17354"/>
                    <a:gd name="connsiteY0" fmla="*/ 0 h 100313"/>
                    <a:gd name="connsiteX1" fmla="*/ 0 w 17354"/>
                    <a:gd name="connsiteY1" fmla="*/ 100313 h 100313"/>
                  </a:gdLst>
                  <a:ahLst/>
                  <a:cxnLst>
                    <a:cxn ang="0">
                      <a:pos x="connsiteX0" y="connsiteY0"/>
                    </a:cxn>
                    <a:cxn ang="0">
                      <a:pos x="connsiteX1" y="connsiteY1"/>
                    </a:cxn>
                  </a:cxnLst>
                  <a:rect l="l" t="t" r="r" b="b"/>
                  <a:pathLst>
                    <a:path w="17354" h="100313">
                      <a:moveTo>
                        <a:pt x="0" y="0"/>
                      </a:moveTo>
                      <a:lnTo>
                        <a:pt x="0" y="100313"/>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8" name="Freeform 1727">
                  <a:extLst>
                    <a:ext uri="{FF2B5EF4-FFF2-40B4-BE49-F238E27FC236}">
                      <a16:creationId xmlns:a16="http://schemas.microsoft.com/office/drawing/2014/main" id="{E6B28E9F-B2C3-CF49-933B-827A0EB54229}"/>
                    </a:ext>
                  </a:extLst>
                </p:cNvPr>
                <p:cNvSpPr/>
                <p:nvPr/>
              </p:nvSpPr>
              <p:spPr>
                <a:xfrm>
                  <a:off x="7456273" y="3685261"/>
                  <a:ext cx="17354" cy="761314"/>
                </a:xfrm>
                <a:custGeom>
                  <a:avLst/>
                  <a:gdLst>
                    <a:gd name="connsiteX0" fmla="*/ 0 w 17354"/>
                    <a:gd name="connsiteY0" fmla="*/ 0 h 761314"/>
                    <a:gd name="connsiteX1" fmla="*/ 0 w 17354"/>
                    <a:gd name="connsiteY1" fmla="*/ 761314 h 761314"/>
                  </a:gdLst>
                  <a:ahLst/>
                  <a:cxnLst>
                    <a:cxn ang="0">
                      <a:pos x="connsiteX0" y="connsiteY0"/>
                    </a:cxn>
                    <a:cxn ang="0">
                      <a:pos x="connsiteX1" y="connsiteY1"/>
                    </a:cxn>
                  </a:cxnLst>
                  <a:rect l="l" t="t" r="r" b="b"/>
                  <a:pathLst>
                    <a:path w="17354" h="761314">
                      <a:moveTo>
                        <a:pt x="0" y="0"/>
                      </a:moveTo>
                      <a:lnTo>
                        <a:pt x="0" y="761314"/>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29" name="Freeform 1728">
                  <a:extLst>
                    <a:ext uri="{FF2B5EF4-FFF2-40B4-BE49-F238E27FC236}">
                      <a16:creationId xmlns:a16="http://schemas.microsoft.com/office/drawing/2014/main" id="{1C200DDE-3967-0F4F-A093-9126335A4CE8}"/>
                    </a:ext>
                  </a:extLst>
                </p:cNvPr>
                <p:cNvSpPr/>
                <p:nvPr/>
              </p:nvSpPr>
              <p:spPr>
                <a:xfrm>
                  <a:off x="6568427" y="3685261"/>
                  <a:ext cx="17354" cy="761314"/>
                </a:xfrm>
                <a:custGeom>
                  <a:avLst/>
                  <a:gdLst>
                    <a:gd name="connsiteX0" fmla="*/ 0 w 17354"/>
                    <a:gd name="connsiteY0" fmla="*/ 0 h 761314"/>
                    <a:gd name="connsiteX1" fmla="*/ 0 w 17354"/>
                    <a:gd name="connsiteY1" fmla="*/ 761314 h 761314"/>
                  </a:gdLst>
                  <a:ahLst/>
                  <a:cxnLst>
                    <a:cxn ang="0">
                      <a:pos x="connsiteX0" y="connsiteY0"/>
                    </a:cxn>
                    <a:cxn ang="0">
                      <a:pos x="connsiteX1" y="connsiteY1"/>
                    </a:cxn>
                  </a:cxnLst>
                  <a:rect l="l" t="t" r="r" b="b"/>
                  <a:pathLst>
                    <a:path w="17354" h="761314">
                      <a:moveTo>
                        <a:pt x="0" y="0"/>
                      </a:moveTo>
                      <a:lnTo>
                        <a:pt x="0" y="761314"/>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30" name="Text Placeholder 4">
                  <a:extLst>
                    <a:ext uri="{FF2B5EF4-FFF2-40B4-BE49-F238E27FC236}">
                      <a16:creationId xmlns:a16="http://schemas.microsoft.com/office/drawing/2014/main" id="{3AD06485-725B-1043-AFE6-93A26487F1BE}"/>
                    </a:ext>
                  </a:extLst>
                </p:cNvPr>
                <p:cNvSpPr txBox="1">
                  <a:spLocks/>
                </p:cNvSpPr>
                <p:nvPr/>
              </p:nvSpPr>
              <p:spPr>
                <a:xfrm>
                  <a:off x="5745932" y="2719785"/>
                  <a:ext cx="2493151" cy="42319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1" kern="1200">
                      <a:solidFill>
                        <a:schemeClr val="accent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1" kern="1200">
                      <a:solidFill>
                        <a:schemeClr val="accent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600" err="1">
                      <a:solidFill>
                        <a:schemeClr val="bg1"/>
                      </a:solidFill>
                      <a:latin typeface="Myriad Pro" panose="020B0503030403020204" pitchFamily="34" charset="0"/>
                    </a:rPr>
                    <a:t>RxNorm</a:t>
                  </a:r>
                  <a:endParaRPr lang="en-US" sz="600">
                    <a:solidFill>
                      <a:schemeClr val="bg1"/>
                    </a:solidFill>
                    <a:latin typeface="Myriad Pro" panose="020B0503030403020204" pitchFamily="34" charset="0"/>
                  </a:endParaRPr>
                </a:p>
              </p:txBody>
            </p:sp>
            <p:sp>
              <p:nvSpPr>
                <p:cNvPr id="1731" name="Freeform 1730">
                  <a:extLst>
                    <a:ext uri="{FF2B5EF4-FFF2-40B4-BE49-F238E27FC236}">
                      <a16:creationId xmlns:a16="http://schemas.microsoft.com/office/drawing/2014/main" id="{9DDD51CA-F778-674F-A019-D9BB747518D7}"/>
                    </a:ext>
                  </a:extLst>
                </p:cNvPr>
                <p:cNvSpPr/>
                <p:nvPr/>
              </p:nvSpPr>
              <p:spPr>
                <a:xfrm>
                  <a:off x="6619940" y="3847777"/>
                  <a:ext cx="230495" cy="45719"/>
                </a:xfrm>
                <a:custGeom>
                  <a:avLst/>
                  <a:gdLst>
                    <a:gd name="connsiteX0" fmla="*/ 0 w 154973"/>
                    <a:gd name="connsiteY0" fmla="*/ 0 h 17236"/>
                    <a:gd name="connsiteX1" fmla="*/ 154974 w 154973"/>
                    <a:gd name="connsiteY1" fmla="*/ 0 h 17236"/>
                  </a:gdLst>
                  <a:ahLst/>
                  <a:cxnLst>
                    <a:cxn ang="0">
                      <a:pos x="connsiteX0" y="connsiteY0"/>
                    </a:cxn>
                    <a:cxn ang="0">
                      <a:pos x="connsiteX1" y="connsiteY1"/>
                    </a:cxn>
                  </a:cxnLst>
                  <a:rect l="l" t="t" r="r" b="b"/>
                  <a:pathLst>
                    <a:path w="154973" h="17236">
                      <a:moveTo>
                        <a:pt x="0" y="0"/>
                      </a:moveTo>
                      <a:lnTo>
                        <a:pt x="154974"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grpSp>
          <p:grpSp>
            <p:nvGrpSpPr>
              <p:cNvPr id="1668" name="Group 1667">
                <a:extLst>
                  <a:ext uri="{FF2B5EF4-FFF2-40B4-BE49-F238E27FC236}">
                    <a16:creationId xmlns:a16="http://schemas.microsoft.com/office/drawing/2014/main" id="{98461DB6-4859-D244-962F-BCE7B2E5603C}"/>
                  </a:ext>
                </a:extLst>
              </p:cNvPr>
              <p:cNvGrpSpPr/>
              <p:nvPr/>
            </p:nvGrpSpPr>
            <p:grpSpPr>
              <a:xfrm>
                <a:off x="6732499" y="2377794"/>
                <a:ext cx="673026" cy="620273"/>
                <a:chOff x="1500755" y="2572264"/>
                <a:chExt cx="2493152" cy="2297731"/>
              </a:xfrm>
            </p:grpSpPr>
            <p:sp>
              <p:nvSpPr>
                <p:cNvPr id="1693" name="Freeform 1692">
                  <a:extLst>
                    <a:ext uri="{FF2B5EF4-FFF2-40B4-BE49-F238E27FC236}">
                      <a16:creationId xmlns:a16="http://schemas.microsoft.com/office/drawing/2014/main" id="{45B0ED95-60B7-3F4B-A5E8-E03A286FFFBF}"/>
                    </a:ext>
                  </a:extLst>
                </p:cNvPr>
                <p:cNvSpPr/>
                <p:nvPr/>
              </p:nvSpPr>
              <p:spPr>
                <a:xfrm>
                  <a:off x="1849449" y="2572264"/>
                  <a:ext cx="1707835" cy="2297731"/>
                </a:xfrm>
                <a:custGeom>
                  <a:avLst/>
                  <a:gdLst>
                    <a:gd name="connsiteX0" fmla="*/ 0 w 1707835"/>
                    <a:gd name="connsiteY0" fmla="*/ 0 h 2297731"/>
                    <a:gd name="connsiteX1" fmla="*/ 1707835 w 1707835"/>
                    <a:gd name="connsiteY1" fmla="*/ 0 h 2297731"/>
                    <a:gd name="connsiteX2" fmla="*/ 1707835 w 1707835"/>
                    <a:gd name="connsiteY2" fmla="*/ 2297731 h 2297731"/>
                    <a:gd name="connsiteX3" fmla="*/ 0 w 1707835"/>
                    <a:gd name="connsiteY3" fmla="*/ 2297731 h 2297731"/>
                  </a:gdLst>
                  <a:ahLst/>
                  <a:cxnLst>
                    <a:cxn ang="0">
                      <a:pos x="connsiteX0" y="connsiteY0"/>
                    </a:cxn>
                    <a:cxn ang="0">
                      <a:pos x="connsiteX1" y="connsiteY1"/>
                    </a:cxn>
                    <a:cxn ang="0">
                      <a:pos x="connsiteX2" y="connsiteY2"/>
                    </a:cxn>
                    <a:cxn ang="0">
                      <a:pos x="connsiteX3" y="connsiteY3"/>
                    </a:cxn>
                  </a:cxnLst>
                  <a:rect l="l" t="t" r="r" b="b"/>
                  <a:pathLst>
                    <a:path w="1707835" h="2297731">
                      <a:moveTo>
                        <a:pt x="0" y="0"/>
                      </a:moveTo>
                      <a:lnTo>
                        <a:pt x="1707835" y="0"/>
                      </a:lnTo>
                      <a:lnTo>
                        <a:pt x="1707835" y="2297731"/>
                      </a:lnTo>
                      <a:lnTo>
                        <a:pt x="0" y="2297731"/>
                      </a:lnTo>
                      <a:close/>
                    </a:path>
                  </a:pathLst>
                </a:custGeom>
                <a:solidFill>
                  <a:schemeClr val="accent2"/>
                </a:solidFill>
                <a:ln w="17351" cap="flat">
                  <a:noFill/>
                  <a:prstDash val="solid"/>
                  <a:miter/>
                </a:ln>
              </p:spPr>
              <p:txBody>
                <a:bodyPr rtlCol="0" anchor="ctr"/>
                <a:lstStyle/>
                <a:p>
                  <a:endParaRPr lang="en-US" sz="900">
                    <a:latin typeface="Myriad Pro" panose="020B0503030403020204" pitchFamily="34" charset="0"/>
                  </a:endParaRPr>
                </a:p>
              </p:txBody>
            </p:sp>
            <p:sp>
              <p:nvSpPr>
                <p:cNvPr id="1694" name="Freeform 1693">
                  <a:extLst>
                    <a:ext uri="{FF2B5EF4-FFF2-40B4-BE49-F238E27FC236}">
                      <a16:creationId xmlns:a16="http://schemas.microsoft.com/office/drawing/2014/main" id="{7B00A1A1-7E80-1142-B7FF-A9958C0AF705}"/>
                    </a:ext>
                  </a:extLst>
                </p:cNvPr>
                <p:cNvSpPr/>
                <p:nvPr/>
              </p:nvSpPr>
              <p:spPr>
                <a:xfrm>
                  <a:off x="2611302" y="3977170"/>
                  <a:ext cx="657900" cy="565857"/>
                </a:xfrm>
                <a:custGeom>
                  <a:avLst/>
                  <a:gdLst>
                    <a:gd name="connsiteX0" fmla="*/ 328864 w 657900"/>
                    <a:gd name="connsiteY0" fmla="*/ 0 h 565857"/>
                    <a:gd name="connsiteX1" fmla="*/ 0 w 657900"/>
                    <a:gd name="connsiteY1" fmla="*/ 565858 h 565857"/>
                    <a:gd name="connsiteX2" fmla="*/ 657901 w 657900"/>
                    <a:gd name="connsiteY2" fmla="*/ 565858 h 565857"/>
                    <a:gd name="connsiteX3" fmla="*/ 328864 w 657900"/>
                    <a:gd name="connsiteY3" fmla="*/ 0 h 565857"/>
                  </a:gdLst>
                  <a:ahLst/>
                  <a:cxnLst>
                    <a:cxn ang="0">
                      <a:pos x="connsiteX0" y="connsiteY0"/>
                    </a:cxn>
                    <a:cxn ang="0">
                      <a:pos x="connsiteX1" y="connsiteY1"/>
                    </a:cxn>
                    <a:cxn ang="0">
                      <a:pos x="connsiteX2" y="connsiteY2"/>
                    </a:cxn>
                    <a:cxn ang="0">
                      <a:pos x="connsiteX3" y="connsiteY3"/>
                    </a:cxn>
                  </a:cxnLst>
                  <a:rect l="l" t="t" r="r" b="b"/>
                  <a:pathLst>
                    <a:path w="657900" h="565857">
                      <a:moveTo>
                        <a:pt x="328864" y="0"/>
                      </a:moveTo>
                      <a:lnTo>
                        <a:pt x="0" y="565858"/>
                      </a:lnTo>
                      <a:lnTo>
                        <a:pt x="657901" y="565858"/>
                      </a:lnTo>
                      <a:lnTo>
                        <a:pt x="328864" y="0"/>
                      </a:lnTo>
                      <a:close/>
                    </a:path>
                  </a:pathLst>
                </a:custGeom>
                <a:solidFill>
                  <a:srgbClr val="FFFFFF">
                    <a:alpha val="75000"/>
                  </a:srgbClr>
                </a:solidFill>
                <a:ln w="17351" cap="flat">
                  <a:noFill/>
                  <a:prstDash val="solid"/>
                  <a:miter/>
                </a:ln>
              </p:spPr>
              <p:txBody>
                <a:bodyPr rtlCol="0" anchor="ctr"/>
                <a:lstStyle/>
                <a:p>
                  <a:endParaRPr lang="en-US" sz="900">
                    <a:latin typeface="Myriad Pro" panose="020B0503030403020204" pitchFamily="34" charset="0"/>
                  </a:endParaRPr>
                </a:p>
              </p:txBody>
            </p:sp>
            <p:sp>
              <p:nvSpPr>
                <p:cNvPr id="1695" name="Freeform 1694">
                  <a:extLst>
                    <a:ext uri="{FF2B5EF4-FFF2-40B4-BE49-F238E27FC236}">
                      <a16:creationId xmlns:a16="http://schemas.microsoft.com/office/drawing/2014/main" id="{B81F29C9-1E84-1349-9135-E5E600F9C0F7}"/>
                    </a:ext>
                  </a:extLst>
                </p:cNvPr>
                <p:cNvSpPr/>
                <p:nvPr/>
              </p:nvSpPr>
              <p:spPr>
                <a:xfrm>
                  <a:off x="2076443" y="3438200"/>
                  <a:ext cx="657901" cy="565857"/>
                </a:xfrm>
                <a:custGeom>
                  <a:avLst/>
                  <a:gdLst>
                    <a:gd name="connsiteX0" fmla="*/ 328864 w 657901"/>
                    <a:gd name="connsiteY0" fmla="*/ 0 h 565857"/>
                    <a:gd name="connsiteX1" fmla="*/ 0 w 657901"/>
                    <a:gd name="connsiteY1" fmla="*/ 565858 h 565857"/>
                    <a:gd name="connsiteX2" fmla="*/ 657901 w 657901"/>
                    <a:gd name="connsiteY2" fmla="*/ 565858 h 565857"/>
                    <a:gd name="connsiteX3" fmla="*/ 328864 w 657901"/>
                    <a:gd name="connsiteY3" fmla="*/ 0 h 565857"/>
                  </a:gdLst>
                  <a:ahLst/>
                  <a:cxnLst>
                    <a:cxn ang="0">
                      <a:pos x="connsiteX0" y="connsiteY0"/>
                    </a:cxn>
                    <a:cxn ang="0">
                      <a:pos x="connsiteX1" y="connsiteY1"/>
                    </a:cxn>
                    <a:cxn ang="0">
                      <a:pos x="connsiteX2" y="connsiteY2"/>
                    </a:cxn>
                    <a:cxn ang="0">
                      <a:pos x="connsiteX3" y="connsiteY3"/>
                    </a:cxn>
                  </a:cxnLst>
                  <a:rect l="l" t="t" r="r" b="b"/>
                  <a:pathLst>
                    <a:path w="657901" h="565857">
                      <a:moveTo>
                        <a:pt x="328864" y="0"/>
                      </a:moveTo>
                      <a:lnTo>
                        <a:pt x="0" y="565858"/>
                      </a:lnTo>
                      <a:lnTo>
                        <a:pt x="657901" y="565858"/>
                      </a:lnTo>
                      <a:lnTo>
                        <a:pt x="328864" y="0"/>
                      </a:lnTo>
                      <a:close/>
                    </a:path>
                  </a:pathLst>
                </a:custGeom>
                <a:solidFill>
                  <a:srgbClr val="FFFFFF">
                    <a:alpha val="75000"/>
                  </a:srgbClr>
                </a:solidFill>
                <a:ln w="17351" cap="flat">
                  <a:noFill/>
                  <a:prstDash val="solid"/>
                  <a:miter/>
                </a:ln>
              </p:spPr>
              <p:txBody>
                <a:bodyPr rtlCol="0" anchor="ctr"/>
                <a:lstStyle/>
                <a:p>
                  <a:endParaRPr lang="en-US" sz="900">
                    <a:latin typeface="Myriad Pro" panose="020B0503030403020204" pitchFamily="34" charset="0"/>
                  </a:endParaRPr>
                </a:p>
              </p:txBody>
            </p:sp>
            <p:sp>
              <p:nvSpPr>
                <p:cNvPr id="1696" name="Freeform 1695">
                  <a:extLst>
                    <a:ext uri="{FF2B5EF4-FFF2-40B4-BE49-F238E27FC236}">
                      <a16:creationId xmlns:a16="http://schemas.microsoft.com/office/drawing/2014/main" id="{91CE9D79-5E7A-9740-B093-C7D49EF2249F}"/>
                    </a:ext>
                  </a:extLst>
                </p:cNvPr>
                <p:cNvSpPr/>
                <p:nvPr/>
              </p:nvSpPr>
              <p:spPr>
                <a:xfrm>
                  <a:off x="2795951" y="3438200"/>
                  <a:ext cx="234803" cy="201833"/>
                </a:xfrm>
                <a:custGeom>
                  <a:avLst/>
                  <a:gdLst>
                    <a:gd name="connsiteX0" fmla="*/ 117489 w 234803"/>
                    <a:gd name="connsiteY0" fmla="*/ 0 h 201833"/>
                    <a:gd name="connsiteX1" fmla="*/ 0 w 234803"/>
                    <a:gd name="connsiteY1" fmla="*/ 201834 h 201833"/>
                    <a:gd name="connsiteX2" fmla="*/ 234803 w 234803"/>
                    <a:gd name="connsiteY2" fmla="*/ 201834 h 201833"/>
                    <a:gd name="connsiteX3" fmla="*/ 117489 w 234803"/>
                    <a:gd name="connsiteY3" fmla="*/ 0 h 201833"/>
                  </a:gdLst>
                  <a:ahLst/>
                  <a:cxnLst>
                    <a:cxn ang="0">
                      <a:pos x="connsiteX0" y="connsiteY0"/>
                    </a:cxn>
                    <a:cxn ang="0">
                      <a:pos x="connsiteX1" y="connsiteY1"/>
                    </a:cxn>
                    <a:cxn ang="0">
                      <a:pos x="connsiteX2" y="connsiteY2"/>
                    </a:cxn>
                    <a:cxn ang="0">
                      <a:pos x="connsiteX3" y="connsiteY3"/>
                    </a:cxn>
                  </a:cxnLst>
                  <a:rect l="l" t="t" r="r" b="b"/>
                  <a:pathLst>
                    <a:path w="234803" h="201833">
                      <a:moveTo>
                        <a:pt x="117489" y="0"/>
                      </a:moveTo>
                      <a:lnTo>
                        <a:pt x="0" y="201834"/>
                      </a:lnTo>
                      <a:lnTo>
                        <a:pt x="234803" y="201834"/>
                      </a:lnTo>
                      <a:lnTo>
                        <a:pt x="117489" y="0"/>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697" name="Freeform 1696">
                  <a:extLst>
                    <a:ext uri="{FF2B5EF4-FFF2-40B4-BE49-F238E27FC236}">
                      <a16:creationId xmlns:a16="http://schemas.microsoft.com/office/drawing/2014/main" id="{EB3C82C6-E04D-384E-B3E3-F471671AD770}"/>
                    </a:ext>
                  </a:extLst>
                </p:cNvPr>
                <p:cNvSpPr/>
                <p:nvPr/>
              </p:nvSpPr>
              <p:spPr>
                <a:xfrm>
                  <a:off x="2287991" y="3666750"/>
                  <a:ext cx="234803" cy="202005"/>
                </a:xfrm>
                <a:custGeom>
                  <a:avLst/>
                  <a:gdLst>
                    <a:gd name="connsiteX0" fmla="*/ 117315 w 234803"/>
                    <a:gd name="connsiteY0" fmla="*/ 0 h 202005"/>
                    <a:gd name="connsiteX1" fmla="*/ 0 w 234803"/>
                    <a:gd name="connsiteY1" fmla="*/ 202006 h 202005"/>
                    <a:gd name="connsiteX2" fmla="*/ 234803 w 234803"/>
                    <a:gd name="connsiteY2" fmla="*/ 202006 h 202005"/>
                    <a:gd name="connsiteX3" fmla="*/ 117315 w 234803"/>
                    <a:gd name="connsiteY3" fmla="*/ 0 h 202005"/>
                  </a:gdLst>
                  <a:ahLst/>
                  <a:cxnLst>
                    <a:cxn ang="0">
                      <a:pos x="connsiteX0" y="connsiteY0"/>
                    </a:cxn>
                    <a:cxn ang="0">
                      <a:pos x="connsiteX1" y="connsiteY1"/>
                    </a:cxn>
                    <a:cxn ang="0">
                      <a:pos x="connsiteX2" y="connsiteY2"/>
                    </a:cxn>
                    <a:cxn ang="0">
                      <a:pos x="connsiteX3" y="connsiteY3"/>
                    </a:cxn>
                  </a:cxnLst>
                  <a:rect l="l" t="t" r="r" b="b"/>
                  <a:pathLst>
                    <a:path w="234803" h="202005">
                      <a:moveTo>
                        <a:pt x="117315" y="0"/>
                      </a:moveTo>
                      <a:lnTo>
                        <a:pt x="0" y="202006"/>
                      </a:lnTo>
                      <a:lnTo>
                        <a:pt x="234803" y="202006"/>
                      </a:lnTo>
                      <a:lnTo>
                        <a:pt x="117315" y="0"/>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698" name="Freeform 1697">
                  <a:extLst>
                    <a:ext uri="{FF2B5EF4-FFF2-40B4-BE49-F238E27FC236}">
                      <a16:creationId xmlns:a16="http://schemas.microsoft.com/office/drawing/2014/main" id="{D2AF30F2-BB15-3941-ADC5-F625AD71791B}"/>
                    </a:ext>
                  </a:extLst>
                </p:cNvPr>
                <p:cNvSpPr/>
                <p:nvPr/>
              </p:nvSpPr>
              <p:spPr>
                <a:xfrm>
                  <a:off x="2616855" y="4212441"/>
                  <a:ext cx="234803" cy="202005"/>
                </a:xfrm>
                <a:custGeom>
                  <a:avLst/>
                  <a:gdLst>
                    <a:gd name="connsiteX0" fmla="*/ 117489 w 234803"/>
                    <a:gd name="connsiteY0" fmla="*/ 0 h 202005"/>
                    <a:gd name="connsiteX1" fmla="*/ 0 w 234803"/>
                    <a:gd name="connsiteY1" fmla="*/ 202006 h 202005"/>
                    <a:gd name="connsiteX2" fmla="*/ 234803 w 234803"/>
                    <a:gd name="connsiteY2" fmla="*/ 202006 h 202005"/>
                    <a:gd name="connsiteX3" fmla="*/ 117489 w 234803"/>
                    <a:gd name="connsiteY3" fmla="*/ 0 h 202005"/>
                  </a:gdLst>
                  <a:ahLst/>
                  <a:cxnLst>
                    <a:cxn ang="0">
                      <a:pos x="connsiteX0" y="connsiteY0"/>
                    </a:cxn>
                    <a:cxn ang="0">
                      <a:pos x="connsiteX1" y="connsiteY1"/>
                    </a:cxn>
                    <a:cxn ang="0">
                      <a:pos x="connsiteX2" y="connsiteY2"/>
                    </a:cxn>
                    <a:cxn ang="0">
                      <a:pos x="connsiteX3" y="connsiteY3"/>
                    </a:cxn>
                  </a:cxnLst>
                  <a:rect l="l" t="t" r="r" b="b"/>
                  <a:pathLst>
                    <a:path w="234803" h="202005">
                      <a:moveTo>
                        <a:pt x="117489" y="0"/>
                      </a:moveTo>
                      <a:lnTo>
                        <a:pt x="0" y="202006"/>
                      </a:lnTo>
                      <a:lnTo>
                        <a:pt x="234803" y="202006"/>
                      </a:lnTo>
                      <a:lnTo>
                        <a:pt x="117489" y="0"/>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699" name="Freeform 1698">
                  <a:extLst>
                    <a:ext uri="{FF2B5EF4-FFF2-40B4-BE49-F238E27FC236}">
                      <a16:creationId xmlns:a16="http://schemas.microsoft.com/office/drawing/2014/main" id="{9659518B-1A71-6945-8E09-F7927301412B}"/>
                    </a:ext>
                  </a:extLst>
                </p:cNvPr>
                <p:cNvSpPr/>
                <p:nvPr/>
              </p:nvSpPr>
              <p:spPr>
                <a:xfrm>
                  <a:off x="2813306" y="4063695"/>
                  <a:ext cx="234803" cy="201833"/>
                </a:xfrm>
                <a:custGeom>
                  <a:avLst/>
                  <a:gdLst>
                    <a:gd name="connsiteX0" fmla="*/ 117489 w 234803"/>
                    <a:gd name="connsiteY0" fmla="*/ 0 h 201833"/>
                    <a:gd name="connsiteX1" fmla="*/ 0 w 234803"/>
                    <a:gd name="connsiteY1" fmla="*/ 201834 h 201833"/>
                    <a:gd name="connsiteX2" fmla="*/ 234803 w 234803"/>
                    <a:gd name="connsiteY2" fmla="*/ 201834 h 201833"/>
                    <a:gd name="connsiteX3" fmla="*/ 117489 w 234803"/>
                    <a:gd name="connsiteY3" fmla="*/ 0 h 201833"/>
                  </a:gdLst>
                  <a:ahLst/>
                  <a:cxnLst>
                    <a:cxn ang="0">
                      <a:pos x="connsiteX0" y="connsiteY0"/>
                    </a:cxn>
                    <a:cxn ang="0">
                      <a:pos x="connsiteX1" y="connsiteY1"/>
                    </a:cxn>
                    <a:cxn ang="0">
                      <a:pos x="connsiteX2" y="connsiteY2"/>
                    </a:cxn>
                    <a:cxn ang="0">
                      <a:pos x="connsiteX3" y="connsiteY3"/>
                    </a:cxn>
                  </a:cxnLst>
                  <a:rect l="l" t="t" r="r" b="b"/>
                  <a:pathLst>
                    <a:path w="234803" h="201833">
                      <a:moveTo>
                        <a:pt x="117489" y="0"/>
                      </a:moveTo>
                      <a:lnTo>
                        <a:pt x="0" y="201834"/>
                      </a:lnTo>
                      <a:lnTo>
                        <a:pt x="234803" y="201834"/>
                      </a:lnTo>
                      <a:lnTo>
                        <a:pt x="117489" y="0"/>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00" name="Freeform 1699">
                  <a:extLst>
                    <a:ext uri="{FF2B5EF4-FFF2-40B4-BE49-F238E27FC236}">
                      <a16:creationId xmlns:a16="http://schemas.microsoft.com/office/drawing/2014/main" id="{EC0F5705-3E31-EB44-AEEC-25CF8A9003B6}"/>
                    </a:ext>
                  </a:extLst>
                </p:cNvPr>
                <p:cNvSpPr/>
                <p:nvPr/>
              </p:nvSpPr>
              <p:spPr>
                <a:xfrm>
                  <a:off x="3030755" y="4212441"/>
                  <a:ext cx="234803" cy="202005"/>
                </a:xfrm>
                <a:custGeom>
                  <a:avLst/>
                  <a:gdLst>
                    <a:gd name="connsiteX0" fmla="*/ 117315 w 234803"/>
                    <a:gd name="connsiteY0" fmla="*/ 0 h 202005"/>
                    <a:gd name="connsiteX1" fmla="*/ 0 w 234803"/>
                    <a:gd name="connsiteY1" fmla="*/ 202006 h 202005"/>
                    <a:gd name="connsiteX2" fmla="*/ 234803 w 234803"/>
                    <a:gd name="connsiteY2" fmla="*/ 202006 h 202005"/>
                    <a:gd name="connsiteX3" fmla="*/ 117315 w 234803"/>
                    <a:gd name="connsiteY3" fmla="*/ 0 h 202005"/>
                  </a:gdLst>
                  <a:ahLst/>
                  <a:cxnLst>
                    <a:cxn ang="0">
                      <a:pos x="connsiteX0" y="connsiteY0"/>
                    </a:cxn>
                    <a:cxn ang="0">
                      <a:pos x="connsiteX1" y="connsiteY1"/>
                    </a:cxn>
                    <a:cxn ang="0">
                      <a:pos x="connsiteX2" y="connsiteY2"/>
                    </a:cxn>
                    <a:cxn ang="0">
                      <a:pos x="connsiteX3" y="connsiteY3"/>
                    </a:cxn>
                  </a:cxnLst>
                  <a:rect l="l" t="t" r="r" b="b"/>
                  <a:pathLst>
                    <a:path w="234803" h="202005">
                      <a:moveTo>
                        <a:pt x="117315" y="0"/>
                      </a:moveTo>
                      <a:lnTo>
                        <a:pt x="0" y="202006"/>
                      </a:lnTo>
                      <a:lnTo>
                        <a:pt x="234803" y="202006"/>
                      </a:lnTo>
                      <a:lnTo>
                        <a:pt x="117315" y="0"/>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01" name="Freeform 1700">
                  <a:extLst>
                    <a:ext uri="{FF2B5EF4-FFF2-40B4-BE49-F238E27FC236}">
                      <a16:creationId xmlns:a16="http://schemas.microsoft.com/office/drawing/2014/main" id="{877CE4ED-2E5D-6A4F-8023-4ED4AC5395F0}"/>
                    </a:ext>
                  </a:extLst>
                </p:cNvPr>
                <p:cNvSpPr/>
                <p:nvPr/>
              </p:nvSpPr>
              <p:spPr>
                <a:xfrm>
                  <a:off x="2822850" y="4341194"/>
                  <a:ext cx="234803" cy="201833"/>
                </a:xfrm>
                <a:custGeom>
                  <a:avLst/>
                  <a:gdLst>
                    <a:gd name="connsiteX0" fmla="*/ 117315 w 234803"/>
                    <a:gd name="connsiteY0" fmla="*/ 0 h 201833"/>
                    <a:gd name="connsiteX1" fmla="*/ 0 w 234803"/>
                    <a:gd name="connsiteY1" fmla="*/ 201834 h 201833"/>
                    <a:gd name="connsiteX2" fmla="*/ 234804 w 234803"/>
                    <a:gd name="connsiteY2" fmla="*/ 201834 h 201833"/>
                    <a:gd name="connsiteX3" fmla="*/ 117315 w 234803"/>
                    <a:gd name="connsiteY3" fmla="*/ 0 h 201833"/>
                  </a:gdLst>
                  <a:ahLst/>
                  <a:cxnLst>
                    <a:cxn ang="0">
                      <a:pos x="connsiteX0" y="connsiteY0"/>
                    </a:cxn>
                    <a:cxn ang="0">
                      <a:pos x="connsiteX1" y="connsiteY1"/>
                    </a:cxn>
                    <a:cxn ang="0">
                      <a:pos x="connsiteX2" y="connsiteY2"/>
                    </a:cxn>
                    <a:cxn ang="0">
                      <a:pos x="connsiteX3" y="connsiteY3"/>
                    </a:cxn>
                  </a:cxnLst>
                  <a:rect l="l" t="t" r="r" b="b"/>
                  <a:pathLst>
                    <a:path w="234803" h="201833">
                      <a:moveTo>
                        <a:pt x="117315" y="0"/>
                      </a:moveTo>
                      <a:lnTo>
                        <a:pt x="0" y="201834"/>
                      </a:lnTo>
                      <a:lnTo>
                        <a:pt x="234804" y="201834"/>
                      </a:lnTo>
                      <a:lnTo>
                        <a:pt x="117315" y="0"/>
                      </a:lnTo>
                      <a:close/>
                    </a:path>
                  </a:pathLst>
                </a:custGeom>
                <a:solidFill>
                  <a:srgbClr val="FFFFFF"/>
                </a:solidFill>
                <a:ln w="17351" cap="flat">
                  <a:noFill/>
                  <a:prstDash val="solid"/>
                  <a:miter/>
                </a:ln>
              </p:spPr>
              <p:txBody>
                <a:bodyPr rtlCol="0" anchor="ctr"/>
                <a:lstStyle/>
                <a:p>
                  <a:endParaRPr lang="en-US" sz="900">
                    <a:latin typeface="Myriad Pro" panose="020B0503030403020204" pitchFamily="34" charset="0"/>
                  </a:endParaRPr>
                </a:p>
              </p:txBody>
            </p:sp>
            <p:sp>
              <p:nvSpPr>
                <p:cNvPr id="1702" name="Freeform 1701">
                  <a:extLst>
                    <a:ext uri="{FF2B5EF4-FFF2-40B4-BE49-F238E27FC236}">
                      <a16:creationId xmlns:a16="http://schemas.microsoft.com/office/drawing/2014/main" id="{727AA239-767B-414D-8871-2ED148BA73C0}"/>
                    </a:ext>
                  </a:extLst>
                </p:cNvPr>
                <p:cNvSpPr/>
                <p:nvPr/>
              </p:nvSpPr>
              <p:spPr>
                <a:xfrm>
                  <a:off x="2463964" y="3557818"/>
                  <a:ext cx="421188" cy="209934"/>
                </a:xfrm>
                <a:custGeom>
                  <a:avLst/>
                  <a:gdLst>
                    <a:gd name="connsiteX0" fmla="*/ 0 w 421188"/>
                    <a:gd name="connsiteY0" fmla="*/ 209934 h 209934"/>
                    <a:gd name="connsiteX1" fmla="*/ 421189 w 421188"/>
                    <a:gd name="connsiteY1" fmla="*/ 0 h 209934"/>
                  </a:gdLst>
                  <a:ahLst/>
                  <a:cxnLst>
                    <a:cxn ang="0">
                      <a:pos x="connsiteX0" y="connsiteY0"/>
                    </a:cxn>
                    <a:cxn ang="0">
                      <a:pos x="connsiteX1" y="connsiteY1"/>
                    </a:cxn>
                  </a:cxnLst>
                  <a:rect l="l" t="t" r="r" b="b"/>
                  <a:pathLst>
                    <a:path w="421188" h="209934">
                      <a:moveTo>
                        <a:pt x="0" y="209934"/>
                      </a:moveTo>
                      <a:lnTo>
                        <a:pt x="421189"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03" name="Freeform 1702">
                  <a:extLst>
                    <a:ext uri="{FF2B5EF4-FFF2-40B4-BE49-F238E27FC236}">
                      <a16:creationId xmlns:a16="http://schemas.microsoft.com/office/drawing/2014/main" id="{28E3EDB0-68AD-F642-87F0-A369EF113A56}"/>
                    </a:ext>
                  </a:extLst>
                </p:cNvPr>
                <p:cNvSpPr/>
                <p:nvPr/>
              </p:nvSpPr>
              <p:spPr>
                <a:xfrm>
                  <a:off x="2913440" y="3640034"/>
                  <a:ext cx="18569" cy="455892"/>
                </a:xfrm>
                <a:custGeom>
                  <a:avLst/>
                  <a:gdLst>
                    <a:gd name="connsiteX0" fmla="*/ 0 w 18569"/>
                    <a:gd name="connsiteY0" fmla="*/ 0 h 455892"/>
                    <a:gd name="connsiteX1" fmla="*/ 18569 w 18569"/>
                    <a:gd name="connsiteY1" fmla="*/ 455892 h 455892"/>
                  </a:gdLst>
                  <a:ahLst/>
                  <a:cxnLst>
                    <a:cxn ang="0">
                      <a:pos x="connsiteX0" y="connsiteY0"/>
                    </a:cxn>
                    <a:cxn ang="0">
                      <a:pos x="connsiteX1" y="connsiteY1"/>
                    </a:cxn>
                  </a:cxnLst>
                  <a:rect l="l" t="t" r="r" b="b"/>
                  <a:pathLst>
                    <a:path w="18569" h="455892">
                      <a:moveTo>
                        <a:pt x="0" y="0"/>
                      </a:moveTo>
                      <a:lnTo>
                        <a:pt x="18569" y="455892"/>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04" name="Freeform 1703">
                  <a:extLst>
                    <a:ext uri="{FF2B5EF4-FFF2-40B4-BE49-F238E27FC236}">
                      <a16:creationId xmlns:a16="http://schemas.microsoft.com/office/drawing/2014/main" id="{7DDAFB87-C5DC-3241-AC06-AB46E09159EA}"/>
                    </a:ext>
                  </a:extLst>
                </p:cNvPr>
                <p:cNvSpPr/>
                <p:nvPr/>
              </p:nvSpPr>
              <p:spPr>
                <a:xfrm>
                  <a:off x="3020863" y="4251567"/>
                  <a:ext cx="68549" cy="61877"/>
                </a:xfrm>
                <a:custGeom>
                  <a:avLst/>
                  <a:gdLst>
                    <a:gd name="connsiteX0" fmla="*/ 0 w 68549"/>
                    <a:gd name="connsiteY0" fmla="*/ 0 h 61877"/>
                    <a:gd name="connsiteX1" fmla="*/ 68549 w 68549"/>
                    <a:gd name="connsiteY1" fmla="*/ 61877 h 61877"/>
                  </a:gdLst>
                  <a:ahLst/>
                  <a:cxnLst>
                    <a:cxn ang="0">
                      <a:pos x="connsiteX0" y="connsiteY0"/>
                    </a:cxn>
                    <a:cxn ang="0">
                      <a:pos x="connsiteX1" y="connsiteY1"/>
                    </a:cxn>
                  </a:cxnLst>
                  <a:rect l="l" t="t" r="r" b="b"/>
                  <a:pathLst>
                    <a:path w="68549" h="61877">
                      <a:moveTo>
                        <a:pt x="0" y="0"/>
                      </a:moveTo>
                      <a:lnTo>
                        <a:pt x="68549" y="61877"/>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05" name="Freeform 1704">
                  <a:extLst>
                    <a:ext uri="{FF2B5EF4-FFF2-40B4-BE49-F238E27FC236}">
                      <a16:creationId xmlns:a16="http://schemas.microsoft.com/office/drawing/2014/main" id="{448C7F27-3A39-494B-86B6-2ADBC39F6F3F}"/>
                    </a:ext>
                  </a:extLst>
                </p:cNvPr>
                <p:cNvSpPr/>
                <p:nvPr/>
              </p:nvSpPr>
              <p:spPr>
                <a:xfrm>
                  <a:off x="2989972" y="4402554"/>
                  <a:ext cx="58136" cy="39642"/>
                </a:xfrm>
                <a:custGeom>
                  <a:avLst/>
                  <a:gdLst>
                    <a:gd name="connsiteX0" fmla="*/ 0 w 58136"/>
                    <a:gd name="connsiteY0" fmla="*/ 39643 h 39642"/>
                    <a:gd name="connsiteX1" fmla="*/ 58137 w 58136"/>
                    <a:gd name="connsiteY1" fmla="*/ 0 h 39642"/>
                  </a:gdLst>
                  <a:ahLst/>
                  <a:cxnLst>
                    <a:cxn ang="0">
                      <a:pos x="connsiteX0" y="connsiteY0"/>
                    </a:cxn>
                    <a:cxn ang="0">
                      <a:pos x="connsiteX1" y="connsiteY1"/>
                    </a:cxn>
                  </a:cxnLst>
                  <a:rect l="l" t="t" r="r" b="b"/>
                  <a:pathLst>
                    <a:path w="58136" h="39642">
                      <a:moveTo>
                        <a:pt x="0" y="39643"/>
                      </a:moveTo>
                      <a:lnTo>
                        <a:pt x="58137"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06" name="Freeform 1705">
                  <a:extLst>
                    <a:ext uri="{FF2B5EF4-FFF2-40B4-BE49-F238E27FC236}">
                      <a16:creationId xmlns:a16="http://schemas.microsoft.com/office/drawing/2014/main" id="{279396DD-5F6E-A94A-8899-AE7666A01C41}"/>
                    </a:ext>
                  </a:extLst>
                </p:cNvPr>
                <p:cNvSpPr/>
                <p:nvPr/>
              </p:nvSpPr>
              <p:spPr>
                <a:xfrm>
                  <a:off x="2822850" y="4403071"/>
                  <a:ext cx="76879" cy="39125"/>
                </a:xfrm>
                <a:custGeom>
                  <a:avLst/>
                  <a:gdLst>
                    <a:gd name="connsiteX0" fmla="*/ 76880 w 76879"/>
                    <a:gd name="connsiteY0" fmla="*/ 39126 h 39125"/>
                    <a:gd name="connsiteX1" fmla="*/ 0 w 76879"/>
                    <a:gd name="connsiteY1" fmla="*/ 0 h 39125"/>
                  </a:gdLst>
                  <a:ahLst/>
                  <a:cxnLst>
                    <a:cxn ang="0">
                      <a:pos x="connsiteX0" y="connsiteY0"/>
                    </a:cxn>
                    <a:cxn ang="0">
                      <a:pos x="connsiteX1" y="connsiteY1"/>
                    </a:cxn>
                  </a:cxnLst>
                  <a:rect l="l" t="t" r="r" b="b"/>
                  <a:pathLst>
                    <a:path w="76879" h="39125">
                      <a:moveTo>
                        <a:pt x="76880" y="39126"/>
                      </a:moveTo>
                      <a:lnTo>
                        <a:pt x="0" y="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07" name="Freeform 1706">
                  <a:extLst>
                    <a:ext uri="{FF2B5EF4-FFF2-40B4-BE49-F238E27FC236}">
                      <a16:creationId xmlns:a16="http://schemas.microsoft.com/office/drawing/2014/main" id="{D6A680C6-1684-AB45-96D9-67E24119B548}"/>
                    </a:ext>
                  </a:extLst>
                </p:cNvPr>
                <p:cNvSpPr/>
                <p:nvPr/>
              </p:nvSpPr>
              <p:spPr>
                <a:xfrm>
                  <a:off x="2780853" y="4251567"/>
                  <a:ext cx="57789" cy="40849"/>
                </a:xfrm>
                <a:custGeom>
                  <a:avLst/>
                  <a:gdLst>
                    <a:gd name="connsiteX0" fmla="*/ 57790 w 57789"/>
                    <a:gd name="connsiteY0" fmla="*/ 0 h 40849"/>
                    <a:gd name="connsiteX1" fmla="*/ 0 w 57789"/>
                    <a:gd name="connsiteY1" fmla="*/ 40849 h 40849"/>
                  </a:gdLst>
                  <a:ahLst/>
                  <a:cxnLst>
                    <a:cxn ang="0">
                      <a:pos x="connsiteX0" y="connsiteY0"/>
                    </a:cxn>
                    <a:cxn ang="0">
                      <a:pos x="connsiteX1" y="connsiteY1"/>
                    </a:cxn>
                  </a:cxnLst>
                  <a:rect l="l" t="t" r="r" b="b"/>
                  <a:pathLst>
                    <a:path w="57789" h="40849">
                      <a:moveTo>
                        <a:pt x="57790" y="0"/>
                      </a:moveTo>
                      <a:lnTo>
                        <a:pt x="0" y="40849"/>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08" name="Freeform 1707">
                  <a:extLst>
                    <a:ext uri="{FF2B5EF4-FFF2-40B4-BE49-F238E27FC236}">
                      <a16:creationId xmlns:a16="http://schemas.microsoft.com/office/drawing/2014/main" id="{7E709A97-7215-184A-B497-25912DF1FCD8}"/>
                    </a:ext>
                  </a:extLst>
                </p:cNvPr>
                <p:cNvSpPr/>
                <p:nvPr/>
              </p:nvSpPr>
              <p:spPr>
                <a:xfrm>
                  <a:off x="2435503" y="3868755"/>
                  <a:ext cx="262049" cy="406769"/>
                </a:xfrm>
                <a:custGeom>
                  <a:avLst/>
                  <a:gdLst>
                    <a:gd name="connsiteX0" fmla="*/ 0 w 262049"/>
                    <a:gd name="connsiteY0" fmla="*/ 0 h 406769"/>
                    <a:gd name="connsiteX1" fmla="*/ 262050 w 262049"/>
                    <a:gd name="connsiteY1" fmla="*/ 406770 h 406769"/>
                  </a:gdLst>
                  <a:ahLst/>
                  <a:cxnLst>
                    <a:cxn ang="0">
                      <a:pos x="connsiteX0" y="connsiteY0"/>
                    </a:cxn>
                    <a:cxn ang="0">
                      <a:pos x="connsiteX1" y="connsiteY1"/>
                    </a:cxn>
                  </a:cxnLst>
                  <a:rect l="l" t="t" r="r" b="b"/>
                  <a:pathLst>
                    <a:path w="262049" h="406769">
                      <a:moveTo>
                        <a:pt x="0" y="0"/>
                      </a:moveTo>
                      <a:lnTo>
                        <a:pt x="262050" y="406770"/>
                      </a:lnTo>
                    </a:path>
                  </a:pathLst>
                </a:custGeom>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709" name="Text Placeholder 4">
                  <a:extLst>
                    <a:ext uri="{FF2B5EF4-FFF2-40B4-BE49-F238E27FC236}">
                      <a16:creationId xmlns:a16="http://schemas.microsoft.com/office/drawing/2014/main" id="{8602D327-3DFB-A245-A4A8-054C91A79EE9}"/>
                    </a:ext>
                  </a:extLst>
                </p:cNvPr>
                <p:cNvSpPr txBox="1">
                  <a:spLocks/>
                </p:cNvSpPr>
                <p:nvPr/>
              </p:nvSpPr>
              <p:spPr>
                <a:xfrm>
                  <a:off x="1500755" y="2624442"/>
                  <a:ext cx="2493152" cy="42319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1" kern="1200">
                      <a:solidFill>
                        <a:schemeClr val="accent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1" kern="1200">
                      <a:solidFill>
                        <a:schemeClr val="accent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600">
                      <a:solidFill>
                        <a:schemeClr val="bg1"/>
                      </a:solidFill>
                      <a:latin typeface="Myriad Pro" panose="020B0503030403020204" pitchFamily="34" charset="0"/>
                    </a:rPr>
                    <a:t>SNOMED CT</a:t>
                  </a:r>
                </a:p>
              </p:txBody>
            </p:sp>
          </p:grpSp>
          <p:grpSp>
            <p:nvGrpSpPr>
              <p:cNvPr id="1669" name="Group 1668">
                <a:extLst>
                  <a:ext uri="{FF2B5EF4-FFF2-40B4-BE49-F238E27FC236}">
                    <a16:creationId xmlns:a16="http://schemas.microsoft.com/office/drawing/2014/main" id="{34A47019-9223-0347-A063-A1A5DC6861AB}"/>
                  </a:ext>
                </a:extLst>
              </p:cNvPr>
              <p:cNvGrpSpPr/>
              <p:nvPr/>
            </p:nvGrpSpPr>
            <p:grpSpPr>
              <a:xfrm>
                <a:off x="6395986" y="2538323"/>
                <a:ext cx="673026" cy="620273"/>
                <a:chOff x="6223037" y="2110209"/>
                <a:chExt cx="2493152" cy="2297731"/>
              </a:xfrm>
            </p:grpSpPr>
            <p:sp>
              <p:nvSpPr>
                <p:cNvPr id="1670" name="Freeform 1669">
                  <a:extLst>
                    <a:ext uri="{FF2B5EF4-FFF2-40B4-BE49-F238E27FC236}">
                      <a16:creationId xmlns:a16="http://schemas.microsoft.com/office/drawing/2014/main" id="{61408B8F-0E37-5B47-A858-FDEB301D4AF5}"/>
                    </a:ext>
                  </a:extLst>
                </p:cNvPr>
                <p:cNvSpPr/>
                <p:nvPr/>
              </p:nvSpPr>
              <p:spPr>
                <a:xfrm>
                  <a:off x="6618718" y="2110209"/>
                  <a:ext cx="1707835" cy="2297731"/>
                </a:xfrm>
                <a:custGeom>
                  <a:avLst/>
                  <a:gdLst>
                    <a:gd name="connsiteX0" fmla="*/ 0 w 1707835"/>
                    <a:gd name="connsiteY0" fmla="*/ 0 h 2297731"/>
                    <a:gd name="connsiteX1" fmla="*/ 1707836 w 1707835"/>
                    <a:gd name="connsiteY1" fmla="*/ 0 h 2297731"/>
                    <a:gd name="connsiteX2" fmla="*/ 1707836 w 1707835"/>
                    <a:gd name="connsiteY2" fmla="*/ 2297731 h 2297731"/>
                    <a:gd name="connsiteX3" fmla="*/ 0 w 1707835"/>
                    <a:gd name="connsiteY3" fmla="*/ 2297731 h 2297731"/>
                  </a:gdLst>
                  <a:ahLst/>
                  <a:cxnLst>
                    <a:cxn ang="0">
                      <a:pos x="connsiteX0" y="connsiteY0"/>
                    </a:cxn>
                    <a:cxn ang="0">
                      <a:pos x="connsiteX1" y="connsiteY1"/>
                    </a:cxn>
                    <a:cxn ang="0">
                      <a:pos x="connsiteX2" y="connsiteY2"/>
                    </a:cxn>
                    <a:cxn ang="0">
                      <a:pos x="connsiteX3" y="connsiteY3"/>
                    </a:cxn>
                  </a:cxnLst>
                  <a:rect l="l" t="t" r="r" b="b"/>
                  <a:pathLst>
                    <a:path w="1707835" h="2297731">
                      <a:moveTo>
                        <a:pt x="0" y="0"/>
                      </a:moveTo>
                      <a:lnTo>
                        <a:pt x="1707836" y="0"/>
                      </a:lnTo>
                      <a:lnTo>
                        <a:pt x="1707836" y="2297731"/>
                      </a:lnTo>
                      <a:lnTo>
                        <a:pt x="0" y="2297731"/>
                      </a:lnTo>
                      <a:close/>
                    </a:path>
                  </a:pathLst>
                </a:custGeom>
                <a:solidFill>
                  <a:schemeClr val="accent1"/>
                </a:solidFill>
                <a:ln w="17351" cap="flat">
                  <a:noFill/>
                  <a:prstDash val="solid"/>
                  <a:miter/>
                </a:ln>
              </p:spPr>
              <p:txBody>
                <a:bodyPr rtlCol="0" anchor="ctr"/>
                <a:lstStyle/>
                <a:p>
                  <a:endParaRPr lang="en-US" sz="900">
                    <a:latin typeface="Myriad Pro" panose="020B0503030403020204" pitchFamily="34" charset="0"/>
                  </a:endParaRPr>
                </a:p>
              </p:txBody>
            </p:sp>
            <p:sp>
              <p:nvSpPr>
                <p:cNvPr id="1671" name="Freeform 1670">
                  <a:extLst>
                    <a:ext uri="{FF2B5EF4-FFF2-40B4-BE49-F238E27FC236}">
                      <a16:creationId xmlns:a16="http://schemas.microsoft.com/office/drawing/2014/main" id="{BDE139A1-6AFF-5240-9E29-D0424CEA986E}"/>
                    </a:ext>
                  </a:extLst>
                </p:cNvPr>
                <p:cNvSpPr/>
                <p:nvPr/>
              </p:nvSpPr>
              <p:spPr>
                <a:xfrm>
                  <a:off x="7227680" y="2948740"/>
                  <a:ext cx="461624" cy="458477"/>
                </a:xfrm>
                <a:custGeom>
                  <a:avLst/>
                  <a:gdLst>
                    <a:gd name="connsiteX0" fmla="*/ 461624 w 461624"/>
                    <a:gd name="connsiteY0" fmla="*/ 229239 h 458477"/>
                    <a:gd name="connsiteX1" fmla="*/ 230812 w 461624"/>
                    <a:gd name="connsiteY1" fmla="*/ 458478 h 458477"/>
                    <a:gd name="connsiteX2" fmla="*/ 0 w 461624"/>
                    <a:gd name="connsiteY2" fmla="*/ 229239 h 458477"/>
                    <a:gd name="connsiteX3" fmla="*/ 230812 w 461624"/>
                    <a:gd name="connsiteY3" fmla="*/ 0 h 458477"/>
                    <a:gd name="connsiteX4" fmla="*/ 461624 w 461624"/>
                    <a:gd name="connsiteY4" fmla="*/ 229239 h 458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624" h="458477">
                      <a:moveTo>
                        <a:pt x="461624" y="229239"/>
                      </a:moveTo>
                      <a:cubicBezTo>
                        <a:pt x="461624" y="355844"/>
                        <a:pt x="358286" y="458478"/>
                        <a:pt x="230812" y="458478"/>
                      </a:cubicBezTo>
                      <a:cubicBezTo>
                        <a:pt x="103338" y="458478"/>
                        <a:pt x="0" y="355844"/>
                        <a:pt x="0" y="229239"/>
                      </a:cubicBezTo>
                      <a:cubicBezTo>
                        <a:pt x="0" y="102634"/>
                        <a:pt x="103338" y="0"/>
                        <a:pt x="230812" y="0"/>
                      </a:cubicBezTo>
                      <a:cubicBezTo>
                        <a:pt x="358286" y="0"/>
                        <a:pt x="461624" y="102634"/>
                        <a:pt x="461624" y="229239"/>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2" name="Freeform 1671">
                  <a:extLst>
                    <a:ext uri="{FF2B5EF4-FFF2-40B4-BE49-F238E27FC236}">
                      <a16:creationId xmlns:a16="http://schemas.microsoft.com/office/drawing/2014/main" id="{0D9483D8-A40B-1B40-84D5-4CFE3703CD5F}"/>
                    </a:ext>
                  </a:extLst>
                </p:cNvPr>
                <p:cNvSpPr/>
                <p:nvPr/>
              </p:nvSpPr>
              <p:spPr>
                <a:xfrm>
                  <a:off x="6869487" y="3326381"/>
                  <a:ext cx="285651" cy="283704"/>
                </a:xfrm>
                <a:custGeom>
                  <a:avLst/>
                  <a:gdLst>
                    <a:gd name="connsiteX0" fmla="*/ 285652 w 285651"/>
                    <a:gd name="connsiteY0" fmla="*/ 141852 h 283704"/>
                    <a:gd name="connsiteX1" fmla="*/ 142826 w 285651"/>
                    <a:gd name="connsiteY1" fmla="*/ 283705 h 283704"/>
                    <a:gd name="connsiteX2" fmla="*/ 0 w 285651"/>
                    <a:gd name="connsiteY2" fmla="*/ 141852 h 283704"/>
                    <a:gd name="connsiteX3" fmla="*/ 142826 w 285651"/>
                    <a:gd name="connsiteY3" fmla="*/ 0 h 283704"/>
                    <a:gd name="connsiteX4" fmla="*/ 285652 w 285651"/>
                    <a:gd name="connsiteY4" fmla="*/ 141852 h 28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651" h="283704">
                      <a:moveTo>
                        <a:pt x="285652" y="141852"/>
                      </a:moveTo>
                      <a:cubicBezTo>
                        <a:pt x="285652" y="220195"/>
                        <a:pt x="221706" y="283705"/>
                        <a:pt x="142826" y="283705"/>
                      </a:cubicBezTo>
                      <a:cubicBezTo>
                        <a:pt x="63945" y="283705"/>
                        <a:pt x="0" y="220195"/>
                        <a:pt x="0" y="141852"/>
                      </a:cubicBezTo>
                      <a:cubicBezTo>
                        <a:pt x="0" y="63509"/>
                        <a:pt x="63945" y="0"/>
                        <a:pt x="142826" y="0"/>
                      </a:cubicBezTo>
                      <a:cubicBezTo>
                        <a:pt x="221706" y="0"/>
                        <a:pt x="285652" y="63509"/>
                        <a:pt x="285652" y="14185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3" name="Freeform 1672">
                  <a:extLst>
                    <a:ext uri="{FF2B5EF4-FFF2-40B4-BE49-F238E27FC236}">
                      <a16:creationId xmlns:a16="http://schemas.microsoft.com/office/drawing/2014/main" id="{37C0E334-0474-5C43-A64E-FA6780A5AEA3}"/>
                    </a:ext>
                  </a:extLst>
                </p:cNvPr>
                <p:cNvSpPr/>
                <p:nvPr/>
              </p:nvSpPr>
              <p:spPr>
                <a:xfrm>
                  <a:off x="7774340" y="3472887"/>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4" name="Freeform 1673">
                  <a:extLst>
                    <a:ext uri="{FF2B5EF4-FFF2-40B4-BE49-F238E27FC236}">
                      <a16:creationId xmlns:a16="http://schemas.microsoft.com/office/drawing/2014/main" id="{FB560D9F-5E71-6741-95B1-2DAD1D9B5E45}"/>
                    </a:ext>
                  </a:extLst>
                </p:cNvPr>
                <p:cNvSpPr/>
                <p:nvPr/>
              </p:nvSpPr>
              <p:spPr>
                <a:xfrm>
                  <a:off x="7903976" y="3646970"/>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5" name="Freeform 1674">
                  <a:extLst>
                    <a:ext uri="{FF2B5EF4-FFF2-40B4-BE49-F238E27FC236}">
                      <a16:creationId xmlns:a16="http://schemas.microsoft.com/office/drawing/2014/main" id="{A3D745BA-E501-CC4A-BE34-0D5CCCD369CA}"/>
                    </a:ext>
                  </a:extLst>
                </p:cNvPr>
                <p:cNvSpPr/>
                <p:nvPr/>
              </p:nvSpPr>
              <p:spPr>
                <a:xfrm>
                  <a:off x="7710823" y="3658863"/>
                  <a:ext cx="152023" cy="150987"/>
                </a:xfrm>
                <a:custGeom>
                  <a:avLst/>
                  <a:gdLst>
                    <a:gd name="connsiteX0" fmla="*/ 152024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4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4" y="75494"/>
                      </a:moveTo>
                      <a:cubicBezTo>
                        <a:pt x="152024" y="117188"/>
                        <a:pt x="117992" y="150987"/>
                        <a:pt x="76012" y="150987"/>
                      </a:cubicBezTo>
                      <a:cubicBezTo>
                        <a:pt x="34032" y="150987"/>
                        <a:pt x="0" y="117188"/>
                        <a:pt x="0" y="75494"/>
                      </a:cubicBezTo>
                      <a:cubicBezTo>
                        <a:pt x="0" y="33800"/>
                        <a:pt x="34032" y="0"/>
                        <a:pt x="76012" y="0"/>
                      </a:cubicBezTo>
                      <a:cubicBezTo>
                        <a:pt x="117992" y="0"/>
                        <a:pt x="152024" y="33800"/>
                        <a:pt x="152024" y="75494"/>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6" name="Freeform 1675">
                  <a:extLst>
                    <a:ext uri="{FF2B5EF4-FFF2-40B4-BE49-F238E27FC236}">
                      <a16:creationId xmlns:a16="http://schemas.microsoft.com/office/drawing/2014/main" id="{C9D3DCB5-FBC1-7E4A-89D9-4F93FF81B725}"/>
                    </a:ext>
                  </a:extLst>
                </p:cNvPr>
                <p:cNvSpPr/>
                <p:nvPr/>
              </p:nvSpPr>
              <p:spPr>
                <a:xfrm>
                  <a:off x="7827791" y="3828982"/>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7" name="Freeform 1676">
                  <a:extLst>
                    <a:ext uri="{FF2B5EF4-FFF2-40B4-BE49-F238E27FC236}">
                      <a16:creationId xmlns:a16="http://schemas.microsoft.com/office/drawing/2014/main" id="{867E497D-6F02-1945-BA16-22A580E22B2D}"/>
                    </a:ext>
                  </a:extLst>
                </p:cNvPr>
                <p:cNvSpPr/>
                <p:nvPr/>
              </p:nvSpPr>
              <p:spPr>
                <a:xfrm>
                  <a:off x="7613292" y="3844840"/>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8" name="Freeform 1677">
                  <a:extLst>
                    <a:ext uri="{FF2B5EF4-FFF2-40B4-BE49-F238E27FC236}">
                      <a16:creationId xmlns:a16="http://schemas.microsoft.com/office/drawing/2014/main" id="{49CF9465-3FF5-4343-AC53-917EF6AB1629}"/>
                    </a:ext>
                  </a:extLst>
                </p:cNvPr>
                <p:cNvSpPr/>
                <p:nvPr/>
              </p:nvSpPr>
              <p:spPr>
                <a:xfrm>
                  <a:off x="7359572" y="3891377"/>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79" name="Freeform 1678">
                  <a:extLst>
                    <a:ext uri="{FF2B5EF4-FFF2-40B4-BE49-F238E27FC236}">
                      <a16:creationId xmlns:a16="http://schemas.microsoft.com/office/drawing/2014/main" id="{C55CA3DE-3286-FB4E-866A-0799C7698081}"/>
                    </a:ext>
                  </a:extLst>
                </p:cNvPr>
                <p:cNvSpPr/>
                <p:nvPr/>
              </p:nvSpPr>
              <p:spPr>
                <a:xfrm>
                  <a:off x="7309071" y="3777619"/>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80" name="Freeform 1679">
                  <a:extLst>
                    <a:ext uri="{FF2B5EF4-FFF2-40B4-BE49-F238E27FC236}">
                      <a16:creationId xmlns:a16="http://schemas.microsoft.com/office/drawing/2014/main" id="{3E6D6812-34F3-8943-B049-88B1672CFECC}"/>
                    </a:ext>
                  </a:extLst>
                </p:cNvPr>
                <p:cNvSpPr/>
                <p:nvPr/>
              </p:nvSpPr>
              <p:spPr>
                <a:xfrm>
                  <a:off x="7240348" y="3682132"/>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81" name="Freeform 1680">
                  <a:extLst>
                    <a:ext uri="{FF2B5EF4-FFF2-40B4-BE49-F238E27FC236}">
                      <a16:creationId xmlns:a16="http://schemas.microsoft.com/office/drawing/2014/main" id="{BCC0B313-BDC9-A749-ABFC-428FAE5CC2EE}"/>
                    </a:ext>
                  </a:extLst>
                </p:cNvPr>
                <p:cNvSpPr/>
                <p:nvPr/>
              </p:nvSpPr>
              <p:spPr>
                <a:xfrm>
                  <a:off x="7083639" y="3788650"/>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82" name="Freeform 1681">
                  <a:extLst>
                    <a:ext uri="{FF2B5EF4-FFF2-40B4-BE49-F238E27FC236}">
                      <a16:creationId xmlns:a16="http://schemas.microsoft.com/office/drawing/2014/main" id="{8062B7EE-E69C-B140-8CBB-A23E33C01439}"/>
                    </a:ext>
                  </a:extLst>
                </p:cNvPr>
                <p:cNvSpPr/>
                <p:nvPr/>
              </p:nvSpPr>
              <p:spPr>
                <a:xfrm>
                  <a:off x="7205293" y="3797958"/>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83" name="Freeform 1682">
                  <a:extLst>
                    <a:ext uri="{FF2B5EF4-FFF2-40B4-BE49-F238E27FC236}">
                      <a16:creationId xmlns:a16="http://schemas.microsoft.com/office/drawing/2014/main" id="{6A122A47-D7DD-4C48-81A5-07078AC56110}"/>
                    </a:ext>
                  </a:extLst>
                </p:cNvPr>
                <p:cNvSpPr/>
                <p:nvPr/>
              </p:nvSpPr>
              <p:spPr>
                <a:xfrm>
                  <a:off x="7245902" y="3891377"/>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84" name="Freeform 1683">
                  <a:extLst>
                    <a:ext uri="{FF2B5EF4-FFF2-40B4-BE49-F238E27FC236}">
                      <a16:creationId xmlns:a16="http://schemas.microsoft.com/office/drawing/2014/main" id="{1B7F05A6-127B-CE48-97A0-76996F40FAB8}"/>
                    </a:ext>
                  </a:extLst>
                </p:cNvPr>
                <p:cNvSpPr/>
                <p:nvPr/>
              </p:nvSpPr>
              <p:spPr>
                <a:xfrm>
                  <a:off x="7124075" y="3891377"/>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2" y="80664"/>
                        <a:pt x="0" y="62607"/>
                        <a:pt x="0" y="40332"/>
                      </a:cubicBezTo>
                      <a:cubicBezTo>
                        <a:pt x="0" y="18057"/>
                        <a:pt x="18182" y="0"/>
                        <a:pt x="40609" y="0"/>
                      </a:cubicBezTo>
                      <a:cubicBezTo>
                        <a:pt x="63037" y="0"/>
                        <a:pt x="81218" y="18057"/>
                        <a:pt x="81218" y="40332"/>
                      </a:cubicBezTo>
                      <a:close/>
                    </a:path>
                  </a:pathLst>
                </a:custGeom>
                <a:solidFill>
                  <a:schemeClr val="bg1"/>
                </a:solidFill>
                <a:ln w="17351" cap="flat">
                  <a:noFill/>
                  <a:prstDash val="solid"/>
                  <a:miter/>
                </a:ln>
              </p:spPr>
              <p:txBody>
                <a:bodyPr rtlCol="0" anchor="ctr"/>
                <a:lstStyle/>
                <a:p>
                  <a:endParaRPr lang="en-US" sz="900">
                    <a:latin typeface="Myriad Pro" panose="020B0503030403020204" pitchFamily="34" charset="0"/>
                  </a:endParaRPr>
                </a:p>
              </p:txBody>
            </p:sp>
            <p:sp>
              <p:nvSpPr>
                <p:cNvPr id="1685" name="Freeform 1684">
                  <a:extLst>
                    <a:ext uri="{FF2B5EF4-FFF2-40B4-BE49-F238E27FC236}">
                      <a16:creationId xmlns:a16="http://schemas.microsoft.com/office/drawing/2014/main" id="{4F1FE83D-6504-B34B-BDE5-B3BD6B0CF425}"/>
                    </a:ext>
                  </a:extLst>
                </p:cNvPr>
                <p:cNvSpPr/>
                <p:nvPr/>
              </p:nvSpPr>
              <p:spPr>
                <a:xfrm>
                  <a:off x="7326946" y="3378778"/>
                  <a:ext cx="87812" cy="268192"/>
                </a:xfrm>
                <a:custGeom>
                  <a:avLst/>
                  <a:gdLst>
                    <a:gd name="connsiteX0" fmla="*/ 0 w 87812"/>
                    <a:gd name="connsiteY0" fmla="*/ 268192 h 268192"/>
                    <a:gd name="connsiteX1" fmla="*/ 87813 w 87812"/>
                    <a:gd name="connsiteY1" fmla="*/ 0 h 268192"/>
                  </a:gdLst>
                  <a:ahLst/>
                  <a:cxnLst>
                    <a:cxn ang="0">
                      <a:pos x="connsiteX0" y="connsiteY0"/>
                    </a:cxn>
                    <a:cxn ang="0">
                      <a:pos x="connsiteX1" y="connsiteY1"/>
                    </a:cxn>
                  </a:cxnLst>
                  <a:rect l="l" t="t" r="r" b="b"/>
                  <a:pathLst>
                    <a:path w="87812" h="268192">
                      <a:moveTo>
                        <a:pt x="0" y="268192"/>
                      </a:moveTo>
                      <a:lnTo>
                        <a:pt x="87813" y="0"/>
                      </a:lnTo>
                    </a:path>
                  </a:pathLst>
                </a:custGeom>
                <a:solidFill>
                  <a:schemeClr val="accent1"/>
                </a:solidFill>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686" name="Freeform 1685">
                  <a:extLst>
                    <a:ext uri="{FF2B5EF4-FFF2-40B4-BE49-F238E27FC236}">
                      <a16:creationId xmlns:a16="http://schemas.microsoft.com/office/drawing/2014/main" id="{9AFF0AD2-8916-A743-AE2A-1D0D38DB8BDD}"/>
                    </a:ext>
                  </a:extLst>
                </p:cNvPr>
                <p:cNvSpPr/>
                <p:nvPr/>
              </p:nvSpPr>
              <p:spPr>
                <a:xfrm>
                  <a:off x="7786835" y="3569581"/>
                  <a:ext cx="38873" cy="164776"/>
                </a:xfrm>
                <a:custGeom>
                  <a:avLst/>
                  <a:gdLst>
                    <a:gd name="connsiteX0" fmla="*/ 0 w 38873"/>
                    <a:gd name="connsiteY0" fmla="*/ 164776 h 164776"/>
                    <a:gd name="connsiteX1" fmla="*/ 38874 w 38873"/>
                    <a:gd name="connsiteY1" fmla="*/ 0 h 164776"/>
                  </a:gdLst>
                  <a:ahLst/>
                  <a:cxnLst>
                    <a:cxn ang="0">
                      <a:pos x="connsiteX0" y="connsiteY0"/>
                    </a:cxn>
                    <a:cxn ang="0">
                      <a:pos x="connsiteX1" y="connsiteY1"/>
                    </a:cxn>
                  </a:cxnLst>
                  <a:rect l="l" t="t" r="r" b="b"/>
                  <a:pathLst>
                    <a:path w="38873" h="164776">
                      <a:moveTo>
                        <a:pt x="0" y="164776"/>
                      </a:moveTo>
                      <a:lnTo>
                        <a:pt x="38874" y="0"/>
                      </a:lnTo>
                    </a:path>
                  </a:pathLst>
                </a:custGeom>
                <a:solidFill>
                  <a:schemeClr val="accent1"/>
                </a:solidFill>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687" name="Freeform 1686">
                  <a:extLst>
                    <a:ext uri="{FF2B5EF4-FFF2-40B4-BE49-F238E27FC236}">
                      <a16:creationId xmlns:a16="http://schemas.microsoft.com/office/drawing/2014/main" id="{5EE62147-6801-814F-A72D-7773760AA041}"/>
                    </a:ext>
                  </a:extLst>
                </p:cNvPr>
                <p:cNvSpPr/>
                <p:nvPr/>
              </p:nvSpPr>
              <p:spPr>
                <a:xfrm>
                  <a:off x="7827791" y="3777619"/>
                  <a:ext cx="48244" cy="91523"/>
                </a:xfrm>
                <a:custGeom>
                  <a:avLst/>
                  <a:gdLst>
                    <a:gd name="connsiteX0" fmla="*/ 48245 w 48244"/>
                    <a:gd name="connsiteY0" fmla="*/ 91523 h 91523"/>
                    <a:gd name="connsiteX1" fmla="*/ 0 w 48244"/>
                    <a:gd name="connsiteY1" fmla="*/ 0 h 91523"/>
                  </a:gdLst>
                  <a:ahLst/>
                  <a:cxnLst>
                    <a:cxn ang="0">
                      <a:pos x="connsiteX0" y="connsiteY0"/>
                    </a:cxn>
                    <a:cxn ang="0">
                      <a:pos x="connsiteX1" y="connsiteY1"/>
                    </a:cxn>
                  </a:cxnLst>
                  <a:rect l="l" t="t" r="r" b="b"/>
                  <a:pathLst>
                    <a:path w="48244" h="91523">
                      <a:moveTo>
                        <a:pt x="48245" y="91523"/>
                      </a:moveTo>
                      <a:lnTo>
                        <a:pt x="0" y="0"/>
                      </a:lnTo>
                    </a:path>
                  </a:pathLst>
                </a:custGeom>
                <a:solidFill>
                  <a:schemeClr val="accent1"/>
                </a:solidFill>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688" name="Freeform 1687">
                  <a:extLst>
                    <a:ext uri="{FF2B5EF4-FFF2-40B4-BE49-F238E27FC236}">
                      <a16:creationId xmlns:a16="http://schemas.microsoft.com/office/drawing/2014/main" id="{CD63EA2B-8356-8F4B-8D29-B48DA6D8F7D2}"/>
                    </a:ext>
                  </a:extLst>
                </p:cNvPr>
                <p:cNvSpPr/>
                <p:nvPr/>
              </p:nvSpPr>
              <p:spPr>
                <a:xfrm>
                  <a:off x="7879160" y="3578716"/>
                  <a:ext cx="72020" cy="103416"/>
                </a:xfrm>
                <a:custGeom>
                  <a:avLst/>
                  <a:gdLst>
                    <a:gd name="connsiteX0" fmla="*/ 72020 w 72020"/>
                    <a:gd name="connsiteY0" fmla="*/ 103416 h 103416"/>
                    <a:gd name="connsiteX1" fmla="*/ 0 w 72020"/>
                    <a:gd name="connsiteY1" fmla="*/ 0 h 103416"/>
                  </a:gdLst>
                  <a:ahLst/>
                  <a:cxnLst>
                    <a:cxn ang="0">
                      <a:pos x="connsiteX0" y="connsiteY0"/>
                    </a:cxn>
                    <a:cxn ang="0">
                      <a:pos x="connsiteX1" y="connsiteY1"/>
                    </a:cxn>
                  </a:cxnLst>
                  <a:rect l="l" t="t" r="r" b="b"/>
                  <a:pathLst>
                    <a:path w="72020" h="103416">
                      <a:moveTo>
                        <a:pt x="72020" y="103416"/>
                      </a:moveTo>
                      <a:lnTo>
                        <a:pt x="0" y="0"/>
                      </a:lnTo>
                    </a:path>
                  </a:pathLst>
                </a:custGeom>
                <a:solidFill>
                  <a:schemeClr val="accent1"/>
                </a:solidFill>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689" name="Freeform 1688">
                  <a:extLst>
                    <a:ext uri="{FF2B5EF4-FFF2-40B4-BE49-F238E27FC236}">
                      <a16:creationId xmlns:a16="http://schemas.microsoft.com/office/drawing/2014/main" id="{077C4816-8076-E44E-8633-01649F47ECEE}"/>
                    </a:ext>
                  </a:extLst>
                </p:cNvPr>
                <p:cNvSpPr/>
                <p:nvPr/>
              </p:nvSpPr>
              <p:spPr>
                <a:xfrm>
                  <a:off x="7729913" y="3777619"/>
                  <a:ext cx="28287" cy="96521"/>
                </a:xfrm>
                <a:custGeom>
                  <a:avLst/>
                  <a:gdLst>
                    <a:gd name="connsiteX0" fmla="*/ 0 w 28287"/>
                    <a:gd name="connsiteY0" fmla="*/ 96522 h 96521"/>
                    <a:gd name="connsiteX1" fmla="*/ 28288 w 28287"/>
                    <a:gd name="connsiteY1" fmla="*/ 0 h 96521"/>
                  </a:gdLst>
                  <a:ahLst/>
                  <a:cxnLst>
                    <a:cxn ang="0">
                      <a:pos x="connsiteX0" y="connsiteY0"/>
                    </a:cxn>
                    <a:cxn ang="0">
                      <a:pos x="connsiteX1" y="connsiteY1"/>
                    </a:cxn>
                  </a:cxnLst>
                  <a:rect l="l" t="t" r="r" b="b"/>
                  <a:pathLst>
                    <a:path w="28287" h="96521">
                      <a:moveTo>
                        <a:pt x="0" y="96522"/>
                      </a:moveTo>
                      <a:lnTo>
                        <a:pt x="28288" y="0"/>
                      </a:lnTo>
                    </a:path>
                  </a:pathLst>
                </a:custGeom>
                <a:solidFill>
                  <a:schemeClr val="accent1"/>
                </a:solidFill>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690" name="Freeform 1689">
                  <a:extLst>
                    <a:ext uri="{FF2B5EF4-FFF2-40B4-BE49-F238E27FC236}">
                      <a16:creationId xmlns:a16="http://schemas.microsoft.com/office/drawing/2014/main" id="{03E3922C-BD55-184C-BB11-631950F23797}"/>
                    </a:ext>
                  </a:extLst>
                </p:cNvPr>
                <p:cNvSpPr/>
                <p:nvPr/>
              </p:nvSpPr>
              <p:spPr>
                <a:xfrm>
                  <a:off x="7472549" y="3931709"/>
                  <a:ext cx="154973" cy="17236"/>
                </a:xfrm>
                <a:custGeom>
                  <a:avLst/>
                  <a:gdLst>
                    <a:gd name="connsiteX0" fmla="*/ 0 w 154973"/>
                    <a:gd name="connsiteY0" fmla="*/ 0 h 17236"/>
                    <a:gd name="connsiteX1" fmla="*/ 154974 w 154973"/>
                    <a:gd name="connsiteY1" fmla="*/ 0 h 17236"/>
                  </a:gdLst>
                  <a:ahLst/>
                  <a:cxnLst>
                    <a:cxn ang="0">
                      <a:pos x="connsiteX0" y="connsiteY0"/>
                    </a:cxn>
                    <a:cxn ang="0">
                      <a:pos x="connsiteX1" y="connsiteY1"/>
                    </a:cxn>
                  </a:cxnLst>
                  <a:rect l="l" t="t" r="r" b="b"/>
                  <a:pathLst>
                    <a:path w="154973" h="17236">
                      <a:moveTo>
                        <a:pt x="0" y="0"/>
                      </a:moveTo>
                      <a:lnTo>
                        <a:pt x="154974" y="0"/>
                      </a:lnTo>
                    </a:path>
                  </a:pathLst>
                </a:custGeom>
                <a:solidFill>
                  <a:schemeClr val="accent1"/>
                </a:solidFill>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691" name="Freeform 1690">
                  <a:extLst>
                    <a:ext uri="{FF2B5EF4-FFF2-40B4-BE49-F238E27FC236}">
                      <a16:creationId xmlns:a16="http://schemas.microsoft.com/office/drawing/2014/main" id="{6A023507-600B-904E-B6F3-2C2CDBB58F93}"/>
                    </a:ext>
                  </a:extLst>
                </p:cNvPr>
                <p:cNvSpPr/>
                <p:nvPr/>
              </p:nvSpPr>
              <p:spPr>
                <a:xfrm>
                  <a:off x="7060732" y="3601640"/>
                  <a:ext cx="144561" cy="161156"/>
                </a:xfrm>
                <a:custGeom>
                  <a:avLst/>
                  <a:gdLst>
                    <a:gd name="connsiteX0" fmla="*/ 144561 w 144561"/>
                    <a:gd name="connsiteY0" fmla="*/ 161157 h 161156"/>
                    <a:gd name="connsiteX1" fmla="*/ 0 w 144561"/>
                    <a:gd name="connsiteY1" fmla="*/ 0 h 161156"/>
                  </a:gdLst>
                  <a:ahLst/>
                  <a:cxnLst>
                    <a:cxn ang="0">
                      <a:pos x="connsiteX0" y="connsiteY0"/>
                    </a:cxn>
                    <a:cxn ang="0">
                      <a:pos x="connsiteX1" y="connsiteY1"/>
                    </a:cxn>
                  </a:cxnLst>
                  <a:rect l="l" t="t" r="r" b="b"/>
                  <a:pathLst>
                    <a:path w="144561" h="161156">
                      <a:moveTo>
                        <a:pt x="144561" y="161157"/>
                      </a:moveTo>
                      <a:lnTo>
                        <a:pt x="0" y="0"/>
                      </a:lnTo>
                    </a:path>
                  </a:pathLst>
                </a:custGeom>
                <a:solidFill>
                  <a:schemeClr val="accent1"/>
                </a:solidFill>
                <a:ln w="8676" cap="flat">
                  <a:solidFill>
                    <a:srgbClr val="FFFFFF"/>
                  </a:solidFill>
                  <a:prstDash val="solid"/>
                  <a:miter/>
                </a:ln>
              </p:spPr>
              <p:txBody>
                <a:bodyPr rtlCol="0" anchor="ctr"/>
                <a:lstStyle/>
                <a:p>
                  <a:endParaRPr lang="en-US" sz="900">
                    <a:latin typeface="Myriad Pro" panose="020B0503030403020204" pitchFamily="34" charset="0"/>
                  </a:endParaRPr>
                </a:p>
              </p:txBody>
            </p:sp>
            <p:sp>
              <p:nvSpPr>
                <p:cNvPr id="1692" name="Text Placeholder 4">
                  <a:extLst>
                    <a:ext uri="{FF2B5EF4-FFF2-40B4-BE49-F238E27FC236}">
                      <a16:creationId xmlns:a16="http://schemas.microsoft.com/office/drawing/2014/main" id="{88F64721-F380-8C42-AC02-8B0F2D330326}"/>
                    </a:ext>
                  </a:extLst>
                </p:cNvPr>
                <p:cNvSpPr txBox="1">
                  <a:spLocks/>
                </p:cNvSpPr>
                <p:nvPr/>
              </p:nvSpPr>
              <p:spPr>
                <a:xfrm>
                  <a:off x="6223037" y="2267141"/>
                  <a:ext cx="2493152" cy="42319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1" kern="1200">
                      <a:solidFill>
                        <a:schemeClr val="accent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1" kern="1200">
                      <a:solidFill>
                        <a:schemeClr val="accent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600">
                      <a:solidFill>
                        <a:schemeClr val="bg1"/>
                      </a:solidFill>
                      <a:latin typeface="Myriad Pro" panose="020B0503030403020204" pitchFamily="34" charset="0"/>
                    </a:rPr>
                    <a:t>LOINC</a:t>
                  </a:r>
                </a:p>
              </p:txBody>
            </p:sp>
          </p:grpSp>
        </p:grpSp>
        <p:sp>
          <p:nvSpPr>
            <p:cNvPr id="1733" name="Title 3">
              <a:extLst>
                <a:ext uri="{FF2B5EF4-FFF2-40B4-BE49-F238E27FC236}">
                  <a16:creationId xmlns:a16="http://schemas.microsoft.com/office/drawing/2014/main" id="{315BE542-0D05-F341-A5FE-CED4F9FCCD28}"/>
                </a:ext>
              </a:extLst>
            </p:cNvPr>
            <p:cNvSpPr txBox="1">
              <a:spLocks/>
            </p:cNvSpPr>
            <p:nvPr/>
          </p:nvSpPr>
          <p:spPr>
            <a:xfrm>
              <a:off x="2654028" y="3534929"/>
              <a:ext cx="265533" cy="122353"/>
            </a:xfrm>
            <a:prstGeom prst="rect">
              <a:avLst/>
            </a:prstGeom>
          </p:spPr>
          <p:txBody>
            <a:bodyPr vert="horz" lIns="0" tIns="0" rIns="0" bIns="0" rtlCol="0" anchor="ctr"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050" b="1">
                  <a:latin typeface="Arial" panose="020B0604020202020204" pitchFamily="34" charset="0"/>
                  <a:cs typeface="Arial" panose="020B0604020202020204" pitchFamily="34" charset="0"/>
                </a:rPr>
                <a:t>x</a:t>
              </a:r>
            </a:p>
          </p:txBody>
        </p:sp>
        <p:sp>
          <p:nvSpPr>
            <p:cNvPr id="1734" name="Title 3">
              <a:extLst>
                <a:ext uri="{FF2B5EF4-FFF2-40B4-BE49-F238E27FC236}">
                  <a16:creationId xmlns:a16="http://schemas.microsoft.com/office/drawing/2014/main" id="{CA9C30B9-BFBB-0A48-A4B1-F64513E5961D}"/>
                </a:ext>
              </a:extLst>
            </p:cNvPr>
            <p:cNvSpPr txBox="1">
              <a:spLocks/>
            </p:cNvSpPr>
            <p:nvPr/>
          </p:nvSpPr>
          <p:spPr>
            <a:xfrm>
              <a:off x="1496256" y="3412576"/>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600">
                  <a:latin typeface="Arial" panose="020B0604020202020204" pitchFamily="34" charset="0"/>
                  <a:cs typeface="Arial" panose="020B0604020202020204" pitchFamily="34" charset="0"/>
                </a:rPr>
                <a:t>Ideal integrity:</a:t>
              </a:r>
            </a:p>
          </p:txBody>
        </p:sp>
        <p:sp>
          <p:nvSpPr>
            <p:cNvPr id="1735" name="Title 3">
              <a:extLst>
                <a:ext uri="{FF2B5EF4-FFF2-40B4-BE49-F238E27FC236}">
                  <a16:creationId xmlns:a16="http://schemas.microsoft.com/office/drawing/2014/main" id="{90346ED9-F1CD-1644-BB7B-68C1D3035668}"/>
                </a:ext>
              </a:extLst>
            </p:cNvPr>
            <p:cNvSpPr txBox="1">
              <a:spLocks/>
            </p:cNvSpPr>
            <p:nvPr/>
          </p:nvSpPr>
          <p:spPr>
            <a:xfrm>
              <a:off x="3419369" y="3412576"/>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600">
                  <a:latin typeface="Arial" panose="020B0604020202020204" pitchFamily="34" charset="0"/>
                  <a:cs typeface="Arial" panose="020B0604020202020204" pitchFamily="34" charset="0"/>
                </a:rPr>
                <a:t>Ideal integrity:</a:t>
              </a:r>
            </a:p>
          </p:txBody>
        </p:sp>
        <p:sp>
          <p:nvSpPr>
            <p:cNvPr id="1736" name="Title 3">
              <a:extLst>
                <a:ext uri="{FF2B5EF4-FFF2-40B4-BE49-F238E27FC236}">
                  <a16:creationId xmlns:a16="http://schemas.microsoft.com/office/drawing/2014/main" id="{34C73A62-95A2-FB45-9659-17EBF2CDD7CA}"/>
                </a:ext>
              </a:extLst>
            </p:cNvPr>
            <p:cNvSpPr txBox="1">
              <a:spLocks/>
            </p:cNvSpPr>
            <p:nvPr/>
          </p:nvSpPr>
          <p:spPr>
            <a:xfrm>
              <a:off x="5581704" y="3412576"/>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600">
                  <a:latin typeface="Arial" panose="020B0604020202020204" pitchFamily="34" charset="0"/>
                  <a:cs typeface="Arial" panose="020B0604020202020204" pitchFamily="34" charset="0"/>
                </a:rPr>
                <a:t>Ideal integrity:</a:t>
              </a:r>
            </a:p>
          </p:txBody>
        </p:sp>
        <p:sp>
          <p:nvSpPr>
            <p:cNvPr id="1737" name="Title 3">
              <a:extLst>
                <a:ext uri="{FF2B5EF4-FFF2-40B4-BE49-F238E27FC236}">
                  <a16:creationId xmlns:a16="http://schemas.microsoft.com/office/drawing/2014/main" id="{44D3CA44-B7F2-DA46-AF09-F058DC4656E5}"/>
                </a:ext>
              </a:extLst>
            </p:cNvPr>
            <p:cNvSpPr txBox="1">
              <a:spLocks/>
            </p:cNvSpPr>
            <p:nvPr/>
          </p:nvSpPr>
          <p:spPr>
            <a:xfrm>
              <a:off x="7399618" y="3412576"/>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600">
                  <a:latin typeface="Arial" panose="020B0604020202020204" pitchFamily="34" charset="0"/>
                  <a:cs typeface="Arial" panose="020B0604020202020204" pitchFamily="34" charset="0"/>
                </a:rPr>
                <a:t>Ideal integrity:</a:t>
              </a:r>
            </a:p>
          </p:txBody>
        </p:sp>
        <p:sp>
          <p:nvSpPr>
            <p:cNvPr id="1738" name="Title 3">
              <a:extLst>
                <a:ext uri="{FF2B5EF4-FFF2-40B4-BE49-F238E27FC236}">
                  <a16:creationId xmlns:a16="http://schemas.microsoft.com/office/drawing/2014/main" id="{9FC87A23-07DD-8945-A10F-2267E88D9DDD}"/>
                </a:ext>
              </a:extLst>
            </p:cNvPr>
            <p:cNvSpPr txBox="1">
              <a:spLocks/>
            </p:cNvSpPr>
            <p:nvPr/>
          </p:nvSpPr>
          <p:spPr>
            <a:xfrm>
              <a:off x="8467423" y="3519272"/>
              <a:ext cx="533063"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400">
                  <a:latin typeface="Arial" panose="020B0604020202020204" pitchFamily="34" charset="0"/>
                  <a:cs typeface="Arial" panose="020B0604020202020204" pitchFamily="34" charset="0"/>
                </a:rPr>
                <a:t>=</a:t>
              </a:r>
            </a:p>
          </p:txBody>
        </p:sp>
        <p:sp>
          <p:nvSpPr>
            <p:cNvPr id="1739" name="Title 3">
              <a:extLst>
                <a:ext uri="{FF2B5EF4-FFF2-40B4-BE49-F238E27FC236}">
                  <a16:creationId xmlns:a16="http://schemas.microsoft.com/office/drawing/2014/main" id="{DDFB7AB3-5A74-7849-939B-DA3EBCD0CEBB}"/>
                </a:ext>
              </a:extLst>
            </p:cNvPr>
            <p:cNvSpPr txBox="1">
              <a:spLocks/>
            </p:cNvSpPr>
            <p:nvPr/>
          </p:nvSpPr>
          <p:spPr>
            <a:xfrm>
              <a:off x="9522715" y="2484613"/>
              <a:ext cx="2359222" cy="69824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6000" b="1" spc="-300">
                  <a:solidFill>
                    <a:schemeClr val="accent6"/>
                  </a:solidFill>
                  <a:latin typeface="Arial Black" panose="020B0604020202020204" pitchFamily="34" charset="0"/>
                  <a:cs typeface="Arial Black" panose="020B0604020202020204" pitchFamily="34" charset="0"/>
                </a:rPr>
                <a:t>100%</a:t>
              </a:r>
            </a:p>
          </p:txBody>
        </p:sp>
        <p:sp>
          <p:nvSpPr>
            <p:cNvPr id="1740" name="Title 3">
              <a:extLst>
                <a:ext uri="{FF2B5EF4-FFF2-40B4-BE49-F238E27FC236}">
                  <a16:creationId xmlns:a16="http://schemas.microsoft.com/office/drawing/2014/main" id="{7A449840-CDFA-0143-BA9F-DA3EA736D243}"/>
                </a:ext>
              </a:extLst>
            </p:cNvPr>
            <p:cNvSpPr txBox="1">
              <a:spLocks/>
            </p:cNvSpPr>
            <p:nvPr/>
          </p:nvSpPr>
          <p:spPr>
            <a:xfrm>
              <a:off x="9782434" y="1961436"/>
              <a:ext cx="1839109"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100" b="1">
                  <a:latin typeface="Arial" panose="020B0604020202020204" pitchFamily="34" charset="0"/>
                  <a:cs typeface="Arial" panose="020B0604020202020204" pitchFamily="34" charset="0"/>
                </a:rPr>
                <a:t>Ideal single-trip laboratory </a:t>
              </a:r>
            </a:p>
            <a:p>
              <a:pPr algn="ctr" fontAlgn="auto">
                <a:spcAft>
                  <a:spcPts val="0"/>
                </a:spcAft>
              </a:pPr>
              <a:r>
                <a:rPr lang="en-US" sz="1100" b="1">
                  <a:latin typeface="Arial" panose="020B0604020202020204" pitchFamily="34" charset="0"/>
                  <a:cs typeface="Arial" panose="020B0604020202020204" pitchFamily="34" charset="0"/>
                </a:rPr>
                <a:t>data integrity:</a:t>
              </a:r>
            </a:p>
          </p:txBody>
        </p:sp>
        <p:sp>
          <p:nvSpPr>
            <p:cNvPr id="1741" name="Text Placeholder 7">
              <a:extLst>
                <a:ext uri="{FF2B5EF4-FFF2-40B4-BE49-F238E27FC236}">
                  <a16:creationId xmlns:a16="http://schemas.microsoft.com/office/drawing/2014/main" id="{0F8189CD-0CA6-2E49-AEC0-DF4EF0C9655F}"/>
                </a:ext>
              </a:extLst>
            </p:cNvPr>
            <p:cNvSpPr txBox="1">
              <a:spLocks/>
            </p:cNvSpPr>
            <p:nvPr/>
          </p:nvSpPr>
          <p:spPr>
            <a:xfrm>
              <a:off x="7812999" y="1898230"/>
              <a:ext cx="1839109"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900" b="1" i="1">
                  <a:solidFill>
                    <a:schemeClr val="tx1"/>
                  </a:solidFill>
                  <a:ea typeface="Open Sans Light" panose="020B0306030504020204" pitchFamily="34" charset="0"/>
                  <a:cs typeface="Open Sans Light" panose="020B0306030504020204" pitchFamily="34" charset="0"/>
                </a:rPr>
                <a:t>Data Consumer (CDC, FDA, Clinical Researcher, Healthcare Provider, Patient)</a:t>
              </a:r>
            </a:p>
          </p:txBody>
        </p:sp>
        <p:sp>
          <p:nvSpPr>
            <p:cNvPr id="1781" name="Title 3">
              <a:extLst>
                <a:ext uri="{FF2B5EF4-FFF2-40B4-BE49-F238E27FC236}">
                  <a16:creationId xmlns:a16="http://schemas.microsoft.com/office/drawing/2014/main" id="{2E0499E2-F99F-7745-BC22-421C93AE7602}"/>
                </a:ext>
              </a:extLst>
            </p:cNvPr>
            <p:cNvSpPr txBox="1">
              <a:spLocks/>
            </p:cNvSpPr>
            <p:nvPr/>
          </p:nvSpPr>
          <p:spPr>
            <a:xfrm>
              <a:off x="4702034" y="3534929"/>
              <a:ext cx="265533" cy="122353"/>
            </a:xfrm>
            <a:prstGeom prst="rect">
              <a:avLst/>
            </a:prstGeom>
          </p:spPr>
          <p:txBody>
            <a:bodyPr vert="horz" lIns="0" tIns="0" rIns="0" bIns="0" rtlCol="0" anchor="ctr"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050" b="1">
                  <a:latin typeface="Arial" panose="020B0604020202020204" pitchFamily="34" charset="0"/>
                  <a:cs typeface="Arial" panose="020B0604020202020204" pitchFamily="34" charset="0"/>
                </a:rPr>
                <a:t>x</a:t>
              </a:r>
            </a:p>
          </p:txBody>
        </p:sp>
        <p:sp>
          <p:nvSpPr>
            <p:cNvPr id="1782" name="Title 3">
              <a:extLst>
                <a:ext uri="{FF2B5EF4-FFF2-40B4-BE49-F238E27FC236}">
                  <a16:creationId xmlns:a16="http://schemas.microsoft.com/office/drawing/2014/main" id="{779C55BC-F847-BF4E-BEA6-024E01CF03B2}"/>
                </a:ext>
              </a:extLst>
            </p:cNvPr>
            <p:cNvSpPr txBox="1">
              <a:spLocks/>
            </p:cNvSpPr>
            <p:nvPr/>
          </p:nvSpPr>
          <p:spPr>
            <a:xfrm>
              <a:off x="6693672" y="3534929"/>
              <a:ext cx="265533" cy="122353"/>
            </a:xfrm>
            <a:prstGeom prst="rect">
              <a:avLst/>
            </a:prstGeom>
          </p:spPr>
          <p:txBody>
            <a:bodyPr vert="horz" lIns="0" tIns="0" rIns="0" bIns="0" rtlCol="0" anchor="ctr"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050" b="1">
                  <a:latin typeface="Arial" panose="020B0604020202020204" pitchFamily="34" charset="0"/>
                  <a:cs typeface="Arial" panose="020B0604020202020204" pitchFamily="34" charset="0"/>
                </a:rPr>
                <a:t>x</a:t>
              </a:r>
            </a:p>
          </p:txBody>
        </p:sp>
        <p:grpSp>
          <p:nvGrpSpPr>
            <p:cNvPr id="1783" name="Group 1782">
              <a:extLst>
                <a:ext uri="{FF2B5EF4-FFF2-40B4-BE49-F238E27FC236}">
                  <a16:creationId xmlns:a16="http://schemas.microsoft.com/office/drawing/2014/main" id="{4C030572-4FE3-EA4B-BB6F-862C5EBC21D7}"/>
                </a:ext>
              </a:extLst>
            </p:cNvPr>
            <p:cNvGrpSpPr/>
            <p:nvPr/>
          </p:nvGrpSpPr>
          <p:grpSpPr>
            <a:xfrm>
              <a:off x="8163014" y="2238127"/>
              <a:ext cx="1066590" cy="968998"/>
              <a:chOff x="5428981" y="2826674"/>
              <a:chExt cx="1344945" cy="1221893"/>
            </a:xfrm>
          </p:grpSpPr>
          <p:sp>
            <p:nvSpPr>
              <p:cNvPr id="1784" name="Freeform 1783">
                <a:extLst>
                  <a:ext uri="{FF2B5EF4-FFF2-40B4-BE49-F238E27FC236}">
                    <a16:creationId xmlns:a16="http://schemas.microsoft.com/office/drawing/2014/main" id="{083C8E17-C47D-404C-8B33-93D881092615}"/>
                  </a:ext>
                </a:extLst>
              </p:cNvPr>
              <p:cNvSpPr/>
              <p:nvPr/>
            </p:nvSpPr>
            <p:spPr>
              <a:xfrm>
                <a:off x="5477056" y="3134416"/>
                <a:ext cx="495919" cy="57651"/>
              </a:xfrm>
              <a:custGeom>
                <a:avLst/>
                <a:gdLst>
                  <a:gd name="connsiteX0" fmla="*/ 0 w 431494"/>
                  <a:gd name="connsiteY0" fmla="*/ 64609 h 64609"/>
                  <a:gd name="connsiteX1" fmla="*/ 431494 w 431494"/>
                  <a:gd name="connsiteY1" fmla="*/ 64609 h 64609"/>
                  <a:gd name="connsiteX2" fmla="*/ 431494 w 431494"/>
                  <a:gd name="connsiteY2" fmla="*/ 0 h 64609"/>
                  <a:gd name="connsiteX3" fmla="*/ 0 w 431494"/>
                  <a:gd name="connsiteY3" fmla="*/ 0 h 64609"/>
                  <a:gd name="connsiteX4" fmla="*/ 0 w 431494"/>
                  <a:gd name="connsiteY4" fmla="*/ 64609 h 64609"/>
                  <a:gd name="connsiteX5" fmla="*/ 0 w 431494"/>
                  <a:gd name="connsiteY5" fmla="*/ 64609 h 64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494" h="64609">
                    <a:moveTo>
                      <a:pt x="0" y="64609"/>
                    </a:moveTo>
                    <a:lnTo>
                      <a:pt x="431494" y="64609"/>
                    </a:lnTo>
                    <a:lnTo>
                      <a:pt x="431494" y="0"/>
                    </a:lnTo>
                    <a:lnTo>
                      <a:pt x="0" y="0"/>
                    </a:lnTo>
                    <a:lnTo>
                      <a:pt x="0" y="64609"/>
                    </a:lnTo>
                    <a:lnTo>
                      <a:pt x="0" y="64609"/>
                    </a:lnTo>
                    <a:close/>
                  </a:path>
                </a:pathLst>
              </a:custGeom>
              <a:solidFill>
                <a:schemeClr val="accent4"/>
              </a:solidFill>
              <a:ln w="9485" cap="flat">
                <a:noFill/>
                <a:prstDash val="solid"/>
                <a:miter/>
              </a:ln>
            </p:spPr>
            <p:txBody>
              <a:bodyPr rtlCol="0" anchor="ctr"/>
              <a:lstStyle/>
              <a:p>
                <a:endParaRPr lang="en-US"/>
              </a:p>
            </p:txBody>
          </p:sp>
          <p:sp>
            <p:nvSpPr>
              <p:cNvPr id="1785" name="Freeform 1784">
                <a:extLst>
                  <a:ext uri="{FF2B5EF4-FFF2-40B4-BE49-F238E27FC236}">
                    <a16:creationId xmlns:a16="http://schemas.microsoft.com/office/drawing/2014/main" id="{D24E18B1-2B0F-7B47-B584-7E5EE6A1315A}"/>
                  </a:ext>
                </a:extLst>
              </p:cNvPr>
              <p:cNvSpPr/>
              <p:nvPr/>
            </p:nvSpPr>
            <p:spPr>
              <a:xfrm>
                <a:off x="5446149" y="3896707"/>
                <a:ext cx="622057" cy="126945"/>
              </a:xfrm>
              <a:custGeom>
                <a:avLst/>
                <a:gdLst>
                  <a:gd name="connsiteX0" fmla="*/ 0 w 622057"/>
                  <a:gd name="connsiteY0" fmla="*/ 126945 h 126945"/>
                  <a:gd name="connsiteX1" fmla="*/ 622058 w 622057"/>
                  <a:gd name="connsiteY1" fmla="*/ 126945 h 126945"/>
                  <a:gd name="connsiteX2" fmla="*/ 622058 w 622057"/>
                  <a:gd name="connsiteY2" fmla="*/ 0 h 126945"/>
                  <a:gd name="connsiteX3" fmla="*/ 0 w 622057"/>
                  <a:gd name="connsiteY3" fmla="*/ 0 h 126945"/>
                  <a:gd name="connsiteX4" fmla="*/ 0 w 622057"/>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057" h="126945">
                    <a:moveTo>
                      <a:pt x="0" y="126945"/>
                    </a:moveTo>
                    <a:lnTo>
                      <a:pt x="622058" y="126945"/>
                    </a:lnTo>
                    <a:lnTo>
                      <a:pt x="622058" y="0"/>
                    </a:lnTo>
                    <a:lnTo>
                      <a:pt x="0" y="0"/>
                    </a:lnTo>
                    <a:lnTo>
                      <a:pt x="0" y="126945"/>
                    </a:lnTo>
                  </a:path>
                </a:pathLst>
              </a:custGeom>
              <a:solidFill>
                <a:schemeClr val="accent4"/>
              </a:solidFill>
              <a:ln w="9485" cap="flat">
                <a:noFill/>
                <a:prstDash val="solid"/>
                <a:miter/>
              </a:ln>
            </p:spPr>
            <p:txBody>
              <a:bodyPr rtlCol="0" anchor="ctr"/>
              <a:lstStyle/>
              <a:p>
                <a:endParaRPr lang="en-US"/>
              </a:p>
            </p:txBody>
          </p:sp>
          <p:sp>
            <p:nvSpPr>
              <p:cNvPr id="1786" name="Freeform 1785">
                <a:extLst>
                  <a:ext uri="{FF2B5EF4-FFF2-40B4-BE49-F238E27FC236}">
                    <a16:creationId xmlns:a16="http://schemas.microsoft.com/office/drawing/2014/main" id="{D6553287-E16D-884A-9F99-158981142066}"/>
                  </a:ext>
                </a:extLst>
              </p:cNvPr>
              <p:cNvSpPr/>
              <p:nvPr/>
            </p:nvSpPr>
            <p:spPr>
              <a:xfrm>
                <a:off x="5475175" y="3896707"/>
                <a:ext cx="564101" cy="126945"/>
              </a:xfrm>
              <a:custGeom>
                <a:avLst/>
                <a:gdLst>
                  <a:gd name="connsiteX0" fmla="*/ 0 w 564101"/>
                  <a:gd name="connsiteY0" fmla="*/ 126945 h 126945"/>
                  <a:gd name="connsiteX1" fmla="*/ 564101 w 564101"/>
                  <a:gd name="connsiteY1" fmla="*/ 126945 h 126945"/>
                  <a:gd name="connsiteX2" fmla="*/ 564101 w 564101"/>
                  <a:gd name="connsiteY2" fmla="*/ 0 h 126945"/>
                  <a:gd name="connsiteX3" fmla="*/ 0 w 564101"/>
                  <a:gd name="connsiteY3" fmla="*/ 0 h 126945"/>
                  <a:gd name="connsiteX4" fmla="*/ 0 w 564101"/>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1" h="126945">
                    <a:moveTo>
                      <a:pt x="0" y="126945"/>
                    </a:moveTo>
                    <a:lnTo>
                      <a:pt x="564101" y="126945"/>
                    </a:lnTo>
                    <a:lnTo>
                      <a:pt x="564101" y="0"/>
                    </a:lnTo>
                    <a:lnTo>
                      <a:pt x="0" y="0"/>
                    </a:lnTo>
                    <a:lnTo>
                      <a:pt x="0" y="126945"/>
                    </a:lnTo>
                  </a:path>
                </a:pathLst>
              </a:custGeom>
              <a:solidFill>
                <a:schemeClr val="accent1">
                  <a:lumMod val="75000"/>
                </a:schemeClr>
              </a:solidFill>
              <a:ln w="9485" cap="flat">
                <a:noFill/>
                <a:prstDash val="solid"/>
                <a:miter/>
              </a:ln>
            </p:spPr>
            <p:txBody>
              <a:bodyPr rtlCol="0" anchor="ctr"/>
              <a:lstStyle/>
              <a:p>
                <a:endParaRPr lang="en-US"/>
              </a:p>
            </p:txBody>
          </p:sp>
          <p:sp>
            <p:nvSpPr>
              <p:cNvPr id="1787" name="Freeform 1786">
                <a:extLst>
                  <a:ext uri="{FF2B5EF4-FFF2-40B4-BE49-F238E27FC236}">
                    <a16:creationId xmlns:a16="http://schemas.microsoft.com/office/drawing/2014/main" id="{7FF5ECE1-2330-E840-9534-81B2C9C19339}"/>
                  </a:ext>
                </a:extLst>
              </p:cNvPr>
              <p:cNvSpPr/>
              <p:nvPr/>
            </p:nvSpPr>
            <p:spPr>
              <a:xfrm>
                <a:off x="5441596" y="3172741"/>
                <a:ext cx="631258" cy="724155"/>
              </a:xfrm>
              <a:custGeom>
                <a:avLst/>
                <a:gdLst>
                  <a:gd name="connsiteX0" fmla="*/ 0 w 631258"/>
                  <a:gd name="connsiteY0" fmla="*/ 0 h 724155"/>
                  <a:gd name="connsiteX1" fmla="*/ 631259 w 631258"/>
                  <a:gd name="connsiteY1" fmla="*/ 0 h 724155"/>
                  <a:gd name="connsiteX2" fmla="*/ 631259 w 631258"/>
                  <a:gd name="connsiteY2" fmla="*/ 724155 h 724155"/>
                  <a:gd name="connsiteX3" fmla="*/ 0 w 631258"/>
                  <a:gd name="connsiteY3" fmla="*/ 724155 h 724155"/>
                  <a:gd name="connsiteX4" fmla="*/ 0 w 631258"/>
                  <a:gd name="connsiteY4" fmla="*/ 0 h 724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58" h="724155">
                    <a:moveTo>
                      <a:pt x="0" y="0"/>
                    </a:moveTo>
                    <a:lnTo>
                      <a:pt x="631259" y="0"/>
                    </a:lnTo>
                    <a:lnTo>
                      <a:pt x="631259" y="724155"/>
                    </a:lnTo>
                    <a:lnTo>
                      <a:pt x="0" y="724155"/>
                    </a:lnTo>
                    <a:lnTo>
                      <a:pt x="0" y="0"/>
                    </a:lnTo>
                  </a:path>
                </a:pathLst>
              </a:custGeom>
              <a:solidFill>
                <a:schemeClr val="accent4">
                  <a:lumMod val="40000"/>
                  <a:lumOff val="60000"/>
                </a:schemeClr>
              </a:solidFill>
              <a:ln w="9485" cap="flat">
                <a:noFill/>
                <a:prstDash val="solid"/>
                <a:miter/>
              </a:ln>
            </p:spPr>
            <p:txBody>
              <a:bodyPr rtlCol="0" anchor="ctr"/>
              <a:lstStyle/>
              <a:p>
                <a:endParaRPr lang="en-US"/>
              </a:p>
            </p:txBody>
          </p:sp>
          <p:sp>
            <p:nvSpPr>
              <p:cNvPr id="1788" name="Freeform 1787">
                <a:extLst>
                  <a:ext uri="{FF2B5EF4-FFF2-40B4-BE49-F238E27FC236}">
                    <a16:creationId xmlns:a16="http://schemas.microsoft.com/office/drawing/2014/main" id="{D9E6B264-2002-F34D-AE55-21CA9C5EC995}"/>
                  </a:ext>
                </a:extLst>
              </p:cNvPr>
              <p:cNvSpPr/>
              <p:nvPr/>
            </p:nvSpPr>
            <p:spPr>
              <a:xfrm>
                <a:off x="5541763"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endParaRPr lang="en-US"/>
              </a:p>
            </p:txBody>
          </p:sp>
          <p:sp>
            <p:nvSpPr>
              <p:cNvPr id="1789" name="Freeform 1788">
                <a:extLst>
                  <a:ext uri="{FF2B5EF4-FFF2-40B4-BE49-F238E27FC236}">
                    <a16:creationId xmlns:a16="http://schemas.microsoft.com/office/drawing/2014/main" id="{A5E269F6-E746-914E-9DE3-44409FA72C42}"/>
                  </a:ext>
                </a:extLst>
              </p:cNvPr>
              <p:cNvSpPr/>
              <p:nvPr/>
            </p:nvSpPr>
            <p:spPr>
              <a:xfrm>
                <a:off x="5643732"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endParaRPr lang="en-US"/>
              </a:p>
            </p:txBody>
          </p:sp>
          <p:sp>
            <p:nvSpPr>
              <p:cNvPr id="1790" name="Freeform 1789">
                <a:extLst>
                  <a:ext uri="{FF2B5EF4-FFF2-40B4-BE49-F238E27FC236}">
                    <a16:creationId xmlns:a16="http://schemas.microsoft.com/office/drawing/2014/main" id="{53F7D360-F34E-D84A-8CB2-E4D9EBAAF26E}"/>
                  </a:ext>
                </a:extLst>
              </p:cNvPr>
              <p:cNvSpPr/>
              <p:nvPr/>
            </p:nvSpPr>
            <p:spPr>
              <a:xfrm>
                <a:off x="5745701"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endParaRPr lang="en-US"/>
              </a:p>
            </p:txBody>
          </p:sp>
          <p:sp>
            <p:nvSpPr>
              <p:cNvPr id="1791" name="Freeform 1790">
                <a:extLst>
                  <a:ext uri="{FF2B5EF4-FFF2-40B4-BE49-F238E27FC236}">
                    <a16:creationId xmlns:a16="http://schemas.microsoft.com/office/drawing/2014/main" id="{8DCA46A8-3139-1E49-9087-6C2E2901C5A4}"/>
                  </a:ext>
                </a:extLst>
              </p:cNvPr>
              <p:cNvSpPr/>
              <p:nvPr/>
            </p:nvSpPr>
            <p:spPr>
              <a:xfrm>
                <a:off x="5847670" y="3896707"/>
                <a:ext cx="22954" cy="126945"/>
              </a:xfrm>
              <a:custGeom>
                <a:avLst/>
                <a:gdLst>
                  <a:gd name="connsiteX0" fmla="*/ 0 w 22954"/>
                  <a:gd name="connsiteY0" fmla="*/ 126945 h 126945"/>
                  <a:gd name="connsiteX1" fmla="*/ 22955 w 22954"/>
                  <a:gd name="connsiteY1" fmla="*/ 126945 h 126945"/>
                  <a:gd name="connsiteX2" fmla="*/ 22955 w 22954"/>
                  <a:gd name="connsiteY2" fmla="*/ 0 h 126945"/>
                  <a:gd name="connsiteX3" fmla="*/ 0 w 22954"/>
                  <a:gd name="connsiteY3" fmla="*/ 0 h 126945"/>
                  <a:gd name="connsiteX4" fmla="*/ 0 w 22954"/>
                  <a:gd name="connsiteY4" fmla="*/ 126945 h 126945"/>
                  <a:gd name="connsiteX5" fmla="*/ 0 w 22954"/>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126945">
                    <a:moveTo>
                      <a:pt x="0" y="126945"/>
                    </a:moveTo>
                    <a:lnTo>
                      <a:pt x="22955" y="126945"/>
                    </a:lnTo>
                    <a:lnTo>
                      <a:pt x="22955" y="0"/>
                    </a:lnTo>
                    <a:lnTo>
                      <a:pt x="0" y="0"/>
                    </a:lnTo>
                    <a:lnTo>
                      <a:pt x="0" y="126945"/>
                    </a:lnTo>
                    <a:lnTo>
                      <a:pt x="0" y="126945"/>
                    </a:lnTo>
                    <a:close/>
                  </a:path>
                </a:pathLst>
              </a:custGeom>
              <a:solidFill>
                <a:srgbClr val="EAF5F7"/>
              </a:solidFill>
              <a:ln w="9485" cap="flat">
                <a:noFill/>
                <a:prstDash val="solid"/>
                <a:miter/>
              </a:ln>
            </p:spPr>
            <p:txBody>
              <a:bodyPr rtlCol="0" anchor="ctr"/>
              <a:lstStyle/>
              <a:p>
                <a:endParaRPr lang="en-US"/>
              </a:p>
            </p:txBody>
          </p:sp>
          <p:sp>
            <p:nvSpPr>
              <p:cNvPr id="1792" name="Freeform 1791">
                <a:extLst>
                  <a:ext uri="{FF2B5EF4-FFF2-40B4-BE49-F238E27FC236}">
                    <a16:creationId xmlns:a16="http://schemas.microsoft.com/office/drawing/2014/main" id="{CBA00A0D-8A07-9D46-85E5-04239037A62F}"/>
                  </a:ext>
                </a:extLst>
              </p:cNvPr>
              <p:cNvSpPr/>
              <p:nvPr/>
            </p:nvSpPr>
            <p:spPr>
              <a:xfrm>
                <a:off x="5949544"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endParaRPr lang="en-US"/>
              </a:p>
            </p:txBody>
          </p:sp>
          <p:sp>
            <p:nvSpPr>
              <p:cNvPr id="1793" name="Freeform 1792">
                <a:extLst>
                  <a:ext uri="{FF2B5EF4-FFF2-40B4-BE49-F238E27FC236}">
                    <a16:creationId xmlns:a16="http://schemas.microsoft.com/office/drawing/2014/main" id="{DEFC6A2A-5168-4F48-8E58-FEFE2FE2B7F6}"/>
                  </a:ext>
                </a:extLst>
              </p:cNvPr>
              <p:cNvSpPr/>
              <p:nvPr/>
            </p:nvSpPr>
            <p:spPr>
              <a:xfrm>
                <a:off x="5428981" y="4006315"/>
                <a:ext cx="656394" cy="35430"/>
              </a:xfrm>
              <a:custGeom>
                <a:avLst/>
                <a:gdLst>
                  <a:gd name="connsiteX0" fmla="*/ 0 w 656394"/>
                  <a:gd name="connsiteY0" fmla="*/ 35431 h 35430"/>
                  <a:gd name="connsiteX1" fmla="*/ 656395 w 656394"/>
                  <a:gd name="connsiteY1" fmla="*/ 35431 h 35430"/>
                  <a:gd name="connsiteX2" fmla="*/ 656395 w 656394"/>
                  <a:gd name="connsiteY2" fmla="*/ 0 h 35430"/>
                  <a:gd name="connsiteX3" fmla="*/ 0 w 656394"/>
                  <a:gd name="connsiteY3" fmla="*/ 0 h 35430"/>
                  <a:gd name="connsiteX4" fmla="*/ 0 w 656394"/>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394" h="35430">
                    <a:moveTo>
                      <a:pt x="0" y="35431"/>
                    </a:moveTo>
                    <a:lnTo>
                      <a:pt x="656395" y="35431"/>
                    </a:lnTo>
                    <a:lnTo>
                      <a:pt x="656395" y="0"/>
                    </a:lnTo>
                    <a:lnTo>
                      <a:pt x="0" y="0"/>
                    </a:lnTo>
                    <a:lnTo>
                      <a:pt x="0" y="35431"/>
                    </a:lnTo>
                  </a:path>
                </a:pathLst>
              </a:custGeom>
              <a:solidFill>
                <a:schemeClr val="accent4">
                  <a:lumMod val="40000"/>
                  <a:lumOff val="60000"/>
                </a:schemeClr>
              </a:solidFill>
              <a:ln w="9485" cap="flat">
                <a:noFill/>
                <a:prstDash val="solid"/>
                <a:miter/>
              </a:ln>
            </p:spPr>
            <p:txBody>
              <a:bodyPr rtlCol="0" anchor="ctr"/>
              <a:lstStyle/>
              <a:p>
                <a:endParaRPr lang="en-US"/>
              </a:p>
            </p:txBody>
          </p:sp>
          <p:sp>
            <p:nvSpPr>
              <p:cNvPr id="1794" name="Freeform 1793">
                <a:extLst>
                  <a:ext uri="{FF2B5EF4-FFF2-40B4-BE49-F238E27FC236}">
                    <a16:creationId xmlns:a16="http://schemas.microsoft.com/office/drawing/2014/main" id="{204DE139-D38F-794B-86AF-1BC0DAB1BA59}"/>
                  </a:ext>
                </a:extLst>
              </p:cNvPr>
              <p:cNvSpPr/>
              <p:nvPr/>
            </p:nvSpPr>
            <p:spPr>
              <a:xfrm>
                <a:off x="5466354" y="3263497"/>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chemeClr val="accent1"/>
              </a:solidFill>
              <a:ln w="9485" cap="flat">
                <a:noFill/>
                <a:prstDash val="solid"/>
                <a:miter/>
              </a:ln>
            </p:spPr>
            <p:txBody>
              <a:bodyPr rtlCol="0" anchor="ctr"/>
              <a:lstStyle/>
              <a:p>
                <a:endParaRPr lang="en-US"/>
              </a:p>
            </p:txBody>
          </p:sp>
          <p:sp>
            <p:nvSpPr>
              <p:cNvPr id="1795" name="Freeform 1794">
                <a:extLst>
                  <a:ext uri="{FF2B5EF4-FFF2-40B4-BE49-F238E27FC236}">
                    <a16:creationId xmlns:a16="http://schemas.microsoft.com/office/drawing/2014/main" id="{A7D5B16B-3B46-174C-B476-E7E6ECB773B8}"/>
                  </a:ext>
                </a:extLst>
              </p:cNvPr>
              <p:cNvSpPr/>
              <p:nvPr/>
            </p:nvSpPr>
            <p:spPr>
              <a:xfrm>
                <a:off x="5466354" y="336476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chemeClr val="accent1"/>
              </a:solidFill>
              <a:ln w="9485" cap="flat">
                <a:noFill/>
                <a:prstDash val="solid"/>
                <a:miter/>
              </a:ln>
            </p:spPr>
            <p:txBody>
              <a:bodyPr rtlCol="0" anchor="ctr"/>
              <a:lstStyle/>
              <a:p>
                <a:endParaRPr lang="en-US"/>
              </a:p>
            </p:txBody>
          </p:sp>
          <p:sp>
            <p:nvSpPr>
              <p:cNvPr id="1796" name="Freeform 1795">
                <a:extLst>
                  <a:ext uri="{FF2B5EF4-FFF2-40B4-BE49-F238E27FC236}">
                    <a16:creationId xmlns:a16="http://schemas.microsoft.com/office/drawing/2014/main" id="{D0414BDD-D514-DA47-B70D-CF3C1887B7BD}"/>
                  </a:ext>
                </a:extLst>
              </p:cNvPr>
              <p:cNvSpPr/>
              <p:nvPr/>
            </p:nvSpPr>
            <p:spPr>
              <a:xfrm>
                <a:off x="5466354" y="346613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chemeClr val="accent1"/>
              </a:solidFill>
              <a:ln w="9485" cap="flat">
                <a:noFill/>
                <a:prstDash val="solid"/>
                <a:miter/>
              </a:ln>
            </p:spPr>
            <p:txBody>
              <a:bodyPr rtlCol="0" anchor="ctr"/>
              <a:lstStyle/>
              <a:p>
                <a:endParaRPr lang="en-US"/>
              </a:p>
            </p:txBody>
          </p:sp>
          <p:sp>
            <p:nvSpPr>
              <p:cNvPr id="1797" name="Freeform 1796">
                <a:extLst>
                  <a:ext uri="{FF2B5EF4-FFF2-40B4-BE49-F238E27FC236}">
                    <a16:creationId xmlns:a16="http://schemas.microsoft.com/office/drawing/2014/main" id="{07E9600B-133E-BF48-8866-F3F0DBFEF09C}"/>
                  </a:ext>
                </a:extLst>
              </p:cNvPr>
              <p:cNvSpPr/>
              <p:nvPr/>
            </p:nvSpPr>
            <p:spPr>
              <a:xfrm>
                <a:off x="5466354" y="3567408"/>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chemeClr val="accent1"/>
              </a:solidFill>
              <a:ln w="9485" cap="flat">
                <a:noFill/>
                <a:prstDash val="solid"/>
                <a:miter/>
              </a:ln>
            </p:spPr>
            <p:txBody>
              <a:bodyPr rtlCol="0" anchor="ctr"/>
              <a:lstStyle/>
              <a:p>
                <a:endParaRPr lang="en-US"/>
              </a:p>
            </p:txBody>
          </p:sp>
          <p:sp>
            <p:nvSpPr>
              <p:cNvPr id="1798" name="Freeform 1797">
                <a:extLst>
                  <a:ext uri="{FF2B5EF4-FFF2-40B4-BE49-F238E27FC236}">
                    <a16:creationId xmlns:a16="http://schemas.microsoft.com/office/drawing/2014/main" id="{DBB927B5-D098-4448-A33E-AD83E8441408}"/>
                  </a:ext>
                </a:extLst>
              </p:cNvPr>
              <p:cNvSpPr/>
              <p:nvPr/>
            </p:nvSpPr>
            <p:spPr>
              <a:xfrm>
                <a:off x="5466354" y="366867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chemeClr val="accent1"/>
              </a:solidFill>
              <a:ln w="9485" cap="flat">
                <a:noFill/>
                <a:prstDash val="solid"/>
                <a:miter/>
              </a:ln>
            </p:spPr>
            <p:txBody>
              <a:bodyPr rtlCol="0" anchor="ctr"/>
              <a:lstStyle/>
              <a:p>
                <a:endParaRPr lang="en-US"/>
              </a:p>
            </p:txBody>
          </p:sp>
          <p:sp>
            <p:nvSpPr>
              <p:cNvPr id="1799" name="Freeform 1798">
                <a:extLst>
                  <a:ext uri="{FF2B5EF4-FFF2-40B4-BE49-F238E27FC236}">
                    <a16:creationId xmlns:a16="http://schemas.microsoft.com/office/drawing/2014/main" id="{F43A5D63-5030-BB4D-A912-D79BB2609093}"/>
                  </a:ext>
                </a:extLst>
              </p:cNvPr>
              <p:cNvSpPr/>
              <p:nvPr/>
            </p:nvSpPr>
            <p:spPr>
              <a:xfrm>
                <a:off x="5466354" y="377004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chemeClr val="accent1"/>
              </a:solidFill>
              <a:ln w="9485" cap="flat">
                <a:noFill/>
                <a:prstDash val="solid"/>
                <a:miter/>
              </a:ln>
            </p:spPr>
            <p:txBody>
              <a:bodyPr rtlCol="0" anchor="ctr"/>
              <a:lstStyle/>
              <a:p>
                <a:endParaRPr lang="en-US"/>
              </a:p>
            </p:txBody>
          </p:sp>
          <p:sp>
            <p:nvSpPr>
              <p:cNvPr id="1800" name="Freeform 1799">
                <a:extLst>
                  <a:ext uri="{FF2B5EF4-FFF2-40B4-BE49-F238E27FC236}">
                    <a16:creationId xmlns:a16="http://schemas.microsoft.com/office/drawing/2014/main" id="{457E1C3F-9ED5-B14E-A5C6-9607A093EA88}"/>
                  </a:ext>
                </a:extLst>
              </p:cNvPr>
              <p:cNvSpPr/>
              <p:nvPr/>
            </p:nvSpPr>
            <p:spPr>
              <a:xfrm>
                <a:off x="5466354" y="3263497"/>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chemeClr val="accent1">
                  <a:lumMod val="75000"/>
                </a:schemeClr>
              </a:solidFill>
              <a:ln w="9485" cap="flat">
                <a:noFill/>
                <a:prstDash val="solid"/>
                <a:miter/>
              </a:ln>
            </p:spPr>
            <p:txBody>
              <a:bodyPr rtlCol="0" anchor="ctr"/>
              <a:lstStyle/>
              <a:p>
                <a:endParaRPr lang="en-US"/>
              </a:p>
            </p:txBody>
          </p:sp>
          <p:sp>
            <p:nvSpPr>
              <p:cNvPr id="1801" name="Freeform 1800">
                <a:extLst>
                  <a:ext uri="{FF2B5EF4-FFF2-40B4-BE49-F238E27FC236}">
                    <a16:creationId xmlns:a16="http://schemas.microsoft.com/office/drawing/2014/main" id="{60CF8F3C-BACA-4D4A-A620-74E8642DF008}"/>
                  </a:ext>
                </a:extLst>
              </p:cNvPr>
              <p:cNvSpPr/>
              <p:nvPr/>
            </p:nvSpPr>
            <p:spPr>
              <a:xfrm>
                <a:off x="5466354" y="336486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chemeClr val="accent1">
                  <a:lumMod val="75000"/>
                </a:schemeClr>
              </a:solidFill>
              <a:ln w="9485" cap="flat">
                <a:noFill/>
                <a:prstDash val="solid"/>
                <a:miter/>
              </a:ln>
            </p:spPr>
            <p:txBody>
              <a:bodyPr rtlCol="0" anchor="ctr"/>
              <a:lstStyle/>
              <a:p>
                <a:endParaRPr lang="en-US"/>
              </a:p>
            </p:txBody>
          </p:sp>
          <p:sp>
            <p:nvSpPr>
              <p:cNvPr id="1802" name="Freeform 1801">
                <a:extLst>
                  <a:ext uri="{FF2B5EF4-FFF2-40B4-BE49-F238E27FC236}">
                    <a16:creationId xmlns:a16="http://schemas.microsoft.com/office/drawing/2014/main" id="{6153AF6B-D6C5-C149-A5B0-AF3AFF10C2F1}"/>
                  </a:ext>
                </a:extLst>
              </p:cNvPr>
              <p:cNvSpPr/>
              <p:nvPr/>
            </p:nvSpPr>
            <p:spPr>
              <a:xfrm>
                <a:off x="5466354" y="346613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chemeClr val="accent1">
                  <a:lumMod val="75000"/>
                </a:schemeClr>
              </a:solidFill>
              <a:ln w="9485" cap="flat">
                <a:noFill/>
                <a:prstDash val="solid"/>
                <a:miter/>
              </a:ln>
            </p:spPr>
            <p:txBody>
              <a:bodyPr rtlCol="0" anchor="ctr"/>
              <a:lstStyle/>
              <a:p>
                <a:endParaRPr lang="en-US"/>
              </a:p>
            </p:txBody>
          </p:sp>
          <p:sp>
            <p:nvSpPr>
              <p:cNvPr id="1803" name="Freeform 1802">
                <a:extLst>
                  <a:ext uri="{FF2B5EF4-FFF2-40B4-BE49-F238E27FC236}">
                    <a16:creationId xmlns:a16="http://schemas.microsoft.com/office/drawing/2014/main" id="{42CFCA5D-2367-2D49-A5E9-0FB5B78EBD32}"/>
                  </a:ext>
                </a:extLst>
              </p:cNvPr>
              <p:cNvSpPr/>
              <p:nvPr/>
            </p:nvSpPr>
            <p:spPr>
              <a:xfrm>
                <a:off x="5466354" y="3567408"/>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chemeClr val="accent1">
                  <a:lumMod val="75000"/>
                </a:schemeClr>
              </a:solidFill>
              <a:ln w="9485" cap="flat">
                <a:noFill/>
                <a:prstDash val="solid"/>
                <a:miter/>
              </a:ln>
            </p:spPr>
            <p:txBody>
              <a:bodyPr rtlCol="0" anchor="ctr"/>
              <a:lstStyle/>
              <a:p>
                <a:endParaRPr lang="en-US"/>
              </a:p>
            </p:txBody>
          </p:sp>
          <p:sp>
            <p:nvSpPr>
              <p:cNvPr id="1804" name="Freeform 1803">
                <a:extLst>
                  <a:ext uri="{FF2B5EF4-FFF2-40B4-BE49-F238E27FC236}">
                    <a16:creationId xmlns:a16="http://schemas.microsoft.com/office/drawing/2014/main" id="{B9E19E1C-53F4-7E4F-8203-D52525CF4759}"/>
                  </a:ext>
                </a:extLst>
              </p:cNvPr>
              <p:cNvSpPr/>
              <p:nvPr/>
            </p:nvSpPr>
            <p:spPr>
              <a:xfrm>
                <a:off x="5466354" y="366877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chemeClr val="accent1">
                  <a:lumMod val="75000"/>
                </a:schemeClr>
              </a:solidFill>
              <a:ln w="9485" cap="flat">
                <a:noFill/>
                <a:prstDash val="solid"/>
                <a:miter/>
              </a:ln>
            </p:spPr>
            <p:txBody>
              <a:bodyPr rtlCol="0" anchor="ctr"/>
              <a:lstStyle/>
              <a:p>
                <a:endParaRPr lang="en-US"/>
              </a:p>
            </p:txBody>
          </p:sp>
          <p:sp>
            <p:nvSpPr>
              <p:cNvPr id="1805" name="Freeform 1804">
                <a:extLst>
                  <a:ext uri="{FF2B5EF4-FFF2-40B4-BE49-F238E27FC236}">
                    <a16:creationId xmlns:a16="http://schemas.microsoft.com/office/drawing/2014/main" id="{2F93F513-8026-5B49-BDA4-A84EB068ECBC}"/>
                  </a:ext>
                </a:extLst>
              </p:cNvPr>
              <p:cNvSpPr/>
              <p:nvPr/>
            </p:nvSpPr>
            <p:spPr>
              <a:xfrm>
                <a:off x="5466354" y="377004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chemeClr val="accent1">
                  <a:lumMod val="75000"/>
                </a:schemeClr>
              </a:solidFill>
              <a:ln w="9485" cap="flat">
                <a:noFill/>
                <a:prstDash val="solid"/>
                <a:miter/>
              </a:ln>
            </p:spPr>
            <p:txBody>
              <a:bodyPr rtlCol="0" anchor="ctr"/>
              <a:lstStyle/>
              <a:p>
                <a:endParaRPr lang="en-US"/>
              </a:p>
            </p:txBody>
          </p:sp>
          <p:sp>
            <p:nvSpPr>
              <p:cNvPr id="1806" name="Freeform 1805">
                <a:extLst>
                  <a:ext uri="{FF2B5EF4-FFF2-40B4-BE49-F238E27FC236}">
                    <a16:creationId xmlns:a16="http://schemas.microsoft.com/office/drawing/2014/main" id="{676C8266-2EE1-7A4A-BC56-C3701983C825}"/>
                  </a:ext>
                </a:extLst>
              </p:cNvPr>
              <p:cNvSpPr/>
              <p:nvPr/>
            </p:nvSpPr>
            <p:spPr>
              <a:xfrm>
                <a:off x="5525922" y="3235361"/>
                <a:ext cx="22954" cy="638514"/>
              </a:xfrm>
              <a:custGeom>
                <a:avLst/>
                <a:gdLst>
                  <a:gd name="connsiteX0" fmla="*/ 0 w 22954"/>
                  <a:gd name="connsiteY0" fmla="*/ 638515 h 638514"/>
                  <a:gd name="connsiteX1" fmla="*/ 22955 w 22954"/>
                  <a:gd name="connsiteY1" fmla="*/ 638515 h 638514"/>
                  <a:gd name="connsiteX2" fmla="*/ 22955 w 22954"/>
                  <a:gd name="connsiteY2" fmla="*/ 0 h 638514"/>
                  <a:gd name="connsiteX3" fmla="*/ 0 w 22954"/>
                  <a:gd name="connsiteY3" fmla="*/ 0 h 638514"/>
                  <a:gd name="connsiteX4" fmla="*/ 0 w 22954"/>
                  <a:gd name="connsiteY4" fmla="*/ 638515 h 638514"/>
                  <a:gd name="connsiteX5" fmla="*/ 0 w 22954"/>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638514">
                    <a:moveTo>
                      <a:pt x="0" y="638515"/>
                    </a:moveTo>
                    <a:lnTo>
                      <a:pt x="22955" y="638515"/>
                    </a:lnTo>
                    <a:lnTo>
                      <a:pt x="22955" y="0"/>
                    </a:lnTo>
                    <a:lnTo>
                      <a:pt x="0" y="0"/>
                    </a:lnTo>
                    <a:lnTo>
                      <a:pt x="0" y="638515"/>
                    </a:lnTo>
                    <a:lnTo>
                      <a:pt x="0" y="638515"/>
                    </a:lnTo>
                    <a:close/>
                  </a:path>
                </a:pathLst>
              </a:custGeom>
              <a:solidFill>
                <a:srgbClr val="EAF5F7"/>
              </a:solidFill>
              <a:ln w="9485" cap="flat">
                <a:noFill/>
                <a:prstDash val="solid"/>
                <a:miter/>
              </a:ln>
            </p:spPr>
            <p:txBody>
              <a:bodyPr rtlCol="0" anchor="ctr"/>
              <a:lstStyle/>
              <a:p>
                <a:endParaRPr lang="en-US"/>
              </a:p>
            </p:txBody>
          </p:sp>
          <p:sp>
            <p:nvSpPr>
              <p:cNvPr id="1807" name="Freeform 1806">
                <a:extLst>
                  <a:ext uri="{FF2B5EF4-FFF2-40B4-BE49-F238E27FC236}">
                    <a16:creationId xmlns:a16="http://schemas.microsoft.com/office/drawing/2014/main" id="{A2769620-52B6-DF42-8D88-9D0C554B1EEA}"/>
                  </a:ext>
                </a:extLst>
              </p:cNvPr>
              <p:cNvSpPr/>
              <p:nvPr/>
            </p:nvSpPr>
            <p:spPr>
              <a:xfrm>
                <a:off x="5958081" y="3235361"/>
                <a:ext cx="23049" cy="638514"/>
              </a:xfrm>
              <a:custGeom>
                <a:avLst/>
                <a:gdLst>
                  <a:gd name="connsiteX0" fmla="*/ 0 w 23049"/>
                  <a:gd name="connsiteY0" fmla="*/ 638515 h 638514"/>
                  <a:gd name="connsiteX1" fmla="*/ 23050 w 23049"/>
                  <a:gd name="connsiteY1" fmla="*/ 638515 h 638514"/>
                  <a:gd name="connsiteX2" fmla="*/ 23050 w 23049"/>
                  <a:gd name="connsiteY2" fmla="*/ 0 h 638514"/>
                  <a:gd name="connsiteX3" fmla="*/ 0 w 23049"/>
                  <a:gd name="connsiteY3" fmla="*/ 0 h 638514"/>
                  <a:gd name="connsiteX4" fmla="*/ 0 w 23049"/>
                  <a:gd name="connsiteY4" fmla="*/ 638515 h 638514"/>
                  <a:gd name="connsiteX5" fmla="*/ 0 w 23049"/>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638514">
                    <a:moveTo>
                      <a:pt x="0" y="638515"/>
                    </a:moveTo>
                    <a:lnTo>
                      <a:pt x="23050" y="638515"/>
                    </a:lnTo>
                    <a:lnTo>
                      <a:pt x="23050" y="0"/>
                    </a:lnTo>
                    <a:lnTo>
                      <a:pt x="0" y="0"/>
                    </a:lnTo>
                    <a:lnTo>
                      <a:pt x="0" y="638515"/>
                    </a:lnTo>
                    <a:lnTo>
                      <a:pt x="0" y="638515"/>
                    </a:lnTo>
                    <a:close/>
                  </a:path>
                </a:pathLst>
              </a:custGeom>
              <a:solidFill>
                <a:srgbClr val="EAF5F7"/>
              </a:solidFill>
              <a:ln w="9485" cap="flat">
                <a:noFill/>
                <a:prstDash val="solid"/>
                <a:miter/>
              </a:ln>
            </p:spPr>
            <p:txBody>
              <a:bodyPr rtlCol="0" anchor="ctr"/>
              <a:lstStyle/>
              <a:p>
                <a:endParaRPr lang="en-US"/>
              </a:p>
            </p:txBody>
          </p:sp>
          <p:sp>
            <p:nvSpPr>
              <p:cNvPr id="1808" name="Freeform 1807">
                <a:extLst>
                  <a:ext uri="{FF2B5EF4-FFF2-40B4-BE49-F238E27FC236}">
                    <a16:creationId xmlns:a16="http://schemas.microsoft.com/office/drawing/2014/main" id="{B80FF1A5-D80F-2841-84F3-CB9036E38238}"/>
                  </a:ext>
                </a:extLst>
              </p:cNvPr>
              <p:cNvSpPr/>
              <p:nvPr/>
            </p:nvSpPr>
            <p:spPr>
              <a:xfrm>
                <a:off x="6010725" y="3172741"/>
                <a:ext cx="49893" cy="9473"/>
              </a:xfrm>
              <a:custGeom>
                <a:avLst/>
                <a:gdLst>
                  <a:gd name="connsiteX0" fmla="*/ 49894 w 49893"/>
                  <a:gd name="connsiteY0" fmla="*/ 0 h 9473"/>
                  <a:gd name="connsiteX1" fmla="*/ 0 w 49893"/>
                  <a:gd name="connsiteY1" fmla="*/ 0 h 9473"/>
                  <a:gd name="connsiteX2" fmla="*/ 0 w 49893"/>
                  <a:gd name="connsiteY2" fmla="*/ 0 h 9473"/>
                  <a:gd name="connsiteX3" fmla="*/ 49894 w 49893"/>
                  <a:gd name="connsiteY3" fmla="*/ 0 h 9473"/>
                  <a:gd name="connsiteX4" fmla="*/ 49894 w 49893"/>
                  <a:gd name="connsiteY4" fmla="*/ 0 h 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93" h="9473">
                    <a:moveTo>
                      <a:pt x="49894" y="0"/>
                    </a:moveTo>
                    <a:lnTo>
                      <a:pt x="0" y="0"/>
                    </a:lnTo>
                    <a:lnTo>
                      <a:pt x="0" y="0"/>
                    </a:lnTo>
                    <a:lnTo>
                      <a:pt x="49894" y="0"/>
                    </a:lnTo>
                    <a:lnTo>
                      <a:pt x="49894" y="0"/>
                    </a:lnTo>
                  </a:path>
                </a:pathLst>
              </a:custGeom>
              <a:solidFill>
                <a:srgbClr val="BAC9CE"/>
              </a:solidFill>
              <a:ln w="9485" cap="flat">
                <a:noFill/>
                <a:prstDash val="solid"/>
                <a:miter/>
              </a:ln>
            </p:spPr>
            <p:txBody>
              <a:bodyPr rtlCol="0" anchor="ctr"/>
              <a:lstStyle/>
              <a:p>
                <a:endParaRPr lang="en-US"/>
              </a:p>
            </p:txBody>
          </p:sp>
          <p:sp>
            <p:nvSpPr>
              <p:cNvPr id="1809" name="Freeform 1808">
                <a:extLst>
                  <a:ext uri="{FF2B5EF4-FFF2-40B4-BE49-F238E27FC236}">
                    <a16:creationId xmlns:a16="http://schemas.microsoft.com/office/drawing/2014/main" id="{27E609AF-2D59-314A-AD95-8F38FD119BBB}"/>
                  </a:ext>
                </a:extLst>
              </p:cNvPr>
              <p:cNvSpPr/>
              <p:nvPr/>
            </p:nvSpPr>
            <p:spPr>
              <a:xfrm>
                <a:off x="6039276" y="3896896"/>
                <a:ext cx="21342" cy="46799"/>
              </a:xfrm>
              <a:custGeom>
                <a:avLst/>
                <a:gdLst>
                  <a:gd name="connsiteX0" fmla="*/ 21342 w 21342"/>
                  <a:gd name="connsiteY0" fmla="*/ 46799 h 46799"/>
                  <a:gd name="connsiteX1" fmla="*/ 0 w 21342"/>
                  <a:gd name="connsiteY1" fmla="*/ 46799 h 46799"/>
                  <a:gd name="connsiteX2" fmla="*/ 0 w 21342"/>
                  <a:gd name="connsiteY2" fmla="*/ 0 h 46799"/>
                  <a:gd name="connsiteX3" fmla="*/ 21342 w 21342"/>
                  <a:gd name="connsiteY3" fmla="*/ 0 h 46799"/>
                  <a:gd name="connsiteX4" fmla="*/ 21342 w 21342"/>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2" h="46799">
                    <a:moveTo>
                      <a:pt x="21342" y="46799"/>
                    </a:moveTo>
                    <a:lnTo>
                      <a:pt x="0" y="46799"/>
                    </a:lnTo>
                    <a:lnTo>
                      <a:pt x="0" y="0"/>
                    </a:lnTo>
                    <a:lnTo>
                      <a:pt x="21342" y="0"/>
                    </a:lnTo>
                    <a:lnTo>
                      <a:pt x="21342" y="46799"/>
                    </a:lnTo>
                  </a:path>
                </a:pathLst>
              </a:custGeom>
              <a:solidFill>
                <a:srgbClr val="66858F"/>
              </a:solidFill>
              <a:ln w="9485" cap="flat">
                <a:noFill/>
                <a:prstDash val="solid"/>
                <a:miter/>
              </a:ln>
            </p:spPr>
            <p:txBody>
              <a:bodyPr rtlCol="0" anchor="ctr"/>
              <a:lstStyle/>
              <a:p>
                <a:endParaRPr lang="en-US"/>
              </a:p>
            </p:txBody>
          </p:sp>
          <p:sp>
            <p:nvSpPr>
              <p:cNvPr id="1810" name="Freeform 1809">
                <a:extLst>
                  <a:ext uri="{FF2B5EF4-FFF2-40B4-BE49-F238E27FC236}">
                    <a16:creationId xmlns:a16="http://schemas.microsoft.com/office/drawing/2014/main" id="{D6278065-B641-5441-ACAB-123CB84FF9CA}"/>
                  </a:ext>
                </a:extLst>
              </p:cNvPr>
              <p:cNvSpPr/>
              <p:nvPr/>
            </p:nvSpPr>
            <p:spPr>
              <a:xfrm>
                <a:off x="6010820" y="3896896"/>
                <a:ext cx="28456" cy="46799"/>
              </a:xfrm>
              <a:custGeom>
                <a:avLst/>
                <a:gdLst>
                  <a:gd name="connsiteX0" fmla="*/ 28456 w 28456"/>
                  <a:gd name="connsiteY0" fmla="*/ 46799 h 46799"/>
                  <a:gd name="connsiteX1" fmla="*/ 0 w 28456"/>
                  <a:gd name="connsiteY1" fmla="*/ 46799 h 46799"/>
                  <a:gd name="connsiteX2" fmla="*/ 0 w 28456"/>
                  <a:gd name="connsiteY2" fmla="*/ 0 h 46799"/>
                  <a:gd name="connsiteX3" fmla="*/ 28456 w 28456"/>
                  <a:gd name="connsiteY3" fmla="*/ 0 h 46799"/>
                  <a:gd name="connsiteX4" fmla="*/ 28456 w 28456"/>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6" h="46799">
                    <a:moveTo>
                      <a:pt x="28456" y="46799"/>
                    </a:moveTo>
                    <a:lnTo>
                      <a:pt x="0" y="46799"/>
                    </a:lnTo>
                    <a:lnTo>
                      <a:pt x="0" y="0"/>
                    </a:lnTo>
                    <a:lnTo>
                      <a:pt x="28456" y="0"/>
                    </a:lnTo>
                    <a:lnTo>
                      <a:pt x="28456" y="46799"/>
                    </a:lnTo>
                  </a:path>
                </a:pathLst>
              </a:custGeom>
              <a:solidFill>
                <a:srgbClr val="115162"/>
              </a:solidFill>
              <a:ln w="9485" cap="flat">
                <a:noFill/>
                <a:prstDash val="solid"/>
                <a:miter/>
              </a:ln>
            </p:spPr>
            <p:txBody>
              <a:bodyPr rtlCol="0" anchor="ctr"/>
              <a:lstStyle/>
              <a:p>
                <a:endParaRPr lang="en-US"/>
              </a:p>
            </p:txBody>
          </p:sp>
          <p:sp>
            <p:nvSpPr>
              <p:cNvPr id="1811" name="Freeform 1810">
                <a:extLst>
                  <a:ext uri="{FF2B5EF4-FFF2-40B4-BE49-F238E27FC236}">
                    <a16:creationId xmlns:a16="http://schemas.microsoft.com/office/drawing/2014/main" id="{EB8105BB-45D4-6A42-80DC-520DEA86FEA8}"/>
                  </a:ext>
                </a:extLst>
              </p:cNvPr>
              <p:cNvSpPr/>
              <p:nvPr/>
            </p:nvSpPr>
            <p:spPr>
              <a:xfrm>
                <a:off x="6010725" y="328936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chemeClr val="accent1">
                  <a:lumMod val="75000"/>
                </a:schemeClr>
              </a:solidFill>
              <a:ln w="9485" cap="flat">
                <a:noFill/>
                <a:prstDash val="solid"/>
                <a:miter/>
              </a:ln>
            </p:spPr>
            <p:txBody>
              <a:bodyPr rtlCol="0" anchor="ctr"/>
              <a:lstStyle/>
              <a:p>
                <a:endParaRPr lang="en-US"/>
              </a:p>
            </p:txBody>
          </p:sp>
          <p:sp>
            <p:nvSpPr>
              <p:cNvPr id="1812" name="Freeform 1811">
                <a:extLst>
                  <a:ext uri="{FF2B5EF4-FFF2-40B4-BE49-F238E27FC236}">
                    <a16:creationId xmlns:a16="http://schemas.microsoft.com/office/drawing/2014/main" id="{318FC0F4-35DA-1E41-BEF7-005ABF0A8801}"/>
                  </a:ext>
                </a:extLst>
              </p:cNvPr>
              <p:cNvSpPr/>
              <p:nvPr/>
            </p:nvSpPr>
            <p:spPr>
              <a:xfrm>
                <a:off x="6010725" y="3364864"/>
                <a:ext cx="37277" cy="83556"/>
              </a:xfrm>
              <a:custGeom>
                <a:avLst/>
                <a:gdLst>
                  <a:gd name="connsiteX0" fmla="*/ 37278 w 37277"/>
                  <a:gd name="connsiteY0" fmla="*/ 83556 h 83556"/>
                  <a:gd name="connsiteX1" fmla="*/ 0 w 37277"/>
                  <a:gd name="connsiteY1" fmla="*/ 83556 h 83556"/>
                  <a:gd name="connsiteX2" fmla="*/ 0 w 37277"/>
                  <a:gd name="connsiteY2" fmla="*/ 25768 h 83556"/>
                  <a:gd name="connsiteX3" fmla="*/ 37278 w 37277"/>
                  <a:gd name="connsiteY3" fmla="*/ 25768 h 83556"/>
                  <a:gd name="connsiteX4" fmla="*/ 37278 w 37277"/>
                  <a:gd name="connsiteY4" fmla="*/ 83556 h 83556"/>
                  <a:gd name="connsiteX5" fmla="*/ 37278 w 37277"/>
                  <a:gd name="connsiteY5" fmla="*/ 0 h 83556"/>
                  <a:gd name="connsiteX6" fmla="*/ 37278 w 37277"/>
                  <a:gd name="connsiteY6" fmla="*/ 0 h 8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77" h="83556">
                    <a:moveTo>
                      <a:pt x="37278" y="83556"/>
                    </a:moveTo>
                    <a:lnTo>
                      <a:pt x="0" y="83556"/>
                    </a:lnTo>
                    <a:lnTo>
                      <a:pt x="0" y="25768"/>
                    </a:lnTo>
                    <a:lnTo>
                      <a:pt x="37278" y="25768"/>
                    </a:lnTo>
                    <a:lnTo>
                      <a:pt x="37278" y="83556"/>
                    </a:lnTo>
                    <a:moveTo>
                      <a:pt x="37278" y="0"/>
                    </a:moveTo>
                    <a:lnTo>
                      <a:pt x="37278" y="0"/>
                    </a:lnTo>
                  </a:path>
                </a:pathLst>
              </a:custGeom>
              <a:solidFill>
                <a:schemeClr val="accent1">
                  <a:lumMod val="75000"/>
                </a:schemeClr>
              </a:solidFill>
              <a:ln w="9485" cap="flat">
                <a:noFill/>
                <a:prstDash val="solid"/>
                <a:miter/>
              </a:ln>
            </p:spPr>
            <p:txBody>
              <a:bodyPr rtlCol="0" anchor="ctr"/>
              <a:lstStyle/>
              <a:p>
                <a:endParaRPr lang="en-US"/>
              </a:p>
            </p:txBody>
          </p:sp>
          <p:sp>
            <p:nvSpPr>
              <p:cNvPr id="1813" name="Freeform 1812">
                <a:extLst>
                  <a:ext uri="{FF2B5EF4-FFF2-40B4-BE49-F238E27FC236}">
                    <a16:creationId xmlns:a16="http://schemas.microsoft.com/office/drawing/2014/main" id="{098AF8B0-1637-6F47-8E79-3E528CED8895}"/>
                  </a:ext>
                </a:extLst>
              </p:cNvPr>
              <p:cNvSpPr/>
              <p:nvPr/>
            </p:nvSpPr>
            <p:spPr>
              <a:xfrm>
                <a:off x="6010725" y="349190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chemeClr val="accent1">
                  <a:lumMod val="75000"/>
                </a:schemeClr>
              </a:solidFill>
              <a:ln w="9485" cap="flat">
                <a:noFill/>
                <a:prstDash val="solid"/>
                <a:miter/>
              </a:ln>
            </p:spPr>
            <p:txBody>
              <a:bodyPr rtlCol="0" anchor="ctr"/>
              <a:lstStyle/>
              <a:p>
                <a:endParaRPr lang="en-US"/>
              </a:p>
            </p:txBody>
          </p:sp>
          <p:sp>
            <p:nvSpPr>
              <p:cNvPr id="1814" name="Freeform 1813">
                <a:extLst>
                  <a:ext uri="{FF2B5EF4-FFF2-40B4-BE49-F238E27FC236}">
                    <a16:creationId xmlns:a16="http://schemas.microsoft.com/office/drawing/2014/main" id="{E9643A8C-A366-1247-9803-298DB23C2B3B}"/>
                  </a:ext>
                </a:extLst>
              </p:cNvPr>
              <p:cNvSpPr/>
              <p:nvPr/>
            </p:nvSpPr>
            <p:spPr>
              <a:xfrm>
                <a:off x="6010725" y="359327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chemeClr val="accent1">
                  <a:lumMod val="75000"/>
                </a:schemeClr>
              </a:solidFill>
              <a:ln w="9485" cap="flat">
                <a:noFill/>
                <a:prstDash val="solid"/>
                <a:miter/>
              </a:ln>
            </p:spPr>
            <p:txBody>
              <a:bodyPr rtlCol="0" anchor="ctr"/>
              <a:lstStyle/>
              <a:p>
                <a:endParaRPr lang="en-US"/>
              </a:p>
            </p:txBody>
          </p:sp>
          <p:sp>
            <p:nvSpPr>
              <p:cNvPr id="1815" name="Freeform 1814">
                <a:extLst>
                  <a:ext uri="{FF2B5EF4-FFF2-40B4-BE49-F238E27FC236}">
                    <a16:creationId xmlns:a16="http://schemas.microsoft.com/office/drawing/2014/main" id="{384639D4-D07B-9141-9C87-BAF93DC1A5CC}"/>
                  </a:ext>
                </a:extLst>
              </p:cNvPr>
              <p:cNvSpPr/>
              <p:nvPr/>
            </p:nvSpPr>
            <p:spPr>
              <a:xfrm>
                <a:off x="6010725" y="3694542"/>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chemeClr val="accent1">
                  <a:lumMod val="75000"/>
                </a:schemeClr>
              </a:solidFill>
              <a:ln w="9485" cap="flat">
                <a:noFill/>
                <a:prstDash val="solid"/>
                <a:miter/>
              </a:ln>
            </p:spPr>
            <p:txBody>
              <a:bodyPr rtlCol="0" anchor="ctr"/>
              <a:lstStyle/>
              <a:p>
                <a:endParaRPr lang="en-US"/>
              </a:p>
            </p:txBody>
          </p:sp>
          <p:sp>
            <p:nvSpPr>
              <p:cNvPr id="1816" name="Freeform 1815">
                <a:extLst>
                  <a:ext uri="{FF2B5EF4-FFF2-40B4-BE49-F238E27FC236}">
                    <a16:creationId xmlns:a16="http://schemas.microsoft.com/office/drawing/2014/main" id="{CC83DFCD-5F95-B840-AD1B-B461EBF1AB81}"/>
                  </a:ext>
                </a:extLst>
              </p:cNvPr>
              <p:cNvSpPr/>
              <p:nvPr/>
            </p:nvSpPr>
            <p:spPr>
              <a:xfrm>
                <a:off x="6010725" y="379581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chemeClr val="accent1">
                  <a:lumMod val="75000"/>
                </a:schemeClr>
              </a:solidFill>
              <a:ln w="9485" cap="flat">
                <a:noFill/>
                <a:prstDash val="solid"/>
                <a:miter/>
              </a:ln>
            </p:spPr>
            <p:txBody>
              <a:bodyPr rtlCol="0" anchor="ctr"/>
              <a:lstStyle/>
              <a:p>
                <a:endParaRPr lang="en-US"/>
              </a:p>
            </p:txBody>
          </p:sp>
          <p:sp>
            <p:nvSpPr>
              <p:cNvPr id="1817" name="Freeform 1816">
                <a:extLst>
                  <a:ext uri="{FF2B5EF4-FFF2-40B4-BE49-F238E27FC236}">
                    <a16:creationId xmlns:a16="http://schemas.microsoft.com/office/drawing/2014/main" id="{11FA3159-28F0-EB46-96D9-A9728A221836}"/>
                  </a:ext>
                </a:extLst>
              </p:cNvPr>
              <p:cNvSpPr/>
              <p:nvPr/>
            </p:nvSpPr>
            <p:spPr>
              <a:xfrm>
                <a:off x="6010725" y="3263497"/>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chemeClr val="accent1">
                  <a:lumMod val="50000"/>
                </a:schemeClr>
              </a:solidFill>
              <a:ln w="9485" cap="flat">
                <a:noFill/>
                <a:prstDash val="solid"/>
                <a:miter/>
              </a:ln>
            </p:spPr>
            <p:txBody>
              <a:bodyPr rtlCol="0" anchor="ctr"/>
              <a:lstStyle/>
              <a:p>
                <a:endParaRPr lang="en-US"/>
              </a:p>
            </p:txBody>
          </p:sp>
          <p:sp>
            <p:nvSpPr>
              <p:cNvPr id="1818" name="Freeform 1817">
                <a:extLst>
                  <a:ext uri="{FF2B5EF4-FFF2-40B4-BE49-F238E27FC236}">
                    <a16:creationId xmlns:a16="http://schemas.microsoft.com/office/drawing/2014/main" id="{FB555FFD-EB68-3B43-954E-5C53FCBD9B6C}"/>
                  </a:ext>
                </a:extLst>
              </p:cNvPr>
              <p:cNvSpPr/>
              <p:nvPr/>
            </p:nvSpPr>
            <p:spPr>
              <a:xfrm>
                <a:off x="6010725" y="336486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chemeClr val="accent1">
                  <a:lumMod val="50000"/>
                </a:schemeClr>
              </a:solidFill>
              <a:ln w="9485" cap="flat">
                <a:noFill/>
                <a:prstDash val="solid"/>
                <a:miter/>
              </a:ln>
            </p:spPr>
            <p:txBody>
              <a:bodyPr rtlCol="0" anchor="ctr"/>
              <a:lstStyle/>
              <a:p>
                <a:endParaRPr lang="en-US"/>
              </a:p>
            </p:txBody>
          </p:sp>
          <p:sp>
            <p:nvSpPr>
              <p:cNvPr id="1819" name="Freeform 1818">
                <a:extLst>
                  <a:ext uri="{FF2B5EF4-FFF2-40B4-BE49-F238E27FC236}">
                    <a16:creationId xmlns:a16="http://schemas.microsoft.com/office/drawing/2014/main" id="{48244ADE-2D2F-BF44-9EFF-794D4B98C417}"/>
                  </a:ext>
                </a:extLst>
              </p:cNvPr>
              <p:cNvSpPr/>
              <p:nvPr/>
            </p:nvSpPr>
            <p:spPr>
              <a:xfrm>
                <a:off x="6010725" y="346613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chemeClr val="accent1">
                  <a:lumMod val="50000"/>
                </a:schemeClr>
              </a:solidFill>
              <a:ln w="9485" cap="flat">
                <a:noFill/>
                <a:prstDash val="solid"/>
                <a:miter/>
              </a:ln>
            </p:spPr>
            <p:txBody>
              <a:bodyPr rtlCol="0" anchor="ctr"/>
              <a:lstStyle/>
              <a:p>
                <a:endParaRPr lang="en-US"/>
              </a:p>
            </p:txBody>
          </p:sp>
          <p:sp>
            <p:nvSpPr>
              <p:cNvPr id="1820" name="Freeform 1819">
                <a:extLst>
                  <a:ext uri="{FF2B5EF4-FFF2-40B4-BE49-F238E27FC236}">
                    <a16:creationId xmlns:a16="http://schemas.microsoft.com/office/drawing/2014/main" id="{72123319-DABF-1B4F-8865-6C471CCE6D22}"/>
                  </a:ext>
                </a:extLst>
              </p:cNvPr>
              <p:cNvSpPr/>
              <p:nvPr/>
            </p:nvSpPr>
            <p:spPr>
              <a:xfrm>
                <a:off x="6010725" y="3567408"/>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chemeClr val="accent1">
                  <a:lumMod val="50000"/>
                </a:schemeClr>
              </a:solidFill>
              <a:ln w="9485" cap="flat">
                <a:noFill/>
                <a:prstDash val="solid"/>
                <a:miter/>
              </a:ln>
            </p:spPr>
            <p:txBody>
              <a:bodyPr rtlCol="0" anchor="ctr"/>
              <a:lstStyle/>
              <a:p>
                <a:endParaRPr lang="en-US"/>
              </a:p>
            </p:txBody>
          </p:sp>
          <p:sp>
            <p:nvSpPr>
              <p:cNvPr id="1821" name="Freeform 1820">
                <a:extLst>
                  <a:ext uri="{FF2B5EF4-FFF2-40B4-BE49-F238E27FC236}">
                    <a16:creationId xmlns:a16="http://schemas.microsoft.com/office/drawing/2014/main" id="{30F0B279-7C53-474F-806A-E0E32EB9347E}"/>
                  </a:ext>
                </a:extLst>
              </p:cNvPr>
              <p:cNvSpPr/>
              <p:nvPr/>
            </p:nvSpPr>
            <p:spPr>
              <a:xfrm>
                <a:off x="6010725" y="366877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chemeClr val="accent1">
                  <a:lumMod val="50000"/>
                </a:schemeClr>
              </a:solidFill>
              <a:ln w="9485" cap="flat">
                <a:noFill/>
                <a:prstDash val="solid"/>
                <a:miter/>
              </a:ln>
            </p:spPr>
            <p:txBody>
              <a:bodyPr rtlCol="0" anchor="ctr"/>
              <a:lstStyle/>
              <a:p>
                <a:endParaRPr lang="en-US"/>
              </a:p>
            </p:txBody>
          </p:sp>
          <p:sp>
            <p:nvSpPr>
              <p:cNvPr id="1822" name="Freeform 1821">
                <a:extLst>
                  <a:ext uri="{FF2B5EF4-FFF2-40B4-BE49-F238E27FC236}">
                    <a16:creationId xmlns:a16="http://schemas.microsoft.com/office/drawing/2014/main" id="{F8A327E0-58E6-B643-8989-0CA69F928E6B}"/>
                  </a:ext>
                </a:extLst>
              </p:cNvPr>
              <p:cNvSpPr/>
              <p:nvPr/>
            </p:nvSpPr>
            <p:spPr>
              <a:xfrm>
                <a:off x="6010725" y="377004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chemeClr val="accent1">
                  <a:lumMod val="50000"/>
                </a:schemeClr>
              </a:solidFill>
              <a:ln w="9485" cap="flat">
                <a:noFill/>
                <a:prstDash val="solid"/>
                <a:miter/>
              </a:ln>
            </p:spPr>
            <p:txBody>
              <a:bodyPr rtlCol="0" anchor="ctr"/>
              <a:lstStyle/>
              <a:p>
                <a:endParaRPr lang="en-US"/>
              </a:p>
            </p:txBody>
          </p:sp>
          <p:sp>
            <p:nvSpPr>
              <p:cNvPr id="1823" name="Freeform 1822">
                <a:extLst>
                  <a:ext uri="{FF2B5EF4-FFF2-40B4-BE49-F238E27FC236}">
                    <a16:creationId xmlns:a16="http://schemas.microsoft.com/office/drawing/2014/main" id="{8562ADAD-A71F-3F44-B9C4-CACB72874D2C}"/>
                  </a:ext>
                </a:extLst>
              </p:cNvPr>
              <p:cNvSpPr/>
              <p:nvPr/>
            </p:nvSpPr>
            <p:spPr>
              <a:xfrm>
                <a:off x="6535272" y="3896707"/>
                <a:ext cx="231919" cy="126945"/>
              </a:xfrm>
              <a:custGeom>
                <a:avLst/>
                <a:gdLst>
                  <a:gd name="connsiteX0" fmla="*/ 0 w 231919"/>
                  <a:gd name="connsiteY0" fmla="*/ 126945 h 126945"/>
                  <a:gd name="connsiteX1" fmla="*/ 231920 w 231919"/>
                  <a:gd name="connsiteY1" fmla="*/ 126945 h 126945"/>
                  <a:gd name="connsiteX2" fmla="*/ 231920 w 231919"/>
                  <a:gd name="connsiteY2" fmla="*/ 0 h 126945"/>
                  <a:gd name="connsiteX3" fmla="*/ 0 w 231919"/>
                  <a:gd name="connsiteY3" fmla="*/ 0 h 126945"/>
                  <a:gd name="connsiteX4" fmla="*/ 0 w 231919"/>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919" h="126945">
                    <a:moveTo>
                      <a:pt x="0" y="126945"/>
                    </a:moveTo>
                    <a:lnTo>
                      <a:pt x="231920" y="126945"/>
                    </a:lnTo>
                    <a:lnTo>
                      <a:pt x="231920" y="0"/>
                    </a:lnTo>
                    <a:lnTo>
                      <a:pt x="0" y="0"/>
                    </a:lnTo>
                    <a:lnTo>
                      <a:pt x="0" y="126945"/>
                    </a:lnTo>
                  </a:path>
                </a:pathLst>
              </a:custGeom>
              <a:solidFill>
                <a:schemeClr val="accent4"/>
              </a:solidFill>
              <a:ln w="9485" cap="flat">
                <a:noFill/>
                <a:prstDash val="solid"/>
                <a:miter/>
              </a:ln>
            </p:spPr>
            <p:txBody>
              <a:bodyPr rtlCol="0" anchor="ctr"/>
              <a:lstStyle/>
              <a:p>
                <a:endParaRPr lang="en-US"/>
              </a:p>
            </p:txBody>
          </p:sp>
          <p:sp>
            <p:nvSpPr>
              <p:cNvPr id="1824" name="Freeform 1823">
                <a:extLst>
                  <a:ext uri="{FF2B5EF4-FFF2-40B4-BE49-F238E27FC236}">
                    <a16:creationId xmlns:a16="http://schemas.microsoft.com/office/drawing/2014/main" id="{0F77C31E-6045-DF41-A3D4-7F71C04D3878}"/>
                  </a:ext>
                </a:extLst>
              </p:cNvPr>
              <p:cNvSpPr/>
              <p:nvPr/>
            </p:nvSpPr>
            <p:spPr>
              <a:xfrm>
                <a:off x="6534893" y="3215182"/>
                <a:ext cx="232773" cy="681714"/>
              </a:xfrm>
              <a:custGeom>
                <a:avLst/>
                <a:gdLst>
                  <a:gd name="connsiteX0" fmla="*/ 0 w 232773"/>
                  <a:gd name="connsiteY0" fmla="*/ 0 h 681714"/>
                  <a:gd name="connsiteX1" fmla="*/ 232774 w 232773"/>
                  <a:gd name="connsiteY1" fmla="*/ 0 h 681714"/>
                  <a:gd name="connsiteX2" fmla="*/ 232774 w 232773"/>
                  <a:gd name="connsiteY2" fmla="*/ 681714 h 681714"/>
                  <a:gd name="connsiteX3" fmla="*/ 0 w 232773"/>
                  <a:gd name="connsiteY3" fmla="*/ 681714 h 681714"/>
                  <a:gd name="connsiteX4" fmla="*/ 0 w 232773"/>
                  <a:gd name="connsiteY4" fmla="*/ 0 h 681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73" h="681714">
                    <a:moveTo>
                      <a:pt x="0" y="0"/>
                    </a:moveTo>
                    <a:lnTo>
                      <a:pt x="232774" y="0"/>
                    </a:lnTo>
                    <a:lnTo>
                      <a:pt x="232774" y="681714"/>
                    </a:lnTo>
                    <a:lnTo>
                      <a:pt x="0" y="681714"/>
                    </a:lnTo>
                    <a:lnTo>
                      <a:pt x="0" y="0"/>
                    </a:lnTo>
                  </a:path>
                </a:pathLst>
              </a:custGeom>
              <a:solidFill>
                <a:schemeClr val="accent4"/>
              </a:solidFill>
              <a:ln w="9485" cap="flat">
                <a:noFill/>
                <a:prstDash val="solid"/>
                <a:miter/>
              </a:ln>
            </p:spPr>
            <p:txBody>
              <a:bodyPr rtlCol="0" anchor="ctr"/>
              <a:lstStyle/>
              <a:p>
                <a:endParaRPr lang="en-US"/>
              </a:p>
            </p:txBody>
          </p:sp>
          <p:sp>
            <p:nvSpPr>
              <p:cNvPr id="1825" name="Freeform 1824">
                <a:extLst>
                  <a:ext uri="{FF2B5EF4-FFF2-40B4-BE49-F238E27FC236}">
                    <a16:creationId xmlns:a16="http://schemas.microsoft.com/office/drawing/2014/main" id="{E2242390-EA42-FF4D-9920-A15C147D34C7}"/>
                  </a:ext>
                </a:extLst>
              </p:cNvPr>
              <p:cNvSpPr/>
              <p:nvPr/>
            </p:nvSpPr>
            <p:spPr>
              <a:xfrm>
                <a:off x="6639707"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chemeClr val="accent4"/>
              </a:solidFill>
              <a:ln w="9485" cap="flat">
                <a:noFill/>
                <a:prstDash val="solid"/>
                <a:miter/>
              </a:ln>
            </p:spPr>
            <p:txBody>
              <a:bodyPr rtlCol="0" anchor="ctr"/>
              <a:lstStyle/>
              <a:p>
                <a:endParaRPr lang="en-US"/>
              </a:p>
            </p:txBody>
          </p:sp>
          <p:sp>
            <p:nvSpPr>
              <p:cNvPr id="1826" name="Freeform 1825">
                <a:extLst>
                  <a:ext uri="{FF2B5EF4-FFF2-40B4-BE49-F238E27FC236}">
                    <a16:creationId xmlns:a16="http://schemas.microsoft.com/office/drawing/2014/main" id="{2524727A-CE22-A449-8502-DA220E64876E}"/>
                  </a:ext>
                </a:extLst>
              </p:cNvPr>
              <p:cNvSpPr/>
              <p:nvPr/>
            </p:nvSpPr>
            <p:spPr>
              <a:xfrm>
                <a:off x="6528348" y="4006315"/>
                <a:ext cx="245578" cy="35430"/>
              </a:xfrm>
              <a:custGeom>
                <a:avLst/>
                <a:gdLst>
                  <a:gd name="connsiteX0" fmla="*/ 0 w 245578"/>
                  <a:gd name="connsiteY0" fmla="*/ 35431 h 35430"/>
                  <a:gd name="connsiteX1" fmla="*/ 245579 w 245578"/>
                  <a:gd name="connsiteY1" fmla="*/ 35431 h 35430"/>
                  <a:gd name="connsiteX2" fmla="*/ 245579 w 245578"/>
                  <a:gd name="connsiteY2" fmla="*/ 0 h 35430"/>
                  <a:gd name="connsiteX3" fmla="*/ 0 w 245578"/>
                  <a:gd name="connsiteY3" fmla="*/ 0 h 35430"/>
                  <a:gd name="connsiteX4" fmla="*/ 0 w 245578"/>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78" h="35430">
                    <a:moveTo>
                      <a:pt x="0" y="35431"/>
                    </a:moveTo>
                    <a:lnTo>
                      <a:pt x="245579" y="35431"/>
                    </a:lnTo>
                    <a:lnTo>
                      <a:pt x="245579" y="0"/>
                    </a:lnTo>
                    <a:lnTo>
                      <a:pt x="0" y="0"/>
                    </a:lnTo>
                    <a:lnTo>
                      <a:pt x="0" y="35431"/>
                    </a:lnTo>
                  </a:path>
                </a:pathLst>
              </a:custGeom>
              <a:solidFill>
                <a:schemeClr val="accent4"/>
              </a:solidFill>
              <a:ln w="9485" cap="flat">
                <a:noFill/>
                <a:prstDash val="solid"/>
                <a:miter/>
              </a:ln>
            </p:spPr>
            <p:txBody>
              <a:bodyPr rtlCol="0" anchor="ctr"/>
              <a:lstStyle/>
              <a:p>
                <a:endParaRPr lang="en-US"/>
              </a:p>
            </p:txBody>
          </p:sp>
          <p:sp>
            <p:nvSpPr>
              <p:cNvPr id="1827" name="Freeform 1826">
                <a:extLst>
                  <a:ext uri="{FF2B5EF4-FFF2-40B4-BE49-F238E27FC236}">
                    <a16:creationId xmlns:a16="http://schemas.microsoft.com/office/drawing/2014/main" id="{F429C432-D2BD-624D-B904-24A2A92C2DDF}"/>
                  </a:ext>
                </a:extLst>
              </p:cNvPr>
              <p:cNvSpPr/>
              <p:nvPr/>
            </p:nvSpPr>
            <p:spPr>
              <a:xfrm>
                <a:off x="6549974" y="324095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chemeClr val="accent1"/>
              </a:solidFill>
              <a:ln w="9485" cap="flat">
                <a:noFill/>
                <a:prstDash val="solid"/>
                <a:miter/>
              </a:ln>
            </p:spPr>
            <p:txBody>
              <a:bodyPr rtlCol="0" anchor="ctr"/>
              <a:lstStyle/>
              <a:p>
                <a:endParaRPr lang="en-US"/>
              </a:p>
            </p:txBody>
          </p:sp>
          <p:sp>
            <p:nvSpPr>
              <p:cNvPr id="1828" name="Freeform 1827">
                <a:extLst>
                  <a:ext uri="{FF2B5EF4-FFF2-40B4-BE49-F238E27FC236}">
                    <a16:creationId xmlns:a16="http://schemas.microsoft.com/office/drawing/2014/main" id="{81A9798C-27D1-764A-B631-E111F5F04136}"/>
                  </a:ext>
                </a:extLst>
              </p:cNvPr>
              <p:cNvSpPr/>
              <p:nvPr/>
            </p:nvSpPr>
            <p:spPr>
              <a:xfrm>
                <a:off x="6549974" y="334838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chemeClr val="accent1"/>
              </a:solidFill>
              <a:ln w="9485" cap="flat">
                <a:noFill/>
                <a:prstDash val="solid"/>
                <a:miter/>
              </a:ln>
            </p:spPr>
            <p:txBody>
              <a:bodyPr rtlCol="0" anchor="ctr"/>
              <a:lstStyle/>
              <a:p>
                <a:endParaRPr lang="en-US"/>
              </a:p>
            </p:txBody>
          </p:sp>
          <p:sp>
            <p:nvSpPr>
              <p:cNvPr id="1829" name="Freeform 1828">
                <a:extLst>
                  <a:ext uri="{FF2B5EF4-FFF2-40B4-BE49-F238E27FC236}">
                    <a16:creationId xmlns:a16="http://schemas.microsoft.com/office/drawing/2014/main" id="{7DDB65E6-A31C-4744-A5F9-D8A91A105933}"/>
                  </a:ext>
                </a:extLst>
              </p:cNvPr>
              <p:cNvSpPr/>
              <p:nvPr/>
            </p:nvSpPr>
            <p:spPr>
              <a:xfrm>
                <a:off x="6549974" y="3455810"/>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chemeClr val="accent1"/>
              </a:solidFill>
              <a:ln w="9485" cap="flat">
                <a:noFill/>
                <a:prstDash val="solid"/>
                <a:miter/>
              </a:ln>
            </p:spPr>
            <p:txBody>
              <a:bodyPr rtlCol="0" anchor="ctr"/>
              <a:lstStyle/>
              <a:p>
                <a:endParaRPr lang="en-US"/>
              </a:p>
            </p:txBody>
          </p:sp>
          <p:sp>
            <p:nvSpPr>
              <p:cNvPr id="1830" name="Freeform 1829">
                <a:extLst>
                  <a:ext uri="{FF2B5EF4-FFF2-40B4-BE49-F238E27FC236}">
                    <a16:creationId xmlns:a16="http://schemas.microsoft.com/office/drawing/2014/main" id="{B5C841A1-93BD-D043-A62A-180FF83A5F72}"/>
                  </a:ext>
                </a:extLst>
              </p:cNvPr>
              <p:cNvSpPr/>
              <p:nvPr/>
            </p:nvSpPr>
            <p:spPr>
              <a:xfrm>
                <a:off x="6549974" y="356314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chemeClr val="accent1"/>
              </a:solidFill>
              <a:ln w="9485" cap="flat">
                <a:noFill/>
                <a:prstDash val="solid"/>
                <a:miter/>
              </a:ln>
            </p:spPr>
            <p:txBody>
              <a:bodyPr rtlCol="0" anchor="ctr"/>
              <a:lstStyle/>
              <a:p>
                <a:endParaRPr lang="en-US"/>
              </a:p>
            </p:txBody>
          </p:sp>
          <p:sp>
            <p:nvSpPr>
              <p:cNvPr id="1831" name="Freeform 1830">
                <a:extLst>
                  <a:ext uri="{FF2B5EF4-FFF2-40B4-BE49-F238E27FC236}">
                    <a16:creationId xmlns:a16="http://schemas.microsoft.com/office/drawing/2014/main" id="{B2796573-93F8-6B43-B910-E86EBEC5D24C}"/>
                  </a:ext>
                </a:extLst>
              </p:cNvPr>
              <p:cNvSpPr/>
              <p:nvPr/>
            </p:nvSpPr>
            <p:spPr>
              <a:xfrm>
                <a:off x="6549974" y="367057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chemeClr val="accent1"/>
              </a:solidFill>
              <a:ln w="9485" cap="flat">
                <a:noFill/>
                <a:prstDash val="solid"/>
                <a:miter/>
              </a:ln>
            </p:spPr>
            <p:txBody>
              <a:bodyPr rtlCol="0" anchor="ctr"/>
              <a:lstStyle/>
              <a:p>
                <a:endParaRPr lang="en-US"/>
              </a:p>
            </p:txBody>
          </p:sp>
          <p:sp>
            <p:nvSpPr>
              <p:cNvPr id="1832" name="Freeform 1831">
                <a:extLst>
                  <a:ext uri="{FF2B5EF4-FFF2-40B4-BE49-F238E27FC236}">
                    <a16:creationId xmlns:a16="http://schemas.microsoft.com/office/drawing/2014/main" id="{C1F0FBB1-6A4B-574F-B15B-8B897C622BA6}"/>
                  </a:ext>
                </a:extLst>
              </p:cNvPr>
              <p:cNvSpPr/>
              <p:nvPr/>
            </p:nvSpPr>
            <p:spPr>
              <a:xfrm>
                <a:off x="6549974" y="3778004"/>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chemeClr val="accent1"/>
              </a:solidFill>
              <a:ln w="9485" cap="flat">
                <a:noFill/>
                <a:prstDash val="solid"/>
                <a:miter/>
              </a:ln>
            </p:spPr>
            <p:txBody>
              <a:bodyPr rtlCol="0" anchor="ctr"/>
              <a:lstStyle/>
              <a:p>
                <a:endParaRPr lang="en-US"/>
              </a:p>
            </p:txBody>
          </p:sp>
          <p:sp>
            <p:nvSpPr>
              <p:cNvPr id="1833" name="Freeform 1832">
                <a:extLst>
                  <a:ext uri="{FF2B5EF4-FFF2-40B4-BE49-F238E27FC236}">
                    <a16:creationId xmlns:a16="http://schemas.microsoft.com/office/drawing/2014/main" id="{CC94B54D-BB39-634B-BF9B-14309F0BF5EB}"/>
                  </a:ext>
                </a:extLst>
              </p:cNvPr>
              <p:cNvSpPr/>
              <p:nvPr/>
            </p:nvSpPr>
            <p:spPr>
              <a:xfrm>
                <a:off x="6585830" y="3241045"/>
                <a:ext cx="163434" cy="22452"/>
              </a:xfrm>
              <a:custGeom>
                <a:avLst/>
                <a:gdLst>
                  <a:gd name="connsiteX0" fmla="*/ 163435 w 163434"/>
                  <a:gd name="connsiteY0" fmla="*/ 22452 h 22452"/>
                  <a:gd name="connsiteX1" fmla="*/ 0 w 163434"/>
                  <a:gd name="connsiteY1" fmla="*/ 22452 h 22452"/>
                  <a:gd name="connsiteX2" fmla="*/ 0 w 163434"/>
                  <a:gd name="connsiteY2" fmla="*/ 0 h 22452"/>
                  <a:gd name="connsiteX3" fmla="*/ 163435 w 163434"/>
                  <a:gd name="connsiteY3" fmla="*/ 0 h 22452"/>
                  <a:gd name="connsiteX4" fmla="*/ 163435 w 16343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34" h="22452">
                    <a:moveTo>
                      <a:pt x="163435" y="22452"/>
                    </a:moveTo>
                    <a:lnTo>
                      <a:pt x="0" y="22452"/>
                    </a:lnTo>
                    <a:lnTo>
                      <a:pt x="0" y="0"/>
                    </a:lnTo>
                    <a:lnTo>
                      <a:pt x="163435" y="0"/>
                    </a:lnTo>
                    <a:lnTo>
                      <a:pt x="163435" y="22452"/>
                    </a:lnTo>
                  </a:path>
                </a:pathLst>
              </a:custGeom>
              <a:solidFill>
                <a:schemeClr val="accent1">
                  <a:lumMod val="75000"/>
                </a:schemeClr>
              </a:solidFill>
              <a:ln w="9485" cap="flat">
                <a:noFill/>
                <a:prstDash val="solid"/>
                <a:miter/>
              </a:ln>
            </p:spPr>
            <p:txBody>
              <a:bodyPr rtlCol="0" anchor="ctr"/>
              <a:lstStyle/>
              <a:p>
                <a:endParaRPr lang="en-US"/>
              </a:p>
            </p:txBody>
          </p:sp>
          <p:sp>
            <p:nvSpPr>
              <p:cNvPr id="1834" name="Freeform 1833">
                <a:extLst>
                  <a:ext uri="{FF2B5EF4-FFF2-40B4-BE49-F238E27FC236}">
                    <a16:creationId xmlns:a16="http://schemas.microsoft.com/office/drawing/2014/main" id="{5D973D85-6D0E-3640-807D-BF1C060E6827}"/>
                  </a:ext>
                </a:extLst>
              </p:cNvPr>
              <p:cNvSpPr/>
              <p:nvPr/>
            </p:nvSpPr>
            <p:spPr>
              <a:xfrm>
                <a:off x="6585735" y="334838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chemeClr val="accent1">
                  <a:lumMod val="75000"/>
                </a:schemeClr>
              </a:solidFill>
              <a:ln w="9485" cap="flat">
                <a:noFill/>
                <a:prstDash val="solid"/>
                <a:miter/>
              </a:ln>
            </p:spPr>
            <p:txBody>
              <a:bodyPr rtlCol="0" anchor="ctr"/>
              <a:lstStyle/>
              <a:p>
                <a:endParaRPr lang="en-US"/>
              </a:p>
            </p:txBody>
          </p:sp>
          <p:sp>
            <p:nvSpPr>
              <p:cNvPr id="1835" name="Freeform 1834">
                <a:extLst>
                  <a:ext uri="{FF2B5EF4-FFF2-40B4-BE49-F238E27FC236}">
                    <a16:creationId xmlns:a16="http://schemas.microsoft.com/office/drawing/2014/main" id="{376F99C6-8CFF-4541-881C-9BADA9B2653B}"/>
                  </a:ext>
                </a:extLst>
              </p:cNvPr>
              <p:cNvSpPr/>
              <p:nvPr/>
            </p:nvSpPr>
            <p:spPr>
              <a:xfrm>
                <a:off x="6585735" y="345581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chemeClr val="accent1">
                  <a:lumMod val="75000"/>
                </a:schemeClr>
              </a:solidFill>
              <a:ln w="9485" cap="flat">
                <a:noFill/>
                <a:prstDash val="solid"/>
                <a:miter/>
              </a:ln>
            </p:spPr>
            <p:txBody>
              <a:bodyPr rtlCol="0" anchor="ctr"/>
              <a:lstStyle/>
              <a:p>
                <a:endParaRPr lang="en-US"/>
              </a:p>
            </p:txBody>
          </p:sp>
          <p:sp>
            <p:nvSpPr>
              <p:cNvPr id="1836" name="Freeform 1835">
                <a:extLst>
                  <a:ext uri="{FF2B5EF4-FFF2-40B4-BE49-F238E27FC236}">
                    <a16:creationId xmlns:a16="http://schemas.microsoft.com/office/drawing/2014/main" id="{077A804F-411A-164C-BDB3-79C4D139F0FA}"/>
                  </a:ext>
                </a:extLst>
              </p:cNvPr>
              <p:cNvSpPr/>
              <p:nvPr/>
            </p:nvSpPr>
            <p:spPr>
              <a:xfrm>
                <a:off x="6585735" y="3563239"/>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chemeClr val="accent1">
                  <a:lumMod val="75000"/>
                </a:schemeClr>
              </a:solidFill>
              <a:ln w="9485" cap="flat">
                <a:noFill/>
                <a:prstDash val="solid"/>
                <a:miter/>
              </a:ln>
            </p:spPr>
            <p:txBody>
              <a:bodyPr rtlCol="0" anchor="ctr"/>
              <a:lstStyle/>
              <a:p>
                <a:endParaRPr lang="en-US"/>
              </a:p>
            </p:txBody>
          </p:sp>
          <p:sp>
            <p:nvSpPr>
              <p:cNvPr id="1837" name="Freeform 1836">
                <a:extLst>
                  <a:ext uri="{FF2B5EF4-FFF2-40B4-BE49-F238E27FC236}">
                    <a16:creationId xmlns:a16="http://schemas.microsoft.com/office/drawing/2014/main" id="{33EFB1A4-A12B-9C4E-8F41-66A0B5741FD1}"/>
                  </a:ext>
                </a:extLst>
              </p:cNvPr>
              <p:cNvSpPr/>
              <p:nvPr/>
            </p:nvSpPr>
            <p:spPr>
              <a:xfrm>
                <a:off x="6585640" y="367057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cubicBezTo>
                      <a:pt x="0" y="14968"/>
                      <a:pt x="0" y="7484"/>
                      <a:pt x="0" y="0"/>
                    </a:cubicBezTo>
                    <a:lnTo>
                      <a:pt x="163624" y="0"/>
                    </a:lnTo>
                    <a:lnTo>
                      <a:pt x="163624" y="22452"/>
                    </a:lnTo>
                  </a:path>
                </a:pathLst>
              </a:custGeom>
              <a:solidFill>
                <a:schemeClr val="accent1">
                  <a:lumMod val="75000"/>
                </a:schemeClr>
              </a:solidFill>
              <a:ln w="9485" cap="flat">
                <a:noFill/>
                <a:prstDash val="solid"/>
                <a:miter/>
              </a:ln>
            </p:spPr>
            <p:txBody>
              <a:bodyPr rtlCol="0" anchor="ctr"/>
              <a:lstStyle/>
              <a:p>
                <a:endParaRPr lang="en-US"/>
              </a:p>
            </p:txBody>
          </p:sp>
          <p:sp>
            <p:nvSpPr>
              <p:cNvPr id="1838" name="Freeform 1837">
                <a:extLst>
                  <a:ext uri="{FF2B5EF4-FFF2-40B4-BE49-F238E27FC236}">
                    <a16:creationId xmlns:a16="http://schemas.microsoft.com/office/drawing/2014/main" id="{CB012586-FBFE-C648-8C88-882E14AFBFA6}"/>
                  </a:ext>
                </a:extLst>
              </p:cNvPr>
              <p:cNvSpPr/>
              <p:nvPr/>
            </p:nvSpPr>
            <p:spPr>
              <a:xfrm>
                <a:off x="6585640" y="377800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lnTo>
                      <a:pt x="0" y="0"/>
                    </a:lnTo>
                    <a:lnTo>
                      <a:pt x="163624" y="0"/>
                    </a:lnTo>
                    <a:lnTo>
                      <a:pt x="163624" y="22452"/>
                    </a:lnTo>
                  </a:path>
                </a:pathLst>
              </a:custGeom>
              <a:solidFill>
                <a:schemeClr val="accent1">
                  <a:lumMod val="75000"/>
                </a:schemeClr>
              </a:solidFill>
              <a:ln w="9485" cap="flat">
                <a:noFill/>
                <a:prstDash val="solid"/>
                <a:miter/>
              </a:ln>
            </p:spPr>
            <p:txBody>
              <a:bodyPr rtlCol="0" anchor="ctr"/>
              <a:lstStyle/>
              <a:p>
                <a:endParaRPr lang="en-US"/>
              </a:p>
            </p:txBody>
          </p:sp>
          <p:sp>
            <p:nvSpPr>
              <p:cNvPr id="1839" name="Freeform 1838">
                <a:extLst>
                  <a:ext uri="{FF2B5EF4-FFF2-40B4-BE49-F238E27FC236}">
                    <a16:creationId xmlns:a16="http://schemas.microsoft.com/office/drawing/2014/main" id="{F24B2EAE-77A0-C84A-8435-13EC1CD7C7C5}"/>
                  </a:ext>
                </a:extLst>
              </p:cNvPr>
              <p:cNvSpPr/>
              <p:nvPr/>
            </p:nvSpPr>
            <p:spPr>
              <a:xfrm>
                <a:off x="6534987" y="3896896"/>
                <a:ext cx="284" cy="53809"/>
              </a:xfrm>
              <a:custGeom>
                <a:avLst/>
                <a:gdLst>
                  <a:gd name="connsiteX0" fmla="*/ 285 w 284"/>
                  <a:gd name="connsiteY0" fmla="*/ 53810 h 53809"/>
                  <a:gd name="connsiteX1" fmla="*/ 0 w 284"/>
                  <a:gd name="connsiteY1" fmla="*/ 53810 h 53809"/>
                  <a:gd name="connsiteX2" fmla="*/ 0 w 284"/>
                  <a:gd name="connsiteY2" fmla="*/ 0 h 53809"/>
                  <a:gd name="connsiteX3" fmla="*/ 285 w 284"/>
                  <a:gd name="connsiteY3" fmla="*/ 0 h 53809"/>
                  <a:gd name="connsiteX4" fmla="*/ 285 w 284"/>
                  <a:gd name="connsiteY4" fmla="*/ 53810 h 5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 h="53809">
                    <a:moveTo>
                      <a:pt x="285" y="53810"/>
                    </a:moveTo>
                    <a:lnTo>
                      <a:pt x="0" y="53810"/>
                    </a:lnTo>
                    <a:lnTo>
                      <a:pt x="0" y="0"/>
                    </a:lnTo>
                    <a:lnTo>
                      <a:pt x="285" y="0"/>
                    </a:lnTo>
                    <a:lnTo>
                      <a:pt x="285" y="53810"/>
                    </a:lnTo>
                  </a:path>
                </a:pathLst>
              </a:custGeom>
              <a:solidFill>
                <a:srgbClr val="BAC9CE"/>
              </a:solidFill>
              <a:ln w="9485" cap="flat">
                <a:noFill/>
                <a:prstDash val="solid"/>
                <a:miter/>
              </a:ln>
            </p:spPr>
            <p:txBody>
              <a:bodyPr rtlCol="0" anchor="ctr"/>
              <a:lstStyle/>
              <a:p>
                <a:endParaRPr lang="en-US"/>
              </a:p>
            </p:txBody>
          </p:sp>
          <p:sp>
            <p:nvSpPr>
              <p:cNvPr id="1840" name="Freeform 1839">
                <a:extLst>
                  <a:ext uri="{FF2B5EF4-FFF2-40B4-BE49-F238E27FC236}">
                    <a16:creationId xmlns:a16="http://schemas.microsoft.com/office/drawing/2014/main" id="{FD233984-D114-4845-8342-CC7B9758E2D9}"/>
                  </a:ext>
                </a:extLst>
              </p:cNvPr>
              <p:cNvSpPr/>
              <p:nvPr/>
            </p:nvSpPr>
            <p:spPr>
              <a:xfrm>
                <a:off x="6535272" y="3896991"/>
                <a:ext cx="50273" cy="109419"/>
              </a:xfrm>
              <a:custGeom>
                <a:avLst/>
                <a:gdLst>
                  <a:gd name="connsiteX0" fmla="*/ 50273 w 50273"/>
                  <a:gd name="connsiteY0" fmla="*/ 109324 h 109419"/>
                  <a:gd name="connsiteX1" fmla="*/ 31871 w 50273"/>
                  <a:gd name="connsiteY1" fmla="*/ 109324 h 109419"/>
                  <a:gd name="connsiteX2" fmla="*/ 31871 w 50273"/>
                  <a:gd name="connsiteY2" fmla="*/ 53810 h 109419"/>
                  <a:gd name="connsiteX3" fmla="*/ 0 w 50273"/>
                  <a:gd name="connsiteY3" fmla="*/ 53810 h 109419"/>
                  <a:gd name="connsiteX4" fmla="*/ 0 w 50273"/>
                  <a:gd name="connsiteY4" fmla="*/ 0 h 109419"/>
                  <a:gd name="connsiteX5" fmla="*/ 50273 w 50273"/>
                  <a:gd name="connsiteY5" fmla="*/ 0 h 109419"/>
                  <a:gd name="connsiteX6" fmla="*/ 50273 w 50273"/>
                  <a:gd name="connsiteY6" fmla="*/ 109419 h 10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73" h="109419">
                    <a:moveTo>
                      <a:pt x="50273" y="109324"/>
                    </a:moveTo>
                    <a:lnTo>
                      <a:pt x="31871" y="109324"/>
                    </a:lnTo>
                    <a:lnTo>
                      <a:pt x="31871" y="53810"/>
                    </a:lnTo>
                    <a:lnTo>
                      <a:pt x="0" y="53810"/>
                    </a:lnTo>
                    <a:lnTo>
                      <a:pt x="0" y="0"/>
                    </a:lnTo>
                    <a:lnTo>
                      <a:pt x="50273" y="0"/>
                    </a:lnTo>
                    <a:cubicBezTo>
                      <a:pt x="50273" y="36473"/>
                      <a:pt x="50273" y="72946"/>
                      <a:pt x="50273" y="109419"/>
                    </a:cubicBezTo>
                  </a:path>
                </a:pathLst>
              </a:custGeom>
              <a:solidFill>
                <a:srgbClr val="5E777F"/>
              </a:solidFill>
              <a:ln w="9485" cap="flat">
                <a:noFill/>
                <a:prstDash val="solid"/>
                <a:miter/>
              </a:ln>
            </p:spPr>
            <p:txBody>
              <a:bodyPr rtlCol="0" anchor="ctr"/>
              <a:lstStyle/>
              <a:p>
                <a:endParaRPr lang="en-US"/>
              </a:p>
            </p:txBody>
          </p:sp>
          <p:sp>
            <p:nvSpPr>
              <p:cNvPr id="1841" name="Freeform 1840">
                <a:extLst>
                  <a:ext uri="{FF2B5EF4-FFF2-40B4-BE49-F238E27FC236}">
                    <a16:creationId xmlns:a16="http://schemas.microsoft.com/office/drawing/2014/main" id="{C4A35720-F146-CA4C-92E0-A318D2B57EBE}"/>
                  </a:ext>
                </a:extLst>
              </p:cNvPr>
              <p:cNvSpPr/>
              <p:nvPr/>
            </p:nvSpPr>
            <p:spPr>
              <a:xfrm>
                <a:off x="6534987" y="3215182"/>
                <a:ext cx="50747" cy="681903"/>
              </a:xfrm>
              <a:custGeom>
                <a:avLst/>
                <a:gdLst>
                  <a:gd name="connsiteX0" fmla="*/ 50558 w 50747"/>
                  <a:gd name="connsiteY0" fmla="*/ 681714 h 681903"/>
                  <a:gd name="connsiteX1" fmla="*/ 0 w 50747"/>
                  <a:gd name="connsiteY1" fmla="*/ 681714 h 681903"/>
                  <a:gd name="connsiteX2" fmla="*/ 0 w 50747"/>
                  <a:gd name="connsiteY2" fmla="*/ 0 h 681903"/>
                  <a:gd name="connsiteX3" fmla="*/ 50747 w 50747"/>
                  <a:gd name="connsiteY3" fmla="*/ 0 h 681903"/>
                  <a:gd name="connsiteX4" fmla="*/ 50747 w 50747"/>
                  <a:gd name="connsiteY4" fmla="*/ 25768 h 681903"/>
                  <a:gd name="connsiteX5" fmla="*/ 14987 w 50747"/>
                  <a:gd name="connsiteY5" fmla="*/ 25768 h 681903"/>
                  <a:gd name="connsiteX6" fmla="*/ 14987 w 50747"/>
                  <a:gd name="connsiteY6" fmla="*/ 114440 h 681903"/>
                  <a:gd name="connsiteX7" fmla="*/ 50747 w 50747"/>
                  <a:gd name="connsiteY7" fmla="*/ 114440 h 681903"/>
                  <a:gd name="connsiteX8" fmla="*/ 50747 w 50747"/>
                  <a:gd name="connsiteY8" fmla="*/ 133198 h 681903"/>
                  <a:gd name="connsiteX9" fmla="*/ 14987 w 50747"/>
                  <a:gd name="connsiteY9" fmla="*/ 133198 h 681903"/>
                  <a:gd name="connsiteX10" fmla="*/ 14987 w 50747"/>
                  <a:gd name="connsiteY10" fmla="*/ 221870 h 681903"/>
                  <a:gd name="connsiteX11" fmla="*/ 50652 w 50747"/>
                  <a:gd name="connsiteY11" fmla="*/ 221870 h 681903"/>
                  <a:gd name="connsiteX12" fmla="*/ 50652 w 50747"/>
                  <a:gd name="connsiteY12" fmla="*/ 240627 h 681903"/>
                  <a:gd name="connsiteX13" fmla="*/ 14987 w 50747"/>
                  <a:gd name="connsiteY13" fmla="*/ 240627 h 681903"/>
                  <a:gd name="connsiteX14" fmla="*/ 14987 w 50747"/>
                  <a:gd name="connsiteY14" fmla="*/ 329299 h 681903"/>
                  <a:gd name="connsiteX15" fmla="*/ 50652 w 50747"/>
                  <a:gd name="connsiteY15" fmla="*/ 329299 h 681903"/>
                  <a:gd name="connsiteX16" fmla="*/ 50652 w 50747"/>
                  <a:gd name="connsiteY16" fmla="*/ 348057 h 681903"/>
                  <a:gd name="connsiteX17" fmla="*/ 14987 w 50747"/>
                  <a:gd name="connsiteY17" fmla="*/ 348057 h 681903"/>
                  <a:gd name="connsiteX18" fmla="*/ 14987 w 50747"/>
                  <a:gd name="connsiteY18" fmla="*/ 436729 h 681903"/>
                  <a:gd name="connsiteX19" fmla="*/ 50652 w 50747"/>
                  <a:gd name="connsiteY19" fmla="*/ 436729 h 681903"/>
                  <a:gd name="connsiteX20" fmla="*/ 50652 w 50747"/>
                  <a:gd name="connsiteY20" fmla="*/ 455487 h 681903"/>
                  <a:gd name="connsiteX21" fmla="*/ 14987 w 50747"/>
                  <a:gd name="connsiteY21" fmla="*/ 455487 h 681903"/>
                  <a:gd name="connsiteX22" fmla="*/ 14987 w 50747"/>
                  <a:gd name="connsiteY22" fmla="*/ 544159 h 681903"/>
                  <a:gd name="connsiteX23" fmla="*/ 50558 w 50747"/>
                  <a:gd name="connsiteY23" fmla="*/ 544159 h 681903"/>
                  <a:gd name="connsiteX24" fmla="*/ 50558 w 50747"/>
                  <a:gd name="connsiteY24" fmla="*/ 562916 h 681903"/>
                  <a:gd name="connsiteX25" fmla="*/ 14987 w 50747"/>
                  <a:gd name="connsiteY25" fmla="*/ 562916 h 681903"/>
                  <a:gd name="connsiteX26" fmla="*/ 14987 w 50747"/>
                  <a:gd name="connsiteY26" fmla="*/ 651588 h 681903"/>
                  <a:gd name="connsiteX27" fmla="*/ 50558 w 50747"/>
                  <a:gd name="connsiteY27" fmla="*/ 651588 h 681903"/>
                  <a:gd name="connsiteX28" fmla="*/ 50558 w 50747"/>
                  <a:gd name="connsiteY28" fmla="*/ 681904 h 681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747" h="681903">
                    <a:moveTo>
                      <a:pt x="50558" y="681714"/>
                    </a:moveTo>
                    <a:lnTo>
                      <a:pt x="0" y="681714"/>
                    </a:lnTo>
                    <a:lnTo>
                      <a:pt x="0" y="0"/>
                    </a:lnTo>
                    <a:lnTo>
                      <a:pt x="50747" y="0"/>
                    </a:lnTo>
                    <a:lnTo>
                      <a:pt x="50747" y="25768"/>
                    </a:lnTo>
                    <a:lnTo>
                      <a:pt x="14987" y="25768"/>
                    </a:lnTo>
                    <a:lnTo>
                      <a:pt x="14987" y="114440"/>
                    </a:lnTo>
                    <a:lnTo>
                      <a:pt x="50747" y="114440"/>
                    </a:lnTo>
                    <a:lnTo>
                      <a:pt x="50747" y="133198"/>
                    </a:lnTo>
                    <a:lnTo>
                      <a:pt x="14987" y="133198"/>
                    </a:lnTo>
                    <a:lnTo>
                      <a:pt x="14987" y="221870"/>
                    </a:lnTo>
                    <a:lnTo>
                      <a:pt x="50652" y="221870"/>
                    </a:lnTo>
                    <a:lnTo>
                      <a:pt x="50652" y="240627"/>
                    </a:lnTo>
                    <a:lnTo>
                      <a:pt x="14987" y="240627"/>
                    </a:lnTo>
                    <a:lnTo>
                      <a:pt x="14987" y="329299"/>
                    </a:lnTo>
                    <a:lnTo>
                      <a:pt x="50652" y="329299"/>
                    </a:lnTo>
                    <a:cubicBezTo>
                      <a:pt x="50652" y="335552"/>
                      <a:pt x="50652" y="341804"/>
                      <a:pt x="50652" y="348057"/>
                    </a:cubicBezTo>
                    <a:lnTo>
                      <a:pt x="14987" y="348057"/>
                    </a:lnTo>
                    <a:lnTo>
                      <a:pt x="14987" y="436729"/>
                    </a:lnTo>
                    <a:lnTo>
                      <a:pt x="50652" y="436729"/>
                    </a:lnTo>
                    <a:cubicBezTo>
                      <a:pt x="50652" y="442982"/>
                      <a:pt x="50652" y="449234"/>
                      <a:pt x="50652" y="455487"/>
                    </a:cubicBezTo>
                    <a:lnTo>
                      <a:pt x="14987" y="455487"/>
                    </a:lnTo>
                    <a:lnTo>
                      <a:pt x="14987" y="544159"/>
                    </a:lnTo>
                    <a:lnTo>
                      <a:pt x="50558" y="544159"/>
                    </a:lnTo>
                    <a:cubicBezTo>
                      <a:pt x="50558" y="550411"/>
                      <a:pt x="50558" y="556664"/>
                      <a:pt x="50558" y="562916"/>
                    </a:cubicBezTo>
                    <a:lnTo>
                      <a:pt x="14987" y="562916"/>
                    </a:lnTo>
                    <a:lnTo>
                      <a:pt x="14987" y="651588"/>
                    </a:lnTo>
                    <a:lnTo>
                      <a:pt x="50558" y="651588"/>
                    </a:lnTo>
                    <a:cubicBezTo>
                      <a:pt x="50558" y="661725"/>
                      <a:pt x="50558" y="671767"/>
                      <a:pt x="50558" y="681904"/>
                    </a:cubicBezTo>
                  </a:path>
                </a:pathLst>
              </a:custGeom>
              <a:solidFill>
                <a:schemeClr val="accent4">
                  <a:lumMod val="60000"/>
                  <a:lumOff val="40000"/>
                </a:schemeClr>
              </a:solidFill>
              <a:ln w="9485" cap="flat">
                <a:noFill/>
                <a:prstDash val="solid"/>
                <a:miter/>
              </a:ln>
            </p:spPr>
            <p:txBody>
              <a:bodyPr rtlCol="0" anchor="ctr"/>
              <a:lstStyle/>
              <a:p>
                <a:endParaRPr lang="en-US"/>
              </a:p>
            </p:txBody>
          </p:sp>
          <p:sp>
            <p:nvSpPr>
              <p:cNvPr id="1842" name="Freeform 1841">
                <a:extLst>
                  <a:ext uri="{FF2B5EF4-FFF2-40B4-BE49-F238E27FC236}">
                    <a16:creationId xmlns:a16="http://schemas.microsoft.com/office/drawing/2014/main" id="{D7B4FDB9-6525-7C45-843B-7535897C5481}"/>
                  </a:ext>
                </a:extLst>
              </p:cNvPr>
              <p:cNvSpPr/>
              <p:nvPr/>
            </p:nvSpPr>
            <p:spPr>
              <a:xfrm>
                <a:off x="6567143" y="4006315"/>
                <a:ext cx="18401" cy="35430"/>
              </a:xfrm>
              <a:custGeom>
                <a:avLst/>
                <a:gdLst>
                  <a:gd name="connsiteX0" fmla="*/ 18402 w 18401"/>
                  <a:gd name="connsiteY0" fmla="*/ 35431 h 35430"/>
                  <a:gd name="connsiteX1" fmla="*/ 0 w 18401"/>
                  <a:gd name="connsiteY1" fmla="*/ 35431 h 35430"/>
                  <a:gd name="connsiteX2" fmla="*/ 0 w 18401"/>
                  <a:gd name="connsiteY2" fmla="*/ 0 h 35430"/>
                  <a:gd name="connsiteX3" fmla="*/ 18402 w 18401"/>
                  <a:gd name="connsiteY3" fmla="*/ 0 h 35430"/>
                  <a:gd name="connsiteX4" fmla="*/ 18402 w 18401"/>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1" h="35430">
                    <a:moveTo>
                      <a:pt x="18402" y="35431"/>
                    </a:moveTo>
                    <a:lnTo>
                      <a:pt x="0" y="35431"/>
                    </a:lnTo>
                    <a:lnTo>
                      <a:pt x="0" y="0"/>
                    </a:lnTo>
                    <a:lnTo>
                      <a:pt x="18402" y="0"/>
                    </a:lnTo>
                    <a:cubicBezTo>
                      <a:pt x="18402" y="11842"/>
                      <a:pt x="18402" y="23589"/>
                      <a:pt x="18402" y="35431"/>
                    </a:cubicBezTo>
                  </a:path>
                </a:pathLst>
              </a:custGeom>
              <a:solidFill>
                <a:srgbClr val="8CA8B1"/>
              </a:solidFill>
              <a:ln w="9485" cap="flat">
                <a:noFill/>
                <a:prstDash val="solid"/>
                <a:miter/>
              </a:ln>
            </p:spPr>
            <p:txBody>
              <a:bodyPr rtlCol="0" anchor="ctr"/>
              <a:lstStyle/>
              <a:p>
                <a:endParaRPr lang="en-US"/>
              </a:p>
            </p:txBody>
          </p:sp>
          <p:sp>
            <p:nvSpPr>
              <p:cNvPr id="1843" name="Freeform 1842">
                <a:extLst>
                  <a:ext uri="{FF2B5EF4-FFF2-40B4-BE49-F238E27FC236}">
                    <a16:creationId xmlns:a16="http://schemas.microsoft.com/office/drawing/2014/main" id="{6CFF7082-1BEB-2044-AF25-329252D3E27B}"/>
                  </a:ext>
                </a:extLst>
              </p:cNvPr>
              <p:cNvSpPr/>
              <p:nvPr/>
            </p:nvSpPr>
            <p:spPr>
              <a:xfrm>
                <a:off x="6549974" y="3240950"/>
                <a:ext cx="35760" cy="88672"/>
              </a:xfrm>
              <a:custGeom>
                <a:avLst/>
                <a:gdLst>
                  <a:gd name="connsiteX0" fmla="*/ 35760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760" y="88672"/>
                    </a:moveTo>
                    <a:lnTo>
                      <a:pt x="0" y="88672"/>
                    </a:lnTo>
                    <a:lnTo>
                      <a:pt x="0" y="0"/>
                    </a:lnTo>
                    <a:lnTo>
                      <a:pt x="0" y="0"/>
                    </a:lnTo>
                    <a:lnTo>
                      <a:pt x="0" y="22452"/>
                    </a:lnTo>
                    <a:lnTo>
                      <a:pt x="35760" y="22452"/>
                    </a:lnTo>
                    <a:cubicBezTo>
                      <a:pt x="35760" y="44525"/>
                      <a:pt x="35760" y="66504"/>
                      <a:pt x="35760" y="88577"/>
                    </a:cubicBezTo>
                  </a:path>
                </a:pathLst>
              </a:custGeom>
              <a:solidFill>
                <a:schemeClr val="accent1">
                  <a:lumMod val="75000"/>
                </a:schemeClr>
              </a:solidFill>
              <a:ln w="9485" cap="flat">
                <a:noFill/>
                <a:prstDash val="solid"/>
                <a:miter/>
              </a:ln>
            </p:spPr>
            <p:txBody>
              <a:bodyPr rtlCol="0" anchor="ctr"/>
              <a:lstStyle/>
              <a:p>
                <a:endParaRPr lang="en-US"/>
              </a:p>
            </p:txBody>
          </p:sp>
          <p:sp>
            <p:nvSpPr>
              <p:cNvPr id="1844" name="Freeform 1843">
                <a:extLst>
                  <a:ext uri="{FF2B5EF4-FFF2-40B4-BE49-F238E27FC236}">
                    <a16:creationId xmlns:a16="http://schemas.microsoft.com/office/drawing/2014/main" id="{6CDBCFC9-FAC1-EA4B-9887-BCAAD36D2442}"/>
                  </a:ext>
                </a:extLst>
              </p:cNvPr>
              <p:cNvSpPr/>
              <p:nvPr/>
            </p:nvSpPr>
            <p:spPr>
              <a:xfrm>
                <a:off x="6550069" y="3348380"/>
                <a:ext cx="35760" cy="88672"/>
              </a:xfrm>
              <a:custGeom>
                <a:avLst/>
                <a:gdLst>
                  <a:gd name="connsiteX0" fmla="*/ 35665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665" y="88672"/>
                    </a:moveTo>
                    <a:lnTo>
                      <a:pt x="0" y="88672"/>
                    </a:lnTo>
                    <a:lnTo>
                      <a:pt x="0" y="0"/>
                    </a:lnTo>
                    <a:lnTo>
                      <a:pt x="0" y="0"/>
                    </a:lnTo>
                    <a:lnTo>
                      <a:pt x="0" y="22452"/>
                    </a:lnTo>
                    <a:lnTo>
                      <a:pt x="35760" y="22452"/>
                    </a:lnTo>
                    <a:cubicBezTo>
                      <a:pt x="35760" y="44526"/>
                      <a:pt x="35760" y="66504"/>
                      <a:pt x="35760" y="88577"/>
                    </a:cubicBezTo>
                  </a:path>
                </a:pathLst>
              </a:custGeom>
              <a:solidFill>
                <a:schemeClr val="accent1">
                  <a:lumMod val="75000"/>
                </a:schemeClr>
              </a:solidFill>
              <a:ln w="9485" cap="flat">
                <a:noFill/>
                <a:prstDash val="solid"/>
                <a:miter/>
              </a:ln>
            </p:spPr>
            <p:txBody>
              <a:bodyPr rtlCol="0" anchor="ctr"/>
              <a:lstStyle/>
              <a:p>
                <a:endParaRPr lang="en-US"/>
              </a:p>
            </p:txBody>
          </p:sp>
          <p:sp>
            <p:nvSpPr>
              <p:cNvPr id="1845" name="Freeform 1844">
                <a:extLst>
                  <a:ext uri="{FF2B5EF4-FFF2-40B4-BE49-F238E27FC236}">
                    <a16:creationId xmlns:a16="http://schemas.microsoft.com/office/drawing/2014/main" id="{4BB84677-0EB7-7A40-80CA-F34F023AC9F3}"/>
                  </a:ext>
                </a:extLst>
              </p:cNvPr>
              <p:cNvSpPr/>
              <p:nvPr/>
            </p:nvSpPr>
            <p:spPr>
              <a:xfrm>
                <a:off x="6550069" y="3455715"/>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04"/>
                      <a:pt x="35665" y="88577"/>
                    </a:cubicBezTo>
                  </a:path>
                </a:pathLst>
              </a:custGeom>
              <a:solidFill>
                <a:schemeClr val="accent1">
                  <a:lumMod val="75000"/>
                </a:schemeClr>
              </a:solidFill>
              <a:ln w="9485" cap="flat">
                <a:noFill/>
                <a:prstDash val="solid"/>
                <a:miter/>
              </a:ln>
            </p:spPr>
            <p:txBody>
              <a:bodyPr rtlCol="0" anchor="ctr"/>
              <a:lstStyle/>
              <a:p>
                <a:endParaRPr lang="en-US"/>
              </a:p>
            </p:txBody>
          </p:sp>
          <p:sp>
            <p:nvSpPr>
              <p:cNvPr id="1846" name="Freeform 1845">
                <a:extLst>
                  <a:ext uri="{FF2B5EF4-FFF2-40B4-BE49-F238E27FC236}">
                    <a16:creationId xmlns:a16="http://schemas.microsoft.com/office/drawing/2014/main" id="{580C589B-2F04-254A-B14E-89845CAF3190}"/>
                  </a:ext>
                </a:extLst>
              </p:cNvPr>
              <p:cNvSpPr/>
              <p:nvPr/>
            </p:nvSpPr>
            <p:spPr>
              <a:xfrm>
                <a:off x="6549974" y="3563144"/>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99"/>
                      <a:pt x="35665" y="88577"/>
                    </a:cubicBezTo>
                  </a:path>
                </a:pathLst>
              </a:custGeom>
              <a:solidFill>
                <a:schemeClr val="accent1">
                  <a:lumMod val="75000"/>
                </a:schemeClr>
              </a:solidFill>
              <a:ln w="9485" cap="flat">
                <a:noFill/>
                <a:prstDash val="solid"/>
                <a:miter/>
              </a:ln>
            </p:spPr>
            <p:txBody>
              <a:bodyPr rtlCol="0" anchor="ctr"/>
              <a:lstStyle/>
              <a:p>
                <a:endParaRPr lang="en-US"/>
              </a:p>
            </p:txBody>
          </p:sp>
          <p:sp>
            <p:nvSpPr>
              <p:cNvPr id="1847" name="Freeform 1846">
                <a:extLst>
                  <a:ext uri="{FF2B5EF4-FFF2-40B4-BE49-F238E27FC236}">
                    <a16:creationId xmlns:a16="http://schemas.microsoft.com/office/drawing/2014/main" id="{30F919D5-4EE7-1249-A06E-D1D00CA46944}"/>
                  </a:ext>
                </a:extLst>
              </p:cNvPr>
              <p:cNvSpPr/>
              <p:nvPr/>
            </p:nvSpPr>
            <p:spPr>
              <a:xfrm>
                <a:off x="6550069" y="3670574"/>
                <a:ext cx="35665" cy="88672"/>
              </a:xfrm>
              <a:custGeom>
                <a:avLst/>
                <a:gdLst>
                  <a:gd name="connsiteX0" fmla="*/ 35571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571" y="88672"/>
                    </a:moveTo>
                    <a:lnTo>
                      <a:pt x="0" y="88672"/>
                    </a:lnTo>
                    <a:lnTo>
                      <a:pt x="0" y="0"/>
                    </a:lnTo>
                    <a:lnTo>
                      <a:pt x="0" y="0"/>
                    </a:lnTo>
                    <a:lnTo>
                      <a:pt x="0" y="22452"/>
                    </a:lnTo>
                    <a:lnTo>
                      <a:pt x="35665" y="22452"/>
                    </a:lnTo>
                    <a:cubicBezTo>
                      <a:pt x="35665" y="44525"/>
                      <a:pt x="35665" y="66599"/>
                      <a:pt x="35665" y="88577"/>
                    </a:cubicBezTo>
                  </a:path>
                </a:pathLst>
              </a:custGeom>
              <a:solidFill>
                <a:schemeClr val="accent1">
                  <a:lumMod val="75000"/>
                </a:schemeClr>
              </a:solidFill>
              <a:ln w="9485" cap="flat">
                <a:noFill/>
                <a:prstDash val="solid"/>
                <a:miter/>
              </a:ln>
            </p:spPr>
            <p:txBody>
              <a:bodyPr rtlCol="0" anchor="ctr"/>
              <a:lstStyle/>
              <a:p>
                <a:endParaRPr lang="en-US"/>
              </a:p>
            </p:txBody>
          </p:sp>
          <p:sp>
            <p:nvSpPr>
              <p:cNvPr id="1848" name="Freeform 1847">
                <a:extLst>
                  <a:ext uri="{FF2B5EF4-FFF2-40B4-BE49-F238E27FC236}">
                    <a16:creationId xmlns:a16="http://schemas.microsoft.com/office/drawing/2014/main" id="{7C73B9C4-B9FC-EE41-954F-1FCE91DB25C9}"/>
                  </a:ext>
                </a:extLst>
              </p:cNvPr>
              <p:cNvSpPr/>
              <p:nvPr/>
            </p:nvSpPr>
            <p:spPr>
              <a:xfrm>
                <a:off x="6549974" y="3777909"/>
                <a:ext cx="35570" cy="88672"/>
              </a:xfrm>
              <a:custGeom>
                <a:avLst/>
                <a:gdLst>
                  <a:gd name="connsiteX0" fmla="*/ 35571 w 35570"/>
                  <a:gd name="connsiteY0" fmla="*/ 88672 h 88672"/>
                  <a:gd name="connsiteX1" fmla="*/ 0 w 35570"/>
                  <a:gd name="connsiteY1" fmla="*/ 88672 h 88672"/>
                  <a:gd name="connsiteX2" fmla="*/ 0 w 35570"/>
                  <a:gd name="connsiteY2" fmla="*/ 0 h 88672"/>
                  <a:gd name="connsiteX3" fmla="*/ 0 w 35570"/>
                  <a:gd name="connsiteY3" fmla="*/ 0 h 88672"/>
                  <a:gd name="connsiteX4" fmla="*/ 0 w 35570"/>
                  <a:gd name="connsiteY4" fmla="*/ 22452 h 88672"/>
                  <a:gd name="connsiteX5" fmla="*/ 35571 w 35570"/>
                  <a:gd name="connsiteY5" fmla="*/ 22452 h 88672"/>
                  <a:gd name="connsiteX6" fmla="*/ 35571 w 3557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70" h="88672">
                    <a:moveTo>
                      <a:pt x="35571" y="88672"/>
                    </a:moveTo>
                    <a:lnTo>
                      <a:pt x="0" y="88672"/>
                    </a:lnTo>
                    <a:lnTo>
                      <a:pt x="0" y="0"/>
                    </a:lnTo>
                    <a:lnTo>
                      <a:pt x="0" y="0"/>
                    </a:lnTo>
                    <a:lnTo>
                      <a:pt x="0" y="22452"/>
                    </a:lnTo>
                    <a:lnTo>
                      <a:pt x="35571" y="22452"/>
                    </a:lnTo>
                    <a:cubicBezTo>
                      <a:pt x="35571" y="44525"/>
                      <a:pt x="35571" y="66599"/>
                      <a:pt x="35571" y="88577"/>
                    </a:cubicBezTo>
                  </a:path>
                </a:pathLst>
              </a:custGeom>
              <a:solidFill>
                <a:schemeClr val="accent1">
                  <a:lumMod val="75000"/>
                </a:schemeClr>
              </a:solidFill>
              <a:ln w="9485" cap="flat">
                <a:noFill/>
                <a:prstDash val="solid"/>
                <a:miter/>
              </a:ln>
            </p:spPr>
            <p:txBody>
              <a:bodyPr rtlCol="0" anchor="ctr"/>
              <a:lstStyle/>
              <a:p>
                <a:endParaRPr lang="en-US"/>
              </a:p>
            </p:txBody>
          </p:sp>
          <p:sp>
            <p:nvSpPr>
              <p:cNvPr id="1849" name="Freeform 1848">
                <a:extLst>
                  <a:ext uri="{FF2B5EF4-FFF2-40B4-BE49-F238E27FC236}">
                    <a16:creationId xmlns:a16="http://schemas.microsoft.com/office/drawing/2014/main" id="{9E543F86-5903-9F49-86FA-91E02B72E4CC}"/>
                  </a:ext>
                </a:extLst>
              </p:cNvPr>
              <p:cNvSpPr/>
              <p:nvPr/>
            </p:nvSpPr>
            <p:spPr>
              <a:xfrm>
                <a:off x="6549974" y="3241045"/>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lnTo>
                      <a:pt x="35760" y="22452"/>
                    </a:lnTo>
                  </a:path>
                </a:pathLst>
              </a:custGeom>
              <a:solidFill>
                <a:schemeClr val="accent1">
                  <a:lumMod val="50000"/>
                </a:schemeClr>
              </a:solidFill>
              <a:ln w="9485" cap="flat">
                <a:noFill/>
                <a:prstDash val="solid"/>
                <a:miter/>
              </a:ln>
            </p:spPr>
            <p:txBody>
              <a:bodyPr rtlCol="0" anchor="ctr"/>
              <a:lstStyle/>
              <a:p>
                <a:endParaRPr lang="en-US"/>
              </a:p>
            </p:txBody>
          </p:sp>
          <p:sp>
            <p:nvSpPr>
              <p:cNvPr id="1850" name="Freeform 1849">
                <a:extLst>
                  <a:ext uri="{FF2B5EF4-FFF2-40B4-BE49-F238E27FC236}">
                    <a16:creationId xmlns:a16="http://schemas.microsoft.com/office/drawing/2014/main" id="{2D9F7878-E682-B946-BD5A-DF30DE8D25F7}"/>
                  </a:ext>
                </a:extLst>
              </p:cNvPr>
              <p:cNvSpPr/>
              <p:nvPr/>
            </p:nvSpPr>
            <p:spPr>
              <a:xfrm>
                <a:off x="6549974" y="3348380"/>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cubicBezTo>
                      <a:pt x="35760" y="7484"/>
                      <a:pt x="35760" y="14968"/>
                      <a:pt x="35760" y="22452"/>
                    </a:cubicBezTo>
                  </a:path>
                </a:pathLst>
              </a:custGeom>
              <a:solidFill>
                <a:schemeClr val="accent1">
                  <a:lumMod val="50000"/>
                </a:schemeClr>
              </a:solidFill>
              <a:ln w="9485" cap="flat">
                <a:noFill/>
                <a:prstDash val="solid"/>
                <a:miter/>
              </a:ln>
            </p:spPr>
            <p:txBody>
              <a:bodyPr rtlCol="0" anchor="ctr"/>
              <a:lstStyle/>
              <a:p>
                <a:endParaRPr lang="en-US"/>
              </a:p>
            </p:txBody>
          </p:sp>
          <p:sp>
            <p:nvSpPr>
              <p:cNvPr id="1851" name="Freeform 1850">
                <a:extLst>
                  <a:ext uri="{FF2B5EF4-FFF2-40B4-BE49-F238E27FC236}">
                    <a16:creationId xmlns:a16="http://schemas.microsoft.com/office/drawing/2014/main" id="{2D11DB4E-4925-6142-9490-CAC427C8D915}"/>
                  </a:ext>
                </a:extLst>
              </p:cNvPr>
              <p:cNvSpPr/>
              <p:nvPr/>
            </p:nvSpPr>
            <p:spPr>
              <a:xfrm>
                <a:off x="6550069" y="3455810"/>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chemeClr val="accent1">
                  <a:lumMod val="50000"/>
                </a:schemeClr>
              </a:solidFill>
              <a:ln w="9485" cap="flat">
                <a:noFill/>
                <a:prstDash val="solid"/>
                <a:miter/>
              </a:ln>
            </p:spPr>
            <p:txBody>
              <a:bodyPr rtlCol="0" anchor="ctr"/>
              <a:lstStyle/>
              <a:p>
                <a:endParaRPr lang="en-US"/>
              </a:p>
            </p:txBody>
          </p:sp>
          <p:sp>
            <p:nvSpPr>
              <p:cNvPr id="1852" name="Freeform 1851">
                <a:extLst>
                  <a:ext uri="{FF2B5EF4-FFF2-40B4-BE49-F238E27FC236}">
                    <a16:creationId xmlns:a16="http://schemas.microsoft.com/office/drawing/2014/main" id="{2C77C067-ABAE-4046-9295-000F311ED6C5}"/>
                  </a:ext>
                </a:extLst>
              </p:cNvPr>
              <p:cNvSpPr/>
              <p:nvPr/>
            </p:nvSpPr>
            <p:spPr>
              <a:xfrm>
                <a:off x="6549974" y="3563239"/>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chemeClr val="accent1">
                  <a:lumMod val="50000"/>
                </a:schemeClr>
              </a:solidFill>
              <a:ln w="9485" cap="flat">
                <a:noFill/>
                <a:prstDash val="solid"/>
                <a:miter/>
              </a:ln>
            </p:spPr>
            <p:txBody>
              <a:bodyPr rtlCol="0" anchor="ctr"/>
              <a:lstStyle/>
              <a:p>
                <a:endParaRPr lang="en-US"/>
              </a:p>
            </p:txBody>
          </p:sp>
          <p:sp>
            <p:nvSpPr>
              <p:cNvPr id="1853" name="Freeform 1852">
                <a:extLst>
                  <a:ext uri="{FF2B5EF4-FFF2-40B4-BE49-F238E27FC236}">
                    <a16:creationId xmlns:a16="http://schemas.microsoft.com/office/drawing/2014/main" id="{0E7CAB14-E926-BD4C-AABA-5DEDE7B9219A}"/>
                  </a:ext>
                </a:extLst>
              </p:cNvPr>
              <p:cNvSpPr/>
              <p:nvPr/>
            </p:nvSpPr>
            <p:spPr>
              <a:xfrm>
                <a:off x="6549974" y="3670574"/>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chemeClr val="accent1">
                  <a:lumMod val="50000"/>
                </a:schemeClr>
              </a:solidFill>
              <a:ln w="9485" cap="flat">
                <a:noFill/>
                <a:prstDash val="solid"/>
                <a:miter/>
              </a:ln>
            </p:spPr>
            <p:txBody>
              <a:bodyPr rtlCol="0" anchor="ctr"/>
              <a:lstStyle/>
              <a:p>
                <a:endParaRPr lang="en-US"/>
              </a:p>
            </p:txBody>
          </p:sp>
          <p:sp>
            <p:nvSpPr>
              <p:cNvPr id="1854" name="Freeform 1853">
                <a:extLst>
                  <a:ext uri="{FF2B5EF4-FFF2-40B4-BE49-F238E27FC236}">
                    <a16:creationId xmlns:a16="http://schemas.microsoft.com/office/drawing/2014/main" id="{EC03AA20-3C72-234A-AC0C-1EC1F752BFC0}"/>
                  </a:ext>
                </a:extLst>
              </p:cNvPr>
              <p:cNvSpPr/>
              <p:nvPr/>
            </p:nvSpPr>
            <p:spPr>
              <a:xfrm>
                <a:off x="6550069" y="3778004"/>
                <a:ext cx="35570" cy="22452"/>
              </a:xfrm>
              <a:custGeom>
                <a:avLst/>
                <a:gdLst>
                  <a:gd name="connsiteX0" fmla="*/ 35571 w 35570"/>
                  <a:gd name="connsiteY0" fmla="*/ 22452 h 22452"/>
                  <a:gd name="connsiteX1" fmla="*/ 0 w 35570"/>
                  <a:gd name="connsiteY1" fmla="*/ 22452 h 22452"/>
                  <a:gd name="connsiteX2" fmla="*/ 0 w 35570"/>
                  <a:gd name="connsiteY2" fmla="*/ 0 h 22452"/>
                  <a:gd name="connsiteX3" fmla="*/ 35571 w 35570"/>
                  <a:gd name="connsiteY3" fmla="*/ 0 h 22452"/>
                  <a:gd name="connsiteX4" fmla="*/ 35571 w 3557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0" h="22452">
                    <a:moveTo>
                      <a:pt x="35571" y="22452"/>
                    </a:moveTo>
                    <a:lnTo>
                      <a:pt x="0" y="22452"/>
                    </a:lnTo>
                    <a:lnTo>
                      <a:pt x="0" y="0"/>
                    </a:lnTo>
                    <a:lnTo>
                      <a:pt x="35571" y="0"/>
                    </a:lnTo>
                    <a:lnTo>
                      <a:pt x="35571" y="22452"/>
                    </a:lnTo>
                  </a:path>
                </a:pathLst>
              </a:custGeom>
              <a:solidFill>
                <a:schemeClr val="accent1">
                  <a:lumMod val="50000"/>
                </a:schemeClr>
              </a:solidFill>
              <a:ln w="9485" cap="flat">
                <a:noFill/>
                <a:prstDash val="solid"/>
                <a:miter/>
              </a:ln>
            </p:spPr>
            <p:txBody>
              <a:bodyPr rtlCol="0" anchor="ctr"/>
              <a:lstStyle/>
              <a:p>
                <a:endParaRPr lang="en-US"/>
              </a:p>
            </p:txBody>
          </p:sp>
          <p:sp>
            <p:nvSpPr>
              <p:cNvPr id="1855" name="Freeform 1854">
                <a:extLst>
                  <a:ext uri="{FF2B5EF4-FFF2-40B4-BE49-F238E27FC236}">
                    <a16:creationId xmlns:a16="http://schemas.microsoft.com/office/drawing/2014/main" id="{CB1143C9-E8E9-8847-A836-7D0DD0B4ECF1}"/>
                  </a:ext>
                </a:extLst>
              </p:cNvPr>
              <p:cNvSpPr/>
              <p:nvPr/>
            </p:nvSpPr>
            <p:spPr>
              <a:xfrm>
                <a:off x="6117057" y="2854715"/>
                <a:ext cx="361491" cy="56462"/>
              </a:xfrm>
              <a:custGeom>
                <a:avLst/>
                <a:gdLst>
                  <a:gd name="connsiteX0" fmla="*/ 0 w 361491"/>
                  <a:gd name="connsiteY0" fmla="*/ 56462 h 56462"/>
                  <a:gd name="connsiteX1" fmla="*/ 361492 w 361491"/>
                  <a:gd name="connsiteY1" fmla="*/ 56462 h 56462"/>
                  <a:gd name="connsiteX2" fmla="*/ 361492 w 361491"/>
                  <a:gd name="connsiteY2" fmla="*/ 0 h 56462"/>
                  <a:gd name="connsiteX3" fmla="*/ 0 w 361491"/>
                  <a:gd name="connsiteY3" fmla="*/ 0 h 56462"/>
                  <a:gd name="connsiteX4" fmla="*/ 0 w 361491"/>
                  <a:gd name="connsiteY4" fmla="*/ 56462 h 5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56462">
                    <a:moveTo>
                      <a:pt x="0" y="56462"/>
                    </a:moveTo>
                    <a:lnTo>
                      <a:pt x="361492" y="56462"/>
                    </a:lnTo>
                    <a:lnTo>
                      <a:pt x="361492" y="0"/>
                    </a:lnTo>
                    <a:lnTo>
                      <a:pt x="0" y="0"/>
                    </a:lnTo>
                    <a:lnTo>
                      <a:pt x="0" y="56462"/>
                    </a:lnTo>
                  </a:path>
                </a:pathLst>
              </a:custGeom>
              <a:solidFill>
                <a:schemeClr val="accent1"/>
              </a:solidFill>
              <a:ln w="9485" cap="flat">
                <a:noFill/>
                <a:prstDash val="solid"/>
                <a:miter/>
              </a:ln>
            </p:spPr>
            <p:txBody>
              <a:bodyPr rtlCol="0" anchor="ctr"/>
              <a:lstStyle/>
              <a:p>
                <a:endParaRPr lang="en-US"/>
              </a:p>
            </p:txBody>
          </p:sp>
          <p:sp>
            <p:nvSpPr>
              <p:cNvPr id="1856" name="Freeform 1855">
                <a:extLst>
                  <a:ext uri="{FF2B5EF4-FFF2-40B4-BE49-F238E27FC236}">
                    <a16:creationId xmlns:a16="http://schemas.microsoft.com/office/drawing/2014/main" id="{9BA0B451-F720-A648-A264-56266AED8EBF}"/>
                  </a:ext>
                </a:extLst>
              </p:cNvPr>
              <p:cNvSpPr/>
              <p:nvPr/>
            </p:nvSpPr>
            <p:spPr>
              <a:xfrm>
                <a:off x="6092395" y="2898104"/>
                <a:ext cx="410721" cy="142481"/>
              </a:xfrm>
              <a:custGeom>
                <a:avLst/>
                <a:gdLst>
                  <a:gd name="connsiteX0" fmla="*/ 0 w 410721"/>
                  <a:gd name="connsiteY0" fmla="*/ 142482 h 142481"/>
                  <a:gd name="connsiteX1" fmla="*/ 410721 w 410721"/>
                  <a:gd name="connsiteY1" fmla="*/ 142482 h 142481"/>
                  <a:gd name="connsiteX2" fmla="*/ 410721 w 410721"/>
                  <a:gd name="connsiteY2" fmla="*/ 0 h 142481"/>
                  <a:gd name="connsiteX3" fmla="*/ 0 w 410721"/>
                  <a:gd name="connsiteY3" fmla="*/ 0 h 142481"/>
                  <a:gd name="connsiteX4" fmla="*/ 0 w 410721"/>
                  <a:gd name="connsiteY4" fmla="*/ 142482 h 142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721" h="142481">
                    <a:moveTo>
                      <a:pt x="0" y="142482"/>
                    </a:moveTo>
                    <a:lnTo>
                      <a:pt x="410721" y="142482"/>
                    </a:lnTo>
                    <a:lnTo>
                      <a:pt x="410721" y="0"/>
                    </a:lnTo>
                    <a:lnTo>
                      <a:pt x="0" y="0"/>
                    </a:lnTo>
                    <a:lnTo>
                      <a:pt x="0" y="142482"/>
                    </a:lnTo>
                  </a:path>
                </a:pathLst>
              </a:custGeom>
              <a:solidFill>
                <a:schemeClr val="accent4"/>
              </a:solidFill>
              <a:ln w="9485" cap="flat">
                <a:noFill/>
                <a:prstDash val="solid"/>
                <a:miter/>
              </a:ln>
            </p:spPr>
            <p:txBody>
              <a:bodyPr rtlCol="0" anchor="ctr"/>
              <a:lstStyle/>
              <a:p>
                <a:endParaRPr lang="en-US"/>
              </a:p>
            </p:txBody>
          </p:sp>
          <p:sp>
            <p:nvSpPr>
              <p:cNvPr id="1857" name="Freeform 1856">
                <a:extLst>
                  <a:ext uri="{FF2B5EF4-FFF2-40B4-BE49-F238E27FC236}">
                    <a16:creationId xmlns:a16="http://schemas.microsoft.com/office/drawing/2014/main" id="{63BC8CA4-1F20-7441-8698-26467DA903B7}"/>
                  </a:ext>
                </a:extLst>
              </p:cNvPr>
              <p:cNvSpPr/>
              <p:nvPr/>
            </p:nvSpPr>
            <p:spPr>
              <a:xfrm>
                <a:off x="6137925" y="3040585"/>
                <a:ext cx="319755" cy="951424"/>
              </a:xfrm>
              <a:custGeom>
                <a:avLst/>
                <a:gdLst>
                  <a:gd name="connsiteX0" fmla="*/ 0 w 319755"/>
                  <a:gd name="connsiteY0" fmla="*/ 0 h 951424"/>
                  <a:gd name="connsiteX1" fmla="*/ 319756 w 319755"/>
                  <a:gd name="connsiteY1" fmla="*/ 0 h 951424"/>
                  <a:gd name="connsiteX2" fmla="*/ 319756 w 319755"/>
                  <a:gd name="connsiteY2" fmla="*/ 951425 h 951424"/>
                  <a:gd name="connsiteX3" fmla="*/ 0 w 319755"/>
                  <a:gd name="connsiteY3" fmla="*/ 951425 h 951424"/>
                  <a:gd name="connsiteX4" fmla="*/ 0 w 319755"/>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51424">
                    <a:moveTo>
                      <a:pt x="0" y="0"/>
                    </a:moveTo>
                    <a:lnTo>
                      <a:pt x="319756" y="0"/>
                    </a:lnTo>
                    <a:lnTo>
                      <a:pt x="319756" y="951425"/>
                    </a:lnTo>
                    <a:lnTo>
                      <a:pt x="0" y="951425"/>
                    </a:lnTo>
                    <a:lnTo>
                      <a:pt x="0" y="0"/>
                    </a:lnTo>
                  </a:path>
                </a:pathLst>
              </a:custGeom>
              <a:solidFill>
                <a:schemeClr val="accent4"/>
              </a:solidFill>
              <a:ln w="9485" cap="flat">
                <a:noFill/>
                <a:prstDash val="solid"/>
                <a:miter/>
              </a:ln>
            </p:spPr>
            <p:txBody>
              <a:bodyPr rtlCol="0" anchor="ctr"/>
              <a:lstStyle/>
              <a:p>
                <a:endParaRPr lang="en-US"/>
              </a:p>
            </p:txBody>
          </p:sp>
          <p:sp>
            <p:nvSpPr>
              <p:cNvPr id="1858" name="Freeform 1857">
                <a:extLst>
                  <a:ext uri="{FF2B5EF4-FFF2-40B4-BE49-F238E27FC236}">
                    <a16:creationId xmlns:a16="http://schemas.microsoft.com/office/drawing/2014/main" id="{D6C1C85A-CE59-7441-BA1F-C06A7BA9E320}"/>
                  </a:ext>
                </a:extLst>
              </p:cNvPr>
              <p:cNvSpPr/>
              <p:nvPr/>
            </p:nvSpPr>
            <p:spPr>
              <a:xfrm>
                <a:off x="6137925" y="3075164"/>
                <a:ext cx="319755" cy="98524"/>
              </a:xfrm>
              <a:custGeom>
                <a:avLst/>
                <a:gdLst>
                  <a:gd name="connsiteX0" fmla="*/ 0 w 319755"/>
                  <a:gd name="connsiteY0" fmla="*/ 0 h 98524"/>
                  <a:gd name="connsiteX1" fmla="*/ 319756 w 319755"/>
                  <a:gd name="connsiteY1" fmla="*/ 0 h 98524"/>
                  <a:gd name="connsiteX2" fmla="*/ 319756 w 319755"/>
                  <a:gd name="connsiteY2" fmla="*/ 98525 h 98524"/>
                  <a:gd name="connsiteX3" fmla="*/ 0 w 319755"/>
                  <a:gd name="connsiteY3" fmla="*/ 98525 h 98524"/>
                  <a:gd name="connsiteX4" fmla="*/ 0 w 319755"/>
                  <a:gd name="connsiteY4" fmla="*/ 0 h 98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524">
                    <a:moveTo>
                      <a:pt x="0" y="0"/>
                    </a:moveTo>
                    <a:lnTo>
                      <a:pt x="319756" y="0"/>
                    </a:lnTo>
                    <a:lnTo>
                      <a:pt x="319756" y="98525"/>
                    </a:lnTo>
                    <a:lnTo>
                      <a:pt x="0" y="98525"/>
                    </a:lnTo>
                    <a:lnTo>
                      <a:pt x="0" y="0"/>
                    </a:lnTo>
                  </a:path>
                </a:pathLst>
              </a:custGeom>
              <a:solidFill>
                <a:schemeClr val="accent1"/>
              </a:solidFill>
              <a:ln w="9485" cap="flat">
                <a:noFill/>
                <a:prstDash val="solid"/>
                <a:miter/>
              </a:ln>
            </p:spPr>
            <p:txBody>
              <a:bodyPr rtlCol="0" anchor="ctr"/>
              <a:lstStyle/>
              <a:p>
                <a:endParaRPr lang="en-US"/>
              </a:p>
            </p:txBody>
          </p:sp>
          <p:sp>
            <p:nvSpPr>
              <p:cNvPr id="1859" name="Freeform 1858">
                <a:extLst>
                  <a:ext uri="{FF2B5EF4-FFF2-40B4-BE49-F238E27FC236}">
                    <a16:creationId xmlns:a16="http://schemas.microsoft.com/office/drawing/2014/main" id="{ED00CBA8-3F0F-5C48-8E81-CF98FA168CEB}"/>
                  </a:ext>
                </a:extLst>
              </p:cNvPr>
              <p:cNvSpPr/>
              <p:nvPr/>
            </p:nvSpPr>
            <p:spPr>
              <a:xfrm>
                <a:off x="6137925" y="3225698"/>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chemeClr val="accent1"/>
              </a:solidFill>
              <a:ln w="9485" cap="flat">
                <a:noFill/>
                <a:prstDash val="solid"/>
                <a:miter/>
              </a:ln>
            </p:spPr>
            <p:txBody>
              <a:bodyPr rtlCol="0" anchor="ctr"/>
              <a:lstStyle/>
              <a:p>
                <a:endParaRPr lang="en-US"/>
              </a:p>
            </p:txBody>
          </p:sp>
          <p:sp>
            <p:nvSpPr>
              <p:cNvPr id="1860" name="Freeform 1859">
                <a:extLst>
                  <a:ext uri="{FF2B5EF4-FFF2-40B4-BE49-F238E27FC236}">
                    <a16:creationId xmlns:a16="http://schemas.microsoft.com/office/drawing/2014/main" id="{A02CC3F8-392F-C946-A702-AC669ED1D7EB}"/>
                  </a:ext>
                </a:extLst>
              </p:cNvPr>
              <p:cNvSpPr/>
              <p:nvPr/>
            </p:nvSpPr>
            <p:spPr>
              <a:xfrm>
                <a:off x="6137925" y="3376232"/>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endParaRPr lang="en-US"/>
              </a:p>
            </p:txBody>
          </p:sp>
          <p:sp>
            <p:nvSpPr>
              <p:cNvPr id="1861" name="Freeform 1860">
                <a:extLst>
                  <a:ext uri="{FF2B5EF4-FFF2-40B4-BE49-F238E27FC236}">
                    <a16:creationId xmlns:a16="http://schemas.microsoft.com/office/drawing/2014/main" id="{BBC75AFD-82EC-A64C-84B6-E62DF98B30C9}"/>
                  </a:ext>
                </a:extLst>
              </p:cNvPr>
              <p:cNvSpPr/>
              <p:nvPr/>
            </p:nvSpPr>
            <p:spPr>
              <a:xfrm>
                <a:off x="6137925" y="3526766"/>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endParaRPr lang="en-US"/>
              </a:p>
            </p:txBody>
          </p:sp>
          <p:sp>
            <p:nvSpPr>
              <p:cNvPr id="1862" name="Freeform 1861">
                <a:extLst>
                  <a:ext uri="{FF2B5EF4-FFF2-40B4-BE49-F238E27FC236}">
                    <a16:creationId xmlns:a16="http://schemas.microsoft.com/office/drawing/2014/main" id="{0905AC8B-6011-0D4D-8241-638C7F43B45D}"/>
                  </a:ext>
                </a:extLst>
              </p:cNvPr>
              <p:cNvSpPr/>
              <p:nvPr/>
            </p:nvSpPr>
            <p:spPr>
              <a:xfrm>
                <a:off x="6137925" y="3677300"/>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endParaRPr lang="en-US"/>
              </a:p>
            </p:txBody>
          </p:sp>
          <p:sp>
            <p:nvSpPr>
              <p:cNvPr id="1863" name="Freeform 1862">
                <a:extLst>
                  <a:ext uri="{FF2B5EF4-FFF2-40B4-BE49-F238E27FC236}">
                    <a16:creationId xmlns:a16="http://schemas.microsoft.com/office/drawing/2014/main" id="{6B5493E7-8C4A-0042-AA17-C1670D563365}"/>
                  </a:ext>
                </a:extLst>
              </p:cNvPr>
              <p:cNvSpPr/>
              <p:nvPr/>
            </p:nvSpPr>
            <p:spPr>
              <a:xfrm>
                <a:off x="6137925" y="3827834"/>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endParaRPr lang="en-US"/>
              </a:p>
            </p:txBody>
          </p:sp>
          <p:sp>
            <p:nvSpPr>
              <p:cNvPr id="1864" name="Freeform 1863">
                <a:extLst>
                  <a:ext uri="{FF2B5EF4-FFF2-40B4-BE49-F238E27FC236}">
                    <a16:creationId xmlns:a16="http://schemas.microsoft.com/office/drawing/2014/main" id="{5D14B152-CEBB-D64F-B497-C5A5D698802A}"/>
                  </a:ext>
                </a:extLst>
              </p:cNvPr>
              <p:cNvSpPr/>
              <p:nvPr/>
            </p:nvSpPr>
            <p:spPr>
              <a:xfrm>
                <a:off x="6431311" y="3040396"/>
                <a:ext cx="26369" cy="189"/>
              </a:xfrm>
              <a:custGeom>
                <a:avLst/>
                <a:gdLst>
                  <a:gd name="connsiteX0" fmla="*/ 26370 w 26369"/>
                  <a:gd name="connsiteY0" fmla="*/ 189 h 189"/>
                  <a:gd name="connsiteX1" fmla="*/ 0 w 26369"/>
                  <a:gd name="connsiteY1" fmla="*/ 189 h 189"/>
                  <a:gd name="connsiteX2" fmla="*/ 0 w 26369"/>
                  <a:gd name="connsiteY2" fmla="*/ 0 h 189"/>
                  <a:gd name="connsiteX3" fmla="*/ 26370 w 26369"/>
                  <a:gd name="connsiteY3" fmla="*/ 0 h 189"/>
                  <a:gd name="connsiteX4" fmla="*/ 26370 w 26369"/>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189">
                    <a:moveTo>
                      <a:pt x="26370" y="189"/>
                    </a:moveTo>
                    <a:lnTo>
                      <a:pt x="0" y="189"/>
                    </a:lnTo>
                    <a:lnTo>
                      <a:pt x="0" y="0"/>
                    </a:lnTo>
                    <a:lnTo>
                      <a:pt x="26370" y="0"/>
                    </a:lnTo>
                    <a:lnTo>
                      <a:pt x="26370" y="189"/>
                    </a:lnTo>
                  </a:path>
                </a:pathLst>
              </a:custGeom>
              <a:solidFill>
                <a:srgbClr val="8CA8B1"/>
              </a:solidFill>
              <a:ln w="9485" cap="flat">
                <a:noFill/>
                <a:prstDash val="solid"/>
                <a:miter/>
              </a:ln>
            </p:spPr>
            <p:txBody>
              <a:bodyPr rtlCol="0" anchor="ctr"/>
              <a:lstStyle/>
              <a:p>
                <a:endParaRPr lang="en-US"/>
              </a:p>
            </p:txBody>
          </p:sp>
          <p:sp>
            <p:nvSpPr>
              <p:cNvPr id="1865" name="Freeform 1864">
                <a:extLst>
                  <a:ext uri="{FF2B5EF4-FFF2-40B4-BE49-F238E27FC236}">
                    <a16:creationId xmlns:a16="http://schemas.microsoft.com/office/drawing/2014/main" id="{846CFC73-E123-6C48-8AEF-6337D4384B35}"/>
                  </a:ext>
                </a:extLst>
              </p:cNvPr>
              <p:cNvSpPr/>
              <p:nvPr/>
            </p:nvSpPr>
            <p:spPr>
              <a:xfrm>
                <a:off x="6431311" y="3099890"/>
                <a:ext cx="26369" cy="73798"/>
              </a:xfrm>
              <a:custGeom>
                <a:avLst/>
                <a:gdLst>
                  <a:gd name="connsiteX0" fmla="*/ 26370 w 26369"/>
                  <a:gd name="connsiteY0" fmla="*/ 73799 h 73798"/>
                  <a:gd name="connsiteX1" fmla="*/ 26370 w 26369"/>
                  <a:gd name="connsiteY1" fmla="*/ 73799 h 73798"/>
                  <a:gd name="connsiteX2" fmla="*/ 0 w 26369"/>
                  <a:gd name="connsiteY2" fmla="*/ 73799 h 73798"/>
                  <a:gd name="connsiteX3" fmla="*/ 0 w 26369"/>
                  <a:gd name="connsiteY3" fmla="*/ 0 h 73798"/>
                  <a:gd name="connsiteX4" fmla="*/ 26370 w 26369"/>
                  <a:gd name="connsiteY4" fmla="*/ 0 h 73798"/>
                  <a:gd name="connsiteX5" fmla="*/ 26370 w 26369"/>
                  <a:gd name="connsiteY5" fmla="*/ 73799 h 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98">
                    <a:moveTo>
                      <a:pt x="26370" y="73799"/>
                    </a:moveTo>
                    <a:lnTo>
                      <a:pt x="26370" y="73799"/>
                    </a:lnTo>
                    <a:lnTo>
                      <a:pt x="0" y="73799"/>
                    </a:lnTo>
                    <a:lnTo>
                      <a:pt x="0" y="0"/>
                    </a:lnTo>
                    <a:lnTo>
                      <a:pt x="26370" y="0"/>
                    </a:lnTo>
                    <a:lnTo>
                      <a:pt x="26370" y="73799"/>
                    </a:lnTo>
                  </a:path>
                </a:pathLst>
              </a:custGeom>
              <a:solidFill>
                <a:schemeClr val="accent1">
                  <a:lumMod val="75000"/>
                </a:schemeClr>
              </a:solidFill>
              <a:ln w="9485" cap="flat">
                <a:noFill/>
                <a:prstDash val="solid"/>
                <a:miter/>
              </a:ln>
            </p:spPr>
            <p:txBody>
              <a:bodyPr rtlCol="0" anchor="ctr"/>
              <a:lstStyle/>
              <a:p>
                <a:endParaRPr lang="en-US"/>
              </a:p>
            </p:txBody>
          </p:sp>
          <p:sp>
            <p:nvSpPr>
              <p:cNvPr id="1866" name="Freeform 1865">
                <a:extLst>
                  <a:ext uri="{FF2B5EF4-FFF2-40B4-BE49-F238E27FC236}">
                    <a16:creationId xmlns:a16="http://schemas.microsoft.com/office/drawing/2014/main" id="{264A1CD9-5976-B04D-AD01-A95CF92D3DE9}"/>
                  </a:ext>
                </a:extLst>
              </p:cNvPr>
              <p:cNvSpPr/>
              <p:nvPr/>
            </p:nvSpPr>
            <p:spPr>
              <a:xfrm>
                <a:off x="6431311"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67" name="Freeform 1866">
                <a:extLst>
                  <a:ext uri="{FF2B5EF4-FFF2-40B4-BE49-F238E27FC236}">
                    <a16:creationId xmlns:a16="http://schemas.microsoft.com/office/drawing/2014/main" id="{51E883C7-DE91-B84B-8BD7-84F2D5806678}"/>
                  </a:ext>
                </a:extLst>
              </p:cNvPr>
              <p:cNvSpPr/>
              <p:nvPr/>
            </p:nvSpPr>
            <p:spPr>
              <a:xfrm>
                <a:off x="6160026" y="3040396"/>
                <a:ext cx="4268" cy="189"/>
              </a:xfrm>
              <a:custGeom>
                <a:avLst/>
                <a:gdLst>
                  <a:gd name="connsiteX0" fmla="*/ 4268 w 4268"/>
                  <a:gd name="connsiteY0" fmla="*/ 189 h 189"/>
                  <a:gd name="connsiteX1" fmla="*/ 285 w 4268"/>
                  <a:gd name="connsiteY1" fmla="*/ 189 h 189"/>
                  <a:gd name="connsiteX2" fmla="*/ 0 w 4268"/>
                  <a:gd name="connsiteY2" fmla="*/ 0 h 189"/>
                  <a:gd name="connsiteX3" fmla="*/ 4268 w 4268"/>
                  <a:gd name="connsiteY3" fmla="*/ 0 h 189"/>
                  <a:gd name="connsiteX4" fmla="*/ 4268 w 4268"/>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8" h="189">
                    <a:moveTo>
                      <a:pt x="4268" y="189"/>
                    </a:moveTo>
                    <a:lnTo>
                      <a:pt x="285" y="189"/>
                    </a:lnTo>
                    <a:lnTo>
                      <a:pt x="0" y="0"/>
                    </a:lnTo>
                    <a:lnTo>
                      <a:pt x="4268" y="0"/>
                    </a:lnTo>
                    <a:lnTo>
                      <a:pt x="4268" y="189"/>
                    </a:lnTo>
                  </a:path>
                </a:pathLst>
              </a:custGeom>
              <a:solidFill>
                <a:srgbClr val="8CA8B1"/>
              </a:solidFill>
              <a:ln w="9485" cap="flat">
                <a:noFill/>
                <a:prstDash val="solid"/>
                <a:miter/>
              </a:ln>
            </p:spPr>
            <p:txBody>
              <a:bodyPr rtlCol="0" anchor="ctr"/>
              <a:lstStyle/>
              <a:p>
                <a:endParaRPr lang="en-US"/>
              </a:p>
            </p:txBody>
          </p:sp>
          <p:sp>
            <p:nvSpPr>
              <p:cNvPr id="1868" name="Freeform 1867">
                <a:extLst>
                  <a:ext uri="{FF2B5EF4-FFF2-40B4-BE49-F238E27FC236}">
                    <a16:creationId xmlns:a16="http://schemas.microsoft.com/office/drawing/2014/main" id="{95708A90-743A-F541-BE8A-49792D1F2160}"/>
                  </a:ext>
                </a:extLst>
              </p:cNvPr>
              <p:cNvSpPr/>
              <p:nvPr/>
            </p:nvSpPr>
            <p:spPr>
              <a:xfrm>
                <a:off x="6160311" y="3040585"/>
                <a:ext cx="3983" cy="4073"/>
              </a:xfrm>
              <a:custGeom>
                <a:avLst/>
                <a:gdLst>
                  <a:gd name="connsiteX0" fmla="*/ 3984 w 3983"/>
                  <a:gd name="connsiteY0" fmla="*/ 4074 h 4073"/>
                  <a:gd name="connsiteX1" fmla="*/ 0 w 3983"/>
                  <a:gd name="connsiteY1" fmla="*/ 0 h 4073"/>
                  <a:gd name="connsiteX2" fmla="*/ 3984 w 3983"/>
                  <a:gd name="connsiteY2" fmla="*/ 0 h 4073"/>
                  <a:gd name="connsiteX3" fmla="*/ 3984 w 3983"/>
                  <a:gd name="connsiteY3" fmla="*/ 4074 h 4073"/>
                </a:gdLst>
                <a:ahLst/>
                <a:cxnLst>
                  <a:cxn ang="0">
                    <a:pos x="connsiteX0" y="connsiteY0"/>
                  </a:cxn>
                  <a:cxn ang="0">
                    <a:pos x="connsiteX1" y="connsiteY1"/>
                  </a:cxn>
                  <a:cxn ang="0">
                    <a:pos x="connsiteX2" y="connsiteY2"/>
                  </a:cxn>
                  <a:cxn ang="0">
                    <a:pos x="connsiteX3" y="connsiteY3"/>
                  </a:cxn>
                </a:cxnLst>
                <a:rect l="l" t="t" r="r" b="b"/>
                <a:pathLst>
                  <a:path w="3983" h="4073">
                    <a:moveTo>
                      <a:pt x="3984" y="4074"/>
                    </a:moveTo>
                    <a:lnTo>
                      <a:pt x="0" y="0"/>
                    </a:lnTo>
                    <a:lnTo>
                      <a:pt x="3984" y="0"/>
                    </a:lnTo>
                    <a:lnTo>
                      <a:pt x="3984" y="4074"/>
                    </a:lnTo>
                  </a:path>
                </a:pathLst>
              </a:custGeom>
              <a:solidFill>
                <a:srgbClr val="AAC1C8"/>
              </a:solidFill>
              <a:ln w="9485" cap="flat">
                <a:noFill/>
                <a:prstDash val="solid"/>
                <a:miter/>
              </a:ln>
            </p:spPr>
            <p:txBody>
              <a:bodyPr rtlCol="0" anchor="ctr"/>
              <a:lstStyle/>
              <a:p>
                <a:endParaRPr lang="en-US"/>
              </a:p>
            </p:txBody>
          </p:sp>
          <p:sp>
            <p:nvSpPr>
              <p:cNvPr id="1869" name="Freeform 1868">
                <a:extLst>
                  <a:ext uri="{FF2B5EF4-FFF2-40B4-BE49-F238E27FC236}">
                    <a16:creationId xmlns:a16="http://schemas.microsoft.com/office/drawing/2014/main" id="{F04B53DF-552A-D54D-A261-8924F6302ACB}"/>
                  </a:ext>
                </a:extLst>
              </p:cNvPr>
              <p:cNvSpPr/>
              <p:nvPr/>
            </p:nvSpPr>
            <p:spPr>
              <a:xfrm>
                <a:off x="6290547" y="3040585"/>
                <a:ext cx="14512" cy="951424"/>
              </a:xfrm>
              <a:custGeom>
                <a:avLst/>
                <a:gdLst>
                  <a:gd name="connsiteX0" fmla="*/ 0 w 14512"/>
                  <a:gd name="connsiteY0" fmla="*/ 0 h 951424"/>
                  <a:gd name="connsiteX1" fmla="*/ 14513 w 14512"/>
                  <a:gd name="connsiteY1" fmla="*/ 0 h 951424"/>
                  <a:gd name="connsiteX2" fmla="*/ 14513 w 14512"/>
                  <a:gd name="connsiteY2" fmla="*/ 951425 h 951424"/>
                  <a:gd name="connsiteX3" fmla="*/ 0 w 14512"/>
                  <a:gd name="connsiteY3" fmla="*/ 951425 h 951424"/>
                  <a:gd name="connsiteX4" fmla="*/ 0 w 14512"/>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2" h="951424">
                    <a:moveTo>
                      <a:pt x="0" y="0"/>
                    </a:moveTo>
                    <a:lnTo>
                      <a:pt x="14513" y="0"/>
                    </a:lnTo>
                    <a:lnTo>
                      <a:pt x="14513" y="951425"/>
                    </a:lnTo>
                    <a:lnTo>
                      <a:pt x="0" y="951425"/>
                    </a:lnTo>
                    <a:lnTo>
                      <a:pt x="0" y="0"/>
                    </a:lnTo>
                  </a:path>
                </a:pathLst>
              </a:custGeom>
              <a:solidFill>
                <a:schemeClr val="accent3">
                  <a:lumMod val="85000"/>
                </a:schemeClr>
              </a:solidFill>
              <a:ln w="9485" cap="flat">
                <a:noFill/>
                <a:prstDash val="solid"/>
                <a:miter/>
              </a:ln>
            </p:spPr>
            <p:txBody>
              <a:bodyPr rtlCol="0" anchor="ctr"/>
              <a:lstStyle/>
              <a:p>
                <a:endParaRPr lang="en-US"/>
              </a:p>
            </p:txBody>
          </p:sp>
          <p:sp>
            <p:nvSpPr>
              <p:cNvPr id="1870" name="Freeform 1869">
                <a:extLst>
                  <a:ext uri="{FF2B5EF4-FFF2-40B4-BE49-F238E27FC236}">
                    <a16:creationId xmlns:a16="http://schemas.microsoft.com/office/drawing/2014/main" id="{D165E55E-D879-EF44-A11C-703F702655D6}"/>
                  </a:ext>
                </a:extLst>
              </p:cNvPr>
              <p:cNvSpPr/>
              <p:nvPr/>
            </p:nvSpPr>
            <p:spPr>
              <a:xfrm>
                <a:off x="6117057" y="2854715"/>
                <a:ext cx="361491" cy="20841"/>
              </a:xfrm>
              <a:custGeom>
                <a:avLst/>
                <a:gdLst>
                  <a:gd name="connsiteX0" fmla="*/ 361492 w 361491"/>
                  <a:gd name="connsiteY0" fmla="*/ 20842 h 20841"/>
                  <a:gd name="connsiteX1" fmla="*/ 0 w 361491"/>
                  <a:gd name="connsiteY1" fmla="*/ 20842 h 20841"/>
                  <a:gd name="connsiteX2" fmla="*/ 0 w 361491"/>
                  <a:gd name="connsiteY2" fmla="*/ 0 h 20841"/>
                  <a:gd name="connsiteX3" fmla="*/ 361492 w 361491"/>
                  <a:gd name="connsiteY3" fmla="*/ 0 h 20841"/>
                  <a:gd name="connsiteX4" fmla="*/ 361492 w 361491"/>
                  <a:gd name="connsiteY4" fmla="*/ 20842 h 20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20841">
                    <a:moveTo>
                      <a:pt x="361492" y="20842"/>
                    </a:moveTo>
                    <a:lnTo>
                      <a:pt x="0" y="20842"/>
                    </a:lnTo>
                    <a:lnTo>
                      <a:pt x="0" y="0"/>
                    </a:lnTo>
                    <a:lnTo>
                      <a:pt x="361492" y="0"/>
                    </a:lnTo>
                    <a:lnTo>
                      <a:pt x="361492" y="20842"/>
                    </a:lnTo>
                  </a:path>
                </a:pathLst>
              </a:custGeom>
              <a:solidFill>
                <a:schemeClr val="accent1">
                  <a:lumMod val="75000"/>
                </a:schemeClr>
              </a:solidFill>
              <a:ln w="9485" cap="flat">
                <a:noFill/>
                <a:prstDash val="solid"/>
                <a:miter/>
              </a:ln>
            </p:spPr>
            <p:txBody>
              <a:bodyPr rtlCol="0" anchor="ctr"/>
              <a:lstStyle/>
              <a:p>
                <a:endParaRPr lang="en-US"/>
              </a:p>
            </p:txBody>
          </p:sp>
          <p:sp>
            <p:nvSpPr>
              <p:cNvPr id="1871" name="Freeform 1870">
                <a:extLst>
                  <a:ext uri="{FF2B5EF4-FFF2-40B4-BE49-F238E27FC236}">
                    <a16:creationId xmlns:a16="http://schemas.microsoft.com/office/drawing/2014/main" id="{94B6C571-0FC4-CC40-AC8B-F1117945BFCC}"/>
                  </a:ext>
                </a:extLst>
              </p:cNvPr>
              <p:cNvSpPr/>
              <p:nvPr/>
            </p:nvSpPr>
            <p:spPr>
              <a:xfrm>
                <a:off x="6105200" y="2826674"/>
                <a:ext cx="385110" cy="30220"/>
              </a:xfrm>
              <a:custGeom>
                <a:avLst/>
                <a:gdLst>
                  <a:gd name="connsiteX0" fmla="*/ 0 w 385110"/>
                  <a:gd name="connsiteY0" fmla="*/ 30221 h 30220"/>
                  <a:gd name="connsiteX1" fmla="*/ 385110 w 385110"/>
                  <a:gd name="connsiteY1" fmla="*/ 30221 h 30220"/>
                  <a:gd name="connsiteX2" fmla="*/ 385110 w 385110"/>
                  <a:gd name="connsiteY2" fmla="*/ 0 h 30220"/>
                  <a:gd name="connsiteX3" fmla="*/ 0 w 385110"/>
                  <a:gd name="connsiteY3" fmla="*/ 0 h 30220"/>
                  <a:gd name="connsiteX4" fmla="*/ 0 w 385110"/>
                  <a:gd name="connsiteY4" fmla="*/ 30221 h 30220"/>
                  <a:gd name="connsiteX5" fmla="*/ 0 w 385110"/>
                  <a:gd name="connsiteY5" fmla="*/ 30221 h 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110" h="30220">
                    <a:moveTo>
                      <a:pt x="0" y="30221"/>
                    </a:moveTo>
                    <a:lnTo>
                      <a:pt x="385110" y="30221"/>
                    </a:lnTo>
                    <a:lnTo>
                      <a:pt x="385110" y="0"/>
                    </a:lnTo>
                    <a:lnTo>
                      <a:pt x="0" y="0"/>
                    </a:lnTo>
                    <a:lnTo>
                      <a:pt x="0" y="30221"/>
                    </a:lnTo>
                    <a:lnTo>
                      <a:pt x="0" y="30221"/>
                    </a:lnTo>
                    <a:close/>
                  </a:path>
                </a:pathLst>
              </a:custGeom>
              <a:solidFill>
                <a:schemeClr val="accent4">
                  <a:lumMod val="40000"/>
                  <a:lumOff val="60000"/>
                </a:schemeClr>
              </a:solidFill>
              <a:ln w="9485" cap="flat">
                <a:noFill/>
                <a:prstDash val="solid"/>
                <a:miter/>
              </a:ln>
            </p:spPr>
            <p:txBody>
              <a:bodyPr rtlCol="0" anchor="ctr"/>
              <a:lstStyle/>
              <a:p>
                <a:endParaRPr lang="en-US"/>
              </a:p>
            </p:txBody>
          </p:sp>
          <p:sp>
            <p:nvSpPr>
              <p:cNvPr id="1872" name="Freeform 1871">
                <a:extLst>
                  <a:ext uri="{FF2B5EF4-FFF2-40B4-BE49-F238E27FC236}">
                    <a16:creationId xmlns:a16="http://schemas.microsoft.com/office/drawing/2014/main" id="{8D58B2A9-AB9B-1B41-8941-F9D603B03553}"/>
                  </a:ext>
                </a:extLst>
              </p:cNvPr>
              <p:cNvSpPr/>
              <p:nvPr/>
            </p:nvSpPr>
            <p:spPr>
              <a:xfrm>
                <a:off x="6137925" y="3019365"/>
                <a:ext cx="22101" cy="21031"/>
              </a:xfrm>
              <a:custGeom>
                <a:avLst/>
                <a:gdLst>
                  <a:gd name="connsiteX0" fmla="*/ 22101 w 22101"/>
                  <a:gd name="connsiteY0" fmla="*/ 21031 h 21031"/>
                  <a:gd name="connsiteX1" fmla="*/ 0 w 22101"/>
                  <a:gd name="connsiteY1" fmla="*/ 21031 h 21031"/>
                  <a:gd name="connsiteX2" fmla="*/ 0 w 22101"/>
                  <a:gd name="connsiteY2" fmla="*/ 0 h 21031"/>
                  <a:gd name="connsiteX3" fmla="*/ 4174 w 22101"/>
                  <a:gd name="connsiteY3" fmla="*/ 3126 h 21031"/>
                  <a:gd name="connsiteX4" fmla="*/ 22101 w 22101"/>
                  <a:gd name="connsiteY4" fmla="*/ 21031 h 2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01" h="21031">
                    <a:moveTo>
                      <a:pt x="22101" y="21031"/>
                    </a:moveTo>
                    <a:lnTo>
                      <a:pt x="0" y="21031"/>
                    </a:lnTo>
                    <a:lnTo>
                      <a:pt x="0" y="0"/>
                    </a:lnTo>
                    <a:lnTo>
                      <a:pt x="4174" y="3126"/>
                    </a:lnTo>
                    <a:lnTo>
                      <a:pt x="22101" y="21031"/>
                    </a:lnTo>
                  </a:path>
                </a:pathLst>
              </a:custGeom>
              <a:solidFill>
                <a:srgbClr val="8CA8B1"/>
              </a:solidFill>
              <a:ln w="9485" cap="flat">
                <a:noFill/>
                <a:prstDash val="solid"/>
                <a:miter/>
              </a:ln>
            </p:spPr>
            <p:txBody>
              <a:bodyPr rtlCol="0" anchor="ctr"/>
              <a:lstStyle/>
              <a:p>
                <a:endParaRPr lang="en-US"/>
              </a:p>
            </p:txBody>
          </p:sp>
          <p:sp>
            <p:nvSpPr>
              <p:cNvPr id="1873" name="Freeform 1872">
                <a:extLst>
                  <a:ext uri="{FF2B5EF4-FFF2-40B4-BE49-F238E27FC236}">
                    <a16:creationId xmlns:a16="http://schemas.microsoft.com/office/drawing/2014/main" id="{357F022C-A3D1-4042-8971-22E9EDDCE91F}"/>
                  </a:ext>
                </a:extLst>
              </p:cNvPr>
              <p:cNvSpPr/>
              <p:nvPr/>
            </p:nvSpPr>
            <p:spPr>
              <a:xfrm>
                <a:off x="6164295" y="3400958"/>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chemeClr val="accent1"/>
              </a:solidFill>
              <a:ln w="9485" cap="flat">
                <a:noFill/>
                <a:prstDash val="solid"/>
                <a:miter/>
              </a:ln>
            </p:spPr>
            <p:txBody>
              <a:bodyPr rtlCol="0" anchor="ctr"/>
              <a:lstStyle/>
              <a:p>
                <a:endParaRPr lang="en-US"/>
              </a:p>
            </p:txBody>
          </p:sp>
          <p:sp>
            <p:nvSpPr>
              <p:cNvPr id="1874" name="Freeform 1873">
                <a:extLst>
                  <a:ext uri="{FF2B5EF4-FFF2-40B4-BE49-F238E27FC236}">
                    <a16:creationId xmlns:a16="http://schemas.microsoft.com/office/drawing/2014/main" id="{6649E491-9276-EA4A-A613-DE921167706E}"/>
                  </a:ext>
                </a:extLst>
              </p:cNvPr>
              <p:cNvSpPr/>
              <p:nvPr/>
            </p:nvSpPr>
            <p:spPr>
              <a:xfrm>
                <a:off x="6164295" y="3551492"/>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chemeClr val="accent1"/>
              </a:solidFill>
              <a:ln w="9485" cap="flat">
                <a:noFill/>
                <a:prstDash val="solid"/>
                <a:miter/>
              </a:ln>
            </p:spPr>
            <p:txBody>
              <a:bodyPr rtlCol="0" anchor="ctr"/>
              <a:lstStyle/>
              <a:p>
                <a:endParaRPr lang="en-US"/>
              </a:p>
            </p:txBody>
          </p:sp>
          <p:sp>
            <p:nvSpPr>
              <p:cNvPr id="1875" name="Freeform 1874">
                <a:extLst>
                  <a:ext uri="{FF2B5EF4-FFF2-40B4-BE49-F238E27FC236}">
                    <a16:creationId xmlns:a16="http://schemas.microsoft.com/office/drawing/2014/main" id="{5C064C8A-09A8-7745-8811-CEF5DC18421F}"/>
                  </a:ext>
                </a:extLst>
              </p:cNvPr>
              <p:cNvSpPr/>
              <p:nvPr/>
            </p:nvSpPr>
            <p:spPr>
              <a:xfrm>
                <a:off x="6164295" y="3702026"/>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chemeClr val="accent1"/>
              </a:solidFill>
              <a:ln w="9485" cap="flat">
                <a:noFill/>
                <a:prstDash val="solid"/>
                <a:miter/>
              </a:ln>
            </p:spPr>
            <p:txBody>
              <a:bodyPr rtlCol="0" anchor="ctr"/>
              <a:lstStyle/>
              <a:p>
                <a:endParaRPr lang="en-US"/>
              </a:p>
            </p:txBody>
          </p:sp>
          <p:sp>
            <p:nvSpPr>
              <p:cNvPr id="1876" name="Freeform 1875">
                <a:extLst>
                  <a:ext uri="{FF2B5EF4-FFF2-40B4-BE49-F238E27FC236}">
                    <a16:creationId xmlns:a16="http://schemas.microsoft.com/office/drawing/2014/main" id="{226F2997-9F5A-8A45-8907-7A258A64D1D7}"/>
                  </a:ext>
                </a:extLst>
              </p:cNvPr>
              <p:cNvSpPr/>
              <p:nvPr/>
            </p:nvSpPr>
            <p:spPr>
              <a:xfrm>
                <a:off x="6164295" y="3852560"/>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chemeClr val="accent1"/>
              </a:solidFill>
              <a:ln w="9485" cap="flat">
                <a:noFill/>
                <a:prstDash val="solid"/>
                <a:miter/>
              </a:ln>
            </p:spPr>
            <p:txBody>
              <a:bodyPr rtlCol="0" anchor="ctr"/>
              <a:lstStyle/>
              <a:p>
                <a:endParaRPr lang="en-US"/>
              </a:p>
            </p:txBody>
          </p:sp>
          <p:sp>
            <p:nvSpPr>
              <p:cNvPr id="1877" name="Freeform 1876">
                <a:extLst>
                  <a:ext uri="{FF2B5EF4-FFF2-40B4-BE49-F238E27FC236}">
                    <a16:creationId xmlns:a16="http://schemas.microsoft.com/office/drawing/2014/main" id="{729036CC-5AA5-364D-A7D5-FE627DA5F21E}"/>
                  </a:ext>
                </a:extLst>
              </p:cNvPr>
              <p:cNvSpPr/>
              <p:nvPr/>
            </p:nvSpPr>
            <p:spPr>
              <a:xfrm>
                <a:off x="6164295" y="3376232"/>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chemeClr val="accent1">
                  <a:lumMod val="75000"/>
                </a:schemeClr>
              </a:solidFill>
              <a:ln w="9485" cap="flat">
                <a:noFill/>
                <a:prstDash val="solid"/>
                <a:miter/>
              </a:ln>
            </p:spPr>
            <p:txBody>
              <a:bodyPr rtlCol="0" anchor="ctr"/>
              <a:lstStyle/>
              <a:p>
                <a:endParaRPr lang="en-US"/>
              </a:p>
            </p:txBody>
          </p:sp>
          <p:sp>
            <p:nvSpPr>
              <p:cNvPr id="1878" name="Freeform 1877">
                <a:extLst>
                  <a:ext uri="{FF2B5EF4-FFF2-40B4-BE49-F238E27FC236}">
                    <a16:creationId xmlns:a16="http://schemas.microsoft.com/office/drawing/2014/main" id="{B37DE5EA-C067-714C-B883-7C69E038A399}"/>
                  </a:ext>
                </a:extLst>
              </p:cNvPr>
              <p:cNvSpPr/>
              <p:nvPr/>
            </p:nvSpPr>
            <p:spPr>
              <a:xfrm>
                <a:off x="6164295" y="3526766"/>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chemeClr val="accent1">
                  <a:lumMod val="75000"/>
                </a:schemeClr>
              </a:solidFill>
              <a:ln w="9485" cap="flat">
                <a:noFill/>
                <a:prstDash val="solid"/>
                <a:miter/>
              </a:ln>
            </p:spPr>
            <p:txBody>
              <a:bodyPr rtlCol="0" anchor="ctr"/>
              <a:lstStyle/>
              <a:p>
                <a:endParaRPr lang="en-US"/>
              </a:p>
            </p:txBody>
          </p:sp>
          <p:sp>
            <p:nvSpPr>
              <p:cNvPr id="1879" name="Freeform 1878">
                <a:extLst>
                  <a:ext uri="{FF2B5EF4-FFF2-40B4-BE49-F238E27FC236}">
                    <a16:creationId xmlns:a16="http://schemas.microsoft.com/office/drawing/2014/main" id="{1D04FD7B-85C0-F24E-ACB2-208FEB267347}"/>
                  </a:ext>
                </a:extLst>
              </p:cNvPr>
              <p:cNvSpPr/>
              <p:nvPr/>
            </p:nvSpPr>
            <p:spPr>
              <a:xfrm>
                <a:off x="6164295" y="3677300"/>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chemeClr val="accent1">
                  <a:lumMod val="75000"/>
                </a:schemeClr>
              </a:solidFill>
              <a:ln w="9485" cap="flat">
                <a:noFill/>
                <a:prstDash val="solid"/>
                <a:miter/>
              </a:ln>
            </p:spPr>
            <p:txBody>
              <a:bodyPr rtlCol="0" anchor="ctr"/>
              <a:lstStyle/>
              <a:p>
                <a:endParaRPr lang="en-US"/>
              </a:p>
            </p:txBody>
          </p:sp>
          <p:sp>
            <p:nvSpPr>
              <p:cNvPr id="1880" name="Freeform 1879">
                <a:extLst>
                  <a:ext uri="{FF2B5EF4-FFF2-40B4-BE49-F238E27FC236}">
                    <a16:creationId xmlns:a16="http://schemas.microsoft.com/office/drawing/2014/main" id="{7E860C09-FD53-BA47-8AC4-D1CC5FE73DC5}"/>
                  </a:ext>
                </a:extLst>
              </p:cNvPr>
              <p:cNvSpPr/>
              <p:nvPr/>
            </p:nvSpPr>
            <p:spPr>
              <a:xfrm>
                <a:off x="6164295" y="3827834"/>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chemeClr val="accent1">
                  <a:lumMod val="75000"/>
                </a:schemeClr>
              </a:solidFill>
              <a:ln w="9485" cap="flat">
                <a:noFill/>
                <a:prstDash val="solid"/>
                <a:miter/>
              </a:ln>
            </p:spPr>
            <p:txBody>
              <a:bodyPr rtlCol="0" anchor="ctr"/>
              <a:lstStyle/>
              <a:p>
                <a:endParaRPr lang="en-US"/>
              </a:p>
            </p:txBody>
          </p:sp>
          <p:sp>
            <p:nvSpPr>
              <p:cNvPr id="1881" name="Freeform 1880">
                <a:extLst>
                  <a:ext uri="{FF2B5EF4-FFF2-40B4-BE49-F238E27FC236}">
                    <a16:creationId xmlns:a16="http://schemas.microsoft.com/office/drawing/2014/main" id="{1773E4A3-732C-074A-AA62-32F12C5E3037}"/>
                  </a:ext>
                </a:extLst>
              </p:cNvPr>
              <p:cNvSpPr/>
              <p:nvPr/>
            </p:nvSpPr>
            <p:spPr>
              <a:xfrm>
                <a:off x="6431311" y="3400958"/>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82" name="Freeform 1881">
                <a:extLst>
                  <a:ext uri="{FF2B5EF4-FFF2-40B4-BE49-F238E27FC236}">
                    <a16:creationId xmlns:a16="http://schemas.microsoft.com/office/drawing/2014/main" id="{BDC6E8F7-A5ED-1241-BF89-84EEA399B004}"/>
                  </a:ext>
                </a:extLst>
              </p:cNvPr>
              <p:cNvSpPr/>
              <p:nvPr/>
            </p:nvSpPr>
            <p:spPr>
              <a:xfrm>
                <a:off x="6431311" y="3551492"/>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83" name="Freeform 1882">
                <a:extLst>
                  <a:ext uri="{FF2B5EF4-FFF2-40B4-BE49-F238E27FC236}">
                    <a16:creationId xmlns:a16="http://schemas.microsoft.com/office/drawing/2014/main" id="{8CFB5734-F868-C241-8566-D61AA31A91A3}"/>
                  </a:ext>
                </a:extLst>
              </p:cNvPr>
              <p:cNvSpPr/>
              <p:nvPr/>
            </p:nvSpPr>
            <p:spPr>
              <a:xfrm>
                <a:off x="6431311" y="3702026"/>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84" name="Freeform 1883">
                <a:extLst>
                  <a:ext uri="{FF2B5EF4-FFF2-40B4-BE49-F238E27FC236}">
                    <a16:creationId xmlns:a16="http://schemas.microsoft.com/office/drawing/2014/main" id="{D5ECAF83-747A-AC4F-933E-749A8AC249D4}"/>
                  </a:ext>
                </a:extLst>
              </p:cNvPr>
              <p:cNvSpPr/>
              <p:nvPr/>
            </p:nvSpPr>
            <p:spPr>
              <a:xfrm>
                <a:off x="6431311" y="3852560"/>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85" name="Freeform 1884">
                <a:extLst>
                  <a:ext uri="{FF2B5EF4-FFF2-40B4-BE49-F238E27FC236}">
                    <a16:creationId xmlns:a16="http://schemas.microsoft.com/office/drawing/2014/main" id="{F75956A7-891E-844C-B7DE-ABDAEB48DE8B}"/>
                  </a:ext>
                </a:extLst>
              </p:cNvPr>
              <p:cNvSpPr/>
              <p:nvPr/>
            </p:nvSpPr>
            <p:spPr>
              <a:xfrm>
                <a:off x="6431311"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86" name="Freeform 1885">
                <a:extLst>
                  <a:ext uri="{FF2B5EF4-FFF2-40B4-BE49-F238E27FC236}">
                    <a16:creationId xmlns:a16="http://schemas.microsoft.com/office/drawing/2014/main" id="{9ACEBE52-5CA2-BF49-9432-7B266B14DE74}"/>
                  </a:ext>
                </a:extLst>
              </p:cNvPr>
              <p:cNvSpPr/>
              <p:nvPr/>
            </p:nvSpPr>
            <p:spPr>
              <a:xfrm>
                <a:off x="6431311"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87" name="Freeform 1886">
                <a:extLst>
                  <a:ext uri="{FF2B5EF4-FFF2-40B4-BE49-F238E27FC236}">
                    <a16:creationId xmlns:a16="http://schemas.microsoft.com/office/drawing/2014/main" id="{5E0DC8F6-3B08-2645-8EFD-AD5C3D962D3F}"/>
                  </a:ext>
                </a:extLst>
              </p:cNvPr>
              <p:cNvSpPr/>
              <p:nvPr/>
            </p:nvSpPr>
            <p:spPr>
              <a:xfrm>
                <a:off x="6431311"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88" name="Freeform 1887">
                <a:extLst>
                  <a:ext uri="{FF2B5EF4-FFF2-40B4-BE49-F238E27FC236}">
                    <a16:creationId xmlns:a16="http://schemas.microsoft.com/office/drawing/2014/main" id="{90EDDF6E-A094-2D47-9C46-FB87B8E90523}"/>
                  </a:ext>
                </a:extLst>
              </p:cNvPr>
              <p:cNvSpPr/>
              <p:nvPr/>
            </p:nvSpPr>
            <p:spPr>
              <a:xfrm>
                <a:off x="6431311"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89" name="Freeform 1888">
                <a:extLst>
                  <a:ext uri="{FF2B5EF4-FFF2-40B4-BE49-F238E27FC236}">
                    <a16:creationId xmlns:a16="http://schemas.microsoft.com/office/drawing/2014/main" id="{5A92636B-F2AA-3B4B-8AFD-0263E834C625}"/>
                  </a:ext>
                </a:extLst>
              </p:cNvPr>
              <p:cNvSpPr/>
              <p:nvPr/>
            </p:nvSpPr>
            <p:spPr>
              <a:xfrm>
                <a:off x="6137925" y="3040396"/>
                <a:ext cx="22385" cy="189"/>
              </a:xfrm>
              <a:custGeom>
                <a:avLst/>
                <a:gdLst>
                  <a:gd name="connsiteX0" fmla="*/ 22386 w 22385"/>
                  <a:gd name="connsiteY0" fmla="*/ 189 h 189"/>
                  <a:gd name="connsiteX1" fmla="*/ 0 w 22385"/>
                  <a:gd name="connsiteY1" fmla="*/ 189 h 189"/>
                  <a:gd name="connsiteX2" fmla="*/ 0 w 22385"/>
                  <a:gd name="connsiteY2" fmla="*/ 0 h 189"/>
                  <a:gd name="connsiteX3" fmla="*/ 22101 w 22385"/>
                  <a:gd name="connsiteY3" fmla="*/ 0 h 189"/>
                  <a:gd name="connsiteX4" fmla="*/ 22386 w 22385"/>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5" h="189">
                    <a:moveTo>
                      <a:pt x="22386" y="189"/>
                    </a:moveTo>
                    <a:lnTo>
                      <a:pt x="0" y="189"/>
                    </a:lnTo>
                    <a:lnTo>
                      <a:pt x="0" y="0"/>
                    </a:lnTo>
                    <a:lnTo>
                      <a:pt x="22101" y="0"/>
                    </a:lnTo>
                    <a:lnTo>
                      <a:pt x="22386" y="189"/>
                    </a:lnTo>
                  </a:path>
                </a:pathLst>
              </a:custGeom>
              <a:solidFill>
                <a:srgbClr val="66858F"/>
              </a:solidFill>
              <a:ln w="9485" cap="flat">
                <a:noFill/>
                <a:prstDash val="solid"/>
                <a:miter/>
              </a:ln>
            </p:spPr>
            <p:txBody>
              <a:bodyPr rtlCol="0" anchor="ctr"/>
              <a:lstStyle/>
              <a:p>
                <a:endParaRPr lang="en-US"/>
              </a:p>
            </p:txBody>
          </p:sp>
          <p:sp>
            <p:nvSpPr>
              <p:cNvPr id="1890" name="Freeform 1889">
                <a:extLst>
                  <a:ext uri="{FF2B5EF4-FFF2-40B4-BE49-F238E27FC236}">
                    <a16:creationId xmlns:a16="http://schemas.microsoft.com/office/drawing/2014/main" id="{F40059D4-4A79-2F47-B0A4-08D8D802DD5C}"/>
                  </a:ext>
                </a:extLst>
              </p:cNvPr>
              <p:cNvSpPr/>
              <p:nvPr/>
            </p:nvSpPr>
            <p:spPr>
              <a:xfrm>
                <a:off x="6137925" y="3099890"/>
                <a:ext cx="26369" cy="73798"/>
              </a:xfrm>
              <a:custGeom>
                <a:avLst/>
                <a:gdLst>
                  <a:gd name="connsiteX0" fmla="*/ 26370 w 26369"/>
                  <a:gd name="connsiteY0" fmla="*/ 73799 h 73798"/>
                  <a:gd name="connsiteX1" fmla="*/ 0 w 26369"/>
                  <a:gd name="connsiteY1" fmla="*/ 73799 h 73798"/>
                  <a:gd name="connsiteX2" fmla="*/ 0 w 26369"/>
                  <a:gd name="connsiteY2" fmla="*/ 0 h 73798"/>
                  <a:gd name="connsiteX3" fmla="*/ 26370 w 26369"/>
                  <a:gd name="connsiteY3" fmla="*/ 0 h 73798"/>
                  <a:gd name="connsiteX4" fmla="*/ 26370 w 26369"/>
                  <a:gd name="connsiteY4" fmla="*/ 73799 h 7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98">
                    <a:moveTo>
                      <a:pt x="26370" y="73799"/>
                    </a:moveTo>
                    <a:lnTo>
                      <a:pt x="0" y="73799"/>
                    </a:lnTo>
                    <a:lnTo>
                      <a:pt x="0" y="0"/>
                    </a:lnTo>
                    <a:lnTo>
                      <a:pt x="26370" y="0"/>
                    </a:lnTo>
                    <a:lnTo>
                      <a:pt x="26370" y="73799"/>
                    </a:lnTo>
                  </a:path>
                </a:pathLst>
              </a:custGeom>
              <a:solidFill>
                <a:schemeClr val="accent1">
                  <a:lumMod val="75000"/>
                </a:schemeClr>
              </a:solidFill>
              <a:ln w="9485" cap="flat">
                <a:noFill/>
                <a:prstDash val="solid"/>
                <a:miter/>
              </a:ln>
            </p:spPr>
            <p:txBody>
              <a:bodyPr rtlCol="0" anchor="ctr"/>
              <a:lstStyle/>
              <a:p>
                <a:endParaRPr lang="en-US"/>
              </a:p>
            </p:txBody>
          </p:sp>
          <p:sp>
            <p:nvSpPr>
              <p:cNvPr id="1891" name="Freeform 1890">
                <a:extLst>
                  <a:ext uri="{FF2B5EF4-FFF2-40B4-BE49-F238E27FC236}">
                    <a16:creationId xmlns:a16="http://schemas.microsoft.com/office/drawing/2014/main" id="{FDD839E7-B6B6-F04C-B745-73DE84D3E22A}"/>
                  </a:ext>
                </a:extLst>
              </p:cNvPr>
              <p:cNvSpPr/>
              <p:nvPr/>
            </p:nvSpPr>
            <p:spPr>
              <a:xfrm>
                <a:off x="6137925"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92" name="Freeform 1891">
                <a:extLst>
                  <a:ext uri="{FF2B5EF4-FFF2-40B4-BE49-F238E27FC236}">
                    <a16:creationId xmlns:a16="http://schemas.microsoft.com/office/drawing/2014/main" id="{FDBEECC6-E0B8-3F42-BF82-4B807A5E5A26}"/>
                  </a:ext>
                </a:extLst>
              </p:cNvPr>
              <p:cNvSpPr/>
              <p:nvPr/>
            </p:nvSpPr>
            <p:spPr>
              <a:xfrm>
                <a:off x="6137925" y="3400958"/>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93" name="Freeform 1892">
                <a:extLst>
                  <a:ext uri="{FF2B5EF4-FFF2-40B4-BE49-F238E27FC236}">
                    <a16:creationId xmlns:a16="http://schemas.microsoft.com/office/drawing/2014/main" id="{781D34B9-589D-7B40-A07F-774F7817F9EE}"/>
                  </a:ext>
                </a:extLst>
              </p:cNvPr>
              <p:cNvSpPr/>
              <p:nvPr/>
            </p:nvSpPr>
            <p:spPr>
              <a:xfrm>
                <a:off x="6137925" y="3551492"/>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94" name="Freeform 1893">
                <a:extLst>
                  <a:ext uri="{FF2B5EF4-FFF2-40B4-BE49-F238E27FC236}">
                    <a16:creationId xmlns:a16="http://schemas.microsoft.com/office/drawing/2014/main" id="{8D4C3E7C-B0A8-E141-8FD2-55C9491B7C48}"/>
                  </a:ext>
                </a:extLst>
              </p:cNvPr>
              <p:cNvSpPr/>
              <p:nvPr/>
            </p:nvSpPr>
            <p:spPr>
              <a:xfrm>
                <a:off x="6137925" y="3702026"/>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95" name="Freeform 1894">
                <a:extLst>
                  <a:ext uri="{FF2B5EF4-FFF2-40B4-BE49-F238E27FC236}">
                    <a16:creationId xmlns:a16="http://schemas.microsoft.com/office/drawing/2014/main" id="{65563B21-085D-B947-9A4E-835393FC914A}"/>
                  </a:ext>
                </a:extLst>
              </p:cNvPr>
              <p:cNvSpPr/>
              <p:nvPr/>
            </p:nvSpPr>
            <p:spPr>
              <a:xfrm>
                <a:off x="6137925" y="3852560"/>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896" name="Freeform 1895">
                <a:extLst>
                  <a:ext uri="{FF2B5EF4-FFF2-40B4-BE49-F238E27FC236}">
                    <a16:creationId xmlns:a16="http://schemas.microsoft.com/office/drawing/2014/main" id="{AC9BF8B6-3174-EA44-BA32-34128FD40348}"/>
                  </a:ext>
                </a:extLst>
              </p:cNvPr>
              <p:cNvSpPr/>
              <p:nvPr/>
            </p:nvSpPr>
            <p:spPr>
              <a:xfrm>
                <a:off x="6137925"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97" name="Freeform 1896">
                <a:extLst>
                  <a:ext uri="{FF2B5EF4-FFF2-40B4-BE49-F238E27FC236}">
                    <a16:creationId xmlns:a16="http://schemas.microsoft.com/office/drawing/2014/main" id="{32F4F5A8-4C50-4744-BAE9-221E1EC51DFD}"/>
                  </a:ext>
                </a:extLst>
              </p:cNvPr>
              <p:cNvSpPr/>
              <p:nvPr/>
            </p:nvSpPr>
            <p:spPr>
              <a:xfrm>
                <a:off x="6137925"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98" name="Freeform 1897">
                <a:extLst>
                  <a:ext uri="{FF2B5EF4-FFF2-40B4-BE49-F238E27FC236}">
                    <a16:creationId xmlns:a16="http://schemas.microsoft.com/office/drawing/2014/main" id="{73C89275-5AE6-7140-8CB0-99184FF77524}"/>
                  </a:ext>
                </a:extLst>
              </p:cNvPr>
              <p:cNvSpPr/>
              <p:nvPr/>
            </p:nvSpPr>
            <p:spPr>
              <a:xfrm>
                <a:off x="6137925"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899" name="Freeform 1898">
                <a:extLst>
                  <a:ext uri="{FF2B5EF4-FFF2-40B4-BE49-F238E27FC236}">
                    <a16:creationId xmlns:a16="http://schemas.microsoft.com/office/drawing/2014/main" id="{9855891D-4CF1-BD46-8CAE-2BDB09B5D3C0}"/>
                  </a:ext>
                </a:extLst>
              </p:cNvPr>
              <p:cNvSpPr/>
              <p:nvPr/>
            </p:nvSpPr>
            <p:spPr>
              <a:xfrm>
                <a:off x="6428276"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chemeClr val="accent1">
                  <a:lumMod val="75000"/>
                </a:schemeClr>
              </a:solidFill>
              <a:ln w="9485" cap="flat">
                <a:noFill/>
                <a:prstDash val="solid"/>
                <a:miter/>
              </a:ln>
            </p:spPr>
            <p:txBody>
              <a:bodyPr rtlCol="0" anchor="ctr"/>
              <a:lstStyle/>
              <a:p>
                <a:endParaRPr lang="en-US"/>
              </a:p>
            </p:txBody>
          </p:sp>
          <p:sp>
            <p:nvSpPr>
              <p:cNvPr id="1900" name="Freeform 1899">
                <a:extLst>
                  <a:ext uri="{FF2B5EF4-FFF2-40B4-BE49-F238E27FC236}">
                    <a16:creationId xmlns:a16="http://schemas.microsoft.com/office/drawing/2014/main" id="{DCA1C74B-4533-474C-84B8-1014519F2CF3}"/>
                  </a:ext>
                </a:extLst>
              </p:cNvPr>
              <p:cNvSpPr/>
              <p:nvPr/>
            </p:nvSpPr>
            <p:spPr>
              <a:xfrm>
                <a:off x="6428276"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901" name="Freeform 1900">
                <a:extLst>
                  <a:ext uri="{FF2B5EF4-FFF2-40B4-BE49-F238E27FC236}">
                    <a16:creationId xmlns:a16="http://schemas.microsoft.com/office/drawing/2014/main" id="{94E87247-577B-4F4F-8554-9A7C6C69ED4C}"/>
                  </a:ext>
                </a:extLst>
              </p:cNvPr>
              <p:cNvSpPr/>
              <p:nvPr/>
            </p:nvSpPr>
            <p:spPr>
              <a:xfrm>
                <a:off x="6137925"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902" name="Freeform 1901">
                <a:extLst>
                  <a:ext uri="{FF2B5EF4-FFF2-40B4-BE49-F238E27FC236}">
                    <a16:creationId xmlns:a16="http://schemas.microsoft.com/office/drawing/2014/main" id="{CE1F1C82-13B0-C540-A8E5-6BB78F277C40}"/>
                  </a:ext>
                </a:extLst>
              </p:cNvPr>
              <p:cNvSpPr/>
              <p:nvPr/>
            </p:nvSpPr>
            <p:spPr>
              <a:xfrm>
                <a:off x="6137925"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903" name="Freeform 1902">
                <a:extLst>
                  <a:ext uri="{FF2B5EF4-FFF2-40B4-BE49-F238E27FC236}">
                    <a16:creationId xmlns:a16="http://schemas.microsoft.com/office/drawing/2014/main" id="{0C02484B-5B98-0243-A938-B58ACDFFCB71}"/>
                  </a:ext>
                </a:extLst>
              </p:cNvPr>
              <p:cNvSpPr/>
              <p:nvPr/>
            </p:nvSpPr>
            <p:spPr>
              <a:xfrm>
                <a:off x="6137925"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chemeClr val="accent1">
                  <a:lumMod val="50000"/>
                </a:schemeClr>
              </a:solidFill>
              <a:ln w="9485" cap="flat">
                <a:noFill/>
                <a:prstDash val="solid"/>
                <a:miter/>
              </a:ln>
            </p:spPr>
            <p:txBody>
              <a:bodyPr rtlCol="0" anchor="ctr"/>
              <a:lstStyle/>
              <a:p>
                <a:endParaRPr lang="en-US"/>
              </a:p>
            </p:txBody>
          </p:sp>
          <p:sp>
            <p:nvSpPr>
              <p:cNvPr id="1904" name="Freeform 1903">
                <a:extLst>
                  <a:ext uri="{FF2B5EF4-FFF2-40B4-BE49-F238E27FC236}">
                    <a16:creationId xmlns:a16="http://schemas.microsoft.com/office/drawing/2014/main" id="{72D695AC-B1FC-6F4C-9003-C2EBDD5092A4}"/>
                  </a:ext>
                </a:extLst>
              </p:cNvPr>
              <p:cNvSpPr/>
              <p:nvPr/>
            </p:nvSpPr>
            <p:spPr>
              <a:xfrm>
                <a:off x="6290547" y="3170657"/>
                <a:ext cx="14512" cy="780049"/>
              </a:xfrm>
              <a:custGeom>
                <a:avLst/>
                <a:gdLst>
                  <a:gd name="connsiteX0" fmla="*/ 14513 w 14512"/>
                  <a:gd name="connsiteY0" fmla="*/ 780049 h 780049"/>
                  <a:gd name="connsiteX1" fmla="*/ 0 w 14512"/>
                  <a:gd name="connsiteY1" fmla="*/ 780049 h 780049"/>
                  <a:gd name="connsiteX2" fmla="*/ 0 w 14512"/>
                  <a:gd name="connsiteY2" fmla="*/ 755607 h 780049"/>
                  <a:gd name="connsiteX3" fmla="*/ 0 w 14512"/>
                  <a:gd name="connsiteY3" fmla="*/ 681904 h 780049"/>
                  <a:gd name="connsiteX4" fmla="*/ 0 w 14512"/>
                  <a:gd name="connsiteY4" fmla="*/ 657178 h 780049"/>
                  <a:gd name="connsiteX5" fmla="*/ 0 w 14512"/>
                  <a:gd name="connsiteY5" fmla="*/ 605073 h 780049"/>
                  <a:gd name="connsiteX6" fmla="*/ 0 w 14512"/>
                  <a:gd name="connsiteY6" fmla="*/ 531369 h 780049"/>
                  <a:gd name="connsiteX7" fmla="*/ 0 w 14512"/>
                  <a:gd name="connsiteY7" fmla="*/ 506643 h 780049"/>
                  <a:gd name="connsiteX8" fmla="*/ 0 w 14512"/>
                  <a:gd name="connsiteY8" fmla="*/ 454539 h 780049"/>
                  <a:gd name="connsiteX9" fmla="*/ 0 w 14512"/>
                  <a:gd name="connsiteY9" fmla="*/ 380835 h 780049"/>
                  <a:gd name="connsiteX10" fmla="*/ 0 w 14512"/>
                  <a:gd name="connsiteY10" fmla="*/ 356109 h 780049"/>
                  <a:gd name="connsiteX11" fmla="*/ 0 w 14512"/>
                  <a:gd name="connsiteY11" fmla="*/ 304005 h 780049"/>
                  <a:gd name="connsiteX12" fmla="*/ 0 w 14512"/>
                  <a:gd name="connsiteY12" fmla="*/ 230301 h 780049"/>
                  <a:gd name="connsiteX13" fmla="*/ 0 w 14512"/>
                  <a:gd name="connsiteY13" fmla="*/ 205575 h 780049"/>
                  <a:gd name="connsiteX14" fmla="*/ 0 w 14512"/>
                  <a:gd name="connsiteY14" fmla="*/ 153471 h 780049"/>
                  <a:gd name="connsiteX15" fmla="*/ 0 w 14512"/>
                  <a:gd name="connsiteY15" fmla="*/ 79767 h 780049"/>
                  <a:gd name="connsiteX16" fmla="*/ 0 w 14512"/>
                  <a:gd name="connsiteY16" fmla="*/ 55041 h 780049"/>
                  <a:gd name="connsiteX17" fmla="*/ 0 w 14512"/>
                  <a:gd name="connsiteY17" fmla="*/ 3032 h 780049"/>
                  <a:gd name="connsiteX18" fmla="*/ 0 w 14512"/>
                  <a:gd name="connsiteY18" fmla="*/ 0 h 780049"/>
                  <a:gd name="connsiteX19" fmla="*/ 14513 w 14512"/>
                  <a:gd name="connsiteY19" fmla="*/ 14589 h 780049"/>
                  <a:gd name="connsiteX20" fmla="*/ 14513 w 14512"/>
                  <a:gd name="connsiteY20" fmla="*/ 55041 h 780049"/>
                  <a:gd name="connsiteX21" fmla="*/ 14513 w 14512"/>
                  <a:gd name="connsiteY21" fmla="*/ 79767 h 780049"/>
                  <a:gd name="connsiteX22" fmla="*/ 14513 w 14512"/>
                  <a:gd name="connsiteY22" fmla="*/ 153471 h 780049"/>
                  <a:gd name="connsiteX23" fmla="*/ 14513 w 14512"/>
                  <a:gd name="connsiteY23" fmla="*/ 205575 h 780049"/>
                  <a:gd name="connsiteX24" fmla="*/ 14513 w 14512"/>
                  <a:gd name="connsiteY24" fmla="*/ 230301 h 780049"/>
                  <a:gd name="connsiteX25" fmla="*/ 14513 w 14512"/>
                  <a:gd name="connsiteY25" fmla="*/ 304005 h 780049"/>
                  <a:gd name="connsiteX26" fmla="*/ 14513 w 14512"/>
                  <a:gd name="connsiteY26" fmla="*/ 356109 h 780049"/>
                  <a:gd name="connsiteX27" fmla="*/ 14513 w 14512"/>
                  <a:gd name="connsiteY27" fmla="*/ 380835 h 780049"/>
                  <a:gd name="connsiteX28" fmla="*/ 14513 w 14512"/>
                  <a:gd name="connsiteY28" fmla="*/ 454539 h 780049"/>
                  <a:gd name="connsiteX29" fmla="*/ 14513 w 14512"/>
                  <a:gd name="connsiteY29" fmla="*/ 506643 h 780049"/>
                  <a:gd name="connsiteX30" fmla="*/ 14513 w 14512"/>
                  <a:gd name="connsiteY30" fmla="*/ 531369 h 780049"/>
                  <a:gd name="connsiteX31" fmla="*/ 14513 w 14512"/>
                  <a:gd name="connsiteY31" fmla="*/ 605073 h 780049"/>
                  <a:gd name="connsiteX32" fmla="*/ 14513 w 14512"/>
                  <a:gd name="connsiteY32" fmla="*/ 657178 h 780049"/>
                  <a:gd name="connsiteX33" fmla="*/ 14513 w 14512"/>
                  <a:gd name="connsiteY33" fmla="*/ 681904 h 780049"/>
                  <a:gd name="connsiteX34" fmla="*/ 14513 w 14512"/>
                  <a:gd name="connsiteY34" fmla="*/ 755607 h 780049"/>
                  <a:gd name="connsiteX35" fmla="*/ 14513 w 14512"/>
                  <a:gd name="connsiteY35" fmla="*/ 780049 h 78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512" h="780049">
                    <a:moveTo>
                      <a:pt x="14513" y="780049"/>
                    </a:moveTo>
                    <a:lnTo>
                      <a:pt x="0" y="780049"/>
                    </a:lnTo>
                    <a:lnTo>
                      <a:pt x="0" y="755607"/>
                    </a:lnTo>
                    <a:lnTo>
                      <a:pt x="0" y="681904"/>
                    </a:lnTo>
                    <a:lnTo>
                      <a:pt x="0" y="657178"/>
                    </a:lnTo>
                    <a:lnTo>
                      <a:pt x="0" y="605073"/>
                    </a:lnTo>
                    <a:lnTo>
                      <a:pt x="0" y="531369"/>
                    </a:lnTo>
                    <a:lnTo>
                      <a:pt x="0" y="506643"/>
                    </a:lnTo>
                    <a:lnTo>
                      <a:pt x="0" y="454539"/>
                    </a:lnTo>
                    <a:lnTo>
                      <a:pt x="0" y="380835"/>
                    </a:lnTo>
                    <a:lnTo>
                      <a:pt x="0" y="356109"/>
                    </a:lnTo>
                    <a:lnTo>
                      <a:pt x="0" y="304005"/>
                    </a:lnTo>
                    <a:lnTo>
                      <a:pt x="0" y="230301"/>
                    </a:lnTo>
                    <a:lnTo>
                      <a:pt x="0" y="205575"/>
                    </a:lnTo>
                    <a:lnTo>
                      <a:pt x="0" y="153471"/>
                    </a:lnTo>
                    <a:lnTo>
                      <a:pt x="0" y="79767"/>
                    </a:lnTo>
                    <a:lnTo>
                      <a:pt x="0" y="55041"/>
                    </a:lnTo>
                    <a:lnTo>
                      <a:pt x="0" y="3032"/>
                    </a:lnTo>
                    <a:lnTo>
                      <a:pt x="0" y="0"/>
                    </a:lnTo>
                    <a:lnTo>
                      <a:pt x="14513" y="14589"/>
                    </a:lnTo>
                    <a:lnTo>
                      <a:pt x="14513" y="55041"/>
                    </a:lnTo>
                    <a:lnTo>
                      <a:pt x="14513" y="79767"/>
                    </a:lnTo>
                    <a:lnTo>
                      <a:pt x="14513" y="153471"/>
                    </a:lnTo>
                    <a:lnTo>
                      <a:pt x="14513" y="205575"/>
                    </a:lnTo>
                    <a:lnTo>
                      <a:pt x="14513" y="230301"/>
                    </a:lnTo>
                    <a:lnTo>
                      <a:pt x="14513" y="304005"/>
                    </a:lnTo>
                    <a:lnTo>
                      <a:pt x="14513" y="356109"/>
                    </a:lnTo>
                    <a:lnTo>
                      <a:pt x="14513" y="380835"/>
                    </a:lnTo>
                    <a:lnTo>
                      <a:pt x="14513" y="454539"/>
                    </a:lnTo>
                    <a:lnTo>
                      <a:pt x="14513" y="506643"/>
                    </a:lnTo>
                    <a:lnTo>
                      <a:pt x="14513" y="531369"/>
                    </a:lnTo>
                    <a:lnTo>
                      <a:pt x="14513" y="605073"/>
                    </a:lnTo>
                    <a:lnTo>
                      <a:pt x="14513" y="657178"/>
                    </a:lnTo>
                    <a:lnTo>
                      <a:pt x="14513" y="681904"/>
                    </a:lnTo>
                    <a:lnTo>
                      <a:pt x="14513" y="755607"/>
                    </a:lnTo>
                    <a:lnTo>
                      <a:pt x="14513" y="780049"/>
                    </a:lnTo>
                  </a:path>
                </a:pathLst>
              </a:custGeom>
              <a:solidFill>
                <a:schemeClr val="accent4">
                  <a:lumMod val="60000"/>
                  <a:lumOff val="40000"/>
                </a:schemeClr>
              </a:solidFill>
              <a:ln w="9485" cap="flat">
                <a:noFill/>
                <a:prstDash val="solid"/>
                <a:miter/>
              </a:ln>
            </p:spPr>
            <p:txBody>
              <a:bodyPr rtlCol="0" anchor="ctr"/>
              <a:lstStyle/>
              <a:p>
                <a:endParaRPr lang="en-US"/>
              </a:p>
            </p:txBody>
          </p:sp>
          <p:sp>
            <p:nvSpPr>
              <p:cNvPr id="1905" name="Freeform 1904">
                <a:extLst>
                  <a:ext uri="{FF2B5EF4-FFF2-40B4-BE49-F238E27FC236}">
                    <a16:creationId xmlns:a16="http://schemas.microsoft.com/office/drawing/2014/main" id="{FEE69669-7126-B44E-96DC-DE3816DED955}"/>
                  </a:ext>
                </a:extLst>
              </p:cNvPr>
              <p:cNvSpPr/>
              <p:nvPr/>
            </p:nvSpPr>
            <p:spPr>
              <a:xfrm>
                <a:off x="6060619" y="3019081"/>
                <a:ext cx="474368" cy="972929"/>
              </a:xfrm>
              <a:custGeom>
                <a:avLst/>
                <a:gdLst>
                  <a:gd name="connsiteX0" fmla="*/ 397062 w 474368"/>
                  <a:gd name="connsiteY0" fmla="*/ 0 h 972929"/>
                  <a:gd name="connsiteX1" fmla="*/ 474369 w 474368"/>
                  <a:gd name="connsiteY1" fmla="*/ 0 h 972929"/>
                  <a:gd name="connsiteX2" fmla="*/ 474369 w 474368"/>
                  <a:gd name="connsiteY2" fmla="*/ 972930 h 972929"/>
                  <a:gd name="connsiteX3" fmla="*/ 397062 w 474368"/>
                  <a:gd name="connsiteY3" fmla="*/ 972930 h 972929"/>
                  <a:gd name="connsiteX4" fmla="*/ 397062 w 474368"/>
                  <a:gd name="connsiteY4" fmla="*/ 0 h 972929"/>
                  <a:gd name="connsiteX5" fmla="*/ 0 w 474368"/>
                  <a:gd name="connsiteY5" fmla="*/ 0 h 972929"/>
                  <a:gd name="connsiteX6" fmla="*/ 77307 w 474368"/>
                  <a:gd name="connsiteY6" fmla="*/ 0 h 972929"/>
                  <a:gd name="connsiteX7" fmla="*/ 77307 w 474368"/>
                  <a:gd name="connsiteY7" fmla="*/ 972930 h 972929"/>
                  <a:gd name="connsiteX8" fmla="*/ 0 w 474368"/>
                  <a:gd name="connsiteY8" fmla="*/ 972930 h 972929"/>
                  <a:gd name="connsiteX9" fmla="*/ 0 w 474368"/>
                  <a:gd name="connsiteY9" fmla="*/ 0 h 97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368" h="972929">
                    <a:moveTo>
                      <a:pt x="397062" y="0"/>
                    </a:moveTo>
                    <a:lnTo>
                      <a:pt x="474369" y="0"/>
                    </a:lnTo>
                    <a:lnTo>
                      <a:pt x="474369" y="972930"/>
                    </a:lnTo>
                    <a:lnTo>
                      <a:pt x="397062" y="972930"/>
                    </a:lnTo>
                    <a:lnTo>
                      <a:pt x="397062" y="0"/>
                    </a:lnTo>
                    <a:moveTo>
                      <a:pt x="0" y="0"/>
                    </a:moveTo>
                    <a:lnTo>
                      <a:pt x="77307" y="0"/>
                    </a:lnTo>
                    <a:lnTo>
                      <a:pt x="77307" y="972930"/>
                    </a:lnTo>
                    <a:lnTo>
                      <a:pt x="0" y="972930"/>
                    </a:lnTo>
                    <a:lnTo>
                      <a:pt x="0" y="0"/>
                    </a:lnTo>
                  </a:path>
                </a:pathLst>
              </a:custGeom>
              <a:solidFill>
                <a:schemeClr val="accent4">
                  <a:lumMod val="40000"/>
                  <a:lumOff val="60000"/>
                </a:schemeClr>
              </a:solidFill>
              <a:ln w="9485" cap="flat">
                <a:noFill/>
                <a:prstDash val="solid"/>
                <a:miter/>
              </a:ln>
            </p:spPr>
            <p:txBody>
              <a:bodyPr rtlCol="0" anchor="ctr"/>
              <a:lstStyle/>
              <a:p>
                <a:endParaRPr lang="en-US"/>
              </a:p>
            </p:txBody>
          </p:sp>
          <p:sp>
            <p:nvSpPr>
              <p:cNvPr id="1906" name="Freeform 1905">
                <a:extLst>
                  <a:ext uri="{FF2B5EF4-FFF2-40B4-BE49-F238E27FC236}">
                    <a16:creationId xmlns:a16="http://schemas.microsoft.com/office/drawing/2014/main" id="{175E739E-10B4-B14E-928E-4D6EDBD13D5B}"/>
                  </a:ext>
                </a:extLst>
              </p:cNvPr>
              <p:cNvSpPr/>
              <p:nvPr/>
            </p:nvSpPr>
            <p:spPr>
              <a:xfrm>
                <a:off x="6028463" y="3950706"/>
                <a:ext cx="538680" cy="91040"/>
              </a:xfrm>
              <a:custGeom>
                <a:avLst/>
                <a:gdLst>
                  <a:gd name="connsiteX0" fmla="*/ 0 w 538680"/>
                  <a:gd name="connsiteY0" fmla="*/ 0 h 91040"/>
                  <a:gd name="connsiteX1" fmla="*/ 538680 w 538680"/>
                  <a:gd name="connsiteY1" fmla="*/ 0 h 91040"/>
                  <a:gd name="connsiteX2" fmla="*/ 538680 w 538680"/>
                  <a:gd name="connsiteY2" fmla="*/ 91040 h 91040"/>
                  <a:gd name="connsiteX3" fmla="*/ 0 w 538680"/>
                  <a:gd name="connsiteY3" fmla="*/ 91040 h 91040"/>
                  <a:gd name="connsiteX4" fmla="*/ 0 w 538680"/>
                  <a:gd name="connsiteY4" fmla="*/ 0 h 9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680" h="91040">
                    <a:moveTo>
                      <a:pt x="0" y="0"/>
                    </a:moveTo>
                    <a:lnTo>
                      <a:pt x="538680" y="0"/>
                    </a:lnTo>
                    <a:lnTo>
                      <a:pt x="538680" y="91040"/>
                    </a:lnTo>
                    <a:lnTo>
                      <a:pt x="0" y="91040"/>
                    </a:lnTo>
                    <a:lnTo>
                      <a:pt x="0" y="0"/>
                    </a:lnTo>
                  </a:path>
                </a:pathLst>
              </a:custGeom>
              <a:solidFill>
                <a:schemeClr val="accent4">
                  <a:lumMod val="40000"/>
                  <a:lumOff val="60000"/>
                </a:schemeClr>
              </a:solidFill>
              <a:ln w="9485" cap="flat">
                <a:noFill/>
                <a:prstDash val="solid"/>
                <a:miter/>
              </a:ln>
            </p:spPr>
            <p:txBody>
              <a:bodyPr rtlCol="0" anchor="ctr"/>
              <a:lstStyle/>
              <a:p>
                <a:endParaRPr lang="en-US"/>
              </a:p>
            </p:txBody>
          </p:sp>
          <p:sp>
            <p:nvSpPr>
              <p:cNvPr id="1907" name="Freeform 1906">
                <a:extLst>
                  <a:ext uri="{FF2B5EF4-FFF2-40B4-BE49-F238E27FC236}">
                    <a16:creationId xmlns:a16="http://schemas.microsoft.com/office/drawing/2014/main" id="{564F8CF7-5D74-5442-BEC1-DAC84D9F61C7}"/>
                  </a:ext>
                </a:extLst>
              </p:cNvPr>
              <p:cNvSpPr/>
              <p:nvPr/>
            </p:nvSpPr>
            <p:spPr>
              <a:xfrm>
                <a:off x="6164200" y="4003568"/>
                <a:ext cx="43348" cy="44809"/>
              </a:xfrm>
              <a:custGeom>
                <a:avLst/>
                <a:gdLst>
                  <a:gd name="connsiteX0" fmla="*/ 0 w 43348"/>
                  <a:gd name="connsiteY0" fmla="*/ 44810 h 44809"/>
                  <a:gd name="connsiteX1" fmla="*/ 0 w 43348"/>
                  <a:gd name="connsiteY1" fmla="*/ 44810 h 44809"/>
                  <a:gd name="connsiteX2" fmla="*/ 43349 w 43348"/>
                  <a:gd name="connsiteY2" fmla="*/ 474 h 44809"/>
                  <a:gd name="connsiteX3" fmla="*/ 43349 w 43348"/>
                  <a:gd name="connsiteY3" fmla="*/ 474 h 44809"/>
                  <a:gd name="connsiteX4" fmla="*/ 42779 w 43348"/>
                  <a:gd name="connsiteY4" fmla="*/ 0 h 44809"/>
                  <a:gd name="connsiteX5" fmla="*/ 43349 w 43348"/>
                  <a:gd name="connsiteY5" fmla="*/ 474 h 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48" h="44809">
                    <a:moveTo>
                      <a:pt x="0" y="44810"/>
                    </a:moveTo>
                    <a:lnTo>
                      <a:pt x="0" y="44810"/>
                    </a:lnTo>
                    <a:moveTo>
                      <a:pt x="43349" y="474"/>
                    </a:moveTo>
                    <a:lnTo>
                      <a:pt x="43349" y="474"/>
                    </a:lnTo>
                    <a:cubicBezTo>
                      <a:pt x="43349" y="474"/>
                      <a:pt x="42969" y="190"/>
                      <a:pt x="42779" y="0"/>
                    </a:cubicBezTo>
                    <a:lnTo>
                      <a:pt x="43349" y="474"/>
                    </a:lnTo>
                  </a:path>
                </a:pathLst>
              </a:custGeom>
              <a:solidFill>
                <a:srgbClr val="84B6CA"/>
              </a:solidFill>
              <a:ln w="9485" cap="flat">
                <a:noFill/>
                <a:prstDash val="solid"/>
                <a:miter/>
              </a:ln>
            </p:spPr>
            <p:txBody>
              <a:bodyPr rtlCol="0" anchor="ctr"/>
              <a:lstStyle/>
              <a:p>
                <a:endParaRPr lang="en-US"/>
              </a:p>
            </p:txBody>
          </p:sp>
          <p:sp>
            <p:nvSpPr>
              <p:cNvPr id="1908" name="Freeform 1907">
                <a:extLst>
                  <a:ext uri="{FF2B5EF4-FFF2-40B4-BE49-F238E27FC236}">
                    <a16:creationId xmlns:a16="http://schemas.microsoft.com/office/drawing/2014/main" id="{9DBA4489-DBC7-A547-8C7D-CBF84AC4833C}"/>
                  </a:ext>
                </a:extLst>
              </p:cNvPr>
              <p:cNvSpPr/>
              <p:nvPr/>
            </p:nvSpPr>
            <p:spPr>
              <a:xfrm>
                <a:off x="6048193" y="3998926"/>
                <a:ext cx="75219" cy="49641"/>
              </a:xfrm>
              <a:custGeom>
                <a:avLst/>
                <a:gdLst>
                  <a:gd name="connsiteX0" fmla="*/ 6450 w 75219"/>
                  <a:gd name="connsiteY0" fmla="*/ 49641 h 49641"/>
                  <a:gd name="connsiteX1" fmla="*/ 6450 w 75219"/>
                  <a:gd name="connsiteY1" fmla="*/ 49641 h 49641"/>
                  <a:gd name="connsiteX2" fmla="*/ 6166 w 75219"/>
                  <a:gd name="connsiteY2" fmla="*/ 49641 h 49641"/>
                  <a:gd name="connsiteX3" fmla="*/ 6166 w 75219"/>
                  <a:gd name="connsiteY3" fmla="*/ 49641 h 49641"/>
                  <a:gd name="connsiteX4" fmla="*/ 0 w 75219"/>
                  <a:gd name="connsiteY4" fmla="*/ 42915 h 49641"/>
                  <a:gd name="connsiteX5" fmla="*/ 0 w 75219"/>
                  <a:gd name="connsiteY5" fmla="*/ 42915 h 49641"/>
                  <a:gd name="connsiteX6" fmla="*/ 0 w 75219"/>
                  <a:gd name="connsiteY6" fmla="*/ 42915 h 49641"/>
                  <a:gd name="connsiteX7" fmla="*/ 0 w 75219"/>
                  <a:gd name="connsiteY7" fmla="*/ 42915 h 49641"/>
                  <a:gd name="connsiteX8" fmla="*/ 0 w 75219"/>
                  <a:gd name="connsiteY8" fmla="*/ 42915 h 49641"/>
                  <a:gd name="connsiteX9" fmla="*/ 0 w 75219"/>
                  <a:gd name="connsiteY9" fmla="*/ 42915 h 49641"/>
                  <a:gd name="connsiteX10" fmla="*/ 0 w 75219"/>
                  <a:gd name="connsiteY10" fmla="*/ 42915 h 49641"/>
                  <a:gd name="connsiteX11" fmla="*/ 0 w 75219"/>
                  <a:gd name="connsiteY11" fmla="*/ 42915 h 49641"/>
                  <a:gd name="connsiteX12" fmla="*/ 0 w 75219"/>
                  <a:gd name="connsiteY12" fmla="*/ 42820 h 49641"/>
                  <a:gd name="connsiteX13" fmla="*/ 0 w 75219"/>
                  <a:gd name="connsiteY13" fmla="*/ 42820 h 49641"/>
                  <a:gd name="connsiteX14" fmla="*/ 0 w 75219"/>
                  <a:gd name="connsiteY14" fmla="*/ 42820 h 49641"/>
                  <a:gd name="connsiteX15" fmla="*/ 0 w 75219"/>
                  <a:gd name="connsiteY15" fmla="*/ 42820 h 49641"/>
                  <a:gd name="connsiteX16" fmla="*/ 75220 w 75219"/>
                  <a:gd name="connsiteY16" fmla="*/ 0 h 49641"/>
                  <a:gd name="connsiteX17" fmla="*/ 75220 w 75219"/>
                  <a:gd name="connsiteY17" fmla="*/ 0 h 49641"/>
                  <a:gd name="connsiteX18" fmla="*/ 75030 w 75219"/>
                  <a:gd name="connsiteY18" fmla="*/ 0 h 49641"/>
                  <a:gd name="connsiteX19" fmla="*/ 75030 w 75219"/>
                  <a:gd name="connsiteY19" fmla="*/ 0 h 49641"/>
                  <a:gd name="connsiteX20" fmla="*/ 75030 w 75219"/>
                  <a:gd name="connsiteY20" fmla="*/ 0 h 49641"/>
                  <a:gd name="connsiteX21" fmla="*/ 75030 w 75219"/>
                  <a:gd name="connsiteY21" fmla="*/ 0 h 49641"/>
                  <a:gd name="connsiteX22" fmla="*/ 75030 w 75219"/>
                  <a:gd name="connsiteY22" fmla="*/ 0 h 49641"/>
                  <a:gd name="connsiteX23" fmla="*/ 75030 w 75219"/>
                  <a:gd name="connsiteY23" fmla="*/ 0 h 49641"/>
                  <a:gd name="connsiteX24" fmla="*/ 75030 w 75219"/>
                  <a:gd name="connsiteY24" fmla="*/ 0 h 49641"/>
                  <a:gd name="connsiteX25" fmla="*/ 75030 w 75219"/>
                  <a:gd name="connsiteY25" fmla="*/ 0 h 49641"/>
                  <a:gd name="connsiteX26" fmla="*/ 75030 w 75219"/>
                  <a:gd name="connsiteY26" fmla="*/ 0 h 49641"/>
                  <a:gd name="connsiteX27" fmla="*/ 75030 w 75219"/>
                  <a:gd name="connsiteY27" fmla="*/ 0 h 49641"/>
                  <a:gd name="connsiteX28" fmla="*/ 75030 w 75219"/>
                  <a:gd name="connsiteY28" fmla="*/ 0 h 49641"/>
                  <a:gd name="connsiteX29" fmla="*/ 75030 w 75219"/>
                  <a:gd name="connsiteY29" fmla="*/ 0 h 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219" h="49641">
                    <a:moveTo>
                      <a:pt x="6450" y="49641"/>
                    </a:moveTo>
                    <a:lnTo>
                      <a:pt x="6450" y="49641"/>
                    </a:lnTo>
                    <a:moveTo>
                      <a:pt x="6166" y="49641"/>
                    </a:moveTo>
                    <a:lnTo>
                      <a:pt x="6166" y="49641"/>
                    </a:lnTo>
                    <a:moveTo>
                      <a:pt x="0" y="42915"/>
                    </a:moveTo>
                    <a:lnTo>
                      <a:pt x="0" y="42915"/>
                    </a:lnTo>
                    <a:moveTo>
                      <a:pt x="0" y="42915"/>
                    </a:moveTo>
                    <a:lnTo>
                      <a:pt x="0" y="42915"/>
                    </a:lnTo>
                    <a:moveTo>
                      <a:pt x="0" y="42915"/>
                    </a:moveTo>
                    <a:lnTo>
                      <a:pt x="0" y="42915"/>
                    </a:lnTo>
                    <a:moveTo>
                      <a:pt x="0" y="42915"/>
                    </a:moveTo>
                    <a:lnTo>
                      <a:pt x="0" y="42915"/>
                    </a:lnTo>
                    <a:moveTo>
                      <a:pt x="0" y="42820"/>
                    </a:moveTo>
                    <a:lnTo>
                      <a:pt x="0" y="42820"/>
                    </a:lnTo>
                    <a:moveTo>
                      <a:pt x="0" y="42820"/>
                    </a:moveTo>
                    <a:lnTo>
                      <a:pt x="0" y="42820"/>
                    </a:lnTo>
                    <a:moveTo>
                      <a:pt x="75220" y="0"/>
                    </a:moveTo>
                    <a:lnTo>
                      <a:pt x="7522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path>
                </a:pathLst>
              </a:custGeom>
              <a:solidFill>
                <a:srgbClr val="84B6CA"/>
              </a:solidFill>
              <a:ln w="9485" cap="flat">
                <a:noFill/>
                <a:prstDash val="solid"/>
                <a:miter/>
              </a:ln>
            </p:spPr>
            <p:txBody>
              <a:bodyPr rtlCol="0" anchor="ctr"/>
              <a:lstStyle/>
              <a:p>
                <a:endParaRPr lang="en-US"/>
              </a:p>
            </p:txBody>
          </p:sp>
        </p:grpSp>
        <p:sp>
          <p:nvSpPr>
            <p:cNvPr id="1941" name="Title 3">
              <a:extLst>
                <a:ext uri="{FF2B5EF4-FFF2-40B4-BE49-F238E27FC236}">
                  <a16:creationId xmlns:a16="http://schemas.microsoft.com/office/drawing/2014/main" id="{234B6BB2-15E1-404B-A621-49B77B30B470}"/>
                </a:ext>
              </a:extLst>
            </p:cNvPr>
            <p:cNvSpPr txBox="1">
              <a:spLocks/>
            </p:cNvSpPr>
            <p:nvPr/>
          </p:nvSpPr>
          <p:spPr>
            <a:xfrm>
              <a:off x="3460188" y="3519272"/>
              <a:ext cx="601554"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400" b="1">
                  <a:solidFill>
                    <a:schemeClr val="accent6"/>
                  </a:solidFill>
                  <a:latin typeface="Arial Black" panose="020B0604020202020204" pitchFamily="34" charset="0"/>
                  <a:cs typeface="Arial Black" panose="020B0604020202020204" pitchFamily="34" charset="0"/>
                </a:rPr>
                <a:t>100%</a:t>
              </a:r>
            </a:p>
          </p:txBody>
        </p:sp>
        <p:sp>
          <p:nvSpPr>
            <p:cNvPr id="1942" name="Title 3">
              <a:extLst>
                <a:ext uri="{FF2B5EF4-FFF2-40B4-BE49-F238E27FC236}">
                  <a16:creationId xmlns:a16="http://schemas.microsoft.com/office/drawing/2014/main" id="{A80F71EB-B08B-A041-BD02-D6553C66E4B1}"/>
                </a:ext>
              </a:extLst>
            </p:cNvPr>
            <p:cNvSpPr txBox="1">
              <a:spLocks/>
            </p:cNvSpPr>
            <p:nvPr/>
          </p:nvSpPr>
          <p:spPr>
            <a:xfrm>
              <a:off x="5615560" y="3519272"/>
              <a:ext cx="601554"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400" b="1">
                  <a:solidFill>
                    <a:schemeClr val="accent6"/>
                  </a:solidFill>
                  <a:latin typeface="Arial Black" panose="020B0604020202020204" pitchFamily="34" charset="0"/>
                  <a:cs typeface="Arial Black" panose="020B0604020202020204" pitchFamily="34" charset="0"/>
                </a:rPr>
                <a:t>100%</a:t>
              </a:r>
            </a:p>
          </p:txBody>
        </p:sp>
        <p:sp>
          <p:nvSpPr>
            <p:cNvPr id="1943" name="Title 3">
              <a:extLst>
                <a:ext uri="{FF2B5EF4-FFF2-40B4-BE49-F238E27FC236}">
                  <a16:creationId xmlns:a16="http://schemas.microsoft.com/office/drawing/2014/main" id="{722CEC75-EE16-FF49-A5BC-0DF6785A9682}"/>
                </a:ext>
              </a:extLst>
            </p:cNvPr>
            <p:cNvSpPr txBox="1">
              <a:spLocks/>
            </p:cNvSpPr>
            <p:nvPr/>
          </p:nvSpPr>
          <p:spPr>
            <a:xfrm>
              <a:off x="7420609" y="3519272"/>
              <a:ext cx="601554"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1400" b="1">
                  <a:solidFill>
                    <a:schemeClr val="accent6"/>
                  </a:solidFill>
                  <a:latin typeface="Arial Black" panose="020B0604020202020204" pitchFamily="34" charset="0"/>
                  <a:cs typeface="Arial Black" panose="020B0604020202020204" pitchFamily="34" charset="0"/>
                </a:rPr>
                <a:t>100%</a:t>
              </a:r>
            </a:p>
          </p:txBody>
        </p:sp>
        <p:sp>
          <p:nvSpPr>
            <p:cNvPr id="2077" name="Title 3">
              <a:extLst>
                <a:ext uri="{FF2B5EF4-FFF2-40B4-BE49-F238E27FC236}">
                  <a16:creationId xmlns:a16="http://schemas.microsoft.com/office/drawing/2014/main" id="{B4D4D061-71E6-4A43-85A8-A5EA914F54EF}"/>
                </a:ext>
              </a:extLst>
            </p:cNvPr>
            <p:cNvSpPr txBox="1">
              <a:spLocks/>
            </p:cNvSpPr>
            <p:nvPr/>
          </p:nvSpPr>
          <p:spPr>
            <a:xfrm>
              <a:off x="1598325" y="2746205"/>
              <a:ext cx="51332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500" b="1" i="1">
                  <a:solidFill>
                    <a:schemeClr val="accent6"/>
                  </a:solidFill>
                  <a:latin typeface="Arial" panose="020B0604020202020204" pitchFamily="34" charset="0"/>
                  <a:cs typeface="Arial" panose="020B0604020202020204" pitchFamily="34" charset="0"/>
                </a:rPr>
                <a:t>Free-flowing, harmonized data</a:t>
              </a:r>
            </a:p>
          </p:txBody>
        </p:sp>
        <p:sp>
          <p:nvSpPr>
            <p:cNvPr id="2078" name="Title 3">
              <a:extLst>
                <a:ext uri="{FF2B5EF4-FFF2-40B4-BE49-F238E27FC236}">
                  <a16:creationId xmlns:a16="http://schemas.microsoft.com/office/drawing/2014/main" id="{1F2C4691-8177-F844-90A0-47A90C3BC776}"/>
                </a:ext>
              </a:extLst>
            </p:cNvPr>
            <p:cNvSpPr txBox="1">
              <a:spLocks/>
            </p:cNvSpPr>
            <p:nvPr/>
          </p:nvSpPr>
          <p:spPr>
            <a:xfrm>
              <a:off x="3497917" y="2746205"/>
              <a:ext cx="51332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500" b="1" i="1">
                  <a:solidFill>
                    <a:schemeClr val="accent6"/>
                  </a:solidFill>
                  <a:latin typeface="Arial" panose="020B0604020202020204" pitchFamily="34" charset="0"/>
                  <a:cs typeface="Arial" panose="020B0604020202020204" pitchFamily="34" charset="0"/>
                </a:rPr>
                <a:t>Free-flowing, harmonized data</a:t>
              </a:r>
            </a:p>
          </p:txBody>
        </p:sp>
        <p:sp>
          <p:nvSpPr>
            <p:cNvPr id="2079" name="Title 3">
              <a:extLst>
                <a:ext uri="{FF2B5EF4-FFF2-40B4-BE49-F238E27FC236}">
                  <a16:creationId xmlns:a16="http://schemas.microsoft.com/office/drawing/2014/main" id="{0C8BD43D-9CA4-DB4D-94C6-461E6823CD85}"/>
                </a:ext>
              </a:extLst>
            </p:cNvPr>
            <p:cNvSpPr txBox="1">
              <a:spLocks/>
            </p:cNvSpPr>
            <p:nvPr/>
          </p:nvSpPr>
          <p:spPr>
            <a:xfrm>
              <a:off x="5615786" y="2746205"/>
              <a:ext cx="51332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500" b="1" i="1">
                  <a:solidFill>
                    <a:schemeClr val="accent6"/>
                  </a:solidFill>
                  <a:latin typeface="Arial" panose="020B0604020202020204" pitchFamily="34" charset="0"/>
                  <a:cs typeface="Arial" panose="020B0604020202020204" pitchFamily="34" charset="0"/>
                </a:rPr>
                <a:t>Free-flowing, harmonized data</a:t>
              </a:r>
            </a:p>
          </p:txBody>
        </p:sp>
        <p:sp>
          <p:nvSpPr>
            <p:cNvPr id="2080" name="Title 3">
              <a:extLst>
                <a:ext uri="{FF2B5EF4-FFF2-40B4-BE49-F238E27FC236}">
                  <a16:creationId xmlns:a16="http://schemas.microsoft.com/office/drawing/2014/main" id="{B02710FD-E704-0847-8C50-00C7FE5EC6BC}"/>
                </a:ext>
              </a:extLst>
            </p:cNvPr>
            <p:cNvSpPr txBox="1">
              <a:spLocks/>
            </p:cNvSpPr>
            <p:nvPr/>
          </p:nvSpPr>
          <p:spPr>
            <a:xfrm>
              <a:off x="7438686" y="2533829"/>
              <a:ext cx="51332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500" b="1" i="1">
                  <a:solidFill>
                    <a:schemeClr val="accent6"/>
                  </a:solidFill>
                  <a:latin typeface="Arial" panose="020B0604020202020204" pitchFamily="34" charset="0"/>
                  <a:cs typeface="Arial" panose="020B0604020202020204" pitchFamily="34" charset="0"/>
                </a:rPr>
                <a:t>Free-flowing, harmonized data</a:t>
              </a:r>
            </a:p>
          </p:txBody>
        </p:sp>
        <p:sp>
          <p:nvSpPr>
            <p:cNvPr id="2081" name="Title 3">
              <a:extLst>
                <a:ext uri="{FF2B5EF4-FFF2-40B4-BE49-F238E27FC236}">
                  <a16:creationId xmlns:a16="http://schemas.microsoft.com/office/drawing/2014/main" id="{8F0E2AEB-52A7-D440-91E6-5F15F6E30CD4}"/>
                </a:ext>
              </a:extLst>
            </p:cNvPr>
            <p:cNvSpPr txBox="1">
              <a:spLocks/>
            </p:cNvSpPr>
            <p:nvPr/>
          </p:nvSpPr>
          <p:spPr>
            <a:xfrm>
              <a:off x="7438686" y="2952682"/>
              <a:ext cx="51332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pPr>
              <a:r>
                <a:rPr lang="en-US" sz="500" b="1" i="1">
                  <a:solidFill>
                    <a:schemeClr val="accent6"/>
                  </a:solidFill>
                  <a:latin typeface="Arial" panose="020B0604020202020204" pitchFamily="34" charset="0"/>
                  <a:cs typeface="Arial" panose="020B0604020202020204" pitchFamily="34" charset="0"/>
                </a:rPr>
                <a:t>Free-flowing, harmonized data</a:t>
              </a:r>
            </a:p>
          </p:txBody>
        </p:sp>
      </p:grpSp>
      <p:sp>
        <p:nvSpPr>
          <p:cNvPr id="2726" name="Rectangle 2725">
            <a:extLst>
              <a:ext uri="{FF2B5EF4-FFF2-40B4-BE49-F238E27FC236}">
                <a16:creationId xmlns:a16="http://schemas.microsoft.com/office/drawing/2014/main" id="{D2F57BC0-ACC2-2672-C48E-D981CEBD7678}"/>
              </a:ext>
            </a:extLst>
          </p:cNvPr>
          <p:cNvSpPr/>
          <p:nvPr/>
        </p:nvSpPr>
        <p:spPr>
          <a:xfrm>
            <a:off x="7142809" y="5439977"/>
            <a:ext cx="1058313" cy="238630"/>
          </a:xfrm>
          <a:prstGeom prst="rect">
            <a:avLst/>
          </a:prstGeom>
          <a:solidFill>
            <a:srgbClr val="FFFFFF">
              <a:lumMod val="95000"/>
            </a:srgbClr>
          </a:solidFill>
          <a:ln w="9525" cap="flat" cmpd="sng" algn="ctr">
            <a:noFill/>
            <a:prstDash val="solid"/>
          </a:ln>
          <a:effectLst/>
        </p:spPr>
        <p:txBody>
          <a:bodyPr rtlCol="0" anchor="ctr"/>
          <a:lstStyle/>
          <a:p>
            <a:pPr algn="ctr">
              <a:defRPr/>
            </a:pPr>
            <a:endParaRPr lang="en-US" kern="0">
              <a:solidFill>
                <a:prstClr val="white"/>
              </a:solidFill>
              <a:latin typeface="Arial" panose="020B0604020202020204"/>
              <a:ea typeface="+mn-ea"/>
            </a:endParaRPr>
          </a:p>
        </p:txBody>
      </p:sp>
      <p:sp>
        <p:nvSpPr>
          <p:cNvPr id="2727" name="Rectangle 2726">
            <a:extLst>
              <a:ext uri="{FF2B5EF4-FFF2-40B4-BE49-F238E27FC236}">
                <a16:creationId xmlns:a16="http://schemas.microsoft.com/office/drawing/2014/main" id="{5E257DC9-93E1-873C-00BB-1354B20680C4}"/>
              </a:ext>
            </a:extLst>
          </p:cNvPr>
          <p:cNvSpPr/>
          <p:nvPr/>
        </p:nvSpPr>
        <p:spPr>
          <a:xfrm>
            <a:off x="7142809" y="5020355"/>
            <a:ext cx="1058313" cy="238630"/>
          </a:xfrm>
          <a:prstGeom prst="rect">
            <a:avLst/>
          </a:prstGeom>
          <a:solidFill>
            <a:srgbClr val="FFFFFF">
              <a:lumMod val="95000"/>
            </a:srgbClr>
          </a:solidFill>
          <a:ln w="9525" cap="flat" cmpd="sng" algn="ctr">
            <a:noFill/>
            <a:prstDash val="solid"/>
          </a:ln>
          <a:effectLst/>
        </p:spPr>
        <p:txBody>
          <a:bodyPr rtlCol="0" anchor="ctr"/>
          <a:lstStyle/>
          <a:p>
            <a:pPr algn="ctr">
              <a:defRPr/>
            </a:pPr>
            <a:endParaRPr lang="en-US" kern="0">
              <a:solidFill>
                <a:prstClr val="white"/>
              </a:solidFill>
              <a:latin typeface="Arial" panose="020B0604020202020204"/>
              <a:ea typeface="+mn-ea"/>
            </a:endParaRPr>
          </a:p>
        </p:txBody>
      </p:sp>
      <p:sp>
        <p:nvSpPr>
          <p:cNvPr id="2728" name="Rectangle 2727">
            <a:extLst>
              <a:ext uri="{FF2B5EF4-FFF2-40B4-BE49-F238E27FC236}">
                <a16:creationId xmlns:a16="http://schemas.microsoft.com/office/drawing/2014/main" id="{1DE6C4BF-5F6B-C503-B070-3C2A08A1F812}"/>
              </a:ext>
            </a:extLst>
          </p:cNvPr>
          <p:cNvSpPr/>
          <p:nvPr/>
        </p:nvSpPr>
        <p:spPr>
          <a:xfrm>
            <a:off x="590780" y="5248078"/>
            <a:ext cx="6125227" cy="238630"/>
          </a:xfrm>
          <a:prstGeom prst="rect">
            <a:avLst/>
          </a:prstGeom>
          <a:solidFill>
            <a:srgbClr val="FFFFFF">
              <a:lumMod val="95000"/>
            </a:srgbClr>
          </a:solidFill>
          <a:ln w="9525" cap="flat" cmpd="sng" algn="ctr">
            <a:noFill/>
            <a:prstDash val="solid"/>
          </a:ln>
          <a:effectLst/>
        </p:spPr>
        <p:txBody>
          <a:bodyPr rtlCol="0" anchor="ctr"/>
          <a:lstStyle/>
          <a:p>
            <a:pPr algn="ctr">
              <a:defRPr/>
            </a:pPr>
            <a:endParaRPr lang="en-US" kern="0">
              <a:solidFill>
                <a:prstClr val="white"/>
              </a:solidFill>
              <a:latin typeface="Arial" panose="020B0604020202020204"/>
              <a:ea typeface="+mn-ea"/>
            </a:endParaRPr>
          </a:p>
        </p:txBody>
      </p:sp>
      <p:grpSp>
        <p:nvGrpSpPr>
          <p:cNvPr id="2729" name="Group 2728">
            <a:extLst>
              <a:ext uri="{FF2B5EF4-FFF2-40B4-BE49-F238E27FC236}">
                <a16:creationId xmlns:a16="http://schemas.microsoft.com/office/drawing/2014/main" id="{50D0FE44-EA49-78E5-DB84-CFDD086C2A59}"/>
              </a:ext>
            </a:extLst>
          </p:cNvPr>
          <p:cNvGrpSpPr/>
          <p:nvPr/>
        </p:nvGrpSpPr>
        <p:grpSpPr>
          <a:xfrm>
            <a:off x="4198722" y="4875262"/>
            <a:ext cx="1306347" cy="940348"/>
            <a:chOff x="8364525" y="1003324"/>
            <a:chExt cx="2448194" cy="1762279"/>
          </a:xfrm>
        </p:grpSpPr>
        <p:grpSp>
          <p:nvGrpSpPr>
            <p:cNvPr id="2730" name="Group 2729">
              <a:extLst>
                <a:ext uri="{FF2B5EF4-FFF2-40B4-BE49-F238E27FC236}">
                  <a16:creationId xmlns:a16="http://schemas.microsoft.com/office/drawing/2014/main" id="{A5C4C942-A399-99C6-AB0A-9A1B8A312A1B}"/>
                </a:ext>
              </a:extLst>
            </p:cNvPr>
            <p:cNvGrpSpPr/>
            <p:nvPr/>
          </p:nvGrpSpPr>
          <p:grpSpPr>
            <a:xfrm>
              <a:off x="8364525" y="1003324"/>
              <a:ext cx="2448194" cy="1586069"/>
              <a:chOff x="4858451" y="2816246"/>
              <a:chExt cx="2286938" cy="1481516"/>
            </a:xfrm>
          </p:grpSpPr>
          <p:sp>
            <p:nvSpPr>
              <p:cNvPr id="2758" name="Freeform 2757">
                <a:extLst>
                  <a:ext uri="{FF2B5EF4-FFF2-40B4-BE49-F238E27FC236}">
                    <a16:creationId xmlns:a16="http://schemas.microsoft.com/office/drawing/2014/main" id="{9BAA4601-9684-FB30-F69D-A0A1892C48D9}"/>
                  </a:ext>
                </a:extLst>
              </p:cNvPr>
              <p:cNvSpPr/>
              <p:nvPr/>
            </p:nvSpPr>
            <p:spPr>
              <a:xfrm>
                <a:off x="6448823"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9" name="Freeform 2758">
                <a:extLst>
                  <a:ext uri="{FF2B5EF4-FFF2-40B4-BE49-F238E27FC236}">
                    <a16:creationId xmlns:a16="http://schemas.microsoft.com/office/drawing/2014/main" id="{FBDF6A86-034E-B47A-8079-F085E612D9D3}"/>
                  </a:ext>
                </a:extLst>
              </p:cNvPr>
              <p:cNvSpPr/>
              <p:nvPr/>
            </p:nvSpPr>
            <p:spPr>
              <a:xfrm>
                <a:off x="6384352"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0" name="Freeform 2759">
                <a:extLst>
                  <a:ext uri="{FF2B5EF4-FFF2-40B4-BE49-F238E27FC236}">
                    <a16:creationId xmlns:a16="http://schemas.microsoft.com/office/drawing/2014/main" id="{F7A7923B-A4CB-B509-12FD-AB6D92DC4FE0}"/>
                  </a:ext>
                </a:extLst>
              </p:cNvPr>
              <p:cNvSpPr/>
              <p:nvPr/>
            </p:nvSpPr>
            <p:spPr>
              <a:xfrm>
                <a:off x="6319881"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1" name="Freeform 2760">
                <a:extLst>
                  <a:ext uri="{FF2B5EF4-FFF2-40B4-BE49-F238E27FC236}">
                    <a16:creationId xmlns:a16="http://schemas.microsoft.com/office/drawing/2014/main" id="{A1C46E6D-518A-753E-BBD2-DFCE7533E1A4}"/>
                  </a:ext>
                </a:extLst>
              </p:cNvPr>
              <p:cNvSpPr/>
              <p:nvPr/>
            </p:nvSpPr>
            <p:spPr>
              <a:xfrm>
                <a:off x="625540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2" name="Freeform 2761">
                <a:extLst>
                  <a:ext uri="{FF2B5EF4-FFF2-40B4-BE49-F238E27FC236}">
                    <a16:creationId xmlns:a16="http://schemas.microsoft.com/office/drawing/2014/main" id="{71B76F07-DD8B-D06F-773A-3A5B72105450}"/>
                  </a:ext>
                </a:extLst>
              </p:cNvPr>
              <p:cNvSpPr/>
              <p:nvPr/>
            </p:nvSpPr>
            <p:spPr>
              <a:xfrm>
                <a:off x="6457175" y="3342136"/>
                <a:ext cx="75030" cy="928945"/>
              </a:xfrm>
              <a:custGeom>
                <a:avLst/>
                <a:gdLst>
                  <a:gd name="connsiteX0" fmla="*/ 0 w 263924"/>
                  <a:gd name="connsiteY0" fmla="*/ 0 h 3267627"/>
                  <a:gd name="connsiteX1" fmla="*/ 263924 w 263924"/>
                  <a:gd name="connsiteY1" fmla="*/ 0 h 3267627"/>
                  <a:gd name="connsiteX2" fmla="*/ 263924 w 263924"/>
                  <a:gd name="connsiteY2" fmla="*/ 3267627 h 3267627"/>
                  <a:gd name="connsiteX3" fmla="*/ 0 w 263924"/>
                  <a:gd name="connsiteY3" fmla="*/ 3267627 h 3267627"/>
                </a:gdLst>
                <a:ahLst/>
                <a:cxnLst>
                  <a:cxn ang="0">
                    <a:pos x="connsiteX0" y="connsiteY0"/>
                  </a:cxn>
                  <a:cxn ang="0">
                    <a:pos x="connsiteX1" y="connsiteY1"/>
                  </a:cxn>
                  <a:cxn ang="0">
                    <a:pos x="connsiteX2" y="connsiteY2"/>
                  </a:cxn>
                  <a:cxn ang="0">
                    <a:pos x="connsiteX3" y="connsiteY3"/>
                  </a:cxn>
                </a:cxnLst>
                <a:rect l="l" t="t" r="r" b="b"/>
                <a:pathLst>
                  <a:path w="263924" h="3267627">
                    <a:moveTo>
                      <a:pt x="0" y="0"/>
                    </a:moveTo>
                    <a:lnTo>
                      <a:pt x="263924" y="0"/>
                    </a:lnTo>
                    <a:lnTo>
                      <a:pt x="263924" y="3267627"/>
                    </a:lnTo>
                    <a:lnTo>
                      <a:pt x="0" y="3267627"/>
                    </a:lnTo>
                    <a:close/>
                  </a:path>
                </a:pathLst>
              </a:custGeom>
              <a:solidFill>
                <a:srgbClr val="FCF5EB"/>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3" name="Freeform 2762">
                <a:extLst>
                  <a:ext uri="{FF2B5EF4-FFF2-40B4-BE49-F238E27FC236}">
                    <a16:creationId xmlns:a16="http://schemas.microsoft.com/office/drawing/2014/main" id="{22C8926B-6C44-F06E-C22D-0F0769B12191}"/>
                  </a:ext>
                </a:extLst>
              </p:cNvPr>
              <p:cNvSpPr/>
              <p:nvPr/>
            </p:nvSpPr>
            <p:spPr>
              <a:xfrm>
                <a:off x="619093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4" name="Freeform 2763">
                <a:extLst>
                  <a:ext uri="{FF2B5EF4-FFF2-40B4-BE49-F238E27FC236}">
                    <a16:creationId xmlns:a16="http://schemas.microsoft.com/office/drawing/2014/main" id="{82E66E94-DDF6-ADD2-1CD8-9C24231E5A26}"/>
                  </a:ext>
                </a:extLst>
              </p:cNvPr>
              <p:cNvSpPr/>
              <p:nvPr/>
            </p:nvSpPr>
            <p:spPr>
              <a:xfrm>
                <a:off x="6126467"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5" name="Freeform 2764">
                <a:extLst>
                  <a:ext uri="{FF2B5EF4-FFF2-40B4-BE49-F238E27FC236}">
                    <a16:creationId xmlns:a16="http://schemas.microsoft.com/office/drawing/2014/main" id="{6A68F575-421D-DADB-39CB-34D7F1B5629C}"/>
                  </a:ext>
                </a:extLst>
              </p:cNvPr>
              <p:cNvSpPr/>
              <p:nvPr/>
            </p:nvSpPr>
            <p:spPr>
              <a:xfrm>
                <a:off x="606199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6" name="Freeform 2765">
                <a:extLst>
                  <a:ext uri="{FF2B5EF4-FFF2-40B4-BE49-F238E27FC236}">
                    <a16:creationId xmlns:a16="http://schemas.microsoft.com/office/drawing/2014/main" id="{891A4F80-1BA8-C3AA-2A6D-FDF8BAE1E9A3}"/>
                  </a:ext>
                </a:extLst>
              </p:cNvPr>
              <p:cNvSpPr/>
              <p:nvPr/>
            </p:nvSpPr>
            <p:spPr>
              <a:xfrm>
                <a:off x="599752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7" name="Freeform 2766">
                <a:extLst>
                  <a:ext uri="{FF2B5EF4-FFF2-40B4-BE49-F238E27FC236}">
                    <a16:creationId xmlns:a16="http://schemas.microsoft.com/office/drawing/2014/main" id="{1CA864F1-5FE1-9F75-E689-E8C04C08B6BB}"/>
                  </a:ext>
                </a:extLst>
              </p:cNvPr>
              <p:cNvSpPr/>
              <p:nvPr/>
            </p:nvSpPr>
            <p:spPr>
              <a:xfrm>
                <a:off x="5615852" y="2845610"/>
                <a:ext cx="324249" cy="55618"/>
              </a:xfrm>
              <a:custGeom>
                <a:avLst/>
                <a:gdLst>
                  <a:gd name="connsiteX0" fmla="*/ 0 w 1140568"/>
                  <a:gd name="connsiteY0" fmla="*/ 0 h 195640"/>
                  <a:gd name="connsiteX1" fmla="*/ 1140569 w 1140568"/>
                  <a:gd name="connsiteY1" fmla="*/ 0 h 195640"/>
                  <a:gd name="connsiteX2" fmla="*/ 1140569 w 1140568"/>
                  <a:gd name="connsiteY2" fmla="*/ 195640 h 195640"/>
                  <a:gd name="connsiteX3" fmla="*/ 0 w 1140568"/>
                  <a:gd name="connsiteY3" fmla="*/ 195640 h 195640"/>
                </a:gdLst>
                <a:ahLst/>
                <a:cxnLst>
                  <a:cxn ang="0">
                    <a:pos x="connsiteX0" y="connsiteY0"/>
                  </a:cxn>
                  <a:cxn ang="0">
                    <a:pos x="connsiteX1" y="connsiteY1"/>
                  </a:cxn>
                  <a:cxn ang="0">
                    <a:pos x="connsiteX2" y="connsiteY2"/>
                  </a:cxn>
                  <a:cxn ang="0">
                    <a:pos x="connsiteX3" y="connsiteY3"/>
                  </a:cxn>
                </a:cxnLst>
                <a:rect l="l" t="t" r="r" b="b"/>
                <a:pathLst>
                  <a:path w="1140568" h="195640">
                    <a:moveTo>
                      <a:pt x="0" y="0"/>
                    </a:moveTo>
                    <a:lnTo>
                      <a:pt x="1140569" y="0"/>
                    </a:lnTo>
                    <a:lnTo>
                      <a:pt x="1140569" y="195640"/>
                    </a:lnTo>
                    <a:lnTo>
                      <a:pt x="0" y="195640"/>
                    </a:lnTo>
                    <a:close/>
                  </a:path>
                </a:pathLst>
              </a:custGeom>
              <a:solidFill>
                <a:sysClr val="window" lastClr="FFFFFF">
                  <a:lumMod val="6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8" name="Freeform 2767">
                <a:extLst>
                  <a:ext uri="{FF2B5EF4-FFF2-40B4-BE49-F238E27FC236}">
                    <a16:creationId xmlns:a16="http://schemas.microsoft.com/office/drawing/2014/main" id="{F50FCE75-A779-D648-A7F8-B47C1233E650}"/>
                  </a:ext>
                </a:extLst>
              </p:cNvPr>
              <p:cNvSpPr/>
              <p:nvPr/>
            </p:nvSpPr>
            <p:spPr>
              <a:xfrm rot="10800000">
                <a:off x="6454629" y="2970211"/>
                <a:ext cx="527244" cy="304683"/>
              </a:xfrm>
              <a:custGeom>
                <a:avLst/>
                <a:gdLst>
                  <a:gd name="connsiteX0" fmla="*/ -716 w 1854615"/>
                  <a:gd name="connsiteY0" fmla="*/ -191 h 1071744"/>
                  <a:gd name="connsiteX1" fmla="*/ 1853899 w 1854615"/>
                  <a:gd name="connsiteY1" fmla="*/ -191 h 1071744"/>
                  <a:gd name="connsiteX2" fmla="*/ 1853899 w 1854615"/>
                  <a:gd name="connsiteY2" fmla="*/ 1071554 h 1071744"/>
                  <a:gd name="connsiteX3" fmla="*/ -717 w 1854615"/>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716" y="-191"/>
                    </a:moveTo>
                    <a:lnTo>
                      <a:pt x="1853899" y="-191"/>
                    </a:lnTo>
                    <a:lnTo>
                      <a:pt x="1853899" y="1071554"/>
                    </a:lnTo>
                    <a:lnTo>
                      <a:pt x="-717" y="1071554"/>
                    </a:lnTo>
                    <a:close/>
                  </a:path>
                </a:pathLst>
              </a:custGeom>
              <a:solidFill>
                <a:sysClr val="window" lastClr="FFFFFF">
                  <a:lumMod val="8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69" name="Freeform 2768">
                <a:extLst>
                  <a:ext uri="{FF2B5EF4-FFF2-40B4-BE49-F238E27FC236}">
                    <a16:creationId xmlns:a16="http://schemas.microsoft.com/office/drawing/2014/main" id="{64683532-6BF1-BD22-8871-EA2108E0E9D6}"/>
                  </a:ext>
                </a:extLst>
              </p:cNvPr>
              <p:cNvSpPr/>
              <p:nvPr/>
            </p:nvSpPr>
            <p:spPr>
              <a:xfrm rot="10800000">
                <a:off x="6454642" y="2970211"/>
                <a:ext cx="62139" cy="304683"/>
              </a:xfrm>
              <a:custGeom>
                <a:avLst/>
                <a:gdLst>
                  <a:gd name="connsiteX0" fmla="*/ -716 w 218576"/>
                  <a:gd name="connsiteY0" fmla="*/ -191 h 1071744"/>
                  <a:gd name="connsiteX1" fmla="*/ 217861 w 218576"/>
                  <a:gd name="connsiteY1" fmla="*/ -191 h 1071744"/>
                  <a:gd name="connsiteX2" fmla="*/ 217861 w 218576"/>
                  <a:gd name="connsiteY2" fmla="*/ 1071554 h 1071744"/>
                  <a:gd name="connsiteX3" fmla="*/ -716 w 218576"/>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716" y="-191"/>
                    </a:moveTo>
                    <a:lnTo>
                      <a:pt x="217861" y="-191"/>
                    </a:lnTo>
                    <a:lnTo>
                      <a:pt x="217861" y="1071554"/>
                    </a:lnTo>
                    <a:lnTo>
                      <a:pt x="-716" y="1071554"/>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0" name="Freeform 2769">
                <a:extLst>
                  <a:ext uri="{FF2B5EF4-FFF2-40B4-BE49-F238E27FC236}">
                    <a16:creationId xmlns:a16="http://schemas.microsoft.com/office/drawing/2014/main" id="{6865C2D9-89EA-9550-FCBA-85FF68A84F9F}"/>
                  </a:ext>
                </a:extLst>
              </p:cNvPr>
              <p:cNvSpPr/>
              <p:nvPr/>
            </p:nvSpPr>
            <p:spPr>
              <a:xfrm rot="10800000">
                <a:off x="6199955" y="2955542"/>
                <a:ext cx="806033" cy="29363"/>
              </a:xfrm>
              <a:custGeom>
                <a:avLst/>
                <a:gdLst>
                  <a:gd name="connsiteX0" fmla="*/ -716 w 2835277"/>
                  <a:gd name="connsiteY0" fmla="*/ -190 h 103288"/>
                  <a:gd name="connsiteX1" fmla="*/ 2834562 w 2835277"/>
                  <a:gd name="connsiteY1" fmla="*/ -190 h 103288"/>
                  <a:gd name="connsiteX2" fmla="*/ 2834562 w 2835277"/>
                  <a:gd name="connsiteY2" fmla="*/ 103098 h 103288"/>
                  <a:gd name="connsiteX3" fmla="*/ -716 w 2835277"/>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2835277" h="103288">
                    <a:moveTo>
                      <a:pt x="-716" y="-190"/>
                    </a:moveTo>
                    <a:lnTo>
                      <a:pt x="2834562" y="-190"/>
                    </a:lnTo>
                    <a:lnTo>
                      <a:pt x="2834562" y="103098"/>
                    </a:lnTo>
                    <a:lnTo>
                      <a:pt x="-716" y="103098"/>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1" name="Freeform 2770">
                <a:extLst>
                  <a:ext uri="{FF2B5EF4-FFF2-40B4-BE49-F238E27FC236}">
                    <a16:creationId xmlns:a16="http://schemas.microsoft.com/office/drawing/2014/main" id="{D96E4FFE-D270-BF20-A44B-8EECD86CAE89}"/>
                  </a:ext>
                </a:extLst>
              </p:cNvPr>
              <p:cNvSpPr/>
              <p:nvPr/>
            </p:nvSpPr>
            <p:spPr>
              <a:xfrm rot="5400000">
                <a:off x="68216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2" name="Freeform 2771">
                <a:extLst>
                  <a:ext uri="{FF2B5EF4-FFF2-40B4-BE49-F238E27FC236}">
                    <a16:creationId xmlns:a16="http://schemas.microsoft.com/office/drawing/2014/main" id="{5019FC73-54A1-88C2-9202-7F6A7FCAAACF}"/>
                  </a:ext>
                </a:extLst>
              </p:cNvPr>
              <p:cNvSpPr/>
              <p:nvPr/>
            </p:nvSpPr>
            <p:spPr>
              <a:xfrm rot="5400000">
                <a:off x="66711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3" name="Freeform 2772">
                <a:extLst>
                  <a:ext uri="{FF2B5EF4-FFF2-40B4-BE49-F238E27FC236}">
                    <a16:creationId xmlns:a16="http://schemas.microsoft.com/office/drawing/2014/main" id="{72C2BE20-71FD-34EB-DCAC-4E3720847A3B}"/>
                  </a:ext>
                </a:extLst>
              </p:cNvPr>
              <p:cNvSpPr/>
              <p:nvPr/>
            </p:nvSpPr>
            <p:spPr>
              <a:xfrm rot="5400000">
                <a:off x="6523728" y="3047156"/>
                <a:ext cx="160870" cy="120313"/>
              </a:xfrm>
              <a:custGeom>
                <a:avLst/>
                <a:gdLst>
                  <a:gd name="connsiteX0" fmla="*/ -716 w 565873"/>
                  <a:gd name="connsiteY0" fmla="*/ -191 h 423211"/>
                  <a:gd name="connsiteX1" fmla="*/ 565156 w 565873"/>
                  <a:gd name="connsiteY1" fmla="*/ -191 h 423211"/>
                  <a:gd name="connsiteX2" fmla="*/ 565156 w 565873"/>
                  <a:gd name="connsiteY2" fmla="*/ 423021 h 423211"/>
                  <a:gd name="connsiteX3" fmla="*/ -717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6" y="-191"/>
                    </a:lnTo>
                    <a:lnTo>
                      <a:pt x="565156" y="423021"/>
                    </a:lnTo>
                    <a:lnTo>
                      <a:pt x="-717" y="423021"/>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4" name="Freeform 2773">
                <a:extLst>
                  <a:ext uri="{FF2B5EF4-FFF2-40B4-BE49-F238E27FC236}">
                    <a16:creationId xmlns:a16="http://schemas.microsoft.com/office/drawing/2014/main" id="{C2895609-C043-E7ED-C594-B0D4735B244E}"/>
                  </a:ext>
                </a:extLst>
              </p:cNvPr>
              <p:cNvSpPr/>
              <p:nvPr/>
            </p:nvSpPr>
            <p:spPr>
              <a:xfrm>
                <a:off x="5023172" y="2970211"/>
                <a:ext cx="527244" cy="304683"/>
              </a:xfrm>
              <a:custGeom>
                <a:avLst/>
                <a:gdLst>
                  <a:gd name="connsiteX0" fmla="*/ 0 w 1854615"/>
                  <a:gd name="connsiteY0" fmla="*/ 0 h 1071744"/>
                  <a:gd name="connsiteX1" fmla="*/ 1854616 w 1854615"/>
                  <a:gd name="connsiteY1" fmla="*/ 0 h 1071744"/>
                  <a:gd name="connsiteX2" fmla="*/ 1854616 w 1854615"/>
                  <a:gd name="connsiteY2" fmla="*/ 1071744 h 1071744"/>
                  <a:gd name="connsiteX3" fmla="*/ 0 w 1854615"/>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0" y="0"/>
                    </a:moveTo>
                    <a:lnTo>
                      <a:pt x="1854616" y="0"/>
                    </a:lnTo>
                    <a:lnTo>
                      <a:pt x="1854616" y="1071744"/>
                    </a:lnTo>
                    <a:lnTo>
                      <a:pt x="0" y="1071744"/>
                    </a:lnTo>
                    <a:close/>
                  </a:path>
                </a:pathLst>
              </a:custGeom>
              <a:solidFill>
                <a:sysClr val="window" lastClr="FFFFFF">
                  <a:lumMod val="8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5" name="Freeform 2774">
                <a:extLst>
                  <a:ext uri="{FF2B5EF4-FFF2-40B4-BE49-F238E27FC236}">
                    <a16:creationId xmlns:a16="http://schemas.microsoft.com/office/drawing/2014/main" id="{FA61003E-DCDB-08BA-0B44-58AAC8F741FD}"/>
                  </a:ext>
                </a:extLst>
              </p:cNvPr>
              <p:cNvSpPr/>
              <p:nvPr/>
            </p:nvSpPr>
            <p:spPr>
              <a:xfrm>
                <a:off x="5488264" y="2970211"/>
                <a:ext cx="62139" cy="304683"/>
              </a:xfrm>
              <a:custGeom>
                <a:avLst/>
                <a:gdLst>
                  <a:gd name="connsiteX0" fmla="*/ 0 w 218576"/>
                  <a:gd name="connsiteY0" fmla="*/ 0 h 1071744"/>
                  <a:gd name="connsiteX1" fmla="*/ 218577 w 218576"/>
                  <a:gd name="connsiteY1" fmla="*/ 0 h 1071744"/>
                  <a:gd name="connsiteX2" fmla="*/ 218577 w 218576"/>
                  <a:gd name="connsiteY2" fmla="*/ 1071744 h 1071744"/>
                  <a:gd name="connsiteX3" fmla="*/ 0 w 218576"/>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0" y="0"/>
                    </a:moveTo>
                    <a:lnTo>
                      <a:pt x="218577" y="0"/>
                    </a:lnTo>
                    <a:lnTo>
                      <a:pt x="218577" y="1071744"/>
                    </a:lnTo>
                    <a:lnTo>
                      <a:pt x="0" y="1071744"/>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6" name="Freeform 2775">
                <a:extLst>
                  <a:ext uri="{FF2B5EF4-FFF2-40B4-BE49-F238E27FC236}">
                    <a16:creationId xmlns:a16="http://schemas.microsoft.com/office/drawing/2014/main" id="{BE7696B5-1764-94F0-9D7C-121F659DECEE}"/>
                  </a:ext>
                </a:extLst>
              </p:cNvPr>
              <p:cNvSpPr/>
              <p:nvPr/>
            </p:nvSpPr>
            <p:spPr>
              <a:xfrm rot="10800000">
                <a:off x="6453425" y="3279421"/>
                <a:ext cx="666382" cy="1015996"/>
              </a:xfrm>
              <a:custGeom>
                <a:avLst/>
                <a:gdLst>
                  <a:gd name="connsiteX0" fmla="*/ -716 w 2344042"/>
                  <a:gd name="connsiteY0" fmla="*/ -191 h 3573833"/>
                  <a:gd name="connsiteX1" fmla="*/ 2343326 w 2344042"/>
                  <a:gd name="connsiteY1" fmla="*/ -191 h 3573833"/>
                  <a:gd name="connsiteX2" fmla="*/ 2343326 w 2344042"/>
                  <a:gd name="connsiteY2" fmla="*/ 3573643 h 3573833"/>
                  <a:gd name="connsiteX3" fmla="*/ -717 w 2344042"/>
                  <a:gd name="connsiteY3" fmla="*/ 3573643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716" y="-191"/>
                    </a:moveTo>
                    <a:lnTo>
                      <a:pt x="2343326" y="-191"/>
                    </a:lnTo>
                    <a:lnTo>
                      <a:pt x="2343326" y="3573643"/>
                    </a:lnTo>
                    <a:lnTo>
                      <a:pt x="-717" y="3573643"/>
                    </a:lnTo>
                    <a:close/>
                  </a:path>
                </a:pathLst>
              </a:custGeom>
              <a:solidFill>
                <a:sysClr val="window" lastClr="FFFFFF">
                  <a:lumMod val="8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7" name="Freeform 2776">
                <a:extLst>
                  <a:ext uri="{FF2B5EF4-FFF2-40B4-BE49-F238E27FC236}">
                    <a16:creationId xmlns:a16="http://schemas.microsoft.com/office/drawing/2014/main" id="{56DA3952-2831-4255-3D74-C4CDFFBF8F26}"/>
                  </a:ext>
                </a:extLst>
              </p:cNvPr>
              <p:cNvSpPr/>
              <p:nvPr/>
            </p:nvSpPr>
            <p:spPr>
              <a:xfrm rot="10800000">
                <a:off x="6198763" y="3264727"/>
                <a:ext cx="946626" cy="29363"/>
              </a:xfrm>
              <a:custGeom>
                <a:avLst/>
                <a:gdLst>
                  <a:gd name="connsiteX0" fmla="*/ -716 w 3329820"/>
                  <a:gd name="connsiteY0" fmla="*/ -191 h 103288"/>
                  <a:gd name="connsiteX1" fmla="*/ 3329105 w 3329820"/>
                  <a:gd name="connsiteY1" fmla="*/ -191 h 103288"/>
                  <a:gd name="connsiteX2" fmla="*/ 3329105 w 3329820"/>
                  <a:gd name="connsiteY2" fmla="*/ 103098 h 103288"/>
                  <a:gd name="connsiteX3" fmla="*/ -716 w 3329820"/>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3329820" h="103288">
                    <a:moveTo>
                      <a:pt x="-716" y="-191"/>
                    </a:moveTo>
                    <a:lnTo>
                      <a:pt x="3329105" y="-191"/>
                    </a:lnTo>
                    <a:lnTo>
                      <a:pt x="3329105" y="103098"/>
                    </a:lnTo>
                    <a:lnTo>
                      <a:pt x="-716" y="103098"/>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8" name="Freeform 2777">
                <a:extLst>
                  <a:ext uri="{FF2B5EF4-FFF2-40B4-BE49-F238E27FC236}">
                    <a16:creationId xmlns:a16="http://schemas.microsoft.com/office/drawing/2014/main" id="{62869B1D-4E96-22ED-719C-06F6A56ADDE8}"/>
                  </a:ext>
                </a:extLst>
              </p:cNvPr>
              <p:cNvSpPr/>
              <p:nvPr/>
            </p:nvSpPr>
            <p:spPr>
              <a:xfrm rot="5400000">
                <a:off x="6864018" y="3294329"/>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79" name="Freeform 2778">
                <a:extLst>
                  <a:ext uri="{FF2B5EF4-FFF2-40B4-BE49-F238E27FC236}">
                    <a16:creationId xmlns:a16="http://schemas.microsoft.com/office/drawing/2014/main" id="{82AD7831-1FF2-6A20-B42C-CFB700620EA2}"/>
                  </a:ext>
                </a:extLst>
              </p:cNvPr>
              <p:cNvSpPr/>
              <p:nvPr/>
            </p:nvSpPr>
            <p:spPr>
              <a:xfrm rot="5400000">
                <a:off x="6864018" y="3480942"/>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0" name="Freeform 2779">
                <a:extLst>
                  <a:ext uri="{FF2B5EF4-FFF2-40B4-BE49-F238E27FC236}">
                    <a16:creationId xmlns:a16="http://schemas.microsoft.com/office/drawing/2014/main" id="{63CDA76E-4537-CDDE-973B-E0697FCBEA4C}"/>
                  </a:ext>
                </a:extLst>
              </p:cNvPr>
              <p:cNvSpPr/>
              <p:nvPr/>
            </p:nvSpPr>
            <p:spPr>
              <a:xfrm rot="5400000">
                <a:off x="6864010" y="3667563"/>
                <a:ext cx="160883" cy="256099"/>
              </a:xfrm>
              <a:custGeom>
                <a:avLst/>
                <a:gdLst>
                  <a:gd name="connsiteX0" fmla="*/ -717 w 565917"/>
                  <a:gd name="connsiteY0" fmla="*/ -190 h 900845"/>
                  <a:gd name="connsiteX1" fmla="*/ 565201 w 565917"/>
                  <a:gd name="connsiteY1" fmla="*/ -190 h 900845"/>
                  <a:gd name="connsiteX2" fmla="*/ 565201 w 565917"/>
                  <a:gd name="connsiteY2" fmla="*/ 900655 h 900845"/>
                  <a:gd name="connsiteX3" fmla="*/ -717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7" y="-190"/>
                    </a:moveTo>
                    <a:lnTo>
                      <a:pt x="565201" y="-190"/>
                    </a:lnTo>
                    <a:lnTo>
                      <a:pt x="565201" y="900655"/>
                    </a:lnTo>
                    <a:lnTo>
                      <a:pt x="-717"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1" name="Freeform 2780">
                <a:extLst>
                  <a:ext uri="{FF2B5EF4-FFF2-40B4-BE49-F238E27FC236}">
                    <a16:creationId xmlns:a16="http://schemas.microsoft.com/office/drawing/2014/main" id="{CCEFC29A-FA38-4759-F90E-17DB81E73E77}"/>
                  </a:ext>
                </a:extLst>
              </p:cNvPr>
              <p:cNvSpPr/>
              <p:nvPr/>
            </p:nvSpPr>
            <p:spPr>
              <a:xfrm rot="5400000">
                <a:off x="6864004" y="3854158"/>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2" name="Freeform 2781">
                <a:extLst>
                  <a:ext uri="{FF2B5EF4-FFF2-40B4-BE49-F238E27FC236}">
                    <a16:creationId xmlns:a16="http://schemas.microsoft.com/office/drawing/2014/main" id="{EA7EAE4C-B663-9ECE-1D6E-17FC482CFB37}"/>
                  </a:ext>
                </a:extLst>
              </p:cNvPr>
              <p:cNvSpPr/>
              <p:nvPr/>
            </p:nvSpPr>
            <p:spPr>
              <a:xfrm rot="5400000">
                <a:off x="6864018" y="4040773"/>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3" name="Freeform 2782">
                <a:extLst>
                  <a:ext uri="{FF2B5EF4-FFF2-40B4-BE49-F238E27FC236}">
                    <a16:creationId xmlns:a16="http://schemas.microsoft.com/office/drawing/2014/main" id="{4684EAB8-ED42-FD60-F5D2-198D94FF64B0}"/>
                  </a:ext>
                </a:extLst>
              </p:cNvPr>
              <p:cNvSpPr/>
              <p:nvPr/>
            </p:nvSpPr>
            <p:spPr>
              <a:xfrm rot="5400000">
                <a:off x="6579985"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4" name="Freeform 2783">
                <a:extLst>
                  <a:ext uri="{FF2B5EF4-FFF2-40B4-BE49-F238E27FC236}">
                    <a16:creationId xmlns:a16="http://schemas.microsoft.com/office/drawing/2014/main" id="{D4BE296B-3149-0BB6-35DB-BD7BE072FC3C}"/>
                  </a:ext>
                </a:extLst>
              </p:cNvPr>
              <p:cNvSpPr/>
              <p:nvPr/>
            </p:nvSpPr>
            <p:spPr>
              <a:xfrm rot="5400000">
                <a:off x="6579998"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5" name="Freeform 2784">
                <a:extLst>
                  <a:ext uri="{FF2B5EF4-FFF2-40B4-BE49-F238E27FC236}">
                    <a16:creationId xmlns:a16="http://schemas.microsoft.com/office/drawing/2014/main" id="{2CA7DE46-EA3C-80E2-E612-1908AD9FC781}"/>
                  </a:ext>
                </a:extLst>
              </p:cNvPr>
              <p:cNvSpPr/>
              <p:nvPr/>
            </p:nvSpPr>
            <p:spPr>
              <a:xfrm rot="5400000">
                <a:off x="6579992"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6" name="Freeform 2785">
                <a:extLst>
                  <a:ext uri="{FF2B5EF4-FFF2-40B4-BE49-F238E27FC236}">
                    <a16:creationId xmlns:a16="http://schemas.microsoft.com/office/drawing/2014/main" id="{E9D9CBC9-5423-2772-9BD9-588604D10AE8}"/>
                  </a:ext>
                </a:extLst>
              </p:cNvPr>
              <p:cNvSpPr/>
              <p:nvPr/>
            </p:nvSpPr>
            <p:spPr>
              <a:xfrm rot="5400000">
                <a:off x="6579998"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7" name="Freeform 2786">
                <a:extLst>
                  <a:ext uri="{FF2B5EF4-FFF2-40B4-BE49-F238E27FC236}">
                    <a16:creationId xmlns:a16="http://schemas.microsoft.com/office/drawing/2014/main" id="{4AAC822C-2CD1-E7E9-81A1-64AA657D33D6}"/>
                  </a:ext>
                </a:extLst>
              </p:cNvPr>
              <p:cNvSpPr/>
              <p:nvPr/>
            </p:nvSpPr>
            <p:spPr>
              <a:xfrm rot="5400000">
                <a:off x="6579998"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8" name="Freeform 2787">
                <a:extLst>
                  <a:ext uri="{FF2B5EF4-FFF2-40B4-BE49-F238E27FC236}">
                    <a16:creationId xmlns:a16="http://schemas.microsoft.com/office/drawing/2014/main" id="{BFAF46CB-1577-EE20-A343-D1C3EC38B978}"/>
                  </a:ext>
                </a:extLst>
              </p:cNvPr>
              <p:cNvSpPr/>
              <p:nvPr/>
            </p:nvSpPr>
            <p:spPr>
              <a:xfrm>
                <a:off x="4884034" y="3279421"/>
                <a:ext cx="666382" cy="1015996"/>
              </a:xfrm>
              <a:custGeom>
                <a:avLst/>
                <a:gdLst>
                  <a:gd name="connsiteX0" fmla="*/ 0 w 2344042"/>
                  <a:gd name="connsiteY0" fmla="*/ 0 h 3573833"/>
                  <a:gd name="connsiteX1" fmla="*/ 2344042 w 2344042"/>
                  <a:gd name="connsiteY1" fmla="*/ 0 h 3573833"/>
                  <a:gd name="connsiteX2" fmla="*/ 2344042 w 2344042"/>
                  <a:gd name="connsiteY2" fmla="*/ 3573834 h 3573833"/>
                  <a:gd name="connsiteX3" fmla="*/ 0 w 2344042"/>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0" y="0"/>
                    </a:moveTo>
                    <a:lnTo>
                      <a:pt x="2344042" y="0"/>
                    </a:lnTo>
                    <a:lnTo>
                      <a:pt x="2344042" y="3573834"/>
                    </a:lnTo>
                    <a:lnTo>
                      <a:pt x="0" y="3573834"/>
                    </a:lnTo>
                    <a:close/>
                  </a:path>
                </a:pathLst>
              </a:custGeom>
              <a:solidFill>
                <a:sysClr val="window" lastClr="FFFFFF">
                  <a:lumMod val="8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89" name="Freeform 2788">
                <a:extLst>
                  <a:ext uri="{FF2B5EF4-FFF2-40B4-BE49-F238E27FC236}">
                    <a16:creationId xmlns:a16="http://schemas.microsoft.com/office/drawing/2014/main" id="{7649BB87-0B99-BD22-F706-E226480F08AD}"/>
                  </a:ext>
                </a:extLst>
              </p:cNvPr>
              <p:cNvSpPr/>
              <p:nvPr/>
            </p:nvSpPr>
            <p:spPr>
              <a:xfrm>
                <a:off x="4876133"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0" name="Freeform 2789">
                <a:extLst>
                  <a:ext uri="{FF2B5EF4-FFF2-40B4-BE49-F238E27FC236}">
                    <a16:creationId xmlns:a16="http://schemas.microsoft.com/office/drawing/2014/main" id="{BF903DFF-78D1-888F-B037-02E60FF37BB0}"/>
                  </a:ext>
                </a:extLst>
              </p:cNvPr>
              <p:cNvSpPr/>
              <p:nvPr/>
            </p:nvSpPr>
            <p:spPr>
              <a:xfrm>
                <a:off x="6451369"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1" name="Freeform 2790">
                <a:extLst>
                  <a:ext uri="{FF2B5EF4-FFF2-40B4-BE49-F238E27FC236}">
                    <a16:creationId xmlns:a16="http://schemas.microsoft.com/office/drawing/2014/main" id="{3531F9A2-2186-0FE3-D669-B373F50C231E}"/>
                  </a:ext>
                </a:extLst>
              </p:cNvPr>
              <p:cNvSpPr/>
              <p:nvPr/>
            </p:nvSpPr>
            <p:spPr>
              <a:xfrm>
                <a:off x="5488264" y="3279421"/>
                <a:ext cx="62139" cy="1015996"/>
              </a:xfrm>
              <a:custGeom>
                <a:avLst/>
                <a:gdLst>
                  <a:gd name="connsiteX0" fmla="*/ 0 w 218576"/>
                  <a:gd name="connsiteY0" fmla="*/ 0 h 3573833"/>
                  <a:gd name="connsiteX1" fmla="*/ 218577 w 218576"/>
                  <a:gd name="connsiteY1" fmla="*/ 0 h 3573833"/>
                  <a:gd name="connsiteX2" fmla="*/ 218577 w 218576"/>
                  <a:gd name="connsiteY2" fmla="*/ 3573834 h 3573833"/>
                  <a:gd name="connsiteX3" fmla="*/ 0 w 218576"/>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18576" h="3573833">
                    <a:moveTo>
                      <a:pt x="0" y="0"/>
                    </a:moveTo>
                    <a:lnTo>
                      <a:pt x="218577" y="0"/>
                    </a:lnTo>
                    <a:lnTo>
                      <a:pt x="218577" y="3573834"/>
                    </a:lnTo>
                    <a:lnTo>
                      <a:pt x="0" y="3573834"/>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2" name="Freeform 2791">
                <a:extLst>
                  <a:ext uri="{FF2B5EF4-FFF2-40B4-BE49-F238E27FC236}">
                    <a16:creationId xmlns:a16="http://schemas.microsoft.com/office/drawing/2014/main" id="{548CADCB-5722-FA4B-F0B4-FC14DA04292D}"/>
                  </a:ext>
                </a:extLst>
              </p:cNvPr>
              <p:cNvSpPr/>
              <p:nvPr/>
            </p:nvSpPr>
            <p:spPr>
              <a:xfrm>
                <a:off x="4858451" y="3264739"/>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3" name="Freeform 2792">
                <a:extLst>
                  <a:ext uri="{FF2B5EF4-FFF2-40B4-BE49-F238E27FC236}">
                    <a16:creationId xmlns:a16="http://schemas.microsoft.com/office/drawing/2014/main" id="{B94A159B-C951-4683-B810-48A69BB2AE26}"/>
                  </a:ext>
                </a:extLst>
              </p:cNvPr>
              <p:cNvSpPr/>
              <p:nvPr/>
            </p:nvSpPr>
            <p:spPr>
              <a:xfrm>
                <a:off x="4999055" y="2955529"/>
                <a:ext cx="806033" cy="29363"/>
              </a:xfrm>
              <a:custGeom>
                <a:avLst/>
                <a:gdLst>
                  <a:gd name="connsiteX0" fmla="*/ 0 w 2835277"/>
                  <a:gd name="connsiteY0" fmla="*/ 0 h 103288"/>
                  <a:gd name="connsiteX1" fmla="*/ 2835277 w 2835277"/>
                  <a:gd name="connsiteY1" fmla="*/ 0 h 103288"/>
                  <a:gd name="connsiteX2" fmla="*/ 2835277 w 2835277"/>
                  <a:gd name="connsiteY2" fmla="*/ 103289 h 103288"/>
                  <a:gd name="connsiteX3" fmla="*/ 0 w 2835277"/>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2835277" h="103288">
                    <a:moveTo>
                      <a:pt x="0" y="0"/>
                    </a:moveTo>
                    <a:lnTo>
                      <a:pt x="2835277" y="0"/>
                    </a:lnTo>
                    <a:lnTo>
                      <a:pt x="2835277" y="103289"/>
                    </a:lnTo>
                    <a:lnTo>
                      <a:pt x="0" y="103289"/>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4" name="Freeform 2793">
                <a:extLst>
                  <a:ext uri="{FF2B5EF4-FFF2-40B4-BE49-F238E27FC236}">
                    <a16:creationId xmlns:a16="http://schemas.microsoft.com/office/drawing/2014/main" id="{81BC8407-4A57-09D9-77F6-E551EABAEF30}"/>
                  </a:ext>
                </a:extLst>
              </p:cNvPr>
              <p:cNvSpPr/>
              <p:nvPr/>
            </p:nvSpPr>
            <p:spPr>
              <a:xfrm>
                <a:off x="5550416" y="2914606"/>
                <a:ext cx="906534" cy="210988"/>
              </a:xfrm>
              <a:custGeom>
                <a:avLst/>
                <a:gdLst>
                  <a:gd name="connsiteX0" fmla="*/ 0 w 3188793"/>
                  <a:gd name="connsiteY0" fmla="*/ 0 h 742163"/>
                  <a:gd name="connsiteX1" fmla="*/ 3188794 w 3188793"/>
                  <a:gd name="connsiteY1" fmla="*/ 0 h 742163"/>
                  <a:gd name="connsiteX2" fmla="*/ 3188794 w 3188793"/>
                  <a:gd name="connsiteY2" fmla="*/ 742164 h 742163"/>
                  <a:gd name="connsiteX3" fmla="*/ 0 w 3188793"/>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188793" h="742163">
                    <a:moveTo>
                      <a:pt x="0" y="0"/>
                    </a:moveTo>
                    <a:lnTo>
                      <a:pt x="3188794" y="0"/>
                    </a:lnTo>
                    <a:lnTo>
                      <a:pt x="3188794" y="742164"/>
                    </a:lnTo>
                    <a:lnTo>
                      <a:pt x="0" y="742164"/>
                    </a:lnTo>
                    <a:close/>
                  </a:path>
                </a:pathLst>
              </a:custGeom>
              <a:solidFill>
                <a:sysClr val="window" lastClr="FFFFFF">
                  <a:lumMod val="8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5" name="Freeform 2794">
                <a:extLst>
                  <a:ext uri="{FF2B5EF4-FFF2-40B4-BE49-F238E27FC236}">
                    <a16:creationId xmlns:a16="http://schemas.microsoft.com/office/drawing/2014/main" id="{5023E08C-355F-33B8-195D-DDA5FA566B74}"/>
                  </a:ext>
                </a:extLst>
              </p:cNvPr>
              <p:cNvSpPr/>
              <p:nvPr/>
            </p:nvSpPr>
            <p:spPr>
              <a:xfrm>
                <a:off x="5550416" y="3297212"/>
                <a:ext cx="906534" cy="998205"/>
              </a:xfrm>
              <a:custGeom>
                <a:avLst/>
                <a:gdLst>
                  <a:gd name="connsiteX0" fmla="*/ 0 w 3188793"/>
                  <a:gd name="connsiteY0" fmla="*/ 0 h 3511251"/>
                  <a:gd name="connsiteX1" fmla="*/ 3188794 w 3188793"/>
                  <a:gd name="connsiteY1" fmla="*/ 0 h 3511251"/>
                  <a:gd name="connsiteX2" fmla="*/ 3188794 w 3188793"/>
                  <a:gd name="connsiteY2" fmla="*/ 3511252 h 3511251"/>
                  <a:gd name="connsiteX3" fmla="*/ 0 w 3188793"/>
                  <a:gd name="connsiteY3" fmla="*/ 3511252 h 3511251"/>
                </a:gdLst>
                <a:ahLst/>
                <a:cxnLst>
                  <a:cxn ang="0">
                    <a:pos x="connsiteX0" y="connsiteY0"/>
                  </a:cxn>
                  <a:cxn ang="0">
                    <a:pos x="connsiteX1" y="connsiteY1"/>
                  </a:cxn>
                  <a:cxn ang="0">
                    <a:pos x="connsiteX2" y="connsiteY2"/>
                  </a:cxn>
                  <a:cxn ang="0">
                    <a:pos x="connsiteX3" y="connsiteY3"/>
                  </a:cxn>
                </a:cxnLst>
                <a:rect l="l" t="t" r="r" b="b"/>
                <a:pathLst>
                  <a:path w="3188793" h="3511251">
                    <a:moveTo>
                      <a:pt x="0" y="0"/>
                    </a:moveTo>
                    <a:lnTo>
                      <a:pt x="3188794" y="0"/>
                    </a:lnTo>
                    <a:lnTo>
                      <a:pt x="3188794" y="3511252"/>
                    </a:lnTo>
                    <a:lnTo>
                      <a:pt x="0" y="3511252"/>
                    </a:lnTo>
                    <a:close/>
                  </a:path>
                </a:pathLst>
              </a:custGeom>
              <a:solidFill>
                <a:sysClr val="window" lastClr="FFFFFF">
                  <a:lumMod val="8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6" name="Freeform 2795">
                <a:extLst>
                  <a:ext uri="{FF2B5EF4-FFF2-40B4-BE49-F238E27FC236}">
                    <a16:creationId xmlns:a16="http://schemas.microsoft.com/office/drawing/2014/main" id="{65E27FC0-6851-18F9-D3CA-577AB14A1E31}"/>
                  </a:ext>
                </a:extLst>
              </p:cNvPr>
              <p:cNvSpPr/>
              <p:nvPr/>
            </p:nvSpPr>
            <p:spPr>
              <a:xfrm rot="5400000">
                <a:off x="5752695" y="3233068"/>
                <a:ext cx="501410" cy="798200"/>
              </a:xfrm>
              <a:custGeom>
                <a:avLst/>
                <a:gdLst>
                  <a:gd name="connsiteX0" fmla="*/ -716 w 1763744"/>
                  <a:gd name="connsiteY0" fmla="*/ -191 h 2807722"/>
                  <a:gd name="connsiteX1" fmla="*/ 1763028 w 1763744"/>
                  <a:gd name="connsiteY1" fmla="*/ -191 h 2807722"/>
                  <a:gd name="connsiteX2" fmla="*/ 1763028 w 1763744"/>
                  <a:gd name="connsiteY2" fmla="*/ 2807532 h 2807722"/>
                  <a:gd name="connsiteX3" fmla="*/ -716 w 1763744"/>
                  <a:gd name="connsiteY3" fmla="*/ 2807532 h 2807722"/>
                </a:gdLst>
                <a:ahLst/>
                <a:cxnLst>
                  <a:cxn ang="0">
                    <a:pos x="connsiteX0" y="connsiteY0"/>
                  </a:cxn>
                  <a:cxn ang="0">
                    <a:pos x="connsiteX1" y="connsiteY1"/>
                  </a:cxn>
                  <a:cxn ang="0">
                    <a:pos x="connsiteX2" y="connsiteY2"/>
                  </a:cxn>
                  <a:cxn ang="0">
                    <a:pos x="connsiteX3" y="connsiteY3"/>
                  </a:cxn>
                </a:cxnLst>
                <a:rect l="l" t="t" r="r" b="b"/>
                <a:pathLst>
                  <a:path w="1763744" h="2807722">
                    <a:moveTo>
                      <a:pt x="-716" y="-191"/>
                    </a:moveTo>
                    <a:lnTo>
                      <a:pt x="1763028" y="-191"/>
                    </a:lnTo>
                    <a:lnTo>
                      <a:pt x="1763028" y="2807532"/>
                    </a:lnTo>
                    <a:lnTo>
                      <a:pt x="-716" y="2807532"/>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7" name="Freeform 2796">
                <a:extLst>
                  <a:ext uri="{FF2B5EF4-FFF2-40B4-BE49-F238E27FC236}">
                    <a16:creationId xmlns:a16="http://schemas.microsoft.com/office/drawing/2014/main" id="{B7041E0D-C395-84C6-0C5B-27B62108EE69}"/>
                  </a:ext>
                </a:extLst>
              </p:cNvPr>
              <p:cNvSpPr/>
              <p:nvPr/>
            </p:nvSpPr>
            <p:spPr>
              <a:xfrm rot="5400000">
                <a:off x="4978954" y="3294329"/>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8" name="Freeform 2797">
                <a:extLst>
                  <a:ext uri="{FF2B5EF4-FFF2-40B4-BE49-F238E27FC236}">
                    <a16:creationId xmlns:a16="http://schemas.microsoft.com/office/drawing/2014/main" id="{930A2C11-2A75-EC82-3CA3-AF2FF0E9D118}"/>
                  </a:ext>
                </a:extLst>
              </p:cNvPr>
              <p:cNvSpPr/>
              <p:nvPr/>
            </p:nvSpPr>
            <p:spPr>
              <a:xfrm rot="5400000">
                <a:off x="497896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99" name="Freeform 2798">
                <a:extLst>
                  <a:ext uri="{FF2B5EF4-FFF2-40B4-BE49-F238E27FC236}">
                    <a16:creationId xmlns:a16="http://schemas.microsoft.com/office/drawing/2014/main" id="{8DCB1BDC-772F-4670-86D9-B834093FB9F3}"/>
                  </a:ext>
                </a:extLst>
              </p:cNvPr>
              <p:cNvSpPr/>
              <p:nvPr/>
            </p:nvSpPr>
            <p:spPr>
              <a:xfrm rot="5400000">
                <a:off x="4978946" y="3667551"/>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0" name="Freeform 2799">
                <a:extLst>
                  <a:ext uri="{FF2B5EF4-FFF2-40B4-BE49-F238E27FC236}">
                    <a16:creationId xmlns:a16="http://schemas.microsoft.com/office/drawing/2014/main" id="{8EB2DCA7-6EB6-8B29-B74E-E5793FFCB537}"/>
                  </a:ext>
                </a:extLst>
              </p:cNvPr>
              <p:cNvSpPr/>
              <p:nvPr/>
            </p:nvSpPr>
            <p:spPr>
              <a:xfrm rot="5400000">
                <a:off x="497896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1" name="Freeform 2800">
                <a:extLst>
                  <a:ext uri="{FF2B5EF4-FFF2-40B4-BE49-F238E27FC236}">
                    <a16:creationId xmlns:a16="http://schemas.microsoft.com/office/drawing/2014/main" id="{4317E97A-16EA-439B-DDEC-3299827DF762}"/>
                  </a:ext>
                </a:extLst>
              </p:cNvPr>
              <p:cNvSpPr/>
              <p:nvPr/>
            </p:nvSpPr>
            <p:spPr>
              <a:xfrm rot="5400000">
                <a:off x="4978954" y="4040760"/>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2" name="Freeform 2801">
                <a:extLst>
                  <a:ext uri="{FF2B5EF4-FFF2-40B4-BE49-F238E27FC236}">
                    <a16:creationId xmlns:a16="http://schemas.microsoft.com/office/drawing/2014/main" id="{D55DA813-1312-A744-3976-82B66E1B362B}"/>
                  </a:ext>
                </a:extLst>
              </p:cNvPr>
              <p:cNvSpPr/>
              <p:nvPr/>
            </p:nvSpPr>
            <p:spPr>
              <a:xfrm rot="5400000">
                <a:off x="5262972"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3" name="Freeform 2802">
                <a:extLst>
                  <a:ext uri="{FF2B5EF4-FFF2-40B4-BE49-F238E27FC236}">
                    <a16:creationId xmlns:a16="http://schemas.microsoft.com/office/drawing/2014/main" id="{D7B2EE35-B471-9798-72E0-1CF2614B4A57}"/>
                  </a:ext>
                </a:extLst>
              </p:cNvPr>
              <p:cNvSpPr/>
              <p:nvPr/>
            </p:nvSpPr>
            <p:spPr>
              <a:xfrm rot="5400000">
                <a:off x="5022532"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4" name="Freeform 2803">
                <a:extLst>
                  <a:ext uri="{FF2B5EF4-FFF2-40B4-BE49-F238E27FC236}">
                    <a16:creationId xmlns:a16="http://schemas.microsoft.com/office/drawing/2014/main" id="{8BBACD41-B94B-DF0B-B37B-5A110529C448}"/>
                  </a:ext>
                </a:extLst>
              </p:cNvPr>
              <p:cNvSpPr/>
              <p:nvPr/>
            </p:nvSpPr>
            <p:spPr>
              <a:xfrm rot="5400000">
                <a:off x="5173019"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5" name="Freeform 2804">
                <a:extLst>
                  <a:ext uri="{FF2B5EF4-FFF2-40B4-BE49-F238E27FC236}">
                    <a16:creationId xmlns:a16="http://schemas.microsoft.com/office/drawing/2014/main" id="{B6E1FA90-3A20-2DD0-2814-B149322C1BAC}"/>
                  </a:ext>
                </a:extLst>
              </p:cNvPr>
              <p:cNvSpPr/>
              <p:nvPr/>
            </p:nvSpPr>
            <p:spPr>
              <a:xfrm rot="5400000">
                <a:off x="5320433"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6" name="Freeform 2805">
                <a:extLst>
                  <a:ext uri="{FF2B5EF4-FFF2-40B4-BE49-F238E27FC236}">
                    <a16:creationId xmlns:a16="http://schemas.microsoft.com/office/drawing/2014/main" id="{53D897C1-3049-1641-D5B9-6E4947A8C613}"/>
                  </a:ext>
                </a:extLst>
              </p:cNvPr>
              <p:cNvSpPr/>
              <p:nvPr/>
            </p:nvSpPr>
            <p:spPr>
              <a:xfrm rot="5400000">
                <a:off x="526298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7" name="Freeform 2806">
                <a:extLst>
                  <a:ext uri="{FF2B5EF4-FFF2-40B4-BE49-F238E27FC236}">
                    <a16:creationId xmlns:a16="http://schemas.microsoft.com/office/drawing/2014/main" id="{5B1898FD-4E20-F7E3-D0F8-DE289AFEF901}"/>
                  </a:ext>
                </a:extLst>
              </p:cNvPr>
              <p:cNvSpPr/>
              <p:nvPr/>
            </p:nvSpPr>
            <p:spPr>
              <a:xfrm rot="5400000">
                <a:off x="5262966"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8" name="Freeform 2807">
                <a:extLst>
                  <a:ext uri="{FF2B5EF4-FFF2-40B4-BE49-F238E27FC236}">
                    <a16:creationId xmlns:a16="http://schemas.microsoft.com/office/drawing/2014/main" id="{02716282-A5EC-B26A-9D18-EE4E6C4DAFF2}"/>
                  </a:ext>
                </a:extLst>
              </p:cNvPr>
              <p:cNvSpPr/>
              <p:nvPr/>
            </p:nvSpPr>
            <p:spPr>
              <a:xfrm rot="5400000">
                <a:off x="526298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09" name="Freeform 2808">
                <a:extLst>
                  <a:ext uri="{FF2B5EF4-FFF2-40B4-BE49-F238E27FC236}">
                    <a16:creationId xmlns:a16="http://schemas.microsoft.com/office/drawing/2014/main" id="{B9BB366E-51E0-C137-2D8A-870D49DAD972}"/>
                  </a:ext>
                </a:extLst>
              </p:cNvPr>
              <p:cNvSpPr/>
              <p:nvPr/>
            </p:nvSpPr>
            <p:spPr>
              <a:xfrm rot="5400000">
                <a:off x="5262986"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0" name="Freeform 2809">
                <a:extLst>
                  <a:ext uri="{FF2B5EF4-FFF2-40B4-BE49-F238E27FC236}">
                    <a16:creationId xmlns:a16="http://schemas.microsoft.com/office/drawing/2014/main" id="{3BCDBE81-0309-0919-3F22-E7329A2DE817}"/>
                  </a:ext>
                </a:extLst>
              </p:cNvPr>
              <p:cNvSpPr/>
              <p:nvPr/>
            </p:nvSpPr>
            <p:spPr>
              <a:xfrm>
                <a:off x="5879907" y="4045074"/>
                <a:ext cx="260104" cy="252688"/>
              </a:xfrm>
              <a:custGeom>
                <a:avLst/>
                <a:gdLst>
                  <a:gd name="connsiteX0" fmla="*/ 0 w 914934"/>
                  <a:gd name="connsiteY0" fmla="*/ 0 h 888849"/>
                  <a:gd name="connsiteX1" fmla="*/ 914934 w 914934"/>
                  <a:gd name="connsiteY1" fmla="*/ 0 h 888849"/>
                  <a:gd name="connsiteX2" fmla="*/ 914934 w 914934"/>
                  <a:gd name="connsiteY2" fmla="*/ 888850 h 888849"/>
                  <a:gd name="connsiteX3" fmla="*/ 0 w 914934"/>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914934" h="888849">
                    <a:moveTo>
                      <a:pt x="0" y="0"/>
                    </a:moveTo>
                    <a:lnTo>
                      <a:pt x="914934" y="0"/>
                    </a:lnTo>
                    <a:lnTo>
                      <a:pt x="914934" y="888850"/>
                    </a:lnTo>
                    <a:lnTo>
                      <a:pt x="0" y="888850"/>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1" name="Freeform 2810">
                <a:extLst>
                  <a:ext uri="{FF2B5EF4-FFF2-40B4-BE49-F238E27FC236}">
                    <a16:creationId xmlns:a16="http://schemas.microsoft.com/office/drawing/2014/main" id="{C2E1B1A1-B021-6D4A-9B70-B4965FF074E2}"/>
                  </a:ext>
                </a:extLst>
              </p:cNvPr>
              <p:cNvSpPr/>
              <p:nvPr/>
            </p:nvSpPr>
            <p:spPr>
              <a:xfrm>
                <a:off x="5039487"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2" name="Freeform 2811">
                <a:extLst>
                  <a:ext uri="{FF2B5EF4-FFF2-40B4-BE49-F238E27FC236}">
                    <a16:creationId xmlns:a16="http://schemas.microsoft.com/office/drawing/2014/main" id="{11781BE9-D0B6-8C15-909A-95CC81B2946F}"/>
                  </a:ext>
                </a:extLst>
              </p:cNvPr>
              <p:cNvSpPr/>
              <p:nvPr/>
            </p:nvSpPr>
            <p:spPr>
              <a:xfrm>
                <a:off x="5189986"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3" name="Freeform 2812">
                <a:extLst>
                  <a:ext uri="{FF2B5EF4-FFF2-40B4-BE49-F238E27FC236}">
                    <a16:creationId xmlns:a16="http://schemas.microsoft.com/office/drawing/2014/main" id="{86B32361-3060-D190-D0F0-4309DC180A4D}"/>
                  </a:ext>
                </a:extLst>
              </p:cNvPr>
              <p:cNvSpPr/>
              <p:nvPr/>
            </p:nvSpPr>
            <p:spPr>
              <a:xfrm>
                <a:off x="5337388"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4" name="Freeform 2813">
                <a:extLst>
                  <a:ext uri="{FF2B5EF4-FFF2-40B4-BE49-F238E27FC236}">
                    <a16:creationId xmlns:a16="http://schemas.microsoft.com/office/drawing/2014/main" id="{B8AD636D-EAF0-17C7-B045-5CCF7BC469DE}"/>
                  </a:ext>
                </a:extLst>
              </p:cNvPr>
              <p:cNvSpPr/>
              <p:nvPr/>
            </p:nvSpPr>
            <p:spPr>
              <a:xfrm>
                <a:off x="6539140"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5" name="Freeform 2814">
                <a:extLst>
                  <a:ext uri="{FF2B5EF4-FFF2-40B4-BE49-F238E27FC236}">
                    <a16:creationId xmlns:a16="http://schemas.microsoft.com/office/drawing/2014/main" id="{7A760AF0-B112-62DB-41F3-696EA5CA2E5C}"/>
                  </a:ext>
                </a:extLst>
              </p:cNvPr>
              <p:cNvSpPr/>
              <p:nvPr/>
            </p:nvSpPr>
            <p:spPr>
              <a:xfrm>
                <a:off x="6689628"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6" name="Freeform 2815">
                <a:extLst>
                  <a:ext uri="{FF2B5EF4-FFF2-40B4-BE49-F238E27FC236}">
                    <a16:creationId xmlns:a16="http://schemas.microsoft.com/office/drawing/2014/main" id="{E81BE9C1-40A2-E8F5-EEE4-EF2EE0D22972}"/>
                  </a:ext>
                </a:extLst>
              </p:cNvPr>
              <p:cNvSpPr/>
              <p:nvPr/>
            </p:nvSpPr>
            <p:spPr>
              <a:xfrm>
                <a:off x="6837042"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7" name="Freeform 2816">
                <a:extLst>
                  <a:ext uri="{FF2B5EF4-FFF2-40B4-BE49-F238E27FC236}">
                    <a16:creationId xmlns:a16="http://schemas.microsoft.com/office/drawing/2014/main" id="{B0116C8C-D398-087E-A595-D6E75A2B44EA}"/>
                  </a:ext>
                </a:extLst>
              </p:cNvPr>
              <p:cNvSpPr/>
              <p:nvPr/>
            </p:nvSpPr>
            <p:spPr>
              <a:xfrm>
                <a:off x="4884034" y="3341960"/>
                <a:ext cx="47278" cy="914590"/>
              </a:xfrm>
              <a:custGeom>
                <a:avLst/>
                <a:gdLst>
                  <a:gd name="connsiteX0" fmla="*/ 0 w 166303"/>
                  <a:gd name="connsiteY0" fmla="*/ 0 h 3217129"/>
                  <a:gd name="connsiteX1" fmla="*/ 166304 w 166303"/>
                  <a:gd name="connsiteY1" fmla="*/ 0 h 3217129"/>
                  <a:gd name="connsiteX2" fmla="*/ 166304 w 166303"/>
                  <a:gd name="connsiteY2" fmla="*/ 3217130 h 3217129"/>
                  <a:gd name="connsiteX3" fmla="*/ 0 w 166303"/>
                  <a:gd name="connsiteY3" fmla="*/ 3217130 h 3217129"/>
                </a:gdLst>
                <a:ahLst/>
                <a:cxnLst>
                  <a:cxn ang="0">
                    <a:pos x="connsiteX0" y="connsiteY0"/>
                  </a:cxn>
                  <a:cxn ang="0">
                    <a:pos x="connsiteX1" y="connsiteY1"/>
                  </a:cxn>
                  <a:cxn ang="0">
                    <a:pos x="connsiteX2" y="connsiteY2"/>
                  </a:cxn>
                  <a:cxn ang="0">
                    <a:pos x="connsiteX3" y="connsiteY3"/>
                  </a:cxn>
                </a:cxnLst>
                <a:rect l="l" t="t" r="r" b="b"/>
                <a:pathLst>
                  <a:path w="166303" h="3217129">
                    <a:moveTo>
                      <a:pt x="0" y="0"/>
                    </a:moveTo>
                    <a:lnTo>
                      <a:pt x="166304" y="0"/>
                    </a:lnTo>
                    <a:lnTo>
                      <a:pt x="166304" y="3217130"/>
                    </a:lnTo>
                    <a:lnTo>
                      <a:pt x="0" y="3217130"/>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8" name="Freeform 2817">
                <a:extLst>
                  <a:ext uri="{FF2B5EF4-FFF2-40B4-BE49-F238E27FC236}">
                    <a16:creationId xmlns:a16="http://schemas.microsoft.com/office/drawing/2014/main" id="{6293388A-BDC4-A881-E638-9222C77277A4}"/>
                  </a:ext>
                </a:extLst>
              </p:cNvPr>
              <p:cNvSpPr/>
              <p:nvPr/>
            </p:nvSpPr>
            <p:spPr>
              <a:xfrm>
                <a:off x="5212171"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19" name="Freeform 2818">
                <a:extLst>
                  <a:ext uri="{FF2B5EF4-FFF2-40B4-BE49-F238E27FC236}">
                    <a16:creationId xmlns:a16="http://schemas.microsoft.com/office/drawing/2014/main" id="{A9FB6945-8923-3B42-9B61-3B7F8CB5EC5F}"/>
                  </a:ext>
                </a:extLst>
              </p:cNvPr>
              <p:cNvSpPr/>
              <p:nvPr/>
            </p:nvSpPr>
            <p:spPr>
              <a:xfrm>
                <a:off x="4928152"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0" name="Freeform 2819">
                <a:extLst>
                  <a:ext uri="{FF2B5EF4-FFF2-40B4-BE49-F238E27FC236}">
                    <a16:creationId xmlns:a16="http://schemas.microsoft.com/office/drawing/2014/main" id="{071665DD-A6CA-061A-6CC4-97CD2B0994D3}"/>
                  </a:ext>
                </a:extLst>
              </p:cNvPr>
              <p:cNvSpPr/>
              <p:nvPr/>
            </p:nvSpPr>
            <p:spPr>
              <a:xfrm>
                <a:off x="5212171"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1" name="Freeform 2820">
                <a:extLst>
                  <a:ext uri="{FF2B5EF4-FFF2-40B4-BE49-F238E27FC236}">
                    <a16:creationId xmlns:a16="http://schemas.microsoft.com/office/drawing/2014/main" id="{D8BBCFA4-E405-17DC-5A0E-A243EDC59500}"/>
                  </a:ext>
                </a:extLst>
              </p:cNvPr>
              <p:cNvSpPr/>
              <p:nvPr/>
            </p:nvSpPr>
            <p:spPr>
              <a:xfrm>
                <a:off x="4928152"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2" name="Freeform 2821">
                <a:extLst>
                  <a:ext uri="{FF2B5EF4-FFF2-40B4-BE49-F238E27FC236}">
                    <a16:creationId xmlns:a16="http://schemas.microsoft.com/office/drawing/2014/main" id="{C10EEDD4-EBFD-2642-164F-AE15B2C1ADCA}"/>
                  </a:ext>
                </a:extLst>
              </p:cNvPr>
              <p:cNvSpPr/>
              <p:nvPr/>
            </p:nvSpPr>
            <p:spPr>
              <a:xfrm>
                <a:off x="5212171"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3" name="Freeform 2822">
                <a:extLst>
                  <a:ext uri="{FF2B5EF4-FFF2-40B4-BE49-F238E27FC236}">
                    <a16:creationId xmlns:a16="http://schemas.microsoft.com/office/drawing/2014/main" id="{D34DF0B7-0C96-273F-61C8-58292E62024F}"/>
                  </a:ext>
                </a:extLst>
              </p:cNvPr>
              <p:cNvSpPr/>
              <p:nvPr/>
            </p:nvSpPr>
            <p:spPr>
              <a:xfrm>
                <a:off x="4928152"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4" name="Freeform 2823">
                <a:extLst>
                  <a:ext uri="{FF2B5EF4-FFF2-40B4-BE49-F238E27FC236}">
                    <a16:creationId xmlns:a16="http://schemas.microsoft.com/office/drawing/2014/main" id="{32AB07B6-EB88-E552-AE56-34D02A3F596B}"/>
                  </a:ext>
                </a:extLst>
              </p:cNvPr>
              <p:cNvSpPr/>
              <p:nvPr/>
            </p:nvSpPr>
            <p:spPr>
              <a:xfrm>
                <a:off x="5212171"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5" name="Freeform 2824">
                <a:extLst>
                  <a:ext uri="{FF2B5EF4-FFF2-40B4-BE49-F238E27FC236}">
                    <a16:creationId xmlns:a16="http://schemas.microsoft.com/office/drawing/2014/main" id="{5C24DCE4-C4F5-B213-2232-FEA0B7F81DF7}"/>
                  </a:ext>
                </a:extLst>
              </p:cNvPr>
              <p:cNvSpPr/>
              <p:nvPr/>
            </p:nvSpPr>
            <p:spPr>
              <a:xfrm>
                <a:off x="5604215" y="3882820"/>
                <a:ext cx="812718" cy="8350"/>
              </a:xfrm>
              <a:custGeom>
                <a:avLst/>
                <a:gdLst>
                  <a:gd name="connsiteX0" fmla="*/ 0 w 2858789"/>
                  <a:gd name="connsiteY0" fmla="*/ 0 h 29372"/>
                  <a:gd name="connsiteX1" fmla="*/ 2858789 w 2858789"/>
                  <a:gd name="connsiteY1" fmla="*/ 0 h 29372"/>
                  <a:gd name="connsiteX2" fmla="*/ 2858789 w 2858789"/>
                  <a:gd name="connsiteY2" fmla="*/ 29373 h 29372"/>
                  <a:gd name="connsiteX3" fmla="*/ 0 w 2858789"/>
                  <a:gd name="connsiteY3" fmla="*/ 29373 h 29372"/>
                </a:gdLst>
                <a:ahLst/>
                <a:cxnLst>
                  <a:cxn ang="0">
                    <a:pos x="connsiteX0" y="connsiteY0"/>
                  </a:cxn>
                  <a:cxn ang="0">
                    <a:pos x="connsiteX1" y="connsiteY1"/>
                  </a:cxn>
                  <a:cxn ang="0">
                    <a:pos x="connsiteX2" y="connsiteY2"/>
                  </a:cxn>
                  <a:cxn ang="0">
                    <a:pos x="connsiteX3" y="connsiteY3"/>
                  </a:cxn>
                </a:cxnLst>
                <a:rect l="l" t="t" r="r" b="b"/>
                <a:pathLst>
                  <a:path w="2858789" h="29372">
                    <a:moveTo>
                      <a:pt x="0" y="0"/>
                    </a:moveTo>
                    <a:lnTo>
                      <a:pt x="2858789" y="0"/>
                    </a:lnTo>
                    <a:lnTo>
                      <a:pt x="2858789"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6" name="Freeform 2825">
                <a:extLst>
                  <a:ext uri="{FF2B5EF4-FFF2-40B4-BE49-F238E27FC236}">
                    <a16:creationId xmlns:a16="http://schemas.microsoft.com/office/drawing/2014/main" id="{EBD6480F-CBEB-CA22-8876-241CBDD2A415}"/>
                  </a:ext>
                </a:extLst>
              </p:cNvPr>
              <p:cNvSpPr/>
              <p:nvPr/>
            </p:nvSpPr>
            <p:spPr>
              <a:xfrm>
                <a:off x="4928152"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7" name="Freeform 2826">
                <a:extLst>
                  <a:ext uri="{FF2B5EF4-FFF2-40B4-BE49-F238E27FC236}">
                    <a16:creationId xmlns:a16="http://schemas.microsoft.com/office/drawing/2014/main" id="{8A7502CA-7E69-FB98-2527-9D6499404E01}"/>
                  </a:ext>
                </a:extLst>
              </p:cNvPr>
              <p:cNvSpPr/>
              <p:nvPr/>
            </p:nvSpPr>
            <p:spPr>
              <a:xfrm>
                <a:off x="5212171"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8" name="Freeform 2827">
                <a:extLst>
                  <a:ext uri="{FF2B5EF4-FFF2-40B4-BE49-F238E27FC236}">
                    <a16:creationId xmlns:a16="http://schemas.microsoft.com/office/drawing/2014/main" id="{BA0B2315-D474-D1B8-B7D5-489990CD9104}"/>
                  </a:ext>
                </a:extLst>
              </p:cNvPr>
              <p:cNvSpPr/>
              <p:nvPr/>
            </p:nvSpPr>
            <p:spPr>
              <a:xfrm>
                <a:off x="4928152"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29" name="Freeform 2828">
                <a:extLst>
                  <a:ext uri="{FF2B5EF4-FFF2-40B4-BE49-F238E27FC236}">
                    <a16:creationId xmlns:a16="http://schemas.microsoft.com/office/drawing/2014/main" id="{D6EE7FB8-0416-746C-54A0-58EFF8EBABBB}"/>
                  </a:ext>
                </a:extLst>
              </p:cNvPr>
              <p:cNvSpPr/>
              <p:nvPr/>
            </p:nvSpPr>
            <p:spPr>
              <a:xfrm>
                <a:off x="5187466" y="3340931"/>
                <a:ext cx="27865" cy="915630"/>
              </a:xfrm>
              <a:custGeom>
                <a:avLst/>
                <a:gdLst>
                  <a:gd name="connsiteX0" fmla="*/ 0 w 98017"/>
                  <a:gd name="connsiteY0" fmla="*/ 0 h 3220790"/>
                  <a:gd name="connsiteX1" fmla="*/ 98018 w 98017"/>
                  <a:gd name="connsiteY1" fmla="*/ 0 h 3220790"/>
                  <a:gd name="connsiteX2" fmla="*/ 98018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8" y="0"/>
                    </a:lnTo>
                    <a:lnTo>
                      <a:pt x="98018" y="3220790"/>
                    </a:lnTo>
                    <a:lnTo>
                      <a:pt x="0" y="3220790"/>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0" name="Freeform 2829">
                <a:extLst>
                  <a:ext uri="{FF2B5EF4-FFF2-40B4-BE49-F238E27FC236}">
                    <a16:creationId xmlns:a16="http://schemas.microsoft.com/office/drawing/2014/main" id="{DA023D5A-D803-2270-DE3A-6869B80C73ED}"/>
                  </a:ext>
                </a:extLst>
              </p:cNvPr>
              <p:cNvSpPr/>
              <p:nvPr/>
            </p:nvSpPr>
            <p:spPr>
              <a:xfrm>
                <a:off x="4921843"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1" name="Freeform 2830">
                <a:extLst>
                  <a:ext uri="{FF2B5EF4-FFF2-40B4-BE49-F238E27FC236}">
                    <a16:creationId xmlns:a16="http://schemas.microsoft.com/office/drawing/2014/main" id="{AF2EC952-349B-E4D0-18BB-83A9A57A8E2F}"/>
                  </a:ext>
                </a:extLst>
              </p:cNvPr>
              <p:cNvSpPr/>
              <p:nvPr/>
            </p:nvSpPr>
            <p:spPr>
              <a:xfrm>
                <a:off x="4921843"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2" name="Freeform 2831">
                <a:extLst>
                  <a:ext uri="{FF2B5EF4-FFF2-40B4-BE49-F238E27FC236}">
                    <a16:creationId xmlns:a16="http://schemas.microsoft.com/office/drawing/2014/main" id="{1F6BD881-6174-370D-9AC5-29DAD64C2BF2}"/>
                  </a:ext>
                </a:extLst>
              </p:cNvPr>
              <p:cNvSpPr/>
              <p:nvPr/>
            </p:nvSpPr>
            <p:spPr>
              <a:xfrm>
                <a:off x="4921843"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3" name="Freeform 2832">
                <a:extLst>
                  <a:ext uri="{FF2B5EF4-FFF2-40B4-BE49-F238E27FC236}">
                    <a16:creationId xmlns:a16="http://schemas.microsoft.com/office/drawing/2014/main" id="{D6979C9E-346A-ABDA-8356-54CC0877B713}"/>
                  </a:ext>
                </a:extLst>
              </p:cNvPr>
              <p:cNvSpPr/>
              <p:nvPr/>
            </p:nvSpPr>
            <p:spPr>
              <a:xfrm>
                <a:off x="4921843"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4" name="Freeform 2833">
                <a:extLst>
                  <a:ext uri="{FF2B5EF4-FFF2-40B4-BE49-F238E27FC236}">
                    <a16:creationId xmlns:a16="http://schemas.microsoft.com/office/drawing/2014/main" id="{672A92DD-5C08-4E19-DDC0-65F79F7066F7}"/>
                  </a:ext>
                </a:extLst>
              </p:cNvPr>
              <p:cNvSpPr/>
              <p:nvPr/>
            </p:nvSpPr>
            <p:spPr>
              <a:xfrm>
                <a:off x="6788560" y="3340931"/>
                <a:ext cx="27865" cy="915630"/>
              </a:xfrm>
              <a:custGeom>
                <a:avLst/>
                <a:gdLst>
                  <a:gd name="connsiteX0" fmla="*/ 0 w 98017"/>
                  <a:gd name="connsiteY0" fmla="*/ 0 h 3220790"/>
                  <a:gd name="connsiteX1" fmla="*/ 98017 w 98017"/>
                  <a:gd name="connsiteY1" fmla="*/ 0 h 3220790"/>
                  <a:gd name="connsiteX2" fmla="*/ 98017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7" y="0"/>
                    </a:lnTo>
                    <a:lnTo>
                      <a:pt x="98017" y="3220790"/>
                    </a:lnTo>
                    <a:lnTo>
                      <a:pt x="0" y="3220790"/>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5" name="Freeform 2834">
                <a:extLst>
                  <a:ext uri="{FF2B5EF4-FFF2-40B4-BE49-F238E27FC236}">
                    <a16:creationId xmlns:a16="http://schemas.microsoft.com/office/drawing/2014/main" id="{51E6785E-990D-87AD-40C9-1016EBBFFA0F}"/>
                  </a:ext>
                </a:extLst>
              </p:cNvPr>
              <p:cNvSpPr/>
              <p:nvPr/>
            </p:nvSpPr>
            <p:spPr>
              <a:xfrm>
                <a:off x="6522951"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6" name="Freeform 2835">
                <a:extLst>
                  <a:ext uri="{FF2B5EF4-FFF2-40B4-BE49-F238E27FC236}">
                    <a16:creationId xmlns:a16="http://schemas.microsoft.com/office/drawing/2014/main" id="{1B79D14F-EE85-D99A-CB25-B6A4D47F4F15}"/>
                  </a:ext>
                </a:extLst>
              </p:cNvPr>
              <p:cNvSpPr/>
              <p:nvPr/>
            </p:nvSpPr>
            <p:spPr>
              <a:xfrm>
                <a:off x="6522951"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7" name="Freeform 2836">
                <a:extLst>
                  <a:ext uri="{FF2B5EF4-FFF2-40B4-BE49-F238E27FC236}">
                    <a16:creationId xmlns:a16="http://schemas.microsoft.com/office/drawing/2014/main" id="{6A61C541-C6DC-4811-2AC0-A2AFF3BDF759}"/>
                  </a:ext>
                </a:extLst>
              </p:cNvPr>
              <p:cNvSpPr/>
              <p:nvPr/>
            </p:nvSpPr>
            <p:spPr>
              <a:xfrm>
                <a:off x="6522951"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8" name="Freeform 2837">
                <a:extLst>
                  <a:ext uri="{FF2B5EF4-FFF2-40B4-BE49-F238E27FC236}">
                    <a16:creationId xmlns:a16="http://schemas.microsoft.com/office/drawing/2014/main" id="{FB0A5CAC-167A-E7AC-DDA2-21E939136692}"/>
                  </a:ext>
                </a:extLst>
              </p:cNvPr>
              <p:cNvSpPr/>
              <p:nvPr/>
            </p:nvSpPr>
            <p:spPr>
              <a:xfrm>
                <a:off x="6522951"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39" name="Freeform 2838">
                <a:extLst>
                  <a:ext uri="{FF2B5EF4-FFF2-40B4-BE49-F238E27FC236}">
                    <a16:creationId xmlns:a16="http://schemas.microsoft.com/office/drawing/2014/main" id="{98BFD974-2438-D99D-9DA2-7D65F9C7848E}"/>
                  </a:ext>
                </a:extLst>
              </p:cNvPr>
              <p:cNvSpPr/>
              <p:nvPr/>
            </p:nvSpPr>
            <p:spPr>
              <a:xfrm>
                <a:off x="681273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0" name="Freeform 2839">
                <a:extLst>
                  <a:ext uri="{FF2B5EF4-FFF2-40B4-BE49-F238E27FC236}">
                    <a16:creationId xmlns:a16="http://schemas.microsoft.com/office/drawing/2014/main" id="{5DEF33A9-8857-D1A8-F03E-6660098D2447}"/>
                  </a:ext>
                </a:extLst>
              </p:cNvPr>
              <p:cNvSpPr/>
              <p:nvPr/>
            </p:nvSpPr>
            <p:spPr>
              <a:xfrm>
                <a:off x="652871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1" name="Freeform 2840">
                <a:extLst>
                  <a:ext uri="{FF2B5EF4-FFF2-40B4-BE49-F238E27FC236}">
                    <a16:creationId xmlns:a16="http://schemas.microsoft.com/office/drawing/2014/main" id="{5ABC6C5D-7700-DCFA-65BA-2CFA5A4A24E0}"/>
                  </a:ext>
                </a:extLst>
              </p:cNvPr>
              <p:cNvSpPr/>
              <p:nvPr/>
            </p:nvSpPr>
            <p:spPr>
              <a:xfrm>
                <a:off x="681273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2" name="Freeform 2841">
                <a:extLst>
                  <a:ext uri="{FF2B5EF4-FFF2-40B4-BE49-F238E27FC236}">
                    <a16:creationId xmlns:a16="http://schemas.microsoft.com/office/drawing/2014/main" id="{D4EE5868-6005-D143-E1A7-CAA7D2EA413F}"/>
                  </a:ext>
                </a:extLst>
              </p:cNvPr>
              <p:cNvSpPr/>
              <p:nvPr/>
            </p:nvSpPr>
            <p:spPr>
              <a:xfrm>
                <a:off x="652871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3" name="Freeform 2842">
                <a:extLst>
                  <a:ext uri="{FF2B5EF4-FFF2-40B4-BE49-F238E27FC236}">
                    <a16:creationId xmlns:a16="http://schemas.microsoft.com/office/drawing/2014/main" id="{BD3B13A2-F29C-D583-7080-643F4817D025}"/>
                  </a:ext>
                </a:extLst>
              </p:cNvPr>
              <p:cNvSpPr/>
              <p:nvPr/>
            </p:nvSpPr>
            <p:spPr>
              <a:xfrm>
                <a:off x="681273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4" name="Freeform 2843">
                <a:extLst>
                  <a:ext uri="{FF2B5EF4-FFF2-40B4-BE49-F238E27FC236}">
                    <a16:creationId xmlns:a16="http://schemas.microsoft.com/office/drawing/2014/main" id="{2D134E94-E275-DCA1-E92D-90FF53021A58}"/>
                  </a:ext>
                </a:extLst>
              </p:cNvPr>
              <p:cNvSpPr/>
              <p:nvPr/>
            </p:nvSpPr>
            <p:spPr>
              <a:xfrm>
                <a:off x="652871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5" name="Freeform 2844">
                <a:extLst>
                  <a:ext uri="{FF2B5EF4-FFF2-40B4-BE49-F238E27FC236}">
                    <a16:creationId xmlns:a16="http://schemas.microsoft.com/office/drawing/2014/main" id="{07B58817-739F-8686-52D7-90B0E768AB05}"/>
                  </a:ext>
                </a:extLst>
              </p:cNvPr>
              <p:cNvSpPr/>
              <p:nvPr/>
            </p:nvSpPr>
            <p:spPr>
              <a:xfrm>
                <a:off x="681273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6" name="Freeform 2845">
                <a:extLst>
                  <a:ext uri="{FF2B5EF4-FFF2-40B4-BE49-F238E27FC236}">
                    <a16:creationId xmlns:a16="http://schemas.microsoft.com/office/drawing/2014/main" id="{1E9864AD-9171-2319-FA51-C4D2CCDC5CFA}"/>
                  </a:ext>
                </a:extLst>
              </p:cNvPr>
              <p:cNvSpPr/>
              <p:nvPr/>
            </p:nvSpPr>
            <p:spPr>
              <a:xfrm>
                <a:off x="652871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7" name="Freeform 2846">
                <a:extLst>
                  <a:ext uri="{FF2B5EF4-FFF2-40B4-BE49-F238E27FC236}">
                    <a16:creationId xmlns:a16="http://schemas.microsoft.com/office/drawing/2014/main" id="{77B8A779-E30B-D396-098D-8AC8017E7BB8}"/>
                  </a:ext>
                </a:extLst>
              </p:cNvPr>
              <p:cNvSpPr/>
              <p:nvPr/>
            </p:nvSpPr>
            <p:spPr>
              <a:xfrm>
                <a:off x="681273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8" name="Freeform 2847">
                <a:extLst>
                  <a:ext uri="{FF2B5EF4-FFF2-40B4-BE49-F238E27FC236}">
                    <a16:creationId xmlns:a16="http://schemas.microsoft.com/office/drawing/2014/main" id="{F7D95316-8275-59A6-1039-B1616EF6C10C}"/>
                  </a:ext>
                </a:extLst>
              </p:cNvPr>
              <p:cNvSpPr/>
              <p:nvPr/>
            </p:nvSpPr>
            <p:spPr>
              <a:xfrm>
                <a:off x="652871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49" name="Freeform 2848">
                <a:extLst>
                  <a:ext uri="{FF2B5EF4-FFF2-40B4-BE49-F238E27FC236}">
                    <a16:creationId xmlns:a16="http://schemas.microsoft.com/office/drawing/2014/main" id="{7C6A47E0-49D9-02C2-C4A1-8F5763B65704}"/>
                  </a:ext>
                </a:extLst>
              </p:cNvPr>
              <p:cNvSpPr/>
              <p:nvPr/>
            </p:nvSpPr>
            <p:spPr>
              <a:xfrm>
                <a:off x="5550416" y="2914606"/>
                <a:ext cx="906534" cy="70300"/>
              </a:xfrm>
              <a:custGeom>
                <a:avLst/>
                <a:gdLst>
                  <a:gd name="connsiteX0" fmla="*/ 0 w 3188793"/>
                  <a:gd name="connsiteY0" fmla="*/ 0 h 247284"/>
                  <a:gd name="connsiteX1" fmla="*/ 3188794 w 3188793"/>
                  <a:gd name="connsiteY1" fmla="*/ 0 h 247284"/>
                  <a:gd name="connsiteX2" fmla="*/ 3188794 w 3188793"/>
                  <a:gd name="connsiteY2" fmla="*/ 247285 h 247284"/>
                  <a:gd name="connsiteX3" fmla="*/ 0 w 3188793"/>
                  <a:gd name="connsiteY3" fmla="*/ 247285 h 247284"/>
                </a:gdLst>
                <a:ahLst/>
                <a:cxnLst>
                  <a:cxn ang="0">
                    <a:pos x="connsiteX0" y="connsiteY0"/>
                  </a:cxn>
                  <a:cxn ang="0">
                    <a:pos x="connsiteX1" y="connsiteY1"/>
                  </a:cxn>
                  <a:cxn ang="0">
                    <a:pos x="connsiteX2" y="connsiteY2"/>
                  </a:cxn>
                  <a:cxn ang="0">
                    <a:pos x="connsiteX3" y="connsiteY3"/>
                  </a:cxn>
                </a:cxnLst>
                <a:rect l="l" t="t" r="r" b="b"/>
                <a:pathLst>
                  <a:path w="3188793" h="247284">
                    <a:moveTo>
                      <a:pt x="0" y="0"/>
                    </a:moveTo>
                    <a:lnTo>
                      <a:pt x="3188794" y="0"/>
                    </a:lnTo>
                    <a:lnTo>
                      <a:pt x="3188794" y="247285"/>
                    </a:lnTo>
                    <a:lnTo>
                      <a:pt x="0" y="247285"/>
                    </a:lnTo>
                    <a:close/>
                  </a:path>
                </a:pathLst>
              </a:custGeom>
              <a:solidFill>
                <a:sysClr val="window" lastClr="FFFFFF">
                  <a:lumMod val="8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0" name="Freeform 2849">
                <a:extLst>
                  <a:ext uri="{FF2B5EF4-FFF2-40B4-BE49-F238E27FC236}">
                    <a16:creationId xmlns:a16="http://schemas.microsoft.com/office/drawing/2014/main" id="{EE0CDDBD-0331-330F-4AFA-A89F91C38986}"/>
                  </a:ext>
                </a:extLst>
              </p:cNvPr>
              <p:cNvSpPr/>
              <p:nvPr/>
            </p:nvSpPr>
            <p:spPr>
              <a:xfrm>
                <a:off x="5530363" y="2901227"/>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1" name="Freeform 2850">
                <a:extLst>
                  <a:ext uri="{FF2B5EF4-FFF2-40B4-BE49-F238E27FC236}">
                    <a16:creationId xmlns:a16="http://schemas.microsoft.com/office/drawing/2014/main" id="{E127336F-DFF6-14BE-1118-94AA652195DF}"/>
                  </a:ext>
                </a:extLst>
              </p:cNvPr>
              <p:cNvSpPr/>
              <p:nvPr/>
            </p:nvSpPr>
            <p:spPr>
              <a:xfrm>
                <a:off x="5607725" y="2816246"/>
                <a:ext cx="340502" cy="29363"/>
              </a:xfrm>
              <a:custGeom>
                <a:avLst/>
                <a:gdLst>
                  <a:gd name="connsiteX0" fmla="*/ 0 w 1197738"/>
                  <a:gd name="connsiteY0" fmla="*/ 0 h 103288"/>
                  <a:gd name="connsiteX1" fmla="*/ 1197739 w 1197738"/>
                  <a:gd name="connsiteY1" fmla="*/ 0 h 103288"/>
                  <a:gd name="connsiteX2" fmla="*/ 1197739 w 1197738"/>
                  <a:gd name="connsiteY2" fmla="*/ 103289 h 103288"/>
                  <a:gd name="connsiteX3" fmla="*/ 0 w 1197738"/>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1197738" h="103288">
                    <a:moveTo>
                      <a:pt x="0" y="0"/>
                    </a:moveTo>
                    <a:lnTo>
                      <a:pt x="1197739" y="0"/>
                    </a:lnTo>
                    <a:lnTo>
                      <a:pt x="1197739" y="103289"/>
                    </a:lnTo>
                    <a:lnTo>
                      <a:pt x="0" y="103289"/>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2" name="Freeform 2851">
                <a:extLst>
                  <a:ext uri="{FF2B5EF4-FFF2-40B4-BE49-F238E27FC236}">
                    <a16:creationId xmlns:a16="http://schemas.microsoft.com/office/drawing/2014/main" id="{B09EA422-F1CB-C380-B522-DEF44130B11D}"/>
                  </a:ext>
                </a:extLst>
              </p:cNvPr>
              <p:cNvSpPr/>
              <p:nvPr/>
            </p:nvSpPr>
            <p:spPr>
              <a:xfrm>
                <a:off x="5586168" y="3972404"/>
                <a:ext cx="835028" cy="72670"/>
              </a:xfrm>
              <a:custGeom>
                <a:avLst/>
                <a:gdLst>
                  <a:gd name="connsiteX0" fmla="*/ 0 w 2937265"/>
                  <a:gd name="connsiteY0" fmla="*/ 0 h 255620"/>
                  <a:gd name="connsiteX1" fmla="*/ 2937265 w 2937265"/>
                  <a:gd name="connsiteY1" fmla="*/ 0 h 255620"/>
                  <a:gd name="connsiteX2" fmla="*/ 2937265 w 2937265"/>
                  <a:gd name="connsiteY2" fmla="*/ 255620 h 255620"/>
                  <a:gd name="connsiteX3" fmla="*/ 0 w 2937265"/>
                  <a:gd name="connsiteY3" fmla="*/ 255620 h 255620"/>
                </a:gdLst>
                <a:ahLst/>
                <a:cxnLst>
                  <a:cxn ang="0">
                    <a:pos x="connsiteX0" y="connsiteY0"/>
                  </a:cxn>
                  <a:cxn ang="0">
                    <a:pos x="connsiteX1" y="connsiteY1"/>
                  </a:cxn>
                  <a:cxn ang="0">
                    <a:pos x="connsiteX2" y="connsiteY2"/>
                  </a:cxn>
                  <a:cxn ang="0">
                    <a:pos x="connsiteX3" y="connsiteY3"/>
                  </a:cxn>
                </a:cxnLst>
                <a:rect l="l" t="t" r="r" b="b"/>
                <a:pathLst>
                  <a:path w="2937265" h="255620">
                    <a:moveTo>
                      <a:pt x="0" y="0"/>
                    </a:moveTo>
                    <a:lnTo>
                      <a:pt x="2937265" y="0"/>
                    </a:lnTo>
                    <a:lnTo>
                      <a:pt x="2937265" y="255620"/>
                    </a:lnTo>
                    <a:lnTo>
                      <a:pt x="0" y="255620"/>
                    </a:lnTo>
                    <a:close/>
                  </a:path>
                </a:pathLst>
              </a:custGeom>
              <a:solidFill>
                <a:srgbClr val="FFFFFF"/>
              </a:solidFill>
              <a:ln w="4407" cap="flat">
                <a:solidFill>
                  <a:srgbClr val="FFFFFF"/>
                </a:solid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3" name="Freeform 2852">
                <a:extLst>
                  <a:ext uri="{FF2B5EF4-FFF2-40B4-BE49-F238E27FC236}">
                    <a16:creationId xmlns:a16="http://schemas.microsoft.com/office/drawing/2014/main" id="{C6DA77EF-EFA7-3473-0BDE-E7590A15E2D0}"/>
                  </a:ext>
                </a:extLst>
              </p:cNvPr>
              <p:cNvSpPr/>
              <p:nvPr/>
            </p:nvSpPr>
            <p:spPr>
              <a:xfrm>
                <a:off x="5997960" y="4045074"/>
                <a:ext cx="2081" cy="252688"/>
              </a:xfrm>
              <a:custGeom>
                <a:avLst/>
                <a:gdLst>
                  <a:gd name="connsiteX0" fmla="*/ 0 w 7322"/>
                  <a:gd name="connsiteY0" fmla="*/ 0 h 888849"/>
                  <a:gd name="connsiteX1" fmla="*/ 7323 w 7322"/>
                  <a:gd name="connsiteY1" fmla="*/ 0 h 888849"/>
                  <a:gd name="connsiteX2" fmla="*/ 7323 w 7322"/>
                  <a:gd name="connsiteY2" fmla="*/ 888850 h 888849"/>
                  <a:gd name="connsiteX3" fmla="*/ 0 w 7322"/>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7322" h="888849">
                    <a:moveTo>
                      <a:pt x="0" y="0"/>
                    </a:moveTo>
                    <a:lnTo>
                      <a:pt x="7323" y="0"/>
                    </a:lnTo>
                    <a:lnTo>
                      <a:pt x="7323" y="888850"/>
                    </a:lnTo>
                    <a:lnTo>
                      <a:pt x="0" y="888850"/>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4" name="Freeform 2853">
                <a:extLst>
                  <a:ext uri="{FF2B5EF4-FFF2-40B4-BE49-F238E27FC236}">
                    <a16:creationId xmlns:a16="http://schemas.microsoft.com/office/drawing/2014/main" id="{06A453E2-A523-A904-4368-1317DE90EC87}"/>
                  </a:ext>
                </a:extLst>
              </p:cNvPr>
              <p:cNvSpPr/>
              <p:nvPr/>
            </p:nvSpPr>
            <p:spPr>
              <a:xfrm>
                <a:off x="6355584"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5" name="Freeform 2854">
                <a:extLst>
                  <a:ext uri="{FF2B5EF4-FFF2-40B4-BE49-F238E27FC236}">
                    <a16:creationId xmlns:a16="http://schemas.microsoft.com/office/drawing/2014/main" id="{5841968D-4D81-FD9B-5C6D-3C09EC4410FF}"/>
                  </a:ext>
                </a:extLst>
              </p:cNvPr>
              <p:cNvSpPr/>
              <p:nvPr/>
            </p:nvSpPr>
            <p:spPr>
              <a:xfrm>
                <a:off x="5604215"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6" name="Freeform 2855">
                <a:extLst>
                  <a:ext uri="{FF2B5EF4-FFF2-40B4-BE49-F238E27FC236}">
                    <a16:creationId xmlns:a16="http://schemas.microsoft.com/office/drawing/2014/main" id="{140029B0-B31F-1E72-3D77-4273C3F791F9}"/>
                  </a:ext>
                </a:extLst>
              </p:cNvPr>
              <p:cNvSpPr/>
              <p:nvPr/>
            </p:nvSpPr>
            <p:spPr>
              <a:xfrm rot="5400000">
                <a:off x="5854331"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rgbClr val="A0A0A3">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7" name="Freeform 2856">
                <a:extLst>
                  <a:ext uri="{FF2B5EF4-FFF2-40B4-BE49-F238E27FC236}">
                    <a16:creationId xmlns:a16="http://schemas.microsoft.com/office/drawing/2014/main" id="{2C4BE5E2-CEC6-F74E-C186-C769D0C32B89}"/>
                  </a:ext>
                </a:extLst>
              </p:cNvPr>
              <p:cNvSpPr/>
              <p:nvPr/>
            </p:nvSpPr>
            <p:spPr>
              <a:xfrm rot="5400000">
                <a:off x="5983135"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rgbClr val="A0A0A3">
                  <a:lumMod val="5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8" name="Freeform 2857">
                <a:extLst>
                  <a:ext uri="{FF2B5EF4-FFF2-40B4-BE49-F238E27FC236}">
                    <a16:creationId xmlns:a16="http://schemas.microsoft.com/office/drawing/2014/main" id="{9C0BFEE9-286E-F662-69E4-4AA3631A9740}"/>
                  </a:ext>
                </a:extLst>
              </p:cNvPr>
              <p:cNvSpPr/>
              <p:nvPr/>
            </p:nvSpPr>
            <p:spPr>
              <a:xfrm>
                <a:off x="579824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59" name="Freeform 2858">
                <a:extLst>
                  <a:ext uri="{FF2B5EF4-FFF2-40B4-BE49-F238E27FC236}">
                    <a16:creationId xmlns:a16="http://schemas.microsoft.com/office/drawing/2014/main" id="{8ABD7110-EAA1-0AA3-16D1-C0C05E92B973}"/>
                  </a:ext>
                </a:extLst>
              </p:cNvPr>
              <p:cNvSpPr/>
              <p:nvPr/>
            </p:nvSpPr>
            <p:spPr>
              <a:xfrm>
                <a:off x="620379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0" name="Freeform 2859">
                <a:extLst>
                  <a:ext uri="{FF2B5EF4-FFF2-40B4-BE49-F238E27FC236}">
                    <a16:creationId xmlns:a16="http://schemas.microsoft.com/office/drawing/2014/main" id="{8E4EC45E-6F8F-C8C4-FAC0-87F27B63ECE9}"/>
                  </a:ext>
                </a:extLst>
              </p:cNvPr>
              <p:cNvSpPr/>
              <p:nvPr/>
            </p:nvSpPr>
            <p:spPr>
              <a:xfrm>
                <a:off x="5998265"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1" name="Freeform 2860">
                <a:extLst>
                  <a:ext uri="{FF2B5EF4-FFF2-40B4-BE49-F238E27FC236}">
                    <a16:creationId xmlns:a16="http://schemas.microsoft.com/office/drawing/2014/main" id="{8950FD14-E896-1B99-E780-CE0DC7E968BA}"/>
                  </a:ext>
                </a:extLst>
              </p:cNvPr>
              <p:cNvSpPr/>
              <p:nvPr/>
            </p:nvSpPr>
            <p:spPr>
              <a:xfrm rot="5400000">
                <a:off x="6005633" y="3227458"/>
                <a:ext cx="7312" cy="829332"/>
              </a:xfrm>
              <a:custGeom>
                <a:avLst/>
                <a:gdLst>
                  <a:gd name="connsiteX0" fmla="*/ -716 w 25717"/>
                  <a:gd name="connsiteY0" fmla="*/ -190 h 2917230"/>
                  <a:gd name="connsiteX1" fmla="*/ 25001 w 25717"/>
                  <a:gd name="connsiteY1" fmla="*/ -190 h 2917230"/>
                  <a:gd name="connsiteX2" fmla="*/ 25001 w 25717"/>
                  <a:gd name="connsiteY2" fmla="*/ 2917040 h 2917230"/>
                  <a:gd name="connsiteX3" fmla="*/ -716 w 25717"/>
                  <a:gd name="connsiteY3" fmla="*/ 2917040 h 2917230"/>
                </a:gdLst>
                <a:ahLst/>
                <a:cxnLst>
                  <a:cxn ang="0">
                    <a:pos x="connsiteX0" y="connsiteY0"/>
                  </a:cxn>
                  <a:cxn ang="0">
                    <a:pos x="connsiteX1" y="connsiteY1"/>
                  </a:cxn>
                  <a:cxn ang="0">
                    <a:pos x="connsiteX2" y="connsiteY2"/>
                  </a:cxn>
                  <a:cxn ang="0">
                    <a:pos x="connsiteX3" y="connsiteY3"/>
                  </a:cxn>
                </a:cxnLst>
                <a:rect l="l" t="t" r="r" b="b"/>
                <a:pathLst>
                  <a:path w="25717" h="2917230">
                    <a:moveTo>
                      <a:pt x="-716" y="-190"/>
                    </a:moveTo>
                    <a:lnTo>
                      <a:pt x="25001" y="-190"/>
                    </a:lnTo>
                    <a:lnTo>
                      <a:pt x="25001" y="2917040"/>
                    </a:lnTo>
                    <a:lnTo>
                      <a:pt x="-716" y="2917040"/>
                    </a:lnTo>
                    <a:close/>
                  </a:path>
                </a:pathLst>
              </a:custGeom>
              <a:solidFill>
                <a:srgbClr val="FCF5EB"/>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2" name="Freeform 2861">
                <a:extLst>
                  <a:ext uri="{FF2B5EF4-FFF2-40B4-BE49-F238E27FC236}">
                    <a16:creationId xmlns:a16="http://schemas.microsoft.com/office/drawing/2014/main" id="{11D61E18-48AC-DD62-DDD7-ABE843C998A6}"/>
                  </a:ext>
                </a:extLst>
              </p:cNvPr>
              <p:cNvSpPr/>
              <p:nvPr/>
            </p:nvSpPr>
            <p:spPr>
              <a:xfrm>
                <a:off x="6464587" y="3823278"/>
                <a:ext cx="67618" cy="440394"/>
              </a:xfrm>
              <a:custGeom>
                <a:avLst/>
                <a:gdLst>
                  <a:gd name="connsiteX0" fmla="*/ 0 w 237853"/>
                  <a:gd name="connsiteY0" fmla="*/ 0 h 1549114"/>
                  <a:gd name="connsiteX1" fmla="*/ 237854 w 237853"/>
                  <a:gd name="connsiteY1" fmla="*/ 0 h 1549114"/>
                  <a:gd name="connsiteX2" fmla="*/ 237854 w 237853"/>
                  <a:gd name="connsiteY2" fmla="*/ 1549114 h 1549114"/>
                  <a:gd name="connsiteX3" fmla="*/ 0 w 237853"/>
                  <a:gd name="connsiteY3" fmla="*/ 1549114 h 1549114"/>
                </a:gdLst>
                <a:ahLst/>
                <a:cxnLst>
                  <a:cxn ang="0">
                    <a:pos x="connsiteX0" y="connsiteY0"/>
                  </a:cxn>
                  <a:cxn ang="0">
                    <a:pos x="connsiteX1" y="connsiteY1"/>
                  </a:cxn>
                  <a:cxn ang="0">
                    <a:pos x="connsiteX2" y="connsiteY2"/>
                  </a:cxn>
                  <a:cxn ang="0">
                    <a:pos x="connsiteX3" y="connsiteY3"/>
                  </a:cxn>
                </a:cxnLst>
                <a:rect l="l" t="t" r="r" b="b"/>
                <a:pathLst>
                  <a:path w="237853" h="1549114">
                    <a:moveTo>
                      <a:pt x="0" y="0"/>
                    </a:moveTo>
                    <a:lnTo>
                      <a:pt x="237854" y="0"/>
                    </a:lnTo>
                    <a:lnTo>
                      <a:pt x="237854" y="1549114"/>
                    </a:lnTo>
                    <a:lnTo>
                      <a:pt x="0" y="1549114"/>
                    </a:lnTo>
                    <a:close/>
                  </a:path>
                </a:pathLst>
              </a:custGeom>
              <a:solidFill>
                <a:srgbClr val="FCF5EB"/>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3" name="Freeform 2862">
                <a:extLst>
                  <a:ext uri="{FF2B5EF4-FFF2-40B4-BE49-F238E27FC236}">
                    <a16:creationId xmlns:a16="http://schemas.microsoft.com/office/drawing/2014/main" id="{EE96E34A-F86D-E45C-76BD-8584AB74C6E2}"/>
                  </a:ext>
                </a:extLst>
              </p:cNvPr>
              <p:cNvSpPr/>
              <p:nvPr/>
            </p:nvSpPr>
            <p:spPr>
              <a:xfrm>
                <a:off x="5863529" y="3499286"/>
                <a:ext cx="282965" cy="282904"/>
              </a:xfrm>
              <a:custGeom>
                <a:avLst/>
                <a:gdLst>
                  <a:gd name="connsiteX0" fmla="*/ 994635 w 995351"/>
                  <a:gd name="connsiteY0" fmla="*/ 497379 h 995137"/>
                  <a:gd name="connsiteX1" fmla="*/ 496959 w 995351"/>
                  <a:gd name="connsiteY1" fmla="*/ 994947 h 995137"/>
                  <a:gd name="connsiteX2" fmla="*/ -716 w 995351"/>
                  <a:gd name="connsiteY2" fmla="*/ 497379 h 995137"/>
                  <a:gd name="connsiteX3" fmla="*/ 496959 w 995351"/>
                  <a:gd name="connsiteY3" fmla="*/ -191 h 995137"/>
                  <a:gd name="connsiteX4" fmla="*/ 497003 w 995351"/>
                  <a:gd name="connsiteY4" fmla="*/ -191 h 995137"/>
                  <a:gd name="connsiteX5" fmla="*/ 994635 w 995351"/>
                  <a:gd name="connsiteY5" fmla="*/ 497379 h 99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5351" h="995137">
                    <a:moveTo>
                      <a:pt x="994635" y="497379"/>
                    </a:moveTo>
                    <a:cubicBezTo>
                      <a:pt x="994635" y="772183"/>
                      <a:pt x="771824" y="994947"/>
                      <a:pt x="496959" y="994947"/>
                    </a:cubicBezTo>
                    <a:cubicBezTo>
                      <a:pt x="222095" y="994947"/>
                      <a:pt x="-716" y="772183"/>
                      <a:pt x="-716" y="497379"/>
                    </a:cubicBezTo>
                    <a:cubicBezTo>
                      <a:pt x="-716" y="222573"/>
                      <a:pt x="222095" y="-191"/>
                      <a:pt x="496959" y="-191"/>
                    </a:cubicBezTo>
                    <a:cubicBezTo>
                      <a:pt x="496959" y="-191"/>
                      <a:pt x="497003" y="-191"/>
                      <a:pt x="497003" y="-191"/>
                    </a:cubicBezTo>
                    <a:cubicBezTo>
                      <a:pt x="771824" y="-146"/>
                      <a:pt x="994635" y="222617"/>
                      <a:pt x="994635" y="497379"/>
                    </a:cubicBez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4" name="Freeform 2863">
                <a:extLst>
                  <a:ext uri="{FF2B5EF4-FFF2-40B4-BE49-F238E27FC236}">
                    <a16:creationId xmlns:a16="http://schemas.microsoft.com/office/drawing/2014/main" id="{0C337A7D-F97E-D942-CAA7-AF165BECA42B}"/>
                  </a:ext>
                </a:extLst>
              </p:cNvPr>
              <p:cNvSpPr/>
              <p:nvPr/>
            </p:nvSpPr>
            <p:spPr>
              <a:xfrm rot="18103201">
                <a:off x="5876795" y="3512607"/>
                <a:ext cx="256531" cy="256475"/>
              </a:xfrm>
              <a:custGeom>
                <a:avLst/>
                <a:gdLst>
                  <a:gd name="connsiteX0" fmla="*/ 901647 w 902362"/>
                  <a:gd name="connsiteY0" fmla="*/ 450894 h 902169"/>
                  <a:gd name="connsiteX1" fmla="*/ 450465 w 902362"/>
                  <a:gd name="connsiteY1" fmla="*/ 901979 h 902169"/>
                  <a:gd name="connsiteX2" fmla="*/ -716 w 902362"/>
                  <a:gd name="connsiteY2" fmla="*/ 450894 h 902169"/>
                  <a:gd name="connsiteX3" fmla="*/ 450465 w 902362"/>
                  <a:gd name="connsiteY3" fmla="*/ -190 h 902169"/>
                  <a:gd name="connsiteX4" fmla="*/ 901647 w 902362"/>
                  <a:gd name="connsiteY4" fmla="*/ 450894 h 902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362" h="902169">
                    <a:moveTo>
                      <a:pt x="901647" y="450894"/>
                    </a:moveTo>
                    <a:cubicBezTo>
                      <a:pt x="901647" y="700021"/>
                      <a:pt x="699646" y="901979"/>
                      <a:pt x="450465" y="901979"/>
                    </a:cubicBezTo>
                    <a:cubicBezTo>
                      <a:pt x="201284" y="901979"/>
                      <a:pt x="-716" y="700021"/>
                      <a:pt x="-716" y="450894"/>
                    </a:cubicBezTo>
                    <a:cubicBezTo>
                      <a:pt x="-716" y="201767"/>
                      <a:pt x="201284" y="-190"/>
                      <a:pt x="450465" y="-190"/>
                    </a:cubicBezTo>
                    <a:cubicBezTo>
                      <a:pt x="699646" y="-190"/>
                      <a:pt x="901647" y="201767"/>
                      <a:pt x="901647" y="450894"/>
                    </a:cubicBez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5" name="Freeform 2864">
                <a:extLst>
                  <a:ext uri="{FF2B5EF4-FFF2-40B4-BE49-F238E27FC236}">
                    <a16:creationId xmlns:a16="http://schemas.microsoft.com/office/drawing/2014/main" id="{EA1B00AD-666A-AF5E-8F66-9B118A73B73F}"/>
                  </a:ext>
                </a:extLst>
              </p:cNvPr>
              <p:cNvSpPr/>
              <p:nvPr/>
            </p:nvSpPr>
            <p:spPr>
              <a:xfrm>
                <a:off x="5940102" y="2853408"/>
                <a:ext cx="516848" cy="8124"/>
              </a:xfrm>
              <a:custGeom>
                <a:avLst/>
                <a:gdLst>
                  <a:gd name="connsiteX0" fmla="*/ 0 w 1818046"/>
                  <a:gd name="connsiteY0" fmla="*/ 0 h 28578"/>
                  <a:gd name="connsiteX1" fmla="*/ 1818047 w 1818046"/>
                  <a:gd name="connsiteY1" fmla="*/ 0 h 28578"/>
                  <a:gd name="connsiteX2" fmla="*/ 1818047 w 1818046"/>
                  <a:gd name="connsiteY2" fmla="*/ 28579 h 28578"/>
                  <a:gd name="connsiteX3" fmla="*/ 0 w 1818046"/>
                  <a:gd name="connsiteY3" fmla="*/ 28579 h 28578"/>
                </a:gdLst>
                <a:ahLst/>
                <a:cxnLst>
                  <a:cxn ang="0">
                    <a:pos x="connsiteX0" y="connsiteY0"/>
                  </a:cxn>
                  <a:cxn ang="0">
                    <a:pos x="connsiteX1" y="connsiteY1"/>
                  </a:cxn>
                  <a:cxn ang="0">
                    <a:pos x="connsiteX2" y="connsiteY2"/>
                  </a:cxn>
                  <a:cxn ang="0">
                    <a:pos x="connsiteX3" y="connsiteY3"/>
                  </a:cxn>
                </a:cxnLst>
                <a:rect l="l" t="t" r="r" b="b"/>
                <a:pathLst>
                  <a:path w="1818046" h="28578">
                    <a:moveTo>
                      <a:pt x="0" y="0"/>
                    </a:moveTo>
                    <a:lnTo>
                      <a:pt x="1818047" y="0"/>
                    </a:lnTo>
                    <a:lnTo>
                      <a:pt x="1818047" y="28579"/>
                    </a:lnTo>
                    <a:lnTo>
                      <a:pt x="0" y="28579"/>
                    </a:lnTo>
                    <a:close/>
                  </a:path>
                </a:pathLst>
              </a:custGeom>
              <a:solidFill>
                <a:srgbClr val="007CBA"/>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6" name="Freeform 2865">
                <a:extLst>
                  <a:ext uri="{FF2B5EF4-FFF2-40B4-BE49-F238E27FC236}">
                    <a16:creationId xmlns:a16="http://schemas.microsoft.com/office/drawing/2014/main" id="{7CC7D7DE-BC2C-9B73-ED13-08B3E56B51CC}"/>
                  </a:ext>
                </a:extLst>
              </p:cNvPr>
              <p:cNvSpPr/>
              <p:nvPr/>
            </p:nvSpPr>
            <p:spPr>
              <a:xfrm rot="10800000">
                <a:off x="6457150" y="3293977"/>
                <a:ext cx="62139" cy="996087"/>
              </a:xfrm>
              <a:custGeom>
                <a:avLst/>
                <a:gdLst>
                  <a:gd name="connsiteX0" fmla="*/ -716 w 218576"/>
                  <a:gd name="connsiteY0" fmla="*/ -190 h 3503798"/>
                  <a:gd name="connsiteX1" fmla="*/ 217861 w 218576"/>
                  <a:gd name="connsiteY1" fmla="*/ -190 h 3503798"/>
                  <a:gd name="connsiteX2" fmla="*/ 217861 w 218576"/>
                  <a:gd name="connsiteY2" fmla="*/ 3503608 h 3503798"/>
                  <a:gd name="connsiteX3" fmla="*/ -716 w 218576"/>
                  <a:gd name="connsiteY3" fmla="*/ 3503608 h 3503798"/>
                </a:gdLst>
                <a:ahLst/>
                <a:cxnLst>
                  <a:cxn ang="0">
                    <a:pos x="connsiteX0" y="connsiteY0"/>
                  </a:cxn>
                  <a:cxn ang="0">
                    <a:pos x="connsiteX1" y="connsiteY1"/>
                  </a:cxn>
                  <a:cxn ang="0">
                    <a:pos x="connsiteX2" y="connsiteY2"/>
                  </a:cxn>
                  <a:cxn ang="0">
                    <a:pos x="connsiteX3" y="connsiteY3"/>
                  </a:cxn>
                </a:cxnLst>
                <a:rect l="l" t="t" r="r" b="b"/>
                <a:pathLst>
                  <a:path w="218576" h="3503798">
                    <a:moveTo>
                      <a:pt x="-716" y="-190"/>
                    </a:moveTo>
                    <a:lnTo>
                      <a:pt x="217861" y="-190"/>
                    </a:lnTo>
                    <a:lnTo>
                      <a:pt x="217861" y="3503608"/>
                    </a:lnTo>
                    <a:lnTo>
                      <a:pt x="-716" y="3503608"/>
                    </a:lnTo>
                    <a:close/>
                  </a:path>
                </a:pathLst>
              </a:custGeom>
              <a:solidFill>
                <a:sysClr val="window" lastClr="FFFFFF">
                  <a:lumMod val="75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7" name="Freeform 2866">
                <a:extLst>
                  <a:ext uri="{FF2B5EF4-FFF2-40B4-BE49-F238E27FC236}">
                    <a16:creationId xmlns:a16="http://schemas.microsoft.com/office/drawing/2014/main" id="{782DD6D4-3524-7AA9-969A-EAF613B1589B}"/>
                  </a:ext>
                </a:extLst>
              </p:cNvPr>
              <p:cNvSpPr/>
              <p:nvPr/>
            </p:nvSpPr>
            <p:spPr>
              <a:xfrm>
                <a:off x="5513834" y="3125644"/>
                <a:ext cx="979683" cy="210988"/>
              </a:xfrm>
              <a:custGeom>
                <a:avLst/>
                <a:gdLst>
                  <a:gd name="connsiteX0" fmla="*/ 0 w 3446101"/>
                  <a:gd name="connsiteY0" fmla="*/ 0 h 742163"/>
                  <a:gd name="connsiteX1" fmla="*/ 3446101 w 3446101"/>
                  <a:gd name="connsiteY1" fmla="*/ 0 h 742163"/>
                  <a:gd name="connsiteX2" fmla="*/ 3446101 w 3446101"/>
                  <a:gd name="connsiteY2" fmla="*/ 742164 h 742163"/>
                  <a:gd name="connsiteX3" fmla="*/ 0 w 3446101"/>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446101" h="742163">
                    <a:moveTo>
                      <a:pt x="0" y="0"/>
                    </a:moveTo>
                    <a:lnTo>
                      <a:pt x="3446101" y="0"/>
                    </a:lnTo>
                    <a:lnTo>
                      <a:pt x="3446101" y="742164"/>
                    </a:lnTo>
                    <a:lnTo>
                      <a:pt x="0" y="742164"/>
                    </a:lnTo>
                    <a:close/>
                  </a:path>
                </a:pathLst>
              </a:custGeom>
              <a:solidFill>
                <a:srgbClr val="FFFFFF"/>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8" name="Freeform 2867">
                <a:extLst>
                  <a:ext uri="{FF2B5EF4-FFF2-40B4-BE49-F238E27FC236}">
                    <a16:creationId xmlns:a16="http://schemas.microsoft.com/office/drawing/2014/main" id="{AD372D8A-669A-0398-FEAC-7C3EB62297A4}"/>
                  </a:ext>
                </a:extLst>
              </p:cNvPr>
              <p:cNvSpPr/>
              <p:nvPr/>
            </p:nvSpPr>
            <p:spPr>
              <a:xfrm>
                <a:off x="5513834" y="3247462"/>
                <a:ext cx="979683" cy="89169"/>
              </a:xfrm>
              <a:custGeom>
                <a:avLst/>
                <a:gdLst>
                  <a:gd name="connsiteX0" fmla="*/ 0 w 3446101"/>
                  <a:gd name="connsiteY0" fmla="*/ 0 h 313659"/>
                  <a:gd name="connsiteX1" fmla="*/ 3446101 w 3446101"/>
                  <a:gd name="connsiteY1" fmla="*/ 0 h 313659"/>
                  <a:gd name="connsiteX2" fmla="*/ 3446101 w 3446101"/>
                  <a:gd name="connsiteY2" fmla="*/ 313660 h 313659"/>
                  <a:gd name="connsiteX3" fmla="*/ 0 w 3446101"/>
                  <a:gd name="connsiteY3" fmla="*/ 313660 h 313659"/>
                </a:gdLst>
                <a:ahLst/>
                <a:cxnLst>
                  <a:cxn ang="0">
                    <a:pos x="connsiteX0" y="connsiteY0"/>
                  </a:cxn>
                  <a:cxn ang="0">
                    <a:pos x="connsiteX1" y="connsiteY1"/>
                  </a:cxn>
                  <a:cxn ang="0">
                    <a:pos x="connsiteX2" y="connsiteY2"/>
                  </a:cxn>
                  <a:cxn ang="0">
                    <a:pos x="connsiteX3" y="connsiteY3"/>
                  </a:cxn>
                </a:cxnLst>
                <a:rect l="l" t="t" r="r" b="b"/>
                <a:pathLst>
                  <a:path w="3446101" h="313659">
                    <a:moveTo>
                      <a:pt x="0" y="0"/>
                    </a:moveTo>
                    <a:lnTo>
                      <a:pt x="3446101" y="0"/>
                    </a:lnTo>
                    <a:lnTo>
                      <a:pt x="3446101" y="313660"/>
                    </a:lnTo>
                    <a:lnTo>
                      <a:pt x="0" y="313660"/>
                    </a:lnTo>
                    <a:close/>
                  </a:path>
                </a:pathLst>
              </a:custGeom>
              <a:solidFill>
                <a:srgbClr val="FFFFFF">
                  <a:lumMod val="50000"/>
                  <a:alpha val="30000"/>
                </a:srgb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69" name="Freeform 2868">
                <a:extLst>
                  <a:ext uri="{FF2B5EF4-FFF2-40B4-BE49-F238E27FC236}">
                    <a16:creationId xmlns:a16="http://schemas.microsoft.com/office/drawing/2014/main" id="{E404BB71-3471-F3BF-FC1C-63CACA36C22A}"/>
                  </a:ext>
                </a:extLst>
              </p:cNvPr>
              <p:cNvSpPr/>
              <p:nvPr/>
            </p:nvSpPr>
            <p:spPr>
              <a:xfrm>
                <a:off x="5607838" y="3008853"/>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0" name="Freeform 2869">
                <a:extLst>
                  <a:ext uri="{FF2B5EF4-FFF2-40B4-BE49-F238E27FC236}">
                    <a16:creationId xmlns:a16="http://schemas.microsoft.com/office/drawing/2014/main" id="{67EA7117-F85E-0628-9387-60304BA44969}"/>
                  </a:ext>
                </a:extLst>
              </p:cNvPr>
              <p:cNvSpPr/>
              <p:nvPr/>
            </p:nvSpPr>
            <p:spPr>
              <a:xfrm>
                <a:off x="5561426" y="3043219"/>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1" name="Freeform 2870">
                <a:extLst>
                  <a:ext uri="{FF2B5EF4-FFF2-40B4-BE49-F238E27FC236}">
                    <a16:creationId xmlns:a16="http://schemas.microsoft.com/office/drawing/2014/main" id="{1BD12293-D498-0694-7110-6B3FC77C1C21}"/>
                  </a:ext>
                </a:extLst>
              </p:cNvPr>
              <p:cNvSpPr/>
              <p:nvPr/>
            </p:nvSpPr>
            <p:spPr>
              <a:xfrm>
                <a:off x="5598120" y="3080532"/>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2" name="Freeform 2871">
                <a:extLst>
                  <a:ext uri="{FF2B5EF4-FFF2-40B4-BE49-F238E27FC236}">
                    <a16:creationId xmlns:a16="http://schemas.microsoft.com/office/drawing/2014/main" id="{226B0DA0-2833-0194-C940-FABD901E57A1}"/>
                  </a:ext>
                </a:extLst>
              </p:cNvPr>
              <p:cNvSpPr/>
              <p:nvPr/>
            </p:nvSpPr>
            <p:spPr>
              <a:xfrm>
                <a:off x="5637297" y="3045138"/>
                <a:ext cx="58514" cy="19083"/>
              </a:xfrm>
              <a:custGeom>
                <a:avLst/>
                <a:gdLst>
                  <a:gd name="connsiteX0" fmla="*/ 0 w 205828"/>
                  <a:gd name="connsiteY0" fmla="*/ 0 h 67124"/>
                  <a:gd name="connsiteX1" fmla="*/ 205828 w 205828"/>
                  <a:gd name="connsiteY1" fmla="*/ 0 h 67124"/>
                  <a:gd name="connsiteX2" fmla="*/ 205828 w 205828"/>
                  <a:gd name="connsiteY2" fmla="*/ 67124 h 67124"/>
                  <a:gd name="connsiteX3" fmla="*/ 0 w 205828"/>
                  <a:gd name="connsiteY3" fmla="*/ 67124 h 67124"/>
                </a:gdLst>
                <a:ahLst/>
                <a:cxnLst>
                  <a:cxn ang="0">
                    <a:pos x="connsiteX0" y="connsiteY0"/>
                  </a:cxn>
                  <a:cxn ang="0">
                    <a:pos x="connsiteX1" y="connsiteY1"/>
                  </a:cxn>
                  <a:cxn ang="0">
                    <a:pos x="connsiteX2" y="connsiteY2"/>
                  </a:cxn>
                  <a:cxn ang="0">
                    <a:pos x="connsiteX3" y="connsiteY3"/>
                  </a:cxn>
                </a:cxnLst>
                <a:rect l="l" t="t" r="r" b="b"/>
                <a:pathLst>
                  <a:path w="205828" h="67124">
                    <a:moveTo>
                      <a:pt x="0" y="0"/>
                    </a:moveTo>
                    <a:lnTo>
                      <a:pt x="205828" y="0"/>
                    </a:lnTo>
                    <a:lnTo>
                      <a:pt x="205828" y="67124"/>
                    </a:lnTo>
                    <a:lnTo>
                      <a:pt x="0" y="67124"/>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3" name="Freeform 2872">
                <a:extLst>
                  <a:ext uri="{FF2B5EF4-FFF2-40B4-BE49-F238E27FC236}">
                    <a16:creationId xmlns:a16="http://schemas.microsoft.com/office/drawing/2014/main" id="{05CBBF1C-38FD-D507-CF68-BA2732D53053}"/>
                  </a:ext>
                </a:extLst>
              </p:cNvPr>
              <p:cNvSpPr/>
              <p:nvPr/>
            </p:nvSpPr>
            <p:spPr>
              <a:xfrm>
                <a:off x="6006892" y="3082438"/>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4" name="Freeform 2873">
                <a:extLst>
                  <a:ext uri="{FF2B5EF4-FFF2-40B4-BE49-F238E27FC236}">
                    <a16:creationId xmlns:a16="http://schemas.microsoft.com/office/drawing/2014/main" id="{3D36538A-3988-ADC3-F29F-8F68F15652A8}"/>
                  </a:ext>
                </a:extLst>
              </p:cNvPr>
              <p:cNvSpPr/>
              <p:nvPr/>
            </p:nvSpPr>
            <p:spPr>
              <a:xfrm>
                <a:off x="6038395" y="3054654"/>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5" name="Freeform 2874">
                <a:extLst>
                  <a:ext uri="{FF2B5EF4-FFF2-40B4-BE49-F238E27FC236}">
                    <a16:creationId xmlns:a16="http://schemas.microsoft.com/office/drawing/2014/main" id="{09406D15-FFE4-8027-CD70-DBA0612E6CF9}"/>
                  </a:ext>
                </a:extLst>
              </p:cNvPr>
              <p:cNvSpPr/>
              <p:nvPr/>
            </p:nvSpPr>
            <p:spPr>
              <a:xfrm>
                <a:off x="5762339" y="4104930"/>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6" name="Freeform 2875">
                <a:extLst>
                  <a:ext uri="{FF2B5EF4-FFF2-40B4-BE49-F238E27FC236}">
                    <a16:creationId xmlns:a16="http://schemas.microsoft.com/office/drawing/2014/main" id="{F494415C-D5A4-405A-A0BB-2E8A0D28C110}"/>
                  </a:ext>
                </a:extLst>
              </p:cNvPr>
              <p:cNvSpPr/>
              <p:nvPr/>
            </p:nvSpPr>
            <p:spPr>
              <a:xfrm>
                <a:off x="5793829" y="4077145"/>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7" name="Freeform 2876">
                <a:extLst>
                  <a:ext uri="{FF2B5EF4-FFF2-40B4-BE49-F238E27FC236}">
                    <a16:creationId xmlns:a16="http://schemas.microsoft.com/office/drawing/2014/main" id="{0C878363-5E2B-21E5-17AE-ED2E38BC333D}"/>
                  </a:ext>
                </a:extLst>
              </p:cNvPr>
              <p:cNvSpPr/>
              <p:nvPr/>
            </p:nvSpPr>
            <p:spPr>
              <a:xfrm>
                <a:off x="6269517" y="4096591"/>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8" name="Freeform 2877">
                <a:extLst>
                  <a:ext uri="{FF2B5EF4-FFF2-40B4-BE49-F238E27FC236}">
                    <a16:creationId xmlns:a16="http://schemas.microsoft.com/office/drawing/2014/main" id="{3AB89656-339A-6C89-5BB6-57B61E029971}"/>
                  </a:ext>
                </a:extLst>
              </p:cNvPr>
              <p:cNvSpPr/>
              <p:nvPr/>
            </p:nvSpPr>
            <p:spPr>
              <a:xfrm>
                <a:off x="6293144" y="4127623"/>
                <a:ext cx="47591" cy="17039"/>
              </a:xfrm>
              <a:custGeom>
                <a:avLst/>
                <a:gdLst>
                  <a:gd name="connsiteX0" fmla="*/ 0 w 167406"/>
                  <a:gd name="connsiteY0" fmla="*/ 0 h 59935"/>
                  <a:gd name="connsiteX1" fmla="*/ 167406 w 167406"/>
                  <a:gd name="connsiteY1" fmla="*/ 0 h 59935"/>
                  <a:gd name="connsiteX2" fmla="*/ 167406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6" y="0"/>
                    </a:lnTo>
                    <a:lnTo>
                      <a:pt x="167406"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79" name="Freeform 2878">
                <a:extLst>
                  <a:ext uri="{FF2B5EF4-FFF2-40B4-BE49-F238E27FC236}">
                    <a16:creationId xmlns:a16="http://schemas.microsoft.com/office/drawing/2014/main" id="{2FE138C7-6418-CD4E-E8E9-C73A36EEED07}"/>
                  </a:ext>
                </a:extLst>
              </p:cNvPr>
              <p:cNvSpPr/>
              <p:nvPr/>
            </p:nvSpPr>
            <p:spPr>
              <a:xfrm rot="10800000">
                <a:off x="6263712" y="3016739"/>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0" name="Freeform 2879">
                <a:extLst>
                  <a:ext uri="{FF2B5EF4-FFF2-40B4-BE49-F238E27FC236}">
                    <a16:creationId xmlns:a16="http://schemas.microsoft.com/office/drawing/2014/main" id="{0E78EF20-D474-2F23-7FC3-DA23935288A2}"/>
                  </a:ext>
                </a:extLst>
              </p:cNvPr>
              <p:cNvSpPr/>
              <p:nvPr/>
            </p:nvSpPr>
            <p:spPr>
              <a:xfrm rot="10800000">
                <a:off x="6437725" y="3076934"/>
                <a:ext cx="19162" cy="22543"/>
              </a:xfrm>
              <a:custGeom>
                <a:avLst/>
                <a:gdLst>
                  <a:gd name="connsiteX0" fmla="*/ -716 w 67403"/>
                  <a:gd name="connsiteY0" fmla="*/ -191 h 79297"/>
                  <a:gd name="connsiteX1" fmla="*/ 66688 w 67403"/>
                  <a:gd name="connsiteY1" fmla="*/ -191 h 79297"/>
                  <a:gd name="connsiteX2" fmla="*/ 66688 w 67403"/>
                  <a:gd name="connsiteY2" fmla="*/ 79106 h 79297"/>
                  <a:gd name="connsiteX3" fmla="*/ -716 w 67403"/>
                  <a:gd name="connsiteY3" fmla="*/ 79106 h 79297"/>
                </a:gdLst>
                <a:ahLst/>
                <a:cxnLst>
                  <a:cxn ang="0">
                    <a:pos x="connsiteX0" y="connsiteY0"/>
                  </a:cxn>
                  <a:cxn ang="0">
                    <a:pos x="connsiteX1" y="connsiteY1"/>
                  </a:cxn>
                  <a:cxn ang="0">
                    <a:pos x="connsiteX2" y="connsiteY2"/>
                  </a:cxn>
                  <a:cxn ang="0">
                    <a:pos x="connsiteX3" y="connsiteY3"/>
                  </a:cxn>
                </a:cxnLst>
                <a:rect l="l" t="t" r="r" b="b"/>
                <a:pathLst>
                  <a:path w="67403" h="79297">
                    <a:moveTo>
                      <a:pt x="-716" y="-191"/>
                    </a:moveTo>
                    <a:lnTo>
                      <a:pt x="66688" y="-191"/>
                    </a:lnTo>
                    <a:lnTo>
                      <a:pt x="66688"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1" name="Freeform 2880">
                <a:extLst>
                  <a:ext uri="{FF2B5EF4-FFF2-40B4-BE49-F238E27FC236}">
                    <a16:creationId xmlns:a16="http://schemas.microsoft.com/office/drawing/2014/main" id="{0CEE43E1-9A93-3FB5-5973-762FE63DAD70}"/>
                  </a:ext>
                </a:extLst>
              </p:cNvPr>
              <p:cNvSpPr/>
              <p:nvPr/>
            </p:nvSpPr>
            <p:spPr>
              <a:xfrm rot="10800000">
                <a:off x="6416418" y="3040812"/>
                <a:ext cx="40932" cy="22543"/>
              </a:xfrm>
              <a:custGeom>
                <a:avLst/>
                <a:gdLst>
                  <a:gd name="connsiteX0" fmla="*/ -716 w 143982"/>
                  <a:gd name="connsiteY0" fmla="*/ -191 h 79297"/>
                  <a:gd name="connsiteX1" fmla="*/ 143267 w 143982"/>
                  <a:gd name="connsiteY1" fmla="*/ -191 h 79297"/>
                  <a:gd name="connsiteX2" fmla="*/ 143267 w 143982"/>
                  <a:gd name="connsiteY2" fmla="*/ 79106 h 79297"/>
                  <a:gd name="connsiteX3" fmla="*/ -716 w 143982"/>
                  <a:gd name="connsiteY3" fmla="*/ 79106 h 79297"/>
                </a:gdLst>
                <a:ahLst/>
                <a:cxnLst>
                  <a:cxn ang="0">
                    <a:pos x="connsiteX0" y="connsiteY0"/>
                  </a:cxn>
                  <a:cxn ang="0">
                    <a:pos x="connsiteX1" y="connsiteY1"/>
                  </a:cxn>
                  <a:cxn ang="0">
                    <a:pos x="connsiteX2" y="connsiteY2"/>
                  </a:cxn>
                  <a:cxn ang="0">
                    <a:pos x="connsiteX3" y="connsiteY3"/>
                  </a:cxn>
                </a:cxnLst>
                <a:rect l="l" t="t" r="r" b="b"/>
                <a:pathLst>
                  <a:path w="143982" h="79297">
                    <a:moveTo>
                      <a:pt x="-716" y="-191"/>
                    </a:moveTo>
                    <a:lnTo>
                      <a:pt x="143267" y="-191"/>
                    </a:lnTo>
                    <a:lnTo>
                      <a:pt x="143267"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2" name="Freeform 2881">
                <a:extLst>
                  <a:ext uri="{FF2B5EF4-FFF2-40B4-BE49-F238E27FC236}">
                    <a16:creationId xmlns:a16="http://schemas.microsoft.com/office/drawing/2014/main" id="{FA72E5AC-92B1-F7C8-15A1-FE6B897C52A8}"/>
                  </a:ext>
                </a:extLst>
              </p:cNvPr>
              <p:cNvSpPr/>
              <p:nvPr/>
            </p:nvSpPr>
            <p:spPr>
              <a:xfrm rot="10800000">
                <a:off x="6292894" y="3046379"/>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3" name="Freeform 2882">
                <a:extLst>
                  <a:ext uri="{FF2B5EF4-FFF2-40B4-BE49-F238E27FC236}">
                    <a16:creationId xmlns:a16="http://schemas.microsoft.com/office/drawing/2014/main" id="{6E426620-BE69-9F10-1F56-4A28E35823E5}"/>
                  </a:ext>
                </a:extLst>
              </p:cNvPr>
              <p:cNvSpPr/>
              <p:nvPr/>
            </p:nvSpPr>
            <p:spPr>
              <a:xfrm rot="10800000">
                <a:off x="5856670" y="3053877"/>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4" name="Freeform 2883">
                <a:extLst>
                  <a:ext uri="{FF2B5EF4-FFF2-40B4-BE49-F238E27FC236}">
                    <a16:creationId xmlns:a16="http://schemas.microsoft.com/office/drawing/2014/main" id="{16366475-60DC-6899-FA66-4EFCD3D7AFE7}"/>
                  </a:ext>
                </a:extLst>
              </p:cNvPr>
              <p:cNvSpPr/>
              <p:nvPr/>
            </p:nvSpPr>
            <p:spPr>
              <a:xfrm rot="10800000">
                <a:off x="5821467" y="3020074"/>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5" name="Freeform 2884">
                <a:extLst>
                  <a:ext uri="{FF2B5EF4-FFF2-40B4-BE49-F238E27FC236}">
                    <a16:creationId xmlns:a16="http://schemas.microsoft.com/office/drawing/2014/main" id="{0722AA04-F458-A9F4-FEA1-AB27EAD4F651}"/>
                  </a:ext>
                </a:extLst>
              </p:cNvPr>
              <p:cNvSpPr/>
              <p:nvPr/>
            </p:nvSpPr>
            <p:spPr>
              <a:xfrm rot="10800000">
                <a:off x="6272038" y="3080532"/>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6" name="Freeform 2885">
                <a:extLst>
                  <a:ext uri="{FF2B5EF4-FFF2-40B4-BE49-F238E27FC236}">
                    <a16:creationId xmlns:a16="http://schemas.microsoft.com/office/drawing/2014/main" id="{78C19A67-F411-C4FB-11C6-12D9BBDE78B2}"/>
                  </a:ext>
                </a:extLst>
              </p:cNvPr>
              <p:cNvSpPr/>
              <p:nvPr/>
            </p:nvSpPr>
            <p:spPr>
              <a:xfrm rot="10800000">
                <a:off x="6172930" y="4176295"/>
                <a:ext cx="58853" cy="22543"/>
              </a:xfrm>
              <a:custGeom>
                <a:avLst/>
                <a:gdLst>
                  <a:gd name="connsiteX0" fmla="*/ -716 w 207019"/>
                  <a:gd name="connsiteY0" fmla="*/ -190 h 79297"/>
                  <a:gd name="connsiteX1" fmla="*/ 206303 w 207019"/>
                  <a:gd name="connsiteY1" fmla="*/ -190 h 79297"/>
                  <a:gd name="connsiteX2" fmla="*/ 206303 w 207019"/>
                  <a:gd name="connsiteY2" fmla="*/ 79107 h 79297"/>
                  <a:gd name="connsiteX3" fmla="*/ -716 w 207019"/>
                  <a:gd name="connsiteY3" fmla="*/ 79107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7"/>
                    </a:lnTo>
                    <a:lnTo>
                      <a:pt x="-716" y="79107"/>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7" name="Freeform 2886">
                <a:extLst>
                  <a:ext uri="{FF2B5EF4-FFF2-40B4-BE49-F238E27FC236}">
                    <a16:creationId xmlns:a16="http://schemas.microsoft.com/office/drawing/2014/main" id="{10153117-5D0D-05AB-D8B1-EE368C23577F}"/>
                  </a:ext>
                </a:extLst>
              </p:cNvPr>
              <p:cNvSpPr/>
              <p:nvPr/>
            </p:nvSpPr>
            <p:spPr>
              <a:xfrm rot="10800000">
                <a:off x="6202100" y="4205922"/>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8" name="Freeform 2887">
                <a:extLst>
                  <a:ext uri="{FF2B5EF4-FFF2-40B4-BE49-F238E27FC236}">
                    <a16:creationId xmlns:a16="http://schemas.microsoft.com/office/drawing/2014/main" id="{8538E178-7C89-69C6-8E75-90F345601102}"/>
                  </a:ext>
                </a:extLst>
              </p:cNvPr>
              <p:cNvSpPr/>
              <p:nvPr/>
            </p:nvSpPr>
            <p:spPr>
              <a:xfrm rot="10800000">
                <a:off x="6181257" y="4240088"/>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89" name="Freeform 2888">
                <a:extLst>
                  <a:ext uri="{FF2B5EF4-FFF2-40B4-BE49-F238E27FC236}">
                    <a16:creationId xmlns:a16="http://schemas.microsoft.com/office/drawing/2014/main" id="{76B1156F-E2C1-4903-6B01-F0F6D7813EC8}"/>
                  </a:ext>
                </a:extLst>
              </p:cNvPr>
              <p:cNvSpPr/>
              <p:nvPr/>
            </p:nvSpPr>
            <p:spPr>
              <a:xfrm>
                <a:off x="5726874" y="418092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90" name="Freeform 2889">
                <a:extLst>
                  <a:ext uri="{FF2B5EF4-FFF2-40B4-BE49-F238E27FC236}">
                    <a16:creationId xmlns:a16="http://schemas.microsoft.com/office/drawing/2014/main" id="{40AB3934-E27C-C1D4-FF38-0156CBAD8757}"/>
                  </a:ext>
                </a:extLst>
              </p:cNvPr>
              <p:cNvSpPr/>
              <p:nvPr/>
            </p:nvSpPr>
            <p:spPr>
              <a:xfrm>
                <a:off x="5697705" y="421056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91" name="Freeform 2890">
                <a:extLst>
                  <a:ext uri="{FF2B5EF4-FFF2-40B4-BE49-F238E27FC236}">
                    <a16:creationId xmlns:a16="http://schemas.microsoft.com/office/drawing/2014/main" id="{B94534C6-82A9-03C7-89E5-2B2D310C66A0}"/>
                  </a:ext>
                </a:extLst>
              </p:cNvPr>
              <p:cNvSpPr/>
              <p:nvPr/>
            </p:nvSpPr>
            <p:spPr>
              <a:xfrm>
                <a:off x="5717168" y="4244726"/>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892" name="Freeform 2891">
                <a:extLst>
                  <a:ext uri="{FF2B5EF4-FFF2-40B4-BE49-F238E27FC236}">
                    <a16:creationId xmlns:a16="http://schemas.microsoft.com/office/drawing/2014/main" id="{B31328EC-9CD4-B207-9FD9-44D13A29B329}"/>
                  </a:ext>
                </a:extLst>
              </p:cNvPr>
              <p:cNvSpPr/>
              <p:nvPr/>
            </p:nvSpPr>
            <p:spPr>
              <a:xfrm rot="10800000">
                <a:off x="6223481" y="3050229"/>
                <a:ext cx="58502" cy="19083"/>
              </a:xfrm>
              <a:custGeom>
                <a:avLst/>
                <a:gdLst>
                  <a:gd name="connsiteX0" fmla="*/ -716 w 205784"/>
                  <a:gd name="connsiteY0" fmla="*/ -191 h 67124"/>
                  <a:gd name="connsiteX1" fmla="*/ 205068 w 205784"/>
                  <a:gd name="connsiteY1" fmla="*/ -191 h 67124"/>
                  <a:gd name="connsiteX2" fmla="*/ 205068 w 205784"/>
                  <a:gd name="connsiteY2" fmla="*/ 66934 h 67124"/>
                  <a:gd name="connsiteX3" fmla="*/ -716 w 205784"/>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05784" h="67124">
                    <a:moveTo>
                      <a:pt x="-716" y="-191"/>
                    </a:moveTo>
                    <a:lnTo>
                      <a:pt x="205068" y="-191"/>
                    </a:lnTo>
                    <a:lnTo>
                      <a:pt x="205068"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a:defRPr/>
                </a:pPr>
                <a:endParaRPr lang="en-US" sz="1600" kern="0">
                  <a:solidFill>
                    <a:srgbClr val="2E2925"/>
                  </a:solidFill>
                  <a:latin typeface="Arial" panose="020B0604020202020204"/>
                </a:endParaRPr>
              </a:p>
            </p:txBody>
          </p:sp>
        </p:grpSp>
        <p:grpSp>
          <p:nvGrpSpPr>
            <p:cNvPr id="2731" name="Graphic 165">
              <a:extLst>
                <a:ext uri="{FF2B5EF4-FFF2-40B4-BE49-F238E27FC236}">
                  <a16:creationId xmlns:a16="http://schemas.microsoft.com/office/drawing/2014/main" id="{05ECCA02-F002-95BF-519B-2F1F12D169C9}"/>
                </a:ext>
              </a:extLst>
            </p:cNvPr>
            <p:cNvGrpSpPr/>
            <p:nvPr/>
          </p:nvGrpSpPr>
          <p:grpSpPr>
            <a:xfrm>
              <a:off x="8561303" y="1803309"/>
              <a:ext cx="1116600" cy="962294"/>
              <a:chOff x="8522885" y="1579443"/>
              <a:chExt cx="1116600" cy="962294"/>
            </a:xfrm>
          </p:grpSpPr>
          <p:sp>
            <p:nvSpPr>
              <p:cNvPr id="2732" name="Graphic 165">
                <a:extLst>
                  <a:ext uri="{FF2B5EF4-FFF2-40B4-BE49-F238E27FC236}">
                    <a16:creationId xmlns:a16="http://schemas.microsoft.com/office/drawing/2014/main" id="{847393D9-9486-9197-96C8-EE2F40E6FF56}"/>
                  </a:ext>
                </a:extLst>
              </p:cNvPr>
              <p:cNvSpPr/>
              <p:nvPr/>
            </p:nvSpPr>
            <p:spPr>
              <a:xfrm>
                <a:off x="8526980" y="2102505"/>
                <a:ext cx="808913" cy="361694"/>
              </a:xfrm>
              <a:custGeom>
                <a:avLst/>
                <a:gdLst>
                  <a:gd name="connsiteX0" fmla="*/ 782609 w 808913"/>
                  <a:gd name="connsiteY0" fmla="*/ -330 h 361694"/>
                  <a:gd name="connsiteX1" fmla="*/ 234105 w 808913"/>
                  <a:gd name="connsiteY1" fmla="*/ -330 h 361694"/>
                  <a:gd name="connsiteX2" fmla="*/ 203756 w 808913"/>
                  <a:gd name="connsiteY2" fmla="*/ 26049 h 361694"/>
                  <a:gd name="connsiteX3" fmla="*/ 131393 w 808913"/>
                  <a:gd name="connsiteY3" fmla="*/ 149256 h 361694"/>
                  <a:gd name="connsiteX4" fmla="*/ 30181 w 808913"/>
                  <a:gd name="connsiteY4" fmla="*/ 149256 h 361694"/>
                  <a:gd name="connsiteX5" fmla="*/ -145 w 808913"/>
                  <a:gd name="connsiteY5" fmla="*/ 174704 h 361694"/>
                  <a:gd name="connsiteX6" fmla="*/ -145 w 808913"/>
                  <a:gd name="connsiteY6" fmla="*/ 335916 h 361694"/>
                  <a:gd name="connsiteX7" fmla="*/ 30181 w 808913"/>
                  <a:gd name="connsiteY7" fmla="*/ 361365 h 361694"/>
                  <a:gd name="connsiteX8" fmla="*/ 782609 w 808913"/>
                  <a:gd name="connsiteY8" fmla="*/ 361365 h 361694"/>
                  <a:gd name="connsiteX9" fmla="*/ 807341 w 808913"/>
                  <a:gd name="connsiteY9" fmla="*/ 343651 h 361694"/>
                  <a:gd name="connsiteX10" fmla="*/ 807460 w 808913"/>
                  <a:gd name="connsiteY10" fmla="*/ 343269 h 361694"/>
                  <a:gd name="connsiteX11" fmla="*/ 807698 w 808913"/>
                  <a:gd name="connsiteY11" fmla="*/ 342529 h 361694"/>
                  <a:gd name="connsiteX12" fmla="*/ 808769 w 808913"/>
                  <a:gd name="connsiteY12" fmla="*/ 335916 h 361694"/>
                  <a:gd name="connsiteX13" fmla="*/ 808769 w 808913"/>
                  <a:gd name="connsiteY13" fmla="*/ 25906 h 361694"/>
                  <a:gd name="connsiteX14" fmla="*/ 782609 w 808913"/>
                  <a:gd name="connsiteY14" fmla="*/ -330 h 3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8913" h="361694">
                    <a:moveTo>
                      <a:pt x="782609" y="-330"/>
                    </a:moveTo>
                    <a:lnTo>
                      <a:pt x="234105" y="-330"/>
                    </a:lnTo>
                    <a:cubicBezTo>
                      <a:pt x="217443" y="-330"/>
                      <a:pt x="214705" y="9935"/>
                      <a:pt x="203756" y="26049"/>
                    </a:cubicBezTo>
                    <a:lnTo>
                      <a:pt x="131393" y="149256"/>
                    </a:lnTo>
                    <a:lnTo>
                      <a:pt x="30181" y="149256"/>
                    </a:lnTo>
                    <a:cubicBezTo>
                      <a:pt x="13518" y="149256"/>
                      <a:pt x="-145" y="160643"/>
                      <a:pt x="-145" y="174704"/>
                    </a:cubicBezTo>
                    <a:lnTo>
                      <a:pt x="-145" y="335916"/>
                    </a:lnTo>
                    <a:cubicBezTo>
                      <a:pt x="-145" y="349977"/>
                      <a:pt x="13423" y="361365"/>
                      <a:pt x="30181" y="361365"/>
                    </a:cubicBezTo>
                    <a:lnTo>
                      <a:pt x="782609" y="361365"/>
                    </a:lnTo>
                    <a:cubicBezTo>
                      <a:pt x="793775" y="361353"/>
                      <a:pt x="803706" y="354241"/>
                      <a:pt x="807341" y="343651"/>
                    </a:cubicBezTo>
                    <a:cubicBezTo>
                      <a:pt x="807388" y="343527"/>
                      <a:pt x="807429" y="343398"/>
                      <a:pt x="807460" y="343269"/>
                    </a:cubicBezTo>
                    <a:cubicBezTo>
                      <a:pt x="807460" y="343031"/>
                      <a:pt x="807626" y="342768"/>
                      <a:pt x="807698" y="342529"/>
                    </a:cubicBezTo>
                    <a:cubicBezTo>
                      <a:pt x="808402" y="340395"/>
                      <a:pt x="808764" y="338163"/>
                      <a:pt x="808769" y="335916"/>
                    </a:cubicBezTo>
                    <a:lnTo>
                      <a:pt x="808769" y="25906"/>
                    </a:lnTo>
                    <a:cubicBezTo>
                      <a:pt x="808754" y="11423"/>
                      <a:pt x="797050" y="-316"/>
                      <a:pt x="782609" y="-330"/>
                    </a:cubicBezTo>
                    <a:close/>
                  </a:path>
                </a:pathLst>
              </a:custGeom>
              <a:solidFill>
                <a:srgbClr val="F1F1F1"/>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33" name="Graphic 165">
                <a:extLst>
                  <a:ext uri="{FF2B5EF4-FFF2-40B4-BE49-F238E27FC236}">
                    <a16:creationId xmlns:a16="http://schemas.microsoft.com/office/drawing/2014/main" id="{1546C03B-6F10-9E58-D2FB-10814A8EAA15}"/>
                  </a:ext>
                </a:extLst>
              </p:cNvPr>
              <p:cNvSpPr/>
              <p:nvPr/>
            </p:nvSpPr>
            <p:spPr>
              <a:xfrm>
                <a:off x="8696389" y="2203987"/>
                <a:ext cx="216326" cy="226432"/>
              </a:xfrm>
              <a:custGeom>
                <a:avLst/>
                <a:gdLst>
                  <a:gd name="connsiteX0" fmla="*/ 182166 w 216326"/>
                  <a:gd name="connsiteY0" fmla="*/ 226102 h 226432"/>
                  <a:gd name="connsiteX1" fmla="*/ 33870 w 216326"/>
                  <a:gd name="connsiteY1" fmla="*/ 226102 h 226432"/>
                  <a:gd name="connsiteX2" fmla="*/ -145 w 216326"/>
                  <a:gd name="connsiteY2" fmla="*/ 181269 h 226432"/>
                  <a:gd name="connsiteX3" fmla="*/ -145 w 216326"/>
                  <a:gd name="connsiteY3" fmla="*/ 44503 h 226432"/>
                  <a:gd name="connsiteX4" fmla="*/ 33870 w 216326"/>
                  <a:gd name="connsiteY4" fmla="*/ -330 h 226432"/>
                  <a:gd name="connsiteX5" fmla="*/ 182166 w 216326"/>
                  <a:gd name="connsiteY5" fmla="*/ -330 h 226432"/>
                  <a:gd name="connsiteX6" fmla="*/ 216181 w 216326"/>
                  <a:gd name="connsiteY6" fmla="*/ 44503 h 226432"/>
                  <a:gd name="connsiteX7" fmla="*/ 216181 w 216326"/>
                  <a:gd name="connsiteY7" fmla="*/ 181222 h 226432"/>
                  <a:gd name="connsiteX8" fmla="*/ 182166 w 216326"/>
                  <a:gd name="connsiteY8" fmla="*/ 226102 h 226432"/>
                  <a:gd name="connsiteX9" fmla="*/ 33870 w 216326"/>
                  <a:gd name="connsiteY9" fmla="*/ 11248 h 226432"/>
                  <a:gd name="connsiteX10" fmla="*/ 11662 w 216326"/>
                  <a:gd name="connsiteY10" fmla="*/ 44551 h 226432"/>
                  <a:gd name="connsiteX11" fmla="*/ 11662 w 216326"/>
                  <a:gd name="connsiteY11" fmla="*/ 181222 h 226432"/>
                  <a:gd name="connsiteX12" fmla="*/ 33870 w 216326"/>
                  <a:gd name="connsiteY12" fmla="*/ 214524 h 226432"/>
                  <a:gd name="connsiteX13" fmla="*/ 182166 w 216326"/>
                  <a:gd name="connsiteY13" fmla="*/ 214524 h 226432"/>
                  <a:gd name="connsiteX14" fmla="*/ 204375 w 216326"/>
                  <a:gd name="connsiteY14" fmla="*/ 181222 h 226432"/>
                  <a:gd name="connsiteX15" fmla="*/ 204375 w 216326"/>
                  <a:gd name="connsiteY15" fmla="*/ 44503 h 226432"/>
                  <a:gd name="connsiteX16" fmla="*/ 182166 w 216326"/>
                  <a:gd name="connsiteY16" fmla="*/ 11201 h 22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326" h="226432">
                    <a:moveTo>
                      <a:pt x="182166" y="226102"/>
                    </a:moveTo>
                    <a:lnTo>
                      <a:pt x="33870" y="226102"/>
                    </a:lnTo>
                    <a:cubicBezTo>
                      <a:pt x="15113" y="226102"/>
                      <a:pt x="-145" y="206002"/>
                      <a:pt x="-145" y="181269"/>
                    </a:cubicBezTo>
                    <a:lnTo>
                      <a:pt x="-145" y="44503"/>
                    </a:lnTo>
                    <a:cubicBezTo>
                      <a:pt x="-145" y="19795"/>
                      <a:pt x="15113" y="-330"/>
                      <a:pt x="33870" y="-330"/>
                    </a:cubicBezTo>
                    <a:lnTo>
                      <a:pt x="182166" y="-330"/>
                    </a:lnTo>
                    <a:cubicBezTo>
                      <a:pt x="200923" y="-330"/>
                      <a:pt x="216181" y="19795"/>
                      <a:pt x="216181" y="44503"/>
                    </a:cubicBezTo>
                    <a:lnTo>
                      <a:pt x="216181" y="181222"/>
                    </a:lnTo>
                    <a:cubicBezTo>
                      <a:pt x="216181" y="205954"/>
                      <a:pt x="200923" y="226102"/>
                      <a:pt x="182166" y="226102"/>
                    </a:cubicBezTo>
                    <a:close/>
                    <a:moveTo>
                      <a:pt x="33870" y="11248"/>
                    </a:moveTo>
                    <a:cubicBezTo>
                      <a:pt x="21826" y="11248"/>
                      <a:pt x="11662" y="26503"/>
                      <a:pt x="11662" y="44551"/>
                    </a:cubicBezTo>
                    <a:lnTo>
                      <a:pt x="11662" y="181222"/>
                    </a:lnTo>
                    <a:cubicBezTo>
                      <a:pt x="11662" y="199269"/>
                      <a:pt x="21826" y="214524"/>
                      <a:pt x="33870" y="214524"/>
                    </a:cubicBezTo>
                    <a:lnTo>
                      <a:pt x="182166" y="214524"/>
                    </a:lnTo>
                    <a:cubicBezTo>
                      <a:pt x="194210" y="214524"/>
                      <a:pt x="204375" y="199269"/>
                      <a:pt x="204375" y="181222"/>
                    </a:cubicBezTo>
                    <a:lnTo>
                      <a:pt x="204375" y="44503"/>
                    </a:lnTo>
                    <a:cubicBezTo>
                      <a:pt x="204375" y="26455"/>
                      <a:pt x="194210" y="11201"/>
                      <a:pt x="182166" y="11201"/>
                    </a:cubicBezTo>
                    <a:close/>
                  </a:path>
                </a:pathLst>
              </a:custGeom>
              <a:solidFill>
                <a:srgbClr val="BBBDBF"/>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34" name="Graphic 165">
                <a:extLst>
                  <a:ext uri="{FF2B5EF4-FFF2-40B4-BE49-F238E27FC236}">
                    <a16:creationId xmlns:a16="http://schemas.microsoft.com/office/drawing/2014/main" id="{C965EE56-6545-C6E4-18A3-E9113AC520A9}"/>
                  </a:ext>
                </a:extLst>
              </p:cNvPr>
              <p:cNvSpPr/>
              <p:nvPr/>
            </p:nvSpPr>
            <p:spPr>
              <a:xfrm>
                <a:off x="8702778" y="2120338"/>
                <a:ext cx="209936" cy="131944"/>
              </a:xfrm>
              <a:custGeom>
                <a:avLst/>
                <a:gdLst>
                  <a:gd name="connsiteX0" fmla="*/ 77207 w 209936"/>
                  <a:gd name="connsiteY0" fmla="*/ -330 h 131944"/>
                  <a:gd name="connsiteX1" fmla="*/ 55783 w 209936"/>
                  <a:gd name="connsiteY1" fmla="*/ 18219 h 131944"/>
                  <a:gd name="connsiteX2" fmla="*/ 60 w 209936"/>
                  <a:gd name="connsiteY2" fmla="*/ 113041 h 131944"/>
                  <a:gd name="connsiteX3" fmla="*/ 21483 w 209936"/>
                  <a:gd name="connsiteY3" fmla="*/ 131614 h 131944"/>
                  <a:gd name="connsiteX4" fmla="*/ 209792 w 209936"/>
                  <a:gd name="connsiteY4" fmla="*/ 131614 h 131944"/>
                  <a:gd name="connsiteX5" fmla="*/ 209792 w 209936"/>
                  <a:gd name="connsiteY5" fmla="*/ -330 h 13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936" h="131944">
                    <a:moveTo>
                      <a:pt x="77207" y="-330"/>
                    </a:moveTo>
                    <a:cubicBezTo>
                      <a:pt x="65424" y="-330"/>
                      <a:pt x="63567" y="6832"/>
                      <a:pt x="55783" y="18219"/>
                    </a:cubicBezTo>
                    <a:cubicBezTo>
                      <a:pt x="55783" y="18219"/>
                      <a:pt x="1892" y="103373"/>
                      <a:pt x="60" y="113041"/>
                    </a:cubicBezTo>
                    <a:cubicBezTo>
                      <a:pt x="-1821" y="123116"/>
                      <a:pt x="9581" y="131614"/>
                      <a:pt x="21483" y="131614"/>
                    </a:cubicBezTo>
                    <a:lnTo>
                      <a:pt x="209792" y="131614"/>
                    </a:lnTo>
                    <a:lnTo>
                      <a:pt x="209792" y="-330"/>
                    </a:lnTo>
                    <a:close/>
                  </a:path>
                </a:pathLst>
              </a:custGeom>
              <a:solidFill>
                <a:srgbClr val="194171"/>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35" name="Graphic 165">
                <a:extLst>
                  <a:ext uri="{FF2B5EF4-FFF2-40B4-BE49-F238E27FC236}">
                    <a16:creationId xmlns:a16="http://schemas.microsoft.com/office/drawing/2014/main" id="{15F8A891-F2A6-B969-D6A9-BAF95AFC5C30}"/>
                  </a:ext>
                </a:extLst>
              </p:cNvPr>
              <p:cNvSpPr/>
              <p:nvPr/>
            </p:nvSpPr>
            <p:spPr>
              <a:xfrm>
                <a:off x="8698426" y="2116017"/>
                <a:ext cx="214288" cy="140635"/>
              </a:xfrm>
              <a:custGeom>
                <a:avLst/>
                <a:gdLst>
                  <a:gd name="connsiteX0" fmla="*/ 214144 w 214288"/>
                  <a:gd name="connsiteY0" fmla="*/ 140304 h 140635"/>
                  <a:gd name="connsiteX1" fmla="*/ 25215 w 214288"/>
                  <a:gd name="connsiteY1" fmla="*/ 140304 h 140635"/>
                  <a:gd name="connsiteX2" fmla="*/ 3983 w 214288"/>
                  <a:gd name="connsiteY2" fmla="*/ 130755 h 140635"/>
                  <a:gd name="connsiteX3" fmla="*/ 103 w 214288"/>
                  <a:gd name="connsiteY3" fmla="*/ 116622 h 140635"/>
                  <a:gd name="connsiteX4" fmla="*/ 55303 w 214288"/>
                  <a:gd name="connsiteY4" fmla="*/ 20248 h 140635"/>
                  <a:gd name="connsiteX5" fmla="*/ 58969 w 214288"/>
                  <a:gd name="connsiteY5" fmla="*/ 14424 h 140635"/>
                  <a:gd name="connsiteX6" fmla="*/ 79821 w 214288"/>
                  <a:gd name="connsiteY6" fmla="*/ -330 h 140635"/>
                  <a:gd name="connsiteX7" fmla="*/ 214144 w 214288"/>
                  <a:gd name="connsiteY7" fmla="*/ -330 h 140635"/>
                  <a:gd name="connsiteX8" fmla="*/ 79821 w 214288"/>
                  <a:gd name="connsiteY8" fmla="*/ 8360 h 140635"/>
                  <a:gd name="connsiteX9" fmla="*/ 66205 w 214288"/>
                  <a:gd name="connsiteY9" fmla="*/ 19031 h 140635"/>
                  <a:gd name="connsiteX10" fmla="*/ 62444 w 214288"/>
                  <a:gd name="connsiteY10" fmla="*/ 24999 h 140635"/>
                  <a:gd name="connsiteX11" fmla="*/ 8505 w 214288"/>
                  <a:gd name="connsiteY11" fmla="*/ 118102 h 140635"/>
                  <a:gd name="connsiteX12" fmla="*/ 10552 w 214288"/>
                  <a:gd name="connsiteY12" fmla="*/ 125026 h 140635"/>
                  <a:gd name="connsiteX13" fmla="*/ 25215 w 214288"/>
                  <a:gd name="connsiteY13" fmla="*/ 131471 h 140635"/>
                  <a:gd name="connsiteX14" fmla="*/ 205598 w 214288"/>
                  <a:gd name="connsiteY14" fmla="*/ 131471 h 140635"/>
                  <a:gd name="connsiteX15" fmla="*/ 205598 w 214288"/>
                  <a:gd name="connsiteY15" fmla="*/ 8360 h 14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4288" h="140635">
                    <a:moveTo>
                      <a:pt x="214144" y="140304"/>
                    </a:moveTo>
                    <a:lnTo>
                      <a:pt x="25215" y="140304"/>
                    </a:lnTo>
                    <a:cubicBezTo>
                      <a:pt x="17084" y="140397"/>
                      <a:pt x="9322" y="136907"/>
                      <a:pt x="3983" y="130755"/>
                    </a:cubicBezTo>
                    <a:cubicBezTo>
                      <a:pt x="660" y="126857"/>
                      <a:pt x="-761" y="121679"/>
                      <a:pt x="103" y="116622"/>
                    </a:cubicBezTo>
                    <a:cubicBezTo>
                      <a:pt x="1959" y="106620"/>
                      <a:pt x="46401" y="34572"/>
                      <a:pt x="55303" y="20248"/>
                    </a:cubicBezTo>
                    <a:cubicBezTo>
                      <a:pt x="56731" y="18076"/>
                      <a:pt x="57898" y="16166"/>
                      <a:pt x="58969" y="14424"/>
                    </a:cubicBezTo>
                    <a:cubicBezTo>
                      <a:pt x="64039" y="6164"/>
                      <a:pt x="68038" y="-330"/>
                      <a:pt x="79821" y="-330"/>
                    </a:cubicBezTo>
                    <a:lnTo>
                      <a:pt x="214144" y="-330"/>
                    </a:lnTo>
                    <a:close/>
                    <a:moveTo>
                      <a:pt x="79821" y="8360"/>
                    </a:moveTo>
                    <a:cubicBezTo>
                      <a:pt x="72680" y="8360"/>
                      <a:pt x="70990" y="11248"/>
                      <a:pt x="66205" y="19031"/>
                    </a:cubicBezTo>
                    <a:cubicBezTo>
                      <a:pt x="65086" y="20845"/>
                      <a:pt x="63825" y="22851"/>
                      <a:pt x="62444" y="24999"/>
                    </a:cubicBezTo>
                    <a:cubicBezTo>
                      <a:pt x="37212" y="65583"/>
                      <a:pt x="9696" y="112206"/>
                      <a:pt x="8505" y="118102"/>
                    </a:cubicBezTo>
                    <a:cubicBezTo>
                      <a:pt x="8084" y="120604"/>
                      <a:pt x="8841" y="123159"/>
                      <a:pt x="10552" y="125026"/>
                    </a:cubicBezTo>
                    <a:cubicBezTo>
                      <a:pt x="14285" y="129194"/>
                      <a:pt x="19629" y="131543"/>
                      <a:pt x="25215" y="131471"/>
                    </a:cubicBezTo>
                    <a:lnTo>
                      <a:pt x="205598" y="131471"/>
                    </a:lnTo>
                    <a:lnTo>
                      <a:pt x="205598" y="8360"/>
                    </a:lnTo>
                    <a:close/>
                  </a:path>
                </a:pathLst>
              </a:custGeom>
              <a:solidFill>
                <a:srgbClr val="BBBDBF"/>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36" name="Graphic 165">
                <a:extLst>
                  <a:ext uri="{FF2B5EF4-FFF2-40B4-BE49-F238E27FC236}">
                    <a16:creationId xmlns:a16="http://schemas.microsoft.com/office/drawing/2014/main" id="{AFB72083-AC22-3BD4-9777-E253A74B4F3B}"/>
                  </a:ext>
                </a:extLst>
              </p:cNvPr>
              <p:cNvSpPr/>
              <p:nvPr/>
            </p:nvSpPr>
            <p:spPr>
              <a:xfrm>
                <a:off x="8858134" y="2283340"/>
                <a:ext cx="48487" cy="13726"/>
              </a:xfrm>
              <a:custGeom>
                <a:avLst/>
                <a:gdLst>
                  <a:gd name="connsiteX0" fmla="*/ 48343 w 48487"/>
                  <a:gd name="connsiteY0" fmla="*/ 6545 h 13726"/>
                  <a:gd name="connsiteX1" fmla="*/ 41487 w 48487"/>
                  <a:gd name="connsiteY1" fmla="*/ 13397 h 13726"/>
                  <a:gd name="connsiteX2" fmla="*/ 6710 w 48487"/>
                  <a:gd name="connsiteY2" fmla="*/ 13397 h 13726"/>
                  <a:gd name="connsiteX3" fmla="*/ -145 w 48487"/>
                  <a:gd name="connsiteY3" fmla="*/ 6545 h 13726"/>
                  <a:gd name="connsiteX4" fmla="*/ -145 w 48487"/>
                  <a:gd name="connsiteY4" fmla="*/ 6545 h 13726"/>
                  <a:gd name="connsiteX5" fmla="*/ 6710 w 48487"/>
                  <a:gd name="connsiteY5" fmla="*/ -330 h 13726"/>
                  <a:gd name="connsiteX6" fmla="*/ 41487 w 48487"/>
                  <a:gd name="connsiteY6" fmla="*/ -330 h 13726"/>
                  <a:gd name="connsiteX7" fmla="*/ 48343 w 48487"/>
                  <a:gd name="connsiteY7" fmla="*/ 6545 h 1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487" h="13726">
                    <a:moveTo>
                      <a:pt x="48343" y="6545"/>
                    </a:moveTo>
                    <a:cubicBezTo>
                      <a:pt x="48329" y="10334"/>
                      <a:pt x="45265" y="13397"/>
                      <a:pt x="41487" y="13397"/>
                    </a:cubicBezTo>
                    <a:lnTo>
                      <a:pt x="6710" y="13397"/>
                    </a:lnTo>
                    <a:cubicBezTo>
                      <a:pt x="2933" y="13397"/>
                      <a:pt x="-131" y="10334"/>
                      <a:pt x="-145" y="6545"/>
                    </a:cubicBezTo>
                    <a:lnTo>
                      <a:pt x="-145" y="6545"/>
                    </a:lnTo>
                    <a:cubicBezTo>
                      <a:pt x="-145" y="2747"/>
                      <a:pt x="2923" y="-330"/>
                      <a:pt x="6710" y="-330"/>
                    </a:cubicBezTo>
                    <a:lnTo>
                      <a:pt x="41487" y="-330"/>
                    </a:lnTo>
                    <a:cubicBezTo>
                      <a:pt x="45275" y="-330"/>
                      <a:pt x="48343" y="2747"/>
                      <a:pt x="48343" y="6545"/>
                    </a:cubicBezTo>
                    <a:close/>
                  </a:path>
                </a:pathLst>
              </a:custGeom>
              <a:solidFill>
                <a:srgbClr val="F5F5F5"/>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37" name="Graphic 165">
                <a:extLst>
                  <a:ext uri="{FF2B5EF4-FFF2-40B4-BE49-F238E27FC236}">
                    <a16:creationId xmlns:a16="http://schemas.microsoft.com/office/drawing/2014/main" id="{AAA52585-8613-51DB-46A2-5B7A3C6AEF6E}"/>
                  </a:ext>
                </a:extLst>
              </p:cNvPr>
              <p:cNvSpPr/>
              <p:nvPr/>
            </p:nvSpPr>
            <p:spPr>
              <a:xfrm>
                <a:off x="8522885" y="2285815"/>
                <a:ext cx="6760" cy="53538"/>
              </a:xfrm>
              <a:custGeom>
                <a:avLst/>
                <a:gdLst>
                  <a:gd name="connsiteX0" fmla="*/ 6234 w 6760"/>
                  <a:gd name="connsiteY0" fmla="*/ 2591 h 53538"/>
                  <a:gd name="connsiteX1" fmla="*/ 6568 w 6760"/>
                  <a:gd name="connsiteY1" fmla="*/ -59 h 53538"/>
                  <a:gd name="connsiteX2" fmla="*/ 4854 w 6760"/>
                  <a:gd name="connsiteY2" fmla="*/ -322 h 53538"/>
                  <a:gd name="connsiteX3" fmla="*/ -145 w 6760"/>
                  <a:gd name="connsiteY3" fmla="*/ 3832 h 53538"/>
                  <a:gd name="connsiteX4" fmla="*/ -145 w 6760"/>
                  <a:gd name="connsiteY4" fmla="*/ 49047 h 53538"/>
                  <a:gd name="connsiteX5" fmla="*/ 4854 w 6760"/>
                  <a:gd name="connsiteY5" fmla="*/ 53201 h 53538"/>
                  <a:gd name="connsiteX6" fmla="*/ 6615 w 6760"/>
                  <a:gd name="connsiteY6" fmla="*/ 52914 h 53538"/>
                  <a:gd name="connsiteX7" fmla="*/ 6234 w 6760"/>
                  <a:gd name="connsiteY7" fmla="*/ 50026 h 5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60" h="53538">
                    <a:moveTo>
                      <a:pt x="6234" y="2591"/>
                    </a:moveTo>
                    <a:cubicBezTo>
                      <a:pt x="6249" y="1698"/>
                      <a:pt x="6361" y="810"/>
                      <a:pt x="6568" y="-59"/>
                    </a:cubicBezTo>
                    <a:cubicBezTo>
                      <a:pt x="6013" y="-231"/>
                      <a:pt x="5435" y="-319"/>
                      <a:pt x="4854" y="-322"/>
                    </a:cubicBezTo>
                    <a:cubicBezTo>
                      <a:pt x="2359" y="-467"/>
                      <a:pt x="176" y="1347"/>
                      <a:pt x="-145" y="3832"/>
                    </a:cubicBezTo>
                    <a:lnTo>
                      <a:pt x="-145" y="49047"/>
                    </a:lnTo>
                    <a:cubicBezTo>
                      <a:pt x="176" y="51532"/>
                      <a:pt x="2359" y="53347"/>
                      <a:pt x="4854" y="53201"/>
                    </a:cubicBezTo>
                    <a:cubicBezTo>
                      <a:pt x="5451" y="53194"/>
                      <a:pt x="6046" y="53096"/>
                      <a:pt x="6615" y="52914"/>
                    </a:cubicBezTo>
                    <a:cubicBezTo>
                      <a:pt x="6380" y="51969"/>
                      <a:pt x="6251" y="51000"/>
                      <a:pt x="6234" y="50026"/>
                    </a:cubicBezTo>
                    <a:close/>
                  </a:path>
                </a:pathLst>
              </a:custGeom>
              <a:solidFill>
                <a:srgbClr val="C6C5C4"/>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38" name="Graphic 165">
                <a:extLst>
                  <a:ext uri="{FF2B5EF4-FFF2-40B4-BE49-F238E27FC236}">
                    <a16:creationId xmlns:a16="http://schemas.microsoft.com/office/drawing/2014/main" id="{EBADD92A-C39F-FB86-19AE-AAA6D94B51B8}"/>
                  </a:ext>
                </a:extLst>
              </p:cNvPr>
              <p:cNvSpPr/>
              <p:nvPr/>
            </p:nvSpPr>
            <p:spPr>
              <a:xfrm>
                <a:off x="8529265" y="2278040"/>
                <a:ext cx="18611" cy="68824"/>
              </a:xfrm>
              <a:custGeom>
                <a:avLst/>
                <a:gdLst>
                  <a:gd name="connsiteX0" fmla="*/ 9138 w 18611"/>
                  <a:gd name="connsiteY0" fmla="*/ -330 h 68824"/>
                  <a:gd name="connsiteX1" fmla="*/ 188 w 18611"/>
                  <a:gd name="connsiteY1" fmla="*/ 7715 h 68824"/>
                  <a:gd name="connsiteX2" fmla="*/ -145 w 18611"/>
                  <a:gd name="connsiteY2" fmla="*/ 10365 h 68824"/>
                  <a:gd name="connsiteX3" fmla="*/ -145 w 18611"/>
                  <a:gd name="connsiteY3" fmla="*/ 57800 h 68824"/>
                  <a:gd name="connsiteX4" fmla="*/ 236 w 18611"/>
                  <a:gd name="connsiteY4" fmla="*/ 60689 h 68824"/>
                  <a:gd name="connsiteX5" fmla="*/ 9138 w 18611"/>
                  <a:gd name="connsiteY5" fmla="*/ 68495 h 68824"/>
                  <a:gd name="connsiteX6" fmla="*/ 18446 w 18611"/>
                  <a:gd name="connsiteY6" fmla="*/ 57800 h 68824"/>
                  <a:gd name="connsiteX7" fmla="*/ 18446 w 18611"/>
                  <a:gd name="connsiteY7" fmla="*/ 10365 h 68824"/>
                  <a:gd name="connsiteX8" fmla="*/ 9138 w 18611"/>
                  <a:gd name="connsiteY8" fmla="*/ -330 h 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11" h="68824">
                    <a:moveTo>
                      <a:pt x="9138" y="-330"/>
                    </a:moveTo>
                    <a:cubicBezTo>
                      <a:pt x="4630" y="-115"/>
                      <a:pt x="893" y="3246"/>
                      <a:pt x="188" y="7715"/>
                    </a:cubicBezTo>
                    <a:cubicBezTo>
                      <a:pt x="-19" y="8584"/>
                      <a:pt x="-131" y="9472"/>
                      <a:pt x="-145" y="10365"/>
                    </a:cubicBezTo>
                    <a:lnTo>
                      <a:pt x="-145" y="57800"/>
                    </a:lnTo>
                    <a:cubicBezTo>
                      <a:pt x="-128" y="58774"/>
                      <a:pt x="0" y="59743"/>
                      <a:pt x="236" y="60689"/>
                    </a:cubicBezTo>
                    <a:cubicBezTo>
                      <a:pt x="1038" y="65048"/>
                      <a:pt x="4725" y="68280"/>
                      <a:pt x="9138" y="68495"/>
                    </a:cubicBezTo>
                    <a:cubicBezTo>
                      <a:pt x="14644" y="68099"/>
                      <a:pt x="18800" y="63324"/>
                      <a:pt x="18446" y="57800"/>
                    </a:cubicBezTo>
                    <a:lnTo>
                      <a:pt x="18446" y="10365"/>
                    </a:lnTo>
                    <a:cubicBezTo>
                      <a:pt x="18786" y="4846"/>
                      <a:pt x="14637" y="78"/>
                      <a:pt x="9138" y="-330"/>
                    </a:cubicBezTo>
                    <a:close/>
                  </a:path>
                </a:pathLst>
              </a:custGeom>
              <a:solidFill>
                <a:srgbClr val="F5F5F5"/>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39" name="Graphic 165">
                <a:extLst>
                  <a:ext uri="{FF2B5EF4-FFF2-40B4-BE49-F238E27FC236}">
                    <a16:creationId xmlns:a16="http://schemas.microsoft.com/office/drawing/2014/main" id="{3A2F8225-FA6E-EF11-81E4-B1103FFCB26F}"/>
                  </a:ext>
                </a:extLst>
              </p:cNvPr>
              <p:cNvSpPr/>
              <p:nvPr/>
            </p:nvSpPr>
            <p:spPr>
              <a:xfrm>
                <a:off x="9253081" y="2373125"/>
                <a:ext cx="82788" cy="46742"/>
              </a:xfrm>
              <a:custGeom>
                <a:avLst/>
                <a:gdLst>
                  <a:gd name="connsiteX0" fmla="*/ 32490 w 82788"/>
                  <a:gd name="connsiteY0" fmla="*/ -330 h 46742"/>
                  <a:gd name="connsiteX1" fmla="*/ 12923 w 82788"/>
                  <a:gd name="connsiteY1" fmla="*/ -330 h 46742"/>
                  <a:gd name="connsiteX2" fmla="*/ -145 w 82788"/>
                  <a:gd name="connsiteY2" fmla="*/ 14638 h 46742"/>
                  <a:gd name="connsiteX3" fmla="*/ 9972 w 82788"/>
                  <a:gd name="connsiteY3" fmla="*/ 34286 h 46742"/>
                  <a:gd name="connsiteX4" fmla="*/ 25515 w 82788"/>
                  <a:gd name="connsiteY4" fmla="*/ 46413 h 46742"/>
                  <a:gd name="connsiteX5" fmla="*/ 82644 w 82788"/>
                  <a:gd name="connsiteY5" fmla="*/ 46413 h 46742"/>
                  <a:gd name="connsiteX6" fmla="*/ 82644 w 82788"/>
                  <a:gd name="connsiteY6" fmla="*/ -330 h 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88" h="46742">
                    <a:moveTo>
                      <a:pt x="32490" y="-330"/>
                    </a:moveTo>
                    <a:lnTo>
                      <a:pt x="12923" y="-330"/>
                    </a:lnTo>
                    <a:cubicBezTo>
                      <a:pt x="5782" y="-330"/>
                      <a:pt x="-145" y="6355"/>
                      <a:pt x="-145" y="14638"/>
                    </a:cubicBezTo>
                    <a:cubicBezTo>
                      <a:pt x="-145" y="14638"/>
                      <a:pt x="4806" y="25668"/>
                      <a:pt x="9972" y="34286"/>
                    </a:cubicBezTo>
                    <a:cubicBezTo>
                      <a:pt x="14042" y="41113"/>
                      <a:pt x="18303" y="46413"/>
                      <a:pt x="25515" y="46413"/>
                    </a:cubicBezTo>
                    <a:lnTo>
                      <a:pt x="82644" y="46413"/>
                    </a:lnTo>
                    <a:lnTo>
                      <a:pt x="82644" y="-330"/>
                    </a:lnTo>
                    <a:close/>
                  </a:path>
                </a:pathLst>
              </a:custGeom>
              <a:solidFill>
                <a:srgbClr val="DAD9D8"/>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0" name="Graphic 165">
                <a:extLst>
                  <a:ext uri="{FF2B5EF4-FFF2-40B4-BE49-F238E27FC236}">
                    <a16:creationId xmlns:a16="http://schemas.microsoft.com/office/drawing/2014/main" id="{66104C13-81F4-09C5-8006-CADAD3AF0220}"/>
                  </a:ext>
                </a:extLst>
              </p:cNvPr>
              <p:cNvSpPr/>
              <p:nvPr/>
            </p:nvSpPr>
            <p:spPr>
              <a:xfrm>
                <a:off x="8522885" y="2438751"/>
                <a:ext cx="821386" cy="25448"/>
              </a:xfrm>
              <a:custGeom>
                <a:avLst/>
                <a:gdLst>
                  <a:gd name="connsiteX0" fmla="*/ 821242 w 821386"/>
                  <a:gd name="connsiteY0" fmla="*/ 12394 h 25448"/>
                  <a:gd name="connsiteX1" fmla="*/ 808483 w 821386"/>
                  <a:gd name="connsiteY1" fmla="*/ 25119 h 25448"/>
                  <a:gd name="connsiteX2" fmla="*/ 12614 w 821386"/>
                  <a:gd name="connsiteY2" fmla="*/ 25119 h 25448"/>
                  <a:gd name="connsiteX3" fmla="*/ -145 w 821386"/>
                  <a:gd name="connsiteY3" fmla="*/ 12394 h 25448"/>
                  <a:gd name="connsiteX4" fmla="*/ -145 w 821386"/>
                  <a:gd name="connsiteY4" fmla="*/ 12394 h 25448"/>
                  <a:gd name="connsiteX5" fmla="*/ 12590 w 821386"/>
                  <a:gd name="connsiteY5" fmla="*/ -330 h 25448"/>
                  <a:gd name="connsiteX6" fmla="*/ 12614 w 821386"/>
                  <a:gd name="connsiteY6" fmla="*/ -330 h 25448"/>
                  <a:gd name="connsiteX7" fmla="*/ 808483 w 821386"/>
                  <a:gd name="connsiteY7" fmla="*/ -330 h 25448"/>
                  <a:gd name="connsiteX8" fmla="*/ 821242 w 821386"/>
                  <a:gd name="connsiteY8" fmla="*/ 12371 h 25448"/>
                  <a:gd name="connsiteX9" fmla="*/ 821242 w 821386"/>
                  <a:gd name="connsiteY9" fmla="*/ 12394 h 2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386" h="25448">
                    <a:moveTo>
                      <a:pt x="821242" y="12394"/>
                    </a:moveTo>
                    <a:cubicBezTo>
                      <a:pt x="821216" y="19439"/>
                      <a:pt x="815507" y="25133"/>
                      <a:pt x="808483" y="25119"/>
                    </a:cubicBezTo>
                    <a:lnTo>
                      <a:pt x="12614" y="25119"/>
                    </a:lnTo>
                    <a:cubicBezTo>
                      <a:pt x="5589" y="25133"/>
                      <a:pt x="-119" y="19439"/>
                      <a:pt x="-145" y="12394"/>
                    </a:cubicBezTo>
                    <a:lnTo>
                      <a:pt x="-145" y="12394"/>
                    </a:lnTo>
                    <a:cubicBezTo>
                      <a:pt x="-131" y="5354"/>
                      <a:pt x="5570" y="-344"/>
                      <a:pt x="12590" y="-330"/>
                    </a:cubicBezTo>
                    <a:cubicBezTo>
                      <a:pt x="12597" y="-330"/>
                      <a:pt x="12607" y="-330"/>
                      <a:pt x="12614" y="-330"/>
                    </a:cubicBezTo>
                    <a:lnTo>
                      <a:pt x="808483" y="-330"/>
                    </a:lnTo>
                    <a:cubicBezTo>
                      <a:pt x="815503" y="-356"/>
                      <a:pt x="821216" y="5330"/>
                      <a:pt x="821242" y="12371"/>
                    </a:cubicBezTo>
                    <a:cubicBezTo>
                      <a:pt x="821242" y="12378"/>
                      <a:pt x="821242" y="12387"/>
                      <a:pt x="821242" y="12394"/>
                    </a:cubicBezTo>
                    <a:close/>
                  </a:path>
                </a:pathLst>
              </a:custGeom>
              <a:solidFill>
                <a:srgbClr val="273438"/>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1" name="Graphic 165">
                <a:extLst>
                  <a:ext uri="{FF2B5EF4-FFF2-40B4-BE49-F238E27FC236}">
                    <a16:creationId xmlns:a16="http://schemas.microsoft.com/office/drawing/2014/main" id="{596DB8AC-DA37-5F84-741F-DB06455C1F45}"/>
                  </a:ext>
                </a:extLst>
              </p:cNvPr>
              <p:cNvSpPr/>
              <p:nvPr/>
            </p:nvSpPr>
            <p:spPr>
              <a:xfrm>
                <a:off x="9290524" y="2377852"/>
                <a:ext cx="45369" cy="36978"/>
              </a:xfrm>
              <a:custGeom>
                <a:avLst/>
                <a:gdLst>
                  <a:gd name="connsiteX0" fmla="*/ 0 w 45369"/>
                  <a:gd name="connsiteY0" fmla="*/ 0 h 36978"/>
                  <a:gd name="connsiteX1" fmla="*/ 45369 w 45369"/>
                  <a:gd name="connsiteY1" fmla="*/ 0 h 36978"/>
                  <a:gd name="connsiteX2" fmla="*/ 45369 w 45369"/>
                  <a:gd name="connsiteY2" fmla="*/ 36979 h 36978"/>
                  <a:gd name="connsiteX3" fmla="*/ 0 w 45369"/>
                  <a:gd name="connsiteY3" fmla="*/ 36979 h 36978"/>
                </a:gdLst>
                <a:ahLst/>
                <a:cxnLst>
                  <a:cxn ang="0">
                    <a:pos x="connsiteX0" y="connsiteY0"/>
                  </a:cxn>
                  <a:cxn ang="0">
                    <a:pos x="connsiteX1" y="connsiteY1"/>
                  </a:cxn>
                  <a:cxn ang="0">
                    <a:pos x="connsiteX2" y="connsiteY2"/>
                  </a:cxn>
                  <a:cxn ang="0">
                    <a:pos x="connsiteX3" y="connsiteY3"/>
                  </a:cxn>
                </a:cxnLst>
                <a:rect l="l" t="t" r="r" b="b"/>
                <a:pathLst>
                  <a:path w="45369" h="36978">
                    <a:moveTo>
                      <a:pt x="0" y="0"/>
                    </a:moveTo>
                    <a:lnTo>
                      <a:pt x="45369" y="0"/>
                    </a:lnTo>
                    <a:lnTo>
                      <a:pt x="45369" y="36979"/>
                    </a:lnTo>
                    <a:lnTo>
                      <a:pt x="0" y="36979"/>
                    </a:lnTo>
                    <a:close/>
                  </a:path>
                </a:pathLst>
              </a:custGeom>
              <a:solidFill>
                <a:srgbClr val="007CBA"/>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2" name="Graphic 165">
                <a:extLst>
                  <a:ext uri="{FF2B5EF4-FFF2-40B4-BE49-F238E27FC236}">
                    <a16:creationId xmlns:a16="http://schemas.microsoft.com/office/drawing/2014/main" id="{D7779691-0D9D-B946-4217-D4FB6362B481}"/>
                  </a:ext>
                </a:extLst>
              </p:cNvPr>
              <p:cNvSpPr/>
              <p:nvPr/>
            </p:nvSpPr>
            <p:spPr>
              <a:xfrm>
                <a:off x="9260960" y="2377900"/>
                <a:ext cx="29492" cy="37026"/>
              </a:xfrm>
              <a:custGeom>
                <a:avLst/>
                <a:gdLst>
                  <a:gd name="connsiteX0" fmla="*/ 11757 w 29492"/>
                  <a:gd name="connsiteY0" fmla="*/ -330 h 37026"/>
                  <a:gd name="connsiteX1" fmla="*/ -145 w 29492"/>
                  <a:gd name="connsiteY1" fmla="*/ 11607 h 37026"/>
                  <a:gd name="connsiteX2" fmla="*/ 8996 w 29492"/>
                  <a:gd name="connsiteY2" fmla="*/ 27148 h 37026"/>
                  <a:gd name="connsiteX3" fmla="*/ 23040 w 29492"/>
                  <a:gd name="connsiteY3" fmla="*/ 36697 h 37026"/>
                  <a:gd name="connsiteX4" fmla="*/ 29348 w 29492"/>
                  <a:gd name="connsiteY4" fmla="*/ 36697 h 37026"/>
                  <a:gd name="connsiteX5" fmla="*/ 29348 w 29492"/>
                  <a:gd name="connsiteY5" fmla="*/ -330 h 37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92" h="37026">
                    <a:moveTo>
                      <a:pt x="11757" y="-330"/>
                    </a:moveTo>
                    <a:cubicBezTo>
                      <a:pt x="5185" y="-330"/>
                      <a:pt x="-145" y="5015"/>
                      <a:pt x="-145" y="11607"/>
                    </a:cubicBezTo>
                    <a:cubicBezTo>
                      <a:pt x="2626" y="16944"/>
                      <a:pt x="5677" y="22132"/>
                      <a:pt x="8996" y="27148"/>
                    </a:cubicBezTo>
                    <a:cubicBezTo>
                      <a:pt x="12661" y="32543"/>
                      <a:pt x="16518" y="36697"/>
                      <a:pt x="23040" y="36697"/>
                    </a:cubicBezTo>
                    <a:lnTo>
                      <a:pt x="29348" y="36697"/>
                    </a:lnTo>
                    <a:lnTo>
                      <a:pt x="29348" y="-330"/>
                    </a:lnTo>
                    <a:close/>
                  </a:path>
                </a:pathLst>
              </a:custGeom>
              <a:solidFill>
                <a:srgbClr val="0C1B68"/>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3" name="Graphic 165">
                <a:extLst>
                  <a:ext uri="{FF2B5EF4-FFF2-40B4-BE49-F238E27FC236}">
                    <a16:creationId xmlns:a16="http://schemas.microsoft.com/office/drawing/2014/main" id="{69E340EE-0406-EEC2-7320-32B6D335EFFA}"/>
                  </a:ext>
                </a:extLst>
              </p:cNvPr>
              <p:cNvSpPr/>
              <p:nvPr/>
            </p:nvSpPr>
            <p:spPr>
              <a:xfrm>
                <a:off x="8591678" y="2375632"/>
                <a:ext cx="176550" cy="88567"/>
              </a:xfrm>
              <a:custGeom>
                <a:avLst/>
                <a:gdLst>
                  <a:gd name="connsiteX0" fmla="*/ 88142 w 176550"/>
                  <a:gd name="connsiteY0" fmla="*/ -330 h 88567"/>
                  <a:gd name="connsiteX1" fmla="*/ -145 w 176550"/>
                  <a:gd name="connsiteY1" fmla="*/ 88214 h 88567"/>
                  <a:gd name="connsiteX2" fmla="*/ -145 w 176550"/>
                  <a:gd name="connsiteY2" fmla="*/ 88238 h 88567"/>
                  <a:gd name="connsiteX3" fmla="*/ 176405 w 176550"/>
                  <a:gd name="connsiteY3" fmla="*/ 88238 h 88567"/>
                  <a:gd name="connsiteX4" fmla="*/ 88142 w 176550"/>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50" h="88567">
                    <a:moveTo>
                      <a:pt x="88142" y="-330"/>
                    </a:moveTo>
                    <a:cubicBezTo>
                      <a:pt x="39383" y="-330"/>
                      <a:pt x="-145" y="39313"/>
                      <a:pt x="-145" y="88214"/>
                    </a:cubicBezTo>
                    <a:cubicBezTo>
                      <a:pt x="-145" y="88221"/>
                      <a:pt x="-145" y="88231"/>
                      <a:pt x="-145" y="88238"/>
                    </a:cubicBezTo>
                    <a:lnTo>
                      <a:pt x="176405" y="88238"/>
                    </a:lnTo>
                    <a:cubicBezTo>
                      <a:pt x="176405" y="39342"/>
                      <a:pt x="136896" y="-304"/>
                      <a:pt x="88142" y="-330"/>
                    </a:cubicBezTo>
                    <a:close/>
                  </a:path>
                </a:pathLst>
              </a:custGeom>
              <a:solidFill>
                <a:srgbClr val="BBBDBF"/>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4" name="Graphic 165">
                <a:extLst>
                  <a:ext uri="{FF2B5EF4-FFF2-40B4-BE49-F238E27FC236}">
                    <a16:creationId xmlns:a16="http://schemas.microsoft.com/office/drawing/2014/main" id="{D16E181E-0784-137A-F4C8-4B255CC46307}"/>
                  </a:ext>
                </a:extLst>
              </p:cNvPr>
              <p:cNvSpPr/>
              <p:nvPr/>
            </p:nvSpPr>
            <p:spPr>
              <a:xfrm>
                <a:off x="8602651"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5" name="Graphic 165">
                <a:extLst>
                  <a:ext uri="{FF2B5EF4-FFF2-40B4-BE49-F238E27FC236}">
                    <a16:creationId xmlns:a16="http://schemas.microsoft.com/office/drawing/2014/main" id="{BF5C31EE-F267-CA95-BA14-AC4BF8F1196E}"/>
                  </a:ext>
                </a:extLst>
              </p:cNvPr>
              <p:cNvSpPr/>
              <p:nvPr/>
            </p:nvSpPr>
            <p:spPr>
              <a:xfrm>
                <a:off x="9080054" y="2375632"/>
                <a:ext cx="176598" cy="88567"/>
              </a:xfrm>
              <a:custGeom>
                <a:avLst/>
                <a:gdLst>
                  <a:gd name="connsiteX0" fmla="*/ 88047 w 176598"/>
                  <a:gd name="connsiteY0" fmla="*/ -330 h 88567"/>
                  <a:gd name="connsiteX1" fmla="*/ -145 w 176598"/>
                  <a:gd name="connsiteY1" fmla="*/ 88238 h 88567"/>
                  <a:gd name="connsiteX2" fmla="*/ 176453 w 176598"/>
                  <a:gd name="connsiteY2" fmla="*/ 88238 h 88567"/>
                  <a:gd name="connsiteX3" fmla="*/ 88142 w 176598"/>
                  <a:gd name="connsiteY3" fmla="*/ -330 h 88567"/>
                  <a:gd name="connsiteX4" fmla="*/ 88047 w 176598"/>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98" h="88567">
                    <a:moveTo>
                      <a:pt x="88047" y="-330"/>
                    </a:moveTo>
                    <a:cubicBezTo>
                      <a:pt x="39321" y="-263"/>
                      <a:pt x="-145" y="39370"/>
                      <a:pt x="-145" y="88238"/>
                    </a:cubicBezTo>
                    <a:lnTo>
                      <a:pt x="176453" y="88238"/>
                    </a:lnTo>
                    <a:cubicBezTo>
                      <a:pt x="176453" y="39323"/>
                      <a:pt x="136915" y="-330"/>
                      <a:pt x="88142" y="-330"/>
                    </a:cubicBezTo>
                    <a:cubicBezTo>
                      <a:pt x="88111" y="-330"/>
                      <a:pt x="88078" y="-330"/>
                      <a:pt x="88047" y="-330"/>
                    </a:cubicBezTo>
                    <a:close/>
                  </a:path>
                </a:pathLst>
              </a:custGeom>
              <a:solidFill>
                <a:srgbClr val="BBBDBF"/>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6" name="Graphic 165">
                <a:extLst>
                  <a:ext uri="{FF2B5EF4-FFF2-40B4-BE49-F238E27FC236}">
                    <a16:creationId xmlns:a16="http://schemas.microsoft.com/office/drawing/2014/main" id="{4F413291-9D11-CF80-3A0E-2C5A8C3DB0B1}"/>
                  </a:ext>
                </a:extLst>
              </p:cNvPr>
              <p:cNvSpPr/>
              <p:nvPr/>
            </p:nvSpPr>
            <p:spPr>
              <a:xfrm>
                <a:off x="9090932"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7" name="Graphic 165">
                <a:extLst>
                  <a:ext uri="{FF2B5EF4-FFF2-40B4-BE49-F238E27FC236}">
                    <a16:creationId xmlns:a16="http://schemas.microsoft.com/office/drawing/2014/main" id="{11F8C7AA-9D36-DBD1-E3A4-824356CA7E1E}"/>
                  </a:ext>
                </a:extLst>
              </p:cNvPr>
              <p:cNvSpPr/>
              <p:nvPr/>
            </p:nvSpPr>
            <p:spPr>
              <a:xfrm>
                <a:off x="862231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1"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8" name="Graphic 165">
                <a:extLst>
                  <a:ext uri="{FF2B5EF4-FFF2-40B4-BE49-F238E27FC236}">
                    <a16:creationId xmlns:a16="http://schemas.microsoft.com/office/drawing/2014/main" id="{AD29B389-A53F-71F1-9C72-3DEE3609568A}"/>
                  </a:ext>
                </a:extLst>
              </p:cNvPr>
              <p:cNvSpPr/>
              <p:nvPr/>
            </p:nvSpPr>
            <p:spPr>
              <a:xfrm>
                <a:off x="8630358"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49" name="Graphic 165">
                <a:extLst>
                  <a:ext uri="{FF2B5EF4-FFF2-40B4-BE49-F238E27FC236}">
                    <a16:creationId xmlns:a16="http://schemas.microsoft.com/office/drawing/2014/main" id="{4DCFDE3E-A7A7-A49C-7AA0-D98298FB849C}"/>
                  </a:ext>
                </a:extLst>
              </p:cNvPr>
              <p:cNvSpPr/>
              <p:nvPr/>
            </p:nvSpPr>
            <p:spPr>
              <a:xfrm>
                <a:off x="866613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3" y="27219"/>
                      <a:pt x="-145" y="21053"/>
                      <a:pt x="-145" y="13445"/>
                    </a:cubicBezTo>
                    <a:cubicBezTo>
                      <a:pt x="-145" y="5837"/>
                      <a:pt x="6003"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0" name="Graphic 165">
                <a:extLst>
                  <a:ext uri="{FF2B5EF4-FFF2-40B4-BE49-F238E27FC236}">
                    <a16:creationId xmlns:a16="http://schemas.microsoft.com/office/drawing/2014/main" id="{3FB1C0E6-2764-D029-328F-071C7FABEDF1}"/>
                  </a:ext>
                </a:extLst>
              </p:cNvPr>
              <p:cNvSpPr/>
              <p:nvPr/>
            </p:nvSpPr>
            <p:spPr>
              <a:xfrm>
                <a:off x="911090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0"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1" name="Graphic 165">
                <a:extLst>
                  <a:ext uri="{FF2B5EF4-FFF2-40B4-BE49-F238E27FC236}">
                    <a16:creationId xmlns:a16="http://schemas.microsoft.com/office/drawing/2014/main" id="{D17B1C7E-84C2-27B5-A675-1AF13F7237FC}"/>
                  </a:ext>
                </a:extLst>
              </p:cNvPr>
              <p:cNvSpPr/>
              <p:nvPr/>
            </p:nvSpPr>
            <p:spPr>
              <a:xfrm>
                <a:off x="9118901"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2" name="Graphic 165">
                <a:extLst>
                  <a:ext uri="{FF2B5EF4-FFF2-40B4-BE49-F238E27FC236}">
                    <a16:creationId xmlns:a16="http://schemas.microsoft.com/office/drawing/2014/main" id="{2C68AECB-A914-1888-DC96-A592B956BF70}"/>
                  </a:ext>
                </a:extLst>
              </p:cNvPr>
              <p:cNvSpPr/>
              <p:nvPr/>
            </p:nvSpPr>
            <p:spPr>
              <a:xfrm>
                <a:off x="915472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4" y="27219"/>
                      <a:pt x="-145" y="21053"/>
                      <a:pt x="-145" y="13445"/>
                    </a:cubicBezTo>
                    <a:cubicBezTo>
                      <a:pt x="-145" y="5837"/>
                      <a:pt x="6004"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3" name="Graphic 165">
                <a:extLst>
                  <a:ext uri="{FF2B5EF4-FFF2-40B4-BE49-F238E27FC236}">
                    <a16:creationId xmlns:a16="http://schemas.microsoft.com/office/drawing/2014/main" id="{CC63ED7E-66C0-76D3-02C2-03623A157A40}"/>
                  </a:ext>
                </a:extLst>
              </p:cNvPr>
              <p:cNvSpPr/>
              <p:nvPr/>
            </p:nvSpPr>
            <p:spPr>
              <a:xfrm>
                <a:off x="9032542" y="2143781"/>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rgbClr val="007CBA"/>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4" name="Graphic 165">
                <a:extLst>
                  <a:ext uri="{FF2B5EF4-FFF2-40B4-BE49-F238E27FC236}">
                    <a16:creationId xmlns:a16="http://schemas.microsoft.com/office/drawing/2014/main" id="{4265B84D-A5B4-B3B7-C3C9-5201BCABD726}"/>
                  </a:ext>
                </a:extLst>
              </p:cNvPr>
              <p:cNvSpPr/>
              <p:nvPr/>
            </p:nvSpPr>
            <p:spPr>
              <a:xfrm>
                <a:off x="8816208" y="2074251"/>
                <a:ext cx="50042" cy="28266"/>
              </a:xfrm>
              <a:custGeom>
                <a:avLst/>
                <a:gdLst>
                  <a:gd name="connsiteX0" fmla="*/ 14526 w 50042"/>
                  <a:gd name="connsiteY0" fmla="*/ -318 h 28266"/>
                  <a:gd name="connsiteX1" fmla="*/ -133 w 50042"/>
                  <a:gd name="connsiteY1" fmla="*/ 13223 h 28266"/>
                  <a:gd name="connsiteX2" fmla="*/ 13366 w 50042"/>
                  <a:gd name="connsiteY2" fmla="*/ 27924 h 28266"/>
                  <a:gd name="connsiteX3" fmla="*/ 14526 w 50042"/>
                  <a:gd name="connsiteY3" fmla="*/ 27924 h 28266"/>
                  <a:gd name="connsiteX4" fmla="*/ 28046 w 50042"/>
                  <a:gd name="connsiteY4" fmla="*/ 27924 h 28266"/>
                  <a:gd name="connsiteX5" fmla="*/ 49897 w 50042"/>
                  <a:gd name="connsiteY5" fmla="*/ -318 h 2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2" h="28266">
                    <a:moveTo>
                      <a:pt x="14526" y="-318"/>
                    </a:moveTo>
                    <a:cubicBezTo>
                      <a:pt x="6749" y="-638"/>
                      <a:pt x="186" y="5424"/>
                      <a:pt x="-133" y="13223"/>
                    </a:cubicBezTo>
                    <a:cubicBezTo>
                      <a:pt x="-454" y="21022"/>
                      <a:pt x="5592" y="27604"/>
                      <a:pt x="13366" y="27924"/>
                    </a:cubicBezTo>
                    <a:cubicBezTo>
                      <a:pt x="13754" y="27940"/>
                      <a:pt x="14140" y="27940"/>
                      <a:pt x="14526" y="27924"/>
                    </a:cubicBezTo>
                    <a:lnTo>
                      <a:pt x="28046" y="27924"/>
                    </a:lnTo>
                    <a:lnTo>
                      <a:pt x="49897" y="-318"/>
                    </a:lnTo>
                    <a:close/>
                  </a:path>
                </a:pathLst>
              </a:custGeom>
              <a:solidFill>
                <a:srgbClr val="A0A0A3"/>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5" name="Graphic 165">
                <a:extLst>
                  <a:ext uri="{FF2B5EF4-FFF2-40B4-BE49-F238E27FC236}">
                    <a16:creationId xmlns:a16="http://schemas.microsoft.com/office/drawing/2014/main" id="{D70CC99D-5873-4EF7-8B65-E27BE5658C01}"/>
                  </a:ext>
                </a:extLst>
              </p:cNvPr>
              <p:cNvSpPr/>
              <p:nvPr/>
            </p:nvSpPr>
            <p:spPr>
              <a:xfrm>
                <a:off x="8855872" y="2074251"/>
                <a:ext cx="102457" cy="28265"/>
              </a:xfrm>
              <a:custGeom>
                <a:avLst/>
                <a:gdLst>
                  <a:gd name="connsiteX0" fmla="*/ 87642 w 102457"/>
                  <a:gd name="connsiteY0" fmla="*/ -317 h 28265"/>
                  <a:gd name="connsiteX1" fmla="*/ 21707 w 102457"/>
                  <a:gd name="connsiteY1" fmla="*/ -317 h 28265"/>
                  <a:gd name="connsiteX2" fmla="*/ -145 w 102457"/>
                  <a:gd name="connsiteY2" fmla="*/ 27924 h 28265"/>
                  <a:gd name="connsiteX3" fmla="*/ 87642 w 102457"/>
                  <a:gd name="connsiteY3" fmla="*/ 27924 h 28265"/>
                  <a:gd name="connsiteX4" fmla="*/ 102300 w 102457"/>
                  <a:gd name="connsiteY4" fmla="*/ 14383 h 28265"/>
                  <a:gd name="connsiteX5" fmla="*/ 88802 w 102457"/>
                  <a:gd name="connsiteY5" fmla="*/ -317 h 28265"/>
                  <a:gd name="connsiteX6" fmla="*/ 87642 w 102457"/>
                  <a:gd name="connsiteY6" fmla="*/ -317 h 2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457" h="28265">
                    <a:moveTo>
                      <a:pt x="87642" y="-317"/>
                    </a:moveTo>
                    <a:lnTo>
                      <a:pt x="21707" y="-317"/>
                    </a:lnTo>
                    <a:lnTo>
                      <a:pt x="-145" y="27924"/>
                    </a:lnTo>
                    <a:lnTo>
                      <a:pt x="87642" y="27924"/>
                    </a:lnTo>
                    <a:cubicBezTo>
                      <a:pt x="95419" y="28244"/>
                      <a:pt x="101981" y="22183"/>
                      <a:pt x="102300" y="14383"/>
                    </a:cubicBezTo>
                    <a:cubicBezTo>
                      <a:pt x="102622" y="6587"/>
                      <a:pt x="96576" y="3"/>
                      <a:pt x="88802" y="-317"/>
                    </a:cubicBezTo>
                    <a:cubicBezTo>
                      <a:pt x="88413" y="-334"/>
                      <a:pt x="88028" y="-334"/>
                      <a:pt x="87642" y="-317"/>
                    </a:cubicBezTo>
                    <a:close/>
                  </a:path>
                </a:pathLst>
              </a:custGeom>
              <a:solidFill>
                <a:srgbClr val="007CBA"/>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6" name="Graphic 165">
                <a:extLst>
                  <a:ext uri="{FF2B5EF4-FFF2-40B4-BE49-F238E27FC236}">
                    <a16:creationId xmlns:a16="http://schemas.microsoft.com/office/drawing/2014/main" id="{3D1B5D07-622B-7A45-D9DD-A5A39A737120}"/>
                  </a:ext>
                </a:extLst>
              </p:cNvPr>
              <p:cNvSpPr/>
              <p:nvPr/>
            </p:nvSpPr>
            <p:spPr>
              <a:xfrm>
                <a:off x="8844328" y="2074264"/>
                <a:ext cx="33277" cy="28241"/>
              </a:xfrm>
              <a:custGeom>
                <a:avLst/>
                <a:gdLst>
                  <a:gd name="connsiteX0" fmla="*/ 21875 w 33277"/>
                  <a:gd name="connsiteY0" fmla="*/ 0 h 28241"/>
                  <a:gd name="connsiteX1" fmla="*/ 0 w 33277"/>
                  <a:gd name="connsiteY1" fmla="*/ 28241 h 28241"/>
                  <a:gd name="connsiteX2" fmla="*/ 11402 w 33277"/>
                  <a:gd name="connsiteY2" fmla="*/ 28241 h 28241"/>
                  <a:gd name="connsiteX3" fmla="*/ 33277 w 33277"/>
                  <a:gd name="connsiteY3" fmla="*/ 0 h 28241"/>
                  <a:gd name="connsiteX4" fmla="*/ 21875 w 33277"/>
                  <a:gd name="connsiteY4" fmla="*/ 0 h 28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77" h="28241">
                    <a:moveTo>
                      <a:pt x="21875" y="0"/>
                    </a:moveTo>
                    <a:lnTo>
                      <a:pt x="0" y="28241"/>
                    </a:lnTo>
                    <a:lnTo>
                      <a:pt x="11402" y="28241"/>
                    </a:lnTo>
                    <a:lnTo>
                      <a:pt x="33277" y="0"/>
                    </a:lnTo>
                    <a:lnTo>
                      <a:pt x="21875" y="0"/>
                    </a:lnTo>
                    <a:close/>
                  </a:path>
                </a:pathLst>
              </a:custGeom>
              <a:solidFill>
                <a:srgbClr val="E6E7E7"/>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sp>
            <p:nvSpPr>
              <p:cNvPr id="2757" name="Graphic 165">
                <a:extLst>
                  <a:ext uri="{FF2B5EF4-FFF2-40B4-BE49-F238E27FC236}">
                    <a16:creationId xmlns:a16="http://schemas.microsoft.com/office/drawing/2014/main" id="{8637A7A7-18C5-09FA-E3DD-A18D6608870A}"/>
                  </a:ext>
                </a:extLst>
              </p:cNvPr>
              <p:cNvSpPr/>
              <p:nvPr/>
            </p:nvSpPr>
            <p:spPr>
              <a:xfrm>
                <a:off x="9466648" y="1579443"/>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ysClr val="window" lastClr="FFFFFF"/>
              </a:solidFill>
              <a:ln w="2374" cap="flat">
                <a:noFill/>
                <a:prstDash val="solid"/>
                <a:miter/>
              </a:ln>
            </p:spPr>
            <p:txBody>
              <a:bodyPr rtlCol="0" anchor="ctr"/>
              <a:lstStyle/>
              <a:p>
                <a:pPr>
                  <a:defRPr/>
                </a:pPr>
                <a:endParaRPr lang="en-US" sz="1600" kern="0">
                  <a:solidFill>
                    <a:srgbClr val="2E2925"/>
                  </a:solidFill>
                  <a:latin typeface="Arial" panose="020B0604020202020204"/>
                </a:endParaRPr>
              </a:p>
            </p:txBody>
          </p:sp>
        </p:grpSp>
      </p:grpSp>
      <p:grpSp>
        <p:nvGrpSpPr>
          <p:cNvPr id="2893" name="Graphic 662">
            <a:extLst>
              <a:ext uri="{FF2B5EF4-FFF2-40B4-BE49-F238E27FC236}">
                <a16:creationId xmlns:a16="http://schemas.microsoft.com/office/drawing/2014/main" id="{1B9E2C26-3700-2F45-20FF-4F854502361A}"/>
              </a:ext>
            </a:extLst>
          </p:cNvPr>
          <p:cNvGrpSpPr/>
          <p:nvPr/>
        </p:nvGrpSpPr>
        <p:grpSpPr>
          <a:xfrm>
            <a:off x="497146" y="4878826"/>
            <a:ext cx="934004" cy="933184"/>
            <a:chOff x="5368385" y="2728150"/>
            <a:chExt cx="1525333" cy="1524000"/>
          </a:xfrm>
        </p:grpSpPr>
        <p:sp>
          <p:nvSpPr>
            <p:cNvPr id="2894" name="Freeform 2893">
              <a:extLst>
                <a:ext uri="{FF2B5EF4-FFF2-40B4-BE49-F238E27FC236}">
                  <a16:creationId xmlns:a16="http://schemas.microsoft.com/office/drawing/2014/main" id="{1C5B4DE5-3526-7CC3-D1A2-DEF8A773453E}"/>
                </a:ext>
              </a:extLst>
            </p:cNvPr>
            <p:cNvSpPr/>
            <p:nvPr/>
          </p:nvSpPr>
          <p:spPr>
            <a:xfrm>
              <a:off x="5724715" y="2728150"/>
              <a:ext cx="812672" cy="146685"/>
            </a:xfrm>
            <a:custGeom>
              <a:avLst/>
              <a:gdLst>
                <a:gd name="connsiteX0" fmla="*/ 779812 w 812672"/>
                <a:gd name="connsiteY0" fmla="*/ 0 h 146685"/>
                <a:gd name="connsiteX1" fmla="*/ 812673 w 812672"/>
                <a:gd name="connsiteY1" fmla="*/ 32861 h 146685"/>
                <a:gd name="connsiteX2" fmla="*/ 812673 w 812672"/>
                <a:gd name="connsiteY2" fmla="*/ 113824 h 146685"/>
                <a:gd name="connsiteX3" fmla="*/ 779812 w 812672"/>
                <a:gd name="connsiteY3" fmla="*/ 146685 h 146685"/>
                <a:gd name="connsiteX4" fmla="*/ 32861 w 812672"/>
                <a:gd name="connsiteY4" fmla="*/ 146685 h 146685"/>
                <a:gd name="connsiteX5" fmla="*/ 0 w 812672"/>
                <a:gd name="connsiteY5" fmla="*/ 113824 h 146685"/>
                <a:gd name="connsiteX6" fmla="*/ 0 w 812672"/>
                <a:gd name="connsiteY6" fmla="*/ 32861 h 146685"/>
                <a:gd name="connsiteX7" fmla="*/ 32861 w 812672"/>
                <a:gd name="connsiteY7" fmla="*/ 0 h 14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672" h="146685">
                  <a:moveTo>
                    <a:pt x="779812" y="0"/>
                  </a:moveTo>
                  <a:cubicBezTo>
                    <a:pt x="797961" y="0"/>
                    <a:pt x="812673" y="14712"/>
                    <a:pt x="812673" y="32861"/>
                  </a:cubicBezTo>
                  <a:lnTo>
                    <a:pt x="812673" y="113824"/>
                  </a:lnTo>
                  <a:cubicBezTo>
                    <a:pt x="812673" y="131972"/>
                    <a:pt x="797961" y="146685"/>
                    <a:pt x="779812" y="146685"/>
                  </a:cubicBezTo>
                  <a:lnTo>
                    <a:pt x="32861" y="146685"/>
                  </a:lnTo>
                  <a:cubicBezTo>
                    <a:pt x="14712" y="146685"/>
                    <a:pt x="0" y="131972"/>
                    <a:pt x="0" y="113824"/>
                  </a:cubicBezTo>
                  <a:lnTo>
                    <a:pt x="0" y="32861"/>
                  </a:lnTo>
                  <a:cubicBezTo>
                    <a:pt x="0" y="14712"/>
                    <a:pt x="14712" y="0"/>
                    <a:pt x="32861" y="0"/>
                  </a:cubicBezTo>
                  <a:close/>
                </a:path>
              </a:pathLst>
            </a:custGeom>
            <a:solidFill>
              <a:srgbClr val="A0A0A3"/>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895" name="Freeform 2894">
              <a:extLst>
                <a:ext uri="{FF2B5EF4-FFF2-40B4-BE49-F238E27FC236}">
                  <a16:creationId xmlns:a16="http://schemas.microsoft.com/office/drawing/2014/main" id="{9DB2E5EB-5DEA-3FD7-E66C-8D57EA43A4BB}"/>
                </a:ext>
              </a:extLst>
            </p:cNvPr>
            <p:cNvSpPr/>
            <p:nvPr/>
          </p:nvSpPr>
          <p:spPr>
            <a:xfrm>
              <a:off x="5529357" y="2813589"/>
              <a:ext cx="1225391" cy="174116"/>
            </a:xfrm>
            <a:custGeom>
              <a:avLst/>
              <a:gdLst>
                <a:gd name="connsiteX0" fmla="*/ 1225391 w 1225391"/>
                <a:gd name="connsiteY0" fmla="*/ 174117 h 174116"/>
                <a:gd name="connsiteX1" fmla="*/ 0 w 1225391"/>
                <a:gd name="connsiteY1" fmla="*/ 174117 h 174116"/>
                <a:gd name="connsiteX2" fmla="*/ 12763 w 1225391"/>
                <a:gd name="connsiteY2" fmla="*/ 56769 h 174116"/>
                <a:gd name="connsiteX3" fmla="*/ 76009 w 1225391"/>
                <a:gd name="connsiteY3" fmla="*/ 0 h 174116"/>
                <a:gd name="connsiteX4" fmla="*/ 1142714 w 1225391"/>
                <a:gd name="connsiteY4" fmla="*/ 0 h 174116"/>
                <a:gd name="connsiteX5" fmla="*/ 1205484 w 1225391"/>
                <a:gd name="connsiteY5" fmla="*/ 53340 h 174116"/>
                <a:gd name="connsiteX6" fmla="*/ 1225201 w 1225391"/>
                <a:gd name="connsiteY6" fmla="*/ 174117 h 17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391" h="174116">
                  <a:moveTo>
                    <a:pt x="1225391" y="174117"/>
                  </a:moveTo>
                  <a:lnTo>
                    <a:pt x="0" y="174117"/>
                  </a:lnTo>
                  <a:lnTo>
                    <a:pt x="12763" y="56769"/>
                  </a:lnTo>
                  <a:cubicBezTo>
                    <a:pt x="16288" y="24479"/>
                    <a:pt x="43529" y="0"/>
                    <a:pt x="76009" y="0"/>
                  </a:cubicBezTo>
                  <a:lnTo>
                    <a:pt x="1142714" y="0"/>
                  </a:lnTo>
                  <a:cubicBezTo>
                    <a:pt x="1173861" y="0"/>
                    <a:pt x="1200436" y="22574"/>
                    <a:pt x="1205484" y="53340"/>
                  </a:cubicBezTo>
                  <a:lnTo>
                    <a:pt x="1225201" y="174117"/>
                  </a:lnTo>
                  <a:close/>
                </a:path>
              </a:pathLst>
            </a:custGeom>
            <a:solidFill>
              <a:srgbClr val="A0A0A3">
                <a:lumMod val="40000"/>
                <a:lumOff val="60000"/>
              </a:srgbClr>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896" name="Freeform 2895">
              <a:extLst>
                <a:ext uri="{FF2B5EF4-FFF2-40B4-BE49-F238E27FC236}">
                  <a16:creationId xmlns:a16="http://schemas.microsoft.com/office/drawing/2014/main" id="{5C3E99D6-A6DF-1EEA-1413-CE04F415CA67}"/>
                </a:ext>
              </a:extLst>
            </p:cNvPr>
            <p:cNvSpPr/>
            <p:nvPr/>
          </p:nvSpPr>
          <p:spPr>
            <a:xfrm>
              <a:off x="5368385" y="2980944"/>
              <a:ext cx="1525333" cy="974312"/>
            </a:xfrm>
            <a:custGeom>
              <a:avLst/>
              <a:gdLst>
                <a:gd name="connsiteX0" fmla="*/ 1525334 w 1525333"/>
                <a:gd name="connsiteY0" fmla="*/ 974312 h 974312"/>
                <a:gd name="connsiteX1" fmla="*/ 0 w 1525333"/>
                <a:gd name="connsiteY1" fmla="*/ 974312 h 974312"/>
                <a:gd name="connsiteX2" fmla="*/ 113919 w 1525333"/>
                <a:gd name="connsiteY2" fmla="*/ 0 h 974312"/>
                <a:gd name="connsiteX3" fmla="*/ 1411415 w 1525333"/>
                <a:gd name="connsiteY3" fmla="*/ 0 h 974312"/>
                <a:gd name="connsiteX4" fmla="*/ 1525334 w 1525333"/>
                <a:gd name="connsiteY4" fmla="*/ 974312 h 97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974312">
                  <a:moveTo>
                    <a:pt x="1525334" y="974312"/>
                  </a:moveTo>
                  <a:lnTo>
                    <a:pt x="0" y="974312"/>
                  </a:lnTo>
                  <a:lnTo>
                    <a:pt x="113919" y="0"/>
                  </a:lnTo>
                  <a:lnTo>
                    <a:pt x="1411415" y="0"/>
                  </a:lnTo>
                  <a:lnTo>
                    <a:pt x="1525334" y="974312"/>
                  </a:lnTo>
                  <a:close/>
                </a:path>
              </a:pathLst>
            </a:custGeom>
            <a:solidFill>
              <a:srgbClr val="A0A0A3">
                <a:lumMod val="40000"/>
                <a:lumOff val="60000"/>
              </a:srgbClr>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897" name="Freeform 2896">
              <a:extLst>
                <a:ext uri="{FF2B5EF4-FFF2-40B4-BE49-F238E27FC236}">
                  <a16:creationId xmlns:a16="http://schemas.microsoft.com/office/drawing/2014/main" id="{A77BA70E-70B3-52F2-05D4-532E74BA7873}"/>
                </a:ext>
              </a:extLst>
            </p:cNvPr>
            <p:cNvSpPr/>
            <p:nvPr/>
          </p:nvSpPr>
          <p:spPr>
            <a:xfrm>
              <a:off x="5573649" y="3073145"/>
              <a:ext cx="1114806" cy="477964"/>
            </a:xfrm>
            <a:custGeom>
              <a:avLst/>
              <a:gdLst>
                <a:gd name="connsiteX0" fmla="*/ 1114806 w 1114806"/>
                <a:gd name="connsiteY0" fmla="*/ 477965 h 477964"/>
                <a:gd name="connsiteX1" fmla="*/ 1075944 w 1114806"/>
                <a:gd name="connsiteY1" fmla="*/ 0 h 477964"/>
                <a:gd name="connsiteX2" fmla="*/ 38767 w 1114806"/>
                <a:gd name="connsiteY2" fmla="*/ 0 h 477964"/>
                <a:gd name="connsiteX3" fmla="*/ 0 w 1114806"/>
                <a:gd name="connsiteY3" fmla="*/ 477965 h 477964"/>
                <a:gd name="connsiteX4" fmla="*/ 1114806 w 1114806"/>
                <a:gd name="connsiteY4" fmla="*/ 477965 h 477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806" h="477964">
                  <a:moveTo>
                    <a:pt x="1114806" y="477965"/>
                  </a:moveTo>
                  <a:lnTo>
                    <a:pt x="1075944" y="0"/>
                  </a:lnTo>
                  <a:lnTo>
                    <a:pt x="38767" y="0"/>
                  </a:lnTo>
                  <a:lnTo>
                    <a:pt x="0" y="477965"/>
                  </a:lnTo>
                  <a:lnTo>
                    <a:pt x="1114806" y="477965"/>
                  </a:lnTo>
                  <a:close/>
                </a:path>
              </a:pathLst>
            </a:custGeom>
            <a:solidFill>
              <a:srgbClr val="222C67">
                <a:alpha val="35000"/>
              </a:srgbClr>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898" name="Freeform 2897">
              <a:extLst>
                <a:ext uri="{FF2B5EF4-FFF2-40B4-BE49-F238E27FC236}">
                  <a16:creationId xmlns:a16="http://schemas.microsoft.com/office/drawing/2014/main" id="{44B94CFE-D5C3-0C02-2F40-7303F774D22B}"/>
                </a:ext>
              </a:extLst>
            </p:cNvPr>
            <p:cNvSpPr/>
            <p:nvPr/>
          </p:nvSpPr>
          <p:spPr>
            <a:xfrm>
              <a:off x="5368385" y="3955256"/>
              <a:ext cx="1525333" cy="296894"/>
            </a:xfrm>
            <a:custGeom>
              <a:avLst/>
              <a:gdLst>
                <a:gd name="connsiteX0" fmla="*/ 0 w 1525333"/>
                <a:gd name="connsiteY0" fmla="*/ 0 h 296894"/>
                <a:gd name="connsiteX1" fmla="*/ 255746 w 1525333"/>
                <a:gd name="connsiteY1" fmla="*/ 296894 h 296894"/>
                <a:gd name="connsiteX2" fmla="*/ 1269587 w 1525333"/>
                <a:gd name="connsiteY2" fmla="*/ 296894 h 296894"/>
                <a:gd name="connsiteX3" fmla="*/ 1525334 w 1525333"/>
                <a:gd name="connsiteY3" fmla="*/ 0 h 296894"/>
                <a:gd name="connsiteX4" fmla="*/ 0 w 1525333"/>
                <a:gd name="connsiteY4" fmla="*/ 0 h 296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296894">
                  <a:moveTo>
                    <a:pt x="0" y="0"/>
                  </a:moveTo>
                  <a:lnTo>
                    <a:pt x="255746" y="296894"/>
                  </a:lnTo>
                  <a:lnTo>
                    <a:pt x="1269587" y="296894"/>
                  </a:lnTo>
                  <a:lnTo>
                    <a:pt x="1525334" y="0"/>
                  </a:lnTo>
                  <a:lnTo>
                    <a:pt x="0" y="0"/>
                  </a:lnTo>
                  <a:close/>
                </a:path>
              </a:pathLst>
            </a:custGeom>
            <a:solidFill>
              <a:srgbClr val="A0A0A3"/>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grpSp>
          <p:nvGrpSpPr>
            <p:cNvPr id="2899" name="Graphic 662">
              <a:extLst>
                <a:ext uri="{FF2B5EF4-FFF2-40B4-BE49-F238E27FC236}">
                  <a16:creationId xmlns:a16="http://schemas.microsoft.com/office/drawing/2014/main" id="{D9B345ED-158E-2DF6-BAB9-1414F3C4F04B}"/>
                </a:ext>
              </a:extLst>
            </p:cNvPr>
            <p:cNvGrpSpPr/>
            <p:nvPr/>
          </p:nvGrpSpPr>
          <p:grpSpPr>
            <a:xfrm>
              <a:off x="5625179" y="3603212"/>
              <a:ext cx="628459" cy="298990"/>
              <a:chOff x="5625179" y="3603212"/>
              <a:chExt cx="628459" cy="298990"/>
            </a:xfrm>
            <a:solidFill>
              <a:srgbClr val="FFFFFF"/>
            </a:solidFill>
          </p:grpSpPr>
          <p:sp>
            <p:nvSpPr>
              <p:cNvPr id="2911" name="Freeform 2910">
                <a:extLst>
                  <a:ext uri="{FF2B5EF4-FFF2-40B4-BE49-F238E27FC236}">
                    <a16:creationId xmlns:a16="http://schemas.microsoft.com/office/drawing/2014/main" id="{2E29F39A-B7C7-9B96-BAAB-25361B80279C}"/>
                  </a:ext>
                </a:extLst>
              </p:cNvPr>
              <p:cNvSpPr/>
              <p:nvPr/>
            </p:nvSpPr>
            <p:spPr>
              <a:xfrm>
                <a:off x="5625179"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2" name="Freeform 2911">
                <a:extLst>
                  <a:ext uri="{FF2B5EF4-FFF2-40B4-BE49-F238E27FC236}">
                    <a16:creationId xmlns:a16="http://schemas.microsoft.com/office/drawing/2014/main" id="{4E9FAC4D-DE71-7B11-0A64-0D8E9C356563}"/>
                  </a:ext>
                </a:extLst>
              </p:cNvPr>
              <p:cNvSpPr/>
              <p:nvPr/>
            </p:nvSpPr>
            <p:spPr>
              <a:xfrm>
                <a:off x="5843682"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3" name="Freeform 2912">
                <a:extLst>
                  <a:ext uri="{FF2B5EF4-FFF2-40B4-BE49-F238E27FC236}">
                    <a16:creationId xmlns:a16="http://schemas.microsoft.com/office/drawing/2014/main" id="{0A204FAD-19D0-70A1-6A36-E9F0564BAAEA}"/>
                  </a:ext>
                </a:extLst>
              </p:cNvPr>
              <p:cNvSpPr/>
              <p:nvPr/>
            </p:nvSpPr>
            <p:spPr>
              <a:xfrm>
                <a:off x="6062091"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4" name="Freeform 2913">
                <a:extLst>
                  <a:ext uri="{FF2B5EF4-FFF2-40B4-BE49-F238E27FC236}">
                    <a16:creationId xmlns:a16="http://schemas.microsoft.com/office/drawing/2014/main" id="{B6FF3C17-ED4E-904A-44D6-8CFFB2EE6E99}"/>
                  </a:ext>
                </a:extLst>
              </p:cNvPr>
              <p:cNvSpPr/>
              <p:nvPr/>
            </p:nvSpPr>
            <p:spPr>
              <a:xfrm>
                <a:off x="5625179"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5" name="Freeform 2914">
                <a:extLst>
                  <a:ext uri="{FF2B5EF4-FFF2-40B4-BE49-F238E27FC236}">
                    <a16:creationId xmlns:a16="http://schemas.microsoft.com/office/drawing/2014/main" id="{B60A3EF3-F473-E4D2-495A-519C4531E870}"/>
                  </a:ext>
                </a:extLst>
              </p:cNvPr>
              <p:cNvSpPr/>
              <p:nvPr/>
            </p:nvSpPr>
            <p:spPr>
              <a:xfrm>
                <a:off x="5843682"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6" name="Freeform 2915">
                <a:extLst>
                  <a:ext uri="{FF2B5EF4-FFF2-40B4-BE49-F238E27FC236}">
                    <a16:creationId xmlns:a16="http://schemas.microsoft.com/office/drawing/2014/main" id="{EB614444-3B5A-262A-BCC1-536CBB1BC1C9}"/>
                  </a:ext>
                </a:extLst>
              </p:cNvPr>
              <p:cNvSpPr/>
              <p:nvPr/>
            </p:nvSpPr>
            <p:spPr>
              <a:xfrm>
                <a:off x="6062091"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7" name="Freeform 2916">
                <a:extLst>
                  <a:ext uri="{FF2B5EF4-FFF2-40B4-BE49-F238E27FC236}">
                    <a16:creationId xmlns:a16="http://schemas.microsoft.com/office/drawing/2014/main" id="{6F4B8B89-D418-6EB3-237A-3E721A444111}"/>
                  </a:ext>
                </a:extLst>
              </p:cNvPr>
              <p:cNvSpPr/>
              <p:nvPr/>
            </p:nvSpPr>
            <p:spPr>
              <a:xfrm>
                <a:off x="5625179"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8" name="Freeform 2917">
                <a:extLst>
                  <a:ext uri="{FF2B5EF4-FFF2-40B4-BE49-F238E27FC236}">
                    <a16:creationId xmlns:a16="http://schemas.microsoft.com/office/drawing/2014/main" id="{DCA874B5-8CD7-2E8B-2B3F-3A6C48093C76}"/>
                  </a:ext>
                </a:extLst>
              </p:cNvPr>
              <p:cNvSpPr/>
              <p:nvPr/>
            </p:nvSpPr>
            <p:spPr>
              <a:xfrm>
                <a:off x="5843682"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19" name="Freeform 2918">
                <a:extLst>
                  <a:ext uri="{FF2B5EF4-FFF2-40B4-BE49-F238E27FC236}">
                    <a16:creationId xmlns:a16="http://schemas.microsoft.com/office/drawing/2014/main" id="{47EE70D8-802C-E10A-36DF-20A937B4EE72}"/>
                  </a:ext>
                </a:extLst>
              </p:cNvPr>
              <p:cNvSpPr/>
              <p:nvPr/>
            </p:nvSpPr>
            <p:spPr>
              <a:xfrm>
                <a:off x="6062091"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grpSp>
        <p:sp>
          <p:nvSpPr>
            <p:cNvPr id="2900" name="Freeform 2899">
              <a:extLst>
                <a:ext uri="{FF2B5EF4-FFF2-40B4-BE49-F238E27FC236}">
                  <a16:creationId xmlns:a16="http://schemas.microsoft.com/office/drawing/2014/main" id="{A95C4266-72B6-DDDC-A1F9-B33ED2BA014C}"/>
                </a:ext>
              </a:extLst>
            </p:cNvPr>
            <p:cNvSpPr/>
            <p:nvPr/>
          </p:nvSpPr>
          <p:spPr>
            <a:xfrm>
              <a:off x="6353651" y="3631977"/>
              <a:ext cx="217932" cy="217932"/>
            </a:xfrm>
            <a:custGeom>
              <a:avLst/>
              <a:gdLst>
                <a:gd name="connsiteX0" fmla="*/ 217932 w 217932"/>
                <a:gd name="connsiteY0" fmla="*/ 108966 h 217932"/>
                <a:gd name="connsiteX1" fmla="*/ 108966 w 217932"/>
                <a:gd name="connsiteY1" fmla="*/ 217932 h 217932"/>
                <a:gd name="connsiteX2" fmla="*/ 0 w 217932"/>
                <a:gd name="connsiteY2" fmla="*/ 108966 h 217932"/>
                <a:gd name="connsiteX3" fmla="*/ 108966 w 217932"/>
                <a:gd name="connsiteY3" fmla="*/ 0 h 217932"/>
                <a:gd name="connsiteX4" fmla="*/ 217932 w 217932"/>
                <a:gd name="connsiteY4" fmla="*/ 108966 h 21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32" h="217932">
                  <a:moveTo>
                    <a:pt x="217932" y="108966"/>
                  </a:moveTo>
                  <a:cubicBezTo>
                    <a:pt x="217932" y="169164"/>
                    <a:pt x="169164" y="217932"/>
                    <a:pt x="108966" y="217932"/>
                  </a:cubicBezTo>
                  <a:cubicBezTo>
                    <a:pt x="48768" y="217932"/>
                    <a:pt x="0" y="169164"/>
                    <a:pt x="0" y="108966"/>
                  </a:cubicBezTo>
                  <a:cubicBezTo>
                    <a:pt x="0" y="48768"/>
                    <a:pt x="48768" y="0"/>
                    <a:pt x="108966" y="0"/>
                  </a:cubicBezTo>
                  <a:cubicBezTo>
                    <a:pt x="169164" y="0"/>
                    <a:pt x="217932" y="48768"/>
                    <a:pt x="217932" y="108966"/>
                  </a:cubicBezTo>
                  <a:close/>
                </a:path>
              </a:pathLst>
            </a:custGeom>
            <a:solidFill>
              <a:srgbClr val="222C67"/>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01" name="Freeform 2900">
              <a:extLst>
                <a:ext uri="{FF2B5EF4-FFF2-40B4-BE49-F238E27FC236}">
                  <a16:creationId xmlns:a16="http://schemas.microsoft.com/office/drawing/2014/main" id="{BA509305-ED28-3920-4AAA-E4DBBE892930}"/>
                </a:ext>
              </a:extLst>
            </p:cNvPr>
            <p:cNvSpPr/>
            <p:nvPr/>
          </p:nvSpPr>
          <p:spPr>
            <a:xfrm>
              <a:off x="5622798" y="3120199"/>
              <a:ext cx="1016508" cy="383857"/>
            </a:xfrm>
            <a:custGeom>
              <a:avLst/>
              <a:gdLst>
                <a:gd name="connsiteX0" fmla="*/ 1016508 w 1016508"/>
                <a:gd name="connsiteY0" fmla="*/ 383858 h 383857"/>
                <a:gd name="connsiteX1" fmla="*/ 981075 w 1016508"/>
                <a:gd name="connsiteY1" fmla="*/ 0 h 383857"/>
                <a:gd name="connsiteX2" fmla="*/ 35338 w 1016508"/>
                <a:gd name="connsiteY2" fmla="*/ 0 h 383857"/>
                <a:gd name="connsiteX3" fmla="*/ 0 w 1016508"/>
                <a:gd name="connsiteY3" fmla="*/ 383858 h 383857"/>
                <a:gd name="connsiteX4" fmla="*/ 1016508 w 1016508"/>
                <a:gd name="connsiteY4" fmla="*/ 383858 h 38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383857">
                  <a:moveTo>
                    <a:pt x="1016508" y="383858"/>
                  </a:moveTo>
                  <a:lnTo>
                    <a:pt x="981075" y="0"/>
                  </a:lnTo>
                  <a:lnTo>
                    <a:pt x="35338" y="0"/>
                  </a:lnTo>
                  <a:lnTo>
                    <a:pt x="0" y="383858"/>
                  </a:lnTo>
                  <a:lnTo>
                    <a:pt x="1016508" y="383858"/>
                  </a:lnTo>
                  <a:close/>
                </a:path>
              </a:pathLst>
            </a:custGeom>
            <a:solidFill>
              <a:srgbClr val="FFFFFF"/>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2902" name="Freeform 2901">
              <a:extLst>
                <a:ext uri="{FF2B5EF4-FFF2-40B4-BE49-F238E27FC236}">
                  <a16:creationId xmlns:a16="http://schemas.microsoft.com/office/drawing/2014/main" id="{487A1F6F-58A6-2FE2-7409-527BF5AEFF36}"/>
                </a:ext>
              </a:extLst>
            </p:cNvPr>
            <p:cNvSpPr/>
            <p:nvPr/>
          </p:nvSpPr>
          <p:spPr>
            <a:xfrm>
              <a:off x="5456777" y="2941891"/>
              <a:ext cx="1367504" cy="91630"/>
            </a:xfrm>
            <a:custGeom>
              <a:avLst/>
              <a:gdLst>
                <a:gd name="connsiteX0" fmla="*/ 0 w 1367504"/>
                <a:gd name="connsiteY0" fmla="*/ 0 h 91630"/>
                <a:gd name="connsiteX1" fmla="*/ 1367505 w 1367504"/>
                <a:gd name="connsiteY1" fmla="*/ 0 h 91630"/>
                <a:gd name="connsiteX2" fmla="*/ 1367505 w 1367504"/>
                <a:gd name="connsiteY2" fmla="*/ 91630 h 91630"/>
                <a:gd name="connsiteX3" fmla="*/ 0 w 1367504"/>
                <a:gd name="connsiteY3" fmla="*/ 91630 h 91630"/>
              </a:gdLst>
              <a:ahLst/>
              <a:cxnLst>
                <a:cxn ang="0">
                  <a:pos x="connsiteX0" y="connsiteY0"/>
                </a:cxn>
                <a:cxn ang="0">
                  <a:pos x="connsiteX1" y="connsiteY1"/>
                </a:cxn>
                <a:cxn ang="0">
                  <a:pos x="connsiteX2" y="connsiteY2"/>
                </a:cxn>
                <a:cxn ang="0">
                  <a:pos x="connsiteX3" y="connsiteY3"/>
                </a:cxn>
              </a:cxnLst>
              <a:rect l="l" t="t" r="r" b="b"/>
              <a:pathLst>
                <a:path w="1367504" h="91630">
                  <a:moveTo>
                    <a:pt x="0" y="0"/>
                  </a:moveTo>
                  <a:lnTo>
                    <a:pt x="1367505" y="0"/>
                  </a:lnTo>
                  <a:lnTo>
                    <a:pt x="1367505" y="91630"/>
                  </a:lnTo>
                  <a:lnTo>
                    <a:pt x="0" y="91630"/>
                  </a:lnTo>
                  <a:close/>
                </a:path>
              </a:pathLst>
            </a:custGeom>
            <a:solidFill>
              <a:srgbClr val="A0A0A3"/>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grpSp>
          <p:nvGrpSpPr>
            <p:cNvPr id="2903" name="Graphic 662">
              <a:extLst>
                <a:ext uri="{FF2B5EF4-FFF2-40B4-BE49-F238E27FC236}">
                  <a16:creationId xmlns:a16="http://schemas.microsoft.com/office/drawing/2014/main" id="{AF1EA672-910A-50DA-8516-1BF0E869ECEF}"/>
                </a:ext>
              </a:extLst>
            </p:cNvPr>
            <p:cNvGrpSpPr/>
            <p:nvPr/>
          </p:nvGrpSpPr>
          <p:grpSpPr>
            <a:xfrm>
              <a:off x="5729287" y="3172967"/>
              <a:ext cx="803338" cy="220599"/>
              <a:chOff x="5729287" y="3172967"/>
              <a:chExt cx="803338" cy="220599"/>
            </a:xfrm>
            <a:noFill/>
          </p:grpSpPr>
          <p:sp>
            <p:nvSpPr>
              <p:cNvPr id="2905" name="Freeform 2904">
                <a:extLst>
                  <a:ext uri="{FF2B5EF4-FFF2-40B4-BE49-F238E27FC236}">
                    <a16:creationId xmlns:a16="http://schemas.microsoft.com/office/drawing/2014/main" id="{55873642-593A-02CF-109C-9EE541ED50A3}"/>
                  </a:ext>
                </a:extLst>
              </p:cNvPr>
              <p:cNvSpPr/>
              <p:nvPr/>
            </p:nvSpPr>
            <p:spPr>
              <a:xfrm>
                <a:off x="5729287" y="3172967"/>
                <a:ext cx="220599" cy="220599"/>
              </a:xfrm>
              <a:custGeom>
                <a:avLst/>
                <a:gdLst>
                  <a:gd name="connsiteX0" fmla="*/ 220599 w 220599"/>
                  <a:gd name="connsiteY0" fmla="*/ 110300 h 220599"/>
                  <a:gd name="connsiteX1" fmla="*/ 110299 w 220599"/>
                  <a:gd name="connsiteY1" fmla="*/ 220599 h 220599"/>
                  <a:gd name="connsiteX2" fmla="*/ 0 w 220599"/>
                  <a:gd name="connsiteY2" fmla="*/ 110300 h 220599"/>
                  <a:gd name="connsiteX3" fmla="*/ 110299 w 220599"/>
                  <a:gd name="connsiteY3" fmla="*/ 0 h 220599"/>
                </a:gdLst>
                <a:ahLst/>
                <a:cxnLst>
                  <a:cxn ang="0">
                    <a:pos x="connsiteX0" y="connsiteY0"/>
                  </a:cxn>
                  <a:cxn ang="0">
                    <a:pos x="connsiteX1" y="connsiteY1"/>
                  </a:cxn>
                  <a:cxn ang="0">
                    <a:pos x="connsiteX2" y="connsiteY2"/>
                  </a:cxn>
                  <a:cxn ang="0">
                    <a:pos x="connsiteX3" y="connsiteY3"/>
                  </a:cxn>
                </a:cxnLst>
                <a:rect l="l" t="t" r="r" b="b"/>
                <a:pathLst>
                  <a:path w="220599" h="220599">
                    <a:moveTo>
                      <a:pt x="220599" y="110300"/>
                    </a:moveTo>
                    <a:cubicBezTo>
                      <a:pt x="220599" y="171164"/>
                      <a:pt x="171260" y="220599"/>
                      <a:pt x="110299" y="220599"/>
                    </a:cubicBezTo>
                    <a:cubicBezTo>
                      <a:pt x="49339" y="220599"/>
                      <a:pt x="0" y="171260"/>
                      <a:pt x="0" y="110300"/>
                    </a:cubicBezTo>
                    <a:cubicBezTo>
                      <a:pt x="0" y="49340"/>
                      <a:pt x="49339" y="0"/>
                      <a:pt x="110299" y="0"/>
                    </a:cubicBezTo>
                  </a:path>
                </a:pathLst>
              </a:custGeom>
              <a:noFill/>
              <a:ln w="38100" cap="flat">
                <a:solidFill>
                  <a:srgbClr val="007CBA"/>
                </a:solidFill>
                <a:prstDash val="solid"/>
                <a:miter/>
              </a:ln>
            </p:spPr>
            <p:txBody>
              <a:bodyPr rtlCol="0" anchor="ctr"/>
              <a:lstStyle/>
              <a:p>
                <a:pPr>
                  <a:defRPr/>
                </a:pPr>
                <a:endParaRPr lang="en-US" kern="0">
                  <a:solidFill>
                    <a:srgbClr val="2E2925"/>
                  </a:solidFill>
                  <a:latin typeface="Arial" panose="020B0604020202020204"/>
                </a:endParaRPr>
              </a:p>
            </p:txBody>
          </p:sp>
          <p:sp>
            <p:nvSpPr>
              <p:cNvPr id="2906" name="Freeform 2905">
                <a:extLst>
                  <a:ext uri="{FF2B5EF4-FFF2-40B4-BE49-F238E27FC236}">
                    <a16:creationId xmlns:a16="http://schemas.microsoft.com/office/drawing/2014/main" id="{A663E2D7-38C8-E518-E135-F36CFF21668B}"/>
                  </a:ext>
                </a:extLst>
              </p:cNvPr>
              <p:cNvSpPr/>
              <p:nvPr/>
            </p:nvSpPr>
            <p:spPr>
              <a:xfrm>
                <a:off x="5839682" y="3173063"/>
                <a:ext cx="110299" cy="110299"/>
              </a:xfrm>
              <a:custGeom>
                <a:avLst/>
                <a:gdLst>
                  <a:gd name="connsiteX0" fmla="*/ 0 w 110299"/>
                  <a:gd name="connsiteY0" fmla="*/ 0 h 110299"/>
                  <a:gd name="connsiteX1" fmla="*/ 110300 w 110299"/>
                  <a:gd name="connsiteY1" fmla="*/ 110300 h 110299"/>
                </a:gdLst>
                <a:ahLst/>
                <a:cxnLst>
                  <a:cxn ang="0">
                    <a:pos x="connsiteX0" y="connsiteY0"/>
                  </a:cxn>
                  <a:cxn ang="0">
                    <a:pos x="connsiteX1" y="connsiteY1"/>
                  </a:cxn>
                </a:cxnLst>
                <a:rect l="l" t="t" r="r" b="b"/>
                <a:pathLst>
                  <a:path w="110299" h="110299">
                    <a:moveTo>
                      <a:pt x="0" y="0"/>
                    </a:moveTo>
                    <a:cubicBezTo>
                      <a:pt x="60865" y="0"/>
                      <a:pt x="110300" y="49339"/>
                      <a:pt x="110300" y="110300"/>
                    </a:cubicBezTo>
                  </a:path>
                </a:pathLst>
              </a:custGeom>
              <a:noFill/>
              <a:ln w="38100" cap="flat">
                <a:solidFill>
                  <a:srgbClr val="222C67"/>
                </a:solidFill>
                <a:prstDash val="solid"/>
                <a:miter/>
              </a:ln>
            </p:spPr>
            <p:txBody>
              <a:bodyPr rtlCol="0" anchor="ctr"/>
              <a:lstStyle/>
              <a:p>
                <a:pPr>
                  <a:defRPr/>
                </a:pPr>
                <a:endParaRPr lang="en-US" kern="0">
                  <a:solidFill>
                    <a:srgbClr val="2E2925"/>
                  </a:solidFill>
                  <a:latin typeface="Arial" panose="020B0604020202020204"/>
                </a:endParaRPr>
              </a:p>
            </p:txBody>
          </p:sp>
          <p:sp>
            <p:nvSpPr>
              <p:cNvPr id="2907" name="Freeform 2906">
                <a:extLst>
                  <a:ext uri="{FF2B5EF4-FFF2-40B4-BE49-F238E27FC236}">
                    <a16:creationId xmlns:a16="http://schemas.microsoft.com/office/drawing/2014/main" id="{979E5AFF-4E00-ED56-BDFF-4042AF96BAE6}"/>
                  </a:ext>
                </a:extLst>
              </p:cNvPr>
              <p:cNvSpPr/>
              <p:nvPr/>
            </p:nvSpPr>
            <p:spPr>
              <a:xfrm>
                <a:off x="6135052" y="3205353"/>
                <a:ext cx="110299" cy="188213"/>
              </a:xfrm>
              <a:custGeom>
                <a:avLst/>
                <a:gdLst>
                  <a:gd name="connsiteX0" fmla="*/ 78010 w 110299"/>
                  <a:gd name="connsiteY0" fmla="*/ 0 h 188213"/>
                  <a:gd name="connsiteX1" fmla="*/ 110299 w 110299"/>
                  <a:gd name="connsiteY1" fmla="*/ 77914 h 188213"/>
                  <a:gd name="connsiteX2" fmla="*/ 0 w 110299"/>
                  <a:gd name="connsiteY2" fmla="*/ 188214 h 188213"/>
                </a:gdLst>
                <a:ahLst/>
                <a:cxnLst>
                  <a:cxn ang="0">
                    <a:pos x="connsiteX0" y="connsiteY0"/>
                  </a:cxn>
                  <a:cxn ang="0">
                    <a:pos x="connsiteX1" y="connsiteY1"/>
                  </a:cxn>
                  <a:cxn ang="0">
                    <a:pos x="connsiteX2" y="connsiteY2"/>
                  </a:cxn>
                </a:cxnLst>
                <a:rect l="l" t="t" r="r" b="b"/>
                <a:pathLst>
                  <a:path w="110299" h="188213">
                    <a:moveTo>
                      <a:pt x="78010" y="0"/>
                    </a:moveTo>
                    <a:cubicBezTo>
                      <a:pt x="97917" y="19907"/>
                      <a:pt x="110299" y="47530"/>
                      <a:pt x="110299" y="77914"/>
                    </a:cubicBezTo>
                    <a:cubicBezTo>
                      <a:pt x="110299" y="138779"/>
                      <a:pt x="60960" y="188214"/>
                      <a:pt x="0" y="188214"/>
                    </a:cubicBezTo>
                  </a:path>
                </a:pathLst>
              </a:custGeom>
              <a:noFill/>
              <a:ln w="38100" cap="flat">
                <a:solidFill>
                  <a:srgbClr val="222C67"/>
                </a:solidFill>
                <a:prstDash val="solid"/>
                <a:miter/>
              </a:ln>
            </p:spPr>
            <p:txBody>
              <a:bodyPr rtlCol="0" anchor="ctr"/>
              <a:lstStyle/>
              <a:p>
                <a:pPr>
                  <a:defRPr/>
                </a:pPr>
                <a:endParaRPr lang="en-US" kern="0">
                  <a:solidFill>
                    <a:srgbClr val="2E2925"/>
                  </a:solidFill>
                  <a:latin typeface="Arial" panose="020B0604020202020204"/>
                </a:endParaRPr>
              </a:p>
            </p:txBody>
          </p:sp>
          <p:sp>
            <p:nvSpPr>
              <p:cNvPr id="2908" name="Freeform 2907">
                <a:extLst>
                  <a:ext uri="{FF2B5EF4-FFF2-40B4-BE49-F238E27FC236}">
                    <a16:creationId xmlns:a16="http://schemas.microsoft.com/office/drawing/2014/main" id="{20EFC29E-88D6-047C-4A3D-9D5EC18519D7}"/>
                  </a:ext>
                </a:extLst>
              </p:cNvPr>
              <p:cNvSpPr/>
              <p:nvPr/>
            </p:nvSpPr>
            <p:spPr>
              <a:xfrm>
                <a:off x="6024848" y="3172967"/>
                <a:ext cx="188309" cy="220599"/>
              </a:xfrm>
              <a:custGeom>
                <a:avLst/>
                <a:gdLst>
                  <a:gd name="connsiteX0" fmla="*/ 110299 w 188309"/>
                  <a:gd name="connsiteY0" fmla="*/ 220599 h 220599"/>
                  <a:gd name="connsiteX1" fmla="*/ 0 w 188309"/>
                  <a:gd name="connsiteY1" fmla="*/ 110300 h 220599"/>
                  <a:gd name="connsiteX2" fmla="*/ 110299 w 188309"/>
                  <a:gd name="connsiteY2" fmla="*/ 0 h 220599"/>
                  <a:gd name="connsiteX3" fmla="*/ 188309 w 188309"/>
                  <a:gd name="connsiteY3" fmla="*/ 32290 h 220599"/>
                </a:gdLst>
                <a:ahLst/>
                <a:cxnLst>
                  <a:cxn ang="0">
                    <a:pos x="connsiteX0" y="connsiteY0"/>
                  </a:cxn>
                  <a:cxn ang="0">
                    <a:pos x="connsiteX1" y="connsiteY1"/>
                  </a:cxn>
                  <a:cxn ang="0">
                    <a:pos x="connsiteX2" y="connsiteY2"/>
                  </a:cxn>
                  <a:cxn ang="0">
                    <a:pos x="connsiteX3" y="connsiteY3"/>
                  </a:cxn>
                </a:cxnLst>
                <a:rect l="l" t="t" r="r" b="b"/>
                <a:pathLst>
                  <a:path w="188309" h="220599">
                    <a:moveTo>
                      <a:pt x="110299" y="220599"/>
                    </a:moveTo>
                    <a:cubicBezTo>
                      <a:pt x="49435" y="220599"/>
                      <a:pt x="0" y="171260"/>
                      <a:pt x="0" y="110300"/>
                    </a:cubicBezTo>
                    <a:cubicBezTo>
                      <a:pt x="0" y="49340"/>
                      <a:pt x="49339" y="0"/>
                      <a:pt x="110299" y="0"/>
                    </a:cubicBezTo>
                    <a:cubicBezTo>
                      <a:pt x="140779" y="0"/>
                      <a:pt x="168307" y="12383"/>
                      <a:pt x="188309" y="32290"/>
                    </a:cubicBezTo>
                  </a:path>
                </a:pathLst>
              </a:custGeom>
              <a:noFill/>
              <a:ln w="38100" cap="flat">
                <a:solidFill>
                  <a:srgbClr val="007CBA"/>
                </a:solidFill>
                <a:prstDash val="solid"/>
                <a:miter/>
              </a:ln>
            </p:spPr>
            <p:txBody>
              <a:bodyPr rtlCol="0" anchor="ctr"/>
              <a:lstStyle/>
              <a:p>
                <a:pPr>
                  <a:defRPr/>
                </a:pPr>
                <a:endParaRPr lang="en-US" kern="0">
                  <a:solidFill>
                    <a:srgbClr val="2E2925"/>
                  </a:solidFill>
                  <a:latin typeface="Arial" panose="020B0604020202020204"/>
                </a:endParaRPr>
              </a:p>
            </p:txBody>
          </p:sp>
          <p:sp>
            <p:nvSpPr>
              <p:cNvPr id="2909" name="Freeform 2908">
                <a:extLst>
                  <a:ext uri="{FF2B5EF4-FFF2-40B4-BE49-F238E27FC236}">
                    <a16:creationId xmlns:a16="http://schemas.microsoft.com/office/drawing/2014/main" id="{3FA4E814-C4EB-355F-520A-4898671FA858}"/>
                  </a:ext>
                </a:extLst>
              </p:cNvPr>
              <p:cNvSpPr/>
              <p:nvPr/>
            </p:nvSpPr>
            <p:spPr>
              <a:xfrm>
                <a:off x="6312025" y="3172967"/>
                <a:ext cx="220600" cy="220599"/>
              </a:xfrm>
              <a:custGeom>
                <a:avLst/>
                <a:gdLst>
                  <a:gd name="connsiteX0" fmla="*/ 202597 w 220599"/>
                  <a:gd name="connsiteY0" fmla="*/ 49911 h 220599"/>
                  <a:gd name="connsiteX1" fmla="*/ 220599 w 220599"/>
                  <a:gd name="connsiteY1" fmla="*/ 110300 h 220599"/>
                  <a:gd name="connsiteX2" fmla="*/ 110300 w 220599"/>
                  <a:gd name="connsiteY2" fmla="*/ 220599 h 220599"/>
                  <a:gd name="connsiteX3" fmla="*/ 0 w 220599"/>
                  <a:gd name="connsiteY3" fmla="*/ 110300 h 220599"/>
                  <a:gd name="connsiteX4" fmla="*/ 110300 w 220599"/>
                  <a:gd name="connsiteY4" fmla="*/ 0 h 220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99" h="220599">
                    <a:moveTo>
                      <a:pt x="202597" y="49911"/>
                    </a:moveTo>
                    <a:cubicBezTo>
                      <a:pt x="214027" y="67246"/>
                      <a:pt x="220599" y="88011"/>
                      <a:pt x="220599" y="110300"/>
                    </a:cubicBezTo>
                    <a:cubicBezTo>
                      <a:pt x="220599" y="171164"/>
                      <a:pt x="171260" y="220599"/>
                      <a:pt x="110300" y="220599"/>
                    </a:cubicBezTo>
                    <a:cubicBezTo>
                      <a:pt x="49339" y="220599"/>
                      <a:pt x="0" y="171260"/>
                      <a:pt x="0" y="110300"/>
                    </a:cubicBezTo>
                    <a:cubicBezTo>
                      <a:pt x="0" y="49340"/>
                      <a:pt x="49339" y="0"/>
                      <a:pt x="110300" y="0"/>
                    </a:cubicBezTo>
                  </a:path>
                </a:pathLst>
              </a:custGeom>
              <a:noFill/>
              <a:ln w="38100" cap="flat">
                <a:solidFill>
                  <a:srgbClr val="007CBA"/>
                </a:solidFill>
                <a:prstDash val="solid"/>
                <a:miter/>
              </a:ln>
            </p:spPr>
            <p:txBody>
              <a:bodyPr rtlCol="0" anchor="ctr"/>
              <a:lstStyle/>
              <a:p>
                <a:pPr>
                  <a:defRPr/>
                </a:pPr>
                <a:endParaRPr lang="en-US" kern="0">
                  <a:solidFill>
                    <a:srgbClr val="2E2925"/>
                  </a:solidFill>
                  <a:latin typeface="Arial" panose="020B0604020202020204"/>
                </a:endParaRPr>
              </a:p>
            </p:txBody>
          </p:sp>
          <p:sp>
            <p:nvSpPr>
              <p:cNvPr id="2910" name="Freeform 2909">
                <a:extLst>
                  <a:ext uri="{FF2B5EF4-FFF2-40B4-BE49-F238E27FC236}">
                    <a16:creationId xmlns:a16="http://schemas.microsoft.com/office/drawing/2014/main" id="{3621395F-40F6-504E-F992-489E62250AB5}"/>
                  </a:ext>
                </a:extLst>
              </p:cNvPr>
              <p:cNvSpPr/>
              <p:nvPr/>
            </p:nvSpPr>
            <p:spPr>
              <a:xfrm>
                <a:off x="6422421" y="3173063"/>
                <a:ext cx="92202" cy="49815"/>
              </a:xfrm>
              <a:custGeom>
                <a:avLst/>
                <a:gdLst>
                  <a:gd name="connsiteX0" fmla="*/ 0 w 92202"/>
                  <a:gd name="connsiteY0" fmla="*/ 0 h 49815"/>
                  <a:gd name="connsiteX1" fmla="*/ 92202 w 92202"/>
                  <a:gd name="connsiteY1" fmla="*/ 49816 h 49815"/>
                </a:gdLst>
                <a:ahLst/>
                <a:cxnLst>
                  <a:cxn ang="0">
                    <a:pos x="connsiteX0" y="connsiteY0"/>
                  </a:cxn>
                  <a:cxn ang="0">
                    <a:pos x="connsiteX1" y="connsiteY1"/>
                  </a:cxn>
                </a:cxnLst>
                <a:rect l="l" t="t" r="r" b="b"/>
                <a:pathLst>
                  <a:path w="92202" h="49815">
                    <a:moveTo>
                      <a:pt x="0" y="0"/>
                    </a:moveTo>
                    <a:cubicBezTo>
                      <a:pt x="38576" y="0"/>
                      <a:pt x="72581" y="19812"/>
                      <a:pt x="92202" y="49816"/>
                    </a:cubicBezTo>
                  </a:path>
                </a:pathLst>
              </a:custGeom>
              <a:noFill/>
              <a:ln w="38100" cap="flat">
                <a:solidFill>
                  <a:srgbClr val="222C67"/>
                </a:solidFill>
                <a:prstDash val="solid"/>
                <a:miter/>
              </a:ln>
            </p:spPr>
            <p:txBody>
              <a:bodyPr rtlCol="0" anchor="ctr"/>
              <a:lstStyle/>
              <a:p>
                <a:pPr>
                  <a:defRPr/>
                </a:pPr>
                <a:endParaRPr lang="en-US" kern="0">
                  <a:solidFill>
                    <a:srgbClr val="2E2925"/>
                  </a:solidFill>
                  <a:latin typeface="Arial" panose="020B0604020202020204"/>
                </a:endParaRPr>
              </a:p>
            </p:txBody>
          </p:sp>
        </p:grpSp>
        <p:sp>
          <p:nvSpPr>
            <p:cNvPr id="2904" name="Freeform 2903">
              <a:extLst>
                <a:ext uri="{FF2B5EF4-FFF2-40B4-BE49-F238E27FC236}">
                  <a16:creationId xmlns:a16="http://schemas.microsoft.com/office/drawing/2014/main" id="{3C461C67-0EA9-E2F5-BA18-86D38E06C5A0}"/>
                </a:ext>
              </a:extLst>
            </p:cNvPr>
            <p:cNvSpPr/>
            <p:nvPr/>
          </p:nvSpPr>
          <p:spPr>
            <a:xfrm>
              <a:off x="5622798" y="3458146"/>
              <a:ext cx="1016508" cy="45910"/>
            </a:xfrm>
            <a:custGeom>
              <a:avLst/>
              <a:gdLst>
                <a:gd name="connsiteX0" fmla="*/ 4191 w 1016508"/>
                <a:gd name="connsiteY0" fmla="*/ 0 h 45910"/>
                <a:gd name="connsiteX1" fmla="*/ 0 w 1016508"/>
                <a:gd name="connsiteY1" fmla="*/ 45911 h 45910"/>
                <a:gd name="connsiteX2" fmla="*/ 1016508 w 1016508"/>
                <a:gd name="connsiteY2" fmla="*/ 45911 h 45910"/>
                <a:gd name="connsiteX3" fmla="*/ 1012317 w 1016508"/>
                <a:gd name="connsiteY3" fmla="*/ 0 h 45910"/>
                <a:gd name="connsiteX4" fmla="*/ 4191 w 1016508"/>
                <a:gd name="connsiteY4" fmla="*/ 0 h 4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45910">
                  <a:moveTo>
                    <a:pt x="4191" y="0"/>
                  </a:moveTo>
                  <a:lnTo>
                    <a:pt x="0" y="45911"/>
                  </a:lnTo>
                  <a:lnTo>
                    <a:pt x="1016508" y="45911"/>
                  </a:lnTo>
                  <a:lnTo>
                    <a:pt x="1012317" y="0"/>
                  </a:lnTo>
                  <a:lnTo>
                    <a:pt x="4191" y="0"/>
                  </a:lnTo>
                  <a:close/>
                </a:path>
              </a:pathLst>
            </a:custGeom>
            <a:solidFill>
              <a:srgbClr val="EAEAEA"/>
            </a:solidFill>
            <a:ln w="9525" cap="flat">
              <a:noFill/>
              <a:prstDash val="solid"/>
              <a:miter/>
            </a:ln>
          </p:spPr>
          <p:txBody>
            <a:bodyPr rtlCol="0" anchor="ctr"/>
            <a:lstStyle/>
            <a:p>
              <a:pPr>
                <a:defRPr/>
              </a:pPr>
              <a:endParaRPr lang="en-US" kern="0">
                <a:solidFill>
                  <a:srgbClr val="2E2925"/>
                </a:solidFill>
                <a:latin typeface="Arial" panose="020B0604020202020204"/>
              </a:endParaRPr>
            </a:p>
          </p:txBody>
        </p:sp>
      </p:grpSp>
      <p:grpSp>
        <p:nvGrpSpPr>
          <p:cNvPr id="2920" name="Group 2919">
            <a:extLst>
              <a:ext uri="{FF2B5EF4-FFF2-40B4-BE49-F238E27FC236}">
                <a16:creationId xmlns:a16="http://schemas.microsoft.com/office/drawing/2014/main" id="{3F8802ED-06C0-A0E0-71DB-700378AEDBF8}"/>
              </a:ext>
            </a:extLst>
          </p:cNvPr>
          <p:cNvGrpSpPr>
            <a:grpSpLocks noChangeAspect="1"/>
          </p:cNvGrpSpPr>
          <p:nvPr/>
        </p:nvGrpSpPr>
        <p:grpSpPr>
          <a:xfrm>
            <a:off x="2212714" y="4946007"/>
            <a:ext cx="1122083" cy="822235"/>
            <a:chOff x="536644" y="3300222"/>
            <a:chExt cx="2185686" cy="1601619"/>
          </a:xfrm>
        </p:grpSpPr>
        <p:sp>
          <p:nvSpPr>
            <p:cNvPr id="2921" name="Freeform 53">
              <a:extLst>
                <a:ext uri="{FF2B5EF4-FFF2-40B4-BE49-F238E27FC236}">
                  <a16:creationId xmlns:a16="http://schemas.microsoft.com/office/drawing/2014/main" id="{96E65354-C0A9-74E0-8754-BA505F19EC5D}"/>
                </a:ext>
              </a:extLst>
            </p:cNvPr>
            <p:cNvSpPr/>
            <p:nvPr/>
          </p:nvSpPr>
          <p:spPr>
            <a:xfrm>
              <a:off x="1289002" y="3300374"/>
              <a:ext cx="792153" cy="1601417"/>
            </a:xfrm>
            <a:custGeom>
              <a:avLst/>
              <a:gdLst>
                <a:gd name="connsiteX0" fmla="*/ 791614 w 792153"/>
                <a:gd name="connsiteY0" fmla="*/ 1505956 h 1601417"/>
                <a:gd name="connsiteX1" fmla="*/ 696152 w 792153"/>
                <a:gd name="connsiteY1" fmla="*/ 1600430 h 1601417"/>
                <a:gd name="connsiteX2" fmla="*/ 94688 w 792153"/>
                <a:gd name="connsiteY2" fmla="*/ 1600430 h 1601417"/>
                <a:gd name="connsiteX3" fmla="*/ -539 w 792153"/>
                <a:gd name="connsiteY3" fmla="*/ 1505956 h 1601417"/>
                <a:gd name="connsiteX4" fmla="*/ -539 w 792153"/>
                <a:gd name="connsiteY4" fmla="*/ 93588 h 1601417"/>
                <a:gd name="connsiteX5" fmla="*/ 94688 w 792153"/>
                <a:gd name="connsiteY5" fmla="*/ -987 h 1601417"/>
                <a:gd name="connsiteX6" fmla="*/ 696152 w 792153"/>
                <a:gd name="connsiteY6" fmla="*/ -987 h 1601417"/>
                <a:gd name="connsiteX7" fmla="*/ 791614 w 792153"/>
                <a:gd name="connsiteY7"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153" h="1601417">
                  <a:moveTo>
                    <a:pt x="791614" y="1505956"/>
                  </a:moveTo>
                  <a:cubicBezTo>
                    <a:pt x="791614" y="1558141"/>
                    <a:pt x="748391" y="1600430"/>
                    <a:pt x="696152" y="1600430"/>
                  </a:cubicBezTo>
                  <a:lnTo>
                    <a:pt x="94688" y="1600430"/>
                  </a:lnTo>
                  <a:cubicBezTo>
                    <a:pt x="42347" y="1600430"/>
                    <a:pt x="-539" y="1558209"/>
                    <a:pt x="-539" y="1505956"/>
                  </a:cubicBezTo>
                  <a:lnTo>
                    <a:pt x="-539" y="93588"/>
                  </a:lnTo>
                  <a:cubicBezTo>
                    <a:pt x="-539" y="41352"/>
                    <a:pt x="42414" y="-987"/>
                    <a:pt x="94688" y="-987"/>
                  </a:cubicBezTo>
                  <a:lnTo>
                    <a:pt x="696152" y="-987"/>
                  </a:lnTo>
                  <a:cubicBezTo>
                    <a:pt x="748391" y="-987"/>
                    <a:pt x="791614" y="41420"/>
                    <a:pt x="791614" y="93588"/>
                  </a:cubicBezTo>
                  <a:close/>
                </a:path>
              </a:pathLst>
            </a:custGeom>
            <a:solidFill>
              <a:srgbClr val="007CBA">
                <a:lumMod val="7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22" name="Freeform 54">
              <a:extLst>
                <a:ext uri="{FF2B5EF4-FFF2-40B4-BE49-F238E27FC236}">
                  <a16:creationId xmlns:a16="http://schemas.microsoft.com/office/drawing/2014/main" id="{D69E8DA5-BF41-87CC-0562-0C418A3F0E88}"/>
                </a:ext>
              </a:extLst>
            </p:cNvPr>
            <p:cNvSpPr/>
            <p:nvPr/>
          </p:nvSpPr>
          <p:spPr>
            <a:xfrm>
              <a:off x="1289644" y="3300307"/>
              <a:ext cx="790667" cy="1601485"/>
            </a:xfrm>
            <a:custGeom>
              <a:avLst/>
              <a:gdLst>
                <a:gd name="connsiteX0" fmla="*/ 94046 w 790667"/>
                <a:gd name="connsiteY0" fmla="*/ 1600498 h 1601485"/>
                <a:gd name="connsiteX1" fmla="*/ 695510 w 790667"/>
                <a:gd name="connsiteY1" fmla="*/ 1600498 h 1601485"/>
                <a:gd name="connsiteX2" fmla="*/ 790061 w 790667"/>
                <a:gd name="connsiteY2" fmla="*/ 1509401 h 1601485"/>
                <a:gd name="connsiteX3" fmla="*/ -539 w 790667"/>
                <a:gd name="connsiteY3" fmla="*/ 1509401 h 1601485"/>
                <a:gd name="connsiteX4" fmla="*/ 94046 w 790667"/>
                <a:gd name="connsiteY4" fmla="*/ 1600498 h 1601485"/>
                <a:gd name="connsiteX5" fmla="*/ 695510 w 790667"/>
                <a:gd name="connsiteY5" fmla="*/ -987 h 1601485"/>
                <a:gd name="connsiteX6" fmla="*/ 94046 w 790667"/>
                <a:gd name="connsiteY6" fmla="*/ -987 h 1601485"/>
                <a:gd name="connsiteX7" fmla="*/ -505 w 790667"/>
                <a:gd name="connsiteY7" fmla="*/ 90210 h 1601485"/>
                <a:gd name="connsiteX8" fmla="*/ 790129 w 790667"/>
                <a:gd name="connsiteY8" fmla="*/ 90210 h 1601485"/>
                <a:gd name="connsiteX9" fmla="*/ 695510 w 790667"/>
                <a:gd name="connsiteY9" fmla="*/ -987 h 16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0667" h="1601485">
                  <a:moveTo>
                    <a:pt x="94046" y="1600498"/>
                  </a:moveTo>
                  <a:lnTo>
                    <a:pt x="695510" y="1600498"/>
                  </a:lnTo>
                  <a:cubicBezTo>
                    <a:pt x="746449" y="1600666"/>
                    <a:pt x="788322" y="1560320"/>
                    <a:pt x="790061" y="1509401"/>
                  </a:cubicBezTo>
                  <a:lnTo>
                    <a:pt x="-539" y="1509401"/>
                  </a:lnTo>
                  <a:cubicBezTo>
                    <a:pt x="1204" y="1560337"/>
                    <a:pt x="43090" y="1600683"/>
                    <a:pt x="94046" y="1600498"/>
                  </a:cubicBezTo>
                  <a:close/>
                  <a:moveTo>
                    <a:pt x="695510" y="-987"/>
                  </a:moveTo>
                  <a:lnTo>
                    <a:pt x="94046" y="-987"/>
                  </a:lnTo>
                  <a:cubicBezTo>
                    <a:pt x="43140" y="-987"/>
                    <a:pt x="1588" y="39781"/>
                    <a:pt x="-505" y="90210"/>
                  </a:cubicBezTo>
                  <a:lnTo>
                    <a:pt x="790129" y="90210"/>
                  </a:lnTo>
                  <a:cubicBezTo>
                    <a:pt x="787968" y="39781"/>
                    <a:pt x="746416" y="-987"/>
                    <a:pt x="695510" y="-987"/>
                  </a:cubicBez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23" name="Freeform 55">
              <a:extLst>
                <a:ext uri="{FF2B5EF4-FFF2-40B4-BE49-F238E27FC236}">
                  <a16:creationId xmlns:a16="http://schemas.microsoft.com/office/drawing/2014/main" id="{53208F65-BA0F-7A19-3EC8-28F9C57A3506}"/>
                </a:ext>
              </a:extLst>
            </p:cNvPr>
            <p:cNvSpPr/>
            <p:nvPr/>
          </p:nvSpPr>
          <p:spPr>
            <a:xfrm>
              <a:off x="1845081" y="3300374"/>
              <a:ext cx="877249" cy="1601417"/>
            </a:xfrm>
            <a:custGeom>
              <a:avLst/>
              <a:gdLst>
                <a:gd name="connsiteX0" fmla="*/ 876694 w 877249"/>
                <a:gd name="connsiteY0" fmla="*/ 1505956 h 1601417"/>
                <a:gd name="connsiteX1" fmla="*/ 781146 w 877249"/>
                <a:gd name="connsiteY1" fmla="*/ 1600430 h 1601417"/>
                <a:gd name="connsiteX2" fmla="*/ 94215 w 877249"/>
                <a:gd name="connsiteY2" fmla="*/ 1600430 h 1601417"/>
                <a:gd name="connsiteX3" fmla="*/ -539 w 877249"/>
                <a:gd name="connsiteY3" fmla="*/ 1506057 h 1601417"/>
                <a:gd name="connsiteX4" fmla="*/ -539 w 877249"/>
                <a:gd name="connsiteY4" fmla="*/ 1505956 h 1601417"/>
                <a:gd name="connsiteX5" fmla="*/ -539 w 877249"/>
                <a:gd name="connsiteY5" fmla="*/ 93588 h 1601417"/>
                <a:gd name="connsiteX6" fmla="*/ 94215 w 877249"/>
                <a:gd name="connsiteY6" fmla="*/ -987 h 1601417"/>
                <a:gd name="connsiteX7" fmla="*/ 781163 w 877249"/>
                <a:gd name="connsiteY7" fmla="*/ -987 h 1601417"/>
                <a:gd name="connsiteX8" fmla="*/ 876711 w 877249"/>
                <a:gd name="connsiteY8"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7249" h="1601417">
                  <a:moveTo>
                    <a:pt x="876694" y="1505956"/>
                  </a:moveTo>
                  <a:cubicBezTo>
                    <a:pt x="876694" y="1558141"/>
                    <a:pt x="833369" y="1600430"/>
                    <a:pt x="781146" y="1600430"/>
                  </a:cubicBezTo>
                  <a:lnTo>
                    <a:pt x="94215" y="1600430"/>
                  </a:lnTo>
                  <a:cubicBezTo>
                    <a:pt x="41992" y="1600548"/>
                    <a:pt x="-421" y="1558293"/>
                    <a:pt x="-539" y="1506057"/>
                  </a:cubicBezTo>
                  <a:cubicBezTo>
                    <a:pt x="-539" y="1506023"/>
                    <a:pt x="-539" y="1505990"/>
                    <a:pt x="-539" y="1505956"/>
                  </a:cubicBezTo>
                  <a:lnTo>
                    <a:pt x="-539" y="93588"/>
                  </a:lnTo>
                  <a:cubicBezTo>
                    <a:pt x="-438" y="41318"/>
                    <a:pt x="41959" y="-998"/>
                    <a:pt x="94215" y="-987"/>
                  </a:cubicBezTo>
                  <a:lnTo>
                    <a:pt x="781163" y="-987"/>
                  </a:lnTo>
                  <a:cubicBezTo>
                    <a:pt x="833386" y="-987"/>
                    <a:pt x="876711" y="41420"/>
                    <a:pt x="876711" y="93588"/>
                  </a:cubicBezTo>
                  <a:close/>
                </a:path>
              </a:pathLst>
            </a:custGeom>
            <a:solidFill>
              <a:srgbClr val="007CBA">
                <a:lumMod val="7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24" name="Freeform 56">
              <a:extLst>
                <a:ext uri="{FF2B5EF4-FFF2-40B4-BE49-F238E27FC236}">
                  <a16:creationId xmlns:a16="http://schemas.microsoft.com/office/drawing/2014/main" id="{8F545DEE-0F9A-5D9C-8547-16EC92DD5C35}"/>
                </a:ext>
              </a:extLst>
            </p:cNvPr>
            <p:cNvSpPr/>
            <p:nvPr/>
          </p:nvSpPr>
          <p:spPr>
            <a:xfrm>
              <a:off x="1845081" y="3300374"/>
              <a:ext cx="384671" cy="1601417"/>
            </a:xfrm>
            <a:custGeom>
              <a:avLst/>
              <a:gdLst>
                <a:gd name="connsiteX0" fmla="*/ 384133 w 384671"/>
                <a:gd name="connsiteY0" fmla="*/ 1505956 h 1601417"/>
                <a:gd name="connsiteX1" fmla="*/ 384133 w 384671"/>
                <a:gd name="connsiteY1" fmla="*/ 93588 h 1601417"/>
                <a:gd name="connsiteX2" fmla="*/ 288889 w 384671"/>
                <a:gd name="connsiteY2" fmla="*/ -987 h 1601417"/>
                <a:gd name="connsiteX3" fmla="*/ 94215 w 384671"/>
                <a:gd name="connsiteY3" fmla="*/ -987 h 1601417"/>
                <a:gd name="connsiteX4" fmla="*/ -539 w 384671"/>
                <a:gd name="connsiteY4" fmla="*/ 93588 h 1601417"/>
                <a:gd name="connsiteX5" fmla="*/ -539 w 384671"/>
                <a:gd name="connsiteY5" fmla="*/ 1505956 h 1601417"/>
                <a:gd name="connsiteX6" fmla="*/ 94113 w 384671"/>
                <a:gd name="connsiteY6" fmla="*/ 1600430 h 1601417"/>
                <a:gd name="connsiteX7" fmla="*/ 94215 w 384671"/>
                <a:gd name="connsiteY7" fmla="*/ 1600430 h 1601417"/>
                <a:gd name="connsiteX8" fmla="*/ 288889 w 384671"/>
                <a:gd name="connsiteY8" fmla="*/ 1600430 h 1601417"/>
                <a:gd name="connsiteX9" fmla="*/ 384133 w 384671"/>
                <a:gd name="connsiteY9" fmla="*/ 1505956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671" h="1601417">
                  <a:moveTo>
                    <a:pt x="384133" y="1505956"/>
                  </a:moveTo>
                  <a:lnTo>
                    <a:pt x="384133" y="93588"/>
                  </a:lnTo>
                  <a:cubicBezTo>
                    <a:pt x="384133" y="41352"/>
                    <a:pt x="341112" y="-987"/>
                    <a:pt x="288889" y="-987"/>
                  </a:cubicBezTo>
                  <a:lnTo>
                    <a:pt x="94215" y="-987"/>
                  </a:lnTo>
                  <a:cubicBezTo>
                    <a:pt x="41959" y="-998"/>
                    <a:pt x="-438" y="41318"/>
                    <a:pt x="-539" y="93588"/>
                  </a:cubicBezTo>
                  <a:lnTo>
                    <a:pt x="-539" y="1505956"/>
                  </a:lnTo>
                  <a:cubicBezTo>
                    <a:pt x="-488" y="1558192"/>
                    <a:pt x="41891" y="1600481"/>
                    <a:pt x="94113" y="1600430"/>
                  </a:cubicBezTo>
                  <a:cubicBezTo>
                    <a:pt x="94147" y="1600430"/>
                    <a:pt x="94181" y="1600430"/>
                    <a:pt x="94215" y="1600430"/>
                  </a:cubicBezTo>
                  <a:lnTo>
                    <a:pt x="288889" y="1600430"/>
                  </a:lnTo>
                  <a:cubicBezTo>
                    <a:pt x="341112" y="1600430"/>
                    <a:pt x="384133" y="1558141"/>
                    <a:pt x="384133" y="1505956"/>
                  </a:cubicBezTo>
                  <a:close/>
                </a:path>
              </a:pathLst>
            </a:custGeom>
            <a:solidFill>
              <a:srgbClr val="FFFFFF">
                <a:alpha val="2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25" name="Freeform 57">
              <a:extLst>
                <a:ext uri="{FF2B5EF4-FFF2-40B4-BE49-F238E27FC236}">
                  <a16:creationId xmlns:a16="http://schemas.microsoft.com/office/drawing/2014/main" id="{4A125AED-7E36-7EF3-0356-DA34294A8605}"/>
                </a:ext>
              </a:extLst>
            </p:cNvPr>
            <p:cNvSpPr/>
            <p:nvPr/>
          </p:nvSpPr>
          <p:spPr>
            <a:xfrm>
              <a:off x="2452607" y="3300307"/>
              <a:ext cx="269707" cy="1601417"/>
            </a:xfrm>
            <a:custGeom>
              <a:avLst/>
              <a:gdLst>
                <a:gd name="connsiteX0" fmla="*/ 173621 w 269707"/>
                <a:gd name="connsiteY0" fmla="*/ -987 h 1601417"/>
                <a:gd name="connsiteX1" fmla="*/ -539 w 269707"/>
                <a:gd name="connsiteY1" fmla="*/ -987 h 1601417"/>
                <a:gd name="connsiteX2" fmla="*/ 94198 w 269707"/>
                <a:gd name="connsiteY2" fmla="*/ 93588 h 1601417"/>
                <a:gd name="connsiteX3" fmla="*/ 94198 w 269707"/>
                <a:gd name="connsiteY3" fmla="*/ 1505956 h 1601417"/>
                <a:gd name="connsiteX4" fmla="*/ -454 w 269707"/>
                <a:gd name="connsiteY4" fmla="*/ 1600430 h 1601417"/>
                <a:gd name="connsiteX5" fmla="*/ -539 w 269707"/>
                <a:gd name="connsiteY5" fmla="*/ 1600430 h 1601417"/>
                <a:gd name="connsiteX6" fmla="*/ 173621 w 269707"/>
                <a:gd name="connsiteY6" fmla="*/ 1600430 h 1601417"/>
                <a:gd name="connsiteX7" fmla="*/ 269168 w 269707"/>
                <a:gd name="connsiteY7" fmla="*/ 1505956 h 1601417"/>
                <a:gd name="connsiteX8" fmla="*/ 269168 w 269707"/>
                <a:gd name="connsiteY8" fmla="*/ 93656 h 1601417"/>
                <a:gd name="connsiteX9" fmla="*/ 173621 w 269707"/>
                <a:gd name="connsiteY9" fmla="*/ -987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707" h="1601417">
                  <a:moveTo>
                    <a:pt x="173621" y="-987"/>
                  </a:moveTo>
                  <a:lnTo>
                    <a:pt x="-539" y="-987"/>
                  </a:lnTo>
                  <a:cubicBezTo>
                    <a:pt x="51718" y="-987"/>
                    <a:pt x="94097" y="41318"/>
                    <a:pt x="94198" y="93588"/>
                  </a:cubicBezTo>
                  <a:lnTo>
                    <a:pt x="94198" y="1505956"/>
                  </a:lnTo>
                  <a:cubicBezTo>
                    <a:pt x="94148" y="1558192"/>
                    <a:pt x="51768" y="1600481"/>
                    <a:pt x="-454" y="1600430"/>
                  </a:cubicBezTo>
                  <a:cubicBezTo>
                    <a:pt x="-488" y="1600430"/>
                    <a:pt x="-505" y="1600430"/>
                    <a:pt x="-539" y="1600430"/>
                  </a:cubicBezTo>
                  <a:lnTo>
                    <a:pt x="173621" y="1600430"/>
                  </a:lnTo>
                  <a:cubicBezTo>
                    <a:pt x="225844" y="1600430"/>
                    <a:pt x="269168" y="1558209"/>
                    <a:pt x="269168" y="1505956"/>
                  </a:cubicBezTo>
                  <a:lnTo>
                    <a:pt x="269168" y="93656"/>
                  </a:lnTo>
                  <a:cubicBezTo>
                    <a:pt x="269168" y="41420"/>
                    <a:pt x="225844" y="-987"/>
                    <a:pt x="173621" y="-987"/>
                  </a:cubicBezTo>
                  <a:close/>
                </a:path>
              </a:pathLst>
            </a:custGeom>
            <a:solidFill>
              <a:srgbClr val="007CBA">
                <a:lumMod val="7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nvGrpSpPr>
            <p:cNvPr id="2926" name="Graphic 50">
              <a:extLst>
                <a:ext uri="{FF2B5EF4-FFF2-40B4-BE49-F238E27FC236}">
                  <a16:creationId xmlns:a16="http://schemas.microsoft.com/office/drawing/2014/main" id="{3FBA3A01-4C19-D619-FEAA-E68EF8F3BD5C}"/>
                </a:ext>
              </a:extLst>
            </p:cNvPr>
            <p:cNvGrpSpPr/>
            <p:nvPr/>
          </p:nvGrpSpPr>
          <p:grpSpPr>
            <a:xfrm>
              <a:off x="2452607" y="3300222"/>
              <a:ext cx="268728" cy="1601569"/>
              <a:chOff x="2452607" y="3300222"/>
              <a:chExt cx="268728" cy="1601569"/>
            </a:xfrm>
            <a:solidFill>
              <a:srgbClr val="E5E5E5"/>
            </a:solidFill>
          </p:grpSpPr>
          <p:sp>
            <p:nvSpPr>
              <p:cNvPr id="3152" name="Freeform 98">
                <a:extLst>
                  <a:ext uri="{FF2B5EF4-FFF2-40B4-BE49-F238E27FC236}">
                    <a16:creationId xmlns:a16="http://schemas.microsoft.com/office/drawing/2014/main" id="{D1C740EF-1BA0-6C4B-CD63-82160D16E15F}"/>
                  </a:ext>
                </a:extLst>
              </p:cNvPr>
              <p:cNvSpPr/>
              <p:nvPr/>
            </p:nvSpPr>
            <p:spPr>
              <a:xfrm>
                <a:off x="2452607" y="3300222"/>
                <a:ext cx="268728" cy="91197"/>
              </a:xfrm>
              <a:custGeom>
                <a:avLst/>
                <a:gdLst>
                  <a:gd name="connsiteX0" fmla="*/ 94080 w 268728"/>
                  <a:gd name="connsiteY0" fmla="*/ 90210 h 91197"/>
                  <a:gd name="connsiteX1" fmla="*/ 268189 w 268728"/>
                  <a:gd name="connsiteY1" fmla="*/ 90210 h 91197"/>
                  <a:gd name="connsiteX2" fmla="*/ 173638 w 268728"/>
                  <a:gd name="connsiteY2" fmla="*/ -987 h 91197"/>
                  <a:gd name="connsiteX3" fmla="*/ -539 w 268728"/>
                  <a:gd name="connsiteY3" fmla="*/ -987 h 91197"/>
                  <a:gd name="connsiteX4" fmla="*/ 94080 w 268728"/>
                  <a:gd name="connsiteY4" fmla="*/ 90210 h 91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728" h="91197">
                    <a:moveTo>
                      <a:pt x="94080" y="90210"/>
                    </a:moveTo>
                    <a:lnTo>
                      <a:pt x="268189" y="90210"/>
                    </a:lnTo>
                    <a:cubicBezTo>
                      <a:pt x="266079" y="39866"/>
                      <a:pt x="224476" y="-987"/>
                      <a:pt x="173638" y="-987"/>
                    </a:cubicBezTo>
                    <a:lnTo>
                      <a:pt x="-539" y="-987"/>
                    </a:lnTo>
                    <a:cubicBezTo>
                      <a:pt x="50350" y="-903"/>
                      <a:pt x="91952" y="39866"/>
                      <a:pt x="94080" y="90210"/>
                    </a:cubicBezTo>
                    <a:close/>
                  </a:path>
                </a:pathLst>
              </a:custGeom>
              <a:solidFill>
                <a:srgbClr val="E5E5E5"/>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53" name="Freeform 99">
                <a:extLst>
                  <a:ext uri="{FF2B5EF4-FFF2-40B4-BE49-F238E27FC236}">
                    <a16:creationId xmlns:a16="http://schemas.microsoft.com/office/drawing/2014/main" id="{7DDAD951-9BF6-A830-FF6B-39E9DF04E9EB}"/>
                  </a:ext>
                </a:extLst>
              </p:cNvPr>
              <p:cNvSpPr/>
              <p:nvPr/>
            </p:nvSpPr>
            <p:spPr>
              <a:xfrm>
                <a:off x="2452674" y="4810695"/>
                <a:ext cx="268660" cy="91096"/>
              </a:xfrm>
              <a:custGeom>
                <a:avLst/>
                <a:gdLst>
                  <a:gd name="connsiteX0" fmla="*/ 268122 w 268660"/>
                  <a:gd name="connsiteY0" fmla="*/ -987 h 91096"/>
                  <a:gd name="connsiteX1" fmla="*/ 94012 w 268660"/>
                  <a:gd name="connsiteY1" fmla="*/ -987 h 91096"/>
                  <a:gd name="connsiteX2" fmla="*/ -539 w 268660"/>
                  <a:gd name="connsiteY2" fmla="*/ 90109 h 91096"/>
                  <a:gd name="connsiteX3" fmla="*/ 173621 w 268660"/>
                  <a:gd name="connsiteY3" fmla="*/ 90109 h 91096"/>
                  <a:gd name="connsiteX4" fmla="*/ 268122 w 268660"/>
                  <a:gd name="connsiteY4" fmla="*/ -987 h 9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60" h="91096">
                    <a:moveTo>
                      <a:pt x="268122" y="-987"/>
                    </a:moveTo>
                    <a:lnTo>
                      <a:pt x="94012" y="-987"/>
                    </a:lnTo>
                    <a:cubicBezTo>
                      <a:pt x="92256" y="49931"/>
                      <a:pt x="50401" y="90261"/>
                      <a:pt x="-539" y="90109"/>
                    </a:cubicBezTo>
                    <a:lnTo>
                      <a:pt x="173621" y="90109"/>
                    </a:lnTo>
                    <a:cubicBezTo>
                      <a:pt x="224544" y="90244"/>
                      <a:pt x="266383" y="49914"/>
                      <a:pt x="268122" y="-987"/>
                    </a:cubicBezTo>
                    <a:close/>
                  </a:path>
                </a:pathLst>
              </a:custGeom>
              <a:solidFill>
                <a:srgbClr val="E5E5E5"/>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2927" name="Freeform 190">
              <a:extLst>
                <a:ext uri="{FF2B5EF4-FFF2-40B4-BE49-F238E27FC236}">
                  <a16:creationId xmlns:a16="http://schemas.microsoft.com/office/drawing/2014/main" id="{B40B201F-0CE8-5BDC-23EC-6402B3306995}"/>
                </a:ext>
              </a:extLst>
            </p:cNvPr>
            <p:cNvSpPr/>
            <p:nvPr/>
          </p:nvSpPr>
          <p:spPr>
            <a:xfrm>
              <a:off x="2153065" y="3434570"/>
              <a:ext cx="500969" cy="152233"/>
            </a:xfrm>
            <a:custGeom>
              <a:avLst/>
              <a:gdLst>
                <a:gd name="connsiteX0" fmla="*/ -539 w 500969"/>
                <a:gd name="connsiteY0" fmla="*/ 132347 h 152233"/>
                <a:gd name="connsiteX1" fmla="*/ 18844 w 500969"/>
                <a:gd name="connsiteY1" fmla="*/ 151245 h 152233"/>
                <a:gd name="connsiteX2" fmla="*/ 481081 w 500969"/>
                <a:gd name="connsiteY2" fmla="*/ 151245 h 152233"/>
                <a:gd name="connsiteX3" fmla="*/ 500431 w 500969"/>
                <a:gd name="connsiteY3" fmla="*/ 132347 h 152233"/>
                <a:gd name="connsiteX4" fmla="*/ 500431 w 500969"/>
                <a:gd name="connsiteY4" fmla="*/ 18316 h 152233"/>
                <a:gd name="connsiteX5" fmla="*/ 481115 w 500969"/>
                <a:gd name="connsiteY5" fmla="*/ -987 h 152233"/>
                <a:gd name="connsiteX6" fmla="*/ 18844 w 500969"/>
                <a:gd name="connsiteY6" fmla="*/ -987 h 152233"/>
                <a:gd name="connsiteX7" fmla="*/ -539 w 500969"/>
                <a:gd name="connsiteY7" fmla="*/ 18316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3">
                  <a:moveTo>
                    <a:pt x="-539" y="132347"/>
                  </a:moveTo>
                  <a:cubicBezTo>
                    <a:pt x="-286" y="142869"/>
                    <a:pt x="8325" y="151262"/>
                    <a:pt x="18844" y="151245"/>
                  </a:cubicBezTo>
                  <a:lnTo>
                    <a:pt x="481081" y="151245"/>
                  </a:lnTo>
                  <a:cubicBezTo>
                    <a:pt x="491617" y="151296"/>
                    <a:pt x="500228" y="142886"/>
                    <a:pt x="500431" y="132347"/>
                  </a:cubicBezTo>
                  <a:lnTo>
                    <a:pt x="500431" y="18316"/>
                  </a:lnTo>
                  <a:cubicBezTo>
                    <a:pt x="500262" y="7710"/>
                    <a:pt x="491718" y="-835"/>
                    <a:pt x="481115" y="-987"/>
                  </a:cubicBezTo>
                  <a:lnTo>
                    <a:pt x="18844" y="-987"/>
                  </a:lnTo>
                  <a:cubicBezTo>
                    <a:pt x="8241" y="-818"/>
                    <a:pt x="-336" y="7710"/>
                    <a:pt x="-539" y="18316"/>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28" name="Freeform 191">
              <a:extLst>
                <a:ext uri="{FF2B5EF4-FFF2-40B4-BE49-F238E27FC236}">
                  <a16:creationId xmlns:a16="http://schemas.microsoft.com/office/drawing/2014/main" id="{8B045B44-D464-1F93-5C4C-F8C6272B81A3}"/>
                </a:ext>
              </a:extLst>
            </p:cNvPr>
            <p:cNvSpPr/>
            <p:nvPr/>
          </p:nvSpPr>
          <p:spPr>
            <a:xfrm>
              <a:off x="2153065" y="3554259"/>
              <a:ext cx="500969" cy="32544"/>
            </a:xfrm>
            <a:custGeom>
              <a:avLst/>
              <a:gdLst>
                <a:gd name="connsiteX0" fmla="*/ 481081 w 500969"/>
                <a:gd name="connsiteY0" fmla="*/ 18384 h 32544"/>
                <a:gd name="connsiteX1" fmla="*/ 18844 w 500969"/>
                <a:gd name="connsiteY1" fmla="*/ 18384 h 32544"/>
                <a:gd name="connsiteX2" fmla="*/ -539 w 500969"/>
                <a:gd name="connsiteY2" fmla="*/ -987 h 32544"/>
                <a:gd name="connsiteX3" fmla="*/ -539 w 500969"/>
                <a:gd name="connsiteY3" fmla="*/ 12659 h 32544"/>
                <a:gd name="connsiteX4" fmla="*/ 18844 w 500969"/>
                <a:gd name="connsiteY4" fmla="*/ 31557 h 32544"/>
                <a:gd name="connsiteX5" fmla="*/ 481081 w 500969"/>
                <a:gd name="connsiteY5" fmla="*/ 31557 h 32544"/>
                <a:gd name="connsiteX6" fmla="*/ 500431 w 500969"/>
                <a:gd name="connsiteY6" fmla="*/ 12659 h 32544"/>
                <a:gd name="connsiteX7" fmla="*/ 500431 w 500969"/>
                <a:gd name="connsiteY7" fmla="*/ -987 h 32544"/>
                <a:gd name="connsiteX8" fmla="*/ 481081 w 500969"/>
                <a:gd name="connsiteY8" fmla="*/ 18384 h 3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44">
                  <a:moveTo>
                    <a:pt x="481081" y="18384"/>
                  </a:moveTo>
                  <a:lnTo>
                    <a:pt x="18844" y="18384"/>
                  </a:lnTo>
                  <a:cubicBezTo>
                    <a:pt x="8224" y="18181"/>
                    <a:pt x="-319" y="9619"/>
                    <a:pt x="-539" y="-987"/>
                  </a:cubicBezTo>
                  <a:lnTo>
                    <a:pt x="-539" y="12659"/>
                  </a:lnTo>
                  <a:cubicBezTo>
                    <a:pt x="-286" y="23180"/>
                    <a:pt x="8325" y="31574"/>
                    <a:pt x="18844" y="31557"/>
                  </a:cubicBezTo>
                  <a:lnTo>
                    <a:pt x="481081" y="31557"/>
                  </a:lnTo>
                  <a:cubicBezTo>
                    <a:pt x="491617" y="31607"/>
                    <a:pt x="500228" y="23197"/>
                    <a:pt x="500431" y="12659"/>
                  </a:cubicBezTo>
                  <a:lnTo>
                    <a:pt x="500431" y="-987"/>
                  </a:lnTo>
                  <a:cubicBezTo>
                    <a:pt x="500262" y="9635"/>
                    <a:pt x="491701" y="18215"/>
                    <a:pt x="481081" y="18384"/>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29" name="Freeform 192">
              <a:extLst>
                <a:ext uri="{FF2B5EF4-FFF2-40B4-BE49-F238E27FC236}">
                  <a16:creationId xmlns:a16="http://schemas.microsoft.com/office/drawing/2014/main" id="{713E4AE8-9863-B532-2EFC-04BE9000CF35}"/>
                </a:ext>
              </a:extLst>
            </p:cNvPr>
            <p:cNvSpPr/>
            <p:nvPr/>
          </p:nvSpPr>
          <p:spPr>
            <a:xfrm>
              <a:off x="2210589" y="3454917"/>
              <a:ext cx="61129" cy="61174"/>
            </a:xfrm>
            <a:custGeom>
              <a:avLst/>
              <a:gdLst>
                <a:gd name="connsiteX0" fmla="*/ 60582 w 61129"/>
                <a:gd name="connsiteY0" fmla="*/ 52316 h 61174"/>
                <a:gd name="connsiteX1" fmla="*/ 53440 w 61129"/>
                <a:gd name="connsiteY1" fmla="*/ 60186 h 61174"/>
                <a:gd name="connsiteX2" fmla="*/ 52984 w 61129"/>
                <a:gd name="connsiteY2" fmla="*/ 60186 h 61174"/>
                <a:gd name="connsiteX3" fmla="*/ 7397 w 61129"/>
                <a:gd name="connsiteY3" fmla="*/ 60186 h 61174"/>
                <a:gd name="connsiteX4" fmla="*/ -539 w 61129"/>
                <a:gd name="connsiteY4" fmla="*/ 52519 h 61174"/>
                <a:gd name="connsiteX5" fmla="*/ -539 w 61129"/>
                <a:gd name="connsiteY5" fmla="*/ 52316 h 61174"/>
                <a:gd name="connsiteX6" fmla="*/ -539 w 61129"/>
                <a:gd name="connsiteY6" fmla="*/ 6717 h 61174"/>
                <a:gd name="connsiteX7" fmla="*/ 7093 w 61129"/>
                <a:gd name="connsiteY7" fmla="*/ -984 h 61174"/>
                <a:gd name="connsiteX8" fmla="*/ 7397 w 61129"/>
                <a:gd name="connsiteY8" fmla="*/ -984 h 61174"/>
                <a:gd name="connsiteX9" fmla="*/ 52984 w 61129"/>
                <a:gd name="connsiteY9" fmla="*/ -984 h 61174"/>
                <a:gd name="connsiteX10" fmla="*/ 60582 w 61129"/>
                <a:gd name="connsiteY10" fmla="*/ 6160 h 61174"/>
                <a:gd name="connsiteX11" fmla="*/ 60582 w 61129"/>
                <a:gd name="connsiteY11" fmla="*/ 6717 h 61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74">
                  <a:moveTo>
                    <a:pt x="60582" y="52316"/>
                  </a:moveTo>
                  <a:cubicBezTo>
                    <a:pt x="60784" y="56470"/>
                    <a:pt x="57576" y="59983"/>
                    <a:pt x="53440" y="60186"/>
                  </a:cubicBezTo>
                  <a:cubicBezTo>
                    <a:pt x="53288" y="60186"/>
                    <a:pt x="53136" y="60186"/>
                    <a:pt x="52984" y="60186"/>
                  </a:cubicBezTo>
                  <a:lnTo>
                    <a:pt x="7397" y="60186"/>
                  </a:lnTo>
                  <a:cubicBezTo>
                    <a:pt x="3091" y="60253"/>
                    <a:pt x="-471" y="56825"/>
                    <a:pt x="-539" y="52519"/>
                  </a:cubicBezTo>
                  <a:cubicBezTo>
                    <a:pt x="-539" y="52451"/>
                    <a:pt x="-539" y="52383"/>
                    <a:pt x="-539" y="52316"/>
                  </a:cubicBezTo>
                  <a:lnTo>
                    <a:pt x="-539" y="6717"/>
                  </a:lnTo>
                  <a:cubicBezTo>
                    <a:pt x="-556" y="2478"/>
                    <a:pt x="2855" y="-967"/>
                    <a:pt x="7093" y="-984"/>
                  </a:cubicBezTo>
                  <a:cubicBezTo>
                    <a:pt x="7194" y="-984"/>
                    <a:pt x="7295" y="-984"/>
                    <a:pt x="7397" y="-984"/>
                  </a:cubicBezTo>
                  <a:lnTo>
                    <a:pt x="52984" y="-984"/>
                  </a:lnTo>
                  <a:cubicBezTo>
                    <a:pt x="57053" y="-1102"/>
                    <a:pt x="60464" y="2089"/>
                    <a:pt x="60582" y="6160"/>
                  </a:cubicBezTo>
                  <a:cubicBezTo>
                    <a:pt x="60599" y="6345"/>
                    <a:pt x="60582" y="6531"/>
                    <a:pt x="60582" y="6717"/>
                  </a:cubicBezTo>
                  <a:close/>
                </a:path>
              </a:pathLst>
            </a:custGeom>
            <a:solidFill>
              <a:srgbClr val="A8A8A8"/>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0" name="Freeform 193">
              <a:extLst>
                <a:ext uri="{FF2B5EF4-FFF2-40B4-BE49-F238E27FC236}">
                  <a16:creationId xmlns:a16="http://schemas.microsoft.com/office/drawing/2014/main" id="{574F0E46-E657-B589-8E98-DA022456577F}"/>
                </a:ext>
              </a:extLst>
            </p:cNvPr>
            <p:cNvSpPr/>
            <p:nvPr/>
          </p:nvSpPr>
          <p:spPr>
            <a:xfrm>
              <a:off x="2210437" y="3531611"/>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1" name="Freeform 194">
              <a:extLst>
                <a:ext uri="{FF2B5EF4-FFF2-40B4-BE49-F238E27FC236}">
                  <a16:creationId xmlns:a16="http://schemas.microsoft.com/office/drawing/2014/main" id="{C76C7980-F877-7140-DDD1-8F2F7E16C6B4}"/>
                </a:ext>
              </a:extLst>
            </p:cNvPr>
            <p:cNvSpPr/>
            <p:nvPr/>
          </p:nvSpPr>
          <p:spPr>
            <a:xfrm>
              <a:off x="2250284" y="3531645"/>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2" name="Freeform 195">
              <a:extLst>
                <a:ext uri="{FF2B5EF4-FFF2-40B4-BE49-F238E27FC236}">
                  <a16:creationId xmlns:a16="http://schemas.microsoft.com/office/drawing/2014/main" id="{ED7013A7-D9AD-6CB6-6E26-AC11836534B1}"/>
                </a:ext>
              </a:extLst>
            </p:cNvPr>
            <p:cNvSpPr/>
            <p:nvPr/>
          </p:nvSpPr>
          <p:spPr>
            <a:xfrm>
              <a:off x="2293258" y="3455017"/>
              <a:ext cx="23988" cy="98230"/>
            </a:xfrm>
            <a:custGeom>
              <a:avLst/>
              <a:gdLst>
                <a:gd name="connsiteX0" fmla="*/ 23449 w 23988"/>
                <a:gd name="connsiteY0" fmla="*/ 89472 h 98230"/>
                <a:gd name="connsiteX1" fmla="*/ 15547 w 23988"/>
                <a:gd name="connsiteY1" fmla="*/ 97241 h 98230"/>
                <a:gd name="connsiteX2" fmla="*/ 15379 w 23988"/>
                <a:gd name="connsiteY2" fmla="*/ 97241 h 98230"/>
                <a:gd name="connsiteX3" fmla="*/ 7055 w 23988"/>
                <a:gd name="connsiteY3" fmla="*/ 97241 h 98230"/>
                <a:gd name="connsiteX4" fmla="*/ -526 w 23988"/>
                <a:gd name="connsiteY4" fmla="*/ 90013 h 98230"/>
                <a:gd name="connsiteX5" fmla="*/ -526 w 23988"/>
                <a:gd name="connsiteY5" fmla="*/ 89472 h 98230"/>
                <a:gd name="connsiteX6" fmla="*/ -526 w 23988"/>
                <a:gd name="connsiteY6" fmla="*/ 6719 h 98230"/>
                <a:gd name="connsiteX7" fmla="*/ 6481 w 23988"/>
                <a:gd name="connsiteY7" fmla="*/ -982 h 98230"/>
                <a:gd name="connsiteX8" fmla="*/ 7055 w 23988"/>
                <a:gd name="connsiteY8" fmla="*/ -982 h 98230"/>
                <a:gd name="connsiteX9" fmla="*/ 15379 w 23988"/>
                <a:gd name="connsiteY9" fmla="*/ -982 h 98230"/>
                <a:gd name="connsiteX10" fmla="*/ 23449 w 23988"/>
                <a:gd name="connsiteY10" fmla="*/ 6516 h 98230"/>
                <a:gd name="connsiteX11" fmla="*/ 23449 w 23988"/>
                <a:gd name="connsiteY11" fmla="*/ 6719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8" h="98230">
                  <a:moveTo>
                    <a:pt x="23449" y="89472"/>
                  </a:moveTo>
                  <a:cubicBezTo>
                    <a:pt x="23416" y="93796"/>
                    <a:pt x="19870" y="97275"/>
                    <a:pt x="15547" y="97241"/>
                  </a:cubicBezTo>
                  <a:cubicBezTo>
                    <a:pt x="15497" y="97241"/>
                    <a:pt x="15429" y="97241"/>
                    <a:pt x="15379" y="97241"/>
                  </a:cubicBezTo>
                  <a:lnTo>
                    <a:pt x="7055" y="97241"/>
                  </a:lnTo>
                  <a:cubicBezTo>
                    <a:pt x="2969" y="97342"/>
                    <a:pt x="-442" y="94100"/>
                    <a:pt x="-526" y="90013"/>
                  </a:cubicBezTo>
                  <a:cubicBezTo>
                    <a:pt x="-543" y="89827"/>
                    <a:pt x="-543" y="89658"/>
                    <a:pt x="-526" y="89472"/>
                  </a:cubicBezTo>
                  <a:lnTo>
                    <a:pt x="-526" y="6719"/>
                  </a:lnTo>
                  <a:cubicBezTo>
                    <a:pt x="-712" y="2648"/>
                    <a:pt x="2428" y="-797"/>
                    <a:pt x="6481" y="-982"/>
                  </a:cubicBezTo>
                  <a:cubicBezTo>
                    <a:pt x="6683" y="-982"/>
                    <a:pt x="6869" y="-982"/>
                    <a:pt x="7055" y="-982"/>
                  </a:cubicBezTo>
                  <a:lnTo>
                    <a:pt x="15379" y="-982"/>
                  </a:lnTo>
                  <a:cubicBezTo>
                    <a:pt x="19667" y="-1135"/>
                    <a:pt x="23281" y="2209"/>
                    <a:pt x="23449" y="6516"/>
                  </a:cubicBezTo>
                  <a:cubicBezTo>
                    <a:pt x="23449" y="6584"/>
                    <a:pt x="23449" y="6651"/>
                    <a:pt x="23449" y="6719"/>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3" name="Freeform 196">
              <a:extLst>
                <a:ext uri="{FF2B5EF4-FFF2-40B4-BE49-F238E27FC236}">
                  <a16:creationId xmlns:a16="http://schemas.microsoft.com/office/drawing/2014/main" id="{6538AFC0-C5B9-B963-87C6-1731D6108DB6}"/>
                </a:ext>
              </a:extLst>
            </p:cNvPr>
            <p:cNvSpPr/>
            <p:nvPr/>
          </p:nvSpPr>
          <p:spPr>
            <a:xfrm>
              <a:off x="2330433" y="3455016"/>
              <a:ext cx="25157" cy="98231"/>
            </a:xfrm>
            <a:custGeom>
              <a:avLst/>
              <a:gdLst>
                <a:gd name="connsiteX0" fmla="*/ 24618 w 25157"/>
                <a:gd name="connsiteY0" fmla="*/ 89473 h 98231"/>
                <a:gd name="connsiteX1" fmla="*/ 16514 w 25157"/>
                <a:gd name="connsiteY1" fmla="*/ 97242 h 98231"/>
                <a:gd name="connsiteX2" fmla="*/ 16430 w 25157"/>
                <a:gd name="connsiteY2" fmla="*/ 97242 h 98231"/>
                <a:gd name="connsiteX3" fmla="*/ 8106 w 25157"/>
                <a:gd name="connsiteY3" fmla="*/ 97242 h 98231"/>
                <a:gd name="connsiteX4" fmla="*/ -539 w 25157"/>
                <a:gd name="connsiteY4" fmla="*/ 89473 h 98231"/>
                <a:gd name="connsiteX5" fmla="*/ -539 w 25157"/>
                <a:gd name="connsiteY5" fmla="*/ 6720 h 98231"/>
                <a:gd name="connsiteX6" fmla="*/ 8106 w 25157"/>
                <a:gd name="connsiteY6" fmla="*/ -981 h 98231"/>
                <a:gd name="connsiteX7" fmla="*/ 16430 w 25157"/>
                <a:gd name="connsiteY7" fmla="*/ -981 h 98231"/>
                <a:gd name="connsiteX8" fmla="*/ 24618 w 25157"/>
                <a:gd name="connsiteY8" fmla="*/ 6602 h 98231"/>
                <a:gd name="connsiteX9" fmla="*/ 24618 w 25157"/>
                <a:gd name="connsiteY9" fmla="*/ 6720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1">
                  <a:moveTo>
                    <a:pt x="24618" y="89473"/>
                  </a:moveTo>
                  <a:cubicBezTo>
                    <a:pt x="24534" y="93864"/>
                    <a:pt x="20904" y="97343"/>
                    <a:pt x="16514" y="97242"/>
                  </a:cubicBezTo>
                  <a:cubicBezTo>
                    <a:pt x="16497" y="97242"/>
                    <a:pt x="16464" y="97242"/>
                    <a:pt x="16430" y="97242"/>
                  </a:cubicBezTo>
                  <a:lnTo>
                    <a:pt x="8106" y="97242"/>
                  </a:lnTo>
                  <a:cubicBezTo>
                    <a:pt x="3648" y="97242"/>
                    <a:pt x="-539" y="93864"/>
                    <a:pt x="-539" y="89473"/>
                  </a:cubicBezTo>
                  <a:lnTo>
                    <a:pt x="-539" y="6720"/>
                  </a:lnTo>
                  <a:cubicBezTo>
                    <a:pt x="-539" y="2278"/>
                    <a:pt x="3648" y="-981"/>
                    <a:pt x="8106" y="-981"/>
                  </a:cubicBezTo>
                  <a:lnTo>
                    <a:pt x="16430" y="-981"/>
                  </a:lnTo>
                  <a:cubicBezTo>
                    <a:pt x="20786" y="-1150"/>
                    <a:pt x="24450" y="2244"/>
                    <a:pt x="24618" y="6602"/>
                  </a:cubicBezTo>
                  <a:cubicBezTo>
                    <a:pt x="24618" y="6635"/>
                    <a:pt x="24618" y="6686"/>
                    <a:pt x="24618" y="6720"/>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4" name="Freeform 197">
              <a:extLst>
                <a:ext uri="{FF2B5EF4-FFF2-40B4-BE49-F238E27FC236}">
                  <a16:creationId xmlns:a16="http://schemas.microsoft.com/office/drawing/2014/main" id="{FEA2C768-F160-9BBA-10AD-EAAEEE5F5C12}"/>
                </a:ext>
              </a:extLst>
            </p:cNvPr>
            <p:cNvSpPr/>
            <p:nvPr/>
          </p:nvSpPr>
          <p:spPr>
            <a:xfrm>
              <a:off x="2368929" y="3455015"/>
              <a:ext cx="25089" cy="98235"/>
            </a:xfrm>
            <a:custGeom>
              <a:avLst/>
              <a:gdLst>
                <a:gd name="connsiteX0" fmla="*/ 24551 w 25089"/>
                <a:gd name="connsiteY0" fmla="*/ 89474 h 98235"/>
                <a:gd name="connsiteX1" fmla="*/ 16227 w 25089"/>
                <a:gd name="connsiteY1" fmla="*/ 97243 h 98235"/>
                <a:gd name="connsiteX2" fmla="*/ 7903 w 25089"/>
                <a:gd name="connsiteY2" fmla="*/ 97243 h 98235"/>
                <a:gd name="connsiteX3" fmla="*/ -539 w 25089"/>
                <a:gd name="connsiteY3" fmla="*/ 89474 h 98235"/>
                <a:gd name="connsiteX4" fmla="*/ -539 w 25089"/>
                <a:gd name="connsiteY4" fmla="*/ 6721 h 98235"/>
                <a:gd name="connsiteX5" fmla="*/ 7903 w 25089"/>
                <a:gd name="connsiteY5" fmla="*/ -980 h 98235"/>
                <a:gd name="connsiteX6" fmla="*/ 16109 w 25089"/>
                <a:gd name="connsiteY6" fmla="*/ -980 h 98235"/>
                <a:gd name="connsiteX7" fmla="*/ 24433 w 25089"/>
                <a:gd name="connsiteY7" fmla="*/ 6653 h 98235"/>
                <a:gd name="connsiteX8" fmla="*/ 24433 w 25089"/>
                <a:gd name="connsiteY8" fmla="*/ 6721 h 98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5">
                  <a:moveTo>
                    <a:pt x="24551" y="89474"/>
                  </a:moveTo>
                  <a:cubicBezTo>
                    <a:pt x="24399" y="93916"/>
                    <a:pt x="20667" y="97395"/>
                    <a:pt x="16227" y="97243"/>
                  </a:cubicBezTo>
                  <a:lnTo>
                    <a:pt x="7903" y="97243"/>
                  </a:lnTo>
                  <a:cubicBezTo>
                    <a:pt x="3446" y="97361"/>
                    <a:pt x="-286" y="93916"/>
                    <a:pt x="-539" y="89474"/>
                  </a:cubicBezTo>
                  <a:lnTo>
                    <a:pt x="-539" y="6721"/>
                  </a:lnTo>
                  <a:cubicBezTo>
                    <a:pt x="-269" y="2296"/>
                    <a:pt x="3463" y="-1132"/>
                    <a:pt x="7903" y="-980"/>
                  </a:cubicBezTo>
                  <a:lnTo>
                    <a:pt x="16109" y="-980"/>
                  </a:lnTo>
                  <a:cubicBezTo>
                    <a:pt x="20516" y="-1166"/>
                    <a:pt x="24247" y="2245"/>
                    <a:pt x="24433" y="6653"/>
                  </a:cubicBezTo>
                  <a:cubicBezTo>
                    <a:pt x="24433" y="6687"/>
                    <a:pt x="24433" y="6704"/>
                    <a:pt x="24433" y="6721"/>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5" name="Freeform 198">
              <a:extLst>
                <a:ext uri="{FF2B5EF4-FFF2-40B4-BE49-F238E27FC236}">
                  <a16:creationId xmlns:a16="http://schemas.microsoft.com/office/drawing/2014/main" id="{22375D91-B805-0FB0-3719-5B2043B48544}"/>
                </a:ext>
              </a:extLst>
            </p:cNvPr>
            <p:cNvSpPr/>
            <p:nvPr/>
          </p:nvSpPr>
          <p:spPr>
            <a:xfrm>
              <a:off x="2407087" y="3455014"/>
              <a:ext cx="25208" cy="98237"/>
            </a:xfrm>
            <a:custGeom>
              <a:avLst/>
              <a:gdLst>
                <a:gd name="connsiteX0" fmla="*/ 24669 w 25208"/>
                <a:gd name="connsiteY0" fmla="*/ 89476 h 98237"/>
                <a:gd name="connsiteX1" fmla="*/ 16227 w 25208"/>
                <a:gd name="connsiteY1" fmla="*/ 97244 h 98237"/>
                <a:gd name="connsiteX2" fmla="*/ 7903 w 25208"/>
                <a:gd name="connsiteY2" fmla="*/ 97244 h 98237"/>
                <a:gd name="connsiteX3" fmla="*/ -539 w 25208"/>
                <a:gd name="connsiteY3" fmla="*/ 89476 h 98237"/>
                <a:gd name="connsiteX4" fmla="*/ -539 w 25208"/>
                <a:gd name="connsiteY4" fmla="*/ 6722 h 98237"/>
                <a:gd name="connsiteX5" fmla="*/ 7903 w 25208"/>
                <a:gd name="connsiteY5" fmla="*/ -979 h 98237"/>
                <a:gd name="connsiteX6" fmla="*/ 16227 w 25208"/>
                <a:gd name="connsiteY6" fmla="*/ -979 h 98237"/>
                <a:gd name="connsiteX7" fmla="*/ 24669 w 25208"/>
                <a:gd name="connsiteY7" fmla="*/ 6722 h 9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8237">
                  <a:moveTo>
                    <a:pt x="24669" y="89476"/>
                  </a:moveTo>
                  <a:cubicBezTo>
                    <a:pt x="24450" y="93934"/>
                    <a:pt x="20685" y="97397"/>
                    <a:pt x="16227" y="97244"/>
                  </a:cubicBezTo>
                  <a:lnTo>
                    <a:pt x="7903" y="97244"/>
                  </a:lnTo>
                  <a:cubicBezTo>
                    <a:pt x="3429" y="97413"/>
                    <a:pt x="-336" y="93951"/>
                    <a:pt x="-539" y="89476"/>
                  </a:cubicBezTo>
                  <a:lnTo>
                    <a:pt x="-539" y="6722"/>
                  </a:lnTo>
                  <a:cubicBezTo>
                    <a:pt x="-336" y="2264"/>
                    <a:pt x="3446" y="-1182"/>
                    <a:pt x="7903" y="-979"/>
                  </a:cubicBezTo>
                  <a:lnTo>
                    <a:pt x="16227" y="-979"/>
                  </a:lnTo>
                  <a:cubicBezTo>
                    <a:pt x="20685" y="-1165"/>
                    <a:pt x="24450" y="2264"/>
                    <a:pt x="24669" y="6722"/>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6" name="Freeform 199">
              <a:extLst>
                <a:ext uri="{FF2B5EF4-FFF2-40B4-BE49-F238E27FC236}">
                  <a16:creationId xmlns:a16="http://schemas.microsoft.com/office/drawing/2014/main" id="{5C719F40-9C2D-B554-F8CB-15A48F4ACD61}"/>
                </a:ext>
              </a:extLst>
            </p:cNvPr>
            <p:cNvSpPr/>
            <p:nvPr/>
          </p:nvSpPr>
          <p:spPr>
            <a:xfrm>
              <a:off x="2445482" y="3455018"/>
              <a:ext cx="25157" cy="98233"/>
            </a:xfrm>
            <a:custGeom>
              <a:avLst/>
              <a:gdLst>
                <a:gd name="connsiteX0" fmla="*/ 24618 w 25157"/>
                <a:gd name="connsiteY0" fmla="*/ 89471 h 98233"/>
                <a:gd name="connsiteX1" fmla="*/ 16058 w 25157"/>
                <a:gd name="connsiteY1" fmla="*/ 97240 h 98233"/>
                <a:gd name="connsiteX2" fmla="*/ 7734 w 25157"/>
                <a:gd name="connsiteY2" fmla="*/ 97240 h 98233"/>
                <a:gd name="connsiteX3" fmla="*/ -539 w 25157"/>
                <a:gd name="connsiteY3" fmla="*/ 89505 h 98233"/>
                <a:gd name="connsiteX4" fmla="*/ -539 w 25157"/>
                <a:gd name="connsiteY4" fmla="*/ 89471 h 98233"/>
                <a:gd name="connsiteX5" fmla="*/ -539 w 25157"/>
                <a:gd name="connsiteY5" fmla="*/ 6717 h 98233"/>
                <a:gd name="connsiteX6" fmla="*/ 7650 w 25157"/>
                <a:gd name="connsiteY6" fmla="*/ -984 h 98233"/>
                <a:gd name="connsiteX7" fmla="*/ 7734 w 25157"/>
                <a:gd name="connsiteY7" fmla="*/ -984 h 98233"/>
                <a:gd name="connsiteX8" fmla="*/ 16058 w 25157"/>
                <a:gd name="connsiteY8" fmla="*/ -984 h 98233"/>
                <a:gd name="connsiteX9" fmla="*/ 24618 w 25157"/>
                <a:gd name="connsiteY9" fmla="*/ 6717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471"/>
                  </a:moveTo>
                  <a:cubicBezTo>
                    <a:pt x="24348" y="93963"/>
                    <a:pt x="20549" y="97409"/>
                    <a:pt x="16058" y="97240"/>
                  </a:cubicBezTo>
                  <a:lnTo>
                    <a:pt x="7734" y="97240"/>
                  </a:lnTo>
                  <a:cubicBezTo>
                    <a:pt x="3311" y="97392"/>
                    <a:pt x="-387" y="93930"/>
                    <a:pt x="-539" y="89505"/>
                  </a:cubicBezTo>
                  <a:cubicBezTo>
                    <a:pt x="-539" y="89505"/>
                    <a:pt x="-539" y="89488"/>
                    <a:pt x="-539" y="89471"/>
                  </a:cubicBezTo>
                  <a:lnTo>
                    <a:pt x="-539" y="6717"/>
                  </a:lnTo>
                  <a:cubicBezTo>
                    <a:pt x="-404" y="2326"/>
                    <a:pt x="3260" y="-1119"/>
                    <a:pt x="7650" y="-984"/>
                  </a:cubicBezTo>
                  <a:cubicBezTo>
                    <a:pt x="7684" y="-984"/>
                    <a:pt x="7701" y="-984"/>
                    <a:pt x="7734" y="-984"/>
                  </a:cubicBezTo>
                  <a:lnTo>
                    <a:pt x="16058" y="-984"/>
                  </a:lnTo>
                  <a:cubicBezTo>
                    <a:pt x="20499" y="-984"/>
                    <a:pt x="24618" y="2276"/>
                    <a:pt x="24618" y="671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7" name="Freeform 200">
              <a:extLst>
                <a:ext uri="{FF2B5EF4-FFF2-40B4-BE49-F238E27FC236}">
                  <a16:creationId xmlns:a16="http://schemas.microsoft.com/office/drawing/2014/main" id="{4B642CD0-72DD-B193-293F-4E9660BCA112}"/>
                </a:ext>
              </a:extLst>
            </p:cNvPr>
            <p:cNvSpPr/>
            <p:nvPr/>
          </p:nvSpPr>
          <p:spPr>
            <a:xfrm>
              <a:off x="2483792" y="3454920"/>
              <a:ext cx="25275" cy="98328"/>
            </a:xfrm>
            <a:custGeom>
              <a:avLst/>
              <a:gdLst>
                <a:gd name="connsiteX0" fmla="*/ 24652 w 25275"/>
                <a:gd name="connsiteY0" fmla="*/ 89569 h 98328"/>
                <a:gd name="connsiteX1" fmla="*/ 15974 w 25275"/>
                <a:gd name="connsiteY1" fmla="*/ 97338 h 98328"/>
                <a:gd name="connsiteX2" fmla="*/ 7616 w 25275"/>
                <a:gd name="connsiteY2" fmla="*/ 97338 h 98328"/>
                <a:gd name="connsiteX3" fmla="*/ -539 w 25275"/>
                <a:gd name="connsiteY3" fmla="*/ 89653 h 98328"/>
                <a:gd name="connsiteX4" fmla="*/ -539 w 25275"/>
                <a:gd name="connsiteY4" fmla="*/ 89569 h 98328"/>
                <a:gd name="connsiteX5" fmla="*/ -539 w 25275"/>
                <a:gd name="connsiteY5" fmla="*/ 6815 h 98328"/>
                <a:gd name="connsiteX6" fmla="*/ 7363 w 25275"/>
                <a:gd name="connsiteY6" fmla="*/ -987 h 98328"/>
                <a:gd name="connsiteX7" fmla="*/ 7616 w 25275"/>
                <a:gd name="connsiteY7" fmla="*/ -987 h 98328"/>
                <a:gd name="connsiteX8" fmla="*/ 16058 w 25275"/>
                <a:gd name="connsiteY8" fmla="*/ -987 h 98328"/>
                <a:gd name="connsiteX9" fmla="*/ 24737 w 25275"/>
                <a:gd name="connsiteY9" fmla="*/ 6714 h 9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328">
                  <a:moveTo>
                    <a:pt x="24652" y="89569"/>
                  </a:moveTo>
                  <a:cubicBezTo>
                    <a:pt x="24652" y="94011"/>
                    <a:pt x="20414" y="97338"/>
                    <a:pt x="15974" y="97338"/>
                  </a:cubicBezTo>
                  <a:lnTo>
                    <a:pt x="7616" y="97338"/>
                  </a:lnTo>
                  <a:cubicBezTo>
                    <a:pt x="3243" y="97473"/>
                    <a:pt x="-404" y="94027"/>
                    <a:pt x="-539" y="89653"/>
                  </a:cubicBezTo>
                  <a:cubicBezTo>
                    <a:pt x="-539" y="89637"/>
                    <a:pt x="-539" y="89603"/>
                    <a:pt x="-539" y="89569"/>
                  </a:cubicBezTo>
                  <a:lnTo>
                    <a:pt x="-539" y="6815"/>
                  </a:lnTo>
                  <a:cubicBezTo>
                    <a:pt x="-522" y="2475"/>
                    <a:pt x="3024" y="-1021"/>
                    <a:pt x="7363" y="-987"/>
                  </a:cubicBezTo>
                  <a:cubicBezTo>
                    <a:pt x="7447" y="-987"/>
                    <a:pt x="7532" y="-987"/>
                    <a:pt x="7616" y="-987"/>
                  </a:cubicBezTo>
                  <a:lnTo>
                    <a:pt x="16058" y="-987"/>
                  </a:lnTo>
                  <a:cubicBezTo>
                    <a:pt x="20499" y="-987"/>
                    <a:pt x="24737" y="2272"/>
                    <a:pt x="24737" y="6714"/>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8" name="Freeform 201">
              <a:extLst>
                <a:ext uri="{FF2B5EF4-FFF2-40B4-BE49-F238E27FC236}">
                  <a16:creationId xmlns:a16="http://schemas.microsoft.com/office/drawing/2014/main" id="{BB4366A9-48EF-2BB1-2B1F-1B61A1B5CFDA}"/>
                </a:ext>
              </a:extLst>
            </p:cNvPr>
            <p:cNvSpPr/>
            <p:nvPr/>
          </p:nvSpPr>
          <p:spPr>
            <a:xfrm>
              <a:off x="2522170" y="3455019"/>
              <a:ext cx="23983" cy="98230"/>
            </a:xfrm>
            <a:custGeom>
              <a:avLst/>
              <a:gdLst>
                <a:gd name="connsiteX0" fmla="*/ 23436 w 23983"/>
                <a:gd name="connsiteY0" fmla="*/ 89470 h 98230"/>
                <a:gd name="connsiteX1" fmla="*/ 16328 w 23983"/>
                <a:gd name="connsiteY1" fmla="*/ 97239 h 98230"/>
                <a:gd name="connsiteX2" fmla="*/ 15822 w 23983"/>
                <a:gd name="connsiteY2" fmla="*/ 97239 h 98230"/>
                <a:gd name="connsiteX3" fmla="*/ 7498 w 23983"/>
                <a:gd name="connsiteY3" fmla="*/ 97239 h 98230"/>
                <a:gd name="connsiteX4" fmla="*/ -539 w 23983"/>
                <a:gd name="connsiteY4" fmla="*/ 89673 h 98230"/>
                <a:gd name="connsiteX5" fmla="*/ -539 w 23983"/>
                <a:gd name="connsiteY5" fmla="*/ 89470 h 98230"/>
                <a:gd name="connsiteX6" fmla="*/ -539 w 23983"/>
                <a:gd name="connsiteY6" fmla="*/ 6717 h 98230"/>
                <a:gd name="connsiteX7" fmla="*/ 7262 w 23983"/>
                <a:gd name="connsiteY7" fmla="*/ -984 h 98230"/>
                <a:gd name="connsiteX8" fmla="*/ 7498 w 23983"/>
                <a:gd name="connsiteY8" fmla="*/ -984 h 98230"/>
                <a:gd name="connsiteX9" fmla="*/ 15822 w 23983"/>
                <a:gd name="connsiteY9" fmla="*/ -984 h 98230"/>
                <a:gd name="connsiteX10" fmla="*/ 23436 w 23983"/>
                <a:gd name="connsiteY10" fmla="*/ 6176 h 98230"/>
                <a:gd name="connsiteX11" fmla="*/ 23436 w 23983"/>
                <a:gd name="connsiteY11" fmla="*/ 6717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0">
                  <a:moveTo>
                    <a:pt x="23436" y="89470"/>
                  </a:moveTo>
                  <a:cubicBezTo>
                    <a:pt x="23622" y="93574"/>
                    <a:pt x="20431" y="97053"/>
                    <a:pt x="16328" y="97239"/>
                  </a:cubicBezTo>
                  <a:cubicBezTo>
                    <a:pt x="16160" y="97239"/>
                    <a:pt x="15991" y="97239"/>
                    <a:pt x="15822" y="97239"/>
                  </a:cubicBezTo>
                  <a:lnTo>
                    <a:pt x="7498" y="97239"/>
                  </a:lnTo>
                  <a:cubicBezTo>
                    <a:pt x="3192" y="97374"/>
                    <a:pt x="-404" y="93980"/>
                    <a:pt x="-539" y="89673"/>
                  </a:cubicBezTo>
                  <a:cubicBezTo>
                    <a:pt x="-539" y="89605"/>
                    <a:pt x="-539" y="89538"/>
                    <a:pt x="-539" y="89470"/>
                  </a:cubicBezTo>
                  <a:lnTo>
                    <a:pt x="-539" y="6717"/>
                  </a:lnTo>
                  <a:cubicBezTo>
                    <a:pt x="-522" y="2444"/>
                    <a:pt x="2973" y="-1018"/>
                    <a:pt x="7262" y="-984"/>
                  </a:cubicBezTo>
                  <a:cubicBezTo>
                    <a:pt x="7329" y="-984"/>
                    <a:pt x="7413" y="-984"/>
                    <a:pt x="7498" y="-984"/>
                  </a:cubicBezTo>
                  <a:lnTo>
                    <a:pt x="15822" y="-984"/>
                  </a:lnTo>
                  <a:cubicBezTo>
                    <a:pt x="19908" y="-1103"/>
                    <a:pt x="23318" y="2106"/>
                    <a:pt x="23436" y="6176"/>
                  </a:cubicBezTo>
                  <a:cubicBezTo>
                    <a:pt x="23436" y="6362"/>
                    <a:pt x="23436" y="6531"/>
                    <a:pt x="23436" y="671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39" name="Freeform 202">
              <a:extLst>
                <a:ext uri="{FF2B5EF4-FFF2-40B4-BE49-F238E27FC236}">
                  <a16:creationId xmlns:a16="http://schemas.microsoft.com/office/drawing/2014/main" id="{528348A4-0099-78BF-7C6E-EAEE52A9B731}"/>
                </a:ext>
              </a:extLst>
            </p:cNvPr>
            <p:cNvSpPr/>
            <p:nvPr/>
          </p:nvSpPr>
          <p:spPr>
            <a:xfrm>
              <a:off x="2560530" y="3455018"/>
              <a:ext cx="23962" cy="98230"/>
            </a:xfrm>
            <a:custGeom>
              <a:avLst/>
              <a:gdLst>
                <a:gd name="connsiteX0" fmla="*/ 23420 w 23962"/>
                <a:gd name="connsiteY0" fmla="*/ 89471 h 98230"/>
                <a:gd name="connsiteX1" fmla="*/ 16092 w 23962"/>
                <a:gd name="connsiteY1" fmla="*/ 97240 h 98230"/>
                <a:gd name="connsiteX2" fmla="*/ 15687 w 23962"/>
                <a:gd name="connsiteY2" fmla="*/ 97240 h 98230"/>
                <a:gd name="connsiteX3" fmla="*/ 7363 w 23962"/>
                <a:gd name="connsiteY3" fmla="*/ 97240 h 98230"/>
                <a:gd name="connsiteX4" fmla="*/ -539 w 23962"/>
                <a:gd name="connsiteY4" fmla="*/ 89742 h 98230"/>
                <a:gd name="connsiteX5" fmla="*/ -539 w 23962"/>
                <a:gd name="connsiteY5" fmla="*/ 89471 h 98230"/>
                <a:gd name="connsiteX6" fmla="*/ -539 w 23962"/>
                <a:gd name="connsiteY6" fmla="*/ 6718 h 98230"/>
                <a:gd name="connsiteX7" fmla="*/ 7025 w 23962"/>
                <a:gd name="connsiteY7" fmla="*/ -983 h 98230"/>
                <a:gd name="connsiteX8" fmla="*/ 7363 w 23962"/>
                <a:gd name="connsiteY8" fmla="*/ -983 h 98230"/>
                <a:gd name="connsiteX9" fmla="*/ 15687 w 23962"/>
                <a:gd name="connsiteY9" fmla="*/ -983 h 98230"/>
                <a:gd name="connsiteX10" fmla="*/ 23420 w 23962"/>
                <a:gd name="connsiteY10" fmla="*/ 6279 h 98230"/>
                <a:gd name="connsiteX11" fmla="*/ 23420 w 23962"/>
                <a:gd name="connsiteY11" fmla="*/ 6718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0">
                  <a:moveTo>
                    <a:pt x="23420" y="89471"/>
                  </a:moveTo>
                  <a:cubicBezTo>
                    <a:pt x="23538" y="93643"/>
                    <a:pt x="20263" y="97122"/>
                    <a:pt x="16092" y="97240"/>
                  </a:cubicBezTo>
                  <a:cubicBezTo>
                    <a:pt x="15957" y="97240"/>
                    <a:pt x="15822" y="97240"/>
                    <a:pt x="15687" y="97240"/>
                  </a:cubicBezTo>
                  <a:lnTo>
                    <a:pt x="7363" y="97240"/>
                  </a:lnTo>
                  <a:cubicBezTo>
                    <a:pt x="3108" y="97358"/>
                    <a:pt x="-421" y="93997"/>
                    <a:pt x="-539" y="89742"/>
                  </a:cubicBezTo>
                  <a:cubicBezTo>
                    <a:pt x="-539" y="89657"/>
                    <a:pt x="-539" y="89556"/>
                    <a:pt x="-539" y="89471"/>
                  </a:cubicBezTo>
                  <a:lnTo>
                    <a:pt x="-539" y="6718"/>
                  </a:lnTo>
                  <a:cubicBezTo>
                    <a:pt x="-572" y="2496"/>
                    <a:pt x="2804" y="-950"/>
                    <a:pt x="7025" y="-983"/>
                  </a:cubicBezTo>
                  <a:cubicBezTo>
                    <a:pt x="7127" y="-983"/>
                    <a:pt x="7245" y="-983"/>
                    <a:pt x="7363" y="-983"/>
                  </a:cubicBezTo>
                  <a:lnTo>
                    <a:pt x="15687" y="-983"/>
                  </a:lnTo>
                  <a:cubicBezTo>
                    <a:pt x="19824" y="-1119"/>
                    <a:pt x="23285" y="2141"/>
                    <a:pt x="23420" y="6279"/>
                  </a:cubicBezTo>
                  <a:cubicBezTo>
                    <a:pt x="23420" y="6414"/>
                    <a:pt x="23420" y="6566"/>
                    <a:pt x="23420" y="671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40" name="Freeform 203">
              <a:extLst>
                <a:ext uri="{FF2B5EF4-FFF2-40B4-BE49-F238E27FC236}">
                  <a16:creationId xmlns:a16="http://schemas.microsoft.com/office/drawing/2014/main" id="{EE564182-6D06-19B1-2C71-09E8B4EC624D}"/>
                </a:ext>
              </a:extLst>
            </p:cNvPr>
            <p:cNvSpPr/>
            <p:nvPr/>
          </p:nvSpPr>
          <p:spPr>
            <a:xfrm>
              <a:off x="2598873" y="3455018"/>
              <a:ext cx="23961" cy="98229"/>
            </a:xfrm>
            <a:custGeom>
              <a:avLst/>
              <a:gdLst>
                <a:gd name="connsiteX0" fmla="*/ 23421 w 23961"/>
                <a:gd name="connsiteY0" fmla="*/ 89471 h 98229"/>
                <a:gd name="connsiteX1" fmla="*/ 15891 w 23961"/>
                <a:gd name="connsiteY1" fmla="*/ 97240 h 98229"/>
                <a:gd name="connsiteX2" fmla="*/ 15570 w 23961"/>
                <a:gd name="connsiteY2" fmla="*/ 97240 h 98229"/>
                <a:gd name="connsiteX3" fmla="*/ 7246 w 23961"/>
                <a:gd name="connsiteY3" fmla="*/ 97240 h 98229"/>
                <a:gd name="connsiteX4" fmla="*/ -537 w 23961"/>
                <a:gd name="connsiteY4" fmla="*/ 89826 h 98229"/>
                <a:gd name="connsiteX5" fmla="*/ -537 w 23961"/>
                <a:gd name="connsiteY5" fmla="*/ 89471 h 98229"/>
                <a:gd name="connsiteX6" fmla="*/ -537 w 23961"/>
                <a:gd name="connsiteY6" fmla="*/ 6718 h 98229"/>
                <a:gd name="connsiteX7" fmla="*/ 6858 w 23961"/>
                <a:gd name="connsiteY7" fmla="*/ -983 h 98229"/>
                <a:gd name="connsiteX8" fmla="*/ 7246 w 23961"/>
                <a:gd name="connsiteY8" fmla="*/ -983 h 98229"/>
                <a:gd name="connsiteX9" fmla="*/ 15570 w 23961"/>
                <a:gd name="connsiteY9" fmla="*/ -983 h 98229"/>
                <a:gd name="connsiteX10" fmla="*/ 23421 w 23961"/>
                <a:gd name="connsiteY10" fmla="*/ 6363 h 98229"/>
                <a:gd name="connsiteX11" fmla="*/ 23421 w 23961"/>
                <a:gd name="connsiteY11" fmla="*/ 6718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29">
                  <a:moveTo>
                    <a:pt x="23421" y="89471"/>
                  </a:moveTo>
                  <a:cubicBezTo>
                    <a:pt x="23489" y="93693"/>
                    <a:pt x="20112" y="97172"/>
                    <a:pt x="15891" y="97240"/>
                  </a:cubicBezTo>
                  <a:cubicBezTo>
                    <a:pt x="15790" y="97240"/>
                    <a:pt x="15672" y="97240"/>
                    <a:pt x="15570" y="97240"/>
                  </a:cubicBezTo>
                  <a:lnTo>
                    <a:pt x="7246" y="97240"/>
                  </a:lnTo>
                  <a:cubicBezTo>
                    <a:pt x="3059" y="97341"/>
                    <a:pt x="-436" y="94031"/>
                    <a:pt x="-537" y="89826"/>
                  </a:cubicBezTo>
                  <a:cubicBezTo>
                    <a:pt x="-537" y="89708"/>
                    <a:pt x="-537" y="89589"/>
                    <a:pt x="-537" y="89471"/>
                  </a:cubicBezTo>
                  <a:lnTo>
                    <a:pt x="-537" y="6718"/>
                  </a:lnTo>
                  <a:cubicBezTo>
                    <a:pt x="-622" y="2546"/>
                    <a:pt x="2688" y="-899"/>
                    <a:pt x="6858" y="-983"/>
                  </a:cubicBezTo>
                  <a:cubicBezTo>
                    <a:pt x="6976" y="-983"/>
                    <a:pt x="7111" y="-983"/>
                    <a:pt x="7246" y="-983"/>
                  </a:cubicBezTo>
                  <a:lnTo>
                    <a:pt x="15570" y="-983"/>
                  </a:lnTo>
                  <a:cubicBezTo>
                    <a:pt x="19757" y="-1119"/>
                    <a:pt x="23269" y="2158"/>
                    <a:pt x="23421" y="6363"/>
                  </a:cubicBezTo>
                  <a:cubicBezTo>
                    <a:pt x="23421" y="6481"/>
                    <a:pt x="23421" y="6600"/>
                    <a:pt x="23421" y="671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41" name="Freeform 204">
              <a:extLst>
                <a:ext uri="{FF2B5EF4-FFF2-40B4-BE49-F238E27FC236}">
                  <a16:creationId xmlns:a16="http://schemas.microsoft.com/office/drawing/2014/main" id="{643441B9-66A9-3775-5E13-047942B994EF}"/>
                </a:ext>
              </a:extLst>
            </p:cNvPr>
            <p:cNvSpPr/>
            <p:nvPr/>
          </p:nvSpPr>
          <p:spPr>
            <a:xfrm>
              <a:off x="2153065" y="3434654"/>
              <a:ext cx="71909" cy="152232"/>
            </a:xfrm>
            <a:custGeom>
              <a:avLst/>
              <a:gdLst>
                <a:gd name="connsiteX0" fmla="*/ 71371 w 71909"/>
                <a:gd name="connsiteY0" fmla="*/ -987 h 152232"/>
                <a:gd name="connsiteX1" fmla="*/ 18844 w 71909"/>
                <a:gd name="connsiteY1" fmla="*/ -987 h 152232"/>
                <a:gd name="connsiteX2" fmla="*/ -539 w 71909"/>
                <a:gd name="connsiteY2" fmla="*/ 18316 h 152232"/>
                <a:gd name="connsiteX3" fmla="*/ -539 w 71909"/>
                <a:gd name="connsiteY3" fmla="*/ 132347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41" y="-819"/>
                    <a:pt x="-336" y="7710"/>
                    <a:pt x="-539" y="18316"/>
                  </a:cubicBezTo>
                  <a:lnTo>
                    <a:pt x="-539" y="132347"/>
                  </a:lnTo>
                  <a:cubicBezTo>
                    <a:pt x="-286" y="142869"/>
                    <a:pt x="8325" y="151262"/>
                    <a:pt x="18844" y="151245"/>
                  </a:cubicBezTo>
                  <a:lnTo>
                    <a:pt x="71371" y="151245"/>
                  </a:ln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pic>
          <p:nvPicPr>
            <p:cNvPr id="2942" name="Picture 2941">
              <a:extLst>
                <a:ext uri="{FF2B5EF4-FFF2-40B4-BE49-F238E27FC236}">
                  <a16:creationId xmlns:a16="http://schemas.microsoft.com/office/drawing/2014/main" id="{E4128133-7343-BF86-3FEF-61E17E263951}"/>
                </a:ext>
              </a:extLst>
            </p:cNvPr>
            <p:cNvPicPr>
              <a:picLocks noChangeAspect="1"/>
            </p:cNvPicPr>
            <p:nvPr/>
          </p:nvPicPr>
          <p:blipFill>
            <a:blip r:embed="rId3"/>
            <a:stretch>
              <a:fillRect/>
            </a:stretch>
          </p:blipFill>
          <p:spPr>
            <a:xfrm>
              <a:off x="2252192" y="3390744"/>
              <a:ext cx="295472" cy="45598"/>
            </a:xfrm>
            <a:custGeom>
              <a:avLst/>
              <a:gdLst>
                <a:gd name="connsiteX0" fmla="*/ 1016 w 295472"/>
                <a:gd name="connsiteY0" fmla="*/ 54 h 45598"/>
                <a:gd name="connsiteX1" fmla="*/ 296489 w 295472"/>
                <a:gd name="connsiteY1" fmla="*/ 54 h 45598"/>
                <a:gd name="connsiteX2" fmla="*/ 296489 w 295472"/>
                <a:gd name="connsiteY2" fmla="*/ 45652 h 45598"/>
                <a:gd name="connsiteX3" fmla="*/ 1016 w 295472"/>
                <a:gd name="connsiteY3" fmla="*/ 45652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4"/>
                  </a:moveTo>
                  <a:lnTo>
                    <a:pt x="296489" y="54"/>
                  </a:lnTo>
                  <a:lnTo>
                    <a:pt x="296489" y="45652"/>
                  </a:lnTo>
                  <a:lnTo>
                    <a:pt x="1016" y="45652"/>
                  </a:lnTo>
                  <a:close/>
                </a:path>
              </a:pathLst>
            </a:custGeom>
          </p:spPr>
        </p:pic>
        <p:pic>
          <p:nvPicPr>
            <p:cNvPr id="2943" name="Picture 2942">
              <a:extLst>
                <a:ext uri="{FF2B5EF4-FFF2-40B4-BE49-F238E27FC236}">
                  <a16:creationId xmlns:a16="http://schemas.microsoft.com/office/drawing/2014/main" id="{D849C81D-9942-50F4-D3A2-225B9DEA7D64}"/>
                </a:ext>
              </a:extLst>
            </p:cNvPr>
            <p:cNvPicPr>
              <a:picLocks noChangeAspect="1"/>
            </p:cNvPicPr>
            <p:nvPr/>
          </p:nvPicPr>
          <p:blipFill>
            <a:blip r:embed="rId4"/>
            <a:stretch>
              <a:fillRect/>
            </a:stretch>
          </p:blipFill>
          <p:spPr>
            <a:xfrm>
              <a:off x="2252192" y="3586651"/>
              <a:ext cx="295472" cy="45598"/>
            </a:xfrm>
            <a:custGeom>
              <a:avLst/>
              <a:gdLst>
                <a:gd name="connsiteX0" fmla="*/ 1016 w 295472"/>
                <a:gd name="connsiteY0" fmla="*/ 170 h 45598"/>
                <a:gd name="connsiteX1" fmla="*/ 296489 w 295472"/>
                <a:gd name="connsiteY1" fmla="*/ 170 h 45598"/>
                <a:gd name="connsiteX2" fmla="*/ 296489 w 295472"/>
                <a:gd name="connsiteY2" fmla="*/ 45768 h 45598"/>
                <a:gd name="connsiteX3" fmla="*/ 1016 w 295472"/>
                <a:gd name="connsiteY3" fmla="*/ 45768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70"/>
                  </a:moveTo>
                  <a:lnTo>
                    <a:pt x="296489" y="170"/>
                  </a:lnTo>
                  <a:lnTo>
                    <a:pt x="296489" y="45768"/>
                  </a:lnTo>
                  <a:lnTo>
                    <a:pt x="1016" y="45768"/>
                  </a:lnTo>
                  <a:close/>
                </a:path>
              </a:pathLst>
            </a:custGeom>
          </p:spPr>
        </p:pic>
        <p:sp>
          <p:nvSpPr>
            <p:cNvPr id="2944" name="Freeform 207">
              <a:extLst>
                <a:ext uri="{FF2B5EF4-FFF2-40B4-BE49-F238E27FC236}">
                  <a16:creationId xmlns:a16="http://schemas.microsoft.com/office/drawing/2014/main" id="{00D7051D-D345-8B51-045E-6CFF331A4604}"/>
                </a:ext>
              </a:extLst>
            </p:cNvPr>
            <p:cNvSpPr/>
            <p:nvPr/>
          </p:nvSpPr>
          <p:spPr>
            <a:xfrm>
              <a:off x="2153065" y="4615312"/>
              <a:ext cx="500969" cy="152232"/>
            </a:xfrm>
            <a:custGeom>
              <a:avLst/>
              <a:gdLst>
                <a:gd name="connsiteX0" fmla="*/ -539 w 500969"/>
                <a:gd name="connsiteY0" fmla="*/ 132111 h 152232"/>
                <a:gd name="connsiteX1" fmla="*/ 18844 w 500969"/>
                <a:gd name="connsiteY1" fmla="*/ 151245 h 152232"/>
                <a:gd name="connsiteX2" fmla="*/ 481081 w 500969"/>
                <a:gd name="connsiteY2" fmla="*/ 151245 h 152232"/>
                <a:gd name="connsiteX3" fmla="*/ 500431 w 500969"/>
                <a:gd name="connsiteY3" fmla="*/ 132111 h 152232"/>
                <a:gd name="connsiteX4" fmla="*/ 500431 w 500969"/>
                <a:gd name="connsiteY4" fmla="*/ 18080 h 152232"/>
                <a:gd name="connsiteX5" fmla="*/ 481115 w 500969"/>
                <a:gd name="connsiteY5" fmla="*/ -987 h 152232"/>
                <a:gd name="connsiteX6" fmla="*/ 18844 w 500969"/>
                <a:gd name="connsiteY6" fmla="*/ -987 h 152232"/>
                <a:gd name="connsiteX7" fmla="*/ -539 w 500969"/>
                <a:gd name="connsiteY7" fmla="*/ 1808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111"/>
                  </a:moveTo>
                  <a:cubicBezTo>
                    <a:pt x="-303" y="142683"/>
                    <a:pt x="8275" y="151144"/>
                    <a:pt x="18844" y="151245"/>
                  </a:cubicBezTo>
                  <a:lnTo>
                    <a:pt x="481081" y="151245"/>
                  </a:lnTo>
                  <a:cubicBezTo>
                    <a:pt x="491651" y="151178"/>
                    <a:pt x="500245" y="142683"/>
                    <a:pt x="500431" y="132111"/>
                  </a:cubicBezTo>
                  <a:lnTo>
                    <a:pt x="500431" y="18080"/>
                  </a:lnTo>
                  <a:cubicBezTo>
                    <a:pt x="500245" y="7524"/>
                    <a:pt x="491668" y="-937"/>
                    <a:pt x="481115" y="-987"/>
                  </a:cubicBezTo>
                  <a:lnTo>
                    <a:pt x="18844" y="-987"/>
                  </a:lnTo>
                  <a:cubicBezTo>
                    <a:pt x="8291" y="-937"/>
                    <a:pt x="-303" y="7524"/>
                    <a:pt x="-539" y="18080"/>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45" name="Freeform 208">
              <a:extLst>
                <a:ext uri="{FF2B5EF4-FFF2-40B4-BE49-F238E27FC236}">
                  <a16:creationId xmlns:a16="http://schemas.microsoft.com/office/drawing/2014/main" id="{62F94B2A-C3D2-05E9-2E15-82EDC529DBEB}"/>
                </a:ext>
              </a:extLst>
            </p:cNvPr>
            <p:cNvSpPr/>
            <p:nvPr/>
          </p:nvSpPr>
          <p:spPr>
            <a:xfrm>
              <a:off x="2153065" y="4734764"/>
              <a:ext cx="500969" cy="32780"/>
            </a:xfrm>
            <a:custGeom>
              <a:avLst/>
              <a:gdLst>
                <a:gd name="connsiteX0" fmla="*/ 481081 w 500969"/>
                <a:gd name="connsiteY0" fmla="*/ 18603 h 32780"/>
                <a:gd name="connsiteX1" fmla="*/ 18844 w 500969"/>
                <a:gd name="connsiteY1" fmla="*/ 18603 h 32780"/>
                <a:gd name="connsiteX2" fmla="*/ -539 w 500969"/>
                <a:gd name="connsiteY2" fmla="*/ -987 h 32780"/>
                <a:gd name="connsiteX3" fmla="*/ -539 w 500969"/>
                <a:gd name="connsiteY3" fmla="*/ 12659 h 32780"/>
                <a:gd name="connsiteX4" fmla="*/ 18844 w 500969"/>
                <a:gd name="connsiteY4" fmla="*/ 31793 h 32780"/>
                <a:gd name="connsiteX5" fmla="*/ 481081 w 500969"/>
                <a:gd name="connsiteY5" fmla="*/ 31793 h 32780"/>
                <a:gd name="connsiteX6" fmla="*/ 500431 w 500969"/>
                <a:gd name="connsiteY6" fmla="*/ 12659 h 32780"/>
                <a:gd name="connsiteX7" fmla="*/ 500431 w 500969"/>
                <a:gd name="connsiteY7" fmla="*/ -987 h 32780"/>
                <a:gd name="connsiteX8" fmla="*/ 481081 w 500969"/>
                <a:gd name="connsiteY8" fmla="*/ 18603 h 32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780">
                  <a:moveTo>
                    <a:pt x="481081" y="18603"/>
                  </a:moveTo>
                  <a:lnTo>
                    <a:pt x="18844" y="18603"/>
                  </a:lnTo>
                  <a:cubicBezTo>
                    <a:pt x="8190" y="18282"/>
                    <a:pt x="-336" y="9669"/>
                    <a:pt x="-539" y="-987"/>
                  </a:cubicBezTo>
                  <a:lnTo>
                    <a:pt x="-539" y="12659"/>
                  </a:lnTo>
                  <a:cubicBezTo>
                    <a:pt x="-303" y="23231"/>
                    <a:pt x="8275" y="31692"/>
                    <a:pt x="18844" y="31793"/>
                  </a:cubicBezTo>
                  <a:lnTo>
                    <a:pt x="481081" y="31793"/>
                  </a:lnTo>
                  <a:cubicBezTo>
                    <a:pt x="491651" y="31726"/>
                    <a:pt x="500245" y="23231"/>
                    <a:pt x="500431" y="12659"/>
                  </a:cubicBezTo>
                  <a:lnTo>
                    <a:pt x="500431" y="-987"/>
                  </a:lnTo>
                  <a:cubicBezTo>
                    <a:pt x="500279" y="9669"/>
                    <a:pt x="491735" y="18316"/>
                    <a:pt x="481081" y="18603"/>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46" name="Freeform 209">
              <a:extLst>
                <a:ext uri="{FF2B5EF4-FFF2-40B4-BE49-F238E27FC236}">
                  <a16:creationId xmlns:a16="http://schemas.microsoft.com/office/drawing/2014/main" id="{FD96A7DF-A0B6-80A1-F9E8-A924190A0194}"/>
                </a:ext>
              </a:extLst>
            </p:cNvPr>
            <p:cNvSpPr/>
            <p:nvPr/>
          </p:nvSpPr>
          <p:spPr>
            <a:xfrm>
              <a:off x="2210589" y="4634447"/>
              <a:ext cx="61131" cy="62369"/>
            </a:xfrm>
            <a:custGeom>
              <a:avLst/>
              <a:gdLst>
                <a:gd name="connsiteX0" fmla="*/ 60582 w 61131"/>
                <a:gd name="connsiteY0" fmla="*/ 53292 h 62369"/>
                <a:gd name="connsiteX1" fmla="*/ 53288 w 61131"/>
                <a:gd name="connsiteY1" fmla="*/ 61365 h 62369"/>
                <a:gd name="connsiteX2" fmla="*/ 52984 w 61131"/>
                <a:gd name="connsiteY2" fmla="*/ 61382 h 62369"/>
                <a:gd name="connsiteX3" fmla="*/ 7397 w 61131"/>
                <a:gd name="connsiteY3" fmla="*/ 61382 h 62369"/>
                <a:gd name="connsiteX4" fmla="*/ -539 w 61131"/>
                <a:gd name="connsiteY4" fmla="*/ 53343 h 62369"/>
                <a:gd name="connsiteX5" fmla="*/ -539 w 61131"/>
                <a:gd name="connsiteY5" fmla="*/ 53292 h 62369"/>
                <a:gd name="connsiteX6" fmla="*/ -539 w 61131"/>
                <a:gd name="connsiteY6" fmla="*/ 7693 h 62369"/>
                <a:gd name="connsiteX7" fmla="*/ 7397 w 61131"/>
                <a:gd name="connsiteY7" fmla="*/ -987 h 62369"/>
                <a:gd name="connsiteX8" fmla="*/ 52984 w 61131"/>
                <a:gd name="connsiteY8" fmla="*/ -987 h 62369"/>
                <a:gd name="connsiteX9" fmla="*/ 60582 w 61131"/>
                <a:gd name="connsiteY9" fmla="*/ 7693 h 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31" h="62369">
                  <a:moveTo>
                    <a:pt x="60582" y="53292"/>
                  </a:moveTo>
                  <a:cubicBezTo>
                    <a:pt x="60801" y="57548"/>
                    <a:pt x="57526" y="61162"/>
                    <a:pt x="53288" y="61365"/>
                  </a:cubicBezTo>
                  <a:cubicBezTo>
                    <a:pt x="53187" y="61382"/>
                    <a:pt x="53085" y="61382"/>
                    <a:pt x="52984" y="61382"/>
                  </a:cubicBezTo>
                  <a:lnTo>
                    <a:pt x="7397" y="61382"/>
                  </a:lnTo>
                  <a:cubicBezTo>
                    <a:pt x="2990" y="61348"/>
                    <a:pt x="-572" y="57751"/>
                    <a:pt x="-539" y="53343"/>
                  </a:cubicBezTo>
                  <a:cubicBezTo>
                    <a:pt x="-539" y="53326"/>
                    <a:pt x="-539" y="53309"/>
                    <a:pt x="-539" y="53292"/>
                  </a:cubicBezTo>
                  <a:lnTo>
                    <a:pt x="-539" y="7693"/>
                  </a:lnTo>
                  <a:cubicBezTo>
                    <a:pt x="-539" y="3235"/>
                    <a:pt x="2956" y="-987"/>
                    <a:pt x="7397" y="-987"/>
                  </a:cubicBezTo>
                  <a:lnTo>
                    <a:pt x="52984" y="-987"/>
                  </a:lnTo>
                  <a:cubicBezTo>
                    <a:pt x="57441" y="-987"/>
                    <a:pt x="60582" y="3235"/>
                    <a:pt x="60582" y="7693"/>
                  </a:cubicBezTo>
                  <a:close/>
                </a:path>
              </a:pathLst>
            </a:custGeom>
            <a:solidFill>
              <a:srgbClr val="A8A8A8"/>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47" name="Freeform 210">
              <a:extLst>
                <a:ext uri="{FF2B5EF4-FFF2-40B4-BE49-F238E27FC236}">
                  <a16:creationId xmlns:a16="http://schemas.microsoft.com/office/drawing/2014/main" id="{35F9D943-425B-4F3D-FFF9-88A5712E1D09}"/>
                </a:ext>
              </a:extLst>
            </p:cNvPr>
            <p:cNvSpPr/>
            <p:nvPr/>
          </p:nvSpPr>
          <p:spPr>
            <a:xfrm>
              <a:off x="2210437" y="4712117"/>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48" name="Freeform 211">
              <a:extLst>
                <a:ext uri="{FF2B5EF4-FFF2-40B4-BE49-F238E27FC236}">
                  <a16:creationId xmlns:a16="http://schemas.microsoft.com/office/drawing/2014/main" id="{80E71B09-9779-230D-A009-D392838F3FC4}"/>
                </a:ext>
              </a:extLst>
            </p:cNvPr>
            <p:cNvSpPr/>
            <p:nvPr/>
          </p:nvSpPr>
          <p:spPr>
            <a:xfrm>
              <a:off x="2250284" y="4712151"/>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49" name="Freeform 212">
              <a:extLst>
                <a:ext uri="{FF2B5EF4-FFF2-40B4-BE49-F238E27FC236}">
                  <a16:creationId xmlns:a16="http://schemas.microsoft.com/office/drawing/2014/main" id="{1C00B8D3-9577-C8F4-478A-4E81D531927B}"/>
                </a:ext>
              </a:extLst>
            </p:cNvPr>
            <p:cNvSpPr/>
            <p:nvPr/>
          </p:nvSpPr>
          <p:spPr>
            <a:xfrm>
              <a:off x="2293254" y="4634548"/>
              <a:ext cx="23992" cy="99422"/>
            </a:xfrm>
            <a:custGeom>
              <a:avLst/>
              <a:gdLst>
                <a:gd name="connsiteX0" fmla="*/ 23454 w 23992"/>
                <a:gd name="connsiteY0" fmla="*/ 90447 h 99422"/>
                <a:gd name="connsiteX1" fmla="*/ 15400 w 23992"/>
                <a:gd name="connsiteY1" fmla="*/ 98435 h 99422"/>
                <a:gd name="connsiteX2" fmla="*/ 15383 w 23992"/>
                <a:gd name="connsiteY2" fmla="*/ 98435 h 99422"/>
                <a:gd name="connsiteX3" fmla="*/ 7059 w 23992"/>
                <a:gd name="connsiteY3" fmla="*/ 98435 h 99422"/>
                <a:gd name="connsiteX4" fmla="*/ -539 w 23992"/>
                <a:gd name="connsiteY4" fmla="*/ 90835 h 99422"/>
                <a:gd name="connsiteX5" fmla="*/ -522 w 23992"/>
                <a:gd name="connsiteY5" fmla="*/ 90447 h 99422"/>
                <a:gd name="connsiteX6" fmla="*/ -522 w 23992"/>
                <a:gd name="connsiteY6" fmla="*/ 7693 h 99422"/>
                <a:gd name="connsiteX7" fmla="*/ 7059 w 23992"/>
                <a:gd name="connsiteY7" fmla="*/ -987 h 99422"/>
                <a:gd name="connsiteX8" fmla="*/ 15383 w 23992"/>
                <a:gd name="connsiteY8" fmla="*/ -987 h 99422"/>
                <a:gd name="connsiteX9" fmla="*/ 23454 w 2399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92" h="99422">
                  <a:moveTo>
                    <a:pt x="23454" y="90447"/>
                  </a:moveTo>
                  <a:cubicBezTo>
                    <a:pt x="23437" y="94872"/>
                    <a:pt x="19823" y="98452"/>
                    <a:pt x="15400" y="98435"/>
                  </a:cubicBezTo>
                  <a:cubicBezTo>
                    <a:pt x="15400" y="98435"/>
                    <a:pt x="15383" y="98435"/>
                    <a:pt x="15383" y="98435"/>
                  </a:cubicBezTo>
                  <a:lnTo>
                    <a:pt x="7059" y="98435"/>
                  </a:lnTo>
                  <a:cubicBezTo>
                    <a:pt x="2855" y="98435"/>
                    <a:pt x="-539" y="95024"/>
                    <a:pt x="-539" y="90835"/>
                  </a:cubicBezTo>
                  <a:cubicBezTo>
                    <a:pt x="-539" y="90700"/>
                    <a:pt x="-522" y="90582"/>
                    <a:pt x="-522" y="90447"/>
                  </a:cubicBezTo>
                  <a:lnTo>
                    <a:pt x="-522" y="7693"/>
                  </a:lnTo>
                  <a:cubicBezTo>
                    <a:pt x="-522" y="3235"/>
                    <a:pt x="2602" y="-987"/>
                    <a:pt x="7059" y="-987"/>
                  </a:cubicBezTo>
                  <a:lnTo>
                    <a:pt x="15383" y="-987"/>
                  </a:lnTo>
                  <a:cubicBezTo>
                    <a:pt x="19942" y="-700"/>
                    <a:pt x="23487" y="3117"/>
                    <a:pt x="23454"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0" name="Freeform 213">
              <a:extLst>
                <a:ext uri="{FF2B5EF4-FFF2-40B4-BE49-F238E27FC236}">
                  <a16:creationId xmlns:a16="http://schemas.microsoft.com/office/drawing/2014/main" id="{6251DBB8-EF9B-7C51-DC4F-913F6CA0DE2F}"/>
                </a:ext>
              </a:extLst>
            </p:cNvPr>
            <p:cNvSpPr/>
            <p:nvPr/>
          </p:nvSpPr>
          <p:spPr>
            <a:xfrm>
              <a:off x="2330433" y="4634548"/>
              <a:ext cx="25157" cy="99425"/>
            </a:xfrm>
            <a:custGeom>
              <a:avLst/>
              <a:gdLst>
                <a:gd name="connsiteX0" fmla="*/ 24618 w 25157"/>
                <a:gd name="connsiteY0" fmla="*/ 90447 h 99425"/>
                <a:gd name="connsiteX1" fmla="*/ 16430 w 25157"/>
                <a:gd name="connsiteY1" fmla="*/ 98435 h 99425"/>
                <a:gd name="connsiteX2" fmla="*/ 8106 w 25157"/>
                <a:gd name="connsiteY2" fmla="*/ 98435 h 99425"/>
                <a:gd name="connsiteX3" fmla="*/ -539 w 25157"/>
                <a:gd name="connsiteY3" fmla="*/ 90447 h 99425"/>
                <a:gd name="connsiteX4" fmla="*/ -539 w 25157"/>
                <a:gd name="connsiteY4" fmla="*/ 7693 h 99425"/>
                <a:gd name="connsiteX5" fmla="*/ 8106 w 25157"/>
                <a:gd name="connsiteY5" fmla="*/ -987 h 99425"/>
                <a:gd name="connsiteX6" fmla="*/ 16430 w 25157"/>
                <a:gd name="connsiteY6" fmla="*/ -987 h 99425"/>
                <a:gd name="connsiteX7" fmla="*/ 24618 w 25157"/>
                <a:gd name="connsiteY7" fmla="*/ 7693 h 9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5">
                  <a:moveTo>
                    <a:pt x="24618" y="90447"/>
                  </a:moveTo>
                  <a:cubicBezTo>
                    <a:pt x="24551" y="94905"/>
                    <a:pt x="20887" y="98469"/>
                    <a:pt x="16430" y="98435"/>
                  </a:cubicBezTo>
                  <a:lnTo>
                    <a:pt x="8106" y="98435"/>
                  </a:lnTo>
                  <a:cubicBezTo>
                    <a:pt x="3530" y="98553"/>
                    <a:pt x="-286" y="95007"/>
                    <a:pt x="-539" y="90447"/>
                  </a:cubicBezTo>
                  <a:lnTo>
                    <a:pt x="-539" y="7693"/>
                  </a:lnTo>
                  <a:cubicBezTo>
                    <a:pt x="-319" y="2998"/>
                    <a:pt x="3429" y="-751"/>
                    <a:pt x="8106" y="-987"/>
                  </a:cubicBezTo>
                  <a:lnTo>
                    <a:pt x="16430" y="-987"/>
                  </a:lnTo>
                  <a:cubicBezTo>
                    <a:pt x="21022" y="-700"/>
                    <a:pt x="24602" y="3100"/>
                    <a:pt x="24618"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1" name="Freeform 214">
              <a:extLst>
                <a:ext uri="{FF2B5EF4-FFF2-40B4-BE49-F238E27FC236}">
                  <a16:creationId xmlns:a16="http://schemas.microsoft.com/office/drawing/2014/main" id="{A3B2DF5C-7782-CF06-0A15-110CCF96D7AA}"/>
                </a:ext>
              </a:extLst>
            </p:cNvPr>
            <p:cNvSpPr/>
            <p:nvPr/>
          </p:nvSpPr>
          <p:spPr>
            <a:xfrm>
              <a:off x="2368929" y="4634548"/>
              <a:ext cx="25089" cy="99423"/>
            </a:xfrm>
            <a:custGeom>
              <a:avLst/>
              <a:gdLst>
                <a:gd name="connsiteX0" fmla="*/ 24551 w 25089"/>
                <a:gd name="connsiteY0" fmla="*/ 90447 h 99423"/>
                <a:gd name="connsiteX1" fmla="*/ 16227 w 25089"/>
                <a:gd name="connsiteY1" fmla="*/ 98435 h 99423"/>
                <a:gd name="connsiteX2" fmla="*/ 7903 w 25089"/>
                <a:gd name="connsiteY2" fmla="*/ 98435 h 99423"/>
                <a:gd name="connsiteX3" fmla="*/ -539 w 25089"/>
                <a:gd name="connsiteY3" fmla="*/ 90447 h 99423"/>
                <a:gd name="connsiteX4" fmla="*/ -539 w 25089"/>
                <a:gd name="connsiteY4" fmla="*/ 7693 h 99423"/>
                <a:gd name="connsiteX5" fmla="*/ 7903 w 25089"/>
                <a:gd name="connsiteY5" fmla="*/ -987 h 99423"/>
                <a:gd name="connsiteX6" fmla="*/ 16109 w 25089"/>
                <a:gd name="connsiteY6" fmla="*/ -987 h 99423"/>
                <a:gd name="connsiteX7" fmla="*/ 24433 w 25089"/>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9" h="99423">
                  <a:moveTo>
                    <a:pt x="24551" y="90447"/>
                  </a:moveTo>
                  <a:cubicBezTo>
                    <a:pt x="24416" y="94939"/>
                    <a:pt x="20718" y="98486"/>
                    <a:pt x="16227" y="98435"/>
                  </a:cubicBezTo>
                  <a:lnTo>
                    <a:pt x="7903" y="98435"/>
                  </a:lnTo>
                  <a:cubicBezTo>
                    <a:pt x="3412" y="98435"/>
                    <a:pt x="-303" y="94939"/>
                    <a:pt x="-539" y="90447"/>
                  </a:cubicBezTo>
                  <a:lnTo>
                    <a:pt x="-539" y="7693"/>
                  </a:lnTo>
                  <a:cubicBezTo>
                    <a:pt x="-370" y="3066"/>
                    <a:pt x="3277" y="-700"/>
                    <a:pt x="7903" y="-987"/>
                  </a:cubicBezTo>
                  <a:lnTo>
                    <a:pt x="16109" y="-987"/>
                  </a:lnTo>
                  <a:cubicBezTo>
                    <a:pt x="20735" y="-717"/>
                    <a:pt x="24365" y="3066"/>
                    <a:pt x="24433"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2" name="Freeform 215">
              <a:extLst>
                <a:ext uri="{FF2B5EF4-FFF2-40B4-BE49-F238E27FC236}">
                  <a16:creationId xmlns:a16="http://schemas.microsoft.com/office/drawing/2014/main" id="{BB01257E-322C-E29C-C1F0-81F280389515}"/>
                </a:ext>
              </a:extLst>
            </p:cNvPr>
            <p:cNvSpPr/>
            <p:nvPr/>
          </p:nvSpPr>
          <p:spPr>
            <a:xfrm>
              <a:off x="2407087" y="4634548"/>
              <a:ext cx="25208" cy="99423"/>
            </a:xfrm>
            <a:custGeom>
              <a:avLst/>
              <a:gdLst>
                <a:gd name="connsiteX0" fmla="*/ 24669 w 25208"/>
                <a:gd name="connsiteY0" fmla="*/ 90447 h 99423"/>
                <a:gd name="connsiteX1" fmla="*/ 16227 w 25208"/>
                <a:gd name="connsiteY1" fmla="*/ 98435 h 99423"/>
                <a:gd name="connsiteX2" fmla="*/ 7903 w 25208"/>
                <a:gd name="connsiteY2" fmla="*/ 98435 h 99423"/>
                <a:gd name="connsiteX3" fmla="*/ -539 w 25208"/>
                <a:gd name="connsiteY3" fmla="*/ 90447 h 99423"/>
                <a:gd name="connsiteX4" fmla="*/ -539 w 25208"/>
                <a:gd name="connsiteY4" fmla="*/ 7693 h 99423"/>
                <a:gd name="connsiteX5" fmla="*/ 7903 w 25208"/>
                <a:gd name="connsiteY5" fmla="*/ -987 h 99423"/>
                <a:gd name="connsiteX6" fmla="*/ 16227 w 25208"/>
                <a:gd name="connsiteY6" fmla="*/ -987 h 99423"/>
                <a:gd name="connsiteX7" fmla="*/ 24669 w 25208"/>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9423">
                  <a:moveTo>
                    <a:pt x="24669" y="90447"/>
                  </a:moveTo>
                  <a:cubicBezTo>
                    <a:pt x="24483" y="94956"/>
                    <a:pt x="20735" y="98486"/>
                    <a:pt x="16227" y="98435"/>
                  </a:cubicBezTo>
                  <a:lnTo>
                    <a:pt x="7903" y="98435"/>
                  </a:lnTo>
                  <a:cubicBezTo>
                    <a:pt x="3395" y="98503"/>
                    <a:pt x="-353" y="94956"/>
                    <a:pt x="-539" y="90447"/>
                  </a:cubicBezTo>
                  <a:lnTo>
                    <a:pt x="-539" y="7693"/>
                  </a:lnTo>
                  <a:cubicBezTo>
                    <a:pt x="-421" y="3032"/>
                    <a:pt x="3260" y="-734"/>
                    <a:pt x="7903" y="-987"/>
                  </a:cubicBezTo>
                  <a:lnTo>
                    <a:pt x="16227" y="-987"/>
                  </a:lnTo>
                  <a:cubicBezTo>
                    <a:pt x="20870" y="-734"/>
                    <a:pt x="24534" y="3049"/>
                    <a:pt x="24669"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3" name="Freeform 216">
              <a:extLst>
                <a:ext uri="{FF2B5EF4-FFF2-40B4-BE49-F238E27FC236}">
                  <a16:creationId xmlns:a16="http://schemas.microsoft.com/office/drawing/2014/main" id="{3965CBD9-6549-06A1-4C52-30B8D6B7EB84}"/>
                </a:ext>
              </a:extLst>
            </p:cNvPr>
            <p:cNvSpPr/>
            <p:nvPr/>
          </p:nvSpPr>
          <p:spPr>
            <a:xfrm>
              <a:off x="2445482" y="4634548"/>
              <a:ext cx="25157" cy="99423"/>
            </a:xfrm>
            <a:custGeom>
              <a:avLst/>
              <a:gdLst>
                <a:gd name="connsiteX0" fmla="*/ 24618 w 25157"/>
                <a:gd name="connsiteY0" fmla="*/ 90447 h 99423"/>
                <a:gd name="connsiteX1" fmla="*/ 16058 w 25157"/>
                <a:gd name="connsiteY1" fmla="*/ 98435 h 99423"/>
                <a:gd name="connsiteX2" fmla="*/ 7734 w 25157"/>
                <a:gd name="connsiteY2" fmla="*/ 98435 h 99423"/>
                <a:gd name="connsiteX3" fmla="*/ -539 w 25157"/>
                <a:gd name="connsiteY3" fmla="*/ 90447 h 99423"/>
                <a:gd name="connsiteX4" fmla="*/ -539 w 25157"/>
                <a:gd name="connsiteY4" fmla="*/ 7693 h 99423"/>
                <a:gd name="connsiteX5" fmla="*/ 7734 w 25157"/>
                <a:gd name="connsiteY5" fmla="*/ -987 h 99423"/>
                <a:gd name="connsiteX6" fmla="*/ 16058 w 25157"/>
                <a:gd name="connsiteY6" fmla="*/ -987 h 99423"/>
                <a:gd name="connsiteX7" fmla="*/ 24618 w 25157"/>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3">
                  <a:moveTo>
                    <a:pt x="24618" y="90447"/>
                  </a:moveTo>
                  <a:cubicBezTo>
                    <a:pt x="24382" y="94973"/>
                    <a:pt x="20600" y="98503"/>
                    <a:pt x="16058" y="98435"/>
                  </a:cubicBezTo>
                  <a:lnTo>
                    <a:pt x="7734" y="98435"/>
                  </a:lnTo>
                  <a:cubicBezTo>
                    <a:pt x="3260" y="98486"/>
                    <a:pt x="-421" y="94922"/>
                    <a:pt x="-539" y="90447"/>
                  </a:cubicBezTo>
                  <a:lnTo>
                    <a:pt x="-539" y="7693"/>
                  </a:lnTo>
                  <a:cubicBezTo>
                    <a:pt x="-488" y="3066"/>
                    <a:pt x="3125" y="-717"/>
                    <a:pt x="7734" y="-987"/>
                  </a:cubicBezTo>
                  <a:lnTo>
                    <a:pt x="16058" y="-987"/>
                  </a:lnTo>
                  <a:cubicBezTo>
                    <a:pt x="20718" y="-734"/>
                    <a:pt x="24433" y="3015"/>
                    <a:pt x="24618"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4" name="Freeform 217">
              <a:extLst>
                <a:ext uri="{FF2B5EF4-FFF2-40B4-BE49-F238E27FC236}">
                  <a16:creationId xmlns:a16="http://schemas.microsoft.com/office/drawing/2014/main" id="{366D2908-7462-0891-1F14-7DBB0317C9CD}"/>
                </a:ext>
              </a:extLst>
            </p:cNvPr>
            <p:cNvSpPr/>
            <p:nvPr/>
          </p:nvSpPr>
          <p:spPr>
            <a:xfrm>
              <a:off x="2483792" y="4634548"/>
              <a:ext cx="25275" cy="99423"/>
            </a:xfrm>
            <a:custGeom>
              <a:avLst/>
              <a:gdLst>
                <a:gd name="connsiteX0" fmla="*/ 24652 w 25275"/>
                <a:gd name="connsiteY0" fmla="*/ 90447 h 99423"/>
                <a:gd name="connsiteX1" fmla="*/ 15974 w 25275"/>
                <a:gd name="connsiteY1" fmla="*/ 98435 h 99423"/>
                <a:gd name="connsiteX2" fmla="*/ 7616 w 25275"/>
                <a:gd name="connsiteY2" fmla="*/ 98435 h 99423"/>
                <a:gd name="connsiteX3" fmla="*/ -539 w 25275"/>
                <a:gd name="connsiteY3" fmla="*/ 90447 h 99423"/>
                <a:gd name="connsiteX4" fmla="*/ -539 w 25275"/>
                <a:gd name="connsiteY4" fmla="*/ 7693 h 99423"/>
                <a:gd name="connsiteX5" fmla="*/ 7616 w 25275"/>
                <a:gd name="connsiteY5" fmla="*/ -987 h 99423"/>
                <a:gd name="connsiteX6" fmla="*/ 16058 w 25275"/>
                <a:gd name="connsiteY6" fmla="*/ -987 h 99423"/>
                <a:gd name="connsiteX7" fmla="*/ 24737 w 25275"/>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75" h="99423">
                  <a:moveTo>
                    <a:pt x="24652" y="90447"/>
                  </a:moveTo>
                  <a:cubicBezTo>
                    <a:pt x="24348" y="94990"/>
                    <a:pt x="20532" y="98503"/>
                    <a:pt x="15974" y="98435"/>
                  </a:cubicBezTo>
                  <a:lnTo>
                    <a:pt x="7616" y="98435"/>
                  </a:lnTo>
                  <a:cubicBezTo>
                    <a:pt x="3159" y="98469"/>
                    <a:pt x="-488" y="94905"/>
                    <a:pt x="-539" y="90447"/>
                  </a:cubicBezTo>
                  <a:lnTo>
                    <a:pt x="-539" y="7693"/>
                  </a:lnTo>
                  <a:cubicBezTo>
                    <a:pt x="-539" y="3100"/>
                    <a:pt x="3041" y="-700"/>
                    <a:pt x="7616" y="-987"/>
                  </a:cubicBezTo>
                  <a:lnTo>
                    <a:pt x="16058" y="-987"/>
                  </a:lnTo>
                  <a:cubicBezTo>
                    <a:pt x="20752" y="-751"/>
                    <a:pt x="24500" y="2998"/>
                    <a:pt x="24737"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5" name="Freeform 218">
              <a:extLst>
                <a:ext uri="{FF2B5EF4-FFF2-40B4-BE49-F238E27FC236}">
                  <a16:creationId xmlns:a16="http://schemas.microsoft.com/office/drawing/2014/main" id="{6916712B-6F0B-ACD7-36E2-0730C3A60997}"/>
                </a:ext>
              </a:extLst>
            </p:cNvPr>
            <p:cNvSpPr/>
            <p:nvPr/>
          </p:nvSpPr>
          <p:spPr>
            <a:xfrm>
              <a:off x="2522169" y="4634548"/>
              <a:ext cx="23984" cy="99422"/>
            </a:xfrm>
            <a:custGeom>
              <a:avLst/>
              <a:gdLst>
                <a:gd name="connsiteX0" fmla="*/ 23437 w 23984"/>
                <a:gd name="connsiteY0" fmla="*/ 90447 h 99422"/>
                <a:gd name="connsiteX1" fmla="*/ 16160 w 23984"/>
                <a:gd name="connsiteY1" fmla="*/ 98435 h 99422"/>
                <a:gd name="connsiteX2" fmla="*/ 15822 w 23984"/>
                <a:gd name="connsiteY2" fmla="*/ 98435 h 99422"/>
                <a:gd name="connsiteX3" fmla="*/ 7498 w 23984"/>
                <a:gd name="connsiteY3" fmla="*/ 98435 h 99422"/>
                <a:gd name="connsiteX4" fmla="*/ -538 w 23984"/>
                <a:gd name="connsiteY4" fmla="*/ 90498 h 99422"/>
                <a:gd name="connsiteX5" fmla="*/ -538 w 23984"/>
                <a:gd name="connsiteY5" fmla="*/ 90447 h 99422"/>
                <a:gd name="connsiteX6" fmla="*/ -538 w 23984"/>
                <a:gd name="connsiteY6" fmla="*/ 7693 h 99422"/>
                <a:gd name="connsiteX7" fmla="*/ 7498 w 23984"/>
                <a:gd name="connsiteY7" fmla="*/ -987 h 99422"/>
                <a:gd name="connsiteX8" fmla="*/ 15822 w 23984"/>
                <a:gd name="connsiteY8" fmla="*/ -987 h 99422"/>
                <a:gd name="connsiteX9" fmla="*/ 23437 w 23984"/>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84" h="99422">
                  <a:moveTo>
                    <a:pt x="23437" y="90447"/>
                  </a:moveTo>
                  <a:cubicBezTo>
                    <a:pt x="23640" y="94652"/>
                    <a:pt x="20381" y="98232"/>
                    <a:pt x="16160" y="98435"/>
                  </a:cubicBezTo>
                  <a:cubicBezTo>
                    <a:pt x="16059" y="98435"/>
                    <a:pt x="15941" y="98435"/>
                    <a:pt x="15822" y="98435"/>
                  </a:cubicBezTo>
                  <a:lnTo>
                    <a:pt x="7498" y="98435"/>
                  </a:lnTo>
                  <a:cubicBezTo>
                    <a:pt x="3092" y="98469"/>
                    <a:pt x="-505" y="94905"/>
                    <a:pt x="-538" y="90498"/>
                  </a:cubicBezTo>
                  <a:cubicBezTo>
                    <a:pt x="-538" y="90481"/>
                    <a:pt x="-538" y="90464"/>
                    <a:pt x="-538" y="90447"/>
                  </a:cubicBezTo>
                  <a:lnTo>
                    <a:pt x="-538" y="7693"/>
                  </a:lnTo>
                  <a:cubicBezTo>
                    <a:pt x="-589" y="3117"/>
                    <a:pt x="2940" y="-683"/>
                    <a:pt x="7498" y="-987"/>
                  </a:cubicBezTo>
                  <a:lnTo>
                    <a:pt x="15822" y="-987"/>
                  </a:lnTo>
                  <a:cubicBezTo>
                    <a:pt x="20280" y="-987"/>
                    <a:pt x="23437" y="3235"/>
                    <a:pt x="23437"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6" name="Freeform 219">
              <a:extLst>
                <a:ext uri="{FF2B5EF4-FFF2-40B4-BE49-F238E27FC236}">
                  <a16:creationId xmlns:a16="http://schemas.microsoft.com/office/drawing/2014/main" id="{FEBABD93-18BA-4DCF-1415-C5C77FED62BE}"/>
                </a:ext>
              </a:extLst>
            </p:cNvPr>
            <p:cNvSpPr/>
            <p:nvPr/>
          </p:nvSpPr>
          <p:spPr>
            <a:xfrm>
              <a:off x="2560530" y="4634548"/>
              <a:ext cx="23962" cy="99422"/>
            </a:xfrm>
            <a:custGeom>
              <a:avLst/>
              <a:gdLst>
                <a:gd name="connsiteX0" fmla="*/ 23420 w 23962"/>
                <a:gd name="connsiteY0" fmla="*/ 90447 h 99422"/>
                <a:gd name="connsiteX1" fmla="*/ 15940 w 23962"/>
                <a:gd name="connsiteY1" fmla="*/ 98435 h 99422"/>
                <a:gd name="connsiteX2" fmla="*/ 15687 w 23962"/>
                <a:gd name="connsiteY2" fmla="*/ 98435 h 99422"/>
                <a:gd name="connsiteX3" fmla="*/ 7363 w 23962"/>
                <a:gd name="connsiteY3" fmla="*/ 98435 h 99422"/>
                <a:gd name="connsiteX4" fmla="*/ -539 w 23962"/>
                <a:gd name="connsiteY4" fmla="*/ 90565 h 99422"/>
                <a:gd name="connsiteX5" fmla="*/ -539 w 23962"/>
                <a:gd name="connsiteY5" fmla="*/ 90447 h 99422"/>
                <a:gd name="connsiteX6" fmla="*/ -539 w 23962"/>
                <a:gd name="connsiteY6" fmla="*/ 7693 h 99422"/>
                <a:gd name="connsiteX7" fmla="*/ 7363 w 23962"/>
                <a:gd name="connsiteY7" fmla="*/ -987 h 99422"/>
                <a:gd name="connsiteX8" fmla="*/ 15687 w 23962"/>
                <a:gd name="connsiteY8" fmla="*/ -987 h 99422"/>
                <a:gd name="connsiteX9" fmla="*/ 23420 w 2396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2" h="99422">
                  <a:moveTo>
                    <a:pt x="23420" y="90447"/>
                  </a:moveTo>
                  <a:cubicBezTo>
                    <a:pt x="23555" y="94720"/>
                    <a:pt x="20212" y="98283"/>
                    <a:pt x="15940" y="98435"/>
                  </a:cubicBezTo>
                  <a:cubicBezTo>
                    <a:pt x="15856" y="98435"/>
                    <a:pt x="15771" y="98435"/>
                    <a:pt x="15687" y="98435"/>
                  </a:cubicBezTo>
                  <a:lnTo>
                    <a:pt x="7363" y="98435"/>
                  </a:lnTo>
                  <a:cubicBezTo>
                    <a:pt x="3007" y="98452"/>
                    <a:pt x="-522" y="94922"/>
                    <a:pt x="-539" y="90565"/>
                  </a:cubicBezTo>
                  <a:cubicBezTo>
                    <a:pt x="-539" y="90531"/>
                    <a:pt x="-539" y="90481"/>
                    <a:pt x="-539" y="90447"/>
                  </a:cubicBezTo>
                  <a:lnTo>
                    <a:pt x="-539" y="7693"/>
                  </a:lnTo>
                  <a:cubicBezTo>
                    <a:pt x="-539" y="3235"/>
                    <a:pt x="2922" y="-987"/>
                    <a:pt x="7363" y="-987"/>
                  </a:cubicBezTo>
                  <a:lnTo>
                    <a:pt x="15687" y="-987"/>
                  </a:lnTo>
                  <a:cubicBezTo>
                    <a:pt x="20144" y="-987"/>
                    <a:pt x="23420" y="3235"/>
                    <a:pt x="23420"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7" name="Freeform 220">
              <a:extLst>
                <a:ext uri="{FF2B5EF4-FFF2-40B4-BE49-F238E27FC236}">
                  <a16:creationId xmlns:a16="http://schemas.microsoft.com/office/drawing/2014/main" id="{E8FCB2E5-F52F-F34E-1543-EF4E35F90C99}"/>
                </a:ext>
              </a:extLst>
            </p:cNvPr>
            <p:cNvSpPr/>
            <p:nvPr/>
          </p:nvSpPr>
          <p:spPr>
            <a:xfrm>
              <a:off x="2598874" y="4634548"/>
              <a:ext cx="23960" cy="99422"/>
            </a:xfrm>
            <a:custGeom>
              <a:avLst/>
              <a:gdLst>
                <a:gd name="connsiteX0" fmla="*/ 23420 w 23960"/>
                <a:gd name="connsiteY0" fmla="*/ 90447 h 99422"/>
                <a:gd name="connsiteX1" fmla="*/ 15737 w 23960"/>
                <a:gd name="connsiteY1" fmla="*/ 98435 h 99422"/>
                <a:gd name="connsiteX2" fmla="*/ 15569 w 23960"/>
                <a:gd name="connsiteY2" fmla="*/ 98435 h 99422"/>
                <a:gd name="connsiteX3" fmla="*/ 7245 w 23960"/>
                <a:gd name="connsiteY3" fmla="*/ 98435 h 99422"/>
                <a:gd name="connsiteX4" fmla="*/ -539 w 23960"/>
                <a:gd name="connsiteY4" fmla="*/ 90650 h 99422"/>
                <a:gd name="connsiteX5" fmla="*/ -539 w 23960"/>
                <a:gd name="connsiteY5" fmla="*/ 90447 h 99422"/>
                <a:gd name="connsiteX6" fmla="*/ -539 w 23960"/>
                <a:gd name="connsiteY6" fmla="*/ 7693 h 99422"/>
                <a:gd name="connsiteX7" fmla="*/ 7245 w 23960"/>
                <a:gd name="connsiteY7" fmla="*/ -987 h 99422"/>
                <a:gd name="connsiteX8" fmla="*/ 15569 w 23960"/>
                <a:gd name="connsiteY8" fmla="*/ -987 h 99422"/>
                <a:gd name="connsiteX9" fmla="*/ 23420 w 23960"/>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0" h="99422">
                  <a:moveTo>
                    <a:pt x="23420" y="90447"/>
                  </a:moveTo>
                  <a:cubicBezTo>
                    <a:pt x="23504" y="94770"/>
                    <a:pt x="20060" y="98351"/>
                    <a:pt x="15737" y="98435"/>
                  </a:cubicBezTo>
                  <a:cubicBezTo>
                    <a:pt x="15687" y="98435"/>
                    <a:pt x="15619" y="98435"/>
                    <a:pt x="15569" y="98435"/>
                  </a:cubicBezTo>
                  <a:lnTo>
                    <a:pt x="7245" y="98435"/>
                  </a:lnTo>
                  <a:cubicBezTo>
                    <a:pt x="2939" y="98435"/>
                    <a:pt x="-539" y="94956"/>
                    <a:pt x="-539" y="90650"/>
                  </a:cubicBezTo>
                  <a:cubicBezTo>
                    <a:pt x="-539" y="90582"/>
                    <a:pt x="-539" y="90514"/>
                    <a:pt x="-539" y="90447"/>
                  </a:cubicBezTo>
                  <a:lnTo>
                    <a:pt x="-539" y="7693"/>
                  </a:lnTo>
                  <a:cubicBezTo>
                    <a:pt x="-539" y="3235"/>
                    <a:pt x="2838" y="-987"/>
                    <a:pt x="7245" y="-987"/>
                  </a:cubicBezTo>
                  <a:lnTo>
                    <a:pt x="15569" y="-987"/>
                  </a:lnTo>
                  <a:cubicBezTo>
                    <a:pt x="20009" y="-987"/>
                    <a:pt x="23420" y="3235"/>
                    <a:pt x="23420" y="769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58" name="Freeform 221">
              <a:extLst>
                <a:ext uri="{FF2B5EF4-FFF2-40B4-BE49-F238E27FC236}">
                  <a16:creationId xmlns:a16="http://schemas.microsoft.com/office/drawing/2014/main" id="{8E1BDCA0-25BC-9FD2-A4DB-9EBE2986C85A}"/>
                </a:ext>
              </a:extLst>
            </p:cNvPr>
            <p:cNvSpPr/>
            <p:nvPr/>
          </p:nvSpPr>
          <p:spPr>
            <a:xfrm>
              <a:off x="2153065" y="4615312"/>
              <a:ext cx="71909" cy="152232"/>
            </a:xfrm>
            <a:custGeom>
              <a:avLst/>
              <a:gdLst>
                <a:gd name="connsiteX0" fmla="*/ 71371 w 71909"/>
                <a:gd name="connsiteY0" fmla="*/ -987 h 152232"/>
                <a:gd name="connsiteX1" fmla="*/ 18844 w 71909"/>
                <a:gd name="connsiteY1" fmla="*/ -987 h 152232"/>
                <a:gd name="connsiteX2" fmla="*/ -539 w 71909"/>
                <a:gd name="connsiteY2" fmla="*/ 18080 h 152232"/>
                <a:gd name="connsiteX3" fmla="*/ -539 w 71909"/>
                <a:gd name="connsiteY3" fmla="*/ 132111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91" y="-937"/>
                    <a:pt x="-303" y="7524"/>
                    <a:pt x="-539" y="18080"/>
                  </a:cubicBezTo>
                  <a:lnTo>
                    <a:pt x="-539" y="132111"/>
                  </a:lnTo>
                  <a:cubicBezTo>
                    <a:pt x="-303" y="142683"/>
                    <a:pt x="8275" y="151144"/>
                    <a:pt x="18844" y="151245"/>
                  </a:cubicBezTo>
                  <a:lnTo>
                    <a:pt x="71371" y="151245"/>
                  </a:ln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pic>
          <p:nvPicPr>
            <p:cNvPr id="2959" name="Picture 2958">
              <a:extLst>
                <a:ext uri="{FF2B5EF4-FFF2-40B4-BE49-F238E27FC236}">
                  <a16:creationId xmlns:a16="http://schemas.microsoft.com/office/drawing/2014/main" id="{33A39B73-7DCD-A195-C99E-A0B41D64D004}"/>
                </a:ext>
              </a:extLst>
            </p:cNvPr>
            <p:cNvPicPr>
              <a:picLocks noChangeAspect="1"/>
            </p:cNvPicPr>
            <p:nvPr/>
          </p:nvPicPr>
          <p:blipFill>
            <a:blip r:embed="rId5"/>
            <a:stretch>
              <a:fillRect/>
            </a:stretch>
          </p:blipFill>
          <p:spPr>
            <a:xfrm>
              <a:off x="2252192" y="4571250"/>
              <a:ext cx="295472" cy="45598"/>
            </a:xfrm>
            <a:custGeom>
              <a:avLst/>
              <a:gdLst>
                <a:gd name="connsiteX0" fmla="*/ 1016 w 295472"/>
                <a:gd name="connsiteY0" fmla="*/ 753 h 45598"/>
                <a:gd name="connsiteX1" fmla="*/ 296489 w 295472"/>
                <a:gd name="connsiteY1" fmla="*/ 753 h 45598"/>
                <a:gd name="connsiteX2" fmla="*/ 296489 w 295472"/>
                <a:gd name="connsiteY2" fmla="*/ 46351 h 45598"/>
                <a:gd name="connsiteX3" fmla="*/ 1016 w 295472"/>
                <a:gd name="connsiteY3" fmla="*/ 4635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53"/>
                  </a:moveTo>
                  <a:lnTo>
                    <a:pt x="296489" y="753"/>
                  </a:lnTo>
                  <a:lnTo>
                    <a:pt x="296489" y="46351"/>
                  </a:lnTo>
                  <a:lnTo>
                    <a:pt x="1016" y="46351"/>
                  </a:lnTo>
                  <a:close/>
                </a:path>
              </a:pathLst>
            </a:custGeom>
          </p:spPr>
        </p:pic>
        <p:pic>
          <p:nvPicPr>
            <p:cNvPr id="2960" name="Picture 2959">
              <a:extLst>
                <a:ext uri="{FF2B5EF4-FFF2-40B4-BE49-F238E27FC236}">
                  <a16:creationId xmlns:a16="http://schemas.microsoft.com/office/drawing/2014/main" id="{661FCABD-73DB-87AE-DAC1-35C719EF37A5}"/>
                </a:ext>
              </a:extLst>
            </p:cNvPr>
            <p:cNvPicPr>
              <a:picLocks noChangeAspect="1"/>
            </p:cNvPicPr>
            <p:nvPr/>
          </p:nvPicPr>
          <p:blipFill>
            <a:blip r:embed="rId6"/>
            <a:stretch>
              <a:fillRect/>
            </a:stretch>
          </p:blipFill>
          <p:spPr>
            <a:xfrm>
              <a:off x="2252192" y="4767156"/>
              <a:ext cx="295472" cy="45598"/>
            </a:xfrm>
            <a:custGeom>
              <a:avLst/>
              <a:gdLst>
                <a:gd name="connsiteX0" fmla="*/ 1016 w 295472"/>
                <a:gd name="connsiteY0" fmla="*/ 869 h 45598"/>
                <a:gd name="connsiteX1" fmla="*/ 296489 w 295472"/>
                <a:gd name="connsiteY1" fmla="*/ 869 h 45598"/>
                <a:gd name="connsiteX2" fmla="*/ 296489 w 295472"/>
                <a:gd name="connsiteY2" fmla="*/ 46467 h 45598"/>
                <a:gd name="connsiteX3" fmla="*/ 1016 w 295472"/>
                <a:gd name="connsiteY3" fmla="*/ 4646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869"/>
                  </a:moveTo>
                  <a:lnTo>
                    <a:pt x="296489" y="869"/>
                  </a:lnTo>
                  <a:lnTo>
                    <a:pt x="296489" y="46467"/>
                  </a:lnTo>
                  <a:lnTo>
                    <a:pt x="1016" y="46467"/>
                  </a:lnTo>
                  <a:close/>
                </a:path>
              </a:pathLst>
            </a:custGeom>
          </p:spPr>
        </p:pic>
        <p:sp>
          <p:nvSpPr>
            <p:cNvPr id="2961" name="Freeform 224">
              <a:extLst>
                <a:ext uri="{FF2B5EF4-FFF2-40B4-BE49-F238E27FC236}">
                  <a16:creationId xmlns:a16="http://schemas.microsoft.com/office/drawing/2014/main" id="{FBC70A1A-949C-EC70-F1DF-C5900660E6EE}"/>
                </a:ext>
              </a:extLst>
            </p:cNvPr>
            <p:cNvSpPr/>
            <p:nvPr/>
          </p:nvSpPr>
          <p:spPr>
            <a:xfrm>
              <a:off x="2153065" y="4379160"/>
              <a:ext cx="500935" cy="152232"/>
            </a:xfrm>
            <a:custGeom>
              <a:avLst/>
              <a:gdLst>
                <a:gd name="connsiteX0" fmla="*/ -539 w 500935"/>
                <a:gd name="connsiteY0" fmla="*/ 132144 h 152232"/>
                <a:gd name="connsiteX1" fmla="*/ 18844 w 500935"/>
                <a:gd name="connsiteY1" fmla="*/ 151245 h 152232"/>
                <a:gd name="connsiteX2" fmla="*/ 481081 w 500935"/>
                <a:gd name="connsiteY2" fmla="*/ 151245 h 152232"/>
                <a:gd name="connsiteX3" fmla="*/ 500397 w 500935"/>
                <a:gd name="connsiteY3" fmla="*/ 132144 h 152232"/>
                <a:gd name="connsiteX4" fmla="*/ 500397 w 500935"/>
                <a:gd name="connsiteY4" fmla="*/ 18130 h 152232"/>
                <a:gd name="connsiteX5" fmla="*/ 481081 w 500935"/>
                <a:gd name="connsiteY5" fmla="*/ -987 h 152232"/>
                <a:gd name="connsiteX6" fmla="*/ 18844 w 500935"/>
                <a:gd name="connsiteY6" fmla="*/ -987 h 152232"/>
                <a:gd name="connsiteX7" fmla="*/ -539 w 500935"/>
                <a:gd name="connsiteY7" fmla="*/ 1813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35" h="152232">
                  <a:moveTo>
                    <a:pt x="-539" y="132144"/>
                  </a:moveTo>
                  <a:cubicBezTo>
                    <a:pt x="-303" y="142717"/>
                    <a:pt x="8275" y="151178"/>
                    <a:pt x="18844" y="151245"/>
                  </a:cubicBezTo>
                  <a:lnTo>
                    <a:pt x="481081" y="151245"/>
                  </a:lnTo>
                  <a:cubicBezTo>
                    <a:pt x="491634" y="151178"/>
                    <a:pt x="500211" y="142700"/>
                    <a:pt x="500397" y="132144"/>
                  </a:cubicBezTo>
                  <a:lnTo>
                    <a:pt x="500397" y="18130"/>
                  </a:lnTo>
                  <a:cubicBezTo>
                    <a:pt x="500228" y="7558"/>
                    <a:pt x="491651" y="-937"/>
                    <a:pt x="481081" y="-987"/>
                  </a:cubicBezTo>
                  <a:lnTo>
                    <a:pt x="18844" y="-987"/>
                  </a:lnTo>
                  <a:cubicBezTo>
                    <a:pt x="8275" y="-920"/>
                    <a:pt x="-319" y="7558"/>
                    <a:pt x="-539" y="18130"/>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2" name="Freeform 225">
              <a:extLst>
                <a:ext uri="{FF2B5EF4-FFF2-40B4-BE49-F238E27FC236}">
                  <a16:creationId xmlns:a16="http://schemas.microsoft.com/office/drawing/2014/main" id="{A9D5C711-4C2B-6C0D-79FA-480BA3AE58A3}"/>
                </a:ext>
              </a:extLst>
            </p:cNvPr>
            <p:cNvSpPr/>
            <p:nvPr/>
          </p:nvSpPr>
          <p:spPr>
            <a:xfrm>
              <a:off x="2153065" y="4498629"/>
              <a:ext cx="500935" cy="32763"/>
            </a:xfrm>
            <a:custGeom>
              <a:avLst/>
              <a:gdLst>
                <a:gd name="connsiteX0" fmla="*/ 481081 w 500935"/>
                <a:gd name="connsiteY0" fmla="*/ 18586 h 32763"/>
                <a:gd name="connsiteX1" fmla="*/ 18844 w 500935"/>
                <a:gd name="connsiteY1" fmla="*/ 18586 h 32763"/>
                <a:gd name="connsiteX2" fmla="*/ -539 w 500935"/>
                <a:gd name="connsiteY2" fmla="*/ -971 h 32763"/>
                <a:gd name="connsiteX3" fmla="*/ -539 w 500935"/>
                <a:gd name="connsiteY3" fmla="*/ 12675 h 32763"/>
                <a:gd name="connsiteX4" fmla="*/ 18844 w 500935"/>
                <a:gd name="connsiteY4" fmla="*/ 31776 h 32763"/>
                <a:gd name="connsiteX5" fmla="*/ 481081 w 500935"/>
                <a:gd name="connsiteY5" fmla="*/ 31776 h 32763"/>
                <a:gd name="connsiteX6" fmla="*/ 500397 w 500935"/>
                <a:gd name="connsiteY6" fmla="*/ 12675 h 32763"/>
                <a:gd name="connsiteX7" fmla="*/ 500397 w 500935"/>
                <a:gd name="connsiteY7" fmla="*/ -987 h 32763"/>
                <a:gd name="connsiteX8" fmla="*/ 481081 w 500935"/>
                <a:gd name="connsiteY8" fmla="*/ 18586 h 3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35" h="32763">
                  <a:moveTo>
                    <a:pt x="481081" y="18586"/>
                  </a:moveTo>
                  <a:lnTo>
                    <a:pt x="18844" y="18586"/>
                  </a:lnTo>
                  <a:cubicBezTo>
                    <a:pt x="8190" y="18299"/>
                    <a:pt x="-336" y="9686"/>
                    <a:pt x="-539" y="-971"/>
                  </a:cubicBezTo>
                  <a:lnTo>
                    <a:pt x="-539" y="12675"/>
                  </a:lnTo>
                  <a:cubicBezTo>
                    <a:pt x="-303" y="23247"/>
                    <a:pt x="8275" y="31709"/>
                    <a:pt x="18844" y="31776"/>
                  </a:cubicBezTo>
                  <a:lnTo>
                    <a:pt x="481081" y="31776"/>
                  </a:lnTo>
                  <a:cubicBezTo>
                    <a:pt x="491634" y="31709"/>
                    <a:pt x="500211" y="23231"/>
                    <a:pt x="500397" y="12675"/>
                  </a:cubicBezTo>
                  <a:lnTo>
                    <a:pt x="500397" y="-987"/>
                  </a:lnTo>
                  <a:cubicBezTo>
                    <a:pt x="500262" y="9669"/>
                    <a:pt x="491735" y="18316"/>
                    <a:pt x="481081" y="18586"/>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3" name="Freeform 226">
              <a:extLst>
                <a:ext uri="{FF2B5EF4-FFF2-40B4-BE49-F238E27FC236}">
                  <a16:creationId xmlns:a16="http://schemas.microsoft.com/office/drawing/2014/main" id="{FA4D9C58-02D4-B161-6126-35DC01A934D9}"/>
                </a:ext>
              </a:extLst>
            </p:cNvPr>
            <p:cNvSpPr/>
            <p:nvPr/>
          </p:nvSpPr>
          <p:spPr>
            <a:xfrm>
              <a:off x="2210589" y="4399477"/>
              <a:ext cx="61129" cy="61186"/>
            </a:xfrm>
            <a:custGeom>
              <a:avLst/>
              <a:gdLst>
                <a:gd name="connsiteX0" fmla="*/ 60582 w 61129"/>
                <a:gd name="connsiteY0" fmla="*/ 52161 h 61186"/>
                <a:gd name="connsiteX1" fmla="*/ 53305 w 61129"/>
                <a:gd name="connsiteY1" fmla="*/ 60183 h 61186"/>
                <a:gd name="connsiteX2" fmla="*/ 52984 w 61129"/>
                <a:gd name="connsiteY2" fmla="*/ 60200 h 61186"/>
                <a:gd name="connsiteX3" fmla="*/ 7397 w 61129"/>
                <a:gd name="connsiteY3" fmla="*/ 60200 h 61186"/>
                <a:gd name="connsiteX4" fmla="*/ -539 w 61129"/>
                <a:gd name="connsiteY4" fmla="*/ 52228 h 61186"/>
                <a:gd name="connsiteX5" fmla="*/ -539 w 61129"/>
                <a:gd name="connsiteY5" fmla="*/ 52161 h 61186"/>
                <a:gd name="connsiteX6" fmla="*/ -539 w 61129"/>
                <a:gd name="connsiteY6" fmla="*/ 6562 h 61186"/>
                <a:gd name="connsiteX7" fmla="*/ 6975 w 61129"/>
                <a:gd name="connsiteY7" fmla="*/ -987 h 61186"/>
                <a:gd name="connsiteX8" fmla="*/ 7397 w 61129"/>
                <a:gd name="connsiteY8" fmla="*/ -971 h 61186"/>
                <a:gd name="connsiteX9" fmla="*/ 52984 w 61129"/>
                <a:gd name="connsiteY9" fmla="*/ -971 h 61186"/>
                <a:gd name="connsiteX10" fmla="*/ 60582 w 61129"/>
                <a:gd name="connsiteY10" fmla="*/ 5903 h 61186"/>
                <a:gd name="connsiteX11" fmla="*/ 60582 w 61129"/>
                <a:gd name="connsiteY11" fmla="*/ 6562 h 6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6">
                  <a:moveTo>
                    <a:pt x="60582" y="52161"/>
                  </a:moveTo>
                  <a:cubicBezTo>
                    <a:pt x="60784" y="56383"/>
                    <a:pt x="57526" y="59980"/>
                    <a:pt x="53305" y="60183"/>
                  </a:cubicBezTo>
                  <a:cubicBezTo>
                    <a:pt x="53187" y="60200"/>
                    <a:pt x="53085" y="60200"/>
                    <a:pt x="52984" y="60200"/>
                  </a:cubicBezTo>
                  <a:lnTo>
                    <a:pt x="7397" y="60200"/>
                  </a:lnTo>
                  <a:cubicBezTo>
                    <a:pt x="3007" y="60183"/>
                    <a:pt x="-556" y="56619"/>
                    <a:pt x="-539" y="52228"/>
                  </a:cubicBezTo>
                  <a:cubicBezTo>
                    <a:pt x="-539" y="52211"/>
                    <a:pt x="-539" y="52177"/>
                    <a:pt x="-539" y="52161"/>
                  </a:cubicBezTo>
                  <a:lnTo>
                    <a:pt x="-539" y="6562"/>
                  </a:lnTo>
                  <a:cubicBezTo>
                    <a:pt x="-539" y="2407"/>
                    <a:pt x="2821" y="-971"/>
                    <a:pt x="6975" y="-987"/>
                  </a:cubicBezTo>
                  <a:cubicBezTo>
                    <a:pt x="7127" y="-987"/>
                    <a:pt x="7262" y="-971"/>
                    <a:pt x="7397" y="-971"/>
                  </a:cubicBezTo>
                  <a:lnTo>
                    <a:pt x="52984" y="-971"/>
                  </a:lnTo>
                  <a:cubicBezTo>
                    <a:pt x="56986" y="-1173"/>
                    <a:pt x="60379" y="1900"/>
                    <a:pt x="60582" y="5903"/>
                  </a:cubicBezTo>
                  <a:cubicBezTo>
                    <a:pt x="60582" y="6123"/>
                    <a:pt x="60599" y="6342"/>
                    <a:pt x="60582" y="6562"/>
                  </a:cubicBezTo>
                  <a:close/>
                </a:path>
              </a:pathLst>
            </a:custGeom>
            <a:solidFill>
              <a:srgbClr val="A8A8A8"/>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4" name="Freeform 227">
              <a:extLst>
                <a:ext uri="{FF2B5EF4-FFF2-40B4-BE49-F238E27FC236}">
                  <a16:creationId xmlns:a16="http://schemas.microsoft.com/office/drawing/2014/main" id="{24BA4661-AA37-D8FC-01DE-34D37D6E659A}"/>
                </a:ext>
              </a:extLst>
            </p:cNvPr>
            <p:cNvSpPr/>
            <p:nvPr/>
          </p:nvSpPr>
          <p:spPr>
            <a:xfrm>
              <a:off x="2210437" y="4475999"/>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5" name="Freeform 228">
              <a:extLst>
                <a:ext uri="{FF2B5EF4-FFF2-40B4-BE49-F238E27FC236}">
                  <a16:creationId xmlns:a16="http://schemas.microsoft.com/office/drawing/2014/main" id="{384B920D-70E1-523D-FE3E-EC950F710388}"/>
                </a:ext>
              </a:extLst>
            </p:cNvPr>
            <p:cNvSpPr/>
            <p:nvPr/>
          </p:nvSpPr>
          <p:spPr>
            <a:xfrm>
              <a:off x="2250284" y="4476033"/>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6" name="Freeform 229">
              <a:extLst>
                <a:ext uri="{FF2B5EF4-FFF2-40B4-BE49-F238E27FC236}">
                  <a16:creationId xmlns:a16="http://schemas.microsoft.com/office/drawing/2014/main" id="{DCE4C53D-E8BF-4C0C-0A92-4178D98835B4}"/>
                </a:ext>
              </a:extLst>
            </p:cNvPr>
            <p:cNvSpPr/>
            <p:nvPr/>
          </p:nvSpPr>
          <p:spPr>
            <a:xfrm>
              <a:off x="2293254" y="4399566"/>
              <a:ext cx="23992" cy="98270"/>
            </a:xfrm>
            <a:custGeom>
              <a:avLst/>
              <a:gdLst>
                <a:gd name="connsiteX0" fmla="*/ 23454 w 23992"/>
                <a:gd name="connsiteY0" fmla="*/ 89311 h 98270"/>
                <a:gd name="connsiteX1" fmla="*/ 15417 w 23992"/>
                <a:gd name="connsiteY1" fmla="*/ 97283 h 98270"/>
                <a:gd name="connsiteX2" fmla="*/ 15383 w 23992"/>
                <a:gd name="connsiteY2" fmla="*/ 97283 h 98270"/>
                <a:gd name="connsiteX3" fmla="*/ 7059 w 23992"/>
                <a:gd name="connsiteY3" fmla="*/ 97283 h 98270"/>
                <a:gd name="connsiteX4" fmla="*/ -539 w 23992"/>
                <a:gd name="connsiteY4" fmla="*/ 89717 h 98270"/>
                <a:gd name="connsiteX5" fmla="*/ -522 w 23992"/>
                <a:gd name="connsiteY5" fmla="*/ 89311 h 98270"/>
                <a:gd name="connsiteX6" fmla="*/ -522 w 23992"/>
                <a:gd name="connsiteY6" fmla="*/ 6558 h 98270"/>
                <a:gd name="connsiteX7" fmla="*/ 6384 w 23992"/>
                <a:gd name="connsiteY7" fmla="*/ -975 h 98270"/>
                <a:gd name="connsiteX8" fmla="*/ 7059 w 23992"/>
                <a:gd name="connsiteY8" fmla="*/ -975 h 98270"/>
                <a:gd name="connsiteX9" fmla="*/ 15383 w 23992"/>
                <a:gd name="connsiteY9" fmla="*/ -975 h 98270"/>
                <a:gd name="connsiteX10" fmla="*/ 23437 w 23992"/>
                <a:gd name="connsiteY10" fmla="*/ 6237 h 98270"/>
                <a:gd name="connsiteX11" fmla="*/ 23454 w 23992"/>
                <a:gd name="connsiteY11" fmla="*/ 6558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70">
                  <a:moveTo>
                    <a:pt x="23454" y="89311"/>
                  </a:moveTo>
                  <a:cubicBezTo>
                    <a:pt x="23437" y="93736"/>
                    <a:pt x="19840" y="97299"/>
                    <a:pt x="15417" y="97283"/>
                  </a:cubicBezTo>
                  <a:cubicBezTo>
                    <a:pt x="15400" y="97283"/>
                    <a:pt x="15400" y="97283"/>
                    <a:pt x="15383" y="97283"/>
                  </a:cubicBezTo>
                  <a:lnTo>
                    <a:pt x="7059" y="97283"/>
                  </a:lnTo>
                  <a:cubicBezTo>
                    <a:pt x="2872" y="97283"/>
                    <a:pt x="-522" y="93905"/>
                    <a:pt x="-539" y="89717"/>
                  </a:cubicBezTo>
                  <a:cubicBezTo>
                    <a:pt x="-539" y="89581"/>
                    <a:pt x="-522" y="89446"/>
                    <a:pt x="-522" y="89311"/>
                  </a:cubicBezTo>
                  <a:lnTo>
                    <a:pt x="-522" y="6558"/>
                  </a:lnTo>
                  <a:cubicBezTo>
                    <a:pt x="-691" y="2572"/>
                    <a:pt x="2399" y="-806"/>
                    <a:pt x="6384" y="-975"/>
                  </a:cubicBezTo>
                  <a:cubicBezTo>
                    <a:pt x="6603" y="-992"/>
                    <a:pt x="6839" y="-992"/>
                    <a:pt x="7059" y="-975"/>
                  </a:cubicBezTo>
                  <a:lnTo>
                    <a:pt x="15383" y="-975"/>
                  </a:lnTo>
                  <a:cubicBezTo>
                    <a:pt x="19604" y="-1211"/>
                    <a:pt x="23217" y="2015"/>
                    <a:pt x="23437" y="6237"/>
                  </a:cubicBezTo>
                  <a:cubicBezTo>
                    <a:pt x="23454" y="6338"/>
                    <a:pt x="23454" y="6456"/>
                    <a:pt x="23454" y="655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7" name="Freeform 230">
              <a:extLst>
                <a:ext uri="{FF2B5EF4-FFF2-40B4-BE49-F238E27FC236}">
                  <a16:creationId xmlns:a16="http://schemas.microsoft.com/office/drawing/2014/main" id="{2D4FE3EB-670F-96C5-1E9F-329A81B27A56}"/>
                </a:ext>
              </a:extLst>
            </p:cNvPr>
            <p:cNvSpPr/>
            <p:nvPr/>
          </p:nvSpPr>
          <p:spPr>
            <a:xfrm>
              <a:off x="2330433" y="4399566"/>
              <a:ext cx="25157" cy="98272"/>
            </a:xfrm>
            <a:custGeom>
              <a:avLst/>
              <a:gdLst>
                <a:gd name="connsiteX0" fmla="*/ 24618 w 25157"/>
                <a:gd name="connsiteY0" fmla="*/ 89311 h 98272"/>
                <a:gd name="connsiteX1" fmla="*/ 16430 w 25157"/>
                <a:gd name="connsiteY1" fmla="*/ 97282 h 98272"/>
                <a:gd name="connsiteX2" fmla="*/ 8106 w 25157"/>
                <a:gd name="connsiteY2" fmla="*/ 97282 h 98272"/>
                <a:gd name="connsiteX3" fmla="*/ -539 w 25157"/>
                <a:gd name="connsiteY3" fmla="*/ 89311 h 98272"/>
                <a:gd name="connsiteX4" fmla="*/ -539 w 25157"/>
                <a:gd name="connsiteY4" fmla="*/ 6557 h 98272"/>
                <a:gd name="connsiteX5" fmla="*/ 8106 w 25157"/>
                <a:gd name="connsiteY5" fmla="*/ -975 h 98272"/>
                <a:gd name="connsiteX6" fmla="*/ 16430 w 25157"/>
                <a:gd name="connsiteY6" fmla="*/ -975 h 98272"/>
                <a:gd name="connsiteX7" fmla="*/ 24602 w 25157"/>
                <a:gd name="connsiteY7" fmla="*/ 6321 h 98272"/>
                <a:gd name="connsiteX8" fmla="*/ 24618 w 25157"/>
                <a:gd name="connsiteY8" fmla="*/ 6557 h 98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2">
                  <a:moveTo>
                    <a:pt x="24618" y="89311"/>
                  </a:moveTo>
                  <a:cubicBezTo>
                    <a:pt x="24551" y="93769"/>
                    <a:pt x="20887" y="97333"/>
                    <a:pt x="16430" y="97282"/>
                  </a:cubicBezTo>
                  <a:lnTo>
                    <a:pt x="8106" y="97282"/>
                  </a:lnTo>
                  <a:cubicBezTo>
                    <a:pt x="3547" y="97400"/>
                    <a:pt x="-286" y="93870"/>
                    <a:pt x="-539" y="89311"/>
                  </a:cubicBezTo>
                  <a:lnTo>
                    <a:pt x="-539" y="6557"/>
                  </a:lnTo>
                  <a:cubicBezTo>
                    <a:pt x="-539" y="2115"/>
                    <a:pt x="3648" y="-975"/>
                    <a:pt x="8106" y="-975"/>
                  </a:cubicBezTo>
                  <a:lnTo>
                    <a:pt x="16430" y="-975"/>
                  </a:lnTo>
                  <a:cubicBezTo>
                    <a:pt x="20701" y="-1212"/>
                    <a:pt x="24365" y="2048"/>
                    <a:pt x="24602" y="6321"/>
                  </a:cubicBezTo>
                  <a:cubicBezTo>
                    <a:pt x="24618" y="6405"/>
                    <a:pt x="24618" y="6473"/>
                    <a:pt x="24618" y="655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8" name="Freeform 231">
              <a:extLst>
                <a:ext uri="{FF2B5EF4-FFF2-40B4-BE49-F238E27FC236}">
                  <a16:creationId xmlns:a16="http://schemas.microsoft.com/office/drawing/2014/main" id="{29908641-74AD-6DF9-D763-7B9628D21210}"/>
                </a:ext>
              </a:extLst>
            </p:cNvPr>
            <p:cNvSpPr/>
            <p:nvPr/>
          </p:nvSpPr>
          <p:spPr>
            <a:xfrm>
              <a:off x="2368929" y="4399565"/>
              <a:ext cx="25089" cy="98271"/>
            </a:xfrm>
            <a:custGeom>
              <a:avLst/>
              <a:gdLst>
                <a:gd name="connsiteX0" fmla="*/ 24551 w 25089"/>
                <a:gd name="connsiteY0" fmla="*/ 89312 h 98271"/>
                <a:gd name="connsiteX1" fmla="*/ 16227 w 25089"/>
                <a:gd name="connsiteY1" fmla="*/ 97284 h 98271"/>
                <a:gd name="connsiteX2" fmla="*/ 7903 w 25089"/>
                <a:gd name="connsiteY2" fmla="*/ 97284 h 98271"/>
                <a:gd name="connsiteX3" fmla="*/ -539 w 25089"/>
                <a:gd name="connsiteY3" fmla="*/ 89312 h 98271"/>
                <a:gd name="connsiteX4" fmla="*/ -539 w 25089"/>
                <a:gd name="connsiteY4" fmla="*/ 6559 h 98271"/>
                <a:gd name="connsiteX5" fmla="*/ 7903 w 25089"/>
                <a:gd name="connsiteY5" fmla="*/ -974 h 98271"/>
                <a:gd name="connsiteX6" fmla="*/ 16109 w 25089"/>
                <a:gd name="connsiteY6" fmla="*/ -974 h 98271"/>
                <a:gd name="connsiteX7" fmla="*/ 24433 w 25089"/>
                <a:gd name="connsiteY7" fmla="*/ 6423 h 98271"/>
                <a:gd name="connsiteX8" fmla="*/ 24433 w 25089"/>
                <a:gd name="connsiteY8" fmla="*/ 6559 h 9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71">
                  <a:moveTo>
                    <a:pt x="24551" y="89312"/>
                  </a:moveTo>
                  <a:cubicBezTo>
                    <a:pt x="24416" y="93804"/>
                    <a:pt x="20718" y="97351"/>
                    <a:pt x="16227" y="97284"/>
                  </a:cubicBezTo>
                  <a:lnTo>
                    <a:pt x="7903" y="97284"/>
                  </a:lnTo>
                  <a:cubicBezTo>
                    <a:pt x="3412" y="97284"/>
                    <a:pt x="-286" y="93787"/>
                    <a:pt x="-539" y="89312"/>
                  </a:cubicBezTo>
                  <a:lnTo>
                    <a:pt x="-539" y="6559"/>
                  </a:lnTo>
                  <a:cubicBezTo>
                    <a:pt x="-539" y="2117"/>
                    <a:pt x="3547" y="-974"/>
                    <a:pt x="7903" y="-974"/>
                  </a:cubicBezTo>
                  <a:lnTo>
                    <a:pt x="16109" y="-974"/>
                  </a:lnTo>
                  <a:cubicBezTo>
                    <a:pt x="20448" y="-1227"/>
                    <a:pt x="24163" y="2083"/>
                    <a:pt x="24433" y="6423"/>
                  </a:cubicBezTo>
                  <a:cubicBezTo>
                    <a:pt x="24433" y="6474"/>
                    <a:pt x="24433" y="6508"/>
                    <a:pt x="24433" y="6559"/>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69" name="Freeform 232">
              <a:extLst>
                <a:ext uri="{FF2B5EF4-FFF2-40B4-BE49-F238E27FC236}">
                  <a16:creationId xmlns:a16="http://schemas.microsoft.com/office/drawing/2014/main" id="{46A9B56B-70B1-3EAD-C67F-CDBEFC9ED094}"/>
                </a:ext>
              </a:extLst>
            </p:cNvPr>
            <p:cNvSpPr/>
            <p:nvPr/>
          </p:nvSpPr>
          <p:spPr>
            <a:xfrm>
              <a:off x="2407087" y="4399567"/>
              <a:ext cx="25208" cy="98270"/>
            </a:xfrm>
            <a:custGeom>
              <a:avLst/>
              <a:gdLst>
                <a:gd name="connsiteX0" fmla="*/ 24669 w 25208"/>
                <a:gd name="connsiteY0" fmla="*/ 89310 h 98270"/>
                <a:gd name="connsiteX1" fmla="*/ 16227 w 25208"/>
                <a:gd name="connsiteY1" fmla="*/ 97282 h 98270"/>
                <a:gd name="connsiteX2" fmla="*/ 7903 w 25208"/>
                <a:gd name="connsiteY2" fmla="*/ 97282 h 98270"/>
                <a:gd name="connsiteX3" fmla="*/ -539 w 25208"/>
                <a:gd name="connsiteY3" fmla="*/ 89310 h 98270"/>
                <a:gd name="connsiteX4" fmla="*/ -539 w 25208"/>
                <a:gd name="connsiteY4" fmla="*/ 6557 h 98270"/>
                <a:gd name="connsiteX5" fmla="*/ 7802 w 25208"/>
                <a:gd name="connsiteY5" fmla="*/ -976 h 98270"/>
                <a:gd name="connsiteX6" fmla="*/ 7903 w 25208"/>
                <a:gd name="connsiteY6" fmla="*/ -976 h 98270"/>
                <a:gd name="connsiteX7" fmla="*/ 16227 w 25208"/>
                <a:gd name="connsiteY7" fmla="*/ -976 h 98270"/>
                <a:gd name="connsiteX8" fmla="*/ 24669 w 25208"/>
                <a:gd name="connsiteY8" fmla="*/ 6557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70">
                  <a:moveTo>
                    <a:pt x="24669" y="89310"/>
                  </a:moveTo>
                  <a:cubicBezTo>
                    <a:pt x="24483" y="93819"/>
                    <a:pt x="20735" y="97349"/>
                    <a:pt x="16227" y="97282"/>
                  </a:cubicBezTo>
                  <a:lnTo>
                    <a:pt x="7903" y="97282"/>
                  </a:lnTo>
                  <a:cubicBezTo>
                    <a:pt x="3395" y="97366"/>
                    <a:pt x="-370" y="93819"/>
                    <a:pt x="-539" y="89310"/>
                  </a:cubicBezTo>
                  <a:lnTo>
                    <a:pt x="-539" y="6557"/>
                  </a:lnTo>
                  <a:cubicBezTo>
                    <a:pt x="-319" y="2165"/>
                    <a:pt x="3429" y="-1212"/>
                    <a:pt x="7802" y="-976"/>
                  </a:cubicBezTo>
                  <a:cubicBezTo>
                    <a:pt x="7836" y="-976"/>
                    <a:pt x="7869" y="-976"/>
                    <a:pt x="7903" y="-976"/>
                  </a:cubicBezTo>
                  <a:lnTo>
                    <a:pt x="16227" y="-976"/>
                  </a:lnTo>
                  <a:cubicBezTo>
                    <a:pt x="20668" y="-976"/>
                    <a:pt x="24669" y="2115"/>
                    <a:pt x="24669" y="655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70" name="Freeform 233">
              <a:extLst>
                <a:ext uri="{FF2B5EF4-FFF2-40B4-BE49-F238E27FC236}">
                  <a16:creationId xmlns:a16="http://schemas.microsoft.com/office/drawing/2014/main" id="{6536E84F-33B6-C362-90D4-3B1C43A22471}"/>
                </a:ext>
              </a:extLst>
            </p:cNvPr>
            <p:cNvSpPr/>
            <p:nvPr/>
          </p:nvSpPr>
          <p:spPr>
            <a:xfrm>
              <a:off x="2445482" y="4399558"/>
              <a:ext cx="25157" cy="98279"/>
            </a:xfrm>
            <a:custGeom>
              <a:avLst/>
              <a:gdLst>
                <a:gd name="connsiteX0" fmla="*/ 24618 w 25157"/>
                <a:gd name="connsiteY0" fmla="*/ 89319 h 98279"/>
                <a:gd name="connsiteX1" fmla="*/ 16058 w 25157"/>
                <a:gd name="connsiteY1" fmla="*/ 97291 h 98279"/>
                <a:gd name="connsiteX2" fmla="*/ 7734 w 25157"/>
                <a:gd name="connsiteY2" fmla="*/ 97291 h 98279"/>
                <a:gd name="connsiteX3" fmla="*/ -539 w 25157"/>
                <a:gd name="connsiteY3" fmla="*/ 89319 h 98279"/>
                <a:gd name="connsiteX4" fmla="*/ -539 w 25157"/>
                <a:gd name="connsiteY4" fmla="*/ 6566 h 98279"/>
                <a:gd name="connsiteX5" fmla="*/ 7549 w 25157"/>
                <a:gd name="connsiteY5" fmla="*/ -984 h 98279"/>
                <a:gd name="connsiteX6" fmla="*/ 7734 w 25157"/>
                <a:gd name="connsiteY6" fmla="*/ -967 h 98279"/>
                <a:gd name="connsiteX7" fmla="*/ 16058 w 25157"/>
                <a:gd name="connsiteY7" fmla="*/ -967 h 98279"/>
                <a:gd name="connsiteX8" fmla="*/ 24618 w 25157"/>
                <a:gd name="connsiteY8" fmla="*/ 6566 h 9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9">
                  <a:moveTo>
                    <a:pt x="24618" y="89319"/>
                  </a:moveTo>
                  <a:cubicBezTo>
                    <a:pt x="24365" y="93845"/>
                    <a:pt x="20583" y="97358"/>
                    <a:pt x="16058" y="97291"/>
                  </a:cubicBezTo>
                  <a:lnTo>
                    <a:pt x="7734" y="97291"/>
                  </a:lnTo>
                  <a:cubicBezTo>
                    <a:pt x="3260" y="97358"/>
                    <a:pt x="-438" y="93795"/>
                    <a:pt x="-539" y="89319"/>
                  </a:cubicBezTo>
                  <a:lnTo>
                    <a:pt x="-539" y="6566"/>
                  </a:lnTo>
                  <a:cubicBezTo>
                    <a:pt x="-387" y="2242"/>
                    <a:pt x="3226" y="-1119"/>
                    <a:pt x="7549" y="-984"/>
                  </a:cubicBezTo>
                  <a:cubicBezTo>
                    <a:pt x="7616" y="-967"/>
                    <a:pt x="7667" y="-967"/>
                    <a:pt x="7734" y="-967"/>
                  </a:cubicBezTo>
                  <a:lnTo>
                    <a:pt x="16058" y="-967"/>
                  </a:lnTo>
                  <a:cubicBezTo>
                    <a:pt x="20499" y="-967"/>
                    <a:pt x="24618" y="2124"/>
                    <a:pt x="24618" y="6566"/>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71" name="Freeform 234">
              <a:extLst>
                <a:ext uri="{FF2B5EF4-FFF2-40B4-BE49-F238E27FC236}">
                  <a16:creationId xmlns:a16="http://schemas.microsoft.com/office/drawing/2014/main" id="{82798DB1-7F03-9371-2D96-41CB01C69AA3}"/>
                </a:ext>
              </a:extLst>
            </p:cNvPr>
            <p:cNvSpPr/>
            <p:nvPr/>
          </p:nvSpPr>
          <p:spPr>
            <a:xfrm>
              <a:off x="2483792" y="4399560"/>
              <a:ext cx="25275" cy="98276"/>
            </a:xfrm>
            <a:custGeom>
              <a:avLst/>
              <a:gdLst>
                <a:gd name="connsiteX0" fmla="*/ 24652 w 25275"/>
                <a:gd name="connsiteY0" fmla="*/ 89317 h 98276"/>
                <a:gd name="connsiteX1" fmla="*/ 15974 w 25275"/>
                <a:gd name="connsiteY1" fmla="*/ 97288 h 98276"/>
                <a:gd name="connsiteX2" fmla="*/ 7616 w 25275"/>
                <a:gd name="connsiteY2" fmla="*/ 97288 h 98276"/>
                <a:gd name="connsiteX3" fmla="*/ -539 w 25275"/>
                <a:gd name="connsiteY3" fmla="*/ 89317 h 98276"/>
                <a:gd name="connsiteX4" fmla="*/ -539 w 25275"/>
                <a:gd name="connsiteY4" fmla="*/ 6563 h 98276"/>
                <a:gd name="connsiteX5" fmla="*/ 7346 w 25275"/>
                <a:gd name="connsiteY5" fmla="*/ -986 h 98276"/>
                <a:gd name="connsiteX6" fmla="*/ 7616 w 25275"/>
                <a:gd name="connsiteY6" fmla="*/ -969 h 98276"/>
                <a:gd name="connsiteX7" fmla="*/ 16058 w 25275"/>
                <a:gd name="connsiteY7" fmla="*/ -969 h 98276"/>
                <a:gd name="connsiteX8" fmla="*/ 24737 w 25275"/>
                <a:gd name="connsiteY8" fmla="*/ 6563 h 9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75" h="98276">
                  <a:moveTo>
                    <a:pt x="24652" y="89317"/>
                  </a:moveTo>
                  <a:cubicBezTo>
                    <a:pt x="24652" y="93775"/>
                    <a:pt x="20414" y="97288"/>
                    <a:pt x="15974" y="97288"/>
                  </a:cubicBezTo>
                  <a:lnTo>
                    <a:pt x="7616" y="97288"/>
                  </a:lnTo>
                  <a:cubicBezTo>
                    <a:pt x="3159" y="97339"/>
                    <a:pt x="-488" y="93775"/>
                    <a:pt x="-539" y="89317"/>
                  </a:cubicBezTo>
                  <a:lnTo>
                    <a:pt x="-539" y="6563"/>
                  </a:lnTo>
                  <a:cubicBezTo>
                    <a:pt x="-438" y="2307"/>
                    <a:pt x="3091" y="-1070"/>
                    <a:pt x="7346" y="-986"/>
                  </a:cubicBezTo>
                  <a:cubicBezTo>
                    <a:pt x="7430" y="-986"/>
                    <a:pt x="7532" y="-969"/>
                    <a:pt x="7616" y="-969"/>
                  </a:cubicBezTo>
                  <a:lnTo>
                    <a:pt x="16058" y="-969"/>
                  </a:lnTo>
                  <a:cubicBezTo>
                    <a:pt x="20499" y="-969"/>
                    <a:pt x="24737" y="2122"/>
                    <a:pt x="24737" y="656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72" name="Freeform 235">
              <a:extLst>
                <a:ext uri="{FF2B5EF4-FFF2-40B4-BE49-F238E27FC236}">
                  <a16:creationId xmlns:a16="http://schemas.microsoft.com/office/drawing/2014/main" id="{2539BF19-462D-7825-CB74-121BCC3312DF}"/>
                </a:ext>
              </a:extLst>
            </p:cNvPr>
            <p:cNvSpPr/>
            <p:nvPr/>
          </p:nvSpPr>
          <p:spPr>
            <a:xfrm>
              <a:off x="2522170" y="4399561"/>
              <a:ext cx="23984" cy="98274"/>
            </a:xfrm>
            <a:custGeom>
              <a:avLst/>
              <a:gdLst>
                <a:gd name="connsiteX0" fmla="*/ 23436 w 23984"/>
                <a:gd name="connsiteY0" fmla="*/ 89316 h 98274"/>
                <a:gd name="connsiteX1" fmla="*/ 16176 w 23984"/>
                <a:gd name="connsiteY1" fmla="*/ 97287 h 98274"/>
                <a:gd name="connsiteX2" fmla="*/ 15822 w 23984"/>
                <a:gd name="connsiteY2" fmla="*/ 97287 h 98274"/>
                <a:gd name="connsiteX3" fmla="*/ 7498 w 23984"/>
                <a:gd name="connsiteY3" fmla="*/ 97287 h 98274"/>
                <a:gd name="connsiteX4" fmla="*/ -539 w 23984"/>
                <a:gd name="connsiteY4" fmla="*/ 89383 h 98274"/>
                <a:gd name="connsiteX5" fmla="*/ -539 w 23984"/>
                <a:gd name="connsiteY5" fmla="*/ 89316 h 98274"/>
                <a:gd name="connsiteX6" fmla="*/ -539 w 23984"/>
                <a:gd name="connsiteY6" fmla="*/ 6562 h 98274"/>
                <a:gd name="connsiteX7" fmla="*/ 7143 w 23984"/>
                <a:gd name="connsiteY7" fmla="*/ -987 h 98274"/>
                <a:gd name="connsiteX8" fmla="*/ 7498 w 23984"/>
                <a:gd name="connsiteY8" fmla="*/ -970 h 98274"/>
                <a:gd name="connsiteX9" fmla="*/ 15822 w 23984"/>
                <a:gd name="connsiteY9" fmla="*/ -970 h 98274"/>
                <a:gd name="connsiteX10" fmla="*/ 23436 w 23984"/>
                <a:gd name="connsiteY10" fmla="*/ 5920 h 98274"/>
                <a:gd name="connsiteX11" fmla="*/ 23436 w 23984"/>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4" h="98274">
                  <a:moveTo>
                    <a:pt x="23436" y="89316"/>
                  </a:moveTo>
                  <a:cubicBezTo>
                    <a:pt x="23639" y="93521"/>
                    <a:pt x="20381" y="97084"/>
                    <a:pt x="16176" y="97287"/>
                  </a:cubicBezTo>
                  <a:cubicBezTo>
                    <a:pt x="16058" y="97287"/>
                    <a:pt x="15940" y="97287"/>
                    <a:pt x="15822" y="97287"/>
                  </a:cubicBezTo>
                  <a:lnTo>
                    <a:pt x="7498" y="97287"/>
                  </a:lnTo>
                  <a:cubicBezTo>
                    <a:pt x="3091" y="97321"/>
                    <a:pt x="-505" y="93791"/>
                    <a:pt x="-539" y="89383"/>
                  </a:cubicBezTo>
                  <a:cubicBezTo>
                    <a:pt x="-539" y="89366"/>
                    <a:pt x="-539" y="89332"/>
                    <a:pt x="-539" y="89316"/>
                  </a:cubicBezTo>
                  <a:lnTo>
                    <a:pt x="-539" y="6562"/>
                  </a:lnTo>
                  <a:cubicBezTo>
                    <a:pt x="-505" y="2357"/>
                    <a:pt x="2939" y="-1021"/>
                    <a:pt x="7143" y="-987"/>
                  </a:cubicBezTo>
                  <a:cubicBezTo>
                    <a:pt x="7262" y="-987"/>
                    <a:pt x="7380" y="-970"/>
                    <a:pt x="7498" y="-970"/>
                  </a:cubicBezTo>
                  <a:lnTo>
                    <a:pt x="15822" y="-970"/>
                  </a:lnTo>
                  <a:cubicBezTo>
                    <a:pt x="19823" y="-1173"/>
                    <a:pt x="23234" y="1918"/>
                    <a:pt x="23436" y="5920"/>
                  </a:cubicBezTo>
                  <a:cubicBezTo>
                    <a:pt x="23436" y="6140"/>
                    <a:pt x="23436" y="6343"/>
                    <a:pt x="23436" y="6562"/>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73" name="Freeform 236">
              <a:extLst>
                <a:ext uri="{FF2B5EF4-FFF2-40B4-BE49-F238E27FC236}">
                  <a16:creationId xmlns:a16="http://schemas.microsoft.com/office/drawing/2014/main" id="{97C57F3F-6A81-1C25-5C0B-54B38819BE89}"/>
                </a:ext>
              </a:extLst>
            </p:cNvPr>
            <p:cNvSpPr/>
            <p:nvPr/>
          </p:nvSpPr>
          <p:spPr>
            <a:xfrm>
              <a:off x="2560530" y="4399561"/>
              <a:ext cx="23963" cy="98274"/>
            </a:xfrm>
            <a:custGeom>
              <a:avLst/>
              <a:gdLst>
                <a:gd name="connsiteX0" fmla="*/ 23420 w 23963"/>
                <a:gd name="connsiteY0" fmla="*/ 89315 h 98274"/>
                <a:gd name="connsiteX1" fmla="*/ 15991 w 23963"/>
                <a:gd name="connsiteY1" fmla="*/ 97287 h 98274"/>
                <a:gd name="connsiteX2" fmla="*/ 15687 w 23963"/>
                <a:gd name="connsiteY2" fmla="*/ 97287 h 98274"/>
                <a:gd name="connsiteX3" fmla="*/ 7363 w 23963"/>
                <a:gd name="connsiteY3" fmla="*/ 97287 h 98274"/>
                <a:gd name="connsiteX4" fmla="*/ -539 w 23963"/>
                <a:gd name="connsiteY4" fmla="*/ 89484 h 98274"/>
                <a:gd name="connsiteX5" fmla="*/ -539 w 23963"/>
                <a:gd name="connsiteY5" fmla="*/ 89315 h 98274"/>
                <a:gd name="connsiteX6" fmla="*/ -539 w 23963"/>
                <a:gd name="connsiteY6" fmla="*/ 6562 h 98274"/>
                <a:gd name="connsiteX7" fmla="*/ 6907 w 23963"/>
                <a:gd name="connsiteY7" fmla="*/ -987 h 98274"/>
                <a:gd name="connsiteX8" fmla="*/ 7363 w 23963"/>
                <a:gd name="connsiteY8" fmla="*/ -971 h 98274"/>
                <a:gd name="connsiteX9" fmla="*/ 15687 w 23963"/>
                <a:gd name="connsiteY9" fmla="*/ -971 h 98274"/>
                <a:gd name="connsiteX10" fmla="*/ 23420 w 23963"/>
                <a:gd name="connsiteY10" fmla="*/ 5971 h 98274"/>
                <a:gd name="connsiteX11" fmla="*/ 23420 w 23963"/>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3" h="98274">
                  <a:moveTo>
                    <a:pt x="23420" y="89315"/>
                  </a:moveTo>
                  <a:cubicBezTo>
                    <a:pt x="23572" y="93571"/>
                    <a:pt x="20246" y="97135"/>
                    <a:pt x="15991" y="97287"/>
                  </a:cubicBezTo>
                  <a:cubicBezTo>
                    <a:pt x="15889" y="97287"/>
                    <a:pt x="15788" y="97287"/>
                    <a:pt x="15687" y="97287"/>
                  </a:cubicBezTo>
                  <a:lnTo>
                    <a:pt x="7363" y="97287"/>
                  </a:lnTo>
                  <a:cubicBezTo>
                    <a:pt x="3024" y="97321"/>
                    <a:pt x="-505" y="93825"/>
                    <a:pt x="-539" y="89484"/>
                  </a:cubicBezTo>
                  <a:cubicBezTo>
                    <a:pt x="-539" y="89434"/>
                    <a:pt x="-539" y="89366"/>
                    <a:pt x="-539" y="89315"/>
                  </a:cubicBezTo>
                  <a:lnTo>
                    <a:pt x="-539" y="6562"/>
                  </a:lnTo>
                  <a:cubicBezTo>
                    <a:pt x="-556" y="2424"/>
                    <a:pt x="2770" y="-954"/>
                    <a:pt x="6907" y="-987"/>
                  </a:cubicBezTo>
                  <a:cubicBezTo>
                    <a:pt x="7059" y="-987"/>
                    <a:pt x="7211" y="-971"/>
                    <a:pt x="7363" y="-971"/>
                  </a:cubicBezTo>
                  <a:lnTo>
                    <a:pt x="15687" y="-971"/>
                  </a:lnTo>
                  <a:cubicBezTo>
                    <a:pt x="19739" y="-1190"/>
                    <a:pt x="23200" y="1918"/>
                    <a:pt x="23420" y="5971"/>
                  </a:cubicBezTo>
                  <a:cubicBezTo>
                    <a:pt x="23420" y="6173"/>
                    <a:pt x="23420" y="6359"/>
                    <a:pt x="23420" y="6562"/>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74" name="Freeform 237">
              <a:extLst>
                <a:ext uri="{FF2B5EF4-FFF2-40B4-BE49-F238E27FC236}">
                  <a16:creationId xmlns:a16="http://schemas.microsoft.com/office/drawing/2014/main" id="{3311508B-288C-2056-B013-91503CC3A4B2}"/>
                </a:ext>
              </a:extLst>
            </p:cNvPr>
            <p:cNvSpPr/>
            <p:nvPr/>
          </p:nvSpPr>
          <p:spPr>
            <a:xfrm>
              <a:off x="2598872" y="4399561"/>
              <a:ext cx="23961" cy="98274"/>
            </a:xfrm>
            <a:custGeom>
              <a:avLst/>
              <a:gdLst>
                <a:gd name="connsiteX0" fmla="*/ 23421 w 23961"/>
                <a:gd name="connsiteY0" fmla="*/ 89315 h 98274"/>
                <a:gd name="connsiteX1" fmla="*/ 15756 w 23961"/>
                <a:gd name="connsiteY1" fmla="*/ 97287 h 98274"/>
                <a:gd name="connsiteX2" fmla="*/ 15570 w 23961"/>
                <a:gd name="connsiteY2" fmla="*/ 97287 h 98274"/>
                <a:gd name="connsiteX3" fmla="*/ 7246 w 23961"/>
                <a:gd name="connsiteY3" fmla="*/ 97287 h 98274"/>
                <a:gd name="connsiteX4" fmla="*/ -537 w 23961"/>
                <a:gd name="connsiteY4" fmla="*/ 89569 h 98274"/>
                <a:gd name="connsiteX5" fmla="*/ -537 w 23961"/>
                <a:gd name="connsiteY5" fmla="*/ 89315 h 98274"/>
                <a:gd name="connsiteX6" fmla="*/ -537 w 23961"/>
                <a:gd name="connsiteY6" fmla="*/ 6562 h 98274"/>
                <a:gd name="connsiteX7" fmla="*/ 6706 w 23961"/>
                <a:gd name="connsiteY7" fmla="*/ -987 h 98274"/>
                <a:gd name="connsiteX8" fmla="*/ 7246 w 23961"/>
                <a:gd name="connsiteY8" fmla="*/ -971 h 98274"/>
                <a:gd name="connsiteX9" fmla="*/ 15570 w 23961"/>
                <a:gd name="connsiteY9" fmla="*/ -971 h 98274"/>
                <a:gd name="connsiteX10" fmla="*/ 23404 w 23961"/>
                <a:gd name="connsiteY10" fmla="*/ 6089 h 98274"/>
                <a:gd name="connsiteX11" fmla="*/ 23421 w 23961"/>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74">
                  <a:moveTo>
                    <a:pt x="23421" y="89315"/>
                  </a:moveTo>
                  <a:cubicBezTo>
                    <a:pt x="23506" y="93639"/>
                    <a:pt x="20078" y="97202"/>
                    <a:pt x="15756" y="97287"/>
                  </a:cubicBezTo>
                  <a:cubicBezTo>
                    <a:pt x="15688" y="97287"/>
                    <a:pt x="15638" y="97287"/>
                    <a:pt x="15570" y="97287"/>
                  </a:cubicBezTo>
                  <a:lnTo>
                    <a:pt x="7246" y="97287"/>
                  </a:lnTo>
                  <a:cubicBezTo>
                    <a:pt x="2975" y="97304"/>
                    <a:pt x="-520" y="93858"/>
                    <a:pt x="-537" y="89569"/>
                  </a:cubicBezTo>
                  <a:cubicBezTo>
                    <a:pt x="-537" y="89484"/>
                    <a:pt x="-537" y="89400"/>
                    <a:pt x="-537" y="89315"/>
                  </a:cubicBezTo>
                  <a:lnTo>
                    <a:pt x="-537" y="6562"/>
                  </a:lnTo>
                  <a:cubicBezTo>
                    <a:pt x="-622" y="2475"/>
                    <a:pt x="2620" y="-903"/>
                    <a:pt x="6706" y="-987"/>
                  </a:cubicBezTo>
                  <a:cubicBezTo>
                    <a:pt x="6892" y="-987"/>
                    <a:pt x="7061" y="-987"/>
                    <a:pt x="7246" y="-971"/>
                  </a:cubicBezTo>
                  <a:lnTo>
                    <a:pt x="15570" y="-971"/>
                  </a:lnTo>
                  <a:cubicBezTo>
                    <a:pt x="19690" y="-1190"/>
                    <a:pt x="23202" y="1985"/>
                    <a:pt x="23404" y="6089"/>
                  </a:cubicBezTo>
                  <a:cubicBezTo>
                    <a:pt x="23421" y="6258"/>
                    <a:pt x="23421" y="6410"/>
                    <a:pt x="23421" y="6562"/>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75" name="Freeform 238">
              <a:extLst>
                <a:ext uri="{FF2B5EF4-FFF2-40B4-BE49-F238E27FC236}">
                  <a16:creationId xmlns:a16="http://schemas.microsoft.com/office/drawing/2014/main" id="{53300DD8-21E7-8957-F1A3-6024E31C6E9C}"/>
                </a:ext>
              </a:extLst>
            </p:cNvPr>
            <p:cNvSpPr/>
            <p:nvPr/>
          </p:nvSpPr>
          <p:spPr>
            <a:xfrm>
              <a:off x="2153065" y="4379160"/>
              <a:ext cx="71909" cy="152232"/>
            </a:xfrm>
            <a:custGeom>
              <a:avLst/>
              <a:gdLst>
                <a:gd name="connsiteX0" fmla="*/ 71371 w 71909"/>
                <a:gd name="connsiteY0" fmla="*/ -987 h 152232"/>
                <a:gd name="connsiteX1" fmla="*/ 18844 w 71909"/>
                <a:gd name="connsiteY1" fmla="*/ -987 h 152232"/>
                <a:gd name="connsiteX2" fmla="*/ -539 w 71909"/>
                <a:gd name="connsiteY2" fmla="*/ 18130 h 152232"/>
                <a:gd name="connsiteX3" fmla="*/ -539 w 71909"/>
                <a:gd name="connsiteY3" fmla="*/ 132144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75" y="-920"/>
                    <a:pt x="-319" y="7558"/>
                    <a:pt x="-539" y="18130"/>
                  </a:cubicBezTo>
                  <a:lnTo>
                    <a:pt x="-539" y="132144"/>
                  </a:lnTo>
                  <a:cubicBezTo>
                    <a:pt x="-303" y="142717"/>
                    <a:pt x="8275" y="151178"/>
                    <a:pt x="18844" y="151245"/>
                  </a:cubicBezTo>
                  <a:lnTo>
                    <a:pt x="71371" y="151245"/>
                  </a:ln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pic>
          <p:nvPicPr>
            <p:cNvPr id="2976" name="Picture 2975">
              <a:extLst>
                <a:ext uri="{FF2B5EF4-FFF2-40B4-BE49-F238E27FC236}">
                  <a16:creationId xmlns:a16="http://schemas.microsoft.com/office/drawing/2014/main" id="{F79D4A21-3440-A0E4-2A27-BDB99481B4C4}"/>
                </a:ext>
              </a:extLst>
            </p:cNvPr>
            <p:cNvPicPr>
              <a:picLocks noChangeAspect="1"/>
            </p:cNvPicPr>
            <p:nvPr/>
          </p:nvPicPr>
          <p:blipFill>
            <a:blip r:embed="rId7"/>
            <a:stretch>
              <a:fillRect/>
            </a:stretch>
          </p:blipFill>
          <p:spPr>
            <a:xfrm>
              <a:off x="2252192" y="4334811"/>
              <a:ext cx="295472" cy="45598"/>
            </a:xfrm>
            <a:custGeom>
              <a:avLst/>
              <a:gdLst>
                <a:gd name="connsiteX0" fmla="*/ 1016 w 295472"/>
                <a:gd name="connsiteY0" fmla="*/ 613 h 45598"/>
                <a:gd name="connsiteX1" fmla="*/ 296489 w 295472"/>
                <a:gd name="connsiteY1" fmla="*/ 613 h 45598"/>
                <a:gd name="connsiteX2" fmla="*/ 296489 w 295472"/>
                <a:gd name="connsiteY2" fmla="*/ 46211 h 45598"/>
                <a:gd name="connsiteX3" fmla="*/ 1016 w 295472"/>
                <a:gd name="connsiteY3" fmla="*/ 4621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613"/>
                  </a:moveTo>
                  <a:lnTo>
                    <a:pt x="296489" y="613"/>
                  </a:lnTo>
                  <a:lnTo>
                    <a:pt x="296489" y="46211"/>
                  </a:lnTo>
                  <a:lnTo>
                    <a:pt x="1016" y="46211"/>
                  </a:lnTo>
                  <a:close/>
                </a:path>
              </a:pathLst>
            </a:custGeom>
          </p:spPr>
        </p:pic>
        <p:pic>
          <p:nvPicPr>
            <p:cNvPr id="2977" name="Picture 2976">
              <a:extLst>
                <a:ext uri="{FF2B5EF4-FFF2-40B4-BE49-F238E27FC236}">
                  <a16:creationId xmlns:a16="http://schemas.microsoft.com/office/drawing/2014/main" id="{70366D11-E1D4-8EF7-B611-F4E77038529A}"/>
                </a:ext>
              </a:extLst>
            </p:cNvPr>
            <p:cNvPicPr>
              <a:picLocks noChangeAspect="1"/>
            </p:cNvPicPr>
            <p:nvPr/>
          </p:nvPicPr>
          <p:blipFill>
            <a:blip r:embed="rId8"/>
            <a:stretch>
              <a:fillRect/>
            </a:stretch>
          </p:blipFill>
          <p:spPr>
            <a:xfrm>
              <a:off x="2252192" y="4530718"/>
              <a:ext cx="295472" cy="45598"/>
            </a:xfrm>
            <a:custGeom>
              <a:avLst/>
              <a:gdLst>
                <a:gd name="connsiteX0" fmla="*/ 1016 w 295472"/>
                <a:gd name="connsiteY0" fmla="*/ 729 h 45598"/>
                <a:gd name="connsiteX1" fmla="*/ 296489 w 295472"/>
                <a:gd name="connsiteY1" fmla="*/ 729 h 45598"/>
                <a:gd name="connsiteX2" fmla="*/ 296489 w 295472"/>
                <a:gd name="connsiteY2" fmla="*/ 46327 h 45598"/>
                <a:gd name="connsiteX3" fmla="*/ 1016 w 295472"/>
                <a:gd name="connsiteY3" fmla="*/ 4632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29"/>
                  </a:moveTo>
                  <a:lnTo>
                    <a:pt x="296489" y="729"/>
                  </a:lnTo>
                  <a:lnTo>
                    <a:pt x="296489" y="46327"/>
                  </a:lnTo>
                  <a:lnTo>
                    <a:pt x="1016" y="46327"/>
                  </a:lnTo>
                  <a:close/>
                </a:path>
              </a:pathLst>
            </a:custGeom>
          </p:spPr>
        </p:pic>
        <p:sp>
          <p:nvSpPr>
            <p:cNvPr id="2978" name="Freeform 241">
              <a:extLst>
                <a:ext uri="{FF2B5EF4-FFF2-40B4-BE49-F238E27FC236}">
                  <a16:creationId xmlns:a16="http://schemas.microsoft.com/office/drawing/2014/main" id="{B5BC1585-621E-DF11-BF10-100B1620E85D}"/>
                </a:ext>
              </a:extLst>
            </p:cNvPr>
            <p:cNvSpPr/>
            <p:nvPr/>
          </p:nvSpPr>
          <p:spPr>
            <a:xfrm>
              <a:off x="2153065" y="4143009"/>
              <a:ext cx="500969" cy="152249"/>
            </a:xfrm>
            <a:custGeom>
              <a:avLst/>
              <a:gdLst>
                <a:gd name="connsiteX0" fmla="*/ -539 w 500969"/>
                <a:gd name="connsiteY0" fmla="*/ 132212 h 152249"/>
                <a:gd name="connsiteX1" fmla="*/ 18844 w 500969"/>
                <a:gd name="connsiteY1" fmla="*/ 151262 h 152249"/>
                <a:gd name="connsiteX2" fmla="*/ 481081 w 500969"/>
                <a:gd name="connsiteY2" fmla="*/ 151262 h 152249"/>
                <a:gd name="connsiteX3" fmla="*/ 500431 w 500969"/>
                <a:gd name="connsiteY3" fmla="*/ 132212 h 152249"/>
                <a:gd name="connsiteX4" fmla="*/ 500431 w 500969"/>
                <a:gd name="connsiteY4" fmla="*/ 18181 h 152249"/>
                <a:gd name="connsiteX5" fmla="*/ 481115 w 500969"/>
                <a:gd name="connsiteY5" fmla="*/ -987 h 152249"/>
                <a:gd name="connsiteX6" fmla="*/ 18844 w 500969"/>
                <a:gd name="connsiteY6" fmla="*/ -987 h 152249"/>
                <a:gd name="connsiteX7" fmla="*/ -539 w 500969"/>
                <a:gd name="connsiteY7" fmla="*/ 18181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49">
                  <a:moveTo>
                    <a:pt x="-539" y="132212"/>
                  </a:moveTo>
                  <a:cubicBezTo>
                    <a:pt x="-303" y="142767"/>
                    <a:pt x="8291" y="151212"/>
                    <a:pt x="18844" y="151262"/>
                  </a:cubicBezTo>
                  <a:lnTo>
                    <a:pt x="481081" y="151262"/>
                  </a:lnTo>
                  <a:cubicBezTo>
                    <a:pt x="491634" y="151229"/>
                    <a:pt x="500245" y="142767"/>
                    <a:pt x="500431" y="132212"/>
                  </a:cubicBezTo>
                  <a:lnTo>
                    <a:pt x="500431" y="18181"/>
                  </a:lnTo>
                  <a:cubicBezTo>
                    <a:pt x="500262" y="7609"/>
                    <a:pt x="491684" y="-903"/>
                    <a:pt x="481115" y="-987"/>
                  </a:cubicBezTo>
                  <a:lnTo>
                    <a:pt x="18844" y="-987"/>
                  </a:lnTo>
                  <a:cubicBezTo>
                    <a:pt x="8258" y="-886"/>
                    <a:pt x="-319" y="7609"/>
                    <a:pt x="-539" y="18181"/>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79" name="Freeform 242">
              <a:extLst>
                <a:ext uri="{FF2B5EF4-FFF2-40B4-BE49-F238E27FC236}">
                  <a16:creationId xmlns:a16="http://schemas.microsoft.com/office/drawing/2014/main" id="{864BA706-2D7C-762D-B09D-093C1E3919F3}"/>
                </a:ext>
              </a:extLst>
            </p:cNvPr>
            <p:cNvSpPr/>
            <p:nvPr/>
          </p:nvSpPr>
          <p:spPr>
            <a:xfrm>
              <a:off x="2153065" y="4262562"/>
              <a:ext cx="500969" cy="32696"/>
            </a:xfrm>
            <a:custGeom>
              <a:avLst/>
              <a:gdLst>
                <a:gd name="connsiteX0" fmla="*/ 481081 w 500969"/>
                <a:gd name="connsiteY0" fmla="*/ 18519 h 32696"/>
                <a:gd name="connsiteX1" fmla="*/ 18844 w 500969"/>
                <a:gd name="connsiteY1" fmla="*/ 18519 h 32696"/>
                <a:gd name="connsiteX2" fmla="*/ -539 w 500969"/>
                <a:gd name="connsiteY2" fmla="*/ -987 h 32696"/>
                <a:gd name="connsiteX3" fmla="*/ -539 w 500969"/>
                <a:gd name="connsiteY3" fmla="*/ 12659 h 32696"/>
                <a:gd name="connsiteX4" fmla="*/ 18844 w 500969"/>
                <a:gd name="connsiteY4" fmla="*/ 31709 h 32696"/>
                <a:gd name="connsiteX5" fmla="*/ 481081 w 500969"/>
                <a:gd name="connsiteY5" fmla="*/ 31709 h 32696"/>
                <a:gd name="connsiteX6" fmla="*/ 500431 w 500969"/>
                <a:gd name="connsiteY6" fmla="*/ 12659 h 32696"/>
                <a:gd name="connsiteX7" fmla="*/ 500431 w 500969"/>
                <a:gd name="connsiteY7" fmla="*/ -987 h 32696"/>
                <a:gd name="connsiteX8" fmla="*/ 481081 w 500969"/>
                <a:gd name="connsiteY8" fmla="*/ 18519 h 3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96">
                  <a:moveTo>
                    <a:pt x="481081" y="18519"/>
                  </a:moveTo>
                  <a:lnTo>
                    <a:pt x="18844" y="18519"/>
                  </a:lnTo>
                  <a:cubicBezTo>
                    <a:pt x="8207" y="18249"/>
                    <a:pt x="-336" y="9652"/>
                    <a:pt x="-539" y="-987"/>
                  </a:cubicBezTo>
                  <a:lnTo>
                    <a:pt x="-539" y="12659"/>
                  </a:lnTo>
                  <a:cubicBezTo>
                    <a:pt x="-303" y="23214"/>
                    <a:pt x="8291" y="31658"/>
                    <a:pt x="18844" y="31709"/>
                  </a:cubicBezTo>
                  <a:lnTo>
                    <a:pt x="481081" y="31709"/>
                  </a:lnTo>
                  <a:cubicBezTo>
                    <a:pt x="491634" y="31675"/>
                    <a:pt x="500245" y="23214"/>
                    <a:pt x="500431" y="12659"/>
                  </a:cubicBezTo>
                  <a:lnTo>
                    <a:pt x="500431" y="-987"/>
                  </a:lnTo>
                  <a:cubicBezTo>
                    <a:pt x="500279" y="9669"/>
                    <a:pt x="491735" y="18282"/>
                    <a:pt x="481081" y="18519"/>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0" name="Freeform 243">
              <a:extLst>
                <a:ext uri="{FF2B5EF4-FFF2-40B4-BE49-F238E27FC236}">
                  <a16:creationId xmlns:a16="http://schemas.microsoft.com/office/drawing/2014/main" id="{AD34863A-4ECA-4618-0646-717518A2D2D0}"/>
                </a:ext>
              </a:extLst>
            </p:cNvPr>
            <p:cNvSpPr/>
            <p:nvPr/>
          </p:nvSpPr>
          <p:spPr>
            <a:xfrm>
              <a:off x="2210589" y="4163410"/>
              <a:ext cx="61129" cy="61187"/>
            </a:xfrm>
            <a:custGeom>
              <a:avLst/>
              <a:gdLst>
                <a:gd name="connsiteX0" fmla="*/ 60582 w 61129"/>
                <a:gd name="connsiteY0" fmla="*/ 52194 h 61187"/>
                <a:gd name="connsiteX1" fmla="*/ 53338 w 61129"/>
                <a:gd name="connsiteY1" fmla="*/ 60183 h 61187"/>
                <a:gd name="connsiteX2" fmla="*/ 52984 w 61129"/>
                <a:gd name="connsiteY2" fmla="*/ 60200 h 61187"/>
                <a:gd name="connsiteX3" fmla="*/ 7397 w 61129"/>
                <a:gd name="connsiteY3" fmla="*/ 60200 h 61187"/>
                <a:gd name="connsiteX4" fmla="*/ -539 w 61129"/>
                <a:gd name="connsiteY4" fmla="*/ 52296 h 61187"/>
                <a:gd name="connsiteX5" fmla="*/ -539 w 61129"/>
                <a:gd name="connsiteY5" fmla="*/ 52194 h 61187"/>
                <a:gd name="connsiteX6" fmla="*/ -539 w 61129"/>
                <a:gd name="connsiteY6" fmla="*/ 6595 h 61187"/>
                <a:gd name="connsiteX7" fmla="*/ 7008 w 61129"/>
                <a:gd name="connsiteY7" fmla="*/ -987 h 61187"/>
                <a:gd name="connsiteX8" fmla="*/ 7397 w 61129"/>
                <a:gd name="connsiteY8" fmla="*/ -971 h 61187"/>
                <a:gd name="connsiteX9" fmla="*/ 52984 w 61129"/>
                <a:gd name="connsiteY9" fmla="*/ -971 h 61187"/>
                <a:gd name="connsiteX10" fmla="*/ 60582 w 61129"/>
                <a:gd name="connsiteY10" fmla="*/ 5971 h 61187"/>
                <a:gd name="connsiteX11" fmla="*/ 60582 w 61129"/>
                <a:gd name="connsiteY11" fmla="*/ 6595 h 6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7">
                  <a:moveTo>
                    <a:pt x="60582" y="52194"/>
                  </a:moveTo>
                  <a:cubicBezTo>
                    <a:pt x="60784" y="56400"/>
                    <a:pt x="57543" y="59980"/>
                    <a:pt x="53338" y="60183"/>
                  </a:cubicBezTo>
                  <a:cubicBezTo>
                    <a:pt x="53220" y="60200"/>
                    <a:pt x="53102" y="60200"/>
                    <a:pt x="52984" y="60200"/>
                  </a:cubicBezTo>
                  <a:lnTo>
                    <a:pt x="7397" y="60200"/>
                  </a:lnTo>
                  <a:cubicBezTo>
                    <a:pt x="3024" y="60216"/>
                    <a:pt x="-522" y="56670"/>
                    <a:pt x="-539" y="52296"/>
                  </a:cubicBezTo>
                  <a:cubicBezTo>
                    <a:pt x="-539" y="52262"/>
                    <a:pt x="-539" y="52228"/>
                    <a:pt x="-539" y="52194"/>
                  </a:cubicBezTo>
                  <a:lnTo>
                    <a:pt x="-539" y="6595"/>
                  </a:lnTo>
                  <a:cubicBezTo>
                    <a:pt x="-539" y="2424"/>
                    <a:pt x="2838" y="-971"/>
                    <a:pt x="7008" y="-987"/>
                  </a:cubicBezTo>
                  <a:cubicBezTo>
                    <a:pt x="7143" y="-987"/>
                    <a:pt x="7262" y="-971"/>
                    <a:pt x="7397" y="-971"/>
                  </a:cubicBezTo>
                  <a:lnTo>
                    <a:pt x="52984" y="-971"/>
                  </a:lnTo>
                  <a:cubicBezTo>
                    <a:pt x="57002" y="-1156"/>
                    <a:pt x="60396" y="1951"/>
                    <a:pt x="60582" y="5971"/>
                  </a:cubicBezTo>
                  <a:cubicBezTo>
                    <a:pt x="60582" y="6173"/>
                    <a:pt x="60582" y="6393"/>
                    <a:pt x="60582" y="6595"/>
                  </a:cubicBezTo>
                  <a:close/>
                </a:path>
              </a:pathLst>
            </a:custGeom>
            <a:solidFill>
              <a:srgbClr val="A8A8A8"/>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1" name="Freeform 244">
              <a:extLst>
                <a:ext uri="{FF2B5EF4-FFF2-40B4-BE49-F238E27FC236}">
                  <a16:creationId xmlns:a16="http://schemas.microsoft.com/office/drawing/2014/main" id="{78F23B7C-EAF8-41E0-9066-B4AA3A90ED2B}"/>
                </a:ext>
              </a:extLst>
            </p:cNvPr>
            <p:cNvSpPr/>
            <p:nvPr/>
          </p:nvSpPr>
          <p:spPr>
            <a:xfrm>
              <a:off x="2210437" y="4239915"/>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2" name="Freeform 245">
              <a:extLst>
                <a:ext uri="{FF2B5EF4-FFF2-40B4-BE49-F238E27FC236}">
                  <a16:creationId xmlns:a16="http://schemas.microsoft.com/office/drawing/2014/main" id="{26873424-0591-DC1B-7C46-70DD477A2358}"/>
                </a:ext>
              </a:extLst>
            </p:cNvPr>
            <p:cNvSpPr/>
            <p:nvPr/>
          </p:nvSpPr>
          <p:spPr>
            <a:xfrm>
              <a:off x="2250284" y="4239948"/>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3" name="Freeform 246">
              <a:extLst>
                <a:ext uri="{FF2B5EF4-FFF2-40B4-BE49-F238E27FC236}">
                  <a16:creationId xmlns:a16="http://schemas.microsoft.com/office/drawing/2014/main" id="{617D4037-65FF-9035-0DE0-32D5FE1E7DF3}"/>
                </a:ext>
              </a:extLst>
            </p:cNvPr>
            <p:cNvSpPr/>
            <p:nvPr/>
          </p:nvSpPr>
          <p:spPr>
            <a:xfrm>
              <a:off x="2293254" y="4163414"/>
              <a:ext cx="23992" cy="98236"/>
            </a:xfrm>
            <a:custGeom>
              <a:avLst/>
              <a:gdLst>
                <a:gd name="connsiteX0" fmla="*/ 23454 w 23992"/>
                <a:gd name="connsiteY0" fmla="*/ 89345 h 98236"/>
                <a:gd name="connsiteX1" fmla="*/ 15451 w 23992"/>
                <a:gd name="connsiteY1" fmla="*/ 97249 h 98236"/>
                <a:gd name="connsiteX2" fmla="*/ 15383 w 23992"/>
                <a:gd name="connsiteY2" fmla="*/ 97249 h 98236"/>
                <a:gd name="connsiteX3" fmla="*/ 7059 w 23992"/>
                <a:gd name="connsiteY3" fmla="*/ 97249 h 98236"/>
                <a:gd name="connsiteX4" fmla="*/ -539 w 23992"/>
                <a:gd name="connsiteY4" fmla="*/ 89784 h 98236"/>
                <a:gd name="connsiteX5" fmla="*/ -522 w 23992"/>
                <a:gd name="connsiteY5" fmla="*/ 89345 h 98236"/>
                <a:gd name="connsiteX6" fmla="*/ -522 w 23992"/>
                <a:gd name="connsiteY6" fmla="*/ 6591 h 98236"/>
                <a:gd name="connsiteX7" fmla="*/ 6417 w 23992"/>
                <a:gd name="connsiteY7" fmla="*/ -975 h 98236"/>
                <a:gd name="connsiteX8" fmla="*/ 7059 w 23992"/>
                <a:gd name="connsiteY8" fmla="*/ -975 h 98236"/>
                <a:gd name="connsiteX9" fmla="*/ 15383 w 23992"/>
                <a:gd name="connsiteY9" fmla="*/ -975 h 98236"/>
                <a:gd name="connsiteX10" fmla="*/ 23437 w 23992"/>
                <a:gd name="connsiteY10" fmla="*/ 6270 h 98236"/>
                <a:gd name="connsiteX11" fmla="*/ 23454 w 23992"/>
                <a:gd name="connsiteY11" fmla="*/ 6591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36">
                  <a:moveTo>
                    <a:pt x="23454" y="89345"/>
                  </a:moveTo>
                  <a:cubicBezTo>
                    <a:pt x="23420" y="93736"/>
                    <a:pt x="19840" y="97282"/>
                    <a:pt x="15451" y="97249"/>
                  </a:cubicBezTo>
                  <a:cubicBezTo>
                    <a:pt x="15434" y="97249"/>
                    <a:pt x="15400" y="97249"/>
                    <a:pt x="15383" y="97249"/>
                  </a:cubicBezTo>
                  <a:lnTo>
                    <a:pt x="7059" y="97249"/>
                  </a:lnTo>
                  <a:cubicBezTo>
                    <a:pt x="2906" y="97282"/>
                    <a:pt x="-505" y="93938"/>
                    <a:pt x="-539" y="89784"/>
                  </a:cubicBezTo>
                  <a:cubicBezTo>
                    <a:pt x="-539" y="89632"/>
                    <a:pt x="-522" y="89497"/>
                    <a:pt x="-522" y="89345"/>
                  </a:cubicBezTo>
                  <a:lnTo>
                    <a:pt x="-522" y="6591"/>
                  </a:lnTo>
                  <a:cubicBezTo>
                    <a:pt x="-691" y="2589"/>
                    <a:pt x="2416" y="-806"/>
                    <a:pt x="6417" y="-975"/>
                  </a:cubicBezTo>
                  <a:cubicBezTo>
                    <a:pt x="6637" y="-992"/>
                    <a:pt x="6839" y="-992"/>
                    <a:pt x="7059" y="-975"/>
                  </a:cubicBezTo>
                  <a:lnTo>
                    <a:pt x="15383" y="-975"/>
                  </a:lnTo>
                  <a:cubicBezTo>
                    <a:pt x="19604" y="-1194"/>
                    <a:pt x="23217" y="2048"/>
                    <a:pt x="23437" y="6270"/>
                  </a:cubicBezTo>
                  <a:cubicBezTo>
                    <a:pt x="23454" y="6389"/>
                    <a:pt x="23454" y="6490"/>
                    <a:pt x="23454" y="6591"/>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4" name="Freeform 247">
              <a:extLst>
                <a:ext uri="{FF2B5EF4-FFF2-40B4-BE49-F238E27FC236}">
                  <a16:creationId xmlns:a16="http://schemas.microsoft.com/office/drawing/2014/main" id="{A384CF0D-C6C8-01B1-A58E-96A5968F8A7E}"/>
                </a:ext>
              </a:extLst>
            </p:cNvPr>
            <p:cNvSpPr/>
            <p:nvPr/>
          </p:nvSpPr>
          <p:spPr>
            <a:xfrm>
              <a:off x="2330433" y="4163416"/>
              <a:ext cx="25157" cy="98236"/>
            </a:xfrm>
            <a:custGeom>
              <a:avLst/>
              <a:gdLst>
                <a:gd name="connsiteX0" fmla="*/ 24618 w 25157"/>
                <a:gd name="connsiteY0" fmla="*/ 89343 h 98236"/>
                <a:gd name="connsiteX1" fmla="*/ 16430 w 25157"/>
                <a:gd name="connsiteY1" fmla="*/ 97246 h 98236"/>
                <a:gd name="connsiteX2" fmla="*/ 8106 w 25157"/>
                <a:gd name="connsiteY2" fmla="*/ 97246 h 98236"/>
                <a:gd name="connsiteX3" fmla="*/ -539 w 25157"/>
                <a:gd name="connsiteY3" fmla="*/ 89343 h 98236"/>
                <a:gd name="connsiteX4" fmla="*/ -539 w 25157"/>
                <a:gd name="connsiteY4" fmla="*/ 6589 h 98236"/>
                <a:gd name="connsiteX5" fmla="*/ 8106 w 25157"/>
                <a:gd name="connsiteY5" fmla="*/ -977 h 98236"/>
                <a:gd name="connsiteX6" fmla="*/ 16430 w 25157"/>
                <a:gd name="connsiteY6" fmla="*/ -977 h 98236"/>
                <a:gd name="connsiteX7" fmla="*/ 24618 w 25157"/>
                <a:gd name="connsiteY7" fmla="*/ 6386 h 98236"/>
                <a:gd name="connsiteX8" fmla="*/ 24618 w 25157"/>
                <a:gd name="connsiteY8" fmla="*/ 658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6">
                  <a:moveTo>
                    <a:pt x="24618" y="89343"/>
                  </a:moveTo>
                  <a:cubicBezTo>
                    <a:pt x="24534" y="93784"/>
                    <a:pt x="20870" y="97314"/>
                    <a:pt x="16430" y="97246"/>
                  </a:cubicBezTo>
                  <a:lnTo>
                    <a:pt x="8106" y="97246"/>
                  </a:lnTo>
                  <a:cubicBezTo>
                    <a:pt x="3564" y="97365"/>
                    <a:pt x="-252" y="93869"/>
                    <a:pt x="-539" y="89343"/>
                  </a:cubicBezTo>
                  <a:lnTo>
                    <a:pt x="-539" y="6589"/>
                  </a:lnTo>
                  <a:cubicBezTo>
                    <a:pt x="-539" y="2147"/>
                    <a:pt x="3648" y="-977"/>
                    <a:pt x="8106" y="-977"/>
                  </a:cubicBezTo>
                  <a:lnTo>
                    <a:pt x="16430" y="-977"/>
                  </a:lnTo>
                  <a:cubicBezTo>
                    <a:pt x="20718" y="-1197"/>
                    <a:pt x="24382" y="2097"/>
                    <a:pt x="24618" y="6386"/>
                  </a:cubicBezTo>
                  <a:cubicBezTo>
                    <a:pt x="24618" y="6454"/>
                    <a:pt x="24618" y="6521"/>
                    <a:pt x="24618" y="6589"/>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5" name="Freeform 248">
              <a:extLst>
                <a:ext uri="{FF2B5EF4-FFF2-40B4-BE49-F238E27FC236}">
                  <a16:creationId xmlns:a16="http://schemas.microsoft.com/office/drawing/2014/main" id="{6572FD6B-4C1F-0153-6A47-7568B1901739}"/>
                </a:ext>
              </a:extLst>
            </p:cNvPr>
            <p:cNvSpPr/>
            <p:nvPr/>
          </p:nvSpPr>
          <p:spPr>
            <a:xfrm>
              <a:off x="2368929" y="4163407"/>
              <a:ext cx="25089" cy="98245"/>
            </a:xfrm>
            <a:custGeom>
              <a:avLst/>
              <a:gdLst>
                <a:gd name="connsiteX0" fmla="*/ 24551 w 25089"/>
                <a:gd name="connsiteY0" fmla="*/ 89352 h 98245"/>
                <a:gd name="connsiteX1" fmla="*/ 16227 w 25089"/>
                <a:gd name="connsiteY1" fmla="*/ 97256 h 98245"/>
                <a:gd name="connsiteX2" fmla="*/ 7903 w 25089"/>
                <a:gd name="connsiteY2" fmla="*/ 97256 h 98245"/>
                <a:gd name="connsiteX3" fmla="*/ -539 w 25089"/>
                <a:gd name="connsiteY3" fmla="*/ 89352 h 98245"/>
                <a:gd name="connsiteX4" fmla="*/ -539 w 25089"/>
                <a:gd name="connsiteY4" fmla="*/ 6598 h 98245"/>
                <a:gd name="connsiteX5" fmla="*/ 7903 w 25089"/>
                <a:gd name="connsiteY5" fmla="*/ -968 h 98245"/>
                <a:gd name="connsiteX6" fmla="*/ 16109 w 25089"/>
                <a:gd name="connsiteY6" fmla="*/ -968 h 98245"/>
                <a:gd name="connsiteX7" fmla="*/ 24534 w 25089"/>
                <a:gd name="connsiteY7" fmla="*/ 6328 h 98245"/>
                <a:gd name="connsiteX8" fmla="*/ 24551 w 25089"/>
                <a:gd name="connsiteY8" fmla="*/ 6598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45">
                  <a:moveTo>
                    <a:pt x="24551" y="89352"/>
                  </a:moveTo>
                  <a:cubicBezTo>
                    <a:pt x="24416" y="93827"/>
                    <a:pt x="20701" y="97357"/>
                    <a:pt x="16227" y="97256"/>
                  </a:cubicBezTo>
                  <a:lnTo>
                    <a:pt x="7903" y="97256"/>
                  </a:lnTo>
                  <a:cubicBezTo>
                    <a:pt x="3446" y="97272"/>
                    <a:pt x="-252" y="93810"/>
                    <a:pt x="-539" y="89352"/>
                  </a:cubicBezTo>
                  <a:lnTo>
                    <a:pt x="-539" y="6598"/>
                  </a:lnTo>
                  <a:cubicBezTo>
                    <a:pt x="-539" y="2157"/>
                    <a:pt x="3547" y="-968"/>
                    <a:pt x="7903" y="-968"/>
                  </a:cubicBezTo>
                  <a:lnTo>
                    <a:pt x="16109" y="-968"/>
                  </a:lnTo>
                  <a:cubicBezTo>
                    <a:pt x="20448" y="-1272"/>
                    <a:pt x="24230" y="1988"/>
                    <a:pt x="24534" y="6328"/>
                  </a:cubicBezTo>
                  <a:cubicBezTo>
                    <a:pt x="24551" y="6429"/>
                    <a:pt x="24551" y="6514"/>
                    <a:pt x="24551" y="659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6" name="Freeform 249">
              <a:extLst>
                <a:ext uri="{FF2B5EF4-FFF2-40B4-BE49-F238E27FC236}">
                  <a16:creationId xmlns:a16="http://schemas.microsoft.com/office/drawing/2014/main" id="{18832A37-79F0-02A1-4C7E-21EB68B72761}"/>
                </a:ext>
              </a:extLst>
            </p:cNvPr>
            <p:cNvSpPr/>
            <p:nvPr/>
          </p:nvSpPr>
          <p:spPr>
            <a:xfrm>
              <a:off x="2407087" y="4163413"/>
              <a:ext cx="25208" cy="98239"/>
            </a:xfrm>
            <a:custGeom>
              <a:avLst/>
              <a:gdLst>
                <a:gd name="connsiteX0" fmla="*/ 24669 w 25208"/>
                <a:gd name="connsiteY0" fmla="*/ 89346 h 98239"/>
                <a:gd name="connsiteX1" fmla="*/ 16227 w 25208"/>
                <a:gd name="connsiteY1" fmla="*/ 97249 h 98239"/>
                <a:gd name="connsiteX2" fmla="*/ 7903 w 25208"/>
                <a:gd name="connsiteY2" fmla="*/ 97249 h 98239"/>
                <a:gd name="connsiteX3" fmla="*/ -539 w 25208"/>
                <a:gd name="connsiteY3" fmla="*/ 89346 h 98239"/>
                <a:gd name="connsiteX4" fmla="*/ -539 w 25208"/>
                <a:gd name="connsiteY4" fmla="*/ 6592 h 98239"/>
                <a:gd name="connsiteX5" fmla="*/ 7819 w 25208"/>
                <a:gd name="connsiteY5" fmla="*/ -974 h 98239"/>
                <a:gd name="connsiteX6" fmla="*/ 7903 w 25208"/>
                <a:gd name="connsiteY6" fmla="*/ -974 h 98239"/>
                <a:gd name="connsiteX7" fmla="*/ 16227 w 25208"/>
                <a:gd name="connsiteY7" fmla="*/ -974 h 98239"/>
                <a:gd name="connsiteX8" fmla="*/ 24669 w 25208"/>
                <a:gd name="connsiteY8" fmla="*/ 6575 h 98239"/>
                <a:gd name="connsiteX9" fmla="*/ 24669 w 25208"/>
                <a:gd name="connsiteY9" fmla="*/ 6592 h 98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9">
                  <a:moveTo>
                    <a:pt x="24669" y="89346"/>
                  </a:moveTo>
                  <a:cubicBezTo>
                    <a:pt x="24467" y="93838"/>
                    <a:pt x="20718" y="97351"/>
                    <a:pt x="16227" y="97249"/>
                  </a:cubicBezTo>
                  <a:lnTo>
                    <a:pt x="7903" y="97249"/>
                  </a:lnTo>
                  <a:cubicBezTo>
                    <a:pt x="3395" y="97368"/>
                    <a:pt x="-353" y="93838"/>
                    <a:pt x="-539" y="89346"/>
                  </a:cubicBezTo>
                  <a:lnTo>
                    <a:pt x="-539" y="6592"/>
                  </a:lnTo>
                  <a:cubicBezTo>
                    <a:pt x="-319" y="2201"/>
                    <a:pt x="3412" y="-1194"/>
                    <a:pt x="7819" y="-974"/>
                  </a:cubicBezTo>
                  <a:cubicBezTo>
                    <a:pt x="7836" y="-974"/>
                    <a:pt x="7869" y="-974"/>
                    <a:pt x="7903" y="-974"/>
                  </a:cubicBezTo>
                  <a:lnTo>
                    <a:pt x="16227" y="-974"/>
                  </a:lnTo>
                  <a:cubicBezTo>
                    <a:pt x="20634" y="-1227"/>
                    <a:pt x="24416" y="2150"/>
                    <a:pt x="24669" y="6575"/>
                  </a:cubicBezTo>
                  <a:cubicBezTo>
                    <a:pt x="24669" y="6575"/>
                    <a:pt x="24669" y="6592"/>
                    <a:pt x="24669" y="6592"/>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7" name="Freeform 250">
              <a:extLst>
                <a:ext uri="{FF2B5EF4-FFF2-40B4-BE49-F238E27FC236}">
                  <a16:creationId xmlns:a16="http://schemas.microsoft.com/office/drawing/2014/main" id="{28B07988-2DE3-F103-DB89-2F49ECD75220}"/>
                </a:ext>
              </a:extLst>
            </p:cNvPr>
            <p:cNvSpPr/>
            <p:nvPr/>
          </p:nvSpPr>
          <p:spPr>
            <a:xfrm>
              <a:off x="2445482" y="4163422"/>
              <a:ext cx="25157" cy="98229"/>
            </a:xfrm>
            <a:custGeom>
              <a:avLst/>
              <a:gdLst>
                <a:gd name="connsiteX0" fmla="*/ 24618 w 25157"/>
                <a:gd name="connsiteY0" fmla="*/ 89337 h 98229"/>
                <a:gd name="connsiteX1" fmla="*/ 16058 w 25157"/>
                <a:gd name="connsiteY1" fmla="*/ 97241 h 98229"/>
                <a:gd name="connsiteX2" fmla="*/ 7734 w 25157"/>
                <a:gd name="connsiteY2" fmla="*/ 97241 h 98229"/>
                <a:gd name="connsiteX3" fmla="*/ -539 w 25157"/>
                <a:gd name="connsiteY3" fmla="*/ 89337 h 98229"/>
                <a:gd name="connsiteX4" fmla="*/ -539 w 25157"/>
                <a:gd name="connsiteY4" fmla="*/ 6583 h 98229"/>
                <a:gd name="connsiteX5" fmla="*/ 7549 w 25157"/>
                <a:gd name="connsiteY5" fmla="*/ -983 h 98229"/>
                <a:gd name="connsiteX6" fmla="*/ 7734 w 25157"/>
                <a:gd name="connsiteY6" fmla="*/ -983 h 98229"/>
                <a:gd name="connsiteX7" fmla="*/ 16058 w 25157"/>
                <a:gd name="connsiteY7" fmla="*/ -983 h 98229"/>
                <a:gd name="connsiteX8" fmla="*/ 24618 w 25157"/>
                <a:gd name="connsiteY8" fmla="*/ 6583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29">
                  <a:moveTo>
                    <a:pt x="24618" y="89337"/>
                  </a:moveTo>
                  <a:cubicBezTo>
                    <a:pt x="24331" y="93829"/>
                    <a:pt x="20566" y="97308"/>
                    <a:pt x="16058" y="97241"/>
                  </a:cubicBezTo>
                  <a:lnTo>
                    <a:pt x="7734" y="97241"/>
                  </a:lnTo>
                  <a:cubicBezTo>
                    <a:pt x="3277" y="97325"/>
                    <a:pt x="-421" y="93796"/>
                    <a:pt x="-539" y="89337"/>
                  </a:cubicBezTo>
                  <a:lnTo>
                    <a:pt x="-539" y="6583"/>
                  </a:lnTo>
                  <a:cubicBezTo>
                    <a:pt x="-404" y="2260"/>
                    <a:pt x="3226" y="-1134"/>
                    <a:pt x="7549" y="-983"/>
                  </a:cubicBezTo>
                  <a:cubicBezTo>
                    <a:pt x="7616" y="-983"/>
                    <a:pt x="7667" y="-983"/>
                    <a:pt x="7734" y="-983"/>
                  </a:cubicBezTo>
                  <a:lnTo>
                    <a:pt x="16058" y="-983"/>
                  </a:lnTo>
                  <a:cubicBezTo>
                    <a:pt x="20499" y="-983"/>
                    <a:pt x="24618" y="2142"/>
                    <a:pt x="24618" y="6583"/>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8" name="Freeform 251">
              <a:extLst>
                <a:ext uri="{FF2B5EF4-FFF2-40B4-BE49-F238E27FC236}">
                  <a16:creationId xmlns:a16="http://schemas.microsoft.com/office/drawing/2014/main" id="{354E9CD0-A045-516A-B0DF-CA69DEA471D2}"/>
                </a:ext>
              </a:extLst>
            </p:cNvPr>
            <p:cNvSpPr/>
            <p:nvPr/>
          </p:nvSpPr>
          <p:spPr>
            <a:xfrm>
              <a:off x="2483792" y="4163408"/>
              <a:ext cx="25275" cy="98242"/>
            </a:xfrm>
            <a:custGeom>
              <a:avLst/>
              <a:gdLst>
                <a:gd name="connsiteX0" fmla="*/ 24652 w 25275"/>
                <a:gd name="connsiteY0" fmla="*/ 89351 h 98242"/>
                <a:gd name="connsiteX1" fmla="*/ 15974 w 25275"/>
                <a:gd name="connsiteY1" fmla="*/ 97255 h 98242"/>
                <a:gd name="connsiteX2" fmla="*/ 7616 w 25275"/>
                <a:gd name="connsiteY2" fmla="*/ 97255 h 98242"/>
                <a:gd name="connsiteX3" fmla="*/ -539 w 25275"/>
                <a:gd name="connsiteY3" fmla="*/ 89368 h 98242"/>
                <a:gd name="connsiteX4" fmla="*/ -539 w 25275"/>
                <a:gd name="connsiteY4" fmla="*/ 89351 h 98242"/>
                <a:gd name="connsiteX5" fmla="*/ -539 w 25275"/>
                <a:gd name="connsiteY5" fmla="*/ 6597 h 98242"/>
                <a:gd name="connsiteX6" fmla="*/ 7380 w 25275"/>
                <a:gd name="connsiteY6" fmla="*/ -986 h 98242"/>
                <a:gd name="connsiteX7" fmla="*/ 7616 w 25275"/>
                <a:gd name="connsiteY7" fmla="*/ -969 h 98242"/>
                <a:gd name="connsiteX8" fmla="*/ 16058 w 25275"/>
                <a:gd name="connsiteY8" fmla="*/ -969 h 98242"/>
                <a:gd name="connsiteX9" fmla="*/ 24737 w 25275"/>
                <a:gd name="connsiteY9" fmla="*/ 6597 h 9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2">
                  <a:moveTo>
                    <a:pt x="24652" y="89351"/>
                  </a:moveTo>
                  <a:cubicBezTo>
                    <a:pt x="24652" y="93792"/>
                    <a:pt x="20414" y="97255"/>
                    <a:pt x="15974" y="97255"/>
                  </a:cubicBezTo>
                  <a:lnTo>
                    <a:pt x="7616" y="97255"/>
                  </a:lnTo>
                  <a:cubicBezTo>
                    <a:pt x="3192" y="97322"/>
                    <a:pt x="-472" y="93792"/>
                    <a:pt x="-539" y="89368"/>
                  </a:cubicBezTo>
                  <a:cubicBezTo>
                    <a:pt x="-539" y="89368"/>
                    <a:pt x="-539" y="89351"/>
                    <a:pt x="-539" y="89351"/>
                  </a:cubicBezTo>
                  <a:lnTo>
                    <a:pt x="-539" y="6597"/>
                  </a:lnTo>
                  <a:cubicBezTo>
                    <a:pt x="-438" y="2324"/>
                    <a:pt x="3108" y="-1070"/>
                    <a:pt x="7380" y="-986"/>
                  </a:cubicBezTo>
                  <a:cubicBezTo>
                    <a:pt x="7464" y="-969"/>
                    <a:pt x="7532" y="-969"/>
                    <a:pt x="7616" y="-969"/>
                  </a:cubicBezTo>
                  <a:lnTo>
                    <a:pt x="16058" y="-969"/>
                  </a:lnTo>
                  <a:cubicBezTo>
                    <a:pt x="20499" y="-969"/>
                    <a:pt x="24737" y="2155"/>
                    <a:pt x="24737" y="659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89" name="Freeform 252">
              <a:extLst>
                <a:ext uri="{FF2B5EF4-FFF2-40B4-BE49-F238E27FC236}">
                  <a16:creationId xmlns:a16="http://schemas.microsoft.com/office/drawing/2014/main" id="{8860627C-D93B-13A6-E553-5A4EF3778A2E}"/>
                </a:ext>
              </a:extLst>
            </p:cNvPr>
            <p:cNvSpPr/>
            <p:nvPr/>
          </p:nvSpPr>
          <p:spPr>
            <a:xfrm>
              <a:off x="2522170" y="4163410"/>
              <a:ext cx="23983" cy="98241"/>
            </a:xfrm>
            <a:custGeom>
              <a:avLst/>
              <a:gdLst>
                <a:gd name="connsiteX0" fmla="*/ 23436 w 23983"/>
                <a:gd name="connsiteY0" fmla="*/ 89349 h 98241"/>
                <a:gd name="connsiteX1" fmla="*/ 16210 w 23983"/>
                <a:gd name="connsiteY1" fmla="*/ 97253 h 98241"/>
                <a:gd name="connsiteX2" fmla="*/ 15822 w 23983"/>
                <a:gd name="connsiteY2" fmla="*/ 97253 h 98241"/>
                <a:gd name="connsiteX3" fmla="*/ 7498 w 23983"/>
                <a:gd name="connsiteY3" fmla="*/ 97253 h 98241"/>
                <a:gd name="connsiteX4" fmla="*/ -539 w 23983"/>
                <a:gd name="connsiteY4" fmla="*/ 89451 h 98241"/>
                <a:gd name="connsiteX5" fmla="*/ -539 w 23983"/>
                <a:gd name="connsiteY5" fmla="*/ 89349 h 98241"/>
                <a:gd name="connsiteX6" fmla="*/ -539 w 23983"/>
                <a:gd name="connsiteY6" fmla="*/ 6596 h 98241"/>
                <a:gd name="connsiteX7" fmla="*/ 7177 w 23983"/>
                <a:gd name="connsiteY7" fmla="*/ -987 h 98241"/>
                <a:gd name="connsiteX8" fmla="*/ 7498 w 23983"/>
                <a:gd name="connsiteY8" fmla="*/ -970 h 98241"/>
                <a:gd name="connsiteX9" fmla="*/ 15822 w 23983"/>
                <a:gd name="connsiteY9" fmla="*/ -970 h 98241"/>
                <a:gd name="connsiteX10" fmla="*/ 23436 w 23983"/>
                <a:gd name="connsiteY10" fmla="*/ 5954 h 98241"/>
                <a:gd name="connsiteX11" fmla="*/ 23436 w 23983"/>
                <a:gd name="connsiteY11" fmla="*/ 6596 h 9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1">
                  <a:moveTo>
                    <a:pt x="23436" y="89349"/>
                  </a:moveTo>
                  <a:cubicBezTo>
                    <a:pt x="23622" y="93521"/>
                    <a:pt x="20397" y="97067"/>
                    <a:pt x="16210" y="97253"/>
                  </a:cubicBezTo>
                  <a:cubicBezTo>
                    <a:pt x="16092" y="97253"/>
                    <a:pt x="15957" y="97253"/>
                    <a:pt x="15822" y="97253"/>
                  </a:cubicBezTo>
                  <a:lnTo>
                    <a:pt x="7498" y="97253"/>
                  </a:lnTo>
                  <a:cubicBezTo>
                    <a:pt x="3125" y="97321"/>
                    <a:pt x="-472" y="93825"/>
                    <a:pt x="-539" y="89451"/>
                  </a:cubicBezTo>
                  <a:cubicBezTo>
                    <a:pt x="-539" y="89417"/>
                    <a:pt x="-539" y="89383"/>
                    <a:pt x="-539" y="89349"/>
                  </a:cubicBezTo>
                  <a:lnTo>
                    <a:pt x="-539" y="6596"/>
                  </a:lnTo>
                  <a:cubicBezTo>
                    <a:pt x="-505" y="2374"/>
                    <a:pt x="2956" y="-1021"/>
                    <a:pt x="7177" y="-987"/>
                  </a:cubicBezTo>
                  <a:cubicBezTo>
                    <a:pt x="7295" y="-970"/>
                    <a:pt x="7397" y="-970"/>
                    <a:pt x="7498" y="-970"/>
                  </a:cubicBezTo>
                  <a:lnTo>
                    <a:pt x="15822" y="-970"/>
                  </a:lnTo>
                  <a:cubicBezTo>
                    <a:pt x="19840" y="-1156"/>
                    <a:pt x="23251" y="1934"/>
                    <a:pt x="23436" y="5954"/>
                  </a:cubicBezTo>
                  <a:cubicBezTo>
                    <a:pt x="23436" y="6174"/>
                    <a:pt x="23453" y="6376"/>
                    <a:pt x="23436" y="6596"/>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90" name="Freeform 253">
              <a:extLst>
                <a:ext uri="{FF2B5EF4-FFF2-40B4-BE49-F238E27FC236}">
                  <a16:creationId xmlns:a16="http://schemas.microsoft.com/office/drawing/2014/main" id="{B013DC38-4CA9-5AB5-5C5D-34ABBC8D58A7}"/>
                </a:ext>
              </a:extLst>
            </p:cNvPr>
            <p:cNvSpPr/>
            <p:nvPr/>
          </p:nvSpPr>
          <p:spPr>
            <a:xfrm>
              <a:off x="2560530" y="4163410"/>
              <a:ext cx="23962" cy="98240"/>
            </a:xfrm>
            <a:custGeom>
              <a:avLst/>
              <a:gdLst>
                <a:gd name="connsiteX0" fmla="*/ 23420 w 23962"/>
                <a:gd name="connsiteY0" fmla="*/ 89349 h 98240"/>
                <a:gd name="connsiteX1" fmla="*/ 16025 w 23962"/>
                <a:gd name="connsiteY1" fmla="*/ 97253 h 98240"/>
                <a:gd name="connsiteX2" fmla="*/ 15687 w 23962"/>
                <a:gd name="connsiteY2" fmla="*/ 97253 h 98240"/>
                <a:gd name="connsiteX3" fmla="*/ 7363 w 23962"/>
                <a:gd name="connsiteY3" fmla="*/ 97253 h 98240"/>
                <a:gd name="connsiteX4" fmla="*/ -539 w 23962"/>
                <a:gd name="connsiteY4" fmla="*/ 89552 h 98240"/>
                <a:gd name="connsiteX5" fmla="*/ -539 w 23962"/>
                <a:gd name="connsiteY5" fmla="*/ 89349 h 98240"/>
                <a:gd name="connsiteX6" fmla="*/ -539 w 23962"/>
                <a:gd name="connsiteY6" fmla="*/ 6595 h 98240"/>
                <a:gd name="connsiteX7" fmla="*/ 6941 w 23962"/>
                <a:gd name="connsiteY7" fmla="*/ -987 h 98240"/>
                <a:gd name="connsiteX8" fmla="*/ 7363 w 23962"/>
                <a:gd name="connsiteY8" fmla="*/ -971 h 98240"/>
                <a:gd name="connsiteX9" fmla="*/ 15687 w 23962"/>
                <a:gd name="connsiteY9" fmla="*/ -971 h 98240"/>
                <a:gd name="connsiteX10" fmla="*/ 23420 w 23962"/>
                <a:gd name="connsiteY10" fmla="*/ 6038 h 98240"/>
                <a:gd name="connsiteX11" fmla="*/ 23420 w 23962"/>
                <a:gd name="connsiteY11" fmla="*/ 6595 h 9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0">
                  <a:moveTo>
                    <a:pt x="23420" y="89349"/>
                  </a:moveTo>
                  <a:cubicBezTo>
                    <a:pt x="23555" y="93571"/>
                    <a:pt x="20246" y="97101"/>
                    <a:pt x="16025" y="97253"/>
                  </a:cubicBezTo>
                  <a:cubicBezTo>
                    <a:pt x="15923" y="97253"/>
                    <a:pt x="15805" y="97253"/>
                    <a:pt x="15687" y="97253"/>
                  </a:cubicBezTo>
                  <a:lnTo>
                    <a:pt x="7363" y="97253"/>
                  </a:lnTo>
                  <a:cubicBezTo>
                    <a:pt x="3057" y="97303"/>
                    <a:pt x="-488" y="93858"/>
                    <a:pt x="-539" y="89552"/>
                  </a:cubicBezTo>
                  <a:cubicBezTo>
                    <a:pt x="-539" y="89484"/>
                    <a:pt x="-539" y="89417"/>
                    <a:pt x="-539" y="89349"/>
                  </a:cubicBezTo>
                  <a:lnTo>
                    <a:pt x="-539" y="6595"/>
                  </a:lnTo>
                  <a:cubicBezTo>
                    <a:pt x="-556" y="2441"/>
                    <a:pt x="2787" y="-954"/>
                    <a:pt x="6941" y="-987"/>
                  </a:cubicBezTo>
                  <a:cubicBezTo>
                    <a:pt x="7093" y="-987"/>
                    <a:pt x="7228" y="-971"/>
                    <a:pt x="7363" y="-971"/>
                  </a:cubicBezTo>
                  <a:lnTo>
                    <a:pt x="15687" y="-971"/>
                  </a:lnTo>
                  <a:cubicBezTo>
                    <a:pt x="19756" y="-1173"/>
                    <a:pt x="23217" y="1968"/>
                    <a:pt x="23420" y="6038"/>
                  </a:cubicBezTo>
                  <a:cubicBezTo>
                    <a:pt x="23420" y="6224"/>
                    <a:pt x="23420" y="6410"/>
                    <a:pt x="23420" y="6595"/>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91" name="Freeform 254">
              <a:extLst>
                <a:ext uri="{FF2B5EF4-FFF2-40B4-BE49-F238E27FC236}">
                  <a16:creationId xmlns:a16="http://schemas.microsoft.com/office/drawing/2014/main" id="{1308B1F5-2A0E-6BD5-2281-0BA8834A13D7}"/>
                </a:ext>
              </a:extLst>
            </p:cNvPr>
            <p:cNvSpPr/>
            <p:nvPr/>
          </p:nvSpPr>
          <p:spPr>
            <a:xfrm>
              <a:off x="2598873" y="4163417"/>
              <a:ext cx="23961" cy="98233"/>
            </a:xfrm>
            <a:custGeom>
              <a:avLst/>
              <a:gdLst>
                <a:gd name="connsiteX0" fmla="*/ 23421 w 23961"/>
                <a:gd name="connsiteY0" fmla="*/ 89341 h 98233"/>
                <a:gd name="connsiteX1" fmla="*/ 15790 w 23961"/>
                <a:gd name="connsiteY1" fmla="*/ 97245 h 98233"/>
                <a:gd name="connsiteX2" fmla="*/ 15570 w 23961"/>
                <a:gd name="connsiteY2" fmla="*/ 97245 h 98233"/>
                <a:gd name="connsiteX3" fmla="*/ 7246 w 23961"/>
                <a:gd name="connsiteY3" fmla="*/ 97245 h 98233"/>
                <a:gd name="connsiteX4" fmla="*/ -537 w 23961"/>
                <a:gd name="connsiteY4" fmla="*/ 89629 h 98233"/>
                <a:gd name="connsiteX5" fmla="*/ -537 w 23961"/>
                <a:gd name="connsiteY5" fmla="*/ 89341 h 98233"/>
                <a:gd name="connsiteX6" fmla="*/ -537 w 23961"/>
                <a:gd name="connsiteY6" fmla="*/ 6588 h 98233"/>
                <a:gd name="connsiteX7" fmla="*/ 6740 w 23961"/>
                <a:gd name="connsiteY7" fmla="*/ -978 h 98233"/>
                <a:gd name="connsiteX8" fmla="*/ 7246 w 23961"/>
                <a:gd name="connsiteY8" fmla="*/ -978 h 98233"/>
                <a:gd name="connsiteX9" fmla="*/ 15570 w 23961"/>
                <a:gd name="connsiteY9" fmla="*/ -978 h 98233"/>
                <a:gd name="connsiteX10" fmla="*/ 23404 w 23961"/>
                <a:gd name="connsiteY10" fmla="*/ 6115 h 98233"/>
                <a:gd name="connsiteX11" fmla="*/ 23421 w 23961"/>
                <a:gd name="connsiteY11" fmla="*/ 658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3">
                  <a:moveTo>
                    <a:pt x="23421" y="89341"/>
                  </a:moveTo>
                  <a:cubicBezTo>
                    <a:pt x="23489" y="93631"/>
                    <a:pt x="20078" y="97178"/>
                    <a:pt x="15790" y="97245"/>
                  </a:cubicBezTo>
                  <a:cubicBezTo>
                    <a:pt x="15722" y="97245"/>
                    <a:pt x="15638" y="97245"/>
                    <a:pt x="15570" y="97245"/>
                  </a:cubicBezTo>
                  <a:lnTo>
                    <a:pt x="7246" y="97245"/>
                  </a:lnTo>
                  <a:cubicBezTo>
                    <a:pt x="2992" y="97296"/>
                    <a:pt x="-487" y="93884"/>
                    <a:pt x="-537" y="89629"/>
                  </a:cubicBezTo>
                  <a:cubicBezTo>
                    <a:pt x="-537" y="89527"/>
                    <a:pt x="-537" y="89443"/>
                    <a:pt x="-537" y="89341"/>
                  </a:cubicBezTo>
                  <a:lnTo>
                    <a:pt x="-537" y="6588"/>
                  </a:lnTo>
                  <a:cubicBezTo>
                    <a:pt x="-622" y="2484"/>
                    <a:pt x="2637" y="-911"/>
                    <a:pt x="6740" y="-978"/>
                  </a:cubicBezTo>
                  <a:cubicBezTo>
                    <a:pt x="6909" y="-995"/>
                    <a:pt x="7077" y="-978"/>
                    <a:pt x="7246" y="-978"/>
                  </a:cubicBezTo>
                  <a:lnTo>
                    <a:pt x="15570" y="-978"/>
                  </a:lnTo>
                  <a:cubicBezTo>
                    <a:pt x="19690" y="-1181"/>
                    <a:pt x="23202" y="1994"/>
                    <a:pt x="23404" y="6115"/>
                  </a:cubicBezTo>
                  <a:cubicBezTo>
                    <a:pt x="23421" y="6284"/>
                    <a:pt x="23421" y="6436"/>
                    <a:pt x="23421" y="658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92" name="Freeform 255">
              <a:extLst>
                <a:ext uri="{FF2B5EF4-FFF2-40B4-BE49-F238E27FC236}">
                  <a16:creationId xmlns:a16="http://schemas.microsoft.com/office/drawing/2014/main" id="{8308B1BE-03A4-B186-756B-3DC88EA2D0A0}"/>
                </a:ext>
              </a:extLst>
            </p:cNvPr>
            <p:cNvSpPr/>
            <p:nvPr/>
          </p:nvSpPr>
          <p:spPr>
            <a:xfrm>
              <a:off x="2153065" y="4143009"/>
              <a:ext cx="71909" cy="152249"/>
            </a:xfrm>
            <a:custGeom>
              <a:avLst/>
              <a:gdLst>
                <a:gd name="connsiteX0" fmla="*/ 71371 w 71909"/>
                <a:gd name="connsiteY0" fmla="*/ -987 h 152249"/>
                <a:gd name="connsiteX1" fmla="*/ 18844 w 71909"/>
                <a:gd name="connsiteY1" fmla="*/ -987 h 152249"/>
                <a:gd name="connsiteX2" fmla="*/ -539 w 71909"/>
                <a:gd name="connsiteY2" fmla="*/ 18181 h 152249"/>
                <a:gd name="connsiteX3" fmla="*/ -539 w 71909"/>
                <a:gd name="connsiteY3" fmla="*/ 132212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86"/>
                    <a:pt x="-319" y="7609"/>
                    <a:pt x="-539" y="18181"/>
                  </a:cubicBezTo>
                  <a:lnTo>
                    <a:pt x="-539" y="132212"/>
                  </a:lnTo>
                  <a:cubicBezTo>
                    <a:pt x="-303" y="142767"/>
                    <a:pt x="8291" y="151212"/>
                    <a:pt x="18844" y="151262"/>
                  </a:cubicBezTo>
                  <a:lnTo>
                    <a:pt x="71371" y="151262"/>
                  </a:ln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pic>
          <p:nvPicPr>
            <p:cNvPr id="2993" name="Picture 2992">
              <a:extLst>
                <a:ext uri="{FF2B5EF4-FFF2-40B4-BE49-F238E27FC236}">
                  <a16:creationId xmlns:a16="http://schemas.microsoft.com/office/drawing/2014/main" id="{4E943286-C1DC-02EE-A592-4A0580CD455A}"/>
                </a:ext>
              </a:extLst>
            </p:cNvPr>
            <p:cNvPicPr>
              <a:picLocks noChangeAspect="1"/>
            </p:cNvPicPr>
            <p:nvPr/>
          </p:nvPicPr>
          <p:blipFill>
            <a:blip r:embed="rId9"/>
            <a:stretch>
              <a:fillRect/>
            </a:stretch>
          </p:blipFill>
          <p:spPr>
            <a:xfrm>
              <a:off x="2252192" y="4098372"/>
              <a:ext cx="295472" cy="45598"/>
            </a:xfrm>
            <a:custGeom>
              <a:avLst/>
              <a:gdLst>
                <a:gd name="connsiteX0" fmla="*/ 1016 w 295472"/>
                <a:gd name="connsiteY0" fmla="*/ 473 h 45598"/>
                <a:gd name="connsiteX1" fmla="*/ 296489 w 295472"/>
                <a:gd name="connsiteY1" fmla="*/ 473 h 45598"/>
                <a:gd name="connsiteX2" fmla="*/ 296489 w 295472"/>
                <a:gd name="connsiteY2" fmla="*/ 46071 h 45598"/>
                <a:gd name="connsiteX3" fmla="*/ 1016 w 295472"/>
                <a:gd name="connsiteY3" fmla="*/ 4607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73"/>
                  </a:moveTo>
                  <a:lnTo>
                    <a:pt x="296489" y="473"/>
                  </a:lnTo>
                  <a:lnTo>
                    <a:pt x="296489" y="46071"/>
                  </a:lnTo>
                  <a:lnTo>
                    <a:pt x="1016" y="46071"/>
                  </a:lnTo>
                  <a:close/>
                </a:path>
              </a:pathLst>
            </a:custGeom>
          </p:spPr>
        </p:pic>
        <p:pic>
          <p:nvPicPr>
            <p:cNvPr id="2994" name="Picture 2993">
              <a:extLst>
                <a:ext uri="{FF2B5EF4-FFF2-40B4-BE49-F238E27FC236}">
                  <a16:creationId xmlns:a16="http://schemas.microsoft.com/office/drawing/2014/main" id="{D4E937AA-BE3E-B5BB-6C0E-1948BA911493}"/>
                </a:ext>
              </a:extLst>
            </p:cNvPr>
            <p:cNvPicPr>
              <a:picLocks noChangeAspect="1"/>
            </p:cNvPicPr>
            <p:nvPr/>
          </p:nvPicPr>
          <p:blipFill>
            <a:blip r:embed="rId10"/>
            <a:stretch>
              <a:fillRect/>
            </a:stretch>
          </p:blipFill>
          <p:spPr>
            <a:xfrm>
              <a:off x="2252192" y="4294279"/>
              <a:ext cx="295472" cy="45598"/>
            </a:xfrm>
            <a:custGeom>
              <a:avLst/>
              <a:gdLst>
                <a:gd name="connsiteX0" fmla="*/ 1016 w 295472"/>
                <a:gd name="connsiteY0" fmla="*/ 589 h 45598"/>
                <a:gd name="connsiteX1" fmla="*/ 296489 w 295472"/>
                <a:gd name="connsiteY1" fmla="*/ 589 h 45598"/>
                <a:gd name="connsiteX2" fmla="*/ 296489 w 295472"/>
                <a:gd name="connsiteY2" fmla="*/ 46187 h 45598"/>
                <a:gd name="connsiteX3" fmla="*/ 1016 w 295472"/>
                <a:gd name="connsiteY3" fmla="*/ 4618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89"/>
                  </a:moveTo>
                  <a:lnTo>
                    <a:pt x="296489" y="589"/>
                  </a:lnTo>
                  <a:lnTo>
                    <a:pt x="296489" y="46187"/>
                  </a:lnTo>
                  <a:lnTo>
                    <a:pt x="1016" y="46187"/>
                  </a:lnTo>
                  <a:close/>
                </a:path>
              </a:pathLst>
            </a:custGeom>
          </p:spPr>
        </p:pic>
        <p:sp>
          <p:nvSpPr>
            <p:cNvPr id="2995" name="Freeform 258">
              <a:extLst>
                <a:ext uri="{FF2B5EF4-FFF2-40B4-BE49-F238E27FC236}">
                  <a16:creationId xmlns:a16="http://schemas.microsoft.com/office/drawing/2014/main" id="{FB613C46-B942-49BD-E08D-C7520F0BD39A}"/>
                </a:ext>
              </a:extLst>
            </p:cNvPr>
            <p:cNvSpPr/>
            <p:nvPr/>
          </p:nvSpPr>
          <p:spPr>
            <a:xfrm>
              <a:off x="2153065" y="3906890"/>
              <a:ext cx="500969" cy="152215"/>
            </a:xfrm>
            <a:custGeom>
              <a:avLst/>
              <a:gdLst>
                <a:gd name="connsiteX0" fmla="*/ -539 w 500969"/>
                <a:gd name="connsiteY0" fmla="*/ 132229 h 152215"/>
                <a:gd name="connsiteX1" fmla="*/ 18844 w 500969"/>
                <a:gd name="connsiteY1" fmla="*/ 151229 h 152215"/>
                <a:gd name="connsiteX2" fmla="*/ 481081 w 500969"/>
                <a:gd name="connsiteY2" fmla="*/ 151229 h 152215"/>
                <a:gd name="connsiteX3" fmla="*/ 500431 w 500969"/>
                <a:gd name="connsiteY3" fmla="*/ 132229 h 152215"/>
                <a:gd name="connsiteX4" fmla="*/ 500431 w 500969"/>
                <a:gd name="connsiteY4" fmla="*/ 18232 h 152215"/>
                <a:gd name="connsiteX5" fmla="*/ 481115 w 500969"/>
                <a:gd name="connsiteY5" fmla="*/ -987 h 152215"/>
                <a:gd name="connsiteX6" fmla="*/ 18844 w 500969"/>
                <a:gd name="connsiteY6" fmla="*/ -987 h 152215"/>
                <a:gd name="connsiteX7" fmla="*/ -539 w 500969"/>
                <a:gd name="connsiteY7" fmla="*/ 18232 h 1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15">
                  <a:moveTo>
                    <a:pt x="-539" y="132229"/>
                  </a:moveTo>
                  <a:cubicBezTo>
                    <a:pt x="-286" y="142767"/>
                    <a:pt x="8308" y="151195"/>
                    <a:pt x="18844" y="151229"/>
                  </a:cubicBezTo>
                  <a:lnTo>
                    <a:pt x="481081" y="151229"/>
                  </a:lnTo>
                  <a:cubicBezTo>
                    <a:pt x="491634" y="151229"/>
                    <a:pt x="500245" y="142784"/>
                    <a:pt x="500431" y="132229"/>
                  </a:cubicBezTo>
                  <a:lnTo>
                    <a:pt x="500431" y="18232"/>
                  </a:lnTo>
                  <a:cubicBezTo>
                    <a:pt x="500262" y="7643"/>
                    <a:pt x="491701" y="-886"/>
                    <a:pt x="481115" y="-987"/>
                  </a:cubicBezTo>
                  <a:lnTo>
                    <a:pt x="18844" y="-987"/>
                  </a:lnTo>
                  <a:cubicBezTo>
                    <a:pt x="8258" y="-869"/>
                    <a:pt x="-336" y="7643"/>
                    <a:pt x="-539" y="18232"/>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96" name="Freeform 259">
              <a:extLst>
                <a:ext uri="{FF2B5EF4-FFF2-40B4-BE49-F238E27FC236}">
                  <a16:creationId xmlns:a16="http://schemas.microsoft.com/office/drawing/2014/main" id="{3615FC2E-5E8B-7069-98FB-61B775086F3B}"/>
                </a:ext>
              </a:extLst>
            </p:cNvPr>
            <p:cNvSpPr/>
            <p:nvPr/>
          </p:nvSpPr>
          <p:spPr>
            <a:xfrm>
              <a:off x="2153065" y="4026461"/>
              <a:ext cx="500969" cy="32645"/>
            </a:xfrm>
            <a:custGeom>
              <a:avLst/>
              <a:gdLst>
                <a:gd name="connsiteX0" fmla="*/ 481081 w 500969"/>
                <a:gd name="connsiteY0" fmla="*/ 18468 h 32645"/>
                <a:gd name="connsiteX1" fmla="*/ 18844 w 500969"/>
                <a:gd name="connsiteY1" fmla="*/ 18468 h 32645"/>
                <a:gd name="connsiteX2" fmla="*/ -539 w 500969"/>
                <a:gd name="connsiteY2" fmla="*/ -987 h 32645"/>
                <a:gd name="connsiteX3" fmla="*/ -539 w 500969"/>
                <a:gd name="connsiteY3" fmla="*/ 12658 h 32645"/>
                <a:gd name="connsiteX4" fmla="*/ 18844 w 500969"/>
                <a:gd name="connsiteY4" fmla="*/ 31658 h 32645"/>
                <a:gd name="connsiteX5" fmla="*/ 481081 w 500969"/>
                <a:gd name="connsiteY5" fmla="*/ 31658 h 32645"/>
                <a:gd name="connsiteX6" fmla="*/ 500431 w 500969"/>
                <a:gd name="connsiteY6" fmla="*/ 12658 h 32645"/>
                <a:gd name="connsiteX7" fmla="*/ 500431 w 500969"/>
                <a:gd name="connsiteY7" fmla="*/ -987 h 32645"/>
                <a:gd name="connsiteX8" fmla="*/ 481081 w 500969"/>
                <a:gd name="connsiteY8" fmla="*/ 18468 h 3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45">
                  <a:moveTo>
                    <a:pt x="481081" y="18468"/>
                  </a:moveTo>
                  <a:lnTo>
                    <a:pt x="18844" y="18468"/>
                  </a:lnTo>
                  <a:cubicBezTo>
                    <a:pt x="8207" y="18232"/>
                    <a:pt x="-336" y="9652"/>
                    <a:pt x="-539" y="-987"/>
                  </a:cubicBezTo>
                  <a:lnTo>
                    <a:pt x="-539" y="12658"/>
                  </a:lnTo>
                  <a:cubicBezTo>
                    <a:pt x="-286" y="23197"/>
                    <a:pt x="8308" y="31624"/>
                    <a:pt x="18844" y="31658"/>
                  </a:cubicBezTo>
                  <a:lnTo>
                    <a:pt x="481081" y="31658"/>
                  </a:lnTo>
                  <a:cubicBezTo>
                    <a:pt x="491634" y="31658"/>
                    <a:pt x="500245" y="23214"/>
                    <a:pt x="500431" y="12658"/>
                  </a:cubicBezTo>
                  <a:lnTo>
                    <a:pt x="500431" y="-987"/>
                  </a:lnTo>
                  <a:cubicBezTo>
                    <a:pt x="500262" y="9652"/>
                    <a:pt x="491718" y="18249"/>
                    <a:pt x="481081" y="18468"/>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97" name="Freeform 260">
              <a:extLst>
                <a:ext uri="{FF2B5EF4-FFF2-40B4-BE49-F238E27FC236}">
                  <a16:creationId xmlns:a16="http://schemas.microsoft.com/office/drawing/2014/main" id="{F975025E-0802-FE12-177A-C81C6140937A}"/>
                </a:ext>
              </a:extLst>
            </p:cNvPr>
            <p:cNvSpPr/>
            <p:nvPr/>
          </p:nvSpPr>
          <p:spPr>
            <a:xfrm>
              <a:off x="2210589" y="3927201"/>
              <a:ext cx="61133" cy="61176"/>
            </a:xfrm>
            <a:custGeom>
              <a:avLst/>
              <a:gdLst>
                <a:gd name="connsiteX0" fmla="*/ 60582 w 61133"/>
                <a:gd name="connsiteY0" fmla="*/ 52235 h 61176"/>
                <a:gd name="connsiteX1" fmla="*/ 53389 w 61133"/>
                <a:gd name="connsiteY1" fmla="*/ 60172 h 61176"/>
                <a:gd name="connsiteX2" fmla="*/ 52984 w 61133"/>
                <a:gd name="connsiteY2" fmla="*/ 60189 h 61176"/>
                <a:gd name="connsiteX3" fmla="*/ 7397 w 61133"/>
                <a:gd name="connsiteY3" fmla="*/ 60189 h 61176"/>
                <a:gd name="connsiteX4" fmla="*/ -539 w 61133"/>
                <a:gd name="connsiteY4" fmla="*/ 52387 h 61176"/>
                <a:gd name="connsiteX5" fmla="*/ -539 w 61133"/>
                <a:gd name="connsiteY5" fmla="*/ 52235 h 61176"/>
                <a:gd name="connsiteX6" fmla="*/ -539 w 61133"/>
                <a:gd name="connsiteY6" fmla="*/ 6636 h 61176"/>
                <a:gd name="connsiteX7" fmla="*/ 7042 w 61133"/>
                <a:gd name="connsiteY7" fmla="*/ -981 h 61176"/>
                <a:gd name="connsiteX8" fmla="*/ 7397 w 61133"/>
                <a:gd name="connsiteY8" fmla="*/ -981 h 61176"/>
                <a:gd name="connsiteX9" fmla="*/ 52984 w 61133"/>
                <a:gd name="connsiteY9" fmla="*/ -981 h 61176"/>
                <a:gd name="connsiteX10" fmla="*/ 60582 w 61133"/>
                <a:gd name="connsiteY10" fmla="*/ 6028 h 61176"/>
                <a:gd name="connsiteX11" fmla="*/ 60582 w 61133"/>
                <a:gd name="connsiteY11" fmla="*/ 6636 h 6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76">
                  <a:moveTo>
                    <a:pt x="60582" y="52235"/>
                  </a:moveTo>
                  <a:cubicBezTo>
                    <a:pt x="60784" y="56423"/>
                    <a:pt x="57560" y="59970"/>
                    <a:pt x="53389" y="60172"/>
                  </a:cubicBezTo>
                  <a:cubicBezTo>
                    <a:pt x="53254" y="60189"/>
                    <a:pt x="53119" y="60189"/>
                    <a:pt x="52984" y="60189"/>
                  </a:cubicBezTo>
                  <a:lnTo>
                    <a:pt x="7397" y="60189"/>
                  </a:lnTo>
                  <a:cubicBezTo>
                    <a:pt x="3057" y="60223"/>
                    <a:pt x="-505" y="56727"/>
                    <a:pt x="-539" y="52387"/>
                  </a:cubicBezTo>
                  <a:cubicBezTo>
                    <a:pt x="-539" y="52336"/>
                    <a:pt x="-539" y="52285"/>
                    <a:pt x="-539" y="52235"/>
                  </a:cubicBezTo>
                  <a:lnTo>
                    <a:pt x="-539" y="6636"/>
                  </a:lnTo>
                  <a:cubicBezTo>
                    <a:pt x="-556" y="2431"/>
                    <a:pt x="2838" y="-981"/>
                    <a:pt x="7042" y="-981"/>
                  </a:cubicBezTo>
                  <a:cubicBezTo>
                    <a:pt x="7160" y="-981"/>
                    <a:pt x="7279" y="-981"/>
                    <a:pt x="7397" y="-981"/>
                  </a:cubicBezTo>
                  <a:lnTo>
                    <a:pt x="52984" y="-981"/>
                  </a:lnTo>
                  <a:cubicBezTo>
                    <a:pt x="57019" y="-1150"/>
                    <a:pt x="60413" y="1991"/>
                    <a:pt x="60582" y="6028"/>
                  </a:cubicBezTo>
                  <a:cubicBezTo>
                    <a:pt x="60599" y="6230"/>
                    <a:pt x="60599" y="6433"/>
                    <a:pt x="60582" y="6636"/>
                  </a:cubicBezTo>
                  <a:close/>
                </a:path>
              </a:pathLst>
            </a:custGeom>
            <a:solidFill>
              <a:srgbClr val="A8A8A8"/>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98" name="Freeform 261">
              <a:extLst>
                <a:ext uri="{FF2B5EF4-FFF2-40B4-BE49-F238E27FC236}">
                  <a16:creationId xmlns:a16="http://schemas.microsoft.com/office/drawing/2014/main" id="{42FED220-D86C-0F3F-A3D2-5157AD5C7336}"/>
                </a:ext>
              </a:extLst>
            </p:cNvPr>
            <p:cNvSpPr/>
            <p:nvPr/>
          </p:nvSpPr>
          <p:spPr>
            <a:xfrm>
              <a:off x="2210437" y="4003813"/>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2999" name="Freeform 262">
              <a:extLst>
                <a:ext uri="{FF2B5EF4-FFF2-40B4-BE49-F238E27FC236}">
                  <a16:creationId xmlns:a16="http://schemas.microsoft.com/office/drawing/2014/main" id="{7610323A-9660-5EFB-68E9-422BBB1AE970}"/>
                </a:ext>
              </a:extLst>
            </p:cNvPr>
            <p:cNvSpPr/>
            <p:nvPr/>
          </p:nvSpPr>
          <p:spPr>
            <a:xfrm>
              <a:off x="2250284" y="4003847"/>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0" name="Freeform 263">
              <a:extLst>
                <a:ext uri="{FF2B5EF4-FFF2-40B4-BE49-F238E27FC236}">
                  <a16:creationId xmlns:a16="http://schemas.microsoft.com/office/drawing/2014/main" id="{619CAD48-6C12-5813-D344-2FC1385DF25F}"/>
                </a:ext>
              </a:extLst>
            </p:cNvPr>
            <p:cNvSpPr/>
            <p:nvPr/>
          </p:nvSpPr>
          <p:spPr>
            <a:xfrm>
              <a:off x="2293263" y="3927300"/>
              <a:ext cx="23983" cy="98232"/>
            </a:xfrm>
            <a:custGeom>
              <a:avLst/>
              <a:gdLst>
                <a:gd name="connsiteX0" fmla="*/ 23445 w 23983"/>
                <a:gd name="connsiteY0" fmla="*/ 89392 h 98232"/>
                <a:gd name="connsiteX1" fmla="*/ 15492 w 23983"/>
                <a:gd name="connsiteY1" fmla="*/ 97245 h 98232"/>
                <a:gd name="connsiteX2" fmla="*/ 15374 w 23983"/>
                <a:gd name="connsiteY2" fmla="*/ 97245 h 98232"/>
                <a:gd name="connsiteX3" fmla="*/ 7050 w 23983"/>
                <a:gd name="connsiteY3" fmla="*/ 97245 h 98232"/>
                <a:gd name="connsiteX4" fmla="*/ -531 w 23983"/>
                <a:gd name="connsiteY4" fmla="*/ 89848 h 98232"/>
                <a:gd name="connsiteX5" fmla="*/ -531 w 23983"/>
                <a:gd name="connsiteY5" fmla="*/ 89392 h 98232"/>
                <a:gd name="connsiteX6" fmla="*/ -531 w 23983"/>
                <a:gd name="connsiteY6" fmla="*/ 6638 h 98232"/>
                <a:gd name="connsiteX7" fmla="*/ 6425 w 23983"/>
                <a:gd name="connsiteY7" fmla="*/ -979 h 98232"/>
                <a:gd name="connsiteX8" fmla="*/ 7050 w 23983"/>
                <a:gd name="connsiteY8" fmla="*/ -979 h 98232"/>
                <a:gd name="connsiteX9" fmla="*/ 15374 w 23983"/>
                <a:gd name="connsiteY9" fmla="*/ -979 h 98232"/>
                <a:gd name="connsiteX10" fmla="*/ 23445 w 23983"/>
                <a:gd name="connsiteY10" fmla="*/ 6368 h 98232"/>
                <a:gd name="connsiteX11" fmla="*/ 23445 w 23983"/>
                <a:gd name="connsiteY11" fmla="*/ 6638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2">
                  <a:moveTo>
                    <a:pt x="23445" y="89392"/>
                  </a:moveTo>
                  <a:cubicBezTo>
                    <a:pt x="23411" y="93749"/>
                    <a:pt x="19865" y="97279"/>
                    <a:pt x="15492" y="97245"/>
                  </a:cubicBezTo>
                  <a:cubicBezTo>
                    <a:pt x="15458" y="97245"/>
                    <a:pt x="15408" y="97245"/>
                    <a:pt x="15374" y="97245"/>
                  </a:cubicBezTo>
                  <a:lnTo>
                    <a:pt x="7050" y="97245"/>
                  </a:lnTo>
                  <a:cubicBezTo>
                    <a:pt x="2913" y="97296"/>
                    <a:pt x="-480" y="93985"/>
                    <a:pt x="-531" y="89848"/>
                  </a:cubicBezTo>
                  <a:cubicBezTo>
                    <a:pt x="-548" y="89696"/>
                    <a:pt x="-531" y="89544"/>
                    <a:pt x="-531" y="89392"/>
                  </a:cubicBezTo>
                  <a:lnTo>
                    <a:pt x="-531" y="6638"/>
                  </a:lnTo>
                  <a:cubicBezTo>
                    <a:pt x="-717" y="2619"/>
                    <a:pt x="2407" y="-793"/>
                    <a:pt x="6425" y="-979"/>
                  </a:cubicBezTo>
                  <a:cubicBezTo>
                    <a:pt x="6628" y="-979"/>
                    <a:pt x="6847" y="-979"/>
                    <a:pt x="7050" y="-979"/>
                  </a:cubicBezTo>
                  <a:lnTo>
                    <a:pt x="15374" y="-979"/>
                  </a:lnTo>
                  <a:cubicBezTo>
                    <a:pt x="19629" y="-1181"/>
                    <a:pt x="23242" y="2112"/>
                    <a:pt x="23445" y="6368"/>
                  </a:cubicBezTo>
                  <a:cubicBezTo>
                    <a:pt x="23445" y="6469"/>
                    <a:pt x="23445" y="6554"/>
                    <a:pt x="23445" y="663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1" name="Freeform 264">
              <a:extLst>
                <a:ext uri="{FF2B5EF4-FFF2-40B4-BE49-F238E27FC236}">
                  <a16:creationId xmlns:a16="http://schemas.microsoft.com/office/drawing/2014/main" id="{5E35BAA2-B11F-797F-9900-6715E4062C68}"/>
                </a:ext>
              </a:extLst>
            </p:cNvPr>
            <p:cNvSpPr/>
            <p:nvPr/>
          </p:nvSpPr>
          <p:spPr>
            <a:xfrm>
              <a:off x="2330433" y="3927300"/>
              <a:ext cx="25157" cy="98233"/>
            </a:xfrm>
            <a:custGeom>
              <a:avLst/>
              <a:gdLst>
                <a:gd name="connsiteX0" fmla="*/ 24618 w 25157"/>
                <a:gd name="connsiteY0" fmla="*/ 89392 h 98233"/>
                <a:gd name="connsiteX1" fmla="*/ 16464 w 25157"/>
                <a:gd name="connsiteY1" fmla="*/ 97245 h 98233"/>
                <a:gd name="connsiteX2" fmla="*/ 16430 w 25157"/>
                <a:gd name="connsiteY2" fmla="*/ 97245 h 98233"/>
                <a:gd name="connsiteX3" fmla="*/ 8106 w 25157"/>
                <a:gd name="connsiteY3" fmla="*/ 97245 h 98233"/>
                <a:gd name="connsiteX4" fmla="*/ -539 w 25157"/>
                <a:gd name="connsiteY4" fmla="*/ 89392 h 98233"/>
                <a:gd name="connsiteX5" fmla="*/ -539 w 25157"/>
                <a:gd name="connsiteY5" fmla="*/ 6638 h 98233"/>
                <a:gd name="connsiteX6" fmla="*/ 8106 w 25157"/>
                <a:gd name="connsiteY6" fmla="*/ -979 h 98233"/>
                <a:gd name="connsiteX7" fmla="*/ 16430 w 25157"/>
                <a:gd name="connsiteY7" fmla="*/ -979 h 98233"/>
                <a:gd name="connsiteX8" fmla="*/ 24618 w 25157"/>
                <a:gd name="connsiteY8" fmla="*/ 6452 h 98233"/>
                <a:gd name="connsiteX9" fmla="*/ 24618 w 25157"/>
                <a:gd name="connsiteY9" fmla="*/ 663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392"/>
                  </a:moveTo>
                  <a:cubicBezTo>
                    <a:pt x="24534" y="93816"/>
                    <a:pt x="20887" y="97329"/>
                    <a:pt x="16464" y="97245"/>
                  </a:cubicBezTo>
                  <a:cubicBezTo>
                    <a:pt x="16447" y="97245"/>
                    <a:pt x="16447" y="97245"/>
                    <a:pt x="16430" y="97245"/>
                  </a:cubicBezTo>
                  <a:lnTo>
                    <a:pt x="8106" y="97245"/>
                  </a:lnTo>
                  <a:cubicBezTo>
                    <a:pt x="3648" y="97245"/>
                    <a:pt x="-539" y="93867"/>
                    <a:pt x="-539" y="89392"/>
                  </a:cubicBezTo>
                  <a:lnTo>
                    <a:pt x="-539" y="6638"/>
                  </a:lnTo>
                  <a:cubicBezTo>
                    <a:pt x="-539" y="2196"/>
                    <a:pt x="3648" y="-979"/>
                    <a:pt x="8106" y="-979"/>
                  </a:cubicBezTo>
                  <a:lnTo>
                    <a:pt x="16430" y="-979"/>
                  </a:lnTo>
                  <a:cubicBezTo>
                    <a:pt x="20735" y="-1181"/>
                    <a:pt x="24399" y="2146"/>
                    <a:pt x="24618" y="6452"/>
                  </a:cubicBezTo>
                  <a:cubicBezTo>
                    <a:pt x="24618" y="6520"/>
                    <a:pt x="24618" y="6571"/>
                    <a:pt x="24618" y="663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2" name="Freeform 265">
              <a:extLst>
                <a:ext uri="{FF2B5EF4-FFF2-40B4-BE49-F238E27FC236}">
                  <a16:creationId xmlns:a16="http://schemas.microsoft.com/office/drawing/2014/main" id="{1913834F-B3DB-839F-24C7-C76F90BC3BDE}"/>
                </a:ext>
              </a:extLst>
            </p:cNvPr>
            <p:cNvSpPr/>
            <p:nvPr/>
          </p:nvSpPr>
          <p:spPr>
            <a:xfrm>
              <a:off x="2368929" y="3927298"/>
              <a:ext cx="25089" cy="98236"/>
            </a:xfrm>
            <a:custGeom>
              <a:avLst/>
              <a:gdLst>
                <a:gd name="connsiteX0" fmla="*/ 24551 w 25089"/>
                <a:gd name="connsiteY0" fmla="*/ 89393 h 98236"/>
                <a:gd name="connsiteX1" fmla="*/ 16227 w 25089"/>
                <a:gd name="connsiteY1" fmla="*/ 97246 h 98236"/>
                <a:gd name="connsiteX2" fmla="*/ 7903 w 25089"/>
                <a:gd name="connsiteY2" fmla="*/ 97246 h 98236"/>
                <a:gd name="connsiteX3" fmla="*/ -539 w 25089"/>
                <a:gd name="connsiteY3" fmla="*/ 89393 h 98236"/>
                <a:gd name="connsiteX4" fmla="*/ -539 w 25089"/>
                <a:gd name="connsiteY4" fmla="*/ 6639 h 98236"/>
                <a:gd name="connsiteX5" fmla="*/ 7903 w 25089"/>
                <a:gd name="connsiteY5" fmla="*/ -977 h 98236"/>
                <a:gd name="connsiteX6" fmla="*/ 16109 w 25089"/>
                <a:gd name="connsiteY6" fmla="*/ -977 h 98236"/>
                <a:gd name="connsiteX7" fmla="*/ 24433 w 25089"/>
                <a:gd name="connsiteY7" fmla="*/ 6521 h 98236"/>
                <a:gd name="connsiteX8" fmla="*/ 24433 w 25089"/>
                <a:gd name="connsiteY8" fmla="*/ 663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6">
                  <a:moveTo>
                    <a:pt x="24551" y="89393"/>
                  </a:moveTo>
                  <a:cubicBezTo>
                    <a:pt x="24399" y="93852"/>
                    <a:pt x="20684" y="97364"/>
                    <a:pt x="16227" y="97246"/>
                  </a:cubicBezTo>
                  <a:lnTo>
                    <a:pt x="7903" y="97246"/>
                  </a:lnTo>
                  <a:cubicBezTo>
                    <a:pt x="3429" y="97331"/>
                    <a:pt x="-303" y="93852"/>
                    <a:pt x="-539" y="89393"/>
                  </a:cubicBezTo>
                  <a:lnTo>
                    <a:pt x="-539" y="6639"/>
                  </a:lnTo>
                  <a:cubicBezTo>
                    <a:pt x="-539" y="2198"/>
                    <a:pt x="3547" y="-977"/>
                    <a:pt x="7903" y="-977"/>
                  </a:cubicBezTo>
                  <a:lnTo>
                    <a:pt x="16109" y="-977"/>
                  </a:lnTo>
                  <a:cubicBezTo>
                    <a:pt x="20482" y="-1197"/>
                    <a:pt x="24196" y="2147"/>
                    <a:pt x="24433" y="6521"/>
                  </a:cubicBezTo>
                  <a:cubicBezTo>
                    <a:pt x="24433" y="6555"/>
                    <a:pt x="24433" y="6606"/>
                    <a:pt x="24433" y="6639"/>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3" name="Freeform 266">
              <a:extLst>
                <a:ext uri="{FF2B5EF4-FFF2-40B4-BE49-F238E27FC236}">
                  <a16:creationId xmlns:a16="http://schemas.microsoft.com/office/drawing/2014/main" id="{4D5731DD-9D40-FFDC-E549-AB1E6CC61345}"/>
                </a:ext>
              </a:extLst>
            </p:cNvPr>
            <p:cNvSpPr/>
            <p:nvPr/>
          </p:nvSpPr>
          <p:spPr>
            <a:xfrm>
              <a:off x="2407087" y="3927297"/>
              <a:ext cx="25208" cy="98238"/>
            </a:xfrm>
            <a:custGeom>
              <a:avLst/>
              <a:gdLst>
                <a:gd name="connsiteX0" fmla="*/ 24669 w 25208"/>
                <a:gd name="connsiteY0" fmla="*/ 89394 h 98238"/>
                <a:gd name="connsiteX1" fmla="*/ 16227 w 25208"/>
                <a:gd name="connsiteY1" fmla="*/ 97248 h 98238"/>
                <a:gd name="connsiteX2" fmla="*/ 7903 w 25208"/>
                <a:gd name="connsiteY2" fmla="*/ 97248 h 98238"/>
                <a:gd name="connsiteX3" fmla="*/ -539 w 25208"/>
                <a:gd name="connsiteY3" fmla="*/ 89394 h 98238"/>
                <a:gd name="connsiteX4" fmla="*/ -539 w 25208"/>
                <a:gd name="connsiteY4" fmla="*/ 6641 h 98238"/>
                <a:gd name="connsiteX5" fmla="*/ 7869 w 25208"/>
                <a:gd name="connsiteY5" fmla="*/ -976 h 98238"/>
                <a:gd name="connsiteX6" fmla="*/ 7903 w 25208"/>
                <a:gd name="connsiteY6" fmla="*/ -976 h 98238"/>
                <a:gd name="connsiteX7" fmla="*/ 16227 w 25208"/>
                <a:gd name="connsiteY7" fmla="*/ -976 h 98238"/>
                <a:gd name="connsiteX8" fmla="*/ 24669 w 25208"/>
                <a:gd name="connsiteY8" fmla="*/ 6641 h 98238"/>
                <a:gd name="connsiteX9" fmla="*/ 24669 w 25208"/>
                <a:gd name="connsiteY9" fmla="*/ 6641 h 9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8">
                  <a:moveTo>
                    <a:pt x="24669" y="89394"/>
                  </a:moveTo>
                  <a:cubicBezTo>
                    <a:pt x="24467" y="93870"/>
                    <a:pt x="20701" y="97366"/>
                    <a:pt x="16227" y="97248"/>
                  </a:cubicBezTo>
                  <a:lnTo>
                    <a:pt x="7903" y="97248"/>
                  </a:lnTo>
                  <a:cubicBezTo>
                    <a:pt x="3412" y="97383"/>
                    <a:pt x="-353" y="93887"/>
                    <a:pt x="-539" y="89394"/>
                  </a:cubicBezTo>
                  <a:lnTo>
                    <a:pt x="-539" y="6641"/>
                  </a:lnTo>
                  <a:cubicBezTo>
                    <a:pt x="-319" y="2216"/>
                    <a:pt x="3446" y="-1195"/>
                    <a:pt x="7869" y="-976"/>
                  </a:cubicBezTo>
                  <a:cubicBezTo>
                    <a:pt x="7869" y="-976"/>
                    <a:pt x="7886" y="-976"/>
                    <a:pt x="7903" y="-976"/>
                  </a:cubicBezTo>
                  <a:lnTo>
                    <a:pt x="16227" y="-976"/>
                  </a:lnTo>
                  <a:cubicBezTo>
                    <a:pt x="20668" y="-1212"/>
                    <a:pt x="24433" y="2199"/>
                    <a:pt x="24669" y="6641"/>
                  </a:cubicBezTo>
                  <a:cubicBezTo>
                    <a:pt x="24669" y="6641"/>
                    <a:pt x="24669" y="6641"/>
                    <a:pt x="24669" y="6641"/>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4" name="Freeform 267">
              <a:extLst>
                <a:ext uri="{FF2B5EF4-FFF2-40B4-BE49-F238E27FC236}">
                  <a16:creationId xmlns:a16="http://schemas.microsoft.com/office/drawing/2014/main" id="{AACDD430-C68F-3583-7386-1BBE067017CF}"/>
                </a:ext>
              </a:extLst>
            </p:cNvPr>
            <p:cNvSpPr/>
            <p:nvPr/>
          </p:nvSpPr>
          <p:spPr>
            <a:xfrm>
              <a:off x="2445482" y="3927304"/>
              <a:ext cx="25157" cy="98231"/>
            </a:xfrm>
            <a:custGeom>
              <a:avLst/>
              <a:gdLst>
                <a:gd name="connsiteX0" fmla="*/ 24618 w 25157"/>
                <a:gd name="connsiteY0" fmla="*/ 89388 h 98231"/>
                <a:gd name="connsiteX1" fmla="*/ 16058 w 25157"/>
                <a:gd name="connsiteY1" fmla="*/ 97241 h 98231"/>
                <a:gd name="connsiteX2" fmla="*/ 7734 w 25157"/>
                <a:gd name="connsiteY2" fmla="*/ 97241 h 98231"/>
                <a:gd name="connsiteX3" fmla="*/ -539 w 25157"/>
                <a:gd name="connsiteY3" fmla="*/ 89388 h 98231"/>
                <a:gd name="connsiteX4" fmla="*/ -539 w 25157"/>
                <a:gd name="connsiteY4" fmla="*/ 6634 h 98231"/>
                <a:gd name="connsiteX5" fmla="*/ 7599 w 25157"/>
                <a:gd name="connsiteY5" fmla="*/ -983 h 98231"/>
                <a:gd name="connsiteX6" fmla="*/ 7734 w 25157"/>
                <a:gd name="connsiteY6" fmla="*/ -983 h 98231"/>
                <a:gd name="connsiteX7" fmla="*/ 16058 w 25157"/>
                <a:gd name="connsiteY7" fmla="*/ -983 h 98231"/>
                <a:gd name="connsiteX8" fmla="*/ 24618 w 25157"/>
                <a:gd name="connsiteY8" fmla="*/ 6634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1">
                  <a:moveTo>
                    <a:pt x="24618" y="89388"/>
                  </a:moveTo>
                  <a:cubicBezTo>
                    <a:pt x="24348" y="93897"/>
                    <a:pt x="20566" y="97359"/>
                    <a:pt x="16058" y="97241"/>
                  </a:cubicBezTo>
                  <a:lnTo>
                    <a:pt x="7734" y="97241"/>
                  </a:lnTo>
                  <a:cubicBezTo>
                    <a:pt x="3277" y="97359"/>
                    <a:pt x="-421" y="93846"/>
                    <a:pt x="-539" y="89388"/>
                  </a:cubicBezTo>
                  <a:lnTo>
                    <a:pt x="-539" y="6634"/>
                  </a:lnTo>
                  <a:cubicBezTo>
                    <a:pt x="-387" y="2277"/>
                    <a:pt x="3243" y="-1135"/>
                    <a:pt x="7599" y="-983"/>
                  </a:cubicBezTo>
                  <a:cubicBezTo>
                    <a:pt x="7650" y="-983"/>
                    <a:pt x="7684" y="-983"/>
                    <a:pt x="7734" y="-983"/>
                  </a:cubicBezTo>
                  <a:lnTo>
                    <a:pt x="16058" y="-983"/>
                  </a:lnTo>
                  <a:cubicBezTo>
                    <a:pt x="20499" y="-983"/>
                    <a:pt x="24618" y="2192"/>
                    <a:pt x="24618" y="6634"/>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5" name="Freeform 268">
              <a:extLst>
                <a:ext uri="{FF2B5EF4-FFF2-40B4-BE49-F238E27FC236}">
                  <a16:creationId xmlns:a16="http://schemas.microsoft.com/office/drawing/2014/main" id="{FB3DF5A2-DAE8-219F-B987-402B5D77040E}"/>
                </a:ext>
              </a:extLst>
            </p:cNvPr>
            <p:cNvSpPr/>
            <p:nvPr/>
          </p:nvSpPr>
          <p:spPr>
            <a:xfrm>
              <a:off x="2483792" y="3927306"/>
              <a:ext cx="25275" cy="98227"/>
            </a:xfrm>
            <a:custGeom>
              <a:avLst/>
              <a:gdLst>
                <a:gd name="connsiteX0" fmla="*/ 24652 w 25275"/>
                <a:gd name="connsiteY0" fmla="*/ 89385 h 98227"/>
                <a:gd name="connsiteX1" fmla="*/ 15974 w 25275"/>
                <a:gd name="connsiteY1" fmla="*/ 97238 h 98227"/>
                <a:gd name="connsiteX2" fmla="*/ 7616 w 25275"/>
                <a:gd name="connsiteY2" fmla="*/ 97238 h 98227"/>
                <a:gd name="connsiteX3" fmla="*/ -539 w 25275"/>
                <a:gd name="connsiteY3" fmla="*/ 89419 h 98227"/>
                <a:gd name="connsiteX4" fmla="*/ -539 w 25275"/>
                <a:gd name="connsiteY4" fmla="*/ 89385 h 98227"/>
                <a:gd name="connsiteX5" fmla="*/ -539 w 25275"/>
                <a:gd name="connsiteY5" fmla="*/ 6631 h 98227"/>
                <a:gd name="connsiteX6" fmla="*/ 7397 w 25275"/>
                <a:gd name="connsiteY6" fmla="*/ -985 h 98227"/>
                <a:gd name="connsiteX7" fmla="*/ 7616 w 25275"/>
                <a:gd name="connsiteY7" fmla="*/ -985 h 98227"/>
                <a:gd name="connsiteX8" fmla="*/ 16058 w 25275"/>
                <a:gd name="connsiteY8" fmla="*/ -985 h 98227"/>
                <a:gd name="connsiteX9" fmla="*/ 24737 w 25275"/>
                <a:gd name="connsiteY9" fmla="*/ 6631 h 98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27">
                  <a:moveTo>
                    <a:pt x="24652" y="89385"/>
                  </a:moveTo>
                  <a:cubicBezTo>
                    <a:pt x="24652" y="93827"/>
                    <a:pt x="20414" y="97238"/>
                    <a:pt x="15974" y="97238"/>
                  </a:cubicBezTo>
                  <a:lnTo>
                    <a:pt x="7616" y="97238"/>
                  </a:lnTo>
                  <a:cubicBezTo>
                    <a:pt x="3209" y="97340"/>
                    <a:pt x="-438" y="93827"/>
                    <a:pt x="-539" y="89419"/>
                  </a:cubicBezTo>
                  <a:cubicBezTo>
                    <a:pt x="-539" y="89402"/>
                    <a:pt x="-539" y="89402"/>
                    <a:pt x="-539" y="89385"/>
                  </a:cubicBezTo>
                  <a:lnTo>
                    <a:pt x="-539" y="6631"/>
                  </a:lnTo>
                  <a:cubicBezTo>
                    <a:pt x="-455" y="2325"/>
                    <a:pt x="3108" y="-1086"/>
                    <a:pt x="7397" y="-985"/>
                  </a:cubicBezTo>
                  <a:cubicBezTo>
                    <a:pt x="7481" y="-985"/>
                    <a:pt x="7548" y="-985"/>
                    <a:pt x="7616" y="-985"/>
                  </a:cubicBezTo>
                  <a:lnTo>
                    <a:pt x="16058" y="-985"/>
                  </a:lnTo>
                  <a:cubicBezTo>
                    <a:pt x="20499" y="-985"/>
                    <a:pt x="24737" y="2190"/>
                    <a:pt x="24737" y="6631"/>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6" name="Freeform 269">
              <a:extLst>
                <a:ext uri="{FF2B5EF4-FFF2-40B4-BE49-F238E27FC236}">
                  <a16:creationId xmlns:a16="http://schemas.microsoft.com/office/drawing/2014/main" id="{3A960D59-D5ED-00BF-EC93-3885D659B601}"/>
                </a:ext>
              </a:extLst>
            </p:cNvPr>
            <p:cNvSpPr/>
            <p:nvPr/>
          </p:nvSpPr>
          <p:spPr>
            <a:xfrm>
              <a:off x="2522170" y="3927302"/>
              <a:ext cx="23983" cy="98231"/>
            </a:xfrm>
            <a:custGeom>
              <a:avLst/>
              <a:gdLst>
                <a:gd name="connsiteX0" fmla="*/ 23436 w 23983"/>
                <a:gd name="connsiteY0" fmla="*/ 89389 h 98231"/>
                <a:gd name="connsiteX1" fmla="*/ 16261 w 23983"/>
                <a:gd name="connsiteY1" fmla="*/ 97243 h 98231"/>
                <a:gd name="connsiteX2" fmla="*/ 15822 w 23983"/>
                <a:gd name="connsiteY2" fmla="*/ 97243 h 98231"/>
                <a:gd name="connsiteX3" fmla="*/ 7498 w 23983"/>
                <a:gd name="connsiteY3" fmla="*/ 97243 h 98231"/>
                <a:gd name="connsiteX4" fmla="*/ -539 w 23983"/>
                <a:gd name="connsiteY4" fmla="*/ 89508 h 98231"/>
                <a:gd name="connsiteX5" fmla="*/ -539 w 23983"/>
                <a:gd name="connsiteY5" fmla="*/ 89389 h 98231"/>
                <a:gd name="connsiteX6" fmla="*/ -539 w 23983"/>
                <a:gd name="connsiteY6" fmla="*/ 6636 h 98231"/>
                <a:gd name="connsiteX7" fmla="*/ 7194 w 23983"/>
                <a:gd name="connsiteY7" fmla="*/ -981 h 98231"/>
                <a:gd name="connsiteX8" fmla="*/ 7498 w 23983"/>
                <a:gd name="connsiteY8" fmla="*/ -981 h 98231"/>
                <a:gd name="connsiteX9" fmla="*/ 15822 w 23983"/>
                <a:gd name="connsiteY9" fmla="*/ -981 h 98231"/>
                <a:gd name="connsiteX10" fmla="*/ 23436 w 23983"/>
                <a:gd name="connsiteY10" fmla="*/ 6045 h 98231"/>
                <a:gd name="connsiteX11" fmla="*/ 23436 w 23983"/>
                <a:gd name="connsiteY11" fmla="*/ 6636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1">
                  <a:moveTo>
                    <a:pt x="23436" y="89389"/>
                  </a:moveTo>
                  <a:cubicBezTo>
                    <a:pt x="23622" y="93544"/>
                    <a:pt x="20414" y="97057"/>
                    <a:pt x="16261" y="97243"/>
                  </a:cubicBezTo>
                  <a:cubicBezTo>
                    <a:pt x="16126" y="97243"/>
                    <a:pt x="15974" y="97243"/>
                    <a:pt x="15822" y="97243"/>
                  </a:cubicBezTo>
                  <a:lnTo>
                    <a:pt x="7498" y="97243"/>
                  </a:lnTo>
                  <a:cubicBezTo>
                    <a:pt x="3142" y="97327"/>
                    <a:pt x="-455" y="93865"/>
                    <a:pt x="-539" y="89508"/>
                  </a:cubicBezTo>
                  <a:cubicBezTo>
                    <a:pt x="-539" y="89474"/>
                    <a:pt x="-539" y="89423"/>
                    <a:pt x="-539" y="89389"/>
                  </a:cubicBezTo>
                  <a:lnTo>
                    <a:pt x="-539" y="6636"/>
                  </a:lnTo>
                  <a:cubicBezTo>
                    <a:pt x="-505" y="2397"/>
                    <a:pt x="2956" y="-1015"/>
                    <a:pt x="7194" y="-981"/>
                  </a:cubicBezTo>
                  <a:cubicBezTo>
                    <a:pt x="7295" y="-981"/>
                    <a:pt x="7397" y="-981"/>
                    <a:pt x="7498" y="-981"/>
                  </a:cubicBezTo>
                  <a:lnTo>
                    <a:pt x="15822" y="-981"/>
                  </a:lnTo>
                  <a:cubicBezTo>
                    <a:pt x="19857" y="-1150"/>
                    <a:pt x="23268" y="2008"/>
                    <a:pt x="23436" y="6045"/>
                  </a:cubicBezTo>
                  <a:cubicBezTo>
                    <a:pt x="23436" y="6247"/>
                    <a:pt x="23436" y="6433"/>
                    <a:pt x="23436" y="6636"/>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7" name="Freeform 270">
              <a:extLst>
                <a:ext uri="{FF2B5EF4-FFF2-40B4-BE49-F238E27FC236}">
                  <a16:creationId xmlns:a16="http://schemas.microsoft.com/office/drawing/2014/main" id="{6280D6E1-BDF7-31AF-3C54-5127A2BA7550}"/>
                </a:ext>
              </a:extLst>
            </p:cNvPr>
            <p:cNvSpPr/>
            <p:nvPr/>
          </p:nvSpPr>
          <p:spPr>
            <a:xfrm>
              <a:off x="2560530" y="3927301"/>
              <a:ext cx="23962" cy="98232"/>
            </a:xfrm>
            <a:custGeom>
              <a:avLst/>
              <a:gdLst>
                <a:gd name="connsiteX0" fmla="*/ 23420 w 23962"/>
                <a:gd name="connsiteY0" fmla="*/ 89391 h 98232"/>
                <a:gd name="connsiteX1" fmla="*/ 16041 w 23962"/>
                <a:gd name="connsiteY1" fmla="*/ 97244 h 98232"/>
                <a:gd name="connsiteX2" fmla="*/ 15687 w 23962"/>
                <a:gd name="connsiteY2" fmla="*/ 97244 h 98232"/>
                <a:gd name="connsiteX3" fmla="*/ 7363 w 23962"/>
                <a:gd name="connsiteY3" fmla="*/ 97244 h 98232"/>
                <a:gd name="connsiteX4" fmla="*/ -539 w 23962"/>
                <a:gd name="connsiteY4" fmla="*/ 89610 h 98232"/>
                <a:gd name="connsiteX5" fmla="*/ -539 w 23962"/>
                <a:gd name="connsiteY5" fmla="*/ 89391 h 98232"/>
                <a:gd name="connsiteX6" fmla="*/ -539 w 23962"/>
                <a:gd name="connsiteY6" fmla="*/ 6637 h 98232"/>
                <a:gd name="connsiteX7" fmla="*/ 6975 w 23962"/>
                <a:gd name="connsiteY7" fmla="*/ -980 h 98232"/>
                <a:gd name="connsiteX8" fmla="*/ 7363 w 23962"/>
                <a:gd name="connsiteY8" fmla="*/ -980 h 98232"/>
                <a:gd name="connsiteX9" fmla="*/ 15687 w 23962"/>
                <a:gd name="connsiteY9" fmla="*/ -980 h 98232"/>
                <a:gd name="connsiteX10" fmla="*/ 23420 w 23962"/>
                <a:gd name="connsiteY10" fmla="*/ 6097 h 98232"/>
                <a:gd name="connsiteX11" fmla="*/ 23420 w 23962"/>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2">
                  <a:moveTo>
                    <a:pt x="23420" y="89391"/>
                  </a:moveTo>
                  <a:cubicBezTo>
                    <a:pt x="23555" y="93596"/>
                    <a:pt x="20246" y="97109"/>
                    <a:pt x="16041" y="97244"/>
                  </a:cubicBezTo>
                  <a:cubicBezTo>
                    <a:pt x="15923" y="97244"/>
                    <a:pt x="15805" y="97244"/>
                    <a:pt x="15687" y="97244"/>
                  </a:cubicBezTo>
                  <a:lnTo>
                    <a:pt x="7363" y="97244"/>
                  </a:lnTo>
                  <a:cubicBezTo>
                    <a:pt x="3075" y="97311"/>
                    <a:pt x="-471" y="93900"/>
                    <a:pt x="-539" y="89610"/>
                  </a:cubicBezTo>
                  <a:cubicBezTo>
                    <a:pt x="-539" y="89543"/>
                    <a:pt x="-539" y="89458"/>
                    <a:pt x="-539" y="89391"/>
                  </a:cubicBezTo>
                  <a:lnTo>
                    <a:pt x="-539" y="6637"/>
                  </a:lnTo>
                  <a:cubicBezTo>
                    <a:pt x="-572" y="2466"/>
                    <a:pt x="2787" y="-963"/>
                    <a:pt x="6975" y="-980"/>
                  </a:cubicBezTo>
                  <a:cubicBezTo>
                    <a:pt x="7093" y="-980"/>
                    <a:pt x="7228" y="-980"/>
                    <a:pt x="7363" y="-980"/>
                  </a:cubicBezTo>
                  <a:lnTo>
                    <a:pt x="15687" y="-980"/>
                  </a:lnTo>
                  <a:cubicBezTo>
                    <a:pt x="19773" y="-1165"/>
                    <a:pt x="23234" y="2010"/>
                    <a:pt x="23420" y="6097"/>
                  </a:cubicBezTo>
                  <a:cubicBezTo>
                    <a:pt x="23420" y="6282"/>
                    <a:pt x="23420" y="6451"/>
                    <a:pt x="23420" y="663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8" name="Freeform 271">
              <a:extLst>
                <a:ext uri="{FF2B5EF4-FFF2-40B4-BE49-F238E27FC236}">
                  <a16:creationId xmlns:a16="http://schemas.microsoft.com/office/drawing/2014/main" id="{C6D05286-3E0F-54D2-4DED-BE1858B10D33}"/>
                </a:ext>
              </a:extLst>
            </p:cNvPr>
            <p:cNvSpPr/>
            <p:nvPr/>
          </p:nvSpPr>
          <p:spPr>
            <a:xfrm>
              <a:off x="2598873" y="3927301"/>
              <a:ext cx="23961" cy="98232"/>
            </a:xfrm>
            <a:custGeom>
              <a:avLst/>
              <a:gdLst>
                <a:gd name="connsiteX0" fmla="*/ 23421 w 23961"/>
                <a:gd name="connsiteY0" fmla="*/ 89391 h 98232"/>
                <a:gd name="connsiteX1" fmla="*/ 15840 w 23961"/>
                <a:gd name="connsiteY1" fmla="*/ 97244 h 98232"/>
                <a:gd name="connsiteX2" fmla="*/ 15570 w 23961"/>
                <a:gd name="connsiteY2" fmla="*/ 97244 h 98232"/>
                <a:gd name="connsiteX3" fmla="*/ 7246 w 23961"/>
                <a:gd name="connsiteY3" fmla="*/ 97244 h 98232"/>
                <a:gd name="connsiteX4" fmla="*/ -537 w 23961"/>
                <a:gd name="connsiteY4" fmla="*/ 89695 h 98232"/>
                <a:gd name="connsiteX5" fmla="*/ -537 w 23961"/>
                <a:gd name="connsiteY5" fmla="*/ 89391 h 98232"/>
                <a:gd name="connsiteX6" fmla="*/ -537 w 23961"/>
                <a:gd name="connsiteY6" fmla="*/ 6637 h 98232"/>
                <a:gd name="connsiteX7" fmla="*/ 6807 w 23961"/>
                <a:gd name="connsiteY7" fmla="*/ -980 h 98232"/>
                <a:gd name="connsiteX8" fmla="*/ 7246 w 23961"/>
                <a:gd name="connsiteY8" fmla="*/ -980 h 98232"/>
                <a:gd name="connsiteX9" fmla="*/ 15570 w 23961"/>
                <a:gd name="connsiteY9" fmla="*/ -980 h 98232"/>
                <a:gd name="connsiteX10" fmla="*/ 23421 w 23961"/>
                <a:gd name="connsiteY10" fmla="*/ 6232 h 98232"/>
                <a:gd name="connsiteX11" fmla="*/ 23421 w 23961"/>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2">
                  <a:moveTo>
                    <a:pt x="23421" y="89391"/>
                  </a:moveTo>
                  <a:cubicBezTo>
                    <a:pt x="23489" y="93646"/>
                    <a:pt x="20112" y="97176"/>
                    <a:pt x="15840" y="97244"/>
                  </a:cubicBezTo>
                  <a:cubicBezTo>
                    <a:pt x="15756" y="97244"/>
                    <a:pt x="15655" y="97244"/>
                    <a:pt x="15570" y="97244"/>
                  </a:cubicBezTo>
                  <a:lnTo>
                    <a:pt x="7246" y="97244"/>
                  </a:lnTo>
                  <a:cubicBezTo>
                    <a:pt x="3008" y="97311"/>
                    <a:pt x="-470" y="93934"/>
                    <a:pt x="-537" y="89695"/>
                  </a:cubicBezTo>
                  <a:cubicBezTo>
                    <a:pt x="-537" y="89593"/>
                    <a:pt x="-537" y="89492"/>
                    <a:pt x="-537" y="89391"/>
                  </a:cubicBezTo>
                  <a:lnTo>
                    <a:pt x="-537" y="6637"/>
                  </a:lnTo>
                  <a:cubicBezTo>
                    <a:pt x="-622" y="2499"/>
                    <a:pt x="2671" y="-912"/>
                    <a:pt x="6807" y="-980"/>
                  </a:cubicBezTo>
                  <a:cubicBezTo>
                    <a:pt x="6942" y="-980"/>
                    <a:pt x="7094" y="-980"/>
                    <a:pt x="7246" y="-980"/>
                  </a:cubicBezTo>
                  <a:lnTo>
                    <a:pt x="15570" y="-980"/>
                  </a:lnTo>
                  <a:cubicBezTo>
                    <a:pt x="19724" y="-1166"/>
                    <a:pt x="23236" y="2060"/>
                    <a:pt x="23421" y="6232"/>
                  </a:cubicBezTo>
                  <a:cubicBezTo>
                    <a:pt x="23421" y="6367"/>
                    <a:pt x="23421" y="6502"/>
                    <a:pt x="23421" y="663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09" name="Freeform 272">
              <a:extLst>
                <a:ext uri="{FF2B5EF4-FFF2-40B4-BE49-F238E27FC236}">
                  <a16:creationId xmlns:a16="http://schemas.microsoft.com/office/drawing/2014/main" id="{0F90F2A3-847C-917A-E0AA-8CDAA0AD4966}"/>
                </a:ext>
              </a:extLst>
            </p:cNvPr>
            <p:cNvSpPr/>
            <p:nvPr/>
          </p:nvSpPr>
          <p:spPr>
            <a:xfrm>
              <a:off x="2153065" y="3906857"/>
              <a:ext cx="71909" cy="152249"/>
            </a:xfrm>
            <a:custGeom>
              <a:avLst/>
              <a:gdLst>
                <a:gd name="connsiteX0" fmla="*/ 71371 w 71909"/>
                <a:gd name="connsiteY0" fmla="*/ -987 h 152249"/>
                <a:gd name="connsiteX1" fmla="*/ 18844 w 71909"/>
                <a:gd name="connsiteY1" fmla="*/ -987 h 152249"/>
                <a:gd name="connsiteX2" fmla="*/ -539 w 71909"/>
                <a:gd name="connsiteY2" fmla="*/ 18232 h 152249"/>
                <a:gd name="connsiteX3" fmla="*/ -539 w 71909"/>
                <a:gd name="connsiteY3" fmla="*/ 132263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69"/>
                    <a:pt x="-336" y="7643"/>
                    <a:pt x="-539" y="18232"/>
                  </a:cubicBezTo>
                  <a:lnTo>
                    <a:pt x="-539" y="132263"/>
                  </a:lnTo>
                  <a:cubicBezTo>
                    <a:pt x="-286" y="142801"/>
                    <a:pt x="8308" y="151229"/>
                    <a:pt x="18844" y="151262"/>
                  </a:cubicBezTo>
                  <a:lnTo>
                    <a:pt x="71371" y="151262"/>
                  </a:ln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pic>
          <p:nvPicPr>
            <p:cNvPr id="3010" name="Picture 3009">
              <a:extLst>
                <a:ext uri="{FF2B5EF4-FFF2-40B4-BE49-F238E27FC236}">
                  <a16:creationId xmlns:a16="http://schemas.microsoft.com/office/drawing/2014/main" id="{522F2995-BFD2-5BC4-8F17-664C7931D629}"/>
                </a:ext>
              </a:extLst>
            </p:cNvPr>
            <p:cNvPicPr>
              <a:picLocks noChangeAspect="1"/>
            </p:cNvPicPr>
            <p:nvPr/>
          </p:nvPicPr>
          <p:blipFill>
            <a:blip r:embed="rId11"/>
            <a:stretch>
              <a:fillRect/>
            </a:stretch>
          </p:blipFill>
          <p:spPr>
            <a:xfrm>
              <a:off x="2252192" y="3861933"/>
              <a:ext cx="295472" cy="45598"/>
            </a:xfrm>
            <a:custGeom>
              <a:avLst/>
              <a:gdLst>
                <a:gd name="connsiteX0" fmla="*/ 1016 w 295472"/>
                <a:gd name="connsiteY0" fmla="*/ 333 h 45598"/>
                <a:gd name="connsiteX1" fmla="*/ 296489 w 295472"/>
                <a:gd name="connsiteY1" fmla="*/ 333 h 45598"/>
                <a:gd name="connsiteX2" fmla="*/ 296489 w 295472"/>
                <a:gd name="connsiteY2" fmla="*/ 45931 h 45598"/>
                <a:gd name="connsiteX3" fmla="*/ 1016 w 295472"/>
                <a:gd name="connsiteY3" fmla="*/ 4593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33"/>
                  </a:moveTo>
                  <a:lnTo>
                    <a:pt x="296489" y="333"/>
                  </a:lnTo>
                  <a:lnTo>
                    <a:pt x="296489" y="45931"/>
                  </a:lnTo>
                  <a:lnTo>
                    <a:pt x="1016" y="45931"/>
                  </a:lnTo>
                  <a:close/>
                </a:path>
              </a:pathLst>
            </a:custGeom>
          </p:spPr>
        </p:pic>
        <p:pic>
          <p:nvPicPr>
            <p:cNvPr id="3011" name="Picture 3010">
              <a:extLst>
                <a:ext uri="{FF2B5EF4-FFF2-40B4-BE49-F238E27FC236}">
                  <a16:creationId xmlns:a16="http://schemas.microsoft.com/office/drawing/2014/main" id="{1BC48E93-EC99-893D-F635-39996A2BF608}"/>
                </a:ext>
              </a:extLst>
            </p:cNvPr>
            <p:cNvPicPr>
              <a:picLocks noChangeAspect="1"/>
            </p:cNvPicPr>
            <p:nvPr/>
          </p:nvPicPr>
          <p:blipFill>
            <a:blip r:embed="rId12"/>
            <a:stretch>
              <a:fillRect/>
            </a:stretch>
          </p:blipFill>
          <p:spPr>
            <a:xfrm>
              <a:off x="2252192" y="4057840"/>
              <a:ext cx="295472" cy="45598"/>
            </a:xfrm>
            <a:custGeom>
              <a:avLst/>
              <a:gdLst>
                <a:gd name="connsiteX0" fmla="*/ 1016 w 295472"/>
                <a:gd name="connsiteY0" fmla="*/ 449 h 45598"/>
                <a:gd name="connsiteX1" fmla="*/ 296489 w 295472"/>
                <a:gd name="connsiteY1" fmla="*/ 449 h 45598"/>
                <a:gd name="connsiteX2" fmla="*/ 296489 w 295472"/>
                <a:gd name="connsiteY2" fmla="*/ 46047 h 45598"/>
                <a:gd name="connsiteX3" fmla="*/ 1016 w 295472"/>
                <a:gd name="connsiteY3" fmla="*/ 4604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49"/>
                  </a:moveTo>
                  <a:lnTo>
                    <a:pt x="296489" y="449"/>
                  </a:lnTo>
                  <a:lnTo>
                    <a:pt x="296489" y="46047"/>
                  </a:lnTo>
                  <a:lnTo>
                    <a:pt x="1016" y="46047"/>
                  </a:lnTo>
                  <a:close/>
                </a:path>
              </a:pathLst>
            </a:custGeom>
          </p:spPr>
        </p:pic>
        <p:sp>
          <p:nvSpPr>
            <p:cNvPr id="3012" name="Freeform 275">
              <a:extLst>
                <a:ext uri="{FF2B5EF4-FFF2-40B4-BE49-F238E27FC236}">
                  <a16:creationId xmlns:a16="http://schemas.microsoft.com/office/drawing/2014/main" id="{4CA31FBA-4642-B515-593E-4D2C2A0E87DC}"/>
                </a:ext>
              </a:extLst>
            </p:cNvPr>
            <p:cNvSpPr/>
            <p:nvPr/>
          </p:nvSpPr>
          <p:spPr>
            <a:xfrm>
              <a:off x="2153065" y="3670722"/>
              <a:ext cx="500969" cy="152232"/>
            </a:xfrm>
            <a:custGeom>
              <a:avLst/>
              <a:gdLst>
                <a:gd name="connsiteX0" fmla="*/ -539 w 500969"/>
                <a:gd name="connsiteY0" fmla="*/ 132296 h 152232"/>
                <a:gd name="connsiteX1" fmla="*/ 18844 w 500969"/>
                <a:gd name="connsiteY1" fmla="*/ 151245 h 152232"/>
                <a:gd name="connsiteX2" fmla="*/ 481081 w 500969"/>
                <a:gd name="connsiteY2" fmla="*/ 151245 h 152232"/>
                <a:gd name="connsiteX3" fmla="*/ 500431 w 500969"/>
                <a:gd name="connsiteY3" fmla="*/ 132296 h 152232"/>
                <a:gd name="connsiteX4" fmla="*/ 500431 w 500969"/>
                <a:gd name="connsiteY4" fmla="*/ 18265 h 152232"/>
                <a:gd name="connsiteX5" fmla="*/ 481115 w 500969"/>
                <a:gd name="connsiteY5" fmla="*/ -987 h 152232"/>
                <a:gd name="connsiteX6" fmla="*/ 18844 w 500969"/>
                <a:gd name="connsiteY6" fmla="*/ -987 h 152232"/>
                <a:gd name="connsiteX7" fmla="*/ -539 w 500969"/>
                <a:gd name="connsiteY7" fmla="*/ 1826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296"/>
                  </a:moveTo>
                  <a:cubicBezTo>
                    <a:pt x="-286" y="142835"/>
                    <a:pt x="8308" y="151245"/>
                    <a:pt x="18844" y="151245"/>
                  </a:cubicBezTo>
                  <a:lnTo>
                    <a:pt x="481081" y="151245"/>
                  </a:lnTo>
                  <a:cubicBezTo>
                    <a:pt x="491617" y="151262"/>
                    <a:pt x="500228" y="142835"/>
                    <a:pt x="500431" y="132296"/>
                  </a:cubicBezTo>
                  <a:lnTo>
                    <a:pt x="500431" y="18265"/>
                  </a:lnTo>
                  <a:cubicBezTo>
                    <a:pt x="500262" y="7676"/>
                    <a:pt x="491701" y="-852"/>
                    <a:pt x="481115" y="-987"/>
                  </a:cubicBezTo>
                  <a:lnTo>
                    <a:pt x="18844" y="-987"/>
                  </a:lnTo>
                  <a:cubicBezTo>
                    <a:pt x="8258" y="-852"/>
                    <a:pt x="-319" y="7676"/>
                    <a:pt x="-539" y="18265"/>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13" name="Freeform 276">
              <a:extLst>
                <a:ext uri="{FF2B5EF4-FFF2-40B4-BE49-F238E27FC236}">
                  <a16:creationId xmlns:a16="http://schemas.microsoft.com/office/drawing/2014/main" id="{013F7F6E-E70C-6717-841F-3BF05C55DFFD}"/>
                </a:ext>
              </a:extLst>
            </p:cNvPr>
            <p:cNvSpPr/>
            <p:nvPr/>
          </p:nvSpPr>
          <p:spPr>
            <a:xfrm>
              <a:off x="2153065" y="3790360"/>
              <a:ext cx="500969" cy="32594"/>
            </a:xfrm>
            <a:custGeom>
              <a:avLst/>
              <a:gdLst>
                <a:gd name="connsiteX0" fmla="*/ 481081 w 500969"/>
                <a:gd name="connsiteY0" fmla="*/ 18417 h 32594"/>
                <a:gd name="connsiteX1" fmla="*/ 18844 w 500969"/>
                <a:gd name="connsiteY1" fmla="*/ 18417 h 32594"/>
                <a:gd name="connsiteX2" fmla="*/ -539 w 500969"/>
                <a:gd name="connsiteY2" fmla="*/ -987 h 32594"/>
                <a:gd name="connsiteX3" fmla="*/ -539 w 500969"/>
                <a:gd name="connsiteY3" fmla="*/ 12658 h 32594"/>
                <a:gd name="connsiteX4" fmla="*/ 18844 w 500969"/>
                <a:gd name="connsiteY4" fmla="*/ 31607 h 32594"/>
                <a:gd name="connsiteX5" fmla="*/ 481081 w 500969"/>
                <a:gd name="connsiteY5" fmla="*/ 31607 h 32594"/>
                <a:gd name="connsiteX6" fmla="*/ 500431 w 500969"/>
                <a:gd name="connsiteY6" fmla="*/ 12658 h 32594"/>
                <a:gd name="connsiteX7" fmla="*/ 500431 w 500969"/>
                <a:gd name="connsiteY7" fmla="*/ -987 h 32594"/>
                <a:gd name="connsiteX8" fmla="*/ 481081 w 500969"/>
                <a:gd name="connsiteY8" fmla="*/ 18417 h 3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94">
                  <a:moveTo>
                    <a:pt x="481081" y="18417"/>
                  </a:moveTo>
                  <a:lnTo>
                    <a:pt x="18844" y="18417"/>
                  </a:lnTo>
                  <a:cubicBezTo>
                    <a:pt x="8224" y="18198"/>
                    <a:pt x="-319" y="9635"/>
                    <a:pt x="-539" y="-987"/>
                  </a:cubicBezTo>
                  <a:lnTo>
                    <a:pt x="-539" y="12658"/>
                  </a:lnTo>
                  <a:cubicBezTo>
                    <a:pt x="-286" y="23197"/>
                    <a:pt x="8308" y="31607"/>
                    <a:pt x="18844" y="31607"/>
                  </a:cubicBezTo>
                  <a:lnTo>
                    <a:pt x="481081" y="31607"/>
                  </a:lnTo>
                  <a:cubicBezTo>
                    <a:pt x="491617" y="31624"/>
                    <a:pt x="500228" y="23197"/>
                    <a:pt x="500431" y="12658"/>
                  </a:cubicBezTo>
                  <a:lnTo>
                    <a:pt x="500431" y="-987"/>
                  </a:lnTo>
                  <a:cubicBezTo>
                    <a:pt x="500262" y="9635"/>
                    <a:pt x="491701" y="18232"/>
                    <a:pt x="481081" y="18417"/>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14" name="Freeform 277">
              <a:extLst>
                <a:ext uri="{FF2B5EF4-FFF2-40B4-BE49-F238E27FC236}">
                  <a16:creationId xmlns:a16="http://schemas.microsoft.com/office/drawing/2014/main" id="{EA50FACE-705F-2BAE-13DE-27C8CC23C476}"/>
                </a:ext>
              </a:extLst>
            </p:cNvPr>
            <p:cNvSpPr/>
            <p:nvPr/>
          </p:nvSpPr>
          <p:spPr>
            <a:xfrm>
              <a:off x="2210589" y="3691067"/>
              <a:ext cx="61133" cy="61159"/>
            </a:xfrm>
            <a:custGeom>
              <a:avLst/>
              <a:gdLst>
                <a:gd name="connsiteX0" fmla="*/ 60582 w 61133"/>
                <a:gd name="connsiteY0" fmla="*/ 52284 h 61159"/>
                <a:gd name="connsiteX1" fmla="*/ 53372 w 61133"/>
                <a:gd name="connsiteY1" fmla="*/ 60171 h 61159"/>
                <a:gd name="connsiteX2" fmla="*/ 52984 w 61133"/>
                <a:gd name="connsiteY2" fmla="*/ 60171 h 61159"/>
                <a:gd name="connsiteX3" fmla="*/ 7397 w 61133"/>
                <a:gd name="connsiteY3" fmla="*/ 60171 h 61159"/>
                <a:gd name="connsiteX4" fmla="*/ -539 w 61133"/>
                <a:gd name="connsiteY4" fmla="*/ 52436 h 61159"/>
                <a:gd name="connsiteX5" fmla="*/ -539 w 61133"/>
                <a:gd name="connsiteY5" fmla="*/ 52284 h 61159"/>
                <a:gd name="connsiteX6" fmla="*/ -539 w 61133"/>
                <a:gd name="connsiteY6" fmla="*/ 6685 h 61159"/>
                <a:gd name="connsiteX7" fmla="*/ 7059 w 61133"/>
                <a:gd name="connsiteY7" fmla="*/ -982 h 61159"/>
                <a:gd name="connsiteX8" fmla="*/ 7397 w 61133"/>
                <a:gd name="connsiteY8" fmla="*/ -982 h 61159"/>
                <a:gd name="connsiteX9" fmla="*/ 52984 w 61133"/>
                <a:gd name="connsiteY9" fmla="*/ -982 h 61159"/>
                <a:gd name="connsiteX10" fmla="*/ 60582 w 61133"/>
                <a:gd name="connsiteY10" fmla="*/ 6094 h 61159"/>
                <a:gd name="connsiteX11" fmla="*/ 60582 w 61133"/>
                <a:gd name="connsiteY11" fmla="*/ 6685 h 6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59">
                  <a:moveTo>
                    <a:pt x="60582" y="52284"/>
                  </a:moveTo>
                  <a:cubicBezTo>
                    <a:pt x="60768" y="56456"/>
                    <a:pt x="57543" y="59985"/>
                    <a:pt x="53372" y="60171"/>
                  </a:cubicBezTo>
                  <a:cubicBezTo>
                    <a:pt x="53254" y="60171"/>
                    <a:pt x="53119" y="60171"/>
                    <a:pt x="52984" y="60171"/>
                  </a:cubicBezTo>
                  <a:lnTo>
                    <a:pt x="7397" y="60171"/>
                  </a:lnTo>
                  <a:cubicBezTo>
                    <a:pt x="3074" y="60222"/>
                    <a:pt x="-488" y="56760"/>
                    <a:pt x="-539" y="52436"/>
                  </a:cubicBezTo>
                  <a:cubicBezTo>
                    <a:pt x="-539" y="52386"/>
                    <a:pt x="-539" y="52335"/>
                    <a:pt x="-539" y="52284"/>
                  </a:cubicBezTo>
                  <a:lnTo>
                    <a:pt x="-539" y="6685"/>
                  </a:lnTo>
                  <a:cubicBezTo>
                    <a:pt x="-556" y="2463"/>
                    <a:pt x="2838" y="-965"/>
                    <a:pt x="7059" y="-982"/>
                  </a:cubicBezTo>
                  <a:cubicBezTo>
                    <a:pt x="7160" y="-982"/>
                    <a:pt x="7279" y="-982"/>
                    <a:pt x="7397" y="-982"/>
                  </a:cubicBezTo>
                  <a:lnTo>
                    <a:pt x="52984" y="-982"/>
                  </a:lnTo>
                  <a:cubicBezTo>
                    <a:pt x="57036" y="-1134"/>
                    <a:pt x="60447" y="2041"/>
                    <a:pt x="60582" y="6094"/>
                  </a:cubicBezTo>
                  <a:cubicBezTo>
                    <a:pt x="60599" y="6297"/>
                    <a:pt x="60599" y="6483"/>
                    <a:pt x="60582" y="6685"/>
                  </a:cubicBezTo>
                  <a:close/>
                </a:path>
              </a:pathLst>
            </a:custGeom>
            <a:solidFill>
              <a:srgbClr val="A8A8A8"/>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15" name="Freeform 278">
              <a:extLst>
                <a:ext uri="{FF2B5EF4-FFF2-40B4-BE49-F238E27FC236}">
                  <a16:creationId xmlns:a16="http://schemas.microsoft.com/office/drawing/2014/main" id="{0A049431-313C-A606-8D79-F14853493DC8}"/>
                </a:ext>
              </a:extLst>
            </p:cNvPr>
            <p:cNvSpPr/>
            <p:nvPr/>
          </p:nvSpPr>
          <p:spPr>
            <a:xfrm>
              <a:off x="2210438" y="3767712"/>
              <a:ext cx="21949" cy="21955"/>
            </a:xfrm>
            <a:custGeom>
              <a:avLst/>
              <a:gdLst>
                <a:gd name="connsiteX0" fmla="*/ 21410 w 21949"/>
                <a:gd name="connsiteY0" fmla="*/ 9990 h 21955"/>
                <a:gd name="connsiteX1" fmla="*/ 10436 w 21949"/>
                <a:gd name="connsiteY1" fmla="*/ -987 h 21955"/>
                <a:gd name="connsiteX2" fmla="*/ -539 w 21949"/>
                <a:gd name="connsiteY2" fmla="*/ 9990 h 21955"/>
                <a:gd name="connsiteX3" fmla="*/ 10436 w 21949"/>
                <a:gd name="connsiteY3" fmla="*/ 20968 h 21955"/>
                <a:gd name="connsiteX4" fmla="*/ 10453 w 21949"/>
                <a:gd name="connsiteY4" fmla="*/ 20968 h 21955"/>
                <a:gd name="connsiteX5" fmla="*/ 21410 w 21949"/>
                <a:gd name="connsiteY5" fmla="*/ 10007 h 21955"/>
                <a:gd name="connsiteX6" fmla="*/ 21410 w 21949"/>
                <a:gd name="connsiteY6" fmla="*/ 9990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9" h="21955">
                  <a:moveTo>
                    <a:pt x="21410" y="9990"/>
                  </a:moveTo>
                  <a:cubicBezTo>
                    <a:pt x="21410" y="3927"/>
                    <a:pt x="16497" y="-987"/>
                    <a:pt x="10436" y="-987"/>
                  </a:cubicBezTo>
                  <a:cubicBezTo>
                    <a:pt x="4374" y="-987"/>
                    <a:pt x="-539" y="3927"/>
                    <a:pt x="-539" y="9990"/>
                  </a:cubicBezTo>
                  <a:cubicBezTo>
                    <a:pt x="-539" y="16053"/>
                    <a:pt x="4374" y="20968"/>
                    <a:pt x="10436" y="20968"/>
                  </a:cubicBezTo>
                  <a:cubicBezTo>
                    <a:pt x="10436" y="20968"/>
                    <a:pt x="10453" y="20968"/>
                    <a:pt x="10453" y="20968"/>
                  </a:cubicBezTo>
                  <a:cubicBezTo>
                    <a:pt x="16497" y="20968"/>
                    <a:pt x="21410" y="16053"/>
                    <a:pt x="21410" y="10007"/>
                  </a:cubicBezTo>
                  <a:cubicBezTo>
                    <a:pt x="21410" y="10007"/>
                    <a:pt x="21410" y="9990"/>
                    <a:pt x="21410" y="9990"/>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16" name="Freeform 279">
              <a:extLst>
                <a:ext uri="{FF2B5EF4-FFF2-40B4-BE49-F238E27FC236}">
                  <a16:creationId xmlns:a16="http://schemas.microsoft.com/office/drawing/2014/main" id="{8C9BD018-AA9C-22C0-41EE-5DD1FB3FBEB3}"/>
                </a:ext>
              </a:extLst>
            </p:cNvPr>
            <p:cNvSpPr/>
            <p:nvPr/>
          </p:nvSpPr>
          <p:spPr>
            <a:xfrm>
              <a:off x="2250284" y="3767746"/>
              <a:ext cx="21915" cy="21921"/>
            </a:xfrm>
            <a:custGeom>
              <a:avLst/>
              <a:gdLst>
                <a:gd name="connsiteX0" fmla="*/ 21377 w 21915"/>
                <a:gd name="connsiteY0" fmla="*/ 9956 h 21921"/>
                <a:gd name="connsiteX1" fmla="*/ 10402 w 21915"/>
                <a:gd name="connsiteY1" fmla="*/ -987 h 21921"/>
                <a:gd name="connsiteX2" fmla="*/ -539 w 21915"/>
                <a:gd name="connsiteY2" fmla="*/ 9990 h 21921"/>
                <a:gd name="connsiteX3" fmla="*/ 10419 w 21915"/>
                <a:gd name="connsiteY3" fmla="*/ 20934 h 21921"/>
                <a:gd name="connsiteX4" fmla="*/ 21377 w 21915"/>
                <a:gd name="connsiteY4" fmla="*/ 9956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56"/>
                  </a:moveTo>
                  <a:cubicBezTo>
                    <a:pt x="21360" y="3910"/>
                    <a:pt x="16447" y="-1004"/>
                    <a:pt x="10402" y="-987"/>
                  </a:cubicBezTo>
                  <a:cubicBezTo>
                    <a:pt x="4358" y="-971"/>
                    <a:pt x="-556" y="3944"/>
                    <a:pt x="-539" y="9990"/>
                  </a:cubicBezTo>
                  <a:cubicBezTo>
                    <a:pt x="-522" y="16036"/>
                    <a:pt x="4374" y="20934"/>
                    <a:pt x="10419" y="20934"/>
                  </a:cubicBezTo>
                  <a:cubicBezTo>
                    <a:pt x="16480" y="20917"/>
                    <a:pt x="21377" y="16019"/>
                    <a:pt x="21377" y="9956"/>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17" name="Freeform 280">
              <a:extLst>
                <a:ext uri="{FF2B5EF4-FFF2-40B4-BE49-F238E27FC236}">
                  <a16:creationId xmlns:a16="http://schemas.microsoft.com/office/drawing/2014/main" id="{7B028135-4CB3-1F51-E0E5-D2F536A4C5D5}"/>
                </a:ext>
              </a:extLst>
            </p:cNvPr>
            <p:cNvSpPr/>
            <p:nvPr/>
          </p:nvSpPr>
          <p:spPr>
            <a:xfrm>
              <a:off x="2293263" y="3691149"/>
              <a:ext cx="23983" cy="98248"/>
            </a:xfrm>
            <a:custGeom>
              <a:avLst/>
              <a:gdLst>
                <a:gd name="connsiteX0" fmla="*/ 23445 w 23983"/>
                <a:gd name="connsiteY0" fmla="*/ 89441 h 98248"/>
                <a:gd name="connsiteX1" fmla="*/ 15492 w 23983"/>
                <a:gd name="connsiteY1" fmla="*/ 97260 h 98248"/>
                <a:gd name="connsiteX2" fmla="*/ 15374 w 23983"/>
                <a:gd name="connsiteY2" fmla="*/ 97260 h 98248"/>
                <a:gd name="connsiteX3" fmla="*/ 7050 w 23983"/>
                <a:gd name="connsiteY3" fmla="*/ 97260 h 98248"/>
                <a:gd name="connsiteX4" fmla="*/ -531 w 23983"/>
                <a:gd name="connsiteY4" fmla="*/ 89931 h 98248"/>
                <a:gd name="connsiteX5" fmla="*/ -531 w 23983"/>
                <a:gd name="connsiteY5" fmla="*/ 89441 h 98248"/>
                <a:gd name="connsiteX6" fmla="*/ -531 w 23983"/>
                <a:gd name="connsiteY6" fmla="*/ 6687 h 98248"/>
                <a:gd name="connsiteX7" fmla="*/ 6476 w 23983"/>
                <a:gd name="connsiteY7" fmla="*/ -980 h 98248"/>
                <a:gd name="connsiteX8" fmla="*/ 7050 w 23983"/>
                <a:gd name="connsiteY8" fmla="*/ -980 h 98248"/>
                <a:gd name="connsiteX9" fmla="*/ 15374 w 23983"/>
                <a:gd name="connsiteY9" fmla="*/ -980 h 98248"/>
                <a:gd name="connsiteX10" fmla="*/ 23445 w 23983"/>
                <a:gd name="connsiteY10" fmla="*/ 6451 h 98248"/>
                <a:gd name="connsiteX11" fmla="*/ 23445 w 23983"/>
                <a:gd name="connsiteY11" fmla="*/ 6687 h 9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8">
                  <a:moveTo>
                    <a:pt x="23445" y="89441"/>
                  </a:moveTo>
                  <a:cubicBezTo>
                    <a:pt x="23411" y="93798"/>
                    <a:pt x="19848" y="97294"/>
                    <a:pt x="15492" y="97260"/>
                  </a:cubicBezTo>
                  <a:cubicBezTo>
                    <a:pt x="15458" y="97260"/>
                    <a:pt x="15408" y="97260"/>
                    <a:pt x="15374" y="97260"/>
                  </a:cubicBezTo>
                  <a:lnTo>
                    <a:pt x="7050" y="97260"/>
                  </a:lnTo>
                  <a:cubicBezTo>
                    <a:pt x="2930" y="97328"/>
                    <a:pt x="-463" y="94052"/>
                    <a:pt x="-531" y="89931"/>
                  </a:cubicBezTo>
                  <a:cubicBezTo>
                    <a:pt x="-548" y="89762"/>
                    <a:pt x="-531" y="89610"/>
                    <a:pt x="-531" y="89441"/>
                  </a:cubicBezTo>
                  <a:lnTo>
                    <a:pt x="-531" y="6687"/>
                  </a:lnTo>
                  <a:cubicBezTo>
                    <a:pt x="-717" y="2634"/>
                    <a:pt x="2424" y="-794"/>
                    <a:pt x="6476" y="-980"/>
                  </a:cubicBezTo>
                  <a:cubicBezTo>
                    <a:pt x="6678" y="-980"/>
                    <a:pt x="6864" y="-980"/>
                    <a:pt x="7050" y="-980"/>
                  </a:cubicBezTo>
                  <a:lnTo>
                    <a:pt x="15374" y="-980"/>
                  </a:lnTo>
                  <a:cubicBezTo>
                    <a:pt x="19646" y="-1166"/>
                    <a:pt x="23259" y="2161"/>
                    <a:pt x="23445" y="6451"/>
                  </a:cubicBezTo>
                  <a:cubicBezTo>
                    <a:pt x="23445" y="6518"/>
                    <a:pt x="23445" y="6603"/>
                    <a:pt x="23445" y="668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18" name="Freeform 281">
              <a:extLst>
                <a:ext uri="{FF2B5EF4-FFF2-40B4-BE49-F238E27FC236}">
                  <a16:creationId xmlns:a16="http://schemas.microsoft.com/office/drawing/2014/main" id="{8828B960-A4CE-404C-3672-D3B27DF6B35B}"/>
                </a:ext>
              </a:extLst>
            </p:cNvPr>
            <p:cNvSpPr/>
            <p:nvPr/>
          </p:nvSpPr>
          <p:spPr>
            <a:xfrm>
              <a:off x="2330433" y="3691150"/>
              <a:ext cx="25157" cy="98249"/>
            </a:xfrm>
            <a:custGeom>
              <a:avLst/>
              <a:gdLst>
                <a:gd name="connsiteX0" fmla="*/ 24618 w 25157"/>
                <a:gd name="connsiteY0" fmla="*/ 89441 h 98249"/>
                <a:gd name="connsiteX1" fmla="*/ 16464 w 25157"/>
                <a:gd name="connsiteY1" fmla="*/ 97260 h 98249"/>
                <a:gd name="connsiteX2" fmla="*/ 16430 w 25157"/>
                <a:gd name="connsiteY2" fmla="*/ 97260 h 98249"/>
                <a:gd name="connsiteX3" fmla="*/ 8106 w 25157"/>
                <a:gd name="connsiteY3" fmla="*/ 97260 h 98249"/>
                <a:gd name="connsiteX4" fmla="*/ -539 w 25157"/>
                <a:gd name="connsiteY4" fmla="*/ 89441 h 98249"/>
                <a:gd name="connsiteX5" fmla="*/ -539 w 25157"/>
                <a:gd name="connsiteY5" fmla="*/ 6687 h 98249"/>
                <a:gd name="connsiteX6" fmla="*/ 8106 w 25157"/>
                <a:gd name="connsiteY6" fmla="*/ -980 h 98249"/>
                <a:gd name="connsiteX7" fmla="*/ 16430 w 25157"/>
                <a:gd name="connsiteY7" fmla="*/ -980 h 98249"/>
                <a:gd name="connsiteX8" fmla="*/ 24618 w 25157"/>
                <a:gd name="connsiteY8" fmla="*/ 6518 h 98249"/>
                <a:gd name="connsiteX9" fmla="*/ 24618 w 25157"/>
                <a:gd name="connsiteY9" fmla="*/ 6687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49">
                  <a:moveTo>
                    <a:pt x="24618" y="89441"/>
                  </a:moveTo>
                  <a:cubicBezTo>
                    <a:pt x="24534" y="93849"/>
                    <a:pt x="20870" y="97345"/>
                    <a:pt x="16464" y="97260"/>
                  </a:cubicBezTo>
                  <a:cubicBezTo>
                    <a:pt x="16464" y="97260"/>
                    <a:pt x="16447" y="97260"/>
                    <a:pt x="16430" y="97260"/>
                  </a:cubicBezTo>
                  <a:lnTo>
                    <a:pt x="8106" y="97260"/>
                  </a:lnTo>
                  <a:cubicBezTo>
                    <a:pt x="3648" y="97260"/>
                    <a:pt x="-539" y="93883"/>
                    <a:pt x="-539" y="89441"/>
                  </a:cubicBezTo>
                  <a:lnTo>
                    <a:pt x="-539" y="6687"/>
                  </a:lnTo>
                  <a:cubicBezTo>
                    <a:pt x="-539" y="2246"/>
                    <a:pt x="3648" y="-980"/>
                    <a:pt x="8106" y="-980"/>
                  </a:cubicBezTo>
                  <a:lnTo>
                    <a:pt x="16430" y="-980"/>
                  </a:lnTo>
                  <a:cubicBezTo>
                    <a:pt x="20769" y="-1166"/>
                    <a:pt x="24433" y="2195"/>
                    <a:pt x="24618" y="6518"/>
                  </a:cubicBezTo>
                  <a:cubicBezTo>
                    <a:pt x="24618" y="6586"/>
                    <a:pt x="24618" y="6637"/>
                    <a:pt x="24618" y="6687"/>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19" name="Freeform 282">
              <a:extLst>
                <a:ext uri="{FF2B5EF4-FFF2-40B4-BE49-F238E27FC236}">
                  <a16:creationId xmlns:a16="http://schemas.microsoft.com/office/drawing/2014/main" id="{CB58C6EA-081C-C595-526F-F8E429307925}"/>
                </a:ext>
              </a:extLst>
            </p:cNvPr>
            <p:cNvSpPr/>
            <p:nvPr/>
          </p:nvSpPr>
          <p:spPr>
            <a:xfrm>
              <a:off x="2368929" y="3691148"/>
              <a:ext cx="25089" cy="98252"/>
            </a:xfrm>
            <a:custGeom>
              <a:avLst/>
              <a:gdLst>
                <a:gd name="connsiteX0" fmla="*/ 24551 w 25089"/>
                <a:gd name="connsiteY0" fmla="*/ 89442 h 98252"/>
                <a:gd name="connsiteX1" fmla="*/ 16227 w 25089"/>
                <a:gd name="connsiteY1" fmla="*/ 97262 h 98252"/>
                <a:gd name="connsiteX2" fmla="*/ 7903 w 25089"/>
                <a:gd name="connsiteY2" fmla="*/ 97262 h 98252"/>
                <a:gd name="connsiteX3" fmla="*/ -539 w 25089"/>
                <a:gd name="connsiteY3" fmla="*/ 89442 h 98252"/>
                <a:gd name="connsiteX4" fmla="*/ -539 w 25089"/>
                <a:gd name="connsiteY4" fmla="*/ 6689 h 98252"/>
                <a:gd name="connsiteX5" fmla="*/ 7903 w 25089"/>
                <a:gd name="connsiteY5" fmla="*/ -979 h 98252"/>
                <a:gd name="connsiteX6" fmla="*/ 16109 w 25089"/>
                <a:gd name="connsiteY6" fmla="*/ -979 h 98252"/>
                <a:gd name="connsiteX7" fmla="*/ 24433 w 25089"/>
                <a:gd name="connsiteY7" fmla="*/ 6621 h 98252"/>
                <a:gd name="connsiteX8" fmla="*/ 24433 w 25089"/>
                <a:gd name="connsiteY8" fmla="*/ 6689 h 9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52">
                  <a:moveTo>
                    <a:pt x="24551" y="89442"/>
                  </a:moveTo>
                  <a:cubicBezTo>
                    <a:pt x="24399" y="93901"/>
                    <a:pt x="20684" y="97397"/>
                    <a:pt x="16227" y="97262"/>
                  </a:cubicBezTo>
                  <a:lnTo>
                    <a:pt x="7903" y="97262"/>
                  </a:lnTo>
                  <a:cubicBezTo>
                    <a:pt x="3446" y="97346"/>
                    <a:pt x="-286" y="93901"/>
                    <a:pt x="-539" y="89442"/>
                  </a:cubicBezTo>
                  <a:lnTo>
                    <a:pt x="-539" y="6689"/>
                  </a:lnTo>
                  <a:cubicBezTo>
                    <a:pt x="-539" y="2247"/>
                    <a:pt x="3547" y="-979"/>
                    <a:pt x="7903" y="-979"/>
                  </a:cubicBezTo>
                  <a:lnTo>
                    <a:pt x="16109" y="-979"/>
                  </a:lnTo>
                  <a:cubicBezTo>
                    <a:pt x="20499" y="-1182"/>
                    <a:pt x="24230" y="2230"/>
                    <a:pt x="24433" y="6621"/>
                  </a:cubicBezTo>
                  <a:cubicBezTo>
                    <a:pt x="24433" y="6638"/>
                    <a:pt x="24433" y="6672"/>
                    <a:pt x="24433" y="6689"/>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20" name="Freeform 283">
              <a:extLst>
                <a:ext uri="{FF2B5EF4-FFF2-40B4-BE49-F238E27FC236}">
                  <a16:creationId xmlns:a16="http://schemas.microsoft.com/office/drawing/2014/main" id="{BD20D88E-8914-F58E-6852-90AB5CAD9540}"/>
                </a:ext>
              </a:extLst>
            </p:cNvPr>
            <p:cNvSpPr/>
            <p:nvPr/>
          </p:nvSpPr>
          <p:spPr>
            <a:xfrm>
              <a:off x="2407087" y="3691148"/>
              <a:ext cx="25208" cy="98253"/>
            </a:xfrm>
            <a:custGeom>
              <a:avLst/>
              <a:gdLst>
                <a:gd name="connsiteX0" fmla="*/ 24669 w 25208"/>
                <a:gd name="connsiteY0" fmla="*/ 89442 h 98253"/>
                <a:gd name="connsiteX1" fmla="*/ 16227 w 25208"/>
                <a:gd name="connsiteY1" fmla="*/ 97262 h 98253"/>
                <a:gd name="connsiteX2" fmla="*/ 7903 w 25208"/>
                <a:gd name="connsiteY2" fmla="*/ 97262 h 98253"/>
                <a:gd name="connsiteX3" fmla="*/ -539 w 25208"/>
                <a:gd name="connsiteY3" fmla="*/ 89442 h 98253"/>
                <a:gd name="connsiteX4" fmla="*/ -539 w 25208"/>
                <a:gd name="connsiteY4" fmla="*/ 6689 h 98253"/>
                <a:gd name="connsiteX5" fmla="*/ 7886 w 25208"/>
                <a:gd name="connsiteY5" fmla="*/ -979 h 98253"/>
                <a:gd name="connsiteX6" fmla="*/ 7903 w 25208"/>
                <a:gd name="connsiteY6" fmla="*/ -979 h 98253"/>
                <a:gd name="connsiteX7" fmla="*/ 16227 w 25208"/>
                <a:gd name="connsiteY7" fmla="*/ -979 h 98253"/>
                <a:gd name="connsiteX8" fmla="*/ 24669 w 25208"/>
                <a:gd name="connsiteY8" fmla="*/ 6689 h 9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53">
                  <a:moveTo>
                    <a:pt x="24669" y="89442"/>
                  </a:moveTo>
                  <a:cubicBezTo>
                    <a:pt x="24467" y="93917"/>
                    <a:pt x="20701" y="97397"/>
                    <a:pt x="16227" y="97262"/>
                  </a:cubicBezTo>
                  <a:lnTo>
                    <a:pt x="7903" y="97262"/>
                  </a:lnTo>
                  <a:cubicBezTo>
                    <a:pt x="3429" y="97413"/>
                    <a:pt x="-353" y="93917"/>
                    <a:pt x="-539" y="89442"/>
                  </a:cubicBezTo>
                  <a:lnTo>
                    <a:pt x="-539" y="6689"/>
                  </a:lnTo>
                  <a:cubicBezTo>
                    <a:pt x="-336" y="2247"/>
                    <a:pt x="3446" y="-1182"/>
                    <a:pt x="7886" y="-979"/>
                  </a:cubicBezTo>
                  <a:cubicBezTo>
                    <a:pt x="7886" y="-979"/>
                    <a:pt x="7903" y="-979"/>
                    <a:pt x="7903" y="-979"/>
                  </a:cubicBezTo>
                  <a:lnTo>
                    <a:pt x="16227" y="-979"/>
                  </a:lnTo>
                  <a:cubicBezTo>
                    <a:pt x="20668" y="-1182"/>
                    <a:pt x="24450" y="2247"/>
                    <a:pt x="24669" y="6689"/>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21" name="Freeform 284">
              <a:extLst>
                <a:ext uri="{FF2B5EF4-FFF2-40B4-BE49-F238E27FC236}">
                  <a16:creationId xmlns:a16="http://schemas.microsoft.com/office/drawing/2014/main" id="{6355190A-DECA-3386-5845-1FCBC0136D13}"/>
                </a:ext>
              </a:extLst>
            </p:cNvPr>
            <p:cNvSpPr/>
            <p:nvPr/>
          </p:nvSpPr>
          <p:spPr>
            <a:xfrm>
              <a:off x="2445482" y="3691153"/>
              <a:ext cx="25157" cy="98249"/>
            </a:xfrm>
            <a:custGeom>
              <a:avLst/>
              <a:gdLst>
                <a:gd name="connsiteX0" fmla="*/ 24618 w 25157"/>
                <a:gd name="connsiteY0" fmla="*/ 89437 h 98249"/>
                <a:gd name="connsiteX1" fmla="*/ 16058 w 25157"/>
                <a:gd name="connsiteY1" fmla="*/ 97257 h 98249"/>
                <a:gd name="connsiteX2" fmla="*/ 7734 w 25157"/>
                <a:gd name="connsiteY2" fmla="*/ 97257 h 98249"/>
                <a:gd name="connsiteX3" fmla="*/ -539 w 25157"/>
                <a:gd name="connsiteY3" fmla="*/ 89437 h 98249"/>
                <a:gd name="connsiteX4" fmla="*/ -539 w 25157"/>
                <a:gd name="connsiteY4" fmla="*/ 6684 h 98249"/>
                <a:gd name="connsiteX5" fmla="*/ 7616 w 25157"/>
                <a:gd name="connsiteY5" fmla="*/ -984 h 98249"/>
                <a:gd name="connsiteX6" fmla="*/ 7734 w 25157"/>
                <a:gd name="connsiteY6" fmla="*/ -984 h 98249"/>
                <a:gd name="connsiteX7" fmla="*/ 16058 w 25157"/>
                <a:gd name="connsiteY7" fmla="*/ -984 h 98249"/>
                <a:gd name="connsiteX8" fmla="*/ 24618 w 25157"/>
                <a:gd name="connsiteY8" fmla="*/ 6684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49">
                  <a:moveTo>
                    <a:pt x="24618" y="89437"/>
                  </a:moveTo>
                  <a:cubicBezTo>
                    <a:pt x="24348" y="93930"/>
                    <a:pt x="20566" y="97409"/>
                    <a:pt x="16058" y="97257"/>
                  </a:cubicBezTo>
                  <a:lnTo>
                    <a:pt x="7734" y="97257"/>
                  </a:lnTo>
                  <a:cubicBezTo>
                    <a:pt x="3294" y="97375"/>
                    <a:pt x="-404" y="93879"/>
                    <a:pt x="-539" y="89437"/>
                  </a:cubicBezTo>
                  <a:lnTo>
                    <a:pt x="-539" y="6684"/>
                  </a:lnTo>
                  <a:cubicBezTo>
                    <a:pt x="-404" y="2310"/>
                    <a:pt x="3243" y="-1119"/>
                    <a:pt x="7616" y="-984"/>
                  </a:cubicBezTo>
                  <a:cubicBezTo>
                    <a:pt x="7667" y="-984"/>
                    <a:pt x="7701" y="-984"/>
                    <a:pt x="7734" y="-984"/>
                  </a:cubicBezTo>
                  <a:lnTo>
                    <a:pt x="16058" y="-984"/>
                  </a:lnTo>
                  <a:cubicBezTo>
                    <a:pt x="20499" y="-984"/>
                    <a:pt x="24618" y="2242"/>
                    <a:pt x="24618" y="6684"/>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22" name="Freeform 285">
              <a:extLst>
                <a:ext uri="{FF2B5EF4-FFF2-40B4-BE49-F238E27FC236}">
                  <a16:creationId xmlns:a16="http://schemas.microsoft.com/office/drawing/2014/main" id="{D2F3049E-FAD2-BD34-713B-D86D55A61756}"/>
                </a:ext>
              </a:extLst>
            </p:cNvPr>
            <p:cNvSpPr/>
            <p:nvPr/>
          </p:nvSpPr>
          <p:spPr>
            <a:xfrm>
              <a:off x="2483792" y="3691155"/>
              <a:ext cx="25275" cy="98245"/>
            </a:xfrm>
            <a:custGeom>
              <a:avLst/>
              <a:gdLst>
                <a:gd name="connsiteX0" fmla="*/ 24652 w 25275"/>
                <a:gd name="connsiteY0" fmla="*/ 89436 h 98245"/>
                <a:gd name="connsiteX1" fmla="*/ 15974 w 25275"/>
                <a:gd name="connsiteY1" fmla="*/ 97255 h 98245"/>
                <a:gd name="connsiteX2" fmla="*/ 7616 w 25275"/>
                <a:gd name="connsiteY2" fmla="*/ 97255 h 98245"/>
                <a:gd name="connsiteX3" fmla="*/ -539 w 25275"/>
                <a:gd name="connsiteY3" fmla="*/ 89503 h 98245"/>
                <a:gd name="connsiteX4" fmla="*/ -539 w 25275"/>
                <a:gd name="connsiteY4" fmla="*/ 89436 h 98245"/>
                <a:gd name="connsiteX5" fmla="*/ -539 w 25275"/>
                <a:gd name="connsiteY5" fmla="*/ 6682 h 98245"/>
                <a:gd name="connsiteX6" fmla="*/ 7464 w 25275"/>
                <a:gd name="connsiteY6" fmla="*/ -985 h 98245"/>
                <a:gd name="connsiteX7" fmla="*/ 7616 w 25275"/>
                <a:gd name="connsiteY7" fmla="*/ -985 h 98245"/>
                <a:gd name="connsiteX8" fmla="*/ 16058 w 25275"/>
                <a:gd name="connsiteY8" fmla="*/ -985 h 98245"/>
                <a:gd name="connsiteX9" fmla="*/ 24737 w 25275"/>
                <a:gd name="connsiteY9" fmla="*/ 6682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5">
                  <a:moveTo>
                    <a:pt x="24652" y="89436"/>
                  </a:moveTo>
                  <a:cubicBezTo>
                    <a:pt x="24652" y="93877"/>
                    <a:pt x="20414" y="97255"/>
                    <a:pt x="15974" y="97255"/>
                  </a:cubicBezTo>
                  <a:lnTo>
                    <a:pt x="7616" y="97255"/>
                  </a:lnTo>
                  <a:cubicBezTo>
                    <a:pt x="3226" y="97373"/>
                    <a:pt x="-421" y="93894"/>
                    <a:pt x="-539" y="89503"/>
                  </a:cubicBezTo>
                  <a:cubicBezTo>
                    <a:pt x="-539" y="89486"/>
                    <a:pt x="-539" y="89453"/>
                    <a:pt x="-539" y="89436"/>
                  </a:cubicBezTo>
                  <a:lnTo>
                    <a:pt x="-539" y="6682"/>
                  </a:lnTo>
                  <a:cubicBezTo>
                    <a:pt x="-455" y="2359"/>
                    <a:pt x="3125" y="-1087"/>
                    <a:pt x="7464" y="-985"/>
                  </a:cubicBezTo>
                  <a:cubicBezTo>
                    <a:pt x="7515" y="-985"/>
                    <a:pt x="7565" y="-985"/>
                    <a:pt x="7616" y="-985"/>
                  </a:cubicBezTo>
                  <a:lnTo>
                    <a:pt x="16058" y="-985"/>
                  </a:lnTo>
                  <a:cubicBezTo>
                    <a:pt x="20499" y="-985"/>
                    <a:pt x="24737" y="2240"/>
                    <a:pt x="24737" y="6682"/>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23" name="Freeform 286">
              <a:extLst>
                <a:ext uri="{FF2B5EF4-FFF2-40B4-BE49-F238E27FC236}">
                  <a16:creationId xmlns:a16="http://schemas.microsoft.com/office/drawing/2014/main" id="{8386D316-DB20-F93D-0650-13DF8D99D203}"/>
                </a:ext>
              </a:extLst>
            </p:cNvPr>
            <p:cNvSpPr/>
            <p:nvPr/>
          </p:nvSpPr>
          <p:spPr>
            <a:xfrm>
              <a:off x="2522170" y="3691153"/>
              <a:ext cx="23983" cy="98246"/>
            </a:xfrm>
            <a:custGeom>
              <a:avLst/>
              <a:gdLst>
                <a:gd name="connsiteX0" fmla="*/ 23436 w 23983"/>
                <a:gd name="connsiteY0" fmla="*/ 89438 h 98246"/>
                <a:gd name="connsiteX1" fmla="*/ 16261 w 23983"/>
                <a:gd name="connsiteY1" fmla="*/ 97257 h 98246"/>
                <a:gd name="connsiteX2" fmla="*/ 15822 w 23983"/>
                <a:gd name="connsiteY2" fmla="*/ 97257 h 98246"/>
                <a:gd name="connsiteX3" fmla="*/ 7498 w 23983"/>
                <a:gd name="connsiteY3" fmla="*/ 97257 h 98246"/>
                <a:gd name="connsiteX4" fmla="*/ -539 w 23983"/>
                <a:gd name="connsiteY4" fmla="*/ 89590 h 98246"/>
                <a:gd name="connsiteX5" fmla="*/ -539 w 23983"/>
                <a:gd name="connsiteY5" fmla="*/ 89438 h 98246"/>
                <a:gd name="connsiteX6" fmla="*/ -539 w 23983"/>
                <a:gd name="connsiteY6" fmla="*/ 6684 h 98246"/>
                <a:gd name="connsiteX7" fmla="*/ 7262 w 23983"/>
                <a:gd name="connsiteY7" fmla="*/ -983 h 98246"/>
                <a:gd name="connsiteX8" fmla="*/ 7498 w 23983"/>
                <a:gd name="connsiteY8" fmla="*/ -983 h 98246"/>
                <a:gd name="connsiteX9" fmla="*/ 15822 w 23983"/>
                <a:gd name="connsiteY9" fmla="*/ -983 h 98246"/>
                <a:gd name="connsiteX10" fmla="*/ 23436 w 23983"/>
                <a:gd name="connsiteY10" fmla="*/ 6110 h 98246"/>
                <a:gd name="connsiteX11" fmla="*/ 23436 w 23983"/>
                <a:gd name="connsiteY11" fmla="*/ 6684 h 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6">
                  <a:moveTo>
                    <a:pt x="23436" y="89438"/>
                  </a:moveTo>
                  <a:cubicBezTo>
                    <a:pt x="23622" y="93575"/>
                    <a:pt x="20397" y="97071"/>
                    <a:pt x="16261" y="97257"/>
                  </a:cubicBezTo>
                  <a:cubicBezTo>
                    <a:pt x="16126" y="97257"/>
                    <a:pt x="15974" y="97257"/>
                    <a:pt x="15822" y="97257"/>
                  </a:cubicBezTo>
                  <a:lnTo>
                    <a:pt x="7498" y="97257"/>
                  </a:lnTo>
                  <a:cubicBezTo>
                    <a:pt x="3159" y="97358"/>
                    <a:pt x="-438" y="93930"/>
                    <a:pt x="-539" y="89590"/>
                  </a:cubicBezTo>
                  <a:cubicBezTo>
                    <a:pt x="-539" y="89539"/>
                    <a:pt x="-539" y="89488"/>
                    <a:pt x="-539" y="89438"/>
                  </a:cubicBezTo>
                  <a:lnTo>
                    <a:pt x="-539" y="6684"/>
                  </a:lnTo>
                  <a:cubicBezTo>
                    <a:pt x="-505" y="2411"/>
                    <a:pt x="2990" y="-1017"/>
                    <a:pt x="7262" y="-983"/>
                  </a:cubicBezTo>
                  <a:cubicBezTo>
                    <a:pt x="7329" y="-983"/>
                    <a:pt x="7413" y="-983"/>
                    <a:pt x="7498" y="-983"/>
                  </a:cubicBezTo>
                  <a:lnTo>
                    <a:pt x="15822" y="-983"/>
                  </a:lnTo>
                  <a:cubicBezTo>
                    <a:pt x="19891" y="-1118"/>
                    <a:pt x="23301" y="2057"/>
                    <a:pt x="23436" y="6110"/>
                  </a:cubicBezTo>
                  <a:cubicBezTo>
                    <a:pt x="23436" y="6312"/>
                    <a:pt x="23436" y="6498"/>
                    <a:pt x="23436" y="6684"/>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24" name="Freeform 287">
              <a:extLst>
                <a:ext uri="{FF2B5EF4-FFF2-40B4-BE49-F238E27FC236}">
                  <a16:creationId xmlns:a16="http://schemas.microsoft.com/office/drawing/2014/main" id="{FD995DF6-C8A3-FCB6-9C7E-8141030DC643}"/>
                </a:ext>
              </a:extLst>
            </p:cNvPr>
            <p:cNvSpPr/>
            <p:nvPr/>
          </p:nvSpPr>
          <p:spPr>
            <a:xfrm>
              <a:off x="2560530" y="3691152"/>
              <a:ext cx="23962" cy="98247"/>
            </a:xfrm>
            <a:custGeom>
              <a:avLst/>
              <a:gdLst>
                <a:gd name="connsiteX0" fmla="*/ 23420 w 23962"/>
                <a:gd name="connsiteY0" fmla="*/ 89439 h 98247"/>
                <a:gd name="connsiteX1" fmla="*/ 16075 w 23962"/>
                <a:gd name="connsiteY1" fmla="*/ 97258 h 98247"/>
                <a:gd name="connsiteX2" fmla="*/ 15687 w 23962"/>
                <a:gd name="connsiteY2" fmla="*/ 97258 h 98247"/>
                <a:gd name="connsiteX3" fmla="*/ 7363 w 23962"/>
                <a:gd name="connsiteY3" fmla="*/ 97258 h 98247"/>
                <a:gd name="connsiteX4" fmla="*/ -539 w 23962"/>
                <a:gd name="connsiteY4" fmla="*/ 89692 h 98247"/>
                <a:gd name="connsiteX5" fmla="*/ -539 w 23962"/>
                <a:gd name="connsiteY5" fmla="*/ 89439 h 98247"/>
                <a:gd name="connsiteX6" fmla="*/ -539 w 23962"/>
                <a:gd name="connsiteY6" fmla="*/ 6685 h 98247"/>
                <a:gd name="connsiteX7" fmla="*/ 7025 w 23962"/>
                <a:gd name="connsiteY7" fmla="*/ -982 h 98247"/>
                <a:gd name="connsiteX8" fmla="*/ 7363 w 23962"/>
                <a:gd name="connsiteY8" fmla="*/ -982 h 98247"/>
                <a:gd name="connsiteX9" fmla="*/ 15687 w 23962"/>
                <a:gd name="connsiteY9" fmla="*/ -982 h 98247"/>
                <a:gd name="connsiteX10" fmla="*/ 23420 w 23962"/>
                <a:gd name="connsiteY10" fmla="*/ 6212 h 98247"/>
                <a:gd name="connsiteX11" fmla="*/ 23420 w 23962"/>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7">
                  <a:moveTo>
                    <a:pt x="23420" y="89439"/>
                  </a:moveTo>
                  <a:cubicBezTo>
                    <a:pt x="23555" y="93627"/>
                    <a:pt x="20262" y="97123"/>
                    <a:pt x="16075" y="97258"/>
                  </a:cubicBezTo>
                  <a:cubicBezTo>
                    <a:pt x="15957" y="97258"/>
                    <a:pt x="15822" y="97258"/>
                    <a:pt x="15687" y="97258"/>
                  </a:cubicBezTo>
                  <a:lnTo>
                    <a:pt x="7363" y="97258"/>
                  </a:lnTo>
                  <a:cubicBezTo>
                    <a:pt x="3091" y="97359"/>
                    <a:pt x="-437" y="93965"/>
                    <a:pt x="-539" y="89692"/>
                  </a:cubicBezTo>
                  <a:cubicBezTo>
                    <a:pt x="-539" y="89608"/>
                    <a:pt x="-539" y="89523"/>
                    <a:pt x="-539" y="89439"/>
                  </a:cubicBezTo>
                  <a:lnTo>
                    <a:pt x="-539" y="6685"/>
                  </a:lnTo>
                  <a:cubicBezTo>
                    <a:pt x="-572" y="2480"/>
                    <a:pt x="2821" y="-948"/>
                    <a:pt x="7025" y="-982"/>
                  </a:cubicBezTo>
                  <a:cubicBezTo>
                    <a:pt x="7127" y="-982"/>
                    <a:pt x="7245" y="-982"/>
                    <a:pt x="7363" y="-982"/>
                  </a:cubicBezTo>
                  <a:lnTo>
                    <a:pt x="15687" y="-982"/>
                  </a:lnTo>
                  <a:cubicBezTo>
                    <a:pt x="19807" y="-1134"/>
                    <a:pt x="23268" y="2091"/>
                    <a:pt x="23420" y="6212"/>
                  </a:cubicBezTo>
                  <a:cubicBezTo>
                    <a:pt x="23420" y="6364"/>
                    <a:pt x="23420" y="6533"/>
                    <a:pt x="23420" y="6685"/>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25" name="Freeform 288">
              <a:extLst>
                <a:ext uri="{FF2B5EF4-FFF2-40B4-BE49-F238E27FC236}">
                  <a16:creationId xmlns:a16="http://schemas.microsoft.com/office/drawing/2014/main" id="{114E8E47-CB8F-46AB-26B2-1D96A9083B82}"/>
                </a:ext>
              </a:extLst>
            </p:cNvPr>
            <p:cNvSpPr/>
            <p:nvPr/>
          </p:nvSpPr>
          <p:spPr>
            <a:xfrm>
              <a:off x="2598873" y="3691152"/>
              <a:ext cx="23961" cy="98247"/>
            </a:xfrm>
            <a:custGeom>
              <a:avLst/>
              <a:gdLst>
                <a:gd name="connsiteX0" fmla="*/ 23421 w 23961"/>
                <a:gd name="connsiteY0" fmla="*/ 89439 h 98247"/>
                <a:gd name="connsiteX1" fmla="*/ 15840 w 23961"/>
                <a:gd name="connsiteY1" fmla="*/ 97258 h 98247"/>
                <a:gd name="connsiteX2" fmla="*/ 15570 w 23961"/>
                <a:gd name="connsiteY2" fmla="*/ 97258 h 98247"/>
                <a:gd name="connsiteX3" fmla="*/ 7246 w 23961"/>
                <a:gd name="connsiteY3" fmla="*/ 97258 h 98247"/>
                <a:gd name="connsiteX4" fmla="*/ -537 w 23961"/>
                <a:gd name="connsiteY4" fmla="*/ 89776 h 98247"/>
                <a:gd name="connsiteX5" fmla="*/ -537 w 23961"/>
                <a:gd name="connsiteY5" fmla="*/ 89439 h 98247"/>
                <a:gd name="connsiteX6" fmla="*/ -537 w 23961"/>
                <a:gd name="connsiteY6" fmla="*/ 6685 h 98247"/>
                <a:gd name="connsiteX7" fmla="*/ 6824 w 23961"/>
                <a:gd name="connsiteY7" fmla="*/ -982 h 98247"/>
                <a:gd name="connsiteX8" fmla="*/ 7246 w 23961"/>
                <a:gd name="connsiteY8" fmla="*/ -982 h 98247"/>
                <a:gd name="connsiteX9" fmla="*/ 15570 w 23961"/>
                <a:gd name="connsiteY9" fmla="*/ -982 h 98247"/>
                <a:gd name="connsiteX10" fmla="*/ 23421 w 23961"/>
                <a:gd name="connsiteY10" fmla="*/ 6297 h 98247"/>
                <a:gd name="connsiteX11" fmla="*/ 23421 w 23961"/>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47">
                  <a:moveTo>
                    <a:pt x="23421" y="89439"/>
                  </a:moveTo>
                  <a:cubicBezTo>
                    <a:pt x="23489" y="93694"/>
                    <a:pt x="20095" y="97190"/>
                    <a:pt x="15840" y="97258"/>
                  </a:cubicBezTo>
                  <a:cubicBezTo>
                    <a:pt x="15756" y="97258"/>
                    <a:pt x="15655" y="97258"/>
                    <a:pt x="15570" y="97258"/>
                  </a:cubicBezTo>
                  <a:lnTo>
                    <a:pt x="7246" y="97258"/>
                  </a:lnTo>
                  <a:cubicBezTo>
                    <a:pt x="3025" y="97342"/>
                    <a:pt x="-453" y="93999"/>
                    <a:pt x="-537" y="89776"/>
                  </a:cubicBezTo>
                  <a:cubicBezTo>
                    <a:pt x="-537" y="89658"/>
                    <a:pt x="-537" y="89557"/>
                    <a:pt x="-537" y="89439"/>
                  </a:cubicBezTo>
                  <a:lnTo>
                    <a:pt x="-537" y="6685"/>
                  </a:lnTo>
                  <a:cubicBezTo>
                    <a:pt x="-622" y="2530"/>
                    <a:pt x="2671" y="-898"/>
                    <a:pt x="6824" y="-982"/>
                  </a:cubicBezTo>
                  <a:cubicBezTo>
                    <a:pt x="6959" y="-982"/>
                    <a:pt x="7111" y="-982"/>
                    <a:pt x="7246" y="-982"/>
                  </a:cubicBezTo>
                  <a:lnTo>
                    <a:pt x="15570" y="-982"/>
                  </a:lnTo>
                  <a:cubicBezTo>
                    <a:pt x="19741" y="-1134"/>
                    <a:pt x="23253" y="2108"/>
                    <a:pt x="23421" y="6297"/>
                  </a:cubicBezTo>
                  <a:cubicBezTo>
                    <a:pt x="23421" y="6415"/>
                    <a:pt x="23421" y="6550"/>
                    <a:pt x="23421" y="6685"/>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26" name="Freeform 289">
              <a:extLst>
                <a:ext uri="{FF2B5EF4-FFF2-40B4-BE49-F238E27FC236}">
                  <a16:creationId xmlns:a16="http://schemas.microsoft.com/office/drawing/2014/main" id="{4A6A2B9A-227C-30A3-798E-83453863FBDA}"/>
                </a:ext>
              </a:extLst>
            </p:cNvPr>
            <p:cNvSpPr/>
            <p:nvPr/>
          </p:nvSpPr>
          <p:spPr>
            <a:xfrm>
              <a:off x="2153065" y="3670722"/>
              <a:ext cx="71909" cy="152232"/>
            </a:xfrm>
            <a:custGeom>
              <a:avLst/>
              <a:gdLst>
                <a:gd name="connsiteX0" fmla="*/ 71371 w 71909"/>
                <a:gd name="connsiteY0" fmla="*/ -987 h 152232"/>
                <a:gd name="connsiteX1" fmla="*/ 18844 w 71909"/>
                <a:gd name="connsiteY1" fmla="*/ -987 h 152232"/>
                <a:gd name="connsiteX2" fmla="*/ -539 w 71909"/>
                <a:gd name="connsiteY2" fmla="*/ 18265 h 152232"/>
                <a:gd name="connsiteX3" fmla="*/ -539 w 71909"/>
                <a:gd name="connsiteY3" fmla="*/ 132296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58" y="-852"/>
                    <a:pt x="-319" y="7676"/>
                    <a:pt x="-539" y="18265"/>
                  </a:cubicBezTo>
                  <a:lnTo>
                    <a:pt x="-539" y="132296"/>
                  </a:lnTo>
                  <a:cubicBezTo>
                    <a:pt x="-286" y="142835"/>
                    <a:pt x="8308" y="151245"/>
                    <a:pt x="18844" y="151245"/>
                  </a:cubicBezTo>
                  <a:lnTo>
                    <a:pt x="71371" y="151245"/>
                  </a:ln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pic>
          <p:nvPicPr>
            <p:cNvPr id="3027" name="Picture 3026">
              <a:extLst>
                <a:ext uri="{FF2B5EF4-FFF2-40B4-BE49-F238E27FC236}">
                  <a16:creationId xmlns:a16="http://schemas.microsoft.com/office/drawing/2014/main" id="{C0A4E010-E910-1A94-07D7-40A34A244096}"/>
                </a:ext>
              </a:extLst>
            </p:cNvPr>
            <p:cNvPicPr>
              <a:picLocks noChangeAspect="1"/>
            </p:cNvPicPr>
            <p:nvPr/>
          </p:nvPicPr>
          <p:blipFill>
            <a:blip r:embed="rId13"/>
            <a:stretch>
              <a:fillRect/>
            </a:stretch>
          </p:blipFill>
          <p:spPr>
            <a:xfrm>
              <a:off x="2252192" y="3625494"/>
              <a:ext cx="295472" cy="45598"/>
            </a:xfrm>
            <a:custGeom>
              <a:avLst/>
              <a:gdLst>
                <a:gd name="connsiteX0" fmla="*/ 1016 w 295472"/>
                <a:gd name="connsiteY0" fmla="*/ 193 h 45598"/>
                <a:gd name="connsiteX1" fmla="*/ 296489 w 295472"/>
                <a:gd name="connsiteY1" fmla="*/ 193 h 45598"/>
                <a:gd name="connsiteX2" fmla="*/ 296489 w 295472"/>
                <a:gd name="connsiteY2" fmla="*/ 45791 h 45598"/>
                <a:gd name="connsiteX3" fmla="*/ 1016 w 295472"/>
                <a:gd name="connsiteY3" fmla="*/ 4579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93"/>
                  </a:moveTo>
                  <a:lnTo>
                    <a:pt x="296489" y="193"/>
                  </a:lnTo>
                  <a:lnTo>
                    <a:pt x="296489" y="45791"/>
                  </a:lnTo>
                  <a:lnTo>
                    <a:pt x="1016" y="45791"/>
                  </a:lnTo>
                  <a:close/>
                </a:path>
              </a:pathLst>
            </a:custGeom>
          </p:spPr>
        </p:pic>
        <p:pic>
          <p:nvPicPr>
            <p:cNvPr id="3028" name="Picture 3027">
              <a:extLst>
                <a:ext uri="{FF2B5EF4-FFF2-40B4-BE49-F238E27FC236}">
                  <a16:creationId xmlns:a16="http://schemas.microsoft.com/office/drawing/2014/main" id="{C58387CC-5D35-C3AF-5D40-DA4EBC0CF6F0}"/>
                </a:ext>
              </a:extLst>
            </p:cNvPr>
            <p:cNvPicPr>
              <a:picLocks noChangeAspect="1"/>
            </p:cNvPicPr>
            <p:nvPr/>
          </p:nvPicPr>
          <p:blipFill>
            <a:blip r:embed="rId14"/>
            <a:stretch>
              <a:fillRect/>
            </a:stretch>
          </p:blipFill>
          <p:spPr>
            <a:xfrm>
              <a:off x="2252192" y="3821401"/>
              <a:ext cx="295472" cy="45598"/>
            </a:xfrm>
            <a:custGeom>
              <a:avLst/>
              <a:gdLst>
                <a:gd name="connsiteX0" fmla="*/ 1016 w 295472"/>
                <a:gd name="connsiteY0" fmla="*/ 309 h 45598"/>
                <a:gd name="connsiteX1" fmla="*/ 296489 w 295472"/>
                <a:gd name="connsiteY1" fmla="*/ 309 h 45598"/>
                <a:gd name="connsiteX2" fmla="*/ 296489 w 295472"/>
                <a:gd name="connsiteY2" fmla="*/ 45907 h 45598"/>
                <a:gd name="connsiteX3" fmla="*/ 1016 w 295472"/>
                <a:gd name="connsiteY3" fmla="*/ 4590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09"/>
                  </a:moveTo>
                  <a:lnTo>
                    <a:pt x="296489" y="309"/>
                  </a:lnTo>
                  <a:lnTo>
                    <a:pt x="296489" y="45907"/>
                  </a:lnTo>
                  <a:lnTo>
                    <a:pt x="1016" y="45907"/>
                  </a:lnTo>
                  <a:close/>
                </a:path>
              </a:pathLst>
            </a:custGeom>
          </p:spPr>
        </p:pic>
        <p:sp>
          <p:nvSpPr>
            <p:cNvPr id="3029" name="Freeform 292">
              <a:extLst>
                <a:ext uri="{FF2B5EF4-FFF2-40B4-BE49-F238E27FC236}">
                  <a16:creationId xmlns:a16="http://schemas.microsoft.com/office/drawing/2014/main" id="{F5D50DFA-3773-8576-30A7-D53D69419A69}"/>
                </a:ext>
              </a:extLst>
            </p:cNvPr>
            <p:cNvSpPr/>
            <p:nvPr/>
          </p:nvSpPr>
          <p:spPr>
            <a:xfrm>
              <a:off x="1533417" y="3300374"/>
              <a:ext cx="644822" cy="1601417"/>
            </a:xfrm>
            <a:custGeom>
              <a:avLst/>
              <a:gdLst>
                <a:gd name="connsiteX0" fmla="*/ 644283 w 644822"/>
                <a:gd name="connsiteY0" fmla="*/ 1505956 h 1601417"/>
                <a:gd name="connsiteX1" fmla="*/ 550070 w 644822"/>
                <a:gd name="connsiteY1" fmla="*/ 1600430 h 1601417"/>
                <a:gd name="connsiteX2" fmla="*/ 549884 w 644822"/>
                <a:gd name="connsiteY2" fmla="*/ 1600430 h 1601417"/>
                <a:gd name="connsiteX3" fmla="*/ 94012 w 644822"/>
                <a:gd name="connsiteY3" fmla="*/ 1600430 h 1601417"/>
                <a:gd name="connsiteX4" fmla="*/ -539 w 644822"/>
                <a:gd name="connsiteY4" fmla="*/ 1506125 h 1601417"/>
                <a:gd name="connsiteX5" fmla="*/ -539 w 644822"/>
                <a:gd name="connsiteY5" fmla="*/ 1505956 h 1601417"/>
                <a:gd name="connsiteX6" fmla="*/ -539 w 644822"/>
                <a:gd name="connsiteY6" fmla="*/ 93588 h 1601417"/>
                <a:gd name="connsiteX7" fmla="*/ 94012 w 644822"/>
                <a:gd name="connsiteY7" fmla="*/ -987 h 1601417"/>
                <a:gd name="connsiteX8" fmla="*/ 549884 w 644822"/>
                <a:gd name="connsiteY8" fmla="*/ -987 h 1601417"/>
                <a:gd name="connsiteX9" fmla="*/ 644283 w 644822"/>
                <a:gd name="connsiteY9" fmla="*/ 93537 h 1601417"/>
                <a:gd name="connsiteX10" fmla="*/ 644283 w 644822"/>
                <a:gd name="connsiteY10"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4822" h="1601417">
                  <a:moveTo>
                    <a:pt x="644283" y="1505956"/>
                  </a:moveTo>
                  <a:cubicBezTo>
                    <a:pt x="644351" y="1558074"/>
                    <a:pt x="602174" y="1600363"/>
                    <a:pt x="550070" y="1600430"/>
                  </a:cubicBezTo>
                  <a:cubicBezTo>
                    <a:pt x="550002" y="1600430"/>
                    <a:pt x="549952" y="1600430"/>
                    <a:pt x="549884" y="1600430"/>
                  </a:cubicBezTo>
                  <a:lnTo>
                    <a:pt x="94012" y="1600430"/>
                  </a:lnTo>
                  <a:cubicBezTo>
                    <a:pt x="41874" y="1600498"/>
                    <a:pt x="-472" y="1558276"/>
                    <a:pt x="-539" y="1506125"/>
                  </a:cubicBezTo>
                  <a:cubicBezTo>
                    <a:pt x="-539" y="1506074"/>
                    <a:pt x="-539" y="1506007"/>
                    <a:pt x="-539" y="1505956"/>
                  </a:cubicBezTo>
                  <a:lnTo>
                    <a:pt x="-539" y="93588"/>
                  </a:lnTo>
                  <a:cubicBezTo>
                    <a:pt x="-539" y="41352"/>
                    <a:pt x="41790" y="-987"/>
                    <a:pt x="94012" y="-987"/>
                  </a:cubicBezTo>
                  <a:lnTo>
                    <a:pt x="549884" y="-987"/>
                  </a:lnTo>
                  <a:cubicBezTo>
                    <a:pt x="602039" y="-959"/>
                    <a:pt x="644317" y="41369"/>
                    <a:pt x="644283" y="93537"/>
                  </a:cubicBezTo>
                  <a:cubicBezTo>
                    <a:pt x="644283" y="93554"/>
                    <a:pt x="644283" y="93571"/>
                    <a:pt x="644283" y="93588"/>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0" name="Freeform 293">
              <a:extLst>
                <a:ext uri="{FF2B5EF4-FFF2-40B4-BE49-F238E27FC236}">
                  <a16:creationId xmlns:a16="http://schemas.microsoft.com/office/drawing/2014/main" id="{2EA45F75-0689-A1AB-8791-E1810D44CEAB}"/>
                </a:ext>
              </a:extLst>
            </p:cNvPr>
            <p:cNvSpPr/>
            <p:nvPr/>
          </p:nvSpPr>
          <p:spPr>
            <a:xfrm>
              <a:off x="1607791" y="3398614"/>
              <a:ext cx="496141" cy="112679"/>
            </a:xfrm>
            <a:custGeom>
              <a:avLst/>
              <a:gdLst>
                <a:gd name="connsiteX0" fmla="*/ 495602 w 496141"/>
                <a:gd name="connsiteY0" fmla="*/ 58291 h 112679"/>
                <a:gd name="connsiteX1" fmla="*/ 442789 w 496141"/>
                <a:gd name="connsiteY1" fmla="*/ 111693 h 112679"/>
                <a:gd name="connsiteX2" fmla="*/ 442738 w 496141"/>
                <a:gd name="connsiteY2" fmla="*/ 111693 h 112679"/>
                <a:gd name="connsiteX3" fmla="*/ 52427 w 496141"/>
                <a:gd name="connsiteY3" fmla="*/ 111693 h 112679"/>
                <a:gd name="connsiteX4" fmla="*/ -538 w 496141"/>
                <a:gd name="connsiteY4" fmla="*/ 58308 h 112679"/>
                <a:gd name="connsiteX5" fmla="*/ -538 w 496141"/>
                <a:gd name="connsiteY5" fmla="*/ 58291 h 112679"/>
                <a:gd name="connsiteX6" fmla="*/ -538 w 496141"/>
                <a:gd name="connsiteY6" fmla="*/ 52617 h 112679"/>
                <a:gd name="connsiteX7" fmla="*/ 52427 w 496141"/>
                <a:gd name="connsiteY7" fmla="*/ -987 h 112679"/>
                <a:gd name="connsiteX8" fmla="*/ 442738 w 496141"/>
                <a:gd name="connsiteY8" fmla="*/ -987 h 112679"/>
                <a:gd name="connsiteX9" fmla="*/ 495602 w 496141"/>
                <a:gd name="connsiteY9" fmla="*/ 52617 h 11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141" h="112679">
                  <a:moveTo>
                    <a:pt x="495602" y="58291"/>
                  </a:moveTo>
                  <a:cubicBezTo>
                    <a:pt x="495754" y="87626"/>
                    <a:pt x="472116" y="111541"/>
                    <a:pt x="442789" y="111693"/>
                  </a:cubicBezTo>
                  <a:cubicBezTo>
                    <a:pt x="442772" y="111693"/>
                    <a:pt x="442755" y="111693"/>
                    <a:pt x="442738" y="111693"/>
                  </a:cubicBezTo>
                  <a:lnTo>
                    <a:pt x="52427" y="111693"/>
                  </a:lnTo>
                  <a:cubicBezTo>
                    <a:pt x="23066" y="111574"/>
                    <a:pt x="-657" y="87677"/>
                    <a:pt x="-538" y="58308"/>
                  </a:cubicBezTo>
                  <a:cubicBezTo>
                    <a:pt x="-538" y="58308"/>
                    <a:pt x="-538" y="58291"/>
                    <a:pt x="-538" y="58291"/>
                  </a:cubicBezTo>
                  <a:lnTo>
                    <a:pt x="-538" y="52617"/>
                  </a:lnTo>
                  <a:cubicBezTo>
                    <a:pt x="-657" y="23214"/>
                    <a:pt x="23032" y="-751"/>
                    <a:pt x="52427" y="-987"/>
                  </a:cubicBezTo>
                  <a:lnTo>
                    <a:pt x="442738" y="-987"/>
                  </a:lnTo>
                  <a:cubicBezTo>
                    <a:pt x="472083" y="-987"/>
                    <a:pt x="495602" y="23281"/>
                    <a:pt x="495602" y="52617"/>
                  </a:cubicBezTo>
                  <a:close/>
                </a:path>
              </a:pathLst>
            </a:custGeom>
            <a:solidFill>
              <a:srgbClr val="A5A5A5"/>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nvGrpSpPr>
            <p:cNvPr id="3031" name="Graphic 50">
              <a:extLst>
                <a:ext uri="{FF2B5EF4-FFF2-40B4-BE49-F238E27FC236}">
                  <a16:creationId xmlns:a16="http://schemas.microsoft.com/office/drawing/2014/main" id="{D44D2534-A5A0-E55D-0362-5E473EE92666}"/>
                </a:ext>
              </a:extLst>
            </p:cNvPr>
            <p:cNvGrpSpPr/>
            <p:nvPr/>
          </p:nvGrpSpPr>
          <p:grpSpPr>
            <a:xfrm>
              <a:off x="1699996" y="3690008"/>
              <a:ext cx="311649" cy="330727"/>
              <a:chOff x="1699996" y="3690008"/>
              <a:chExt cx="311649" cy="330727"/>
            </a:xfrm>
            <a:solidFill>
              <a:srgbClr val="D3D3D3"/>
            </a:solidFill>
          </p:grpSpPr>
          <p:sp>
            <p:nvSpPr>
              <p:cNvPr id="3144" name="Freeform 295">
                <a:extLst>
                  <a:ext uri="{FF2B5EF4-FFF2-40B4-BE49-F238E27FC236}">
                    <a16:creationId xmlns:a16="http://schemas.microsoft.com/office/drawing/2014/main" id="{CFB96F6B-9AC9-802B-9AED-0AFBAEE84BAA}"/>
                  </a:ext>
                </a:extLst>
              </p:cNvPr>
              <p:cNvSpPr/>
              <p:nvPr/>
            </p:nvSpPr>
            <p:spPr>
              <a:xfrm>
                <a:off x="1699996" y="3690008"/>
                <a:ext cx="311647" cy="25062"/>
              </a:xfrm>
              <a:custGeom>
                <a:avLst/>
                <a:gdLst>
                  <a:gd name="connsiteX0" fmla="*/ 311109 w 311647"/>
                  <a:gd name="connsiteY0" fmla="*/ 15901 h 25062"/>
                  <a:gd name="connsiteX1" fmla="*/ 303072 w 311647"/>
                  <a:gd name="connsiteY1" fmla="*/ 24075 h 25062"/>
                  <a:gd name="connsiteX2" fmla="*/ 7599 w 311647"/>
                  <a:gd name="connsiteY2" fmla="*/ 24075 h 25062"/>
                  <a:gd name="connsiteX3" fmla="*/ -539 w 311647"/>
                  <a:gd name="connsiteY3" fmla="*/ 15901 h 25062"/>
                  <a:gd name="connsiteX4" fmla="*/ -539 w 311647"/>
                  <a:gd name="connsiteY4" fmla="*/ 7457 h 25062"/>
                  <a:gd name="connsiteX5" fmla="*/ 7599 w 311647"/>
                  <a:gd name="connsiteY5" fmla="*/ -987 h 25062"/>
                  <a:gd name="connsiteX6" fmla="*/ 303072 w 311647"/>
                  <a:gd name="connsiteY6" fmla="*/ -987 h 25062"/>
                  <a:gd name="connsiteX7" fmla="*/ 311109 w 311647"/>
                  <a:gd name="connsiteY7" fmla="*/ 7457 h 2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062">
                    <a:moveTo>
                      <a:pt x="311109" y="15901"/>
                    </a:moveTo>
                    <a:cubicBezTo>
                      <a:pt x="311126" y="20377"/>
                      <a:pt x="307546" y="24025"/>
                      <a:pt x="303072" y="24075"/>
                    </a:cubicBezTo>
                    <a:lnTo>
                      <a:pt x="7599" y="24075"/>
                    </a:lnTo>
                    <a:cubicBezTo>
                      <a:pt x="3108" y="24025"/>
                      <a:pt x="-505" y="20393"/>
                      <a:pt x="-539" y="15901"/>
                    </a:cubicBezTo>
                    <a:lnTo>
                      <a:pt x="-539" y="7457"/>
                    </a:lnTo>
                    <a:cubicBezTo>
                      <a:pt x="-539" y="2914"/>
                      <a:pt x="3057" y="-818"/>
                      <a:pt x="7599" y="-987"/>
                    </a:cubicBezTo>
                    <a:lnTo>
                      <a:pt x="303072" y="-987"/>
                    </a:lnTo>
                    <a:cubicBezTo>
                      <a:pt x="307580" y="-768"/>
                      <a:pt x="311109" y="2948"/>
                      <a:pt x="311109" y="7457"/>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5" name="Freeform 296">
                <a:extLst>
                  <a:ext uri="{FF2B5EF4-FFF2-40B4-BE49-F238E27FC236}">
                    <a16:creationId xmlns:a16="http://schemas.microsoft.com/office/drawing/2014/main" id="{84B9FF97-0311-5A86-8F29-E845DB2846A4}"/>
                  </a:ext>
                </a:extLst>
              </p:cNvPr>
              <p:cNvSpPr/>
              <p:nvPr/>
            </p:nvSpPr>
            <p:spPr>
              <a:xfrm>
                <a:off x="1751594" y="3734323"/>
                <a:ext cx="208503" cy="23905"/>
              </a:xfrm>
              <a:custGeom>
                <a:avLst/>
                <a:gdLst>
                  <a:gd name="connsiteX0" fmla="*/ 207964 w 208503"/>
                  <a:gd name="connsiteY0" fmla="*/ 15277 h 23905"/>
                  <a:gd name="connsiteX1" fmla="*/ 200568 w 208503"/>
                  <a:gd name="connsiteY1" fmla="*/ 22911 h 23905"/>
                  <a:gd name="connsiteX2" fmla="*/ 200129 w 208503"/>
                  <a:gd name="connsiteY2" fmla="*/ 22911 h 23905"/>
                  <a:gd name="connsiteX3" fmla="*/ 7397 w 208503"/>
                  <a:gd name="connsiteY3" fmla="*/ 22911 h 23905"/>
                  <a:gd name="connsiteX4" fmla="*/ -539 w 208503"/>
                  <a:gd name="connsiteY4" fmla="*/ 15649 h 23905"/>
                  <a:gd name="connsiteX5" fmla="*/ -539 w 208503"/>
                  <a:gd name="connsiteY5" fmla="*/ 15277 h 23905"/>
                  <a:gd name="connsiteX6" fmla="*/ -539 w 208503"/>
                  <a:gd name="connsiteY6" fmla="*/ 6833 h 23905"/>
                  <a:gd name="connsiteX7" fmla="*/ 7177 w 208503"/>
                  <a:gd name="connsiteY7" fmla="*/ -986 h 23905"/>
                  <a:gd name="connsiteX8" fmla="*/ 7397 w 208503"/>
                  <a:gd name="connsiteY8" fmla="*/ -986 h 23905"/>
                  <a:gd name="connsiteX9" fmla="*/ 200146 w 208503"/>
                  <a:gd name="connsiteY9" fmla="*/ -986 h 23905"/>
                  <a:gd name="connsiteX10" fmla="*/ 207964 w 208503"/>
                  <a:gd name="connsiteY10" fmla="*/ 6563 h 23905"/>
                  <a:gd name="connsiteX11" fmla="*/ 207964 w 208503"/>
                  <a:gd name="connsiteY11" fmla="*/ 6715 h 2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03" h="23905">
                    <a:moveTo>
                      <a:pt x="207964" y="15277"/>
                    </a:moveTo>
                    <a:cubicBezTo>
                      <a:pt x="208031" y="19432"/>
                      <a:pt x="204722" y="22843"/>
                      <a:pt x="200568" y="22911"/>
                    </a:cubicBezTo>
                    <a:cubicBezTo>
                      <a:pt x="200433" y="22911"/>
                      <a:pt x="200281" y="22911"/>
                      <a:pt x="200129" y="22911"/>
                    </a:cubicBezTo>
                    <a:lnTo>
                      <a:pt x="7397" y="22911"/>
                    </a:lnTo>
                    <a:cubicBezTo>
                      <a:pt x="3210" y="23097"/>
                      <a:pt x="-353" y="19854"/>
                      <a:pt x="-539" y="15649"/>
                    </a:cubicBezTo>
                    <a:cubicBezTo>
                      <a:pt x="-539" y="15531"/>
                      <a:pt x="-539" y="15396"/>
                      <a:pt x="-539" y="15277"/>
                    </a:cubicBezTo>
                    <a:lnTo>
                      <a:pt x="-539" y="6833"/>
                    </a:lnTo>
                    <a:cubicBezTo>
                      <a:pt x="-572" y="2543"/>
                      <a:pt x="2889" y="-953"/>
                      <a:pt x="7177" y="-986"/>
                    </a:cubicBezTo>
                    <a:cubicBezTo>
                      <a:pt x="7245" y="-986"/>
                      <a:pt x="7329" y="-986"/>
                      <a:pt x="7397" y="-986"/>
                    </a:cubicBezTo>
                    <a:lnTo>
                      <a:pt x="200146" y="-986"/>
                    </a:lnTo>
                    <a:cubicBezTo>
                      <a:pt x="204384" y="-1054"/>
                      <a:pt x="207896" y="2324"/>
                      <a:pt x="207964" y="6563"/>
                    </a:cubicBezTo>
                    <a:cubicBezTo>
                      <a:pt x="207964" y="6613"/>
                      <a:pt x="207964" y="6664"/>
                      <a:pt x="207964" y="6715"/>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6" name="Freeform 297">
                <a:extLst>
                  <a:ext uri="{FF2B5EF4-FFF2-40B4-BE49-F238E27FC236}">
                    <a16:creationId xmlns:a16="http://schemas.microsoft.com/office/drawing/2014/main" id="{370F7FC7-8011-5697-2D2B-FF9441A34ACC}"/>
                  </a:ext>
                </a:extLst>
              </p:cNvPr>
              <p:cNvSpPr/>
              <p:nvPr/>
            </p:nvSpPr>
            <p:spPr>
              <a:xfrm>
                <a:off x="1699996" y="3777389"/>
                <a:ext cx="311649" cy="25180"/>
              </a:xfrm>
              <a:custGeom>
                <a:avLst/>
                <a:gdLst>
                  <a:gd name="connsiteX0" fmla="*/ 311109 w 311649"/>
                  <a:gd name="connsiteY0" fmla="*/ 15901 h 25180"/>
                  <a:gd name="connsiteX1" fmla="*/ 303072 w 311649"/>
                  <a:gd name="connsiteY1" fmla="*/ 24193 h 25180"/>
                  <a:gd name="connsiteX2" fmla="*/ 7599 w 311649"/>
                  <a:gd name="connsiteY2" fmla="*/ 24193 h 25180"/>
                  <a:gd name="connsiteX3" fmla="*/ -539 w 311649"/>
                  <a:gd name="connsiteY3" fmla="*/ 15901 h 25180"/>
                  <a:gd name="connsiteX4" fmla="*/ -539 w 311649"/>
                  <a:gd name="connsiteY4" fmla="*/ 7457 h 25180"/>
                  <a:gd name="connsiteX5" fmla="*/ 7599 w 311649"/>
                  <a:gd name="connsiteY5" fmla="*/ -987 h 25180"/>
                  <a:gd name="connsiteX6" fmla="*/ 303072 w 311649"/>
                  <a:gd name="connsiteY6" fmla="*/ -987 h 25180"/>
                  <a:gd name="connsiteX7" fmla="*/ 311109 w 311649"/>
                  <a:gd name="connsiteY7" fmla="*/ 7457 h 2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9" h="25180">
                    <a:moveTo>
                      <a:pt x="311109" y="15901"/>
                    </a:moveTo>
                    <a:cubicBezTo>
                      <a:pt x="311143" y="20393"/>
                      <a:pt x="307563" y="24075"/>
                      <a:pt x="303072" y="24193"/>
                    </a:cubicBezTo>
                    <a:lnTo>
                      <a:pt x="7599" y="24193"/>
                    </a:lnTo>
                    <a:cubicBezTo>
                      <a:pt x="3091" y="24092"/>
                      <a:pt x="-522" y="20410"/>
                      <a:pt x="-539" y="15901"/>
                    </a:cubicBezTo>
                    <a:lnTo>
                      <a:pt x="-539" y="7457"/>
                    </a:lnTo>
                    <a:cubicBezTo>
                      <a:pt x="-539" y="2914"/>
                      <a:pt x="3057" y="-818"/>
                      <a:pt x="7599" y="-987"/>
                    </a:cubicBezTo>
                    <a:lnTo>
                      <a:pt x="303072" y="-987"/>
                    </a:lnTo>
                    <a:cubicBezTo>
                      <a:pt x="307614" y="-835"/>
                      <a:pt x="311193" y="2914"/>
                      <a:pt x="311109" y="7457"/>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7" name="Freeform 298">
                <a:extLst>
                  <a:ext uri="{FF2B5EF4-FFF2-40B4-BE49-F238E27FC236}">
                    <a16:creationId xmlns:a16="http://schemas.microsoft.com/office/drawing/2014/main" id="{26424CDC-4C09-7324-0733-EE30A17241A4}"/>
                  </a:ext>
                </a:extLst>
              </p:cNvPr>
              <p:cNvSpPr/>
              <p:nvPr/>
            </p:nvSpPr>
            <p:spPr>
              <a:xfrm>
                <a:off x="1751594" y="3821836"/>
                <a:ext cx="208519" cy="23904"/>
              </a:xfrm>
              <a:custGeom>
                <a:avLst/>
                <a:gdLst>
                  <a:gd name="connsiteX0" fmla="*/ 207963 w 208519"/>
                  <a:gd name="connsiteY0" fmla="*/ 15162 h 23904"/>
                  <a:gd name="connsiteX1" fmla="*/ 200450 w 208519"/>
                  <a:gd name="connsiteY1" fmla="*/ 22914 h 23904"/>
                  <a:gd name="connsiteX2" fmla="*/ 200129 w 208519"/>
                  <a:gd name="connsiteY2" fmla="*/ 22914 h 23904"/>
                  <a:gd name="connsiteX3" fmla="*/ 7397 w 208519"/>
                  <a:gd name="connsiteY3" fmla="*/ 22914 h 23904"/>
                  <a:gd name="connsiteX4" fmla="*/ -539 w 208519"/>
                  <a:gd name="connsiteY4" fmla="*/ 15415 h 23904"/>
                  <a:gd name="connsiteX5" fmla="*/ -539 w 208519"/>
                  <a:gd name="connsiteY5" fmla="*/ 15162 h 23904"/>
                  <a:gd name="connsiteX6" fmla="*/ -539 w 208519"/>
                  <a:gd name="connsiteY6" fmla="*/ 6718 h 23904"/>
                  <a:gd name="connsiteX7" fmla="*/ 7093 w 208519"/>
                  <a:gd name="connsiteY7" fmla="*/ -983 h 23904"/>
                  <a:gd name="connsiteX8" fmla="*/ 7397 w 208519"/>
                  <a:gd name="connsiteY8" fmla="*/ -983 h 23904"/>
                  <a:gd name="connsiteX9" fmla="*/ 200146 w 208519"/>
                  <a:gd name="connsiteY9" fmla="*/ -983 h 23904"/>
                  <a:gd name="connsiteX10" fmla="*/ 207980 w 208519"/>
                  <a:gd name="connsiteY10" fmla="*/ 6346 h 23904"/>
                  <a:gd name="connsiteX11" fmla="*/ 207980 w 208519"/>
                  <a:gd name="connsiteY11" fmla="*/ 6718 h 2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904">
                    <a:moveTo>
                      <a:pt x="207963" y="15162"/>
                    </a:moveTo>
                    <a:cubicBezTo>
                      <a:pt x="208031" y="19384"/>
                      <a:pt x="204671" y="22846"/>
                      <a:pt x="200450" y="22914"/>
                    </a:cubicBezTo>
                    <a:cubicBezTo>
                      <a:pt x="200349" y="22914"/>
                      <a:pt x="200231" y="22914"/>
                      <a:pt x="200129" y="22914"/>
                    </a:cubicBezTo>
                    <a:lnTo>
                      <a:pt x="7397" y="22914"/>
                    </a:lnTo>
                    <a:cubicBezTo>
                      <a:pt x="3142" y="23032"/>
                      <a:pt x="-421" y="19671"/>
                      <a:pt x="-539" y="15415"/>
                    </a:cubicBezTo>
                    <a:cubicBezTo>
                      <a:pt x="-539" y="15331"/>
                      <a:pt x="-539" y="15246"/>
                      <a:pt x="-539" y="15162"/>
                    </a:cubicBezTo>
                    <a:lnTo>
                      <a:pt x="-539" y="6718"/>
                    </a:lnTo>
                    <a:cubicBezTo>
                      <a:pt x="-556" y="2479"/>
                      <a:pt x="2855" y="-967"/>
                      <a:pt x="7093" y="-983"/>
                    </a:cubicBezTo>
                    <a:cubicBezTo>
                      <a:pt x="7194" y="-983"/>
                      <a:pt x="7295" y="-983"/>
                      <a:pt x="7397" y="-983"/>
                    </a:cubicBezTo>
                    <a:lnTo>
                      <a:pt x="200146" y="-983"/>
                    </a:lnTo>
                    <a:cubicBezTo>
                      <a:pt x="204333" y="-1118"/>
                      <a:pt x="207828" y="2158"/>
                      <a:pt x="207980" y="6346"/>
                    </a:cubicBezTo>
                    <a:cubicBezTo>
                      <a:pt x="207980" y="6464"/>
                      <a:pt x="207980" y="6599"/>
                      <a:pt x="207980" y="6718"/>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8" name="Freeform 299">
                <a:extLst>
                  <a:ext uri="{FF2B5EF4-FFF2-40B4-BE49-F238E27FC236}">
                    <a16:creationId xmlns:a16="http://schemas.microsoft.com/office/drawing/2014/main" id="{59D810A3-0300-4C23-08EE-1BB8E8886A84}"/>
                  </a:ext>
                </a:extLst>
              </p:cNvPr>
              <p:cNvSpPr/>
              <p:nvPr/>
            </p:nvSpPr>
            <p:spPr>
              <a:xfrm>
                <a:off x="1699996" y="3864973"/>
                <a:ext cx="311647" cy="25146"/>
              </a:xfrm>
              <a:custGeom>
                <a:avLst/>
                <a:gdLst>
                  <a:gd name="connsiteX0" fmla="*/ 311109 w 311647"/>
                  <a:gd name="connsiteY0" fmla="*/ 15715 h 25146"/>
                  <a:gd name="connsiteX1" fmla="*/ 303072 w 311647"/>
                  <a:gd name="connsiteY1" fmla="*/ 24159 h 25146"/>
                  <a:gd name="connsiteX2" fmla="*/ 7599 w 311647"/>
                  <a:gd name="connsiteY2" fmla="*/ 24159 h 25146"/>
                  <a:gd name="connsiteX3" fmla="*/ -539 w 311647"/>
                  <a:gd name="connsiteY3" fmla="*/ 15715 h 25146"/>
                  <a:gd name="connsiteX4" fmla="*/ -539 w 311647"/>
                  <a:gd name="connsiteY4" fmla="*/ 7271 h 25146"/>
                  <a:gd name="connsiteX5" fmla="*/ 7599 w 311647"/>
                  <a:gd name="connsiteY5" fmla="*/ -987 h 25146"/>
                  <a:gd name="connsiteX6" fmla="*/ 303072 w 311647"/>
                  <a:gd name="connsiteY6" fmla="*/ -987 h 25146"/>
                  <a:gd name="connsiteX7" fmla="*/ 311109 w 311647"/>
                  <a:gd name="connsiteY7" fmla="*/ 7271 h 2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146">
                    <a:moveTo>
                      <a:pt x="311109" y="15715"/>
                    </a:moveTo>
                    <a:cubicBezTo>
                      <a:pt x="311109" y="20224"/>
                      <a:pt x="307580" y="23940"/>
                      <a:pt x="303072" y="24159"/>
                    </a:cubicBezTo>
                    <a:lnTo>
                      <a:pt x="7599" y="24159"/>
                    </a:lnTo>
                    <a:cubicBezTo>
                      <a:pt x="3057" y="23990"/>
                      <a:pt x="-539" y="20258"/>
                      <a:pt x="-539" y="15715"/>
                    </a:cubicBezTo>
                    <a:lnTo>
                      <a:pt x="-539" y="7271"/>
                    </a:lnTo>
                    <a:cubicBezTo>
                      <a:pt x="-505" y="2762"/>
                      <a:pt x="3091" y="-903"/>
                      <a:pt x="7599" y="-987"/>
                    </a:cubicBezTo>
                    <a:lnTo>
                      <a:pt x="303072" y="-987"/>
                    </a:lnTo>
                    <a:cubicBezTo>
                      <a:pt x="307563" y="-903"/>
                      <a:pt x="311143" y="2779"/>
                      <a:pt x="311109" y="7271"/>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9" name="Freeform 300">
                <a:extLst>
                  <a:ext uri="{FF2B5EF4-FFF2-40B4-BE49-F238E27FC236}">
                    <a16:creationId xmlns:a16="http://schemas.microsoft.com/office/drawing/2014/main" id="{DD7624C1-C279-ADC3-635C-59F7BB330DE5}"/>
                  </a:ext>
                </a:extLst>
              </p:cNvPr>
              <p:cNvSpPr/>
              <p:nvPr/>
            </p:nvSpPr>
            <p:spPr>
              <a:xfrm>
                <a:off x="1751594" y="3909339"/>
                <a:ext cx="208519" cy="23898"/>
              </a:xfrm>
              <a:custGeom>
                <a:avLst/>
                <a:gdLst>
                  <a:gd name="connsiteX0" fmla="*/ 207963 w 208519"/>
                  <a:gd name="connsiteY0" fmla="*/ 15040 h 23898"/>
                  <a:gd name="connsiteX1" fmla="*/ 200399 w 208519"/>
                  <a:gd name="connsiteY1" fmla="*/ 22910 h 23898"/>
                  <a:gd name="connsiteX2" fmla="*/ 200129 w 208519"/>
                  <a:gd name="connsiteY2" fmla="*/ 22910 h 23898"/>
                  <a:gd name="connsiteX3" fmla="*/ 7397 w 208519"/>
                  <a:gd name="connsiteY3" fmla="*/ 22910 h 23898"/>
                  <a:gd name="connsiteX4" fmla="*/ -539 w 208519"/>
                  <a:gd name="connsiteY4" fmla="*/ 15243 h 23898"/>
                  <a:gd name="connsiteX5" fmla="*/ -539 w 208519"/>
                  <a:gd name="connsiteY5" fmla="*/ 15040 h 23898"/>
                  <a:gd name="connsiteX6" fmla="*/ -539 w 208519"/>
                  <a:gd name="connsiteY6" fmla="*/ 6596 h 23898"/>
                  <a:gd name="connsiteX7" fmla="*/ 7008 w 208519"/>
                  <a:gd name="connsiteY7" fmla="*/ -987 h 23898"/>
                  <a:gd name="connsiteX8" fmla="*/ 7397 w 208519"/>
                  <a:gd name="connsiteY8" fmla="*/ -971 h 23898"/>
                  <a:gd name="connsiteX9" fmla="*/ 200146 w 208519"/>
                  <a:gd name="connsiteY9" fmla="*/ -971 h 23898"/>
                  <a:gd name="connsiteX10" fmla="*/ 207980 w 208519"/>
                  <a:gd name="connsiteY10" fmla="*/ 6140 h 23898"/>
                  <a:gd name="connsiteX11" fmla="*/ 207980 w 208519"/>
                  <a:gd name="connsiteY11" fmla="*/ 6596 h 2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898">
                    <a:moveTo>
                      <a:pt x="207963" y="15040"/>
                    </a:moveTo>
                    <a:cubicBezTo>
                      <a:pt x="208048" y="19296"/>
                      <a:pt x="204654" y="22825"/>
                      <a:pt x="200399" y="22910"/>
                    </a:cubicBezTo>
                    <a:cubicBezTo>
                      <a:pt x="200315" y="22910"/>
                      <a:pt x="200214" y="22910"/>
                      <a:pt x="200129" y="22910"/>
                    </a:cubicBezTo>
                    <a:lnTo>
                      <a:pt x="7397" y="22910"/>
                    </a:lnTo>
                    <a:cubicBezTo>
                      <a:pt x="3091" y="22977"/>
                      <a:pt x="-471" y="19549"/>
                      <a:pt x="-539" y="15243"/>
                    </a:cubicBezTo>
                    <a:cubicBezTo>
                      <a:pt x="-539" y="15175"/>
                      <a:pt x="-539" y="15107"/>
                      <a:pt x="-539" y="15040"/>
                    </a:cubicBezTo>
                    <a:lnTo>
                      <a:pt x="-539" y="6596"/>
                    </a:lnTo>
                    <a:cubicBezTo>
                      <a:pt x="-539" y="2424"/>
                      <a:pt x="2838" y="-971"/>
                      <a:pt x="7008" y="-987"/>
                    </a:cubicBezTo>
                    <a:cubicBezTo>
                      <a:pt x="7143" y="-987"/>
                      <a:pt x="7262" y="-971"/>
                      <a:pt x="7397" y="-971"/>
                    </a:cubicBezTo>
                    <a:lnTo>
                      <a:pt x="200146" y="-971"/>
                    </a:lnTo>
                    <a:cubicBezTo>
                      <a:pt x="204266" y="-1173"/>
                      <a:pt x="207778" y="2019"/>
                      <a:pt x="207980" y="6140"/>
                    </a:cubicBezTo>
                    <a:cubicBezTo>
                      <a:pt x="207980" y="6292"/>
                      <a:pt x="207980" y="6444"/>
                      <a:pt x="207980" y="6596"/>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50" name="Freeform 301">
                <a:extLst>
                  <a:ext uri="{FF2B5EF4-FFF2-40B4-BE49-F238E27FC236}">
                    <a16:creationId xmlns:a16="http://schemas.microsoft.com/office/drawing/2014/main" id="{351CC35C-BE24-33C2-08D5-A08D0A79BD75}"/>
                  </a:ext>
                </a:extLst>
              </p:cNvPr>
              <p:cNvSpPr/>
              <p:nvPr/>
            </p:nvSpPr>
            <p:spPr>
              <a:xfrm>
                <a:off x="1699996" y="3952506"/>
                <a:ext cx="311647" cy="24995"/>
              </a:xfrm>
              <a:custGeom>
                <a:avLst/>
                <a:gdLst>
                  <a:gd name="connsiteX0" fmla="*/ 311109 w 311647"/>
                  <a:gd name="connsiteY0" fmla="*/ 15563 h 24995"/>
                  <a:gd name="connsiteX1" fmla="*/ 303072 w 311647"/>
                  <a:gd name="connsiteY1" fmla="*/ 24008 h 24995"/>
                  <a:gd name="connsiteX2" fmla="*/ 7599 w 311647"/>
                  <a:gd name="connsiteY2" fmla="*/ 24008 h 24995"/>
                  <a:gd name="connsiteX3" fmla="*/ -539 w 311647"/>
                  <a:gd name="connsiteY3" fmla="*/ 15563 h 24995"/>
                  <a:gd name="connsiteX4" fmla="*/ -539 w 311647"/>
                  <a:gd name="connsiteY4" fmla="*/ 7119 h 24995"/>
                  <a:gd name="connsiteX5" fmla="*/ 7599 w 311647"/>
                  <a:gd name="connsiteY5" fmla="*/ -987 h 24995"/>
                  <a:gd name="connsiteX6" fmla="*/ 303072 w 311647"/>
                  <a:gd name="connsiteY6" fmla="*/ -987 h 24995"/>
                  <a:gd name="connsiteX7" fmla="*/ 311109 w 311647"/>
                  <a:gd name="connsiteY7" fmla="*/ 7119 h 2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4995">
                    <a:moveTo>
                      <a:pt x="311109" y="15563"/>
                    </a:moveTo>
                    <a:cubicBezTo>
                      <a:pt x="311109" y="20072"/>
                      <a:pt x="307580" y="23788"/>
                      <a:pt x="303072" y="24008"/>
                    </a:cubicBezTo>
                    <a:lnTo>
                      <a:pt x="7599" y="24008"/>
                    </a:lnTo>
                    <a:cubicBezTo>
                      <a:pt x="3074" y="23788"/>
                      <a:pt x="-488" y="20089"/>
                      <a:pt x="-539" y="15563"/>
                    </a:cubicBezTo>
                    <a:lnTo>
                      <a:pt x="-539" y="7119"/>
                    </a:lnTo>
                    <a:cubicBezTo>
                      <a:pt x="-505" y="2644"/>
                      <a:pt x="3125" y="-971"/>
                      <a:pt x="7599" y="-987"/>
                    </a:cubicBezTo>
                    <a:lnTo>
                      <a:pt x="303072" y="-987"/>
                    </a:lnTo>
                    <a:cubicBezTo>
                      <a:pt x="307529" y="-954"/>
                      <a:pt x="311126" y="2661"/>
                      <a:pt x="311109" y="7119"/>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51" name="Freeform 302">
                <a:extLst>
                  <a:ext uri="{FF2B5EF4-FFF2-40B4-BE49-F238E27FC236}">
                    <a16:creationId xmlns:a16="http://schemas.microsoft.com/office/drawing/2014/main" id="{E4800AB5-9E29-99C6-10B8-5FEBF863FB3F}"/>
                  </a:ext>
                </a:extLst>
              </p:cNvPr>
              <p:cNvSpPr/>
              <p:nvPr/>
            </p:nvSpPr>
            <p:spPr>
              <a:xfrm>
                <a:off x="1751591" y="3995656"/>
                <a:ext cx="208522" cy="25079"/>
              </a:xfrm>
              <a:custGeom>
                <a:avLst/>
                <a:gdLst>
                  <a:gd name="connsiteX0" fmla="*/ 207966 w 208522"/>
                  <a:gd name="connsiteY0" fmla="*/ 16104 h 25079"/>
                  <a:gd name="connsiteX1" fmla="*/ 200318 w 208522"/>
                  <a:gd name="connsiteY1" fmla="*/ 24092 h 25079"/>
                  <a:gd name="connsiteX2" fmla="*/ 200132 w 208522"/>
                  <a:gd name="connsiteY2" fmla="*/ 24092 h 25079"/>
                  <a:gd name="connsiteX3" fmla="*/ 7399 w 208522"/>
                  <a:gd name="connsiteY3" fmla="*/ 24092 h 25079"/>
                  <a:gd name="connsiteX4" fmla="*/ -536 w 208522"/>
                  <a:gd name="connsiteY4" fmla="*/ 16222 h 25079"/>
                  <a:gd name="connsiteX5" fmla="*/ -536 w 208522"/>
                  <a:gd name="connsiteY5" fmla="*/ 16104 h 25079"/>
                  <a:gd name="connsiteX6" fmla="*/ -536 w 208522"/>
                  <a:gd name="connsiteY6" fmla="*/ 7659 h 25079"/>
                  <a:gd name="connsiteX7" fmla="*/ 7399 w 208522"/>
                  <a:gd name="connsiteY7" fmla="*/ -987 h 25079"/>
                  <a:gd name="connsiteX8" fmla="*/ 200149 w 208522"/>
                  <a:gd name="connsiteY8" fmla="*/ -987 h 25079"/>
                  <a:gd name="connsiteX9" fmla="*/ 207983 w 208522"/>
                  <a:gd name="connsiteY9" fmla="*/ 7659 h 2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522" h="25079">
                    <a:moveTo>
                      <a:pt x="207966" y="16104"/>
                    </a:moveTo>
                    <a:cubicBezTo>
                      <a:pt x="208068" y="20427"/>
                      <a:pt x="204640" y="23990"/>
                      <a:pt x="200318" y="24092"/>
                    </a:cubicBezTo>
                    <a:cubicBezTo>
                      <a:pt x="200250" y="24092"/>
                      <a:pt x="200200" y="24092"/>
                      <a:pt x="200132" y="24092"/>
                    </a:cubicBezTo>
                    <a:lnTo>
                      <a:pt x="7399" y="24092"/>
                    </a:lnTo>
                    <a:cubicBezTo>
                      <a:pt x="3043" y="24109"/>
                      <a:pt x="-519" y="20579"/>
                      <a:pt x="-536" y="16222"/>
                    </a:cubicBezTo>
                    <a:cubicBezTo>
                      <a:pt x="-536" y="16188"/>
                      <a:pt x="-536" y="16137"/>
                      <a:pt x="-536" y="16104"/>
                    </a:cubicBezTo>
                    <a:lnTo>
                      <a:pt x="-536" y="7659"/>
                    </a:lnTo>
                    <a:cubicBezTo>
                      <a:pt x="-654" y="3116"/>
                      <a:pt x="2858" y="-717"/>
                      <a:pt x="7399" y="-987"/>
                    </a:cubicBezTo>
                    <a:lnTo>
                      <a:pt x="200149" y="-987"/>
                    </a:lnTo>
                    <a:cubicBezTo>
                      <a:pt x="204589" y="-987"/>
                      <a:pt x="207983" y="3218"/>
                      <a:pt x="207983" y="7659"/>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3032" name="Freeform 303">
              <a:extLst>
                <a:ext uri="{FF2B5EF4-FFF2-40B4-BE49-F238E27FC236}">
                  <a16:creationId xmlns:a16="http://schemas.microsoft.com/office/drawing/2014/main" id="{98262A78-0ED9-DB13-73B6-37E896574DF0}"/>
                </a:ext>
              </a:extLst>
            </p:cNvPr>
            <p:cNvSpPr/>
            <p:nvPr/>
          </p:nvSpPr>
          <p:spPr>
            <a:xfrm>
              <a:off x="1681035" y="3572887"/>
              <a:ext cx="44371" cy="44383"/>
            </a:xfrm>
            <a:custGeom>
              <a:avLst/>
              <a:gdLst>
                <a:gd name="connsiteX0" fmla="*/ 43833 w 44371"/>
                <a:gd name="connsiteY0" fmla="*/ 21221 h 44383"/>
                <a:gd name="connsiteX1" fmla="*/ 21630 w 44371"/>
                <a:gd name="connsiteY1" fmla="*/ 43396 h 44383"/>
                <a:gd name="connsiteX2" fmla="*/ -539 w 44371"/>
                <a:gd name="connsiteY2" fmla="*/ 21187 h 44383"/>
                <a:gd name="connsiteX3" fmla="*/ 21630 w 44371"/>
                <a:gd name="connsiteY3" fmla="*/ -987 h 44383"/>
                <a:gd name="connsiteX4" fmla="*/ 43833 w 44371"/>
                <a:gd name="connsiteY4" fmla="*/ 21221 h 44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71" h="44383">
                  <a:moveTo>
                    <a:pt x="43833" y="21221"/>
                  </a:moveTo>
                  <a:cubicBezTo>
                    <a:pt x="43816" y="33482"/>
                    <a:pt x="33888" y="43412"/>
                    <a:pt x="21630" y="43396"/>
                  </a:cubicBezTo>
                  <a:cubicBezTo>
                    <a:pt x="9372" y="43379"/>
                    <a:pt x="-556" y="33448"/>
                    <a:pt x="-539" y="21187"/>
                  </a:cubicBezTo>
                  <a:cubicBezTo>
                    <a:pt x="-522" y="8943"/>
                    <a:pt x="9389" y="-971"/>
                    <a:pt x="21630" y="-987"/>
                  </a:cubicBezTo>
                  <a:cubicBezTo>
                    <a:pt x="33888" y="-987"/>
                    <a:pt x="43833" y="8960"/>
                    <a:pt x="43833" y="21221"/>
                  </a:cubicBezTo>
                  <a:close/>
                </a:path>
              </a:pathLst>
            </a:custGeom>
            <a:solidFill>
              <a:srgbClr val="FFFFFF">
                <a:alpha val="2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3" name="Freeform 304">
              <a:extLst>
                <a:ext uri="{FF2B5EF4-FFF2-40B4-BE49-F238E27FC236}">
                  <a16:creationId xmlns:a16="http://schemas.microsoft.com/office/drawing/2014/main" id="{EDE4BFFE-5171-8093-F29D-9DDE87668843}"/>
                </a:ext>
              </a:extLst>
            </p:cNvPr>
            <p:cNvSpPr/>
            <p:nvPr/>
          </p:nvSpPr>
          <p:spPr>
            <a:xfrm>
              <a:off x="1986368" y="3572887"/>
              <a:ext cx="44439" cy="44450"/>
            </a:xfrm>
            <a:custGeom>
              <a:avLst/>
              <a:gdLst>
                <a:gd name="connsiteX0" fmla="*/ 43900 w 44439"/>
                <a:gd name="connsiteY0" fmla="*/ 21221 h 44450"/>
                <a:gd name="connsiteX1" fmla="*/ 21697 w 44439"/>
                <a:gd name="connsiteY1" fmla="*/ 43463 h 44450"/>
                <a:gd name="connsiteX2" fmla="*/ -539 w 44439"/>
                <a:gd name="connsiteY2" fmla="*/ 21255 h 44450"/>
                <a:gd name="connsiteX3" fmla="*/ 21664 w 44439"/>
                <a:gd name="connsiteY3" fmla="*/ -987 h 44450"/>
                <a:gd name="connsiteX4" fmla="*/ 21680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7" y="43463"/>
                  </a:cubicBezTo>
                  <a:cubicBezTo>
                    <a:pt x="9423" y="43480"/>
                    <a:pt x="-522" y="33533"/>
                    <a:pt x="-539" y="21255"/>
                  </a:cubicBezTo>
                  <a:cubicBezTo>
                    <a:pt x="-556" y="8977"/>
                    <a:pt x="9389" y="-971"/>
                    <a:pt x="21664" y="-987"/>
                  </a:cubicBezTo>
                  <a:cubicBezTo>
                    <a:pt x="21664" y="-987"/>
                    <a:pt x="21680" y="-987"/>
                    <a:pt x="21680" y="-987"/>
                  </a:cubicBezTo>
                  <a:cubicBezTo>
                    <a:pt x="33938" y="-971"/>
                    <a:pt x="43883" y="8960"/>
                    <a:pt x="43900" y="21221"/>
                  </a:cubicBezTo>
                  <a:close/>
                </a:path>
              </a:pathLst>
            </a:custGeom>
            <a:solidFill>
              <a:srgbClr val="FFFFFF">
                <a:alpha val="2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4" name="Freeform 305">
              <a:extLst>
                <a:ext uri="{FF2B5EF4-FFF2-40B4-BE49-F238E27FC236}">
                  <a16:creationId xmlns:a16="http://schemas.microsoft.com/office/drawing/2014/main" id="{ED5D7CEB-5822-0786-393B-2ED82CEB1BB7}"/>
                </a:ext>
              </a:extLst>
            </p:cNvPr>
            <p:cNvSpPr/>
            <p:nvPr/>
          </p:nvSpPr>
          <p:spPr>
            <a:xfrm>
              <a:off x="1757301"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98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81" y="-987"/>
                    <a:pt x="21681" y="-987"/>
                    <a:pt x="21698" y="-987"/>
                  </a:cubicBezTo>
                  <a:cubicBezTo>
                    <a:pt x="33955" y="-987"/>
                    <a:pt x="43900" y="8960"/>
                    <a:pt x="43900" y="21221"/>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5" name="Freeform 306">
              <a:extLst>
                <a:ext uri="{FF2B5EF4-FFF2-40B4-BE49-F238E27FC236}">
                  <a16:creationId xmlns:a16="http://schemas.microsoft.com/office/drawing/2014/main" id="{B5E39FDB-C434-298A-0706-714A1E350A97}"/>
                </a:ext>
              </a:extLst>
            </p:cNvPr>
            <p:cNvSpPr/>
            <p:nvPr/>
          </p:nvSpPr>
          <p:spPr>
            <a:xfrm>
              <a:off x="1833651" y="3572887"/>
              <a:ext cx="44472" cy="44484"/>
            </a:xfrm>
            <a:custGeom>
              <a:avLst/>
              <a:gdLst>
                <a:gd name="connsiteX0" fmla="*/ 43934 w 44472"/>
                <a:gd name="connsiteY0" fmla="*/ 21221 h 44484"/>
                <a:gd name="connsiteX1" fmla="*/ 21731 w 44472"/>
                <a:gd name="connsiteY1" fmla="*/ 43497 h 44484"/>
                <a:gd name="connsiteX2" fmla="*/ -539 w 44472"/>
                <a:gd name="connsiteY2" fmla="*/ 21289 h 44484"/>
                <a:gd name="connsiteX3" fmla="*/ 21664 w 44472"/>
                <a:gd name="connsiteY3" fmla="*/ -987 h 44484"/>
                <a:gd name="connsiteX4" fmla="*/ 21714 w 44472"/>
                <a:gd name="connsiteY4" fmla="*/ -987 h 44484"/>
                <a:gd name="connsiteX5" fmla="*/ 43934 w 44472"/>
                <a:gd name="connsiteY5" fmla="*/ 21221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21"/>
                  </a:moveTo>
                  <a:cubicBezTo>
                    <a:pt x="43951" y="33499"/>
                    <a:pt x="34006" y="43480"/>
                    <a:pt x="21731" y="43497"/>
                  </a:cubicBezTo>
                  <a:cubicBezTo>
                    <a:pt x="9457" y="43514"/>
                    <a:pt x="-522" y="33567"/>
                    <a:pt x="-539" y="21289"/>
                  </a:cubicBezTo>
                  <a:cubicBezTo>
                    <a:pt x="-556" y="9011"/>
                    <a:pt x="9389" y="-971"/>
                    <a:pt x="21664" y="-987"/>
                  </a:cubicBezTo>
                  <a:cubicBezTo>
                    <a:pt x="21681" y="-987"/>
                    <a:pt x="21698" y="-987"/>
                    <a:pt x="21714" y="-987"/>
                  </a:cubicBezTo>
                  <a:cubicBezTo>
                    <a:pt x="33972" y="-971"/>
                    <a:pt x="43917" y="8960"/>
                    <a:pt x="43934" y="21221"/>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6" name="Freeform 307">
              <a:extLst>
                <a:ext uri="{FF2B5EF4-FFF2-40B4-BE49-F238E27FC236}">
                  <a16:creationId xmlns:a16="http://schemas.microsoft.com/office/drawing/2014/main" id="{0813F155-BAF0-2E09-C76B-0C4519A81372}"/>
                </a:ext>
              </a:extLst>
            </p:cNvPr>
            <p:cNvSpPr/>
            <p:nvPr/>
          </p:nvSpPr>
          <p:spPr>
            <a:xfrm>
              <a:off x="1910052"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81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64" y="-987"/>
                    <a:pt x="21681" y="-987"/>
                    <a:pt x="21681" y="-987"/>
                  </a:cubicBezTo>
                  <a:cubicBezTo>
                    <a:pt x="33939" y="-971"/>
                    <a:pt x="43883" y="8960"/>
                    <a:pt x="43900" y="21221"/>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7" name="Freeform 308">
              <a:extLst>
                <a:ext uri="{FF2B5EF4-FFF2-40B4-BE49-F238E27FC236}">
                  <a16:creationId xmlns:a16="http://schemas.microsoft.com/office/drawing/2014/main" id="{61542E5B-40E0-E4AD-0B60-6094112C34C3}"/>
                </a:ext>
              </a:extLst>
            </p:cNvPr>
            <p:cNvSpPr/>
            <p:nvPr/>
          </p:nvSpPr>
          <p:spPr>
            <a:xfrm>
              <a:off x="1681035" y="4537051"/>
              <a:ext cx="44371" cy="44383"/>
            </a:xfrm>
            <a:custGeom>
              <a:avLst/>
              <a:gdLst>
                <a:gd name="connsiteX0" fmla="*/ 43833 w 44371"/>
                <a:gd name="connsiteY0" fmla="*/ 21238 h 44383"/>
                <a:gd name="connsiteX1" fmla="*/ 21613 w 44371"/>
                <a:gd name="connsiteY1" fmla="*/ 43396 h 44383"/>
                <a:gd name="connsiteX2" fmla="*/ -539 w 44371"/>
                <a:gd name="connsiteY2" fmla="*/ 21170 h 44383"/>
                <a:gd name="connsiteX3" fmla="*/ 21630 w 44371"/>
                <a:gd name="connsiteY3" fmla="*/ -987 h 44383"/>
                <a:gd name="connsiteX4" fmla="*/ 43833 w 44371"/>
                <a:gd name="connsiteY4" fmla="*/ 21221 h 44383"/>
                <a:gd name="connsiteX5" fmla="*/ 43833 w 44371"/>
                <a:gd name="connsiteY5" fmla="*/ 21238 h 4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71" h="44383">
                  <a:moveTo>
                    <a:pt x="43833" y="21238"/>
                  </a:moveTo>
                  <a:cubicBezTo>
                    <a:pt x="43816" y="33499"/>
                    <a:pt x="33871" y="43412"/>
                    <a:pt x="21613" y="43396"/>
                  </a:cubicBezTo>
                  <a:cubicBezTo>
                    <a:pt x="9355" y="43379"/>
                    <a:pt x="-556" y="33431"/>
                    <a:pt x="-539" y="21170"/>
                  </a:cubicBezTo>
                  <a:cubicBezTo>
                    <a:pt x="-522" y="8926"/>
                    <a:pt x="9389" y="-971"/>
                    <a:pt x="21630" y="-987"/>
                  </a:cubicBezTo>
                  <a:cubicBezTo>
                    <a:pt x="33888" y="-987"/>
                    <a:pt x="43833" y="8960"/>
                    <a:pt x="43833" y="21221"/>
                  </a:cubicBezTo>
                  <a:cubicBezTo>
                    <a:pt x="43833" y="21221"/>
                    <a:pt x="43833" y="21238"/>
                    <a:pt x="43833" y="21238"/>
                  </a:cubicBezTo>
                  <a:close/>
                </a:path>
              </a:pathLst>
            </a:custGeom>
            <a:solidFill>
              <a:srgbClr val="FFFFFF">
                <a:alpha val="2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8" name="Freeform 309">
              <a:extLst>
                <a:ext uri="{FF2B5EF4-FFF2-40B4-BE49-F238E27FC236}">
                  <a16:creationId xmlns:a16="http://schemas.microsoft.com/office/drawing/2014/main" id="{3C055588-B620-6CEA-75AB-8F46411C7E3C}"/>
                </a:ext>
              </a:extLst>
            </p:cNvPr>
            <p:cNvSpPr/>
            <p:nvPr/>
          </p:nvSpPr>
          <p:spPr>
            <a:xfrm>
              <a:off x="1986368" y="4537051"/>
              <a:ext cx="44438" cy="44450"/>
            </a:xfrm>
            <a:custGeom>
              <a:avLst/>
              <a:gdLst>
                <a:gd name="connsiteX0" fmla="*/ 43900 w 44438"/>
                <a:gd name="connsiteY0" fmla="*/ 21238 h 44450"/>
                <a:gd name="connsiteX1" fmla="*/ 21680 w 44438"/>
                <a:gd name="connsiteY1" fmla="*/ 43463 h 44450"/>
                <a:gd name="connsiteX2" fmla="*/ -539 w 44438"/>
                <a:gd name="connsiteY2" fmla="*/ 21238 h 44450"/>
                <a:gd name="connsiteX3" fmla="*/ 21680 w 44438"/>
                <a:gd name="connsiteY3" fmla="*/ -987 h 44450"/>
                <a:gd name="connsiteX4" fmla="*/ 43900 w 44438"/>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8" h="44450">
                  <a:moveTo>
                    <a:pt x="43900" y="21238"/>
                  </a:moveTo>
                  <a:cubicBezTo>
                    <a:pt x="43900" y="33516"/>
                    <a:pt x="33955" y="43463"/>
                    <a:pt x="21680" y="43463"/>
                  </a:cubicBezTo>
                  <a:cubicBezTo>
                    <a:pt x="9406" y="43463"/>
                    <a:pt x="-539" y="33516"/>
                    <a:pt x="-539" y="21238"/>
                  </a:cubicBezTo>
                  <a:cubicBezTo>
                    <a:pt x="-539" y="8960"/>
                    <a:pt x="9406" y="-987"/>
                    <a:pt x="21680" y="-987"/>
                  </a:cubicBezTo>
                  <a:cubicBezTo>
                    <a:pt x="33955" y="-971"/>
                    <a:pt x="43883" y="8960"/>
                    <a:pt x="43900" y="21238"/>
                  </a:cubicBezTo>
                  <a:close/>
                </a:path>
              </a:pathLst>
            </a:custGeom>
            <a:solidFill>
              <a:srgbClr val="FFFFFF">
                <a:alpha val="2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39" name="Freeform 310">
              <a:extLst>
                <a:ext uri="{FF2B5EF4-FFF2-40B4-BE49-F238E27FC236}">
                  <a16:creationId xmlns:a16="http://schemas.microsoft.com/office/drawing/2014/main" id="{296E097A-9D0F-7C22-EFAB-C56B71A42BA2}"/>
                </a:ext>
              </a:extLst>
            </p:cNvPr>
            <p:cNvSpPr/>
            <p:nvPr/>
          </p:nvSpPr>
          <p:spPr>
            <a:xfrm>
              <a:off x="1757301" y="4537051"/>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0" name="Freeform 311">
              <a:extLst>
                <a:ext uri="{FF2B5EF4-FFF2-40B4-BE49-F238E27FC236}">
                  <a16:creationId xmlns:a16="http://schemas.microsoft.com/office/drawing/2014/main" id="{B28FE352-7DE7-B9DC-9349-008D4CC9938C}"/>
                </a:ext>
              </a:extLst>
            </p:cNvPr>
            <p:cNvSpPr/>
            <p:nvPr/>
          </p:nvSpPr>
          <p:spPr>
            <a:xfrm>
              <a:off x="1833651" y="4537051"/>
              <a:ext cx="44472" cy="44484"/>
            </a:xfrm>
            <a:custGeom>
              <a:avLst/>
              <a:gdLst>
                <a:gd name="connsiteX0" fmla="*/ 43934 w 44472"/>
                <a:gd name="connsiteY0" fmla="*/ 21238 h 44484"/>
                <a:gd name="connsiteX1" fmla="*/ 21714 w 44472"/>
                <a:gd name="connsiteY1" fmla="*/ 43497 h 44484"/>
                <a:gd name="connsiteX2" fmla="*/ -539 w 44472"/>
                <a:gd name="connsiteY2" fmla="*/ 21272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2"/>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1" name="Freeform 312">
              <a:extLst>
                <a:ext uri="{FF2B5EF4-FFF2-40B4-BE49-F238E27FC236}">
                  <a16:creationId xmlns:a16="http://schemas.microsoft.com/office/drawing/2014/main" id="{7BBC2175-715E-B50A-28AB-D178EFF1B415}"/>
                </a:ext>
              </a:extLst>
            </p:cNvPr>
            <p:cNvSpPr/>
            <p:nvPr/>
          </p:nvSpPr>
          <p:spPr>
            <a:xfrm>
              <a:off x="1910052" y="4537051"/>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2" name="Freeform 313">
              <a:extLst>
                <a:ext uri="{FF2B5EF4-FFF2-40B4-BE49-F238E27FC236}">
                  <a16:creationId xmlns:a16="http://schemas.microsoft.com/office/drawing/2014/main" id="{62A26EE6-B065-F15D-AA66-7B7EAE78433E}"/>
                </a:ext>
              </a:extLst>
            </p:cNvPr>
            <p:cNvSpPr/>
            <p:nvPr/>
          </p:nvSpPr>
          <p:spPr>
            <a:xfrm>
              <a:off x="1757301" y="4093762"/>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3" name="Freeform 314">
              <a:extLst>
                <a:ext uri="{FF2B5EF4-FFF2-40B4-BE49-F238E27FC236}">
                  <a16:creationId xmlns:a16="http://schemas.microsoft.com/office/drawing/2014/main" id="{E39AA1B4-0828-AC95-9D2E-05E4817E9C7E}"/>
                </a:ext>
              </a:extLst>
            </p:cNvPr>
            <p:cNvSpPr/>
            <p:nvPr/>
          </p:nvSpPr>
          <p:spPr>
            <a:xfrm>
              <a:off x="1833651" y="4093762"/>
              <a:ext cx="44472" cy="44484"/>
            </a:xfrm>
            <a:custGeom>
              <a:avLst/>
              <a:gdLst>
                <a:gd name="connsiteX0" fmla="*/ 43934 w 44472"/>
                <a:gd name="connsiteY0" fmla="*/ 21238 h 44484"/>
                <a:gd name="connsiteX1" fmla="*/ 21714 w 44472"/>
                <a:gd name="connsiteY1" fmla="*/ 43497 h 44484"/>
                <a:gd name="connsiteX2" fmla="*/ -539 w 44472"/>
                <a:gd name="connsiteY2" fmla="*/ 21271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1"/>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4" name="Freeform 315">
              <a:extLst>
                <a:ext uri="{FF2B5EF4-FFF2-40B4-BE49-F238E27FC236}">
                  <a16:creationId xmlns:a16="http://schemas.microsoft.com/office/drawing/2014/main" id="{080C81B5-9FF2-A004-F175-9FAF98B5B209}"/>
                </a:ext>
              </a:extLst>
            </p:cNvPr>
            <p:cNvSpPr/>
            <p:nvPr/>
          </p:nvSpPr>
          <p:spPr>
            <a:xfrm>
              <a:off x="1910052" y="4093762"/>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5" name="Freeform 316">
              <a:extLst>
                <a:ext uri="{FF2B5EF4-FFF2-40B4-BE49-F238E27FC236}">
                  <a16:creationId xmlns:a16="http://schemas.microsoft.com/office/drawing/2014/main" id="{60C6518B-03EA-62C6-8F74-249478D02DEE}"/>
                </a:ext>
              </a:extLst>
            </p:cNvPr>
            <p:cNvSpPr/>
            <p:nvPr/>
          </p:nvSpPr>
          <p:spPr>
            <a:xfrm>
              <a:off x="1722840" y="4195751"/>
              <a:ext cx="266043" cy="268510"/>
            </a:xfrm>
            <a:custGeom>
              <a:avLst/>
              <a:gdLst>
                <a:gd name="connsiteX0" fmla="*/ 217535 w 266043"/>
                <a:gd name="connsiteY0" fmla="*/ 0 h 268510"/>
                <a:gd name="connsiteX1" fmla="*/ 266044 w 266043"/>
                <a:gd name="connsiteY1" fmla="*/ 0 h 268510"/>
                <a:gd name="connsiteX2" fmla="*/ 266044 w 266043"/>
                <a:gd name="connsiteY2" fmla="*/ 268510 h 268510"/>
                <a:gd name="connsiteX3" fmla="*/ 217535 w 266043"/>
                <a:gd name="connsiteY3" fmla="*/ 268510 h 268510"/>
                <a:gd name="connsiteX4" fmla="*/ 48508 w 266043"/>
                <a:gd name="connsiteY4" fmla="*/ 268510 h 268510"/>
                <a:gd name="connsiteX5" fmla="*/ 0 w 266043"/>
                <a:gd name="connsiteY5" fmla="*/ 268510 h 268510"/>
                <a:gd name="connsiteX6" fmla="*/ 0 w 266043"/>
                <a:gd name="connsiteY6" fmla="*/ 0 h 268510"/>
                <a:gd name="connsiteX7" fmla="*/ 48508 w 266043"/>
                <a:gd name="connsiteY7" fmla="*/ 0 h 2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043" h="268510">
                  <a:moveTo>
                    <a:pt x="217535" y="0"/>
                  </a:moveTo>
                  <a:cubicBezTo>
                    <a:pt x="244326" y="0"/>
                    <a:pt x="266044" y="0"/>
                    <a:pt x="266044" y="0"/>
                  </a:cubicBezTo>
                  <a:lnTo>
                    <a:pt x="266044" y="268510"/>
                  </a:lnTo>
                  <a:cubicBezTo>
                    <a:pt x="266044" y="268510"/>
                    <a:pt x="244326" y="268510"/>
                    <a:pt x="217535" y="268510"/>
                  </a:cubicBezTo>
                  <a:lnTo>
                    <a:pt x="48508" y="268510"/>
                  </a:lnTo>
                  <a:cubicBezTo>
                    <a:pt x="21718" y="268510"/>
                    <a:pt x="0" y="268510"/>
                    <a:pt x="0" y="268510"/>
                  </a:cubicBezTo>
                  <a:lnTo>
                    <a:pt x="0" y="0"/>
                  </a:lnTo>
                  <a:cubicBezTo>
                    <a:pt x="0" y="0"/>
                    <a:pt x="21718" y="0"/>
                    <a:pt x="48508" y="0"/>
                  </a:cubicBezTo>
                  <a:close/>
                </a:path>
              </a:pathLst>
            </a:custGeom>
            <a:solidFill>
              <a:srgbClr val="E0E0E0"/>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6" name="Freeform 317">
              <a:extLst>
                <a:ext uri="{FF2B5EF4-FFF2-40B4-BE49-F238E27FC236}">
                  <a16:creationId xmlns:a16="http://schemas.microsoft.com/office/drawing/2014/main" id="{82FE3149-F110-7ABC-2707-812A7EA631A3}"/>
                </a:ext>
              </a:extLst>
            </p:cNvPr>
            <p:cNvSpPr/>
            <p:nvPr/>
          </p:nvSpPr>
          <p:spPr>
            <a:xfrm>
              <a:off x="1746799" y="4219733"/>
              <a:ext cx="218109" cy="220563"/>
            </a:xfrm>
            <a:custGeom>
              <a:avLst/>
              <a:gdLst>
                <a:gd name="connsiteX0" fmla="*/ 217570 w 218109"/>
                <a:gd name="connsiteY0" fmla="*/ 195037 h 220563"/>
                <a:gd name="connsiteX1" fmla="*/ 193207 w 218109"/>
                <a:gd name="connsiteY1" fmla="*/ 219576 h 220563"/>
                <a:gd name="connsiteX2" fmla="*/ 23926 w 218109"/>
                <a:gd name="connsiteY2" fmla="*/ 219576 h 220563"/>
                <a:gd name="connsiteX3" fmla="*/ -539 w 218109"/>
                <a:gd name="connsiteY3" fmla="*/ 195037 h 220563"/>
                <a:gd name="connsiteX4" fmla="*/ -539 w 218109"/>
                <a:gd name="connsiteY4" fmla="*/ 23400 h 220563"/>
                <a:gd name="connsiteX5" fmla="*/ 23926 w 218109"/>
                <a:gd name="connsiteY5" fmla="*/ -987 h 220563"/>
                <a:gd name="connsiteX6" fmla="*/ 193207 w 218109"/>
                <a:gd name="connsiteY6" fmla="*/ -987 h 220563"/>
                <a:gd name="connsiteX7" fmla="*/ 217570 w 218109"/>
                <a:gd name="connsiteY7" fmla="*/ 23400 h 22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109" h="220563">
                  <a:moveTo>
                    <a:pt x="217570" y="195037"/>
                  </a:moveTo>
                  <a:cubicBezTo>
                    <a:pt x="217503" y="208497"/>
                    <a:pt x="206663" y="219407"/>
                    <a:pt x="193207" y="219576"/>
                  </a:cubicBezTo>
                  <a:lnTo>
                    <a:pt x="23926" y="219576"/>
                  </a:lnTo>
                  <a:cubicBezTo>
                    <a:pt x="10453" y="219424"/>
                    <a:pt x="-421" y="208514"/>
                    <a:pt x="-539" y="195037"/>
                  </a:cubicBezTo>
                  <a:lnTo>
                    <a:pt x="-539" y="23400"/>
                  </a:lnTo>
                  <a:cubicBezTo>
                    <a:pt x="-421" y="9956"/>
                    <a:pt x="10469" y="-920"/>
                    <a:pt x="23926" y="-987"/>
                  </a:cubicBezTo>
                  <a:lnTo>
                    <a:pt x="193207" y="-987"/>
                  </a:lnTo>
                  <a:cubicBezTo>
                    <a:pt x="206629" y="-903"/>
                    <a:pt x="217503" y="9973"/>
                    <a:pt x="217570" y="23400"/>
                  </a:cubicBezTo>
                  <a:close/>
                </a:path>
              </a:pathLst>
            </a:custGeom>
            <a:solidFill>
              <a:srgbClr val="F5F5F5"/>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7" name="Freeform 320">
              <a:extLst>
                <a:ext uri="{FF2B5EF4-FFF2-40B4-BE49-F238E27FC236}">
                  <a16:creationId xmlns:a16="http://schemas.microsoft.com/office/drawing/2014/main" id="{CFCC92CD-89A2-BF75-CA89-40B8FA08DF97}"/>
                </a:ext>
              </a:extLst>
            </p:cNvPr>
            <p:cNvSpPr/>
            <p:nvPr/>
          </p:nvSpPr>
          <p:spPr>
            <a:xfrm>
              <a:off x="1310800" y="4678374"/>
              <a:ext cx="201546" cy="38100"/>
            </a:xfrm>
            <a:custGeom>
              <a:avLst/>
              <a:gdLst>
                <a:gd name="connsiteX0" fmla="*/ 187346 w 201546"/>
                <a:gd name="connsiteY0" fmla="*/ 0 h 38100"/>
                <a:gd name="connsiteX1" fmla="*/ 201546 w 201546"/>
                <a:gd name="connsiteY1" fmla="*/ 0 h 38100"/>
                <a:gd name="connsiteX2" fmla="*/ 201546 w 201546"/>
                <a:gd name="connsiteY2" fmla="*/ 38100 h 38100"/>
                <a:gd name="connsiteX3" fmla="*/ 187346 w 201546"/>
                <a:gd name="connsiteY3" fmla="*/ 38100 h 38100"/>
                <a:gd name="connsiteX4" fmla="*/ 14200 w 201546"/>
                <a:gd name="connsiteY4" fmla="*/ 38100 h 38100"/>
                <a:gd name="connsiteX5" fmla="*/ 0 w 201546"/>
                <a:gd name="connsiteY5" fmla="*/ 38100 h 38100"/>
                <a:gd name="connsiteX6" fmla="*/ 0 w 201546"/>
                <a:gd name="connsiteY6" fmla="*/ 0 h 38100"/>
                <a:gd name="connsiteX7" fmla="*/ 14200 w 201546"/>
                <a:gd name="connsiteY7"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546" h="38100">
                  <a:moveTo>
                    <a:pt x="187346" y="0"/>
                  </a:moveTo>
                  <a:cubicBezTo>
                    <a:pt x="195189" y="0"/>
                    <a:pt x="201546" y="0"/>
                    <a:pt x="201546" y="0"/>
                  </a:cubicBezTo>
                  <a:lnTo>
                    <a:pt x="201546" y="38100"/>
                  </a:lnTo>
                  <a:cubicBezTo>
                    <a:pt x="201546" y="38100"/>
                    <a:pt x="195189" y="38100"/>
                    <a:pt x="187346" y="38100"/>
                  </a:cubicBezTo>
                  <a:lnTo>
                    <a:pt x="14200" y="38100"/>
                  </a:lnTo>
                  <a:cubicBezTo>
                    <a:pt x="6357" y="38100"/>
                    <a:pt x="0" y="38100"/>
                    <a:pt x="0" y="38100"/>
                  </a:cubicBezTo>
                  <a:lnTo>
                    <a:pt x="0" y="0"/>
                  </a:lnTo>
                  <a:cubicBezTo>
                    <a:pt x="0" y="0"/>
                    <a:pt x="6357" y="0"/>
                    <a:pt x="14200" y="0"/>
                  </a:cubicBezTo>
                  <a:close/>
                </a:path>
              </a:pathLst>
            </a:custGeom>
            <a:solidFill>
              <a:srgbClr val="A8A8A8"/>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8" name="Freeform 321">
              <a:extLst>
                <a:ext uri="{FF2B5EF4-FFF2-40B4-BE49-F238E27FC236}">
                  <a16:creationId xmlns:a16="http://schemas.microsoft.com/office/drawing/2014/main" id="{4440332C-CA6D-5B99-2F77-E76710E9DBC8}"/>
                </a:ext>
              </a:extLst>
            </p:cNvPr>
            <p:cNvSpPr/>
            <p:nvPr/>
          </p:nvSpPr>
          <p:spPr>
            <a:xfrm>
              <a:off x="1314869" y="4682427"/>
              <a:ext cx="193407" cy="29960"/>
            </a:xfrm>
            <a:custGeom>
              <a:avLst/>
              <a:gdLst>
                <a:gd name="connsiteX0" fmla="*/ 10130 w 193407"/>
                <a:gd name="connsiteY0" fmla="*/ 0 h 29960"/>
                <a:gd name="connsiteX1" fmla="*/ 183277 w 193407"/>
                <a:gd name="connsiteY1" fmla="*/ 0 h 29960"/>
                <a:gd name="connsiteX2" fmla="*/ 193408 w 193407"/>
                <a:gd name="connsiteY2" fmla="*/ 10133 h 29960"/>
                <a:gd name="connsiteX3" fmla="*/ 193408 w 193407"/>
                <a:gd name="connsiteY3" fmla="*/ 19827 h 29960"/>
                <a:gd name="connsiteX4" fmla="*/ 183277 w 193407"/>
                <a:gd name="connsiteY4" fmla="*/ 29960 h 29960"/>
                <a:gd name="connsiteX5" fmla="*/ 10130 w 193407"/>
                <a:gd name="connsiteY5" fmla="*/ 29960 h 29960"/>
                <a:gd name="connsiteX6" fmla="*/ 0 w 193407"/>
                <a:gd name="connsiteY6" fmla="*/ 19827 h 29960"/>
                <a:gd name="connsiteX7" fmla="*/ 0 w 193407"/>
                <a:gd name="connsiteY7" fmla="*/ 10133 h 29960"/>
                <a:gd name="connsiteX8" fmla="*/ 10130 w 193407"/>
                <a:gd name="connsiteY8" fmla="*/ 0 h 2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407" h="29960">
                  <a:moveTo>
                    <a:pt x="10130" y="0"/>
                  </a:moveTo>
                  <a:lnTo>
                    <a:pt x="183277" y="0"/>
                  </a:lnTo>
                  <a:cubicBezTo>
                    <a:pt x="188873" y="0"/>
                    <a:pt x="193408" y="4536"/>
                    <a:pt x="193408" y="10133"/>
                  </a:cubicBezTo>
                  <a:lnTo>
                    <a:pt x="193408" y="19827"/>
                  </a:lnTo>
                  <a:cubicBezTo>
                    <a:pt x="193408" y="25424"/>
                    <a:pt x="188873" y="29960"/>
                    <a:pt x="183277" y="29960"/>
                  </a:cubicBezTo>
                  <a:lnTo>
                    <a:pt x="10130" y="29960"/>
                  </a:lnTo>
                  <a:cubicBezTo>
                    <a:pt x="4535" y="29960"/>
                    <a:pt x="0" y="25424"/>
                    <a:pt x="0" y="19827"/>
                  </a:cubicBezTo>
                  <a:lnTo>
                    <a:pt x="0" y="10133"/>
                  </a:lnTo>
                  <a:cubicBezTo>
                    <a:pt x="0" y="4536"/>
                    <a:pt x="4535" y="0"/>
                    <a:pt x="10130" y="0"/>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49" name="Freeform 322">
              <a:extLst>
                <a:ext uri="{FF2B5EF4-FFF2-40B4-BE49-F238E27FC236}">
                  <a16:creationId xmlns:a16="http://schemas.microsoft.com/office/drawing/2014/main" id="{A155A7ED-AA59-5A6E-4BF1-3B7532CA9B02}"/>
                </a:ext>
              </a:extLst>
            </p:cNvPr>
            <p:cNvSpPr/>
            <p:nvPr/>
          </p:nvSpPr>
          <p:spPr>
            <a:xfrm>
              <a:off x="1481025"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0" name="Freeform 323">
              <a:extLst>
                <a:ext uri="{FF2B5EF4-FFF2-40B4-BE49-F238E27FC236}">
                  <a16:creationId xmlns:a16="http://schemas.microsoft.com/office/drawing/2014/main" id="{E513D95B-0518-8670-4FA5-610D2E10C1C1}"/>
                </a:ext>
              </a:extLst>
            </p:cNvPr>
            <p:cNvSpPr/>
            <p:nvPr/>
          </p:nvSpPr>
          <p:spPr>
            <a:xfrm>
              <a:off x="1327177"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1" name="Freeform 324">
              <a:extLst>
                <a:ext uri="{FF2B5EF4-FFF2-40B4-BE49-F238E27FC236}">
                  <a16:creationId xmlns:a16="http://schemas.microsoft.com/office/drawing/2014/main" id="{D9ACA162-BB78-F439-67CF-B75993BBE091}"/>
                </a:ext>
              </a:extLst>
            </p:cNvPr>
            <p:cNvSpPr/>
            <p:nvPr/>
          </p:nvSpPr>
          <p:spPr>
            <a:xfrm>
              <a:off x="1365622"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2" name="Freeform 325">
              <a:extLst>
                <a:ext uri="{FF2B5EF4-FFF2-40B4-BE49-F238E27FC236}">
                  <a16:creationId xmlns:a16="http://schemas.microsoft.com/office/drawing/2014/main" id="{94EE5C6C-5E05-64E2-9419-421E54F6D91A}"/>
                </a:ext>
              </a:extLst>
            </p:cNvPr>
            <p:cNvSpPr/>
            <p:nvPr/>
          </p:nvSpPr>
          <p:spPr>
            <a:xfrm>
              <a:off x="1404084" y="4689942"/>
              <a:ext cx="14959" cy="14963"/>
            </a:xfrm>
            <a:custGeom>
              <a:avLst/>
              <a:gdLst>
                <a:gd name="connsiteX0" fmla="*/ 14421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1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1" y="6494"/>
                  </a:moveTo>
                  <a:cubicBezTo>
                    <a:pt x="14421" y="2356"/>
                    <a:pt x="11077" y="-987"/>
                    <a:pt x="6941" y="-987"/>
                  </a:cubicBezTo>
                  <a:cubicBezTo>
                    <a:pt x="2804" y="-987"/>
                    <a:pt x="-539" y="2356"/>
                    <a:pt x="-539" y="6494"/>
                  </a:cubicBezTo>
                  <a:cubicBezTo>
                    <a:pt x="-539" y="10632"/>
                    <a:pt x="2804" y="13976"/>
                    <a:pt x="6941" y="13976"/>
                  </a:cubicBezTo>
                  <a:cubicBezTo>
                    <a:pt x="11077" y="13976"/>
                    <a:pt x="14421" y="10632"/>
                    <a:pt x="14421" y="6494"/>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3" name="Freeform 326">
              <a:extLst>
                <a:ext uri="{FF2B5EF4-FFF2-40B4-BE49-F238E27FC236}">
                  <a16:creationId xmlns:a16="http://schemas.microsoft.com/office/drawing/2014/main" id="{F5B9EB59-5B8D-73DC-93B0-6F089434116F}"/>
                </a:ext>
              </a:extLst>
            </p:cNvPr>
            <p:cNvSpPr/>
            <p:nvPr/>
          </p:nvSpPr>
          <p:spPr>
            <a:xfrm>
              <a:off x="1442563"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4" name="Freeform 327">
              <a:extLst>
                <a:ext uri="{FF2B5EF4-FFF2-40B4-BE49-F238E27FC236}">
                  <a16:creationId xmlns:a16="http://schemas.microsoft.com/office/drawing/2014/main" id="{0762A84C-FE3D-7823-C6CF-378EEE916C03}"/>
                </a:ext>
              </a:extLst>
            </p:cNvPr>
            <p:cNvSpPr/>
            <p:nvPr/>
          </p:nvSpPr>
          <p:spPr>
            <a:xfrm>
              <a:off x="1482545"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5" name="Freeform 328">
              <a:extLst>
                <a:ext uri="{FF2B5EF4-FFF2-40B4-BE49-F238E27FC236}">
                  <a16:creationId xmlns:a16="http://schemas.microsoft.com/office/drawing/2014/main" id="{C8B0597B-753D-9BAD-6533-8311DFA43C4F}"/>
                </a:ext>
              </a:extLst>
            </p:cNvPr>
            <p:cNvSpPr/>
            <p:nvPr/>
          </p:nvSpPr>
          <p:spPr>
            <a:xfrm>
              <a:off x="144408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6" name="Freeform 329">
              <a:extLst>
                <a:ext uri="{FF2B5EF4-FFF2-40B4-BE49-F238E27FC236}">
                  <a16:creationId xmlns:a16="http://schemas.microsoft.com/office/drawing/2014/main" id="{AC15896E-1804-47AA-6E17-D7025832259F}"/>
                </a:ext>
              </a:extLst>
            </p:cNvPr>
            <p:cNvSpPr/>
            <p:nvPr/>
          </p:nvSpPr>
          <p:spPr>
            <a:xfrm>
              <a:off x="1405604"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7" name="Freeform 330">
              <a:extLst>
                <a:ext uri="{FF2B5EF4-FFF2-40B4-BE49-F238E27FC236}">
                  <a16:creationId xmlns:a16="http://schemas.microsoft.com/office/drawing/2014/main" id="{D7238DBA-D7AA-DC75-8599-553EE55F15FA}"/>
                </a:ext>
              </a:extLst>
            </p:cNvPr>
            <p:cNvSpPr/>
            <p:nvPr/>
          </p:nvSpPr>
          <p:spPr>
            <a:xfrm>
              <a:off x="1367142"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8" name="Freeform 331">
              <a:extLst>
                <a:ext uri="{FF2B5EF4-FFF2-40B4-BE49-F238E27FC236}">
                  <a16:creationId xmlns:a16="http://schemas.microsoft.com/office/drawing/2014/main" id="{488A2D08-0BD3-DE70-FCC5-86E8A99D80BF}"/>
                </a:ext>
              </a:extLst>
            </p:cNvPr>
            <p:cNvSpPr/>
            <p:nvPr/>
          </p:nvSpPr>
          <p:spPr>
            <a:xfrm>
              <a:off x="132866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59" name="Freeform 332">
              <a:extLst>
                <a:ext uri="{FF2B5EF4-FFF2-40B4-BE49-F238E27FC236}">
                  <a16:creationId xmlns:a16="http://schemas.microsoft.com/office/drawing/2014/main" id="{54E0181E-865F-EE4D-1B7F-BDEA344262EA}"/>
                </a:ext>
              </a:extLst>
            </p:cNvPr>
            <p:cNvSpPr/>
            <p:nvPr/>
          </p:nvSpPr>
          <p:spPr>
            <a:xfrm>
              <a:off x="1175389" y="4693378"/>
              <a:ext cx="317448" cy="135184"/>
            </a:xfrm>
            <a:custGeom>
              <a:avLst/>
              <a:gdLst>
                <a:gd name="connsiteX0" fmla="*/ 259072 w 317448"/>
                <a:gd name="connsiteY0" fmla="*/ 134198 h 135184"/>
                <a:gd name="connsiteX1" fmla="*/ 3513 w 317448"/>
                <a:gd name="connsiteY1" fmla="*/ 134198 h 135184"/>
                <a:gd name="connsiteX2" fmla="*/ -539 w 317448"/>
                <a:gd name="connsiteY2" fmla="*/ 130144 h 135184"/>
                <a:gd name="connsiteX3" fmla="*/ 3513 w 317448"/>
                <a:gd name="connsiteY3" fmla="*/ 126091 h 135184"/>
                <a:gd name="connsiteX4" fmla="*/ 259072 w 317448"/>
                <a:gd name="connsiteY4" fmla="*/ 126091 h 135184"/>
                <a:gd name="connsiteX5" fmla="*/ 285428 w 317448"/>
                <a:gd name="connsiteY5" fmla="*/ 99711 h 135184"/>
                <a:gd name="connsiteX6" fmla="*/ 285428 w 317448"/>
                <a:gd name="connsiteY6" fmla="*/ 9155 h 135184"/>
                <a:gd name="connsiteX7" fmla="*/ 295558 w 317448"/>
                <a:gd name="connsiteY7" fmla="*/ -978 h 135184"/>
                <a:gd name="connsiteX8" fmla="*/ 312578 w 317448"/>
                <a:gd name="connsiteY8" fmla="*/ -978 h 135184"/>
                <a:gd name="connsiteX9" fmla="*/ 316900 w 317448"/>
                <a:gd name="connsiteY9" fmla="*/ 2822 h 135184"/>
                <a:gd name="connsiteX10" fmla="*/ 313101 w 317448"/>
                <a:gd name="connsiteY10" fmla="*/ 7145 h 135184"/>
                <a:gd name="connsiteX11" fmla="*/ 312578 w 317448"/>
                <a:gd name="connsiteY11" fmla="*/ 7145 h 135184"/>
                <a:gd name="connsiteX12" fmla="*/ 295558 w 317448"/>
                <a:gd name="connsiteY12" fmla="*/ 7145 h 135184"/>
                <a:gd name="connsiteX13" fmla="*/ 293532 w 317448"/>
                <a:gd name="connsiteY13" fmla="*/ 9172 h 135184"/>
                <a:gd name="connsiteX14" fmla="*/ 293532 w 317448"/>
                <a:gd name="connsiteY14" fmla="*/ 99728 h 135184"/>
                <a:gd name="connsiteX15" fmla="*/ 259072 w 317448"/>
                <a:gd name="connsiteY15" fmla="*/ 134198 h 13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48" h="135184">
                  <a:moveTo>
                    <a:pt x="259072" y="134198"/>
                  </a:moveTo>
                  <a:lnTo>
                    <a:pt x="3513" y="134198"/>
                  </a:lnTo>
                  <a:cubicBezTo>
                    <a:pt x="1276" y="134198"/>
                    <a:pt x="-539" y="132391"/>
                    <a:pt x="-539" y="130144"/>
                  </a:cubicBezTo>
                  <a:cubicBezTo>
                    <a:pt x="-539" y="127898"/>
                    <a:pt x="1276" y="126091"/>
                    <a:pt x="3513" y="126091"/>
                  </a:cubicBezTo>
                  <a:lnTo>
                    <a:pt x="259072" y="126091"/>
                  </a:lnTo>
                  <a:cubicBezTo>
                    <a:pt x="273626" y="126074"/>
                    <a:pt x="285411" y="114269"/>
                    <a:pt x="285428" y="99711"/>
                  </a:cubicBezTo>
                  <a:lnTo>
                    <a:pt x="285428" y="9155"/>
                  </a:lnTo>
                  <a:cubicBezTo>
                    <a:pt x="285428" y="3565"/>
                    <a:pt x="289970" y="-978"/>
                    <a:pt x="295558" y="-978"/>
                  </a:cubicBezTo>
                  <a:lnTo>
                    <a:pt x="312578" y="-978"/>
                  </a:lnTo>
                  <a:cubicBezTo>
                    <a:pt x="314823" y="-1130"/>
                    <a:pt x="316748" y="576"/>
                    <a:pt x="316900" y="2822"/>
                  </a:cubicBezTo>
                  <a:cubicBezTo>
                    <a:pt x="317052" y="5068"/>
                    <a:pt x="315347" y="6993"/>
                    <a:pt x="313101" y="7145"/>
                  </a:cubicBezTo>
                  <a:cubicBezTo>
                    <a:pt x="312932" y="7162"/>
                    <a:pt x="312747" y="7162"/>
                    <a:pt x="312578" y="7145"/>
                  </a:cubicBezTo>
                  <a:lnTo>
                    <a:pt x="295558" y="7145"/>
                  </a:lnTo>
                  <a:cubicBezTo>
                    <a:pt x="294444" y="7162"/>
                    <a:pt x="293549" y="8057"/>
                    <a:pt x="293532" y="9172"/>
                  </a:cubicBezTo>
                  <a:lnTo>
                    <a:pt x="293532" y="99728"/>
                  </a:lnTo>
                  <a:cubicBezTo>
                    <a:pt x="293499" y="118761"/>
                    <a:pt x="278100" y="134164"/>
                    <a:pt x="259072" y="134198"/>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0" name="Freeform 333">
              <a:extLst>
                <a:ext uri="{FF2B5EF4-FFF2-40B4-BE49-F238E27FC236}">
                  <a16:creationId xmlns:a16="http://schemas.microsoft.com/office/drawing/2014/main" id="{FE697AB9-7283-7D1D-D2D2-B7D35F145496}"/>
                </a:ext>
              </a:extLst>
            </p:cNvPr>
            <p:cNvSpPr/>
            <p:nvPr/>
          </p:nvSpPr>
          <p:spPr>
            <a:xfrm>
              <a:off x="1175616" y="4301389"/>
              <a:ext cx="201293" cy="400105"/>
            </a:xfrm>
            <a:custGeom>
              <a:avLst/>
              <a:gdLst>
                <a:gd name="connsiteX0" fmla="*/ 196947 w 201293"/>
                <a:gd name="connsiteY0" fmla="*/ 399118 h 400105"/>
                <a:gd name="connsiteX1" fmla="*/ 179911 w 201293"/>
                <a:gd name="connsiteY1" fmla="*/ 399118 h 400105"/>
                <a:gd name="connsiteX2" fmla="*/ 169780 w 201293"/>
                <a:gd name="connsiteY2" fmla="*/ 388985 h 400105"/>
                <a:gd name="connsiteX3" fmla="*/ 169780 w 201293"/>
                <a:gd name="connsiteY3" fmla="*/ 33499 h 400105"/>
                <a:gd name="connsiteX4" fmla="*/ 143407 w 201293"/>
                <a:gd name="connsiteY4" fmla="*/ 7136 h 400105"/>
                <a:gd name="connsiteX5" fmla="*/ 3269 w 201293"/>
                <a:gd name="connsiteY5" fmla="*/ 7136 h 400105"/>
                <a:gd name="connsiteX6" fmla="*/ -530 w 201293"/>
                <a:gd name="connsiteY6" fmla="*/ 2812 h 400105"/>
                <a:gd name="connsiteX7" fmla="*/ 3269 w 201293"/>
                <a:gd name="connsiteY7" fmla="*/ -987 h 400105"/>
                <a:gd name="connsiteX8" fmla="*/ 143407 w 201293"/>
                <a:gd name="connsiteY8" fmla="*/ -987 h 400105"/>
                <a:gd name="connsiteX9" fmla="*/ 177884 w 201293"/>
                <a:gd name="connsiteY9" fmla="*/ 33499 h 400105"/>
                <a:gd name="connsiteX10" fmla="*/ 177884 w 201293"/>
                <a:gd name="connsiteY10" fmla="*/ 388968 h 400105"/>
                <a:gd name="connsiteX11" fmla="*/ 179911 w 201293"/>
                <a:gd name="connsiteY11" fmla="*/ 390995 h 400105"/>
                <a:gd name="connsiteX12" fmla="*/ 196947 w 201293"/>
                <a:gd name="connsiteY12" fmla="*/ 390995 h 400105"/>
                <a:gd name="connsiteX13" fmla="*/ 200746 w 201293"/>
                <a:gd name="connsiteY13" fmla="*/ 395318 h 400105"/>
                <a:gd name="connsiteX14" fmla="*/ 196947 w 201293"/>
                <a:gd name="connsiteY14" fmla="*/ 399118 h 400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293" h="400105">
                  <a:moveTo>
                    <a:pt x="196947" y="399118"/>
                  </a:moveTo>
                  <a:lnTo>
                    <a:pt x="179911" y="399118"/>
                  </a:lnTo>
                  <a:cubicBezTo>
                    <a:pt x="174322" y="399118"/>
                    <a:pt x="169780" y="394575"/>
                    <a:pt x="169780" y="388985"/>
                  </a:cubicBezTo>
                  <a:lnTo>
                    <a:pt x="169780" y="33499"/>
                  </a:lnTo>
                  <a:cubicBezTo>
                    <a:pt x="169763" y="18941"/>
                    <a:pt x="157961" y="7153"/>
                    <a:pt x="143407" y="7136"/>
                  </a:cubicBezTo>
                  <a:lnTo>
                    <a:pt x="3269" y="7136"/>
                  </a:lnTo>
                  <a:cubicBezTo>
                    <a:pt x="1026" y="6984"/>
                    <a:pt x="-675" y="5059"/>
                    <a:pt x="-530" y="2812"/>
                  </a:cubicBezTo>
                  <a:cubicBezTo>
                    <a:pt x="-399" y="769"/>
                    <a:pt x="1227" y="-852"/>
                    <a:pt x="3269" y="-987"/>
                  </a:cubicBezTo>
                  <a:lnTo>
                    <a:pt x="143407" y="-987"/>
                  </a:lnTo>
                  <a:cubicBezTo>
                    <a:pt x="162436" y="-971"/>
                    <a:pt x="177868" y="14466"/>
                    <a:pt x="177884" y="33499"/>
                  </a:cubicBezTo>
                  <a:lnTo>
                    <a:pt x="177884" y="388968"/>
                  </a:lnTo>
                  <a:cubicBezTo>
                    <a:pt x="177901" y="390083"/>
                    <a:pt x="178796" y="390978"/>
                    <a:pt x="179911" y="390995"/>
                  </a:cubicBezTo>
                  <a:lnTo>
                    <a:pt x="196947" y="390995"/>
                  </a:lnTo>
                  <a:cubicBezTo>
                    <a:pt x="199192" y="391147"/>
                    <a:pt x="200898" y="393072"/>
                    <a:pt x="200746" y="395318"/>
                  </a:cubicBezTo>
                  <a:cubicBezTo>
                    <a:pt x="200611" y="397361"/>
                    <a:pt x="198990" y="398983"/>
                    <a:pt x="196947" y="399118"/>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1" name="Freeform 334">
              <a:extLst>
                <a:ext uri="{FF2B5EF4-FFF2-40B4-BE49-F238E27FC236}">
                  <a16:creationId xmlns:a16="http://schemas.microsoft.com/office/drawing/2014/main" id="{F23A3B39-351D-A159-97C6-2CCDF158A9ED}"/>
                </a:ext>
              </a:extLst>
            </p:cNvPr>
            <p:cNvSpPr/>
            <p:nvPr/>
          </p:nvSpPr>
          <p:spPr>
            <a:xfrm>
              <a:off x="1175389" y="4431160"/>
              <a:ext cx="240507" cy="270346"/>
            </a:xfrm>
            <a:custGeom>
              <a:avLst/>
              <a:gdLst>
                <a:gd name="connsiteX0" fmla="*/ 235637 w 240507"/>
                <a:gd name="connsiteY0" fmla="*/ 269347 h 270346"/>
                <a:gd name="connsiteX1" fmla="*/ 218550 w 240507"/>
                <a:gd name="connsiteY1" fmla="*/ 269347 h 270346"/>
                <a:gd name="connsiteX2" fmla="*/ 208419 w 240507"/>
                <a:gd name="connsiteY2" fmla="*/ 259213 h 270346"/>
                <a:gd name="connsiteX3" fmla="*/ 208419 w 240507"/>
                <a:gd name="connsiteY3" fmla="*/ 33499 h 270346"/>
                <a:gd name="connsiteX4" fmla="*/ 182063 w 240507"/>
                <a:gd name="connsiteY4" fmla="*/ 7119 h 270346"/>
                <a:gd name="connsiteX5" fmla="*/ 3513 w 240507"/>
                <a:gd name="connsiteY5" fmla="*/ 7119 h 270346"/>
                <a:gd name="connsiteX6" fmla="*/ -539 w 240507"/>
                <a:gd name="connsiteY6" fmla="*/ 3066 h 270346"/>
                <a:gd name="connsiteX7" fmla="*/ 3513 w 240507"/>
                <a:gd name="connsiteY7" fmla="*/ -987 h 270346"/>
                <a:gd name="connsiteX8" fmla="*/ 182114 w 240507"/>
                <a:gd name="connsiteY8" fmla="*/ -987 h 270346"/>
                <a:gd name="connsiteX9" fmla="*/ 216591 w 240507"/>
                <a:gd name="connsiteY9" fmla="*/ 33499 h 270346"/>
                <a:gd name="connsiteX10" fmla="*/ 216591 w 240507"/>
                <a:gd name="connsiteY10" fmla="*/ 259197 h 270346"/>
                <a:gd name="connsiteX11" fmla="*/ 218617 w 240507"/>
                <a:gd name="connsiteY11" fmla="*/ 261223 h 270346"/>
                <a:gd name="connsiteX12" fmla="*/ 235637 w 240507"/>
                <a:gd name="connsiteY12" fmla="*/ 261223 h 270346"/>
                <a:gd name="connsiteX13" fmla="*/ 239959 w 240507"/>
                <a:gd name="connsiteY13" fmla="*/ 265023 h 270346"/>
                <a:gd name="connsiteX14" fmla="*/ 236160 w 240507"/>
                <a:gd name="connsiteY14" fmla="*/ 269347 h 270346"/>
                <a:gd name="connsiteX15" fmla="*/ 235637 w 240507"/>
                <a:gd name="connsiteY15" fmla="*/ 269347 h 2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507" h="270346">
                  <a:moveTo>
                    <a:pt x="235637" y="269347"/>
                  </a:moveTo>
                  <a:lnTo>
                    <a:pt x="218550" y="269347"/>
                  </a:lnTo>
                  <a:cubicBezTo>
                    <a:pt x="212961" y="269347"/>
                    <a:pt x="208419" y="264804"/>
                    <a:pt x="208419" y="259213"/>
                  </a:cubicBezTo>
                  <a:lnTo>
                    <a:pt x="208419" y="33499"/>
                  </a:lnTo>
                  <a:cubicBezTo>
                    <a:pt x="208402" y="18941"/>
                    <a:pt x="196617" y="7136"/>
                    <a:pt x="182063" y="7119"/>
                  </a:cubicBezTo>
                  <a:lnTo>
                    <a:pt x="3513" y="7119"/>
                  </a:lnTo>
                  <a:cubicBezTo>
                    <a:pt x="1276" y="7119"/>
                    <a:pt x="-539" y="5312"/>
                    <a:pt x="-539" y="3066"/>
                  </a:cubicBezTo>
                  <a:cubicBezTo>
                    <a:pt x="-539" y="820"/>
                    <a:pt x="1276" y="-987"/>
                    <a:pt x="3513" y="-987"/>
                  </a:cubicBezTo>
                  <a:lnTo>
                    <a:pt x="182114" y="-987"/>
                  </a:lnTo>
                  <a:cubicBezTo>
                    <a:pt x="201142" y="-971"/>
                    <a:pt x="216574" y="14465"/>
                    <a:pt x="216591" y="33499"/>
                  </a:cubicBezTo>
                  <a:lnTo>
                    <a:pt x="216591" y="259197"/>
                  </a:lnTo>
                  <a:cubicBezTo>
                    <a:pt x="216608" y="260311"/>
                    <a:pt x="217503" y="261206"/>
                    <a:pt x="218617" y="261223"/>
                  </a:cubicBezTo>
                  <a:lnTo>
                    <a:pt x="235637" y="261223"/>
                  </a:lnTo>
                  <a:cubicBezTo>
                    <a:pt x="237882" y="261071"/>
                    <a:pt x="239807" y="262777"/>
                    <a:pt x="239959" y="265023"/>
                  </a:cubicBezTo>
                  <a:cubicBezTo>
                    <a:pt x="240111" y="267269"/>
                    <a:pt x="238406" y="269195"/>
                    <a:pt x="236160" y="269347"/>
                  </a:cubicBezTo>
                  <a:cubicBezTo>
                    <a:pt x="235991" y="269363"/>
                    <a:pt x="235805" y="269363"/>
                    <a:pt x="235637" y="269347"/>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2" name="Freeform 335">
              <a:extLst>
                <a:ext uri="{FF2B5EF4-FFF2-40B4-BE49-F238E27FC236}">
                  <a16:creationId xmlns:a16="http://schemas.microsoft.com/office/drawing/2014/main" id="{F666E863-83D6-12CE-F0F1-B8F9AFBF1A0B}"/>
                </a:ext>
              </a:extLst>
            </p:cNvPr>
            <p:cNvSpPr/>
            <p:nvPr/>
          </p:nvSpPr>
          <p:spPr>
            <a:xfrm>
              <a:off x="1175389" y="4560948"/>
              <a:ext cx="278462" cy="140562"/>
            </a:xfrm>
            <a:custGeom>
              <a:avLst/>
              <a:gdLst>
                <a:gd name="connsiteX0" fmla="*/ 274116 w 278462"/>
                <a:gd name="connsiteY0" fmla="*/ 139559 h 140562"/>
                <a:gd name="connsiteX1" fmla="*/ 257096 w 278462"/>
                <a:gd name="connsiteY1" fmla="*/ 139559 h 140562"/>
                <a:gd name="connsiteX2" fmla="*/ 246966 w 278462"/>
                <a:gd name="connsiteY2" fmla="*/ 129425 h 140562"/>
                <a:gd name="connsiteX3" fmla="*/ 246966 w 278462"/>
                <a:gd name="connsiteY3" fmla="*/ 33499 h 140562"/>
                <a:gd name="connsiteX4" fmla="*/ 220593 w 278462"/>
                <a:gd name="connsiteY4" fmla="*/ 7119 h 140562"/>
                <a:gd name="connsiteX5" fmla="*/ 3513 w 278462"/>
                <a:gd name="connsiteY5" fmla="*/ 7119 h 140562"/>
                <a:gd name="connsiteX6" fmla="*/ -539 w 278462"/>
                <a:gd name="connsiteY6" fmla="*/ 3066 h 140562"/>
                <a:gd name="connsiteX7" fmla="*/ 3513 w 278462"/>
                <a:gd name="connsiteY7" fmla="*/ -987 h 140562"/>
                <a:gd name="connsiteX8" fmla="*/ 220576 w 278462"/>
                <a:gd name="connsiteY8" fmla="*/ -987 h 140562"/>
                <a:gd name="connsiteX9" fmla="*/ 255053 w 278462"/>
                <a:gd name="connsiteY9" fmla="*/ 33499 h 140562"/>
                <a:gd name="connsiteX10" fmla="*/ 255053 w 278462"/>
                <a:gd name="connsiteY10" fmla="*/ 129425 h 140562"/>
                <a:gd name="connsiteX11" fmla="*/ 257096 w 278462"/>
                <a:gd name="connsiteY11" fmla="*/ 131452 h 140562"/>
                <a:gd name="connsiteX12" fmla="*/ 274116 w 278462"/>
                <a:gd name="connsiteY12" fmla="*/ 131452 h 140562"/>
                <a:gd name="connsiteX13" fmla="*/ 277915 w 278462"/>
                <a:gd name="connsiteY13" fmla="*/ 135776 h 140562"/>
                <a:gd name="connsiteX14" fmla="*/ 274116 w 278462"/>
                <a:gd name="connsiteY14" fmla="*/ 139575 h 14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8462" h="140562">
                  <a:moveTo>
                    <a:pt x="274116" y="139559"/>
                  </a:moveTo>
                  <a:lnTo>
                    <a:pt x="257096" y="139559"/>
                  </a:lnTo>
                  <a:cubicBezTo>
                    <a:pt x="251508" y="139559"/>
                    <a:pt x="246966" y="135016"/>
                    <a:pt x="246966" y="129425"/>
                  </a:cubicBezTo>
                  <a:lnTo>
                    <a:pt x="246966" y="33499"/>
                  </a:lnTo>
                  <a:cubicBezTo>
                    <a:pt x="246949" y="18941"/>
                    <a:pt x="235147" y="7136"/>
                    <a:pt x="220593" y="7119"/>
                  </a:cubicBezTo>
                  <a:lnTo>
                    <a:pt x="3513" y="7119"/>
                  </a:lnTo>
                  <a:cubicBezTo>
                    <a:pt x="1276" y="7119"/>
                    <a:pt x="-539" y="5312"/>
                    <a:pt x="-539" y="3066"/>
                  </a:cubicBezTo>
                  <a:cubicBezTo>
                    <a:pt x="-539" y="820"/>
                    <a:pt x="1276" y="-987"/>
                    <a:pt x="3513" y="-987"/>
                  </a:cubicBezTo>
                  <a:lnTo>
                    <a:pt x="220576" y="-987"/>
                  </a:lnTo>
                  <a:cubicBezTo>
                    <a:pt x="239604" y="-971"/>
                    <a:pt x="255036" y="14466"/>
                    <a:pt x="255053" y="33499"/>
                  </a:cubicBezTo>
                  <a:lnTo>
                    <a:pt x="255053" y="129425"/>
                  </a:lnTo>
                  <a:cubicBezTo>
                    <a:pt x="255070" y="130540"/>
                    <a:pt x="255982" y="131435"/>
                    <a:pt x="257096" y="131452"/>
                  </a:cubicBezTo>
                  <a:lnTo>
                    <a:pt x="274116" y="131452"/>
                  </a:lnTo>
                  <a:cubicBezTo>
                    <a:pt x="276361" y="131604"/>
                    <a:pt x="278066" y="133529"/>
                    <a:pt x="277915" y="135776"/>
                  </a:cubicBezTo>
                  <a:cubicBezTo>
                    <a:pt x="277779" y="137819"/>
                    <a:pt x="276158" y="139440"/>
                    <a:pt x="274116" y="139575"/>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3" name="Freeform 336">
              <a:extLst>
                <a:ext uri="{FF2B5EF4-FFF2-40B4-BE49-F238E27FC236}">
                  <a16:creationId xmlns:a16="http://schemas.microsoft.com/office/drawing/2014/main" id="{477781E6-1ED3-87DA-C587-A341449B99D1}"/>
                </a:ext>
              </a:extLst>
            </p:cNvPr>
            <p:cNvSpPr/>
            <p:nvPr/>
          </p:nvSpPr>
          <p:spPr>
            <a:xfrm>
              <a:off x="1175633" y="4693371"/>
              <a:ext cx="162797" cy="8123"/>
            </a:xfrm>
            <a:custGeom>
              <a:avLst/>
              <a:gdLst>
                <a:gd name="connsiteX0" fmla="*/ 158451 w 162797"/>
                <a:gd name="connsiteY0" fmla="*/ 7136 h 8123"/>
                <a:gd name="connsiteX1" fmla="*/ 3268 w 162797"/>
                <a:gd name="connsiteY1" fmla="*/ 7136 h 8123"/>
                <a:gd name="connsiteX2" fmla="*/ -530 w 162797"/>
                <a:gd name="connsiteY2" fmla="*/ 2812 h 8123"/>
                <a:gd name="connsiteX3" fmla="*/ 3268 w 162797"/>
                <a:gd name="connsiteY3" fmla="*/ -987 h 8123"/>
                <a:gd name="connsiteX4" fmla="*/ 158451 w 162797"/>
                <a:gd name="connsiteY4" fmla="*/ -987 h 8123"/>
                <a:gd name="connsiteX5" fmla="*/ 162250 w 162797"/>
                <a:gd name="connsiteY5" fmla="*/ 3336 h 8123"/>
                <a:gd name="connsiteX6" fmla="*/ 158451 w 162797"/>
                <a:gd name="connsiteY6" fmla="*/ 7136 h 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797" h="8123">
                  <a:moveTo>
                    <a:pt x="158451" y="7136"/>
                  </a:moveTo>
                  <a:lnTo>
                    <a:pt x="3268" y="7136"/>
                  </a:lnTo>
                  <a:cubicBezTo>
                    <a:pt x="1026" y="6984"/>
                    <a:pt x="-674" y="5059"/>
                    <a:pt x="-530" y="2812"/>
                  </a:cubicBezTo>
                  <a:cubicBezTo>
                    <a:pt x="-399" y="769"/>
                    <a:pt x="1227" y="-852"/>
                    <a:pt x="3268" y="-987"/>
                  </a:cubicBezTo>
                  <a:lnTo>
                    <a:pt x="158451" y="-987"/>
                  </a:lnTo>
                  <a:cubicBezTo>
                    <a:pt x="160696" y="-836"/>
                    <a:pt x="162402" y="1090"/>
                    <a:pt x="162250" y="3336"/>
                  </a:cubicBezTo>
                  <a:cubicBezTo>
                    <a:pt x="162114" y="5379"/>
                    <a:pt x="160494" y="7001"/>
                    <a:pt x="158451" y="7136"/>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4" name="Freeform 337">
              <a:extLst>
                <a:ext uri="{FF2B5EF4-FFF2-40B4-BE49-F238E27FC236}">
                  <a16:creationId xmlns:a16="http://schemas.microsoft.com/office/drawing/2014/main" id="{F04DDEE3-5680-7A50-3D54-61E20D6E5820}"/>
                </a:ext>
              </a:extLst>
            </p:cNvPr>
            <p:cNvSpPr/>
            <p:nvPr/>
          </p:nvSpPr>
          <p:spPr>
            <a:xfrm>
              <a:off x="1175388" y="4301389"/>
              <a:ext cx="69242" cy="527174"/>
            </a:xfrm>
            <a:custGeom>
              <a:avLst/>
              <a:gdLst>
                <a:gd name="connsiteX0" fmla="*/ -538 w 69242"/>
                <a:gd name="connsiteY0" fmla="*/ 262608 h 527174"/>
                <a:gd name="connsiteX1" fmla="*/ 3480 w 69242"/>
                <a:gd name="connsiteY1" fmla="*/ 266661 h 527174"/>
                <a:gd name="connsiteX2" fmla="*/ 3514 w 69242"/>
                <a:gd name="connsiteY2" fmla="*/ 266661 h 527174"/>
                <a:gd name="connsiteX3" fmla="*/ 68704 w 69242"/>
                <a:gd name="connsiteY3" fmla="*/ 266661 h 527174"/>
                <a:gd name="connsiteX4" fmla="*/ 68704 w 69242"/>
                <a:gd name="connsiteY4" fmla="*/ 258555 h 527174"/>
                <a:gd name="connsiteX5" fmla="*/ 3514 w 69242"/>
                <a:gd name="connsiteY5" fmla="*/ 258555 h 527174"/>
                <a:gd name="connsiteX6" fmla="*/ -538 w 69242"/>
                <a:gd name="connsiteY6" fmla="*/ 262574 h 527174"/>
                <a:gd name="connsiteX7" fmla="*/ -538 w 69242"/>
                <a:gd name="connsiteY7" fmla="*/ 262608 h 527174"/>
                <a:gd name="connsiteX8" fmla="*/ -538 w 69242"/>
                <a:gd name="connsiteY8" fmla="*/ 522134 h 527174"/>
                <a:gd name="connsiteX9" fmla="*/ 3480 w 69242"/>
                <a:gd name="connsiteY9" fmla="*/ 526187 h 527174"/>
                <a:gd name="connsiteX10" fmla="*/ 3514 w 69242"/>
                <a:gd name="connsiteY10" fmla="*/ 526187 h 527174"/>
                <a:gd name="connsiteX11" fmla="*/ 68704 w 69242"/>
                <a:gd name="connsiteY11" fmla="*/ 526187 h 527174"/>
                <a:gd name="connsiteX12" fmla="*/ 68704 w 69242"/>
                <a:gd name="connsiteY12" fmla="*/ 518081 h 527174"/>
                <a:gd name="connsiteX13" fmla="*/ 3514 w 69242"/>
                <a:gd name="connsiteY13" fmla="*/ 518081 h 527174"/>
                <a:gd name="connsiteX14" fmla="*/ -538 w 69242"/>
                <a:gd name="connsiteY14" fmla="*/ 522100 h 527174"/>
                <a:gd name="connsiteX15" fmla="*/ -538 w 69242"/>
                <a:gd name="connsiteY15" fmla="*/ 522201 h 527174"/>
                <a:gd name="connsiteX16" fmla="*/ -538 w 69242"/>
                <a:gd name="connsiteY16" fmla="*/ 395048 h 527174"/>
                <a:gd name="connsiteX17" fmla="*/ 3497 w 69242"/>
                <a:gd name="connsiteY17" fmla="*/ 399118 h 527174"/>
                <a:gd name="connsiteX18" fmla="*/ 3514 w 69242"/>
                <a:gd name="connsiteY18" fmla="*/ 399118 h 527174"/>
                <a:gd name="connsiteX19" fmla="*/ 68704 w 69242"/>
                <a:gd name="connsiteY19" fmla="*/ 399118 h 527174"/>
                <a:gd name="connsiteX20" fmla="*/ 68704 w 69242"/>
                <a:gd name="connsiteY20" fmla="*/ 390995 h 527174"/>
                <a:gd name="connsiteX21" fmla="*/ 3514 w 69242"/>
                <a:gd name="connsiteY21" fmla="*/ 390995 h 527174"/>
                <a:gd name="connsiteX22" fmla="*/ -538 w 69242"/>
                <a:gd name="connsiteY22" fmla="*/ 395048 h 527174"/>
                <a:gd name="connsiteX23" fmla="*/ -538 w 69242"/>
                <a:gd name="connsiteY23" fmla="*/ 132837 h 527174"/>
                <a:gd name="connsiteX24" fmla="*/ 3480 w 69242"/>
                <a:gd name="connsiteY24" fmla="*/ 136890 h 527174"/>
                <a:gd name="connsiteX25" fmla="*/ 3514 w 69242"/>
                <a:gd name="connsiteY25" fmla="*/ 136890 h 527174"/>
                <a:gd name="connsiteX26" fmla="*/ 68704 w 69242"/>
                <a:gd name="connsiteY26" fmla="*/ 136890 h 527174"/>
                <a:gd name="connsiteX27" fmla="*/ 68704 w 69242"/>
                <a:gd name="connsiteY27" fmla="*/ 128784 h 527174"/>
                <a:gd name="connsiteX28" fmla="*/ 3514 w 69242"/>
                <a:gd name="connsiteY28" fmla="*/ 128784 h 527174"/>
                <a:gd name="connsiteX29" fmla="*/ -538 w 69242"/>
                <a:gd name="connsiteY29" fmla="*/ 132837 h 527174"/>
                <a:gd name="connsiteX30" fmla="*/ 3514 w 69242"/>
                <a:gd name="connsiteY30" fmla="*/ -987 h 527174"/>
                <a:gd name="connsiteX31" fmla="*/ -285 w 69242"/>
                <a:gd name="connsiteY31" fmla="*/ 3336 h 527174"/>
                <a:gd name="connsiteX32" fmla="*/ 3514 w 69242"/>
                <a:gd name="connsiteY32" fmla="*/ 7136 h 527174"/>
                <a:gd name="connsiteX33" fmla="*/ 68704 w 69242"/>
                <a:gd name="connsiteY33" fmla="*/ 7136 h 527174"/>
                <a:gd name="connsiteX34" fmla="*/ 68704 w 69242"/>
                <a:gd name="connsiteY34" fmla="*/ -987 h 52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9242" h="527174">
                  <a:moveTo>
                    <a:pt x="-538" y="262608"/>
                  </a:moveTo>
                  <a:cubicBezTo>
                    <a:pt x="-548" y="264837"/>
                    <a:pt x="1252" y="266645"/>
                    <a:pt x="3480" y="266661"/>
                  </a:cubicBezTo>
                  <a:cubicBezTo>
                    <a:pt x="3492" y="266661"/>
                    <a:pt x="3502" y="266661"/>
                    <a:pt x="3514" y="266661"/>
                  </a:cubicBezTo>
                  <a:lnTo>
                    <a:pt x="68704" y="266661"/>
                  </a:lnTo>
                  <a:lnTo>
                    <a:pt x="68704" y="258555"/>
                  </a:lnTo>
                  <a:lnTo>
                    <a:pt x="3514" y="258555"/>
                  </a:lnTo>
                  <a:cubicBezTo>
                    <a:pt x="1285" y="258538"/>
                    <a:pt x="-528" y="260345"/>
                    <a:pt x="-538" y="262574"/>
                  </a:cubicBezTo>
                  <a:cubicBezTo>
                    <a:pt x="-538" y="262591"/>
                    <a:pt x="-538" y="262591"/>
                    <a:pt x="-538" y="262608"/>
                  </a:cubicBezTo>
                  <a:close/>
                  <a:moveTo>
                    <a:pt x="-538" y="522134"/>
                  </a:moveTo>
                  <a:cubicBezTo>
                    <a:pt x="-548" y="524363"/>
                    <a:pt x="1252" y="526170"/>
                    <a:pt x="3480" y="526187"/>
                  </a:cubicBezTo>
                  <a:cubicBezTo>
                    <a:pt x="3492" y="526187"/>
                    <a:pt x="3502" y="526187"/>
                    <a:pt x="3514" y="526187"/>
                  </a:cubicBezTo>
                  <a:lnTo>
                    <a:pt x="68704" y="526187"/>
                  </a:lnTo>
                  <a:lnTo>
                    <a:pt x="68704" y="518081"/>
                  </a:lnTo>
                  <a:lnTo>
                    <a:pt x="3514" y="518081"/>
                  </a:lnTo>
                  <a:cubicBezTo>
                    <a:pt x="1285" y="518064"/>
                    <a:pt x="-530" y="519871"/>
                    <a:pt x="-538" y="522100"/>
                  </a:cubicBezTo>
                  <a:cubicBezTo>
                    <a:pt x="-540" y="522134"/>
                    <a:pt x="-538" y="522167"/>
                    <a:pt x="-538" y="522201"/>
                  </a:cubicBezTo>
                  <a:close/>
                  <a:moveTo>
                    <a:pt x="-538" y="395048"/>
                  </a:moveTo>
                  <a:cubicBezTo>
                    <a:pt x="-548" y="397294"/>
                    <a:pt x="1260" y="399101"/>
                    <a:pt x="3497" y="399118"/>
                  </a:cubicBezTo>
                  <a:cubicBezTo>
                    <a:pt x="3502" y="399118"/>
                    <a:pt x="3509" y="399118"/>
                    <a:pt x="3514" y="399118"/>
                  </a:cubicBezTo>
                  <a:lnTo>
                    <a:pt x="68704" y="399118"/>
                  </a:lnTo>
                  <a:lnTo>
                    <a:pt x="68704" y="390995"/>
                  </a:lnTo>
                  <a:lnTo>
                    <a:pt x="3514" y="390995"/>
                  </a:lnTo>
                  <a:cubicBezTo>
                    <a:pt x="1277" y="390995"/>
                    <a:pt x="-538" y="392802"/>
                    <a:pt x="-538" y="395048"/>
                  </a:cubicBezTo>
                  <a:close/>
                  <a:moveTo>
                    <a:pt x="-538" y="132837"/>
                  </a:moveTo>
                  <a:cubicBezTo>
                    <a:pt x="-548" y="135066"/>
                    <a:pt x="1252" y="136873"/>
                    <a:pt x="3480" y="136890"/>
                  </a:cubicBezTo>
                  <a:cubicBezTo>
                    <a:pt x="3492" y="136890"/>
                    <a:pt x="3502" y="136890"/>
                    <a:pt x="3514" y="136890"/>
                  </a:cubicBezTo>
                  <a:lnTo>
                    <a:pt x="68704" y="136890"/>
                  </a:lnTo>
                  <a:lnTo>
                    <a:pt x="68704" y="128784"/>
                  </a:lnTo>
                  <a:lnTo>
                    <a:pt x="3514" y="128784"/>
                  </a:lnTo>
                  <a:cubicBezTo>
                    <a:pt x="1277" y="128784"/>
                    <a:pt x="-538" y="130591"/>
                    <a:pt x="-538" y="132837"/>
                  </a:cubicBezTo>
                  <a:close/>
                  <a:moveTo>
                    <a:pt x="3514" y="-987"/>
                  </a:moveTo>
                  <a:cubicBezTo>
                    <a:pt x="1272" y="-835"/>
                    <a:pt x="-428" y="1090"/>
                    <a:pt x="-285" y="3336"/>
                  </a:cubicBezTo>
                  <a:cubicBezTo>
                    <a:pt x="-153" y="5380"/>
                    <a:pt x="1473" y="7001"/>
                    <a:pt x="3514" y="7136"/>
                  </a:cubicBezTo>
                  <a:lnTo>
                    <a:pt x="68704" y="7136"/>
                  </a:lnTo>
                  <a:lnTo>
                    <a:pt x="68704" y="-987"/>
                  </a:ln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5" name="Freeform 338">
              <a:extLst>
                <a:ext uri="{FF2B5EF4-FFF2-40B4-BE49-F238E27FC236}">
                  <a16:creationId xmlns:a16="http://schemas.microsoft.com/office/drawing/2014/main" id="{916C6502-CD67-319D-C93A-C507BA5A2DFE}"/>
                </a:ext>
              </a:extLst>
            </p:cNvPr>
            <p:cNvSpPr/>
            <p:nvPr/>
          </p:nvSpPr>
          <p:spPr>
            <a:xfrm>
              <a:off x="1354040" y="4439266"/>
              <a:ext cx="30391" cy="121597"/>
            </a:xfrm>
            <a:custGeom>
              <a:avLst/>
              <a:gdLst>
                <a:gd name="connsiteX0" fmla="*/ 3463 w 30391"/>
                <a:gd name="connsiteY0" fmla="*/ -987 h 121597"/>
                <a:gd name="connsiteX1" fmla="*/ -539 w 30391"/>
                <a:gd name="connsiteY1" fmla="*/ -987 h 121597"/>
                <a:gd name="connsiteX2" fmla="*/ -539 w 30391"/>
                <a:gd name="connsiteY2" fmla="*/ 120610 h 121597"/>
                <a:gd name="connsiteX3" fmla="*/ 29853 w 30391"/>
                <a:gd name="connsiteY3" fmla="*/ 120610 h 121597"/>
                <a:gd name="connsiteX4" fmla="*/ 29853 w 30391"/>
                <a:gd name="connsiteY4" fmla="*/ 25325 h 121597"/>
                <a:gd name="connsiteX5" fmla="*/ 3463 w 30391"/>
                <a:gd name="connsiteY5" fmla="*/ -987 h 1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91" h="121597">
                  <a:moveTo>
                    <a:pt x="3463" y="-987"/>
                  </a:moveTo>
                  <a:lnTo>
                    <a:pt x="-539" y="-987"/>
                  </a:lnTo>
                  <a:lnTo>
                    <a:pt x="-539" y="120610"/>
                  </a:lnTo>
                  <a:lnTo>
                    <a:pt x="29853" y="120610"/>
                  </a:lnTo>
                  <a:lnTo>
                    <a:pt x="29853" y="25325"/>
                  </a:lnTo>
                  <a:cubicBezTo>
                    <a:pt x="29802" y="10784"/>
                    <a:pt x="18000" y="-987"/>
                    <a:pt x="3463" y="-987"/>
                  </a:cubicBez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6" name="Freeform 339">
              <a:extLst>
                <a:ext uri="{FF2B5EF4-FFF2-40B4-BE49-F238E27FC236}">
                  <a16:creationId xmlns:a16="http://schemas.microsoft.com/office/drawing/2014/main" id="{C953E9D7-7460-EFC6-4BF0-21D5F26538C4}"/>
                </a:ext>
              </a:extLst>
            </p:cNvPr>
            <p:cNvSpPr/>
            <p:nvPr/>
          </p:nvSpPr>
          <p:spPr>
            <a:xfrm>
              <a:off x="1345935" y="4376897"/>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7" name="Freeform 340">
              <a:extLst>
                <a:ext uri="{FF2B5EF4-FFF2-40B4-BE49-F238E27FC236}">
                  <a16:creationId xmlns:a16="http://schemas.microsoft.com/office/drawing/2014/main" id="{00327789-86F3-DBE4-8E35-5C57FD1B5D4F}"/>
                </a:ext>
              </a:extLst>
            </p:cNvPr>
            <p:cNvSpPr/>
            <p:nvPr/>
          </p:nvSpPr>
          <p:spPr>
            <a:xfrm>
              <a:off x="1345935" y="4439266"/>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8" name="Freeform 341">
              <a:extLst>
                <a:ext uri="{FF2B5EF4-FFF2-40B4-BE49-F238E27FC236}">
                  <a16:creationId xmlns:a16="http://schemas.microsoft.com/office/drawing/2014/main" id="{BBC7E22F-5141-4C33-CDDE-565CE208CB79}"/>
                </a:ext>
              </a:extLst>
            </p:cNvPr>
            <p:cNvSpPr/>
            <p:nvPr/>
          </p:nvSpPr>
          <p:spPr>
            <a:xfrm>
              <a:off x="1345935"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69" name="Freeform 342">
              <a:extLst>
                <a:ext uri="{FF2B5EF4-FFF2-40B4-BE49-F238E27FC236}">
                  <a16:creationId xmlns:a16="http://schemas.microsoft.com/office/drawing/2014/main" id="{DF283B4E-77AE-DDFB-CE34-C6E91755DFDB}"/>
                </a:ext>
              </a:extLst>
            </p:cNvPr>
            <p:cNvSpPr/>
            <p:nvPr/>
          </p:nvSpPr>
          <p:spPr>
            <a:xfrm>
              <a:off x="1345935"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0" name="Freeform 343">
              <a:extLst>
                <a:ext uri="{FF2B5EF4-FFF2-40B4-BE49-F238E27FC236}">
                  <a16:creationId xmlns:a16="http://schemas.microsoft.com/office/drawing/2014/main" id="{E126F47C-E3AC-34FE-4CF9-044AAC785A1E}"/>
                </a:ext>
              </a:extLst>
            </p:cNvPr>
            <p:cNvSpPr/>
            <p:nvPr/>
          </p:nvSpPr>
          <p:spPr>
            <a:xfrm>
              <a:off x="1384414"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1" name="Freeform 344">
              <a:extLst>
                <a:ext uri="{FF2B5EF4-FFF2-40B4-BE49-F238E27FC236}">
                  <a16:creationId xmlns:a16="http://schemas.microsoft.com/office/drawing/2014/main" id="{C1A36534-1F3A-2DC1-9A6C-341ABB027BF4}"/>
                </a:ext>
              </a:extLst>
            </p:cNvPr>
            <p:cNvSpPr/>
            <p:nvPr/>
          </p:nvSpPr>
          <p:spPr>
            <a:xfrm>
              <a:off x="1384414"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rgbClr val="007CBA">
                <a:lumMod val="50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2" name="Freeform 345">
              <a:extLst>
                <a:ext uri="{FF2B5EF4-FFF2-40B4-BE49-F238E27FC236}">
                  <a16:creationId xmlns:a16="http://schemas.microsoft.com/office/drawing/2014/main" id="{E73788C5-C4A0-E472-810C-31F4C36A5FAB}"/>
                </a:ext>
              </a:extLst>
            </p:cNvPr>
            <p:cNvSpPr/>
            <p:nvPr/>
          </p:nvSpPr>
          <p:spPr>
            <a:xfrm>
              <a:off x="536644" y="4231791"/>
              <a:ext cx="227648" cy="670050"/>
            </a:xfrm>
            <a:custGeom>
              <a:avLst/>
              <a:gdLst>
                <a:gd name="connsiteX0" fmla="*/ 199842 w 227648"/>
                <a:gd name="connsiteY0" fmla="*/ 641738 h 670050"/>
                <a:gd name="connsiteX1" fmla="*/ 199842 w 227648"/>
                <a:gd name="connsiteY1" fmla="*/ 26237 h 670050"/>
                <a:gd name="connsiteX2" fmla="*/ 227110 w 227648"/>
                <a:gd name="connsiteY2" fmla="*/ -987 h 670050"/>
                <a:gd name="connsiteX3" fmla="*/ 26729 w 227648"/>
                <a:gd name="connsiteY3" fmla="*/ -987 h 670050"/>
                <a:gd name="connsiteX4" fmla="*/ -539 w 227648"/>
                <a:gd name="connsiteY4" fmla="*/ 26288 h 670050"/>
                <a:gd name="connsiteX5" fmla="*/ -539 w 227648"/>
                <a:gd name="connsiteY5" fmla="*/ 641789 h 670050"/>
                <a:gd name="connsiteX6" fmla="*/ 26729 w 227648"/>
                <a:gd name="connsiteY6" fmla="*/ 669063 h 670050"/>
                <a:gd name="connsiteX7" fmla="*/ 227110 w 227648"/>
                <a:gd name="connsiteY7" fmla="*/ 669063 h 670050"/>
                <a:gd name="connsiteX8" fmla="*/ 199842 w 227648"/>
                <a:gd name="connsiteY8"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648" h="670050">
                  <a:moveTo>
                    <a:pt x="199842" y="641738"/>
                  </a:moveTo>
                  <a:lnTo>
                    <a:pt x="199842" y="26237"/>
                  </a:lnTo>
                  <a:cubicBezTo>
                    <a:pt x="199916" y="11206"/>
                    <a:pt x="212090" y="-937"/>
                    <a:pt x="227110" y="-987"/>
                  </a:cubicBezTo>
                  <a:lnTo>
                    <a:pt x="26729" y="-987"/>
                  </a:lnTo>
                  <a:cubicBezTo>
                    <a:pt x="11685" y="-954"/>
                    <a:pt x="-502" y="11240"/>
                    <a:pt x="-539" y="26288"/>
                  </a:cubicBezTo>
                  <a:lnTo>
                    <a:pt x="-539" y="641789"/>
                  </a:lnTo>
                  <a:cubicBezTo>
                    <a:pt x="-502" y="656836"/>
                    <a:pt x="11685" y="669030"/>
                    <a:pt x="26729" y="669063"/>
                  </a:cubicBezTo>
                  <a:lnTo>
                    <a:pt x="227110" y="669063"/>
                  </a:lnTo>
                  <a:cubicBezTo>
                    <a:pt x="212049" y="669013"/>
                    <a:pt x="199861" y="656802"/>
                    <a:pt x="199842" y="641738"/>
                  </a:cubicBezTo>
                  <a:close/>
                </a:path>
              </a:pathLst>
            </a:custGeom>
            <a:solidFill>
              <a:srgbClr val="007CBA">
                <a:lumMod val="75000"/>
              </a:srgbClr>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3" name="Freeform 346">
              <a:extLst>
                <a:ext uri="{FF2B5EF4-FFF2-40B4-BE49-F238E27FC236}">
                  <a16:creationId xmlns:a16="http://schemas.microsoft.com/office/drawing/2014/main" id="{7142BE0E-B0CA-9064-B83C-ABF0AA5214E9}"/>
                </a:ext>
              </a:extLst>
            </p:cNvPr>
            <p:cNvSpPr/>
            <p:nvPr/>
          </p:nvSpPr>
          <p:spPr>
            <a:xfrm>
              <a:off x="737026" y="4231741"/>
              <a:ext cx="463588" cy="670050"/>
            </a:xfrm>
            <a:custGeom>
              <a:avLst/>
              <a:gdLst>
                <a:gd name="connsiteX0" fmla="*/ 436320 w 463588"/>
                <a:gd name="connsiteY0" fmla="*/ 0 h 670050"/>
                <a:gd name="connsiteX1" fmla="*/ 463588 w 463588"/>
                <a:gd name="connsiteY1" fmla="*/ 0 h 670050"/>
                <a:gd name="connsiteX2" fmla="*/ 463588 w 463588"/>
                <a:gd name="connsiteY2" fmla="*/ 670051 h 670050"/>
                <a:gd name="connsiteX3" fmla="*/ 436320 w 463588"/>
                <a:gd name="connsiteY3" fmla="*/ 670051 h 670050"/>
                <a:gd name="connsiteX4" fmla="*/ 27268 w 463588"/>
                <a:gd name="connsiteY4" fmla="*/ 670051 h 670050"/>
                <a:gd name="connsiteX5" fmla="*/ 0 w 463588"/>
                <a:gd name="connsiteY5" fmla="*/ 670051 h 670050"/>
                <a:gd name="connsiteX6" fmla="*/ 0 w 463588"/>
                <a:gd name="connsiteY6" fmla="*/ 0 h 670050"/>
                <a:gd name="connsiteX7" fmla="*/ 27268 w 463588"/>
                <a:gd name="connsiteY7" fmla="*/ 0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588" h="670050">
                  <a:moveTo>
                    <a:pt x="436320" y="0"/>
                  </a:moveTo>
                  <a:cubicBezTo>
                    <a:pt x="451380" y="0"/>
                    <a:pt x="463588" y="0"/>
                    <a:pt x="463588" y="0"/>
                  </a:cubicBezTo>
                  <a:lnTo>
                    <a:pt x="463588" y="670051"/>
                  </a:lnTo>
                  <a:cubicBezTo>
                    <a:pt x="463588" y="670051"/>
                    <a:pt x="451380" y="670051"/>
                    <a:pt x="436320" y="670051"/>
                  </a:cubicBezTo>
                  <a:lnTo>
                    <a:pt x="27268" y="670051"/>
                  </a:lnTo>
                  <a:cubicBezTo>
                    <a:pt x="12208" y="670051"/>
                    <a:pt x="0" y="670051"/>
                    <a:pt x="0" y="670051"/>
                  </a:cubicBezTo>
                  <a:lnTo>
                    <a:pt x="0" y="0"/>
                  </a:lnTo>
                  <a:cubicBezTo>
                    <a:pt x="0" y="0"/>
                    <a:pt x="12208" y="0"/>
                    <a:pt x="27268" y="0"/>
                  </a:cubicBezTo>
                  <a:close/>
                </a:path>
              </a:pathLst>
            </a:custGeom>
            <a:solidFill>
              <a:srgbClr val="007C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4" name="Freeform 347">
              <a:extLst>
                <a:ext uri="{FF2B5EF4-FFF2-40B4-BE49-F238E27FC236}">
                  <a16:creationId xmlns:a16="http://schemas.microsoft.com/office/drawing/2014/main" id="{D1A952E8-B40F-27AB-01C3-000F8A7D3C1B}"/>
                </a:ext>
              </a:extLst>
            </p:cNvPr>
            <p:cNvSpPr/>
            <p:nvPr/>
          </p:nvSpPr>
          <p:spPr>
            <a:xfrm>
              <a:off x="909801" y="4260637"/>
              <a:ext cx="26389" cy="89627"/>
            </a:xfrm>
            <a:custGeom>
              <a:avLst/>
              <a:gdLst>
                <a:gd name="connsiteX0" fmla="*/ -539 w 26389"/>
                <a:gd name="connsiteY0" fmla="*/ 85009 h 89627"/>
                <a:gd name="connsiteX1" fmla="*/ 3108 w 26389"/>
                <a:gd name="connsiteY1" fmla="*/ 88640 h 89627"/>
                <a:gd name="connsiteX2" fmla="*/ 22204 w 26389"/>
                <a:gd name="connsiteY2" fmla="*/ 88640 h 89627"/>
                <a:gd name="connsiteX3" fmla="*/ 25851 w 26389"/>
                <a:gd name="connsiteY3" fmla="*/ 85009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5009"/>
                  </a:moveTo>
                  <a:cubicBezTo>
                    <a:pt x="-530" y="87018"/>
                    <a:pt x="1101" y="88640"/>
                    <a:pt x="3108" y="88640"/>
                  </a:cubicBezTo>
                  <a:lnTo>
                    <a:pt x="22204" y="88640"/>
                  </a:lnTo>
                  <a:cubicBezTo>
                    <a:pt x="24212" y="88640"/>
                    <a:pt x="25841" y="87018"/>
                    <a:pt x="25851" y="85009"/>
                  </a:cubicBezTo>
                  <a:lnTo>
                    <a:pt x="25851" y="2644"/>
                  </a:lnTo>
                  <a:cubicBezTo>
                    <a:pt x="25843" y="634"/>
                    <a:pt x="24212" y="-987"/>
                    <a:pt x="22204" y="-987"/>
                  </a:cubicBezTo>
                  <a:lnTo>
                    <a:pt x="3108" y="-987"/>
                  </a:lnTo>
                  <a:cubicBezTo>
                    <a:pt x="1101" y="-987"/>
                    <a:pt x="-530" y="634"/>
                    <a:pt x="-539" y="2644"/>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5" name="Freeform 348">
              <a:extLst>
                <a:ext uri="{FF2B5EF4-FFF2-40B4-BE49-F238E27FC236}">
                  <a16:creationId xmlns:a16="http://schemas.microsoft.com/office/drawing/2014/main" id="{14906BE5-0190-E444-17C0-11D4F02A3482}"/>
                </a:ext>
              </a:extLst>
            </p:cNvPr>
            <p:cNvSpPr/>
            <p:nvPr/>
          </p:nvSpPr>
          <p:spPr>
            <a:xfrm>
              <a:off x="874344"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6" name="Freeform 349">
              <a:extLst>
                <a:ext uri="{FF2B5EF4-FFF2-40B4-BE49-F238E27FC236}">
                  <a16:creationId xmlns:a16="http://schemas.microsoft.com/office/drawing/2014/main" id="{CF057CF7-B9AE-2DF8-BA9B-1460F2C2D583}"/>
                </a:ext>
              </a:extLst>
            </p:cNvPr>
            <p:cNvSpPr/>
            <p:nvPr/>
          </p:nvSpPr>
          <p:spPr>
            <a:xfrm>
              <a:off x="838888"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7" name="Freeform 350">
              <a:extLst>
                <a:ext uri="{FF2B5EF4-FFF2-40B4-BE49-F238E27FC236}">
                  <a16:creationId xmlns:a16="http://schemas.microsoft.com/office/drawing/2014/main" id="{06C95B4B-7603-47AD-4AE7-AD4CC7A13A13}"/>
                </a:ext>
              </a:extLst>
            </p:cNvPr>
            <p:cNvSpPr/>
            <p:nvPr/>
          </p:nvSpPr>
          <p:spPr>
            <a:xfrm>
              <a:off x="803414"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8E8E8E"/>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8" name="Freeform 351">
              <a:extLst>
                <a:ext uri="{FF2B5EF4-FFF2-40B4-BE49-F238E27FC236}">
                  <a16:creationId xmlns:a16="http://schemas.microsoft.com/office/drawing/2014/main" id="{74872856-BF50-2E6B-135C-FDDF39419DE3}"/>
                </a:ext>
              </a:extLst>
            </p:cNvPr>
            <p:cNvSpPr/>
            <p:nvPr/>
          </p:nvSpPr>
          <p:spPr>
            <a:xfrm>
              <a:off x="1016222"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79" name="Freeform 352">
              <a:extLst>
                <a:ext uri="{FF2B5EF4-FFF2-40B4-BE49-F238E27FC236}">
                  <a16:creationId xmlns:a16="http://schemas.microsoft.com/office/drawing/2014/main" id="{00AE5608-56A2-D283-4180-9F3CBB906466}"/>
                </a:ext>
              </a:extLst>
            </p:cNvPr>
            <p:cNvSpPr/>
            <p:nvPr/>
          </p:nvSpPr>
          <p:spPr>
            <a:xfrm>
              <a:off x="767940"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0" name="Freeform 353">
              <a:extLst>
                <a:ext uri="{FF2B5EF4-FFF2-40B4-BE49-F238E27FC236}">
                  <a16:creationId xmlns:a16="http://schemas.microsoft.com/office/drawing/2014/main" id="{528E1329-DB1B-E94F-4559-9208A1493973}"/>
                </a:ext>
              </a:extLst>
            </p:cNvPr>
            <p:cNvSpPr/>
            <p:nvPr/>
          </p:nvSpPr>
          <p:spPr>
            <a:xfrm>
              <a:off x="945275" y="4260637"/>
              <a:ext cx="26457" cy="89627"/>
            </a:xfrm>
            <a:custGeom>
              <a:avLst/>
              <a:gdLst>
                <a:gd name="connsiteX0" fmla="*/ -455 w 26457"/>
                <a:gd name="connsiteY0" fmla="*/ 85009 h 89627"/>
                <a:gd name="connsiteX1" fmla="*/ 3176 w 26457"/>
                <a:gd name="connsiteY1" fmla="*/ 88640 h 89627"/>
                <a:gd name="connsiteX2" fmla="*/ 22288 w 26457"/>
                <a:gd name="connsiteY2" fmla="*/ 88640 h 89627"/>
                <a:gd name="connsiteX3" fmla="*/ 25919 w 26457"/>
                <a:gd name="connsiteY3" fmla="*/ 85009 h 89627"/>
                <a:gd name="connsiteX4" fmla="*/ 25919 w 26457"/>
                <a:gd name="connsiteY4" fmla="*/ 2644 h 89627"/>
                <a:gd name="connsiteX5" fmla="*/ 22288 w 26457"/>
                <a:gd name="connsiteY5" fmla="*/ -987 h 89627"/>
                <a:gd name="connsiteX6" fmla="*/ 3091 w 26457"/>
                <a:gd name="connsiteY6" fmla="*/ -987 h 89627"/>
                <a:gd name="connsiteX7" fmla="*/ -539 w 26457"/>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57" h="89627">
                  <a:moveTo>
                    <a:pt x="-455" y="85009"/>
                  </a:moveTo>
                  <a:cubicBezTo>
                    <a:pt x="-446" y="87018"/>
                    <a:pt x="1175" y="88623"/>
                    <a:pt x="3176" y="88640"/>
                  </a:cubicBezTo>
                  <a:lnTo>
                    <a:pt x="22288" y="88640"/>
                  </a:lnTo>
                  <a:cubicBezTo>
                    <a:pt x="24289" y="88623"/>
                    <a:pt x="25910" y="87018"/>
                    <a:pt x="25919" y="85009"/>
                  </a:cubicBezTo>
                  <a:lnTo>
                    <a:pt x="25919" y="2644"/>
                  </a:lnTo>
                  <a:cubicBezTo>
                    <a:pt x="25910" y="634"/>
                    <a:pt x="24289" y="-971"/>
                    <a:pt x="22288" y="-987"/>
                  </a:cubicBezTo>
                  <a:lnTo>
                    <a:pt x="3091" y="-987"/>
                  </a:lnTo>
                  <a:cubicBezTo>
                    <a:pt x="1090" y="-971"/>
                    <a:pt x="-530" y="634"/>
                    <a:pt x="-539" y="2644"/>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1" name="Freeform 354">
              <a:extLst>
                <a:ext uri="{FF2B5EF4-FFF2-40B4-BE49-F238E27FC236}">
                  <a16:creationId xmlns:a16="http://schemas.microsoft.com/office/drawing/2014/main" id="{25A0E0A3-9239-65BF-168A-5CA13C2BE48A}"/>
                </a:ext>
              </a:extLst>
            </p:cNvPr>
            <p:cNvSpPr/>
            <p:nvPr/>
          </p:nvSpPr>
          <p:spPr>
            <a:xfrm>
              <a:off x="980748" y="4260637"/>
              <a:ext cx="26440" cy="89627"/>
            </a:xfrm>
            <a:custGeom>
              <a:avLst/>
              <a:gdLst>
                <a:gd name="connsiteX0" fmla="*/ -471 w 26440"/>
                <a:gd name="connsiteY0" fmla="*/ 85009 h 89627"/>
                <a:gd name="connsiteX1" fmla="*/ 3159 w 26440"/>
                <a:gd name="connsiteY1" fmla="*/ 88640 h 89627"/>
                <a:gd name="connsiteX2" fmla="*/ 22255 w 26440"/>
                <a:gd name="connsiteY2" fmla="*/ 88640 h 89627"/>
                <a:gd name="connsiteX3" fmla="*/ 25902 w 26440"/>
                <a:gd name="connsiteY3" fmla="*/ 85009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5009"/>
                  </a:moveTo>
                  <a:cubicBezTo>
                    <a:pt x="-463" y="87018"/>
                    <a:pt x="1158" y="88623"/>
                    <a:pt x="3159" y="88640"/>
                  </a:cubicBezTo>
                  <a:lnTo>
                    <a:pt x="22255" y="88640"/>
                  </a:lnTo>
                  <a:cubicBezTo>
                    <a:pt x="24262" y="88640"/>
                    <a:pt x="25893" y="87018"/>
                    <a:pt x="25902" y="85009"/>
                  </a:cubicBezTo>
                  <a:lnTo>
                    <a:pt x="25902" y="2644"/>
                  </a:lnTo>
                  <a:cubicBezTo>
                    <a:pt x="25893" y="634"/>
                    <a:pt x="24262" y="-987"/>
                    <a:pt x="22255" y="-987"/>
                  </a:cubicBezTo>
                  <a:lnTo>
                    <a:pt x="3091" y="-987"/>
                  </a:lnTo>
                  <a:cubicBezTo>
                    <a:pt x="1090" y="-971"/>
                    <a:pt x="-530" y="634"/>
                    <a:pt x="-539" y="2644"/>
                  </a:cubicBezTo>
                  <a:close/>
                </a:path>
              </a:pathLst>
            </a:custGeom>
            <a:solidFill>
              <a:srgbClr val="8E8E8E"/>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nvGrpSpPr>
            <p:cNvPr id="3082" name="Graphic 50">
              <a:extLst>
                <a:ext uri="{FF2B5EF4-FFF2-40B4-BE49-F238E27FC236}">
                  <a16:creationId xmlns:a16="http://schemas.microsoft.com/office/drawing/2014/main" id="{CD2E40EE-0857-773F-F37A-0CD8EB918990}"/>
                </a:ext>
              </a:extLst>
            </p:cNvPr>
            <p:cNvGrpSpPr/>
            <p:nvPr/>
          </p:nvGrpSpPr>
          <p:grpSpPr>
            <a:xfrm>
              <a:off x="1076498" y="4260620"/>
              <a:ext cx="93200" cy="89644"/>
              <a:chOff x="1076498" y="4260620"/>
              <a:chExt cx="93200" cy="89644"/>
            </a:xfrm>
            <a:solidFill>
              <a:srgbClr val="FFFFFF"/>
            </a:solidFill>
          </p:grpSpPr>
          <p:sp>
            <p:nvSpPr>
              <p:cNvPr id="3140" name="Freeform 356">
                <a:extLst>
                  <a:ext uri="{FF2B5EF4-FFF2-40B4-BE49-F238E27FC236}">
                    <a16:creationId xmlns:a16="http://schemas.microsoft.com/office/drawing/2014/main" id="{D1E66986-423C-3892-C0D6-A772A259B04A}"/>
                  </a:ext>
                </a:extLst>
              </p:cNvPr>
              <p:cNvSpPr/>
              <p:nvPr/>
            </p:nvSpPr>
            <p:spPr>
              <a:xfrm>
                <a:off x="1076498" y="4260620"/>
                <a:ext cx="93200" cy="17057"/>
              </a:xfrm>
              <a:custGeom>
                <a:avLst/>
                <a:gdLst>
                  <a:gd name="connsiteX0" fmla="*/ 3630 w 93200"/>
                  <a:gd name="connsiteY0" fmla="*/ 17 h 17057"/>
                  <a:gd name="connsiteX1" fmla="*/ 89570 w 93200"/>
                  <a:gd name="connsiteY1" fmla="*/ 17 h 17057"/>
                  <a:gd name="connsiteX2" fmla="*/ 93201 w 93200"/>
                  <a:gd name="connsiteY2" fmla="*/ 3648 h 17057"/>
                  <a:gd name="connsiteX3" fmla="*/ 93201 w 93200"/>
                  <a:gd name="connsiteY3" fmla="*/ 13426 h 17057"/>
                  <a:gd name="connsiteX4" fmla="*/ 89570 w 93200"/>
                  <a:gd name="connsiteY4" fmla="*/ 17057 h 17057"/>
                  <a:gd name="connsiteX5" fmla="*/ 3630 w 93200"/>
                  <a:gd name="connsiteY5" fmla="*/ 17057 h 17057"/>
                  <a:gd name="connsiteX6" fmla="*/ 0 w 93200"/>
                  <a:gd name="connsiteY6" fmla="*/ 13426 h 17057"/>
                  <a:gd name="connsiteX7" fmla="*/ 0 w 93200"/>
                  <a:gd name="connsiteY7" fmla="*/ 3648 h 17057"/>
                  <a:gd name="connsiteX8" fmla="*/ 3647 w 93200"/>
                  <a:gd name="connsiteY8"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57">
                    <a:moveTo>
                      <a:pt x="3630" y="17"/>
                    </a:moveTo>
                    <a:lnTo>
                      <a:pt x="89570" y="17"/>
                    </a:lnTo>
                    <a:cubicBezTo>
                      <a:pt x="91575" y="17"/>
                      <a:pt x="93201" y="1643"/>
                      <a:pt x="93201" y="3648"/>
                    </a:cubicBezTo>
                    <a:lnTo>
                      <a:pt x="93201" y="13426"/>
                    </a:lnTo>
                    <a:cubicBezTo>
                      <a:pt x="93201" y="15431"/>
                      <a:pt x="91575" y="17057"/>
                      <a:pt x="89570" y="17057"/>
                    </a:cubicBezTo>
                    <a:lnTo>
                      <a:pt x="3630" y="17057"/>
                    </a:lnTo>
                    <a:cubicBezTo>
                      <a:pt x="1626" y="17057"/>
                      <a:pt x="0" y="15431"/>
                      <a:pt x="0" y="13426"/>
                    </a:cubicBezTo>
                    <a:lnTo>
                      <a:pt x="0" y="3648"/>
                    </a:lnTo>
                    <a:cubicBezTo>
                      <a:pt x="0" y="1633"/>
                      <a:pt x="1633" y="0"/>
                      <a:pt x="3647"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1" name="Freeform 357">
                <a:extLst>
                  <a:ext uri="{FF2B5EF4-FFF2-40B4-BE49-F238E27FC236}">
                    <a16:creationId xmlns:a16="http://schemas.microsoft.com/office/drawing/2014/main" id="{438484A3-51A5-B3A7-D4A8-81AE85C88820}"/>
                  </a:ext>
                </a:extLst>
              </p:cNvPr>
              <p:cNvSpPr/>
              <p:nvPr/>
            </p:nvSpPr>
            <p:spPr>
              <a:xfrm>
                <a:off x="1107683" y="4284906"/>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31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2" name="Freeform 358">
                <a:extLst>
                  <a:ext uri="{FF2B5EF4-FFF2-40B4-BE49-F238E27FC236}">
                    <a16:creationId xmlns:a16="http://schemas.microsoft.com/office/drawing/2014/main" id="{5C8A33D4-092E-3551-B17C-9CDBDE750202}"/>
                  </a:ext>
                </a:extLst>
              </p:cNvPr>
              <p:cNvSpPr/>
              <p:nvPr/>
            </p:nvSpPr>
            <p:spPr>
              <a:xfrm>
                <a:off x="1137045" y="4309022"/>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43" name="Freeform 359">
                <a:extLst>
                  <a:ext uri="{FF2B5EF4-FFF2-40B4-BE49-F238E27FC236}">
                    <a16:creationId xmlns:a16="http://schemas.microsoft.com/office/drawing/2014/main" id="{773DB9D1-21B7-0A04-955F-F312C578BD19}"/>
                  </a:ext>
                </a:extLst>
              </p:cNvPr>
              <p:cNvSpPr/>
              <p:nvPr/>
            </p:nvSpPr>
            <p:spPr>
              <a:xfrm>
                <a:off x="1076498" y="4333224"/>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3083" name="Freeform 360">
              <a:extLst>
                <a:ext uri="{FF2B5EF4-FFF2-40B4-BE49-F238E27FC236}">
                  <a16:creationId xmlns:a16="http://schemas.microsoft.com/office/drawing/2014/main" id="{594E6BE6-D1B8-A52E-836E-05C0B2FEE532}"/>
                </a:ext>
              </a:extLst>
            </p:cNvPr>
            <p:cNvSpPr/>
            <p:nvPr/>
          </p:nvSpPr>
          <p:spPr>
            <a:xfrm>
              <a:off x="909801" y="4391303"/>
              <a:ext cx="26389" cy="89627"/>
            </a:xfrm>
            <a:custGeom>
              <a:avLst/>
              <a:gdLst>
                <a:gd name="connsiteX0" fmla="*/ -539 w 26389"/>
                <a:gd name="connsiteY0" fmla="*/ 84992 h 89627"/>
                <a:gd name="connsiteX1" fmla="*/ 3108 w 26389"/>
                <a:gd name="connsiteY1" fmla="*/ 88640 h 89627"/>
                <a:gd name="connsiteX2" fmla="*/ 22204 w 26389"/>
                <a:gd name="connsiteY2" fmla="*/ 88640 h 89627"/>
                <a:gd name="connsiteX3" fmla="*/ 25851 w 26389"/>
                <a:gd name="connsiteY3" fmla="*/ 84992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4992"/>
                  </a:moveTo>
                  <a:cubicBezTo>
                    <a:pt x="-539" y="87002"/>
                    <a:pt x="1094" y="88640"/>
                    <a:pt x="3108" y="88640"/>
                  </a:cubicBezTo>
                  <a:lnTo>
                    <a:pt x="22204" y="88640"/>
                  </a:lnTo>
                  <a:cubicBezTo>
                    <a:pt x="24218" y="88640"/>
                    <a:pt x="25851" y="87002"/>
                    <a:pt x="25851" y="84992"/>
                  </a:cubicBezTo>
                  <a:lnTo>
                    <a:pt x="25851" y="2644"/>
                  </a:lnTo>
                  <a:cubicBezTo>
                    <a:pt x="25843" y="634"/>
                    <a:pt x="24212" y="-987"/>
                    <a:pt x="22204" y="-987"/>
                  </a:cubicBezTo>
                  <a:lnTo>
                    <a:pt x="3108" y="-987"/>
                  </a:lnTo>
                  <a:cubicBezTo>
                    <a:pt x="1101" y="-987"/>
                    <a:pt x="-530" y="634"/>
                    <a:pt x="-539" y="2644"/>
                  </a:cubicBezTo>
                  <a:close/>
                </a:path>
              </a:pathLst>
            </a:custGeom>
            <a:solidFill>
              <a:srgbClr val="8E8E8E"/>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4" name="Freeform 361">
              <a:extLst>
                <a:ext uri="{FF2B5EF4-FFF2-40B4-BE49-F238E27FC236}">
                  <a16:creationId xmlns:a16="http://schemas.microsoft.com/office/drawing/2014/main" id="{316194E6-C1CC-D8C3-BE52-E58B6B3CEC36}"/>
                </a:ext>
              </a:extLst>
            </p:cNvPr>
            <p:cNvSpPr/>
            <p:nvPr/>
          </p:nvSpPr>
          <p:spPr>
            <a:xfrm>
              <a:off x="87434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5" name="Freeform 362">
              <a:extLst>
                <a:ext uri="{FF2B5EF4-FFF2-40B4-BE49-F238E27FC236}">
                  <a16:creationId xmlns:a16="http://schemas.microsoft.com/office/drawing/2014/main" id="{B53CF818-CC1E-7862-9671-D78D62080F93}"/>
                </a:ext>
              </a:extLst>
            </p:cNvPr>
            <p:cNvSpPr/>
            <p:nvPr/>
          </p:nvSpPr>
          <p:spPr>
            <a:xfrm>
              <a:off x="838871"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6" name="Freeform 363">
              <a:extLst>
                <a:ext uri="{FF2B5EF4-FFF2-40B4-BE49-F238E27FC236}">
                  <a16:creationId xmlns:a16="http://schemas.microsoft.com/office/drawing/2014/main" id="{3EB662E2-A218-7800-5769-4587BD251747}"/>
                </a:ext>
              </a:extLst>
            </p:cNvPr>
            <p:cNvSpPr/>
            <p:nvPr/>
          </p:nvSpPr>
          <p:spPr>
            <a:xfrm>
              <a:off x="80341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7" name="Freeform 364">
              <a:extLst>
                <a:ext uri="{FF2B5EF4-FFF2-40B4-BE49-F238E27FC236}">
                  <a16:creationId xmlns:a16="http://schemas.microsoft.com/office/drawing/2014/main" id="{12B3F60C-721E-174E-49F8-B4A66A87DA44}"/>
                </a:ext>
              </a:extLst>
            </p:cNvPr>
            <p:cNvSpPr/>
            <p:nvPr/>
          </p:nvSpPr>
          <p:spPr>
            <a:xfrm>
              <a:off x="1016222"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8" name="Freeform 365">
              <a:extLst>
                <a:ext uri="{FF2B5EF4-FFF2-40B4-BE49-F238E27FC236}">
                  <a16:creationId xmlns:a16="http://schemas.microsoft.com/office/drawing/2014/main" id="{24DD28D2-282C-025B-8EB8-AF26F3235AD1}"/>
                </a:ext>
              </a:extLst>
            </p:cNvPr>
            <p:cNvSpPr/>
            <p:nvPr/>
          </p:nvSpPr>
          <p:spPr>
            <a:xfrm>
              <a:off x="767940"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89" name="Freeform 366">
              <a:extLst>
                <a:ext uri="{FF2B5EF4-FFF2-40B4-BE49-F238E27FC236}">
                  <a16:creationId xmlns:a16="http://schemas.microsoft.com/office/drawing/2014/main" id="{B461FAE5-ABDC-ADF0-7D88-BD546BC29D8D}"/>
                </a:ext>
              </a:extLst>
            </p:cNvPr>
            <p:cNvSpPr/>
            <p:nvPr/>
          </p:nvSpPr>
          <p:spPr>
            <a:xfrm>
              <a:off x="945292" y="4391303"/>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0" name="Freeform 367">
              <a:extLst>
                <a:ext uri="{FF2B5EF4-FFF2-40B4-BE49-F238E27FC236}">
                  <a16:creationId xmlns:a16="http://schemas.microsoft.com/office/drawing/2014/main" id="{58FDBC9D-F2D1-890E-35DE-6E034FC449D1}"/>
                </a:ext>
              </a:extLst>
            </p:cNvPr>
            <p:cNvSpPr/>
            <p:nvPr/>
          </p:nvSpPr>
          <p:spPr>
            <a:xfrm>
              <a:off x="980748" y="4391303"/>
              <a:ext cx="26440" cy="89627"/>
            </a:xfrm>
            <a:custGeom>
              <a:avLst/>
              <a:gdLst>
                <a:gd name="connsiteX0" fmla="*/ -471 w 26440"/>
                <a:gd name="connsiteY0" fmla="*/ 84992 h 89627"/>
                <a:gd name="connsiteX1" fmla="*/ 3159 w 26440"/>
                <a:gd name="connsiteY1" fmla="*/ 88640 h 89627"/>
                <a:gd name="connsiteX2" fmla="*/ 22255 w 26440"/>
                <a:gd name="connsiteY2" fmla="*/ 88640 h 89627"/>
                <a:gd name="connsiteX3" fmla="*/ 25902 w 26440"/>
                <a:gd name="connsiteY3" fmla="*/ 84992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4992"/>
                  </a:moveTo>
                  <a:cubicBezTo>
                    <a:pt x="-471" y="87002"/>
                    <a:pt x="1151" y="88623"/>
                    <a:pt x="3159" y="88640"/>
                  </a:cubicBezTo>
                  <a:lnTo>
                    <a:pt x="22255" y="88640"/>
                  </a:lnTo>
                  <a:cubicBezTo>
                    <a:pt x="24269" y="88640"/>
                    <a:pt x="25902" y="87002"/>
                    <a:pt x="25902" y="84992"/>
                  </a:cubicBezTo>
                  <a:lnTo>
                    <a:pt x="25902" y="2644"/>
                  </a:lnTo>
                  <a:cubicBezTo>
                    <a:pt x="25893" y="634"/>
                    <a:pt x="24262" y="-987"/>
                    <a:pt x="22255" y="-987"/>
                  </a:cubicBezTo>
                  <a:lnTo>
                    <a:pt x="3091" y="-987"/>
                  </a:lnTo>
                  <a:cubicBezTo>
                    <a:pt x="1087" y="-987"/>
                    <a:pt x="-539" y="634"/>
                    <a:pt x="-539" y="2644"/>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nvGrpSpPr>
            <p:cNvPr id="3091" name="Graphic 50">
              <a:extLst>
                <a:ext uri="{FF2B5EF4-FFF2-40B4-BE49-F238E27FC236}">
                  <a16:creationId xmlns:a16="http://schemas.microsoft.com/office/drawing/2014/main" id="{B836D548-F58F-5EA0-82B2-BD4013CE097E}"/>
                </a:ext>
              </a:extLst>
            </p:cNvPr>
            <p:cNvGrpSpPr/>
            <p:nvPr/>
          </p:nvGrpSpPr>
          <p:grpSpPr>
            <a:xfrm>
              <a:off x="1076498" y="4391303"/>
              <a:ext cx="93200" cy="89644"/>
              <a:chOff x="1076498" y="4391303"/>
              <a:chExt cx="93200" cy="89644"/>
            </a:xfrm>
            <a:solidFill>
              <a:srgbClr val="FFFFFF"/>
            </a:solidFill>
          </p:grpSpPr>
          <p:sp>
            <p:nvSpPr>
              <p:cNvPr id="3136" name="Freeform 369">
                <a:extLst>
                  <a:ext uri="{FF2B5EF4-FFF2-40B4-BE49-F238E27FC236}">
                    <a16:creationId xmlns:a16="http://schemas.microsoft.com/office/drawing/2014/main" id="{2E41C449-68D1-1CBA-B2C3-455063239070}"/>
                  </a:ext>
                </a:extLst>
              </p:cNvPr>
              <p:cNvSpPr/>
              <p:nvPr/>
            </p:nvSpPr>
            <p:spPr>
              <a:xfrm>
                <a:off x="1076498" y="4391303"/>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7" name="Freeform 370">
                <a:extLst>
                  <a:ext uri="{FF2B5EF4-FFF2-40B4-BE49-F238E27FC236}">
                    <a16:creationId xmlns:a16="http://schemas.microsoft.com/office/drawing/2014/main" id="{D2E79C1E-CDB8-620F-949D-2654E562DA9B}"/>
                  </a:ext>
                </a:extLst>
              </p:cNvPr>
              <p:cNvSpPr/>
              <p:nvPr/>
            </p:nvSpPr>
            <p:spPr>
              <a:xfrm>
                <a:off x="1107683" y="441548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0 h 17040"/>
                  <a:gd name="connsiteX5" fmla="*/ 3630 w 62015"/>
                  <a:gd name="connsiteY5" fmla="*/ 17040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0"/>
                      <a:pt x="58385"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8" name="Freeform 371">
                <a:extLst>
                  <a:ext uri="{FF2B5EF4-FFF2-40B4-BE49-F238E27FC236}">
                    <a16:creationId xmlns:a16="http://schemas.microsoft.com/office/drawing/2014/main" id="{1B414CA2-55EA-FE43-4C2C-50FD6B1D1C99}"/>
                  </a:ext>
                </a:extLst>
              </p:cNvPr>
              <p:cNvSpPr/>
              <p:nvPr/>
            </p:nvSpPr>
            <p:spPr>
              <a:xfrm>
                <a:off x="1137045" y="4439689"/>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9" name="Freeform 372">
                <a:extLst>
                  <a:ext uri="{FF2B5EF4-FFF2-40B4-BE49-F238E27FC236}">
                    <a16:creationId xmlns:a16="http://schemas.microsoft.com/office/drawing/2014/main" id="{B9AA9165-682C-44D9-F2C1-78D5BD236074}"/>
                  </a:ext>
                </a:extLst>
              </p:cNvPr>
              <p:cNvSpPr/>
              <p:nvPr/>
            </p:nvSpPr>
            <p:spPr>
              <a:xfrm>
                <a:off x="1076498" y="4463924"/>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3092" name="Freeform 373">
              <a:extLst>
                <a:ext uri="{FF2B5EF4-FFF2-40B4-BE49-F238E27FC236}">
                  <a16:creationId xmlns:a16="http://schemas.microsoft.com/office/drawing/2014/main" id="{2BF1C6EF-F747-0232-20F5-DF67D357C33E}"/>
                </a:ext>
              </a:extLst>
            </p:cNvPr>
            <p:cNvSpPr/>
            <p:nvPr/>
          </p:nvSpPr>
          <p:spPr>
            <a:xfrm>
              <a:off x="909818"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3" name="Freeform 374">
              <a:extLst>
                <a:ext uri="{FF2B5EF4-FFF2-40B4-BE49-F238E27FC236}">
                  <a16:creationId xmlns:a16="http://schemas.microsoft.com/office/drawing/2014/main" id="{7CBD899B-8BA2-A7FA-705A-18F39D8ABC1A}"/>
                </a:ext>
              </a:extLst>
            </p:cNvPr>
            <p:cNvSpPr/>
            <p:nvPr/>
          </p:nvSpPr>
          <p:spPr>
            <a:xfrm>
              <a:off x="874344" y="4521952"/>
              <a:ext cx="26373" cy="89627"/>
            </a:xfrm>
            <a:custGeom>
              <a:avLst/>
              <a:gdLst>
                <a:gd name="connsiteX0" fmla="*/ 3630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47 w 26373"/>
                <a:gd name="connsiteY5" fmla="*/ 89627 h 89627"/>
                <a:gd name="connsiteX6" fmla="*/ 0 w 26373"/>
                <a:gd name="connsiteY6" fmla="*/ 85979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43" y="0"/>
                  </a:lnTo>
                  <a:cubicBezTo>
                    <a:pt x="24747" y="0"/>
                    <a:pt x="26373" y="1626"/>
                    <a:pt x="26373" y="3631"/>
                  </a:cubicBezTo>
                  <a:lnTo>
                    <a:pt x="26373" y="85996"/>
                  </a:lnTo>
                  <a:cubicBezTo>
                    <a:pt x="26373" y="88001"/>
                    <a:pt x="24747" y="89627"/>
                    <a:pt x="22743" y="89627"/>
                  </a:cubicBezTo>
                  <a:lnTo>
                    <a:pt x="3647" y="89627"/>
                  </a:lnTo>
                  <a:cubicBezTo>
                    <a:pt x="1633" y="89627"/>
                    <a:pt x="0" y="87994"/>
                    <a:pt x="0" y="85979"/>
                  </a:cubicBezTo>
                  <a:lnTo>
                    <a:pt x="0" y="3631"/>
                  </a:lnTo>
                  <a:cubicBezTo>
                    <a:pt x="0" y="1626"/>
                    <a:pt x="1626" y="0"/>
                    <a:pt x="3630" y="0"/>
                  </a:cubicBezTo>
                  <a:close/>
                </a:path>
              </a:pathLst>
            </a:custGeom>
            <a:solidFill>
              <a:srgbClr val="8E8E8E"/>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4" name="Freeform 375">
              <a:extLst>
                <a:ext uri="{FF2B5EF4-FFF2-40B4-BE49-F238E27FC236}">
                  <a16:creationId xmlns:a16="http://schemas.microsoft.com/office/drawing/2014/main" id="{2FD168D5-5BF3-93EC-21F3-5D6CDD1E84E3}"/>
                </a:ext>
              </a:extLst>
            </p:cNvPr>
            <p:cNvSpPr/>
            <p:nvPr/>
          </p:nvSpPr>
          <p:spPr>
            <a:xfrm>
              <a:off x="838871"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5" name="Freeform 376">
              <a:extLst>
                <a:ext uri="{FF2B5EF4-FFF2-40B4-BE49-F238E27FC236}">
                  <a16:creationId xmlns:a16="http://schemas.microsoft.com/office/drawing/2014/main" id="{D486F869-28E2-B4FB-0BC8-98D565E39102}"/>
                </a:ext>
              </a:extLst>
            </p:cNvPr>
            <p:cNvSpPr/>
            <p:nvPr/>
          </p:nvSpPr>
          <p:spPr>
            <a:xfrm>
              <a:off x="803414"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6" name="Freeform 377">
              <a:extLst>
                <a:ext uri="{FF2B5EF4-FFF2-40B4-BE49-F238E27FC236}">
                  <a16:creationId xmlns:a16="http://schemas.microsoft.com/office/drawing/2014/main" id="{ED736D07-1760-0352-FD4C-E3D9CEC5B21F}"/>
                </a:ext>
              </a:extLst>
            </p:cNvPr>
            <p:cNvSpPr/>
            <p:nvPr/>
          </p:nvSpPr>
          <p:spPr>
            <a:xfrm>
              <a:off x="1016222"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7" name="Freeform 378">
              <a:extLst>
                <a:ext uri="{FF2B5EF4-FFF2-40B4-BE49-F238E27FC236}">
                  <a16:creationId xmlns:a16="http://schemas.microsoft.com/office/drawing/2014/main" id="{68092D24-DA07-4F10-652B-36A90B067912}"/>
                </a:ext>
              </a:extLst>
            </p:cNvPr>
            <p:cNvSpPr/>
            <p:nvPr/>
          </p:nvSpPr>
          <p:spPr>
            <a:xfrm>
              <a:off x="767940"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8" name="Freeform 379">
              <a:extLst>
                <a:ext uri="{FF2B5EF4-FFF2-40B4-BE49-F238E27FC236}">
                  <a16:creationId xmlns:a16="http://schemas.microsoft.com/office/drawing/2014/main" id="{2E91E283-09B3-BC54-8940-E5BB603944C8}"/>
                </a:ext>
              </a:extLst>
            </p:cNvPr>
            <p:cNvSpPr/>
            <p:nvPr/>
          </p:nvSpPr>
          <p:spPr>
            <a:xfrm>
              <a:off x="945292"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099" name="Freeform 380">
              <a:extLst>
                <a:ext uri="{FF2B5EF4-FFF2-40B4-BE49-F238E27FC236}">
                  <a16:creationId xmlns:a16="http://schemas.microsoft.com/office/drawing/2014/main" id="{B9941F5C-8300-69A8-B796-E550319D1F08}"/>
                </a:ext>
              </a:extLst>
            </p:cNvPr>
            <p:cNvSpPr/>
            <p:nvPr/>
          </p:nvSpPr>
          <p:spPr>
            <a:xfrm>
              <a:off x="980765" y="4521952"/>
              <a:ext cx="26373" cy="89627"/>
            </a:xfrm>
            <a:custGeom>
              <a:avLst/>
              <a:gdLst>
                <a:gd name="connsiteX0" fmla="*/ 3613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13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13"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31"/>
                    <a:pt x="1614" y="10"/>
                    <a:pt x="3613"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nvGrpSpPr>
            <p:cNvPr id="3100" name="Graphic 50">
              <a:extLst>
                <a:ext uri="{FF2B5EF4-FFF2-40B4-BE49-F238E27FC236}">
                  <a16:creationId xmlns:a16="http://schemas.microsoft.com/office/drawing/2014/main" id="{A83805FD-48EA-38DB-79C5-BE71815A65C9}"/>
                </a:ext>
              </a:extLst>
            </p:cNvPr>
            <p:cNvGrpSpPr/>
            <p:nvPr/>
          </p:nvGrpSpPr>
          <p:grpSpPr>
            <a:xfrm>
              <a:off x="1076498" y="4521952"/>
              <a:ext cx="93200" cy="89627"/>
              <a:chOff x="1076498" y="4521952"/>
              <a:chExt cx="93200" cy="89627"/>
            </a:xfrm>
            <a:solidFill>
              <a:srgbClr val="FFFFFF"/>
            </a:solidFill>
          </p:grpSpPr>
          <p:sp>
            <p:nvSpPr>
              <p:cNvPr id="3132" name="Freeform 382">
                <a:extLst>
                  <a:ext uri="{FF2B5EF4-FFF2-40B4-BE49-F238E27FC236}">
                    <a16:creationId xmlns:a16="http://schemas.microsoft.com/office/drawing/2014/main" id="{639243FD-7433-4F9C-4F67-39B74516FFD3}"/>
                  </a:ext>
                </a:extLst>
              </p:cNvPr>
              <p:cNvSpPr/>
              <p:nvPr/>
            </p:nvSpPr>
            <p:spPr>
              <a:xfrm>
                <a:off x="1076498" y="452195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31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3" name="Freeform 383">
                <a:extLst>
                  <a:ext uri="{FF2B5EF4-FFF2-40B4-BE49-F238E27FC236}">
                    <a16:creationId xmlns:a16="http://schemas.microsoft.com/office/drawing/2014/main" id="{E3155F26-D038-82CE-5C9F-67EE76B94D0A}"/>
                  </a:ext>
                </a:extLst>
              </p:cNvPr>
              <p:cNvSpPr/>
              <p:nvPr/>
            </p:nvSpPr>
            <p:spPr>
              <a:xfrm>
                <a:off x="1107683" y="454613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4" name="Freeform 384">
                <a:extLst>
                  <a:ext uri="{FF2B5EF4-FFF2-40B4-BE49-F238E27FC236}">
                    <a16:creationId xmlns:a16="http://schemas.microsoft.com/office/drawing/2014/main" id="{D1DADADC-070C-EBA5-EAE3-4875F945ED1B}"/>
                  </a:ext>
                </a:extLst>
              </p:cNvPr>
              <p:cNvSpPr/>
              <p:nvPr/>
            </p:nvSpPr>
            <p:spPr>
              <a:xfrm>
                <a:off x="1137045" y="4570338"/>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5" name="Freeform 385">
                <a:extLst>
                  <a:ext uri="{FF2B5EF4-FFF2-40B4-BE49-F238E27FC236}">
                    <a16:creationId xmlns:a16="http://schemas.microsoft.com/office/drawing/2014/main" id="{199F4F17-9A65-6C7A-B76B-766DE391F3B2}"/>
                  </a:ext>
                </a:extLst>
              </p:cNvPr>
              <p:cNvSpPr/>
              <p:nvPr/>
            </p:nvSpPr>
            <p:spPr>
              <a:xfrm>
                <a:off x="1076498" y="4594539"/>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0 h 17040"/>
                  <a:gd name="connsiteX5" fmla="*/ 3630 w 93200"/>
                  <a:gd name="connsiteY5" fmla="*/ 17040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0"/>
                      <a:pt x="89570"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3101" name="Freeform 386">
              <a:extLst>
                <a:ext uri="{FF2B5EF4-FFF2-40B4-BE49-F238E27FC236}">
                  <a16:creationId xmlns:a16="http://schemas.microsoft.com/office/drawing/2014/main" id="{8BA91994-DD63-B694-D21A-78D6183647B2}"/>
                </a:ext>
              </a:extLst>
            </p:cNvPr>
            <p:cNvSpPr/>
            <p:nvPr/>
          </p:nvSpPr>
          <p:spPr>
            <a:xfrm>
              <a:off x="909818"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02" name="Freeform 387">
              <a:extLst>
                <a:ext uri="{FF2B5EF4-FFF2-40B4-BE49-F238E27FC236}">
                  <a16:creationId xmlns:a16="http://schemas.microsoft.com/office/drawing/2014/main" id="{758E13B1-1C07-F2F0-4081-1BAEE10AD83E}"/>
                </a:ext>
              </a:extLst>
            </p:cNvPr>
            <p:cNvSpPr/>
            <p:nvPr/>
          </p:nvSpPr>
          <p:spPr>
            <a:xfrm>
              <a:off x="874344" y="4652602"/>
              <a:ext cx="26373" cy="89610"/>
            </a:xfrm>
            <a:custGeom>
              <a:avLst/>
              <a:gdLst>
                <a:gd name="connsiteX0" fmla="*/ 3647 w 26373"/>
                <a:gd name="connsiteY0" fmla="*/ 0 h 89610"/>
                <a:gd name="connsiteX1" fmla="*/ 22743 w 26373"/>
                <a:gd name="connsiteY1" fmla="*/ 0 h 89610"/>
                <a:gd name="connsiteX2" fmla="*/ 26373 w 26373"/>
                <a:gd name="connsiteY2" fmla="*/ 3631 h 89610"/>
                <a:gd name="connsiteX3" fmla="*/ 26373 w 26373"/>
                <a:gd name="connsiteY3" fmla="*/ 85979 h 89610"/>
                <a:gd name="connsiteX4" fmla="*/ 22743 w 26373"/>
                <a:gd name="connsiteY4" fmla="*/ 89610 h 89610"/>
                <a:gd name="connsiteX5" fmla="*/ 3630 w 26373"/>
                <a:gd name="connsiteY5" fmla="*/ 89610 h 89610"/>
                <a:gd name="connsiteX6" fmla="*/ 0 w 26373"/>
                <a:gd name="connsiteY6" fmla="*/ 85979 h 89610"/>
                <a:gd name="connsiteX7" fmla="*/ 0 w 26373"/>
                <a:gd name="connsiteY7" fmla="*/ 3648 h 89610"/>
                <a:gd name="connsiteX8" fmla="*/ 3647 w 26373"/>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10">
                  <a:moveTo>
                    <a:pt x="3647" y="0"/>
                  </a:moveTo>
                  <a:lnTo>
                    <a:pt x="22743" y="0"/>
                  </a:lnTo>
                  <a:cubicBezTo>
                    <a:pt x="24747" y="0"/>
                    <a:pt x="26373" y="1626"/>
                    <a:pt x="26373" y="3631"/>
                  </a:cubicBezTo>
                  <a:lnTo>
                    <a:pt x="26373" y="85979"/>
                  </a:lnTo>
                  <a:cubicBezTo>
                    <a:pt x="26373" y="87984"/>
                    <a:pt x="24747" y="89610"/>
                    <a:pt x="22743" y="89610"/>
                  </a:cubicBezTo>
                  <a:lnTo>
                    <a:pt x="3630" y="89610"/>
                  </a:lnTo>
                  <a:cubicBezTo>
                    <a:pt x="1626" y="89610"/>
                    <a:pt x="0" y="87984"/>
                    <a:pt x="0" y="85979"/>
                  </a:cubicBezTo>
                  <a:lnTo>
                    <a:pt x="0" y="3648"/>
                  </a:lnTo>
                  <a:cubicBezTo>
                    <a:pt x="0" y="1633"/>
                    <a:pt x="1633" y="0"/>
                    <a:pt x="3647" y="0"/>
                  </a:cubicBezTo>
                  <a:close/>
                </a:path>
              </a:pathLst>
            </a:custGeom>
            <a:solidFill>
              <a:srgbClr val="8E8E8E"/>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03" name="Freeform 388">
              <a:extLst>
                <a:ext uri="{FF2B5EF4-FFF2-40B4-BE49-F238E27FC236}">
                  <a16:creationId xmlns:a16="http://schemas.microsoft.com/office/drawing/2014/main" id="{90F910AF-7043-0CA7-B4A5-87EFBB606A2A}"/>
                </a:ext>
              </a:extLst>
            </p:cNvPr>
            <p:cNvSpPr/>
            <p:nvPr/>
          </p:nvSpPr>
          <p:spPr>
            <a:xfrm>
              <a:off x="838871"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04" name="Freeform 389">
              <a:extLst>
                <a:ext uri="{FF2B5EF4-FFF2-40B4-BE49-F238E27FC236}">
                  <a16:creationId xmlns:a16="http://schemas.microsoft.com/office/drawing/2014/main" id="{B89934F0-6CFC-23BC-6A34-70971D3A39F6}"/>
                </a:ext>
              </a:extLst>
            </p:cNvPr>
            <p:cNvSpPr/>
            <p:nvPr/>
          </p:nvSpPr>
          <p:spPr>
            <a:xfrm>
              <a:off x="803414"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05" name="Freeform 390">
              <a:extLst>
                <a:ext uri="{FF2B5EF4-FFF2-40B4-BE49-F238E27FC236}">
                  <a16:creationId xmlns:a16="http://schemas.microsoft.com/office/drawing/2014/main" id="{3BFB3D7A-90B7-3A75-999A-47599B64D418}"/>
                </a:ext>
              </a:extLst>
            </p:cNvPr>
            <p:cNvSpPr/>
            <p:nvPr/>
          </p:nvSpPr>
          <p:spPr>
            <a:xfrm>
              <a:off x="1016222"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06" name="Freeform 391">
              <a:extLst>
                <a:ext uri="{FF2B5EF4-FFF2-40B4-BE49-F238E27FC236}">
                  <a16:creationId xmlns:a16="http://schemas.microsoft.com/office/drawing/2014/main" id="{CC0A1321-553B-FCBE-F9A4-37F83B1370E1}"/>
                </a:ext>
              </a:extLst>
            </p:cNvPr>
            <p:cNvSpPr/>
            <p:nvPr/>
          </p:nvSpPr>
          <p:spPr>
            <a:xfrm>
              <a:off x="767940"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8E8E8E"/>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07" name="Freeform 392">
              <a:extLst>
                <a:ext uri="{FF2B5EF4-FFF2-40B4-BE49-F238E27FC236}">
                  <a16:creationId xmlns:a16="http://schemas.microsoft.com/office/drawing/2014/main" id="{CF81DDB3-F0D6-E8DF-CC7E-D1C2725D58C0}"/>
                </a:ext>
              </a:extLst>
            </p:cNvPr>
            <p:cNvSpPr/>
            <p:nvPr/>
          </p:nvSpPr>
          <p:spPr>
            <a:xfrm>
              <a:off x="945291"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08" name="Freeform 393">
              <a:extLst>
                <a:ext uri="{FF2B5EF4-FFF2-40B4-BE49-F238E27FC236}">
                  <a16:creationId xmlns:a16="http://schemas.microsoft.com/office/drawing/2014/main" id="{49718DE3-6DEA-7A31-57BF-F07B6BFB4642}"/>
                </a:ext>
              </a:extLst>
            </p:cNvPr>
            <p:cNvSpPr/>
            <p:nvPr/>
          </p:nvSpPr>
          <p:spPr>
            <a:xfrm>
              <a:off x="980765"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nvGrpSpPr>
            <p:cNvPr id="3109" name="Graphic 50">
              <a:extLst>
                <a:ext uri="{FF2B5EF4-FFF2-40B4-BE49-F238E27FC236}">
                  <a16:creationId xmlns:a16="http://schemas.microsoft.com/office/drawing/2014/main" id="{D46A52B6-DDD7-051C-D1C6-EE49B782D025}"/>
                </a:ext>
              </a:extLst>
            </p:cNvPr>
            <p:cNvGrpSpPr/>
            <p:nvPr/>
          </p:nvGrpSpPr>
          <p:grpSpPr>
            <a:xfrm>
              <a:off x="1076481" y="4652602"/>
              <a:ext cx="93217" cy="89643"/>
              <a:chOff x="1076481" y="4652602"/>
              <a:chExt cx="93217" cy="89643"/>
            </a:xfrm>
            <a:solidFill>
              <a:srgbClr val="FFFFFF"/>
            </a:solidFill>
          </p:grpSpPr>
          <p:sp>
            <p:nvSpPr>
              <p:cNvPr id="3128" name="Freeform 395">
                <a:extLst>
                  <a:ext uri="{FF2B5EF4-FFF2-40B4-BE49-F238E27FC236}">
                    <a16:creationId xmlns:a16="http://schemas.microsoft.com/office/drawing/2014/main" id="{868B0630-D72D-6104-9074-0E0F7A481D49}"/>
                  </a:ext>
                </a:extLst>
              </p:cNvPr>
              <p:cNvSpPr/>
              <p:nvPr/>
            </p:nvSpPr>
            <p:spPr>
              <a:xfrm>
                <a:off x="1076498" y="465260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9" name="Freeform 396">
                <a:extLst>
                  <a:ext uri="{FF2B5EF4-FFF2-40B4-BE49-F238E27FC236}">
                    <a16:creationId xmlns:a16="http://schemas.microsoft.com/office/drawing/2014/main" id="{AC6F6422-79A1-1146-1CCB-E58449B987AE}"/>
                  </a:ext>
                </a:extLst>
              </p:cNvPr>
              <p:cNvSpPr/>
              <p:nvPr/>
            </p:nvSpPr>
            <p:spPr>
              <a:xfrm>
                <a:off x="1107683" y="4676803"/>
                <a:ext cx="62015" cy="17057"/>
              </a:xfrm>
              <a:custGeom>
                <a:avLst/>
                <a:gdLst>
                  <a:gd name="connsiteX0" fmla="*/ 3630 w 62015"/>
                  <a:gd name="connsiteY0" fmla="*/ 0 h 17057"/>
                  <a:gd name="connsiteX1" fmla="*/ 58385 w 62015"/>
                  <a:gd name="connsiteY1" fmla="*/ 0 h 17057"/>
                  <a:gd name="connsiteX2" fmla="*/ 62016 w 62015"/>
                  <a:gd name="connsiteY2" fmla="*/ 3631 h 17057"/>
                  <a:gd name="connsiteX3" fmla="*/ 62016 w 62015"/>
                  <a:gd name="connsiteY3" fmla="*/ 13426 h 17057"/>
                  <a:gd name="connsiteX4" fmla="*/ 58385 w 62015"/>
                  <a:gd name="connsiteY4" fmla="*/ 17057 h 17057"/>
                  <a:gd name="connsiteX5" fmla="*/ 3630 w 62015"/>
                  <a:gd name="connsiteY5" fmla="*/ 17057 h 17057"/>
                  <a:gd name="connsiteX6" fmla="*/ 0 w 62015"/>
                  <a:gd name="connsiteY6" fmla="*/ 13426 h 17057"/>
                  <a:gd name="connsiteX7" fmla="*/ 0 w 62015"/>
                  <a:gd name="connsiteY7" fmla="*/ 3665 h 17057"/>
                  <a:gd name="connsiteX8" fmla="*/ 3630 w 62015"/>
                  <a:gd name="connsiteY8" fmla="*/ 0 h 17057"/>
                  <a:gd name="connsiteX9" fmla="*/ 3630 w 62015"/>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15" h="17057">
                    <a:moveTo>
                      <a:pt x="3630" y="0"/>
                    </a:moveTo>
                    <a:lnTo>
                      <a:pt x="58385" y="0"/>
                    </a:lnTo>
                    <a:cubicBezTo>
                      <a:pt x="60390" y="0"/>
                      <a:pt x="62016" y="1626"/>
                      <a:pt x="62016" y="3631"/>
                    </a:cubicBezTo>
                    <a:lnTo>
                      <a:pt x="62016" y="13426"/>
                    </a:lnTo>
                    <a:cubicBezTo>
                      <a:pt x="62016" y="15431"/>
                      <a:pt x="60390" y="17057"/>
                      <a:pt x="58385" y="17057"/>
                    </a:cubicBezTo>
                    <a:lnTo>
                      <a:pt x="3630" y="17057"/>
                    </a:lnTo>
                    <a:cubicBezTo>
                      <a:pt x="1626" y="17057"/>
                      <a:pt x="0" y="15431"/>
                      <a:pt x="0" y="13426"/>
                    </a:cubicBezTo>
                    <a:lnTo>
                      <a:pt x="0" y="3665"/>
                    </a:lnTo>
                    <a:cubicBezTo>
                      <a:pt x="-10" y="1650"/>
                      <a:pt x="1616" y="8"/>
                      <a:pt x="3630" y="0"/>
                    </a:cubicBezTo>
                    <a:cubicBezTo>
                      <a:pt x="3630" y="0"/>
                      <a:pt x="3630" y="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0" name="Freeform 397">
                <a:extLst>
                  <a:ext uri="{FF2B5EF4-FFF2-40B4-BE49-F238E27FC236}">
                    <a16:creationId xmlns:a16="http://schemas.microsoft.com/office/drawing/2014/main" id="{E00D77F7-0121-7106-C81C-1C44050C54A0}"/>
                  </a:ext>
                </a:extLst>
              </p:cNvPr>
              <p:cNvSpPr/>
              <p:nvPr/>
            </p:nvSpPr>
            <p:spPr>
              <a:xfrm>
                <a:off x="1137045" y="470100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31" name="Freeform 398">
                <a:extLst>
                  <a:ext uri="{FF2B5EF4-FFF2-40B4-BE49-F238E27FC236}">
                    <a16:creationId xmlns:a16="http://schemas.microsoft.com/office/drawing/2014/main" id="{7CB9B5B0-984C-A96C-3DBD-B58B0BDAAF14}"/>
                  </a:ext>
                </a:extLst>
              </p:cNvPr>
              <p:cNvSpPr/>
              <p:nvPr/>
            </p:nvSpPr>
            <p:spPr>
              <a:xfrm>
                <a:off x="1076481" y="4725205"/>
                <a:ext cx="93217" cy="17040"/>
              </a:xfrm>
              <a:custGeom>
                <a:avLst/>
                <a:gdLst>
                  <a:gd name="connsiteX0" fmla="*/ 3108 w 93217"/>
                  <a:gd name="connsiteY0" fmla="*/ -987 h 17040"/>
                  <a:gd name="connsiteX1" fmla="*/ -539 w 93217"/>
                  <a:gd name="connsiteY1" fmla="*/ 2644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44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101" y="-987"/>
                      <a:pt x="-529" y="634"/>
                      <a:pt x="-539" y="2644"/>
                    </a:cubicBezTo>
                    <a:lnTo>
                      <a:pt x="-539" y="12422"/>
                    </a:lnTo>
                    <a:cubicBezTo>
                      <a:pt x="-530" y="14432"/>
                      <a:pt x="1101" y="16053"/>
                      <a:pt x="3108" y="16053"/>
                    </a:cubicBezTo>
                    <a:lnTo>
                      <a:pt x="89048" y="16053"/>
                    </a:lnTo>
                    <a:cubicBezTo>
                      <a:pt x="91049" y="16036"/>
                      <a:pt x="92670" y="14432"/>
                      <a:pt x="92678" y="12422"/>
                    </a:cubicBezTo>
                    <a:lnTo>
                      <a:pt x="92678" y="2644"/>
                    </a:lnTo>
                    <a:cubicBezTo>
                      <a:pt x="92678" y="634"/>
                      <a:pt x="91053" y="-987"/>
                      <a:pt x="89048" y="-987"/>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3110" name="Freeform 399">
              <a:extLst>
                <a:ext uri="{FF2B5EF4-FFF2-40B4-BE49-F238E27FC236}">
                  <a16:creationId xmlns:a16="http://schemas.microsoft.com/office/drawing/2014/main" id="{6499B185-27CF-EDC4-3D3C-06A6E8C6169A}"/>
                </a:ext>
              </a:extLst>
            </p:cNvPr>
            <p:cNvSpPr/>
            <p:nvPr/>
          </p:nvSpPr>
          <p:spPr>
            <a:xfrm>
              <a:off x="909784"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6013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60" y="89629"/>
                    <a:pt x="19" y="88018"/>
                    <a:pt x="0" y="86013"/>
                  </a:cubicBezTo>
                  <a:cubicBezTo>
                    <a:pt x="0" y="86001"/>
                    <a:pt x="0" y="85991"/>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11" name="Freeform 400">
              <a:extLst>
                <a:ext uri="{FF2B5EF4-FFF2-40B4-BE49-F238E27FC236}">
                  <a16:creationId xmlns:a16="http://schemas.microsoft.com/office/drawing/2014/main" id="{7948A4A8-FCD9-638F-6B44-D2BD1D5DE085}"/>
                </a:ext>
              </a:extLst>
            </p:cNvPr>
            <p:cNvSpPr/>
            <p:nvPr/>
          </p:nvSpPr>
          <p:spPr>
            <a:xfrm>
              <a:off x="874327"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5979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50" y="89620"/>
                    <a:pt x="10" y="87994"/>
                    <a:pt x="0" y="85979"/>
                  </a:cubicBezTo>
                  <a:cubicBezTo>
                    <a:pt x="0" y="85979"/>
                    <a:pt x="0" y="85979"/>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12" name="Freeform 401">
              <a:extLst>
                <a:ext uri="{FF2B5EF4-FFF2-40B4-BE49-F238E27FC236}">
                  <a16:creationId xmlns:a16="http://schemas.microsoft.com/office/drawing/2014/main" id="{61330806-9189-BD21-12A1-14BBABD22FDD}"/>
                </a:ext>
              </a:extLst>
            </p:cNvPr>
            <p:cNvSpPr/>
            <p:nvPr/>
          </p:nvSpPr>
          <p:spPr>
            <a:xfrm>
              <a:off x="838871" y="4783268"/>
              <a:ext cx="26389" cy="89610"/>
            </a:xfrm>
            <a:custGeom>
              <a:avLst/>
              <a:gdLst>
                <a:gd name="connsiteX0" fmla="*/ 3647 w 26389"/>
                <a:gd name="connsiteY0" fmla="*/ 0 h 89610"/>
                <a:gd name="connsiteX1" fmla="*/ 22743 w 26389"/>
                <a:gd name="connsiteY1" fmla="*/ 0 h 89610"/>
                <a:gd name="connsiteX2" fmla="*/ 26390 w 26389"/>
                <a:gd name="connsiteY2" fmla="*/ 3648 h 89610"/>
                <a:gd name="connsiteX3" fmla="*/ 26390 w 26389"/>
                <a:gd name="connsiteY3" fmla="*/ 85979 h 89610"/>
                <a:gd name="connsiteX4" fmla="*/ 22760 w 26389"/>
                <a:gd name="connsiteY4" fmla="*/ 89610 h 89610"/>
                <a:gd name="connsiteX5" fmla="*/ 3647 w 26389"/>
                <a:gd name="connsiteY5" fmla="*/ 89610 h 89610"/>
                <a:gd name="connsiteX6" fmla="*/ 0 w 26389"/>
                <a:gd name="connsiteY6" fmla="*/ 85996 h 89610"/>
                <a:gd name="connsiteX7" fmla="*/ 0 w 26389"/>
                <a:gd name="connsiteY7" fmla="*/ 85979 h 89610"/>
                <a:gd name="connsiteX8" fmla="*/ 0 w 26389"/>
                <a:gd name="connsiteY8" fmla="*/ 3631 h 89610"/>
                <a:gd name="connsiteX9" fmla="*/ 3647 w 26389"/>
                <a:gd name="connsiteY9"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89" h="89610">
                  <a:moveTo>
                    <a:pt x="3647" y="0"/>
                  </a:moveTo>
                  <a:lnTo>
                    <a:pt x="22743" y="0"/>
                  </a:lnTo>
                  <a:cubicBezTo>
                    <a:pt x="24757" y="0"/>
                    <a:pt x="26390" y="1633"/>
                    <a:pt x="26390" y="3648"/>
                  </a:cubicBezTo>
                  <a:lnTo>
                    <a:pt x="26390" y="85979"/>
                  </a:lnTo>
                  <a:cubicBezTo>
                    <a:pt x="26390" y="87984"/>
                    <a:pt x="24764" y="89610"/>
                    <a:pt x="22760" y="89610"/>
                  </a:cubicBezTo>
                  <a:lnTo>
                    <a:pt x="3647" y="89610"/>
                  </a:lnTo>
                  <a:cubicBezTo>
                    <a:pt x="1643" y="89620"/>
                    <a:pt x="10" y="88001"/>
                    <a:pt x="0" y="85996"/>
                  </a:cubicBezTo>
                  <a:cubicBezTo>
                    <a:pt x="0" y="85991"/>
                    <a:pt x="0" y="85984"/>
                    <a:pt x="0" y="85979"/>
                  </a:cubicBezTo>
                  <a:lnTo>
                    <a:pt x="0" y="3631"/>
                  </a:lnTo>
                  <a:cubicBezTo>
                    <a:pt x="10" y="1623"/>
                    <a:pt x="1639" y="0"/>
                    <a:pt x="3647" y="0"/>
                  </a:cubicBezTo>
                  <a:close/>
                </a:path>
              </a:pathLst>
            </a:custGeom>
            <a:solidFill>
              <a:srgbClr val="DDDDDD"/>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13" name="Freeform 402">
              <a:extLst>
                <a:ext uri="{FF2B5EF4-FFF2-40B4-BE49-F238E27FC236}">
                  <a16:creationId xmlns:a16="http://schemas.microsoft.com/office/drawing/2014/main" id="{F5F3C649-2126-E68C-19AE-AA234F174A26}"/>
                </a:ext>
              </a:extLst>
            </p:cNvPr>
            <p:cNvSpPr/>
            <p:nvPr/>
          </p:nvSpPr>
          <p:spPr>
            <a:xfrm>
              <a:off x="803414"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30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30" y="89610"/>
                  </a:lnTo>
                  <a:cubicBezTo>
                    <a:pt x="1626" y="89610"/>
                    <a:pt x="0" y="87984"/>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14" name="Freeform 403">
              <a:extLst>
                <a:ext uri="{FF2B5EF4-FFF2-40B4-BE49-F238E27FC236}">
                  <a16:creationId xmlns:a16="http://schemas.microsoft.com/office/drawing/2014/main" id="{1F862D27-B1B9-E6AA-7FC0-A7856B014688}"/>
                </a:ext>
              </a:extLst>
            </p:cNvPr>
            <p:cNvSpPr/>
            <p:nvPr/>
          </p:nvSpPr>
          <p:spPr>
            <a:xfrm>
              <a:off x="1016154"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15" name="Freeform 404">
              <a:extLst>
                <a:ext uri="{FF2B5EF4-FFF2-40B4-BE49-F238E27FC236}">
                  <a16:creationId xmlns:a16="http://schemas.microsoft.com/office/drawing/2014/main" id="{32D17B16-7604-442A-C7DB-0455EF18639D}"/>
                </a:ext>
              </a:extLst>
            </p:cNvPr>
            <p:cNvSpPr/>
            <p:nvPr/>
          </p:nvSpPr>
          <p:spPr>
            <a:xfrm>
              <a:off x="767957"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13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13" y="89610"/>
                  </a:lnTo>
                  <a:cubicBezTo>
                    <a:pt x="1614" y="89602"/>
                    <a:pt x="0" y="87979"/>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16" name="Freeform 405">
              <a:extLst>
                <a:ext uri="{FF2B5EF4-FFF2-40B4-BE49-F238E27FC236}">
                  <a16:creationId xmlns:a16="http://schemas.microsoft.com/office/drawing/2014/main" id="{3416DD91-C899-C250-F961-B0A85AA4AC17}"/>
                </a:ext>
              </a:extLst>
            </p:cNvPr>
            <p:cNvSpPr/>
            <p:nvPr/>
          </p:nvSpPr>
          <p:spPr>
            <a:xfrm>
              <a:off x="945241" y="4783268"/>
              <a:ext cx="26423" cy="89610"/>
            </a:xfrm>
            <a:custGeom>
              <a:avLst/>
              <a:gdLst>
                <a:gd name="connsiteX0" fmla="*/ 3681 w 26423"/>
                <a:gd name="connsiteY0" fmla="*/ 0 h 89610"/>
                <a:gd name="connsiteX1" fmla="*/ 22777 w 26423"/>
                <a:gd name="connsiteY1" fmla="*/ 0 h 89610"/>
                <a:gd name="connsiteX2" fmla="*/ 26424 w 26423"/>
                <a:gd name="connsiteY2" fmla="*/ 3648 h 89610"/>
                <a:gd name="connsiteX3" fmla="*/ 26424 w 26423"/>
                <a:gd name="connsiteY3" fmla="*/ 85979 h 89610"/>
                <a:gd name="connsiteX4" fmla="*/ 22794 w 26423"/>
                <a:gd name="connsiteY4" fmla="*/ 89610 h 89610"/>
                <a:gd name="connsiteX5" fmla="*/ 3681 w 26423"/>
                <a:gd name="connsiteY5" fmla="*/ 89610 h 89610"/>
                <a:gd name="connsiteX6" fmla="*/ 0 w 26423"/>
                <a:gd name="connsiteY6" fmla="*/ 86030 h 89610"/>
                <a:gd name="connsiteX7" fmla="*/ 0 w 26423"/>
                <a:gd name="connsiteY7" fmla="*/ 85979 h 89610"/>
                <a:gd name="connsiteX8" fmla="*/ 0 w 26423"/>
                <a:gd name="connsiteY8" fmla="*/ 3631 h 89610"/>
                <a:gd name="connsiteX9" fmla="*/ 3664 w 26423"/>
                <a:gd name="connsiteY9" fmla="*/ 0 h 89610"/>
                <a:gd name="connsiteX10" fmla="*/ 3681 w 26423"/>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23" h="89610">
                  <a:moveTo>
                    <a:pt x="3681" y="0"/>
                  </a:moveTo>
                  <a:lnTo>
                    <a:pt x="22777" y="0"/>
                  </a:lnTo>
                  <a:cubicBezTo>
                    <a:pt x="24791" y="0"/>
                    <a:pt x="26424" y="1633"/>
                    <a:pt x="26424" y="3648"/>
                  </a:cubicBezTo>
                  <a:lnTo>
                    <a:pt x="26424" y="85979"/>
                  </a:lnTo>
                  <a:cubicBezTo>
                    <a:pt x="26424" y="87984"/>
                    <a:pt x="24798" y="89610"/>
                    <a:pt x="22794" y="89610"/>
                  </a:cubicBezTo>
                  <a:lnTo>
                    <a:pt x="3681" y="89610"/>
                  </a:lnTo>
                  <a:cubicBezTo>
                    <a:pt x="1677" y="89639"/>
                    <a:pt x="29" y="88036"/>
                    <a:pt x="0" y="86030"/>
                  </a:cubicBezTo>
                  <a:cubicBezTo>
                    <a:pt x="0" y="86013"/>
                    <a:pt x="0" y="85996"/>
                    <a:pt x="0" y="85979"/>
                  </a:cubicBezTo>
                  <a:lnTo>
                    <a:pt x="0" y="3631"/>
                  </a:lnTo>
                  <a:cubicBezTo>
                    <a:pt x="8" y="1616"/>
                    <a:pt x="1650" y="-10"/>
                    <a:pt x="3664" y="0"/>
                  </a:cubicBezTo>
                  <a:cubicBezTo>
                    <a:pt x="3669" y="0"/>
                    <a:pt x="3676" y="0"/>
                    <a:pt x="3681" y="0"/>
                  </a:cubicBezTo>
                  <a:close/>
                </a:path>
              </a:pathLst>
            </a:custGeom>
            <a:solidFill>
              <a:srgbClr val="8E8E8E"/>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17" name="Freeform 406">
              <a:extLst>
                <a:ext uri="{FF2B5EF4-FFF2-40B4-BE49-F238E27FC236}">
                  <a16:creationId xmlns:a16="http://schemas.microsoft.com/office/drawing/2014/main" id="{C4D5C65B-46F9-1279-B072-95F9A652FC43}"/>
                </a:ext>
              </a:extLst>
            </p:cNvPr>
            <p:cNvSpPr/>
            <p:nvPr/>
          </p:nvSpPr>
          <p:spPr>
            <a:xfrm>
              <a:off x="980698"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nvGrpSpPr>
            <p:cNvPr id="3118" name="Graphic 50">
              <a:extLst>
                <a:ext uri="{FF2B5EF4-FFF2-40B4-BE49-F238E27FC236}">
                  <a16:creationId xmlns:a16="http://schemas.microsoft.com/office/drawing/2014/main" id="{FBA875E3-BE1F-C8DB-BF5F-580289FEB06B}"/>
                </a:ext>
              </a:extLst>
            </p:cNvPr>
            <p:cNvGrpSpPr/>
            <p:nvPr/>
          </p:nvGrpSpPr>
          <p:grpSpPr>
            <a:xfrm>
              <a:off x="1076481" y="4783268"/>
              <a:ext cx="93234" cy="89610"/>
              <a:chOff x="1076481" y="4783268"/>
              <a:chExt cx="93234" cy="89610"/>
            </a:xfrm>
            <a:solidFill>
              <a:srgbClr val="FFFFFF"/>
            </a:solidFill>
          </p:grpSpPr>
          <p:sp>
            <p:nvSpPr>
              <p:cNvPr id="3124" name="Freeform 408">
                <a:extLst>
                  <a:ext uri="{FF2B5EF4-FFF2-40B4-BE49-F238E27FC236}">
                    <a16:creationId xmlns:a16="http://schemas.microsoft.com/office/drawing/2014/main" id="{CC5AEAB8-49AD-5C53-FE1D-D04942363C59}"/>
                  </a:ext>
                </a:extLst>
              </p:cNvPr>
              <p:cNvSpPr/>
              <p:nvPr/>
            </p:nvSpPr>
            <p:spPr>
              <a:xfrm>
                <a:off x="1076481" y="4783268"/>
                <a:ext cx="93217" cy="17040"/>
              </a:xfrm>
              <a:custGeom>
                <a:avLst/>
                <a:gdLst>
                  <a:gd name="connsiteX0" fmla="*/ 3108 w 93217"/>
                  <a:gd name="connsiteY0" fmla="*/ -987 h 17040"/>
                  <a:gd name="connsiteX1" fmla="*/ -539 w 93217"/>
                  <a:gd name="connsiteY1" fmla="*/ 2660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60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094" y="-987"/>
                      <a:pt x="-539" y="651"/>
                      <a:pt x="-539" y="2660"/>
                    </a:cubicBezTo>
                    <a:lnTo>
                      <a:pt x="-539" y="12422"/>
                    </a:lnTo>
                    <a:cubicBezTo>
                      <a:pt x="-530" y="14432"/>
                      <a:pt x="1101" y="16053"/>
                      <a:pt x="3108" y="16053"/>
                    </a:cubicBezTo>
                    <a:lnTo>
                      <a:pt x="89048" y="16053"/>
                    </a:lnTo>
                    <a:cubicBezTo>
                      <a:pt x="91049" y="16036"/>
                      <a:pt x="92670" y="14432"/>
                      <a:pt x="92678" y="12422"/>
                    </a:cubicBezTo>
                    <a:lnTo>
                      <a:pt x="92678" y="2660"/>
                    </a:lnTo>
                    <a:cubicBezTo>
                      <a:pt x="92678" y="651"/>
                      <a:pt x="91056" y="-971"/>
                      <a:pt x="89048" y="-987"/>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5" name="Freeform 409">
                <a:extLst>
                  <a:ext uri="{FF2B5EF4-FFF2-40B4-BE49-F238E27FC236}">
                    <a16:creationId xmlns:a16="http://schemas.microsoft.com/office/drawing/2014/main" id="{A22DF235-9557-0F1E-F9D2-61EAEAF13E9F}"/>
                  </a:ext>
                </a:extLst>
              </p:cNvPr>
              <p:cNvSpPr/>
              <p:nvPr/>
            </p:nvSpPr>
            <p:spPr>
              <a:xfrm>
                <a:off x="1107683" y="4807452"/>
                <a:ext cx="62032" cy="17057"/>
              </a:xfrm>
              <a:custGeom>
                <a:avLst/>
                <a:gdLst>
                  <a:gd name="connsiteX0" fmla="*/ 3630 w 62032"/>
                  <a:gd name="connsiteY0" fmla="*/ 0 h 17057"/>
                  <a:gd name="connsiteX1" fmla="*/ 58385 w 62032"/>
                  <a:gd name="connsiteY1" fmla="*/ 0 h 17057"/>
                  <a:gd name="connsiteX2" fmla="*/ 62032 w 62032"/>
                  <a:gd name="connsiteY2" fmla="*/ 3648 h 17057"/>
                  <a:gd name="connsiteX3" fmla="*/ 62032 w 62032"/>
                  <a:gd name="connsiteY3" fmla="*/ 13426 h 17057"/>
                  <a:gd name="connsiteX4" fmla="*/ 58402 w 62032"/>
                  <a:gd name="connsiteY4" fmla="*/ 17057 h 17057"/>
                  <a:gd name="connsiteX5" fmla="*/ 3630 w 62032"/>
                  <a:gd name="connsiteY5" fmla="*/ 17057 h 17057"/>
                  <a:gd name="connsiteX6" fmla="*/ 0 w 62032"/>
                  <a:gd name="connsiteY6" fmla="*/ 13426 h 17057"/>
                  <a:gd name="connsiteX7" fmla="*/ 0 w 62032"/>
                  <a:gd name="connsiteY7" fmla="*/ 3648 h 17057"/>
                  <a:gd name="connsiteX8" fmla="*/ 3613 w 62032"/>
                  <a:gd name="connsiteY8" fmla="*/ 0 h 17057"/>
                  <a:gd name="connsiteX9" fmla="*/ 3630 w 62032"/>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32" h="17057">
                    <a:moveTo>
                      <a:pt x="3630" y="0"/>
                    </a:moveTo>
                    <a:lnTo>
                      <a:pt x="58385" y="0"/>
                    </a:lnTo>
                    <a:cubicBezTo>
                      <a:pt x="60400" y="0"/>
                      <a:pt x="62032" y="1633"/>
                      <a:pt x="62032" y="3648"/>
                    </a:cubicBezTo>
                    <a:lnTo>
                      <a:pt x="62032" y="13426"/>
                    </a:lnTo>
                    <a:cubicBezTo>
                      <a:pt x="62032" y="15431"/>
                      <a:pt x="60406" y="17057"/>
                      <a:pt x="58402" y="17057"/>
                    </a:cubicBezTo>
                    <a:lnTo>
                      <a:pt x="3630" y="17057"/>
                    </a:lnTo>
                    <a:cubicBezTo>
                      <a:pt x="1626" y="17057"/>
                      <a:pt x="0" y="15431"/>
                      <a:pt x="0" y="13426"/>
                    </a:cubicBezTo>
                    <a:lnTo>
                      <a:pt x="0" y="3648"/>
                    </a:lnTo>
                    <a:cubicBezTo>
                      <a:pt x="-10" y="1643"/>
                      <a:pt x="1609" y="10"/>
                      <a:pt x="3613" y="0"/>
                    </a:cubicBezTo>
                    <a:cubicBezTo>
                      <a:pt x="3618" y="0"/>
                      <a:pt x="3625" y="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6" name="Freeform 410">
                <a:extLst>
                  <a:ext uri="{FF2B5EF4-FFF2-40B4-BE49-F238E27FC236}">
                    <a16:creationId xmlns:a16="http://schemas.microsoft.com/office/drawing/2014/main" id="{29A94A37-5AEA-7B39-698B-CCEBCE94906E}"/>
                  </a:ext>
                </a:extLst>
              </p:cNvPr>
              <p:cNvSpPr/>
              <p:nvPr/>
            </p:nvSpPr>
            <p:spPr>
              <a:xfrm>
                <a:off x="1137045" y="483165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7" name="Freeform 411">
                <a:extLst>
                  <a:ext uri="{FF2B5EF4-FFF2-40B4-BE49-F238E27FC236}">
                    <a16:creationId xmlns:a16="http://schemas.microsoft.com/office/drawing/2014/main" id="{D74CF948-548E-4FDB-92E5-743253BEB798}"/>
                  </a:ext>
                </a:extLst>
              </p:cNvPr>
              <p:cNvSpPr/>
              <p:nvPr/>
            </p:nvSpPr>
            <p:spPr>
              <a:xfrm>
                <a:off x="1076498" y="4855855"/>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3119" name="Freeform 412">
              <a:extLst>
                <a:ext uri="{FF2B5EF4-FFF2-40B4-BE49-F238E27FC236}">
                  <a16:creationId xmlns:a16="http://schemas.microsoft.com/office/drawing/2014/main" id="{3EC47513-00D3-ED42-217D-FA605576C8A8}"/>
                </a:ext>
              </a:extLst>
            </p:cNvPr>
            <p:cNvSpPr/>
            <p:nvPr/>
          </p:nvSpPr>
          <p:spPr>
            <a:xfrm>
              <a:off x="758198" y="4369264"/>
              <a:ext cx="421242" cy="3039"/>
            </a:xfrm>
            <a:custGeom>
              <a:avLst/>
              <a:gdLst>
                <a:gd name="connsiteX0" fmla="*/ 419184 w 421242"/>
                <a:gd name="connsiteY0" fmla="*/ 2052 h 3039"/>
                <a:gd name="connsiteX1" fmla="*/ 981 w 421242"/>
                <a:gd name="connsiteY1" fmla="*/ 2052 h 3039"/>
                <a:gd name="connsiteX2" fmla="*/ -539 w 421242"/>
                <a:gd name="connsiteY2" fmla="*/ 533 h 3039"/>
                <a:gd name="connsiteX3" fmla="*/ 981 w 421242"/>
                <a:gd name="connsiteY3" fmla="*/ -987 h 3039"/>
                <a:gd name="connsiteX4" fmla="*/ 419184 w 421242"/>
                <a:gd name="connsiteY4" fmla="*/ -987 h 3039"/>
                <a:gd name="connsiteX5" fmla="*/ 420704 w 421242"/>
                <a:gd name="connsiteY5" fmla="*/ 533 h 3039"/>
                <a:gd name="connsiteX6" fmla="*/ 419184 w 421242"/>
                <a:gd name="connsiteY6" fmla="*/ 2052 h 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39">
                  <a:moveTo>
                    <a:pt x="419184" y="2052"/>
                  </a:moveTo>
                  <a:lnTo>
                    <a:pt x="981" y="2052"/>
                  </a:lnTo>
                  <a:cubicBezTo>
                    <a:pt x="141" y="2052"/>
                    <a:pt x="-539" y="1377"/>
                    <a:pt x="-539" y="533"/>
                  </a:cubicBezTo>
                  <a:cubicBezTo>
                    <a:pt x="-539" y="-312"/>
                    <a:pt x="141" y="-987"/>
                    <a:pt x="981" y="-987"/>
                  </a:cubicBezTo>
                  <a:lnTo>
                    <a:pt x="419184" y="-987"/>
                  </a:lnTo>
                  <a:cubicBezTo>
                    <a:pt x="420023" y="-987"/>
                    <a:pt x="420704" y="-312"/>
                    <a:pt x="420704" y="533"/>
                  </a:cubicBezTo>
                  <a:cubicBezTo>
                    <a:pt x="420704" y="1377"/>
                    <a:pt x="420023" y="2052"/>
                    <a:pt x="419184" y="2052"/>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0" name="Freeform 413">
              <a:extLst>
                <a:ext uri="{FF2B5EF4-FFF2-40B4-BE49-F238E27FC236}">
                  <a16:creationId xmlns:a16="http://schemas.microsoft.com/office/drawing/2014/main" id="{9F77AAA5-74A9-9055-9759-0A45C999A699}"/>
                </a:ext>
              </a:extLst>
            </p:cNvPr>
            <p:cNvSpPr/>
            <p:nvPr/>
          </p:nvSpPr>
          <p:spPr>
            <a:xfrm>
              <a:off x="758198" y="4499913"/>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1" name="Freeform 414">
              <a:extLst>
                <a:ext uri="{FF2B5EF4-FFF2-40B4-BE49-F238E27FC236}">
                  <a16:creationId xmlns:a16="http://schemas.microsoft.com/office/drawing/2014/main" id="{F6A813AA-EAE5-1081-4ED9-5658CE1F1A24}"/>
                </a:ext>
              </a:extLst>
            </p:cNvPr>
            <p:cNvSpPr/>
            <p:nvPr/>
          </p:nvSpPr>
          <p:spPr>
            <a:xfrm>
              <a:off x="758198" y="4630579"/>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2" name="Freeform 415">
              <a:extLst>
                <a:ext uri="{FF2B5EF4-FFF2-40B4-BE49-F238E27FC236}">
                  <a16:creationId xmlns:a16="http://schemas.microsoft.com/office/drawing/2014/main" id="{C8EBA782-CF23-4AFE-BACC-1C80E27CD87A}"/>
                </a:ext>
              </a:extLst>
            </p:cNvPr>
            <p:cNvSpPr/>
            <p:nvPr/>
          </p:nvSpPr>
          <p:spPr>
            <a:xfrm>
              <a:off x="758038" y="4761233"/>
              <a:ext cx="421563" cy="3048"/>
            </a:xfrm>
            <a:custGeom>
              <a:avLst/>
              <a:gdLst>
                <a:gd name="connsiteX0" fmla="*/ 419345 w 421563"/>
                <a:gd name="connsiteY0" fmla="*/ 2048 h 3048"/>
                <a:gd name="connsiteX1" fmla="*/ 1141 w 421563"/>
                <a:gd name="connsiteY1" fmla="*/ 2048 h 3048"/>
                <a:gd name="connsiteX2" fmla="*/ -530 w 421563"/>
                <a:gd name="connsiteY2" fmla="*/ 697 h 3048"/>
                <a:gd name="connsiteX3" fmla="*/ 822 w 421563"/>
                <a:gd name="connsiteY3" fmla="*/ -975 h 3048"/>
                <a:gd name="connsiteX4" fmla="*/ 1141 w 421563"/>
                <a:gd name="connsiteY4" fmla="*/ -975 h 3048"/>
                <a:gd name="connsiteX5" fmla="*/ 419345 w 421563"/>
                <a:gd name="connsiteY5" fmla="*/ -975 h 3048"/>
                <a:gd name="connsiteX6" fmla="*/ 421016 w 421563"/>
                <a:gd name="connsiteY6" fmla="*/ 376 h 3048"/>
                <a:gd name="connsiteX7" fmla="*/ 419664 w 421563"/>
                <a:gd name="connsiteY7" fmla="*/ 2048 h 3048"/>
                <a:gd name="connsiteX8" fmla="*/ 419345 w 421563"/>
                <a:gd name="connsiteY8" fmla="*/ 2048 h 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563" h="3048">
                  <a:moveTo>
                    <a:pt x="419345" y="2048"/>
                  </a:moveTo>
                  <a:lnTo>
                    <a:pt x="1141" y="2048"/>
                  </a:lnTo>
                  <a:cubicBezTo>
                    <a:pt x="307" y="2133"/>
                    <a:pt x="-441" y="1525"/>
                    <a:pt x="-530" y="697"/>
                  </a:cubicBezTo>
                  <a:cubicBezTo>
                    <a:pt x="-618" y="-130"/>
                    <a:pt x="-14" y="-890"/>
                    <a:pt x="822" y="-975"/>
                  </a:cubicBezTo>
                  <a:cubicBezTo>
                    <a:pt x="928" y="-992"/>
                    <a:pt x="1035" y="-992"/>
                    <a:pt x="1141" y="-975"/>
                  </a:cubicBezTo>
                  <a:lnTo>
                    <a:pt x="419345" y="-975"/>
                  </a:lnTo>
                  <a:cubicBezTo>
                    <a:pt x="420179" y="-1059"/>
                    <a:pt x="420927" y="-451"/>
                    <a:pt x="421016" y="376"/>
                  </a:cubicBezTo>
                  <a:cubicBezTo>
                    <a:pt x="421104" y="1204"/>
                    <a:pt x="420499" y="1964"/>
                    <a:pt x="419664" y="2048"/>
                  </a:cubicBezTo>
                  <a:cubicBezTo>
                    <a:pt x="419557" y="2065"/>
                    <a:pt x="419451" y="2065"/>
                    <a:pt x="419345" y="2048"/>
                  </a:cubicBezTo>
                  <a:close/>
                </a:path>
              </a:pathLst>
            </a:custGeom>
            <a:solidFill>
              <a:srgbClr val="D3D3D3"/>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sp>
          <p:nvSpPr>
            <p:cNvPr id="3123" name="Freeform 416">
              <a:extLst>
                <a:ext uri="{FF2B5EF4-FFF2-40B4-BE49-F238E27FC236}">
                  <a16:creationId xmlns:a16="http://schemas.microsoft.com/office/drawing/2014/main" id="{FEF94A29-B5CD-5B58-45DB-14D3B4FD2CBB}"/>
                </a:ext>
              </a:extLst>
            </p:cNvPr>
            <p:cNvSpPr/>
            <p:nvPr/>
          </p:nvSpPr>
          <p:spPr>
            <a:xfrm>
              <a:off x="536644" y="4231791"/>
              <a:ext cx="227648" cy="670050"/>
            </a:xfrm>
            <a:custGeom>
              <a:avLst/>
              <a:gdLst>
                <a:gd name="connsiteX0" fmla="*/ 227110 w 227648"/>
                <a:gd name="connsiteY0" fmla="*/ -987 h 670050"/>
                <a:gd name="connsiteX1" fmla="*/ 26729 w 227648"/>
                <a:gd name="connsiteY1" fmla="*/ -987 h 670050"/>
                <a:gd name="connsiteX2" fmla="*/ -421 w 227648"/>
                <a:gd name="connsiteY2" fmla="*/ 23535 h 670050"/>
                <a:gd name="connsiteX3" fmla="*/ 199977 w 227648"/>
                <a:gd name="connsiteY3" fmla="*/ 23535 h 670050"/>
                <a:gd name="connsiteX4" fmla="*/ 227110 w 227648"/>
                <a:gd name="connsiteY4" fmla="*/ -987 h 670050"/>
                <a:gd name="connsiteX5" fmla="*/ 199842 w 227648"/>
                <a:gd name="connsiteY5" fmla="*/ 641789 h 670050"/>
                <a:gd name="connsiteX6" fmla="*/ -539 w 227648"/>
                <a:gd name="connsiteY6" fmla="*/ 641789 h 670050"/>
                <a:gd name="connsiteX7" fmla="*/ 26729 w 227648"/>
                <a:gd name="connsiteY7" fmla="*/ 669063 h 670050"/>
                <a:gd name="connsiteX8" fmla="*/ 227110 w 227648"/>
                <a:gd name="connsiteY8" fmla="*/ 669063 h 670050"/>
                <a:gd name="connsiteX9" fmla="*/ 199842 w 227648"/>
                <a:gd name="connsiteY9"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648" h="670050">
                  <a:moveTo>
                    <a:pt x="227110" y="-987"/>
                  </a:moveTo>
                  <a:lnTo>
                    <a:pt x="26729" y="-987"/>
                  </a:lnTo>
                  <a:cubicBezTo>
                    <a:pt x="12742" y="-954"/>
                    <a:pt x="1030" y="9619"/>
                    <a:pt x="-421" y="23535"/>
                  </a:cubicBezTo>
                  <a:lnTo>
                    <a:pt x="199977" y="23535"/>
                  </a:lnTo>
                  <a:cubicBezTo>
                    <a:pt x="201434" y="9635"/>
                    <a:pt x="213133" y="-937"/>
                    <a:pt x="227110" y="-987"/>
                  </a:cubicBezTo>
                  <a:close/>
                  <a:moveTo>
                    <a:pt x="199842" y="641789"/>
                  </a:moveTo>
                  <a:lnTo>
                    <a:pt x="-539" y="641789"/>
                  </a:lnTo>
                  <a:cubicBezTo>
                    <a:pt x="-502" y="656836"/>
                    <a:pt x="11685" y="669030"/>
                    <a:pt x="26729" y="669063"/>
                  </a:cubicBezTo>
                  <a:lnTo>
                    <a:pt x="227110" y="669063"/>
                  </a:lnTo>
                  <a:cubicBezTo>
                    <a:pt x="212049" y="669013"/>
                    <a:pt x="199861" y="656802"/>
                    <a:pt x="199842" y="641738"/>
                  </a:cubicBezTo>
                  <a:close/>
                </a:path>
              </a:pathLst>
            </a:custGeom>
            <a:solidFill>
              <a:srgbClr val="C9C9C9"/>
            </a:solidFill>
            <a:ln w="1684" cap="flat">
              <a:noFill/>
              <a:prstDash val="solid"/>
              <a:miter/>
            </a:ln>
          </p:spPr>
          <p:txBody>
            <a:bodyPr rtlCol="0" anchor="ctr"/>
            <a:lstStyle/>
            <a:p>
              <a:pPr>
                <a:defRPr/>
              </a:pPr>
              <a:endParaRPr lang="en-US" sz="2400" kern="0">
                <a:solidFill>
                  <a:srgbClr val="2E2925"/>
                </a:solidFill>
                <a:latin typeface="Arial" panose="020B0604020202020204"/>
              </a:endParaRPr>
            </a:p>
          </p:txBody>
        </p:sp>
      </p:grpSp>
      <p:sp>
        <p:nvSpPr>
          <p:cNvPr id="3154" name="Text Placeholder 7">
            <a:extLst>
              <a:ext uri="{FF2B5EF4-FFF2-40B4-BE49-F238E27FC236}">
                <a16:creationId xmlns:a16="http://schemas.microsoft.com/office/drawing/2014/main" id="{271ADEED-DE43-D9ED-9AF8-833DE5A3D7E6}"/>
              </a:ext>
            </a:extLst>
          </p:cNvPr>
          <p:cNvSpPr txBox="1">
            <a:spLocks/>
          </p:cNvSpPr>
          <p:nvPr/>
        </p:nvSpPr>
        <p:spPr>
          <a:xfrm>
            <a:off x="341346" y="4466288"/>
            <a:ext cx="1256979"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5000"/>
              </a:lnSpc>
              <a:buClr>
                <a:srgbClr val="787878"/>
              </a:buClr>
              <a:buFont typeface="Wingdings" charset="2"/>
              <a:buNone/>
              <a:defRPr/>
            </a:pPr>
            <a:r>
              <a:rPr lang="en-US" sz="900" b="1" i="1">
                <a:solidFill>
                  <a:srgbClr val="2E2925"/>
                </a:solidFill>
                <a:ea typeface="Open Sans Light" panose="020B0306030504020204" pitchFamily="34" charset="0"/>
                <a:cs typeface="Open Sans Light" panose="020B0306030504020204" pitchFamily="34" charset="0"/>
              </a:rPr>
              <a:t>Laboratory Analyzer:</a:t>
            </a:r>
          </a:p>
        </p:txBody>
      </p:sp>
      <p:sp>
        <p:nvSpPr>
          <p:cNvPr id="3155" name="Text Placeholder 7">
            <a:extLst>
              <a:ext uri="{FF2B5EF4-FFF2-40B4-BE49-F238E27FC236}">
                <a16:creationId xmlns:a16="http://schemas.microsoft.com/office/drawing/2014/main" id="{4887E03F-1F04-6091-3143-AE8B1943AFAB}"/>
              </a:ext>
            </a:extLst>
          </p:cNvPr>
          <p:cNvSpPr txBox="1">
            <a:spLocks/>
          </p:cNvSpPr>
          <p:nvPr/>
        </p:nvSpPr>
        <p:spPr>
          <a:xfrm>
            <a:off x="2059996" y="4466288"/>
            <a:ext cx="1441811"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5000"/>
              </a:lnSpc>
              <a:buClr>
                <a:srgbClr val="787878"/>
              </a:buClr>
              <a:buFont typeface="Wingdings" charset="2"/>
              <a:buNone/>
              <a:defRPr/>
            </a:pPr>
            <a:r>
              <a:rPr lang="en-US" sz="900" b="1" i="1">
                <a:solidFill>
                  <a:srgbClr val="2E2925"/>
                </a:solidFill>
                <a:ea typeface="Open Sans Light" panose="020B0306030504020204" pitchFamily="34" charset="0"/>
                <a:cs typeface="Open Sans Light" panose="020B0306030504020204" pitchFamily="34" charset="0"/>
              </a:rPr>
              <a:t>Laboratory Information System (LIS):</a:t>
            </a:r>
          </a:p>
        </p:txBody>
      </p:sp>
      <p:sp>
        <p:nvSpPr>
          <p:cNvPr id="3156" name="Text Placeholder 7">
            <a:extLst>
              <a:ext uri="{FF2B5EF4-FFF2-40B4-BE49-F238E27FC236}">
                <a16:creationId xmlns:a16="http://schemas.microsoft.com/office/drawing/2014/main" id="{5002EF71-1A49-02B9-4788-386E698AF43E}"/>
              </a:ext>
            </a:extLst>
          </p:cNvPr>
          <p:cNvSpPr txBox="1">
            <a:spLocks/>
          </p:cNvSpPr>
          <p:nvPr/>
        </p:nvSpPr>
        <p:spPr>
          <a:xfrm>
            <a:off x="4079411" y="4466288"/>
            <a:ext cx="1556319"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5000"/>
              </a:lnSpc>
              <a:buClr>
                <a:srgbClr val="787878"/>
              </a:buClr>
              <a:buFont typeface="Wingdings" charset="2"/>
              <a:buNone/>
              <a:defRPr/>
            </a:pPr>
            <a:r>
              <a:rPr lang="en-US" sz="900" b="1" i="1">
                <a:solidFill>
                  <a:srgbClr val="2E2925"/>
                </a:solidFill>
                <a:ea typeface="Open Sans Light" panose="020B0306030504020204" pitchFamily="34" charset="0"/>
                <a:cs typeface="Open Sans Light" panose="020B0306030504020204" pitchFamily="34" charset="0"/>
              </a:rPr>
              <a:t>Provider Electronic Health Records (EHRs)</a:t>
            </a:r>
          </a:p>
        </p:txBody>
      </p:sp>
      <p:sp>
        <p:nvSpPr>
          <p:cNvPr id="3157" name="Text Placeholder 7">
            <a:extLst>
              <a:ext uri="{FF2B5EF4-FFF2-40B4-BE49-F238E27FC236}">
                <a16:creationId xmlns:a16="http://schemas.microsoft.com/office/drawing/2014/main" id="{891ABEC5-3CF0-E12F-62D5-2225789307B5}"/>
              </a:ext>
            </a:extLst>
          </p:cNvPr>
          <p:cNvSpPr txBox="1">
            <a:spLocks/>
          </p:cNvSpPr>
          <p:nvPr/>
        </p:nvSpPr>
        <p:spPr>
          <a:xfrm>
            <a:off x="6220469" y="4466288"/>
            <a:ext cx="1169096"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5000"/>
              </a:lnSpc>
              <a:buClr>
                <a:srgbClr val="787878"/>
              </a:buClr>
              <a:buFont typeface="Wingdings" charset="2"/>
              <a:buNone/>
              <a:defRPr/>
            </a:pPr>
            <a:r>
              <a:rPr lang="en-US" sz="900" b="1" i="1">
                <a:solidFill>
                  <a:srgbClr val="2E2925"/>
                </a:solidFill>
                <a:ea typeface="Open Sans Light" panose="020B0306030504020204" pitchFamily="34" charset="0"/>
                <a:cs typeface="Open Sans Light" panose="020B0306030504020204" pitchFamily="34" charset="0"/>
              </a:rPr>
              <a:t>Promoting Interoperability (PI) Standards:</a:t>
            </a:r>
          </a:p>
        </p:txBody>
      </p:sp>
      <p:grpSp>
        <p:nvGrpSpPr>
          <p:cNvPr id="3158" name="Group 3157">
            <a:extLst>
              <a:ext uri="{FF2B5EF4-FFF2-40B4-BE49-F238E27FC236}">
                <a16:creationId xmlns:a16="http://schemas.microsoft.com/office/drawing/2014/main" id="{28009B33-FBA9-4427-F995-919AACF35191}"/>
              </a:ext>
            </a:extLst>
          </p:cNvPr>
          <p:cNvGrpSpPr/>
          <p:nvPr/>
        </p:nvGrpSpPr>
        <p:grpSpPr>
          <a:xfrm>
            <a:off x="6201552" y="4867974"/>
            <a:ext cx="1213327" cy="997081"/>
            <a:chOff x="6289235" y="2241259"/>
            <a:chExt cx="1116290" cy="917337"/>
          </a:xfrm>
        </p:grpSpPr>
        <p:grpSp>
          <p:nvGrpSpPr>
            <p:cNvPr id="3159" name="Group 3158">
              <a:extLst>
                <a:ext uri="{FF2B5EF4-FFF2-40B4-BE49-F238E27FC236}">
                  <a16:creationId xmlns:a16="http://schemas.microsoft.com/office/drawing/2014/main" id="{4E9AACCF-6FF7-3C73-28BE-A4E4194C9423}"/>
                </a:ext>
              </a:extLst>
            </p:cNvPr>
            <p:cNvGrpSpPr/>
            <p:nvPr/>
          </p:nvGrpSpPr>
          <p:grpSpPr>
            <a:xfrm>
              <a:off x="6289235" y="2241259"/>
              <a:ext cx="673025" cy="620273"/>
              <a:chOff x="5745932" y="2562853"/>
              <a:chExt cx="2493151" cy="2297731"/>
            </a:xfrm>
          </p:grpSpPr>
          <p:sp>
            <p:nvSpPr>
              <p:cNvPr id="3202" name="Freeform 3201">
                <a:extLst>
                  <a:ext uri="{FF2B5EF4-FFF2-40B4-BE49-F238E27FC236}">
                    <a16:creationId xmlns:a16="http://schemas.microsoft.com/office/drawing/2014/main" id="{04A52EF0-B3E8-1A21-9DFC-1BB51C9F8151}"/>
                  </a:ext>
                </a:extLst>
              </p:cNvPr>
              <p:cNvSpPr/>
              <p:nvPr/>
            </p:nvSpPr>
            <p:spPr>
              <a:xfrm>
                <a:off x="6158519" y="2562853"/>
                <a:ext cx="1707835" cy="2297731"/>
              </a:xfrm>
              <a:custGeom>
                <a:avLst/>
                <a:gdLst>
                  <a:gd name="connsiteX0" fmla="*/ 0 w 1707835"/>
                  <a:gd name="connsiteY0" fmla="*/ 0 h 2297731"/>
                  <a:gd name="connsiteX1" fmla="*/ 1707836 w 1707835"/>
                  <a:gd name="connsiteY1" fmla="*/ 0 h 2297731"/>
                  <a:gd name="connsiteX2" fmla="*/ 1707836 w 1707835"/>
                  <a:gd name="connsiteY2" fmla="*/ 2297731 h 2297731"/>
                  <a:gd name="connsiteX3" fmla="*/ 0 w 1707835"/>
                  <a:gd name="connsiteY3" fmla="*/ 2297731 h 2297731"/>
                </a:gdLst>
                <a:ahLst/>
                <a:cxnLst>
                  <a:cxn ang="0">
                    <a:pos x="connsiteX0" y="connsiteY0"/>
                  </a:cxn>
                  <a:cxn ang="0">
                    <a:pos x="connsiteX1" y="connsiteY1"/>
                  </a:cxn>
                  <a:cxn ang="0">
                    <a:pos x="connsiteX2" y="connsiteY2"/>
                  </a:cxn>
                  <a:cxn ang="0">
                    <a:pos x="connsiteX3" y="connsiteY3"/>
                  </a:cxn>
                </a:cxnLst>
                <a:rect l="l" t="t" r="r" b="b"/>
                <a:pathLst>
                  <a:path w="1707835" h="2297731">
                    <a:moveTo>
                      <a:pt x="0" y="0"/>
                    </a:moveTo>
                    <a:lnTo>
                      <a:pt x="1707836" y="0"/>
                    </a:lnTo>
                    <a:lnTo>
                      <a:pt x="1707836" y="2297731"/>
                    </a:lnTo>
                    <a:lnTo>
                      <a:pt x="0" y="2297731"/>
                    </a:lnTo>
                    <a:close/>
                  </a:path>
                </a:pathLst>
              </a:custGeom>
              <a:solidFill>
                <a:srgbClr val="A0A0A3"/>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3" name="Freeform 3202">
                <a:extLst>
                  <a:ext uri="{FF2B5EF4-FFF2-40B4-BE49-F238E27FC236}">
                    <a16:creationId xmlns:a16="http://schemas.microsoft.com/office/drawing/2014/main" id="{60EDA5CE-A57F-5281-442D-200147785D4C}"/>
                  </a:ext>
                </a:extLst>
              </p:cNvPr>
              <p:cNvSpPr/>
              <p:nvPr/>
            </p:nvSpPr>
            <p:spPr>
              <a:xfrm>
                <a:off x="6451286" y="3568918"/>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4" name="Freeform 3203">
                <a:extLst>
                  <a:ext uri="{FF2B5EF4-FFF2-40B4-BE49-F238E27FC236}">
                    <a16:creationId xmlns:a16="http://schemas.microsoft.com/office/drawing/2014/main" id="{FB8F708C-38DF-456B-6DD0-EE9BCD01923C}"/>
                  </a:ext>
                </a:extLst>
              </p:cNvPr>
              <p:cNvSpPr/>
              <p:nvPr/>
            </p:nvSpPr>
            <p:spPr>
              <a:xfrm>
                <a:off x="6741623" y="3568918"/>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5" name="Freeform 3204">
                <a:extLst>
                  <a:ext uri="{FF2B5EF4-FFF2-40B4-BE49-F238E27FC236}">
                    <a16:creationId xmlns:a16="http://schemas.microsoft.com/office/drawing/2014/main" id="{6A658C3B-CABC-7B7B-FAF1-C9E38CA588FD}"/>
                  </a:ext>
                </a:extLst>
              </p:cNvPr>
              <p:cNvSpPr/>
              <p:nvPr/>
            </p:nvSpPr>
            <p:spPr>
              <a:xfrm>
                <a:off x="7339131" y="3568918"/>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6" name="Freeform 3205">
                <a:extLst>
                  <a:ext uri="{FF2B5EF4-FFF2-40B4-BE49-F238E27FC236}">
                    <a16:creationId xmlns:a16="http://schemas.microsoft.com/office/drawing/2014/main" id="{05389006-8967-10C6-27F1-CD67BA8D73B9}"/>
                  </a:ext>
                </a:extLst>
              </p:cNvPr>
              <p:cNvSpPr/>
              <p:nvPr/>
            </p:nvSpPr>
            <p:spPr>
              <a:xfrm>
                <a:off x="7339131" y="3884681"/>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7" name="Freeform 3206">
                <a:extLst>
                  <a:ext uri="{FF2B5EF4-FFF2-40B4-BE49-F238E27FC236}">
                    <a16:creationId xmlns:a16="http://schemas.microsoft.com/office/drawing/2014/main" id="{DCE12D81-32B2-1397-6EDA-B2F2D9D5916F}"/>
                  </a:ext>
                </a:extLst>
              </p:cNvPr>
              <p:cNvSpPr/>
              <p:nvPr/>
            </p:nvSpPr>
            <p:spPr>
              <a:xfrm>
                <a:off x="6451286" y="3884681"/>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8" name="Freeform 3207">
                <a:extLst>
                  <a:ext uri="{FF2B5EF4-FFF2-40B4-BE49-F238E27FC236}">
                    <a16:creationId xmlns:a16="http://schemas.microsoft.com/office/drawing/2014/main" id="{CC3AF3CC-8FB1-AD16-BD3C-0DDAEA83964F}"/>
                  </a:ext>
                </a:extLst>
              </p:cNvPr>
              <p:cNvSpPr/>
              <p:nvPr/>
            </p:nvSpPr>
            <p:spPr>
              <a:xfrm>
                <a:off x="6451286" y="4372977"/>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9" name="Freeform 3208">
                <a:extLst>
                  <a:ext uri="{FF2B5EF4-FFF2-40B4-BE49-F238E27FC236}">
                    <a16:creationId xmlns:a16="http://schemas.microsoft.com/office/drawing/2014/main" id="{56C956EA-667E-92A6-889B-970AA35B86F8}"/>
                  </a:ext>
                </a:extLst>
              </p:cNvPr>
              <p:cNvSpPr/>
              <p:nvPr/>
            </p:nvSpPr>
            <p:spPr>
              <a:xfrm>
                <a:off x="7339131" y="4372977"/>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0" name="Freeform 3209">
                <a:extLst>
                  <a:ext uri="{FF2B5EF4-FFF2-40B4-BE49-F238E27FC236}">
                    <a16:creationId xmlns:a16="http://schemas.microsoft.com/office/drawing/2014/main" id="{6640DDF8-7E6B-5B70-482D-78A71CD3C11A}"/>
                  </a:ext>
                </a:extLst>
              </p:cNvPr>
              <p:cNvSpPr/>
              <p:nvPr/>
            </p:nvSpPr>
            <p:spPr>
              <a:xfrm>
                <a:off x="6895209" y="4124951"/>
                <a:ext cx="234282" cy="232686"/>
              </a:xfrm>
              <a:custGeom>
                <a:avLst/>
                <a:gdLst>
                  <a:gd name="connsiteX0" fmla="*/ 0 w 234282"/>
                  <a:gd name="connsiteY0" fmla="*/ 0 h 232686"/>
                  <a:gd name="connsiteX1" fmla="*/ 234283 w 234282"/>
                  <a:gd name="connsiteY1" fmla="*/ 0 h 232686"/>
                  <a:gd name="connsiteX2" fmla="*/ 234283 w 234282"/>
                  <a:gd name="connsiteY2" fmla="*/ 232686 h 232686"/>
                  <a:gd name="connsiteX3" fmla="*/ 0 w 234282"/>
                  <a:gd name="connsiteY3" fmla="*/ 232686 h 232686"/>
                </a:gdLst>
                <a:ahLst/>
                <a:cxnLst>
                  <a:cxn ang="0">
                    <a:pos x="connsiteX0" y="connsiteY0"/>
                  </a:cxn>
                  <a:cxn ang="0">
                    <a:pos x="connsiteX1" y="connsiteY1"/>
                  </a:cxn>
                  <a:cxn ang="0">
                    <a:pos x="connsiteX2" y="connsiteY2"/>
                  </a:cxn>
                  <a:cxn ang="0">
                    <a:pos x="connsiteX3" y="connsiteY3"/>
                  </a:cxn>
                </a:cxnLst>
                <a:rect l="l" t="t" r="r" b="b"/>
                <a:pathLst>
                  <a:path w="234282" h="232686">
                    <a:moveTo>
                      <a:pt x="0" y="0"/>
                    </a:moveTo>
                    <a:lnTo>
                      <a:pt x="234283" y="0"/>
                    </a:lnTo>
                    <a:lnTo>
                      <a:pt x="234283" y="232686"/>
                    </a:lnTo>
                    <a:lnTo>
                      <a:pt x="0" y="232686"/>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1" name="Freeform 3210">
                <a:extLst>
                  <a:ext uri="{FF2B5EF4-FFF2-40B4-BE49-F238E27FC236}">
                    <a16:creationId xmlns:a16="http://schemas.microsoft.com/office/drawing/2014/main" id="{5C2AC06A-B78A-AFB3-04D1-E31CC8A8700C}"/>
                  </a:ext>
                </a:extLst>
              </p:cNvPr>
              <p:cNvSpPr/>
              <p:nvPr/>
            </p:nvSpPr>
            <p:spPr>
              <a:xfrm>
                <a:off x="6685569" y="4505867"/>
                <a:ext cx="710658" cy="3964"/>
              </a:xfrm>
              <a:custGeom>
                <a:avLst/>
                <a:gdLst>
                  <a:gd name="connsiteX0" fmla="*/ 0 w 710658"/>
                  <a:gd name="connsiteY0" fmla="*/ 3964 h 3964"/>
                  <a:gd name="connsiteX1" fmla="*/ 710658 w 710658"/>
                  <a:gd name="connsiteY1" fmla="*/ 0 h 3964"/>
                </a:gdLst>
                <a:ahLst/>
                <a:cxnLst>
                  <a:cxn ang="0">
                    <a:pos x="connsiteX0" y="connsiteY0"/>
                  </a:cxn>
                  <a:cxn ang="0">
                    <a:pos x="connsiteX1" y="connsiteY1"/>
                  </a:cxn>
                </a:cxnLst>
                <a:rect l="l" t="t" r="r" b="b"/>
                <a:pathLst>
                  <a:path w="710658" h="3964">
                    <a:moveTo>
                      <a:pt x="0" y="3964"/>
                    </a:moveTo>
                    <a:lnTo>
                      <a:pt x="710658"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2" name="Freeform 3211">
                <a:extLst>
                  <a:ext uri="{FF2B5EF4-FFF2-40B4-BE49-F238E27FC236}">
                    <a16:creationId xmlns:a16="http://schemas.microsoft.com/office/drawing/2014/main" id="{55DC8C2A-FC7E-DEB0-EA56-23F8E393FFD0}"/>
                  </a:ext>
                </a:extLst>
              </p:cNvPr>
              <p:cNvSpPr/>
              <p:nvPr/>
            </p:nvSpPr>
            <p:spPr>
              <a:xfrm>
                <a:off x="6685569" y="3683193"/>
                <a:ext cx="710658" cy="3964"/>
              </a:xfrm>
              <a:custGeom>
                <a:avLst/>
                <a:gdLst>
                  <a:gd name="connsiteX0" fmla="*/ 0 w 710658"/>
                  <a:gd name="connsiteY0" fmla="*/ 3964 h 3964"/>
                  <a:gd name="connsiteX1" fmla="*/ 710658 w 710658"/>
                  <a:gd name="connsiteY1" fmla="*/ 0 h 3964"/>
                </a:gdLst>
                <a:ahLst/>
                <a:cxnLst>
                  <a:cxn ang="0">
                    <a:pos x="connsiteX0" y="connsiteY0"/>
                  </a:cxn>
                  <a:cxn ang="0">
                    <a:pos x="connsiteX1" y="connsiteY1"/>
                  </a:cxn>
                </a:cxnLst>
                <a:rect l="l" t="t" r="r" b="b"/>
                <a:pathLst>
                  <a:path w="710658" h="3964">
                    <a:moveTo>
                      <a:pt x="0" y="3964"/>
                    </a:moveTo>
                    <a:lnTo>
                      <a:pt x="710658"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3" name="Freeform 3212">
                <a:extLst>
                  <a:ext uri="{FF2B5EF4-FFF2-40B4-BE49-F238E27FC236}">
                    <a16:creationId xmlns:a16="http://schemas.microsoft.com/office/drawing/2014/main" id="{CD3B7BB7-96B8-9B2F-07EE-47524F2A0FAC}"/>
                  </a:ext>
                </a:extLst>
              </p:cNvPr>
              <p:cNvSpPr/>
              <p:nvPr/>
            </p:nvSpPr>
            <p:spPr>
              <a:xfrm>
                <a:off x="6685569" y="4018260"/>
                <a:ext cx="710658" cy="4136"/>
              </a:xfrm>
              <a:custGeom>
                <a:avLst/>
                <a:gdLst>
                  <a:gd name="connsiteX0" fmla="*/ 0 w 710658"/>
                  <a:gd name="connsiteY0" fmla="*/ 4137 h 4136"/>
                  <a:gd name="connsiteX1" fmla="*/ 710658 w 710658"/>
                  <a:gd name="connsiteY1" fmla="*/ 0 h 4136"/>
                </a:gdLst>
                <a:ahLst/>
                <a:cxnLst>
                  <a:cxn ang="0">
                    <a:pos x="connsiteX0" y="connsiteY0"/>
                  </a:cxn>
                  <a:cxn ang="0">
                    <a:pos x="connsiteX1" y="connsiteY1"/>
                  </a:cxn>
                </a:cxnLst>
                <a:rect l="l" t="t" r="r" b="b"/>
                <a:pathLst>
                  <a:path w="710658" h="4136">
                    <a:moveTo>
                      <a:pt x="0" y="4137"/>
                    </a:moveTo>
                    <a:lnTo>
                      <a:pt x="710658"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4" name="Freeform 3213">
                <a:extLst>
                  <a:ext uri="{FF2B5EF4-FFF2-40B4-BE49-F238E27FC236}">
                    <a16:creationId xmlns:a16="http://schemas.microsoft.com/office/drawing/2014/main" id="{F6354B9A-E624-9C50-4CAE-127E82D57A20}"/>
                  </a:ext>
                </a:extLst>
              </p:cNvPr>
              <p:cNvSpPr/>
              <p:nvPr/>
            </p:nvSpPr>
            <p:spPr>
              <a:xfrm>
                <a:off x="7064239" y="4444507"/>
                <a:ext cx="331987" cy="17236"/>
              </a:xfrm>
              <a:custGeom>
                <a:avLst/>
                <a:gdLst>
                  <a:gd name="connsiteX0" fmla="*/ 0 w 331987"/>
                  <a:gd name="connsiteY0" fmla="*/ 0 h 17236"/>
                  <a:gd name="connsiteX1" fmla="*/ 331988 w 331987"/>
                  <a:gd name="connsiteY1" fmla="*/ 0 h 17236"/>
                </a:gdLst>
                <a:ahLst/>
                <a:cxnLst>
                  <a:cxn ang="0">
                    <a:pos x="connsiteX0" y="connsiteY0"/>
                  </a:cxn>
                  <a:cxn ang="0">
                    <a:pos x="connsiteX1" y="connsiteY1"/>
                  </a:cxn>
                </a:cxnLst>
                <a:rect l="l" t="t" r="r" b="b"/>
                <a:pathLst>
                  <a:path w="331987" h="17236">
                    <a:moveTo>
                      <a:pt x="0" y="0"/>
                    </a:moveTo>
                    <a:lnTo>
                      <a:pt x="331988"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5" name="Freeform 3214">
                <a:extLst>
                  <a:ext uri="{FF2B5EF4-FFF2-40B4-BE49-F238E27FC236}">
                    <a16:creationId xmlns:a16="http://schemas.microsoft.com/office/drawing/2014/main" id="{7A6275ED-F202-2E09-CF39-6C268AE5160E}"/>
                  </a:ext>
                </a:extLst>
              </p:cNvPr>
              <p:cNvSpPr/>
              <p:nvPr/>
            </p:nvSpPr>
            <p:spPr>
              <a:xfrm>
                <a:off x="6644092" y="4444507"/>
                <a:ext cx="331813" cy="17236"/>
              </a:xfrm>
              <a:custGeom>
                <a:avLst/>
                <a:gdLst>
                  <a:gd name="connsiteX0" fmla="*/ 0 w 331813"/>
                  <a:gd name="connsiteY0" fmla="*/ 0 h 17236"/>
                  <a:gd name="connsiteX1" fmla="*/ 331814 w 331813"/>
                  <a:gd name="connsiteY1" fmla="*/ 0 h 17236"/>
                </a:gdLst>
                <a:ahLst/>
                <a:cxnLst>
                  <a:cxn ang="0">
                    <a:pos x="connsiteX0" y="connsiteY0"/>
                  </a:cxn>
                  <a:cxn ang="0">
                    <a:pos x="connsiteX1" y="connsiteY1"/>
                  </a:cxn>
                </a:cxnLst>
                <a:rect l="l" t="t" r="r" b="b"/>
                <a:pathLst>
                  <a:path w="331813" h="17236">
                    <a:moveTo>
                      <a:pt x="0" y="0"/>
                    </a:moveTo>
                    <a:lnTo>
                      <a:pt x="331814"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6" name="Freeform 3215">
                <a:extLst>
                  <a:ext uri="{FF2B5EF4-FFF2-40B4-BE49-F238E27FC236}">
                    <a16:creationId xmlns:a16="http://schemas.microsoft.com/office/drawing/2014/main" id="{DA968E0B-4ABD-8EC4-0FEE-7BA5AA5EB881}"/>
                  </a:ext>
                </a:extLst>
              </p:cNvPr>
              <p:cNvSpPr/>
              <p:nvPr/>
            </p:nvSpPr>
            <p:spPr>
              <a:xfrm>
                <a:off x="7064239" y="4344021"/>
                <a:ext cx="17354" cy="100485"/>
              </a:xfrm>
              <a:custGeom>
                <a:avLst/>
                <a:gdLst>
                  <a:gd name="connsiteX0" fmla="*/ 0 w 17354"/>
                  <a:gd name="connsiteY0" fmla="*/ 0 h 100485"/>
                  <a:gd name="connsiteX1" fmla="*/ 0 w 17354"/>
                  <a:gd name="connsiteY1" fmla="*/ 100486 h 100485"/>
                </a:gdLst>
                <a:ahLst/>
                <a:cxnLst>
                  <a:cxn ang="0">
                    <a:pos x="connsiteX0" y="connsiteY0"/>
                  </a:cxn>
                  <a:cxn ang="0">
                    <a:pos x="connsiteX1" y="connsiteY1"/>
                  </a:cxn>
                </a:cxnLst>
                <a:rect l="l" t="t" r="r" b="b"/>
                <a:pathLst>
                  <a:path w="17354" h="100485">
                    <a:moveTo>
                      <a:pt x="0" y="0"/>
                    </a:moveTo>
                    <a:lnTo>
                      <a:pt x="0" y="100486"/>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7" name="Freeform 3216">
                <a:extLst>
                  <a:ext uri="{FF2B5EF4-FFF2-40B4-BE49-F238E27FC236}">
                    <a16:creationId xmlns:a16="http://schemas.microsoft.com/office/drawing/2014/main" id="{465D8DED-E508-1BBA-949C-7235081A9792}"/>
                  </a:ext>
                </a:extLst>
              </p:cNvPr>
              <p:cNvSpPr/>
              <p:nvPr/>
            </p:nvSpPr>
            <p:spPr>
              <a:xfrm>
                <a:off x="6968270" y="4344021"/>
                <a:ext cx="17354" cy="100485"/>
              </a:xfrm>
              <a:custGeom>
                <a:avLst/>
                <a:gdLst>
                  <a:gd name="connsiteX0" fmla="*/ 0 w 17354"/>
                  <a:gd name="connsiteY0" fmla="*/ 0 h 100485"/>
                  <a:gd name="connsiteX1" fmla="*/ 0 w 17354"/>
                  <a:gd name="connsiteY1" fmla="*/ 100486 h 100485"/>
                </a:gdLst>
                <a:ahLst/>
                <a:cxnLst>
                  <a:cxn ang="0">
                    <a:pos x="connsiteX0" y="connsiteY0"/>
                  </a:cxn>
                  <a:cxn ang="0">
                    <a:pos x="connsiteX1" y="connsiteY1"/>
                  </a:cxn>
                </a:cxnLst>
                <a:rect l="l" t="t" r="r" b="b"/>
                <a:pathLst>
                  <a:path w="17354" h="100485">
                    <a:moveTo>
                      <a:pt x="0" y="0"/>
                    </a:moveTo>
                    <a:lnTo>
                      <a:pt x="0" y="100486"/>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8" name="Freeform 3217">
                <a:extLst>
                  <a:ext uri="{FF2B5EF4-FFF2-40B4-BE49-F238E27FC236}">
                    <a16:creationId xmlns:a16="http://schemas.microsoft.com/office/drawing/2014/main" id="{8F11A731-531B-CD1C-7B1D-8DB873E89614}"/>
                  </a:ext>
                </a:extLst>
              </p:cNvPr>
              <p:cNvSpPr/>
              <p:nvPr/>
            </p:nvSpPr>
            <p:spPr>
              <a:xfrm>
                <a:off x="6850435" y="3751275"/>
                <a:ext cx="17354" cy="100485"/>
              </a:xfrm>
              <a:custGeom>
                <a:avLst/>
                <a:gdLst>
                  <a:gd name="connsiteX0" fmla="*/ 0 w 17354"/>
                  <a:gd name="connsiteY0" fmla="*/ 0 h 100485"/>
                  <a:gd name="connsiteX1" fmla="*/ 0 w 17354"/>
                  <a:gd name="connsiteY1" fmla="*/ 100486 h 100485"/>
                </a:gdLst>
                <a:ahLst/>
                <a:cxnLst>
                  <a:cxn ang="0">
                    <a:pos x="connsiteX0" y="connsiteY0"/>
                  </a:cxn>
                  <a:cxn ang="0">
                    <a:pos x="connsiteX1" y="connsiteY1"/>
                  </a:cxn>
                </a:cxnLst>
                <a:rect l="l" t="t" r="r" b="b"/>
                <a:pathLst>
                  <a:path w="17354" h="100485">
                    <a:moveTo>
                      <a:pt x="0" y="0"/>
                    </a:moveTo>
                    <a:lnTo>
                      <a:pt x="0" y="100486"/>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19" name="Freeform 3218">
                <a:extLst>
                  <a:ext uri="{FF2B5EF4-FFF2-40B4-BE49-F238E27FC236}">
                    <a16:creationId xmlns:a16="http://schemas.microsoft.com/office/drawing/2014/main" id="{A35CC2C4-0AD0-5147-90BB-DDFB4BEE1052}"/>
                  </a:ext>
                </a:extLst>
              </p:cNvPr>
              <p:cNvSpPr/>
              <p:nvPr/>
            </p:nvSpPr>
            <p:spPr>
              <a:xfrm>
                <a:off x="6627085" y="3851761"/>
                <a:ext cx="17354" cy="100313"/>
              </a:xfrm>
              <a:custGeom>
                <a:avLst/>
                <a:gdLst>
                  <a:gd name="connsiteX0" fmla="*/ 0 w 17354"/>
                  <a:gd name="connsiteY0" fmla="*/ 0 h 100313"/>
                  <a:gd name="connsiteX1" fmla="*/ 0 w 17354"/>
                  <a:gd name="connsiteY1" fmla="*/ 100313 h 100313"/>
                </a:gdLst>
                <a:ahLst/>
                <a:cxnLst>
                  <a:cxn ang="0">
                    <a:pos x="connsiteX0" y="connsiteY0"/>
                  </a:cxn>
                  <a:cxn ang="0">
                    <a:pos x="connsiteX1" y="connsiteY1"/>
                  </a:cxn>
                </a:cxnLst>
                <a:rect l="l" t="t" r="r" b="b"/>
                <a:pathLst>
                  <a:path w="17354" h="100313">
                    <a:moveTo>
                      <a:pt x="0" y="0"/>
                    </a:moveTo>
                    <a:lnTo>
                      <a:pt x="0" y="100313"/>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20" name="Freeform 3219">
                <a:extLst>
                  <a:ext uri="{FF2B5EF4-FFF2-40B4-BE49-F238E27FC236}">
                    <a16:creationId xmlns:a16="http://schemas.microsoft.com/office/drawing/2014/main" id="{5DDFBF83-9F7A-503B-396E-D47DC6429C55}"/>
                  </a:ext>
                </a:extLst>
              </p:cNvPr>
              <p:cNvSpPr/>
              <p:nvPr/>
            </p:nvSpPr>
            <p:spPr>
              <a:xfrm>
                <a:off x="7456273" y="3685261"/>
                <a:ext cx="17354" cy="761314"/>
              </a:xfrm>
              <a:custGeom>
                <a:avLst/>
                <a:gdLst>
                  <a:gd name="connsiteX0" fmla="*/ 0 w 17354"/>
                  <a:gd name="connsiteY0" fmla="*/ 0 h 761314"/>
                  <a:gd name="connsiteX1" fmla="*/ 0 w 17354"/>
                  <a:gd name="connsiteY1" fmla="*/ 761314 h 761314"/>
                </a:gdLst>
                <a:ahLst/>
                <a:cxnLst>
                  <a:cxn ang="0">
                    <a:pos x="connsiteX0" y="connsiteY0"/>
                  </a:cxn>
                  <a:cxn ang="0">
                    <a:pos x="connsiteX1" y="connsiteY1"/>
                  </a:cxn>
                </a:cxnLst>
                <a:rect l="l" t="t" r="r" b="b"/>
                <a:pathLst>
                  <a:path w="17354" h="761314">
                    <a:moveTo>
                      <a:pt x="0" y="0"/>
                    </a:moveTo>
                    <a:lnTo>
                      <a:pt x="0" y="761314"/>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21" name="Freeform 3220">
                <a:extLst>
                  <a:ext uri="{FF2B5EF4-FFF2-40B4-BE49-F238E27FC236}">
                    <a16:creationId xmlns:a16="http://schemas.microsoft.com/office/drawing/2014/main" id="{8BC4C51A-3A98-DA29-0679-45DE27C53BD7}"/>
                  </a:ext>
                </a:extLst>
              </p:cNvPr>
              <p:cNvSpPr/>
              <p:nvPr/>
            </p:nvSpPr>
            <p:spPr>
              <a:xfrm>
                <a:off x="6568427" y="3685261"/>
                <a:ext cx="17354" cy="761314"/>
              </a:xfrm>
              <a:custGeom>
                <a:avLst/>
                <a:gdLst>
                  <a:gd name="connsiteX0" fmla="*/ 0 w 17354"/>
                  <a:gd name="connsiteY0" fmla="*/ 0 h 761314"/>
                  <a:gd name="connsiteX1" fmla="*/ 0 w 17354"/>
                  <a:gd name="connsiteY1" fmla="*/ 761314 h 761314"/>
                </a:gdLst>
                <a:ahLst/>
                <a:cxnLst>
                  <a:cxn ang="0">
                    <a:pos x="connsiteX0" y="connsiteY0"/>
                  </a:cxn>
                  <a:cxn ang="0">
                    <a:pos x="connsiteX1" y="connsiteY1"/>
                  </a:cxn>
                </a:cxnLst>
                <a:rect l="l" t="t" r="r" b="b"/>
                <a:pathLst>
                  <a:path w="17354" h="761314">
                    <a:moveTo>
                      <a:pt x="0" y="0"/>
                    </a:moveTo>
                    <a:lnTo>
                      <a:pt x="0" y="761314"/>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22" name="Text Placeholder 4">
                <a:extLst>
                  <a:ext uri="{FF2B5EF4-FFF2-40B4-BE49-F238E27FC236}">
                    <a16:creationId xmlns:a16="http://schemas.microsoft.com/office/drawing/2014/main" id="{CC5EBCF7-4E2B-C20D-8F8F-1E62A61AAE31}"/>
                  </a:ext>
                </a:extLst>
              </p:cNvPr>
              <p:cNvSpPr txBox="1">
                <a:spLocks/>
              </p:cNvSpPr>
              <p:nvPr/>
            </p:nvSpPr>
            <p:spPr>
              <a:xfrm>
                <a:off x="5745932" y="2719785"/>
                <a:ext cx="2493151" cy="42319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1" kern="1200">
                    <a:solidFill>
                      <a:schemeClr val="accent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1" kern="1200">
                    <a:solidFill>
                      <a:schemeClr val="accent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 b="1" i="1" u="none" strike="noStrike" kern="1200" cap="none" spc="0" normalizeH="0" baseline="0" noProof="0" err="1">
                    <a:ln>
                      <a:noFill/>
                    </a:ln>
                    <a:solidFill>
                      <a:prstClr val="white"/>
                    </a:solidFill>
                    <a:effectLst/>
                    <a:uLnTx/>
                    <a:uFillTx/>
                    <a:latin typeface="Myriad Pro" panose="020B0503030403020204" pitchFamily="34" charset="0"/>
                    <a:ea typeface="+mn-ea"/>
                    <a:cs typeface="Arial" panose="020B0604020202020204" pitchFamily="34" charset="0"/>
                  </a:rPr>
                  <a:t>RxNorm</a:t>
                </a:r>
                <a:endParaRPr kumimoji="0" lang="en-US" sz="600" b="1" i="1" u="none" strike="noStrike" kern="1200" cap="none" spc="0" normalizeH="0" baseline="0" noProof="0">
                  <a:ln>
                    <a:noFill/>
                  </a:ln>
                  <a:solidFill>
                    <a:prstClr val="white"/>
                  </a:solidFill>
                  <a:effectLst/>
                  <a:uLnTx/>
                  <a:uFillTx/>
                  <a:latin typeface="Myriad Pro" panose="020B0503030403020204" pitchFamily="34" charset="0"/>
                  <a:ea typeface="+mn-ea"/>
                  <a:cs typeface="Arial" panose="020B0604020202020204" pitchFamily="34" charset="0"/>
                </a:endParaRPr>
              </a:p>
            </p:txBody>
          </p:sp>
          <p:sp>
            <p:nvSpPr>
              <p:cNvPr id="3223" name="Freeform 3222">
                <a:extLst>
                  <a:ext uri="{FF2B5EF4-FFF2-40B4-BE49-F238E27FC236}">
                    <a16:creationId xmlns:a16="http://schemas.microsoft.com/office/drawing/2014/main" id="{59A16F15-ED13-E8B5-1C0D-3E6FA349EEFF}"/>
                  </a:ext>
                </a:extLst>
              </p:cNvPr>
              <p:cNvSpPr/>
              <p:nvPr/>
            </p:nvSpPr>
            <p:spPr>
              <a:xfrm>
                <a:off x="6619940" y="3847777"/>
                <a:ext cx="230495" cy="45719"/>
              </a:xfrm>
              <a:custGeom>
                <a:avLst/>
                <a:gdLst>
                  <a:gd name="connsiteX0" fmla="*/ 0 w 154973"/>
                  <a:gd name="connsiteY0" fmla="*/ 0 h 17236"/>
                  <a:gd name="connsiteX1" fmla="*/ 154974 w 154973"/>
                  <a:gd name="connsiteY1" fmla="*/ 0 h 17236"/>
                </a:gdLst>
                <a:ahLst/>
                <a:cxnLst>
                  <a:cxn ang="0">
                    <a:pos x="connsiteX0" y="connsiteY0"/>
                  </a:cxn>
                  <a:cxn ang="0">
                    <a:pos x="connsiteX1" y="connsiteY1"/>
                  </a:cxn>
                </a:cxnLst>
                <a:rect l="l" t="t" r="r" b="b"/>
                <a:pathLst>
                  <a:path w="154973" h="17236">
                    <a:moveTo>
                      <a:pt x="0" y="0"/>
                    </a:moveTo>
                    <a:lnTo>
                      <a:pt x="154974"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grpSp>
        <p:grpSp>
          <p:nvGrpSpPr>
            <p:cNvPr id="3160" name="Group 3159">
              <a:extLst>
                <a:ext uri="{FF2B5EF4-FFF2-40B4-BE49-F238E27FC236}">
                  <a16:creationId xmlns:a16="http://schemas.microsoft.com/office/drawing/2014/main" id="{0DBFAA68-C213-6DBB-1B0B-2A1811F50FDB}"/>
                </a:ext>
              </a:extLst>
            </p:cNvPr>
            <p:cNvGrpSpPr/>
            <p:nvPr/>
          </p:nvGrpSpPr>
          <p:grpSpPr>
            <a:xfrm>
              <a:off x="6732499" y="2377794"/>
              <a:ext cx="673026" cy="620273"/>
              <a:chOff x="1500755" y="2572264"/>
              <a:chExt cx="2493152" cy="2297731"/>
            </a:xfrm>
          </p:grpSpPr>
          <p:sp>
            <p:nvSpPr>
              <p:cNvPr id="3185" name="Freeform 3184">
                <a:extLst>
                  <a:ext uri="{FF2B5EF4-FFF2-40B4-BE49-F238E27FC236}">
                    <a16:creationId xmlns:a16="http://schemas.microsoft.com/office/drawing/2014/main" id="{ED7BCB1C-38E7-D80B-92B9-AFCAFABCE49B}"/>
                  </a:ext>
                </a:extLst>
              </p:cNvPr>
              <p:cNvSpPr/>
              <p:nvPr/>
            </p:nvSpPr>
            <p:spPr>
              <a:xfrm>
                <a:off x="1849449" y="2572264"/>
                <a:ext cx="1707835" cy="2297731"/>
              </a:xfrm>
              <a:custGeom>
                <a:avLst/>
                <a:gdLst>
                  <a:gd name="connsiteX0" fmla="*/ 0 w 1707835"/>
                  <a:gd name="connsiteY0" fmla="*/ 0 h 2297731"/>
                  <a:gd name="connsiteX1" fmla="*/ 1707835 w 1707835"/>
                  <a:gd name="connsiteY1" fmla="*/ 0 h 2297731"/>
                  <a:gd name="connsiteX2" fmla="*/ 1707835 w 1707835"/>
                  <a:gd name="connsiteY2" fmla="*/ 2297731 h 2297731"/>
                  <a:gd name="connsiteX3" fmla="*/ 0 w 1707835"/>
                  <a:gd name="connsiteY3" fmla="*/ 2297731 h 2297731"/>
                </a:gdLst>
                <a:ahLst/>
                <a:cxnLst>
                  <a:cxn ang="0">
                    <a:pos x="connsiteX0" y="connsiteY0"/>
                  </a:cxn>
                  <a:cxn ang="0">
                    <a:pos x="connsiteX1" y="connsiteY1"/>
                  </a:cxn>
                  <a:cxn ang="0">
                    <a:pos x="connsiteX2" y="connsiteY2"/>
                  </a:cxn>
                  <a:cxn ang="0">
                    <a:pos x="connsiteX3" y="connsiteY3"/>
                  </a:cxn>
                </a:cxnLst>
                <a:rect l="l" t="t" r="r" b="b"/>
                <a:pathLst>
                  <a:path w="1707835" h="2297731">
                    <a:moveTo>
                      <a:pt x="0" y="0"/>
                    </a:moveTo>
                    <a:lnTo>
                      <a:pt x="1707835" y="0"/>
                    </a:lnTo>
                    <a:lnTo>
                      <a:pt x="1707835" y="2297731"/>
                    </a:lnTo>
                    <a:lnTo>
                      <a:pt x="0" y="2297731"/>
                    </a:lnTo>
                    <a:close/>
                  </a:path>
                </a:pathLst>
              </a:custGeom>
              <a:solidFill>
                <a:schemeClr val="accent2"/>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6" name="Freeform 3185">
                <a:extLst>
                  <a:ext uri="{FF2B5EF4-FFF2-40B4-BE49-F238E27FC236}">
                    <a16:creationId xmlns:a16="http://schemas.microsoft.com/office/drawing/2014/main" id="{A304BFB0-7B35-36FE-09C2-E628899AA23E}"/>
                  </a:ext>
                </a:extLst>
              </p:cNvPr>
              <p:cNvSpPr/>
              <p:nvPr/>
            </p:nvSpPr>
            <p:spPr>
              <a:xfrm>
                <a:off x="2611302" y="3977170"/>
                <a:ext cx="657900" cy="565857"/>
              </a:xfrm>
              <a:custGeom>
                <a:avLst/>
                <a:gdLst>
                  <a:gd name="connsiteX0" fmla="*/ 328864 w 657900"/>
                  <a:gd name="connsiteY0" fmla="*/ 0 h 565857"/>
                  <a:gd name="connsiteX1" fmla="*/ 0 w 657900"/>
                  <a:gd name="connsiteY1" fmla="*/ 565858 h 565857"/>
                  <a:gd name="connsiteX2" fmla="*/ 657901 w 657900"/>
                  <a:gd name="connsiteY2" fmla="*/ 565858 h 565857"/>
                  <a:gd name="connsiteX3" fmla="*/ 328864 w 657900"/>
                  <a:gd name="connsiteY3" fmla="*/ 0 h 565857"/>
                </a:gdLst>
                <a:ahLst/>
                <a:cxnLst>
                  <a:cxn ang="0">
                    <a:pos x="connsiteX0" y="connsiteY0"/>
                  </a:cxn>
                  <a:cxn ang="0">
                    <a:pos x="connsiteX1" y="connsiteY1"/>
                  </a:cxn>
                  <a:cxn ang="0">
                    <a:pos x="connsiteX2" y="connsiteY2"/>
                  </a:cxn>
                  <a:cxn ang="0">
                    <a:pos x="connsiteX3" y="connsiteY3"/>
                  </a:cxn>
                </a:cxnLst>
                <a:rect l="l" t="t" r="r" b="b"/>
                <a:pathLst>
                  <a:path w="657900" h="565857">
                    <a:moveTo>
                      <a:pt x="328864" y="0"/>
                    </a:moveTo>
                    <a:lnTo>
                      <a:pt x="0" y="565858"/>
                    </a:lnTo>
                    <a:lnTo>
                      <a:pt x="657901" y="565858"/>
                    </a:lnTo>
                    <a:lnTo>
                      <a:pt x="328864" y="0"/>
                    </a:lnTo>
                    <a:close/>
                  </a:path>
                </a:pathLst>
              </a:custGeom>
              <a:solidFill>
                <a:srgbClr val="FFFFFF">
                  <a:alpha val="75000"/>
                </a:srgbClr>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7" name="Freeform 3186">
                <a:extLst>
                  <a:ext uri="{FF2B5EF4-FFF2-40B4-BE49-F238E27FC236}">
                    <a16:creationId xmlns:a16="http://schemas.microsoft.com/office/drawing/2014/main" id="{B6848BB7-CB7E-C215-0B70-A6F88E428BF3}"/>
                  </a:ext>
                </a:extLst>
              </p:cNvPr>
              <p:cNvSpPr/>
              <p:nvPr/>
            </p:nvSpPr>
            <p:spPr>
              <a:xfrm>
                <a:off x="2076443" y="3438200"/>
                <a:ext cx="657901" cy="565857"/>
              </a:xfrm>
              <a:custGeom>
                <a:avLst/>
                <a:gdLst>
                  <a:gd name="connsiteX0" fmla="*/ 328864 w 657901"/>
                  <a:gd name="connsiteY0" fmla="*/ 0 h 565857"/>
                  <a:gd name="connsiteX1" fmla="*/ 0 w 657901"/>
                  <a:gd name="connsiteY1" fmla="*/ 565858 h 565857"/>
                  <a:gd name="connsiteX2" fmla="*/ 657901 w 657901"/>
                  <a:gd name="connsiteY2" fmla="*/ 565858 h 565857"/>
                  <a:gd name="connsiteX3" fmla="*/ 328864 w 657901"/>
                  <a:gd name="connsiteY3" fmla="*/ 0 h 565857"/>
                </a:gdLst>
                <a:ahLst/>
                <a:cxnLst>
                  <a:cxn ang="0">
                    <a:pos x="connsiteX0" y="connsiteY0"/>
                  </a:cxn>
                  <a:cxn ang="0">
                    <a:pos x="connsiteX1" y="connsiteY1"/>
                  </a:cxn>
                  <a:cxn ang="0">
                    <a:pos x="connsiteX2" y="connsiteY2"/>
                  </a:cxn>
                  <a:cxn ang="0">
                    <a:pos x="connsiteX3" y="connsiteY3"/>
                  </a:cxn>
                </a:cxnLst>
                <a:rect l="l" t="t" r="r" b="b"/>
                <a:pathLst>
                  <a:path w="657901" h="565857">
                    <a:moveTo>
                      <a:pt x="328864" y="0"/>
                    </a:moveTo>
                    <a:lnTo>
                      <a:pt x="0" y="565858"/>
                    </a:lnTo>
                    <a:lnTo>
                      <a:pt x="657901" y="565858"/>
                    </a:lnTo>
                    <a:lnTo>
                      <a:pt x="328864" y="0"/>
                    </a:lnTo>
                    <a:close/>
                  </a:path>
                </a:pathLst>
              </a:custGeom>
              <a:solidFill>
                <a:srgbClr val="FFFFFF">
                  <a:alpha val="75000"/>
                </a:srgbClr>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8" name="Freeform 3187">
                <a:extLst>
                  <a:ext uri="{FF2B5EF4-FFF2-40B4-BE49-F238E27FC236}">
                    <a16:creationId xmlns:a16="http://schemas.microsoft.com/office/drawing/2014/main" id="{3A130A97-99A4-D3D6-AD73-FEFD6CE59F2B}"/>
                  </a:ext>
                </a:extLst>
              </p:cNvPr>
              <p:cNvSpPr/>
              <p:nvPr/>
            </p:nvSpPr>
            <p:spPr>
              <a:xfrm>
                <a:off x="2795951" y="3438200"/>
                <a:ext cx="234803" cy="201833"/>
              </a:xfrm>
              <a:custGeom>
                <a:avLst/>
                <a:gdLst>
                  <a:gd name="connsiteX0" fmla="*/ 117489 w 234803"/>
                  <a:gd name="connsiteY0" fmla="*/ 0 h 201833"/>
                  <a:gd name="connsiteX1" fmla="*/ 0 w 234803"/>
                  <a:gd name="connsiteY1" fmla="*/ 201834 h 201833"/>
                  <a:gd name="connsiteX2" fmla="*/ 234803 w 234803"/>
                  <a:gd name="connsiteY2" fmla="*/ 201834 h 201833"/>
                  <a:gd name="connsiteX3" fmla="*/ 117489 w 234803"/>
                  <a:gd name="connsiteY3" fmla="*/ 0 h 201833"/>
                </a:gdLst>
                <a:ahLst/>
                <a:cxnLst>
                  <a:cxn ang="0">
                    <a:pos x="connsiteX0" y="connsiteY0"/>
                  </a:cxn>
                  <a:cxn ang="0">
                    <a:pos x="connsiteX1" y="connsiteY1"/>
                  </a:cxn>
                  <a:cxn ang="0">
                    <a:pos x="connsiteX2" y="connsiteY2"/>
                  </a:cxn>
                  <a:cxn ang="0">
                    <a:pos x="connsiteX3" y="connsiteY3"/>
                  </a:cxn>
                </a:cxnLst>
                <a:rect l="l" t="t" r="r" b="b"/>
                <a:pathLst>
                  <a:path w="234803" h="201833">
                    <a:moveTo>
                      <a:pt x="117489" y="0"/>
                    </a:moveTo>
                    <a:lnTo>
                      <a:pt x="0" y="201834"/>
                    </a:lnTo>
                    <a:lnTo>
                      <a:pt x="234803" y="201834"/>
                    </a:lnTo>
                    <a:lnTo>
                      <a:pt x="117489" y="0"/>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9" name="Freeform 3188">
                <a:extLst>
                  <a:ext uri="{FF2B5EF4-FFF2-40B4-BE49-F238E27FC236}">
                    <a16:creationId xmlns:a16="http://schemas.microsoft.com/office/drawing/2014/main" id="{C4B91564-AC7C-1B03-07EF-08F2E43B8331}"/>
                  </a:ext>
                </a:extLst>
              </p:cNvPr>
              <p:cNvSpPr/>
              <p:nvPr/>
            </p:nvSpPr>
            <p:spPr>
              <a:xfrm>
                <a:off x="2287991" y="3666750"/>
                <a:ext cx="234803" cy="202005"/>
              </a:xfrm>
              <a:custGeom>
                <a:avLst/>
                <a:gdLst>
                  <a:gd name="connsiteX0" fmla="*/ 117315 w 234803"/>
                  <a:gd name="connsiteY0" fmla="*/ 0 h 202005"/>
                  <a:gd name="connsiteX1" fmla="*/ 0 w 234803"/>
                  <a:gd name="connsiteY1" fmla="*/ 202006 h 202005"/>
                  <a:gd name="connsiteX2" fmla="*/ 234803 w 234803"/>
                  <a:gd name="connsiteY2" fmla="*/ 202006 h 202005"/>
                  <a:gd name="connsiteX3" fmla="*/ 117315 w 234803"/>
                  <a:gd name="connsiteY3" fmla="*/ 0 h 202005"/>
                </a:gdLst>
                <a:ahLst/>
                <a:cxnLst>
                  <a:cxn ang="0">
                    <a:pos x="connsiteX0" y="connsiteY0"/>
                  </a:cxn>
                  <a:cxn ang="0">
                    <a:pos x="connsiteX1" y="connsiteY1"/>
                  </a:cxn>
                  <a:cxn ang="0">
                    <a:pos x="connsiteX2" y="connsiteY2"/>
                  </a:cxn>
                  <a:cxn ang="0">
                    <a:pos x="connsiteX3" y="connsiteY3"/>
                  </a:cxn>
                </a:cxnLst>
                <a:rect l="l" t="t" r="r" b="b"/>
                <a:pathLst>
                  <a:path w="234803" h="202005">
                    <a:moveTo>
                      <a:pt x="117315" y="0"/>
                    </a:moveTo>
                    <a:lnTo>
                      <a:pt x="0" y="202006"/>
                    </a:lnTo>
                    <a:lnTo>
                      <a:pt x="234803" y="202006"/>
                    </a:lnTo>
                    <a:lnTo>
                      <a:pt x="117315" y="0"/>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0" name="Freeform 3189">
                <a:extLst>
                  <a:ext uri="{FF2B5EF4-FFF2-40B4-BE49-F238E27FC236}">
                    <a16:creationId xmlns:a16="http://schemas.microsoft.com/office/drawing/2014/main" id="{133B5A10-3CC1-E272-7C77-9577037292C5}"/>
                  </a:ext>
                </a:extLst>
              </p:cNvPr>
              <p:cNvSpPr/>
              <p:nvPr/>
            </p:nvSpPr>
            <p:spPr>
              <a:xfrm>
                <a:off x="2616855" y="4212441"/>
                <a:ext cx="234803" cy="202005"/>
              </a:xfrm>
              <a:custGeom>
                <a:avLst/>
                <a:gdLst>
                  <a:gd name="connsiteX0" fmla="*/ 117489 w 234803"/>
                  <a:gd name="connsiteY0" fmla="*/ 0 h 202005"/>
                  <a:gd name="connsiteX1" fmla="*/ 0 w 234803"/>
                  <a:gd name="connsiteY1" fmla="*/ 202006 h 202005"/>
                  <a:gd name="connsiteX2" fmla="*/ 234803 w 234803"/>
                  <a:gd name="connsiteY2" fmla="*/ 202006 h 202005"/>
                  <a:gd name="connsiteX3" fmla="*/ 117489 w 234803"/>
                  <a:gd name="connsiteY3" fmla="*/ 0 h 202005"/>
                </a:gdLst>
                <a:ahLst/>
                <a:cxnLst>
                  <a:cxn ang="0">
                    <a:pos x="connsiteX0" y="connsiteY0"/>
                  </a:cxn>
                  <a:cxn ang="0">
                    <a:pos x="connsiteX1" y="connsiteY1"/>
                  </a:cxn>
                  <a:cxn ang="0">
                    <a:pos x="connsiteX2" y="connsiteY2"/>
                  </a:cxn>
                  <a:cxn ang="0">
                    <a:pos x="connsiteX3" y="connsiteY3"/>
                  </a:cxn>
                </a:cxnLst>
                <a:rect l="l" t="t" r="r" b="b"/>
                <a:pathLst>
                  <a:path w="234803" h="202005">
                    <a:moveTo>
                      <a:pt x="117489" y="0"/>
                    </a:moveTo>
                    <a:lnTo>
                      <a:pt x="0" y="202006"/>
                    </a:lnTo>
                    <a:lnTo>
                      <a:pt x="234803" y="202006"/>
                    </a:lnTo>
                    <a:lnTo>
                      <a:pt x="117489" y="0"/>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1" name="Freeform 3190">
                <a:extLst>
                  <a:ext uri="{FF2B5EF4-FFF2-40B4-BE49-F238E27FC236}">
                    <a16:creationId xmlns:a16="http://schemas.microsoft.com/office/drawing/2014/main" id="{7CAE7F92-5371-B356-7BA0-B744CCE81773}"/>
                  </a:ext>
                </a:extLst>
              </p:cNvPr>
              <p:cNvSpPr/>
              <p:nvPr/>
            </p:nvSpPr>
            <p:spPr>
              <a:xfrm>
                <a:off x="2813306" y="4063695"/>
                <a:ext cx="234803" cy="201833"/>
              </a:xfrm>
              <a:custGeom>
                <a:avLst/>
                <a:gdLst>
                  <a:gd name="connsiteX0" fmla="*/ 117489 w 234803"/>
                  <a:gd name="connsiteY0" fmla="*/ 0 h 201833"/>
                  <a:gd name="connsiteX1" fmla="*/ 0 w 234803"/>
                  <a:gd name="connsiteY1" fmla="*/ 201834 h 201833"/>
                  <a:gd name="connsiteX2" fmla="*/ 234803 w 234803"/>
                  <a:gd name="connsiteY2" fmla="*/ 201834 h 201833"/>
                  <a:gd name="connsiteX3" fmla="*/ 117489 w 234803"/>
                  <a:gd name="connsiteY3" fmla="*/ 0 h 201833"/>
                </a:gdLst>
                <a:ahLst/>
                <a:cxnLst>
                  <a:cxn ang="0">
                    <a:pos x="connsiteX0" y="connsiteY0"/>
                  </a:cxn>
                  <a:cxn ang="0">
                    <a:pos x="connsiteX1" y="connsiteY1"/>
                  </a:cxn>
                  <a:cxn ang="0">
                    <a:pos x="connsiteX2" y="connsiteY2"/>
                  </a:cxn>
                  <a:cxn ang="0">
                    <a:pos x="connsiteX3" y="connsiteY3"/>
                  </a:cxn>
                </a:cxnLst>
                <a:rect l="l" t="t" r="r" b="b"/>
                <a:pathLst>
                  <a:path w="234803" h="201833">
                    <a:moveTo>
                      <a:pt x="117489" y="0"/>
                    </a:moveTo>
                    <a:lnTo>
                      <a:pt x="0" y="201834"/>
                    </a:lnTo>
                    <a:lnTo>
                      <a:pt x="234803" y="201834"/>
                    </a:lnTo>
                    <a:lnTo>
                      <a:pt x="117489" y="0"/>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2" name="Freeform 3191">
                <a:extLst>
                  <a:ext uri="{FF2B5EF4-FFF2-40B4-BE49-F238E27FC236}">
                    <a16:creationId xmlns:a16="http://schemas.microsoft.com/office/drawing/2014/main" id="{FDCABB76-4793-38E1-116C-CE245855AC0F}"/>
                  </a:ext>
                </a:extLst>
              </p:cNvPr>
              <p:cNvSpPr/>
              <p:nvPr/>
            </p:nvSpPr>
            <p:spPr>
              <a:xfrm>
                <a:off x="3030755" y="4212441"/>
                <a:ext cx="234803" cy="202005"/>
              </a:xfrm>
              <a:custGeom>
                <a:avLst/>
                <a:gdLst>
                  <a:gd name="connsiteX0" fmla="*/ 117315 w 234803"/>
                  <a:gd name="connsiteY0" fmla="*/ 0 h 202005"/>
                  <a:gd name="connsiteX1" fmla="*/ 0 w 234803"/>
                  <a:gd name="connsiteY1" fmla="*/ 202006 h 202005"/>
                  <a:gd name="connsiteX2" fmla="*/ 234803 w 234803"/>
                  <a:gd name="connsiteY2" fmla="*/ 202006 h 202005"/>
                  <a:gd name="connsiteX3" fmla="*/ 117315 w 234803"/>
                  <a:gd name="connsiteY3" fmla="*/ 0 h 202005"/>
                </a:gdLst>
                <a:ahLst/>
                <a:cxnLst>
                  <a:cxn ang="0">
                    <a:pos x="connsiteX0" y="connsiteY0"/>
                  </a:cxn>
                  <a:cxn ang="0">
                    <a:pos x="connsiteX1" y="connsiteY1"/>
                  </a:cxn>
                  <a:cxn ang="0">
                    <a:pos x="connsiteX2" y="connsiteY2"/>
                  </a:cxn>
                  <a:cxn ang="0">
                    <a:pos x="connsiteX3" y="connsiteY3"/>
                  </a:cxn>
                </a:cxnLst>
                <a:rect l="l" t="t" r="r" b="b"/>
                <a:pathLst>
                  <a:path w="234803" h="202005">
                    <a:moveTo>
                      <a:pt x="117315" y="0"/>
                    </a:moveTo>
                    <a:lnTo>
                      <a:pt x="0" y="202006"/>
                    </a:lnTo>
                    <a:lnTo>
                      <a:pt x="234803" y="202006"/>
                    </a:lnTo>
                    <a:lnTo>
                      <a:pt x="117315" y="0"/>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3" name="Freeform 3192">
                <a:extLst>
                  <a:ext uri="{FF2B5EF4-FFF2-40B4-BE49-F238E27FC236}">
                    <a16:creationId xmlns:a16="http://schemas.microsoft.com/office/drawing/2014/main" id="{FDB17E10-1EC4-F72F-FCF9-1C374368F6B6}"/>
                  </a:ext>
                </a:extLst>
              </p:cNvPr>
              <p:cNvSpPr/>
              <p:nvPr/>
            </p:nvSpPr>
            <p:spPr>
              <a:xfrm>
                <a:off x="2822850" y="4341194"/>
                <a:ext cx="234803" cy="201833"/>
              </a:xfrm>
              <a:custGeom>
                <a:avLst/>
                <a:gdLst>
                  <a:gd name="connsiteX0" fmla="*/ 117315 w 234803"/>
                  <a:gd name="connsiteY0" fmla="*/ 0 h 201833"/>
                  <a:gd name="connsiteX1" fmla="*/ 0 w 234803"/>
                  <a:gd name="connsiteY1" fmla="*/ 201834 h 201833"/>
                  <a:gd name="connsiteX2" fmla="*/ 234804 w 234803"/>
                  <a:gd name="connsiteY2" fmla="*/ 201834 h 201833"/>
                  <a:gd name="connsiteX3" fmla="*/ 117315 w 234803"/>
                  <a:gd name="connsiteY3" fmla="*/ 0 h 201833"/>
                </a:gdLst>
                <a:ahLst/>
                <a:cxnLst>
                  <a:cxn ang="0">
                    <a:pos x="connsiteX0" y="connsiteY0"/>
                  </a:cxn>
                  <a:cxn ang="0">
                    <a:pos x="connsiteX1" y="connsiteY1"/>
                  </a:cxn>
                  <a:cxn ang="0">
                    <a:pos x="connsiteX2" y="connsiteY2"/>
                  </a:cxn>
                  <a:cxn ang="0">
                    <a:pos x="connsiteX3" y="connsiteY3"/>
                  </a:cxn>
                </a:cxnLst>
                <a:rect l="l" t="t" r="r" b="b"/>
                <a:pathLst>
                  <a:path w="234803" h="201833">
                    <a:moveTo>
                      <a:pt x="117315" y="0"/>
                    </a:moveTo>
                    <a:lnTo>
                      <a:pt x="0" y="201834"/>
                    </a:lnTo>
                    <a:lnTo>
                      <a:pt x="234804" y="201834"/>
                    </a:lnTo>
                    <a:lnTo>
                      <a:pt x="117315" y="0"/>
                    </a:lnTo>
                    <a:close/>
                  </a:path>
                </a:pathLst>
              </a:custGeom>
              <a:solidFill>
                <a:srgbClr val="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4" name="Freeform 3193">
                <a:extLst>
                  <a:ext uri="{FF2B5EF4-FFF2-40B4-BE49-F238E27FC236}">
                    <a16:creationId xmlns:a16="http://schemas.microsoft.com/office/drawing/2014/main" id="{E4569E56-DA61-1225-D5A9-667C6C2D9287}"/>
                  </a:ext>
                </a:extLst>
              </p:cNvPr>
              <p:cNvSpPr/>
              <p:nvPr/>
            </p:nvSpPr>
            <p:spPr>
              <a:xfrm>
                <a:off x="2463964" y="3557818"/>
                <a:ext cx="421188" cy="209934"/>
              </a:xfrm>
              <a:custGeom>
                <a:avLst/>
                <a:gdLst>
                  <a:gd name="connsiteX0" fmla="*/ 0 w 421188"/>
                  <a:gd name="connsiteY0" fmla="*/ 209934 h 209934"/>
                  <a:gd name="connsiteX1" fmla="*/ 421189 w 421188"/>
                  <a:gd name="connsiteY1" fmla="*/ 0 h 209934"/>
                </a:gdLst>
                <a:ahLst/>
                <a:cxnLst>
                  <a:cxn ang="0">
                    <a:pos x="connsiteX0" y="connsiteY0"/>
                  </a:cxn>
                  <a:cxn ang="0">
                    <a:pos x="connsiteX1" y="connsiteY1"/>
                  </a:cxn>
                </a:cxnLst>
                <a:rect l="l" t="t" r="r" b="b"/>
                <a:pathLst>
                  <a:path w="421188" h="209934">
                    <a:moveTo>
                      <a:pt x="0" y="209934"/>
                    </a:moveTo>
                    <a:lnTo>
                      <a:pt x="421189"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5" name="Freeform 3194">
                <a:extLst>
                  <a:ext uri="{FF2B5EF4-FFF2-40B4-BE49-F238E27FC236}">
                    <a16:creationId xmlns:a16="http://schemas.microsoft.com/office/drawing/2014/main" id="{34EA822D-1C91-08F7-907B-35BC8E5629E9}"/>
                  </a:ext>
                </a:extLst>
              </p:cNvPr>
              <p:cNvSpPr/>
              <p:nvPr/>
            </p:nvSpPr>
            <p:spPr>
              <a:xfrm>
                <a:off x="2913440" y="3640034"/>
                <a:ext cx="18569" cy="455892"/>
              </a:xfrm>
              <a:custGeom>
                <a:avLst/>
                <a:gdLst>
                  <a:gd name="connsiteX0" fmla="*/ 0 w 18569"/>
                  <a:gd name="connsiteY0" fmla="*/ 0 h 455892"/>
                  <a:gd name="connsiteX1" fmla="*/ 18569 w 18569"/>
                  <a:gd name="connsiteY1" fmla="*/ 455892 h 455892"/>
                </a:gdLst>
                <a:ahLst/>
                <a:cxnLst>
                  <a:cxn ang="0">
                    <a:pos x="connsiteX0" y="connsiteY0"/>
                  </a:cxn>
                  <a:cxn ang="0">
                    <a:pos x="connsiteX1" y="connsiteY1"/>
                  </a:cxn>
                </a:cxnLst>
                <a:rect l="l" t="t" r="r" b="b"/>
                <a:pathLst>
                  <a:path w="18569" h="455892">
                    <a:moveTo>
                      <a:pt x="0" y="0"/>
                    </a:moveTo>
                    <a:lnTo>
                      <a:pt x="18569" y="455892"/>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6" name="Freeform 3195">
                <a:extLst>
                  <a:ext uri="{FF2B5EF4-FFF2-40B4-BE49-F238E27FC236}">
                    <a16:creationId xmlns:a16="http://schemas.microsoft.com/office/drawing/2014/main" id="{03F68FD8-E81C-2B5D-24C8-603B443BD789}"/>
                  </a:ext>
                </a:extLst>
              </p:cNvPr>
              <p:cNvSpPr/>
              <p:nvPr/>
            </p:nvSpPr>
            <p:spPr>
              <a:xfrm>
                <a:off x="3020863" y="4251567"/>
                <a:ext cx="68549" cy="61877"/>
              </a:xfrm>
              <a:custGeom>
                <a:avLst/>
                <a:gdLst>
                  <a:gd name="connsiteX0" fmla="*/ 0 w 68549"/>
                  <a:gd name="connsiteY0" fmla="*/ 0 h 61877"/>
                  <a:gd name="connsiteX1" fmla="*/ 68549 w 68549"/>
                  <a:gd name="connsiteY1" fmla="*/ 61877 h 61877"/>
                </a:gdLst>
                <a:ahLst/>
                <a:cxnLst>
                  <a:cxn ang="0">
                    <a:pos x="connsiteX0" y="connsiteY0"/>
                  </a:cxn>
                  <a:cxn ang="0">
                    <a:pos x="connsiteX1" y="connsiteY1"/>
                  </a:cxn>
                </a:cxnLst>
                <a:rect l="l" t="t" r="r" b="b"/>
                <a:pathLst>
                  <a:path w="68549" h="61877">
                    <a:moveTo>
                      <a:pt x="0" y="0"/>
                    </a:moveTo>
                    <a:lnTo>
                      <a:pt x="68549" y="61877"/>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7" name="Freeform 3196">
                <a:extLst>
                  <a:ext uri="{FF2B5EF4-FFF2-40B4-BE49-F238E27FC236}">
                    <a16:creationId xmlns:a16="http://schemas.microsoft.com/office/drawing/2014/main" id="{02D40195-8EB8-B694-9A61-76CC0FAD0CFD}"/>
                  </a:ext>
                </a:extLst>
              </p:cNvPr>
              <p:cNvSpPr/>
              <p:nvPr/>
            </p:nvSpPr>
            <p:spPr>
              <a:xfrm>
                <a:off x="2989972" y="4402554"/>
                <a:ext cx="58136" cy="39642"/>
              </a:xfrm>
              <a:custGeom>
                <a:avLst/>
                <a:gdLst>
                  <a:gd name="connsiteX0" fmla="*/ 0 w 58136"/>
                  <a:gd name="connsiteY0" fmla="*/ 39643 h 39642"/>
                  <a:gd name="connsiteX1" fmla="*/ 58137 w 58136"/>
                  <a:gd name="connsiteY1" fmla="*/ 0 h 39642"/>
                </a:gdLst>
                <a:ahLst/>
                <a:cxnLst>
                  <a:cxn ang="0">
                    <a:pos x="connsiteX0" y="connsiteY0"/>
                  </a:cxn>
                  <a:cxn ang="0">
                    <a:pos x="connsiteX1" y="connsiteY1"/>
                  </a:cxn>
                </a:cxnLst>
                <a:rect l="l" t="t" r="r" b="b"/>
                <a:pathLst>
                  <a:path w="58136" h="39642">
                    <a:moveTo>
                      <a:pt x="0" y="39643"/>
                    </a:moveTo>
                    <a:lnTo>
                      <a:pt x="58137"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8" name="Freeform 3197">
                <a:extLst>
                  <a:ext uri="{FF2B5EF4-FFF2-40B4-BE49-F238E27FC236}">
                    <a16:creationId xmlns:a16="http://schemas.microsoft.com/office/drawing/2014/main" id="{0B225C04-4520-C11F-A797-C45B366CC92A}"/>
                  </a:ext>
                </a:extLst>
              </p:cNvPr>
              <p:cNvSpPr/>
              <p:nvPr/>
            </p:nvSpPr>
            <p:spPr>
              <a:xfrm>
                <a:off x="2822850" y="4403071"/>
                <a:ext cx="76879" cy="39125"/>
              </a:xfrm>
              <a:custGeom>
                <a:avLst/>
                <a:gdLst>
                  <a:gd name="connsiteX0" fmla="*/ 76880 w 76879"/>
                  <a:gd name="connsiteY0" fmla="*/ 39126 h 39125"/>
                  <a:gd name="connsiteX1" fmla="*/ 0 w 76879"/>
                  <a:gd name="connsiteY1" fmla="*/ 0 h 39125"/>
                </a:gdLst>
                <a:ahLst/>
                <a:cxnLst>
                  <a:cxn ang="0">
                    <a:pos x="connsiteX0" y="connsiteY0"/>
                  </a:cxn>
                  <a:cxn ang="0">
                    <a:pos x="connsiteX1" y="connsiteY1"/>
                  </a:cxn>
                </a:cxnLst>
                <a:rect l="l" t="t" r="r" b="b"/>
                <a:pathLst>
                  <a:path w="76879" h="39125">
                    <a:moveTo>
                      <a:pt x="76880" y="39126"/>
                    </a:moveTo>
                    <a:lnTo>
                      <a:pt x="0" y="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99" name="Freeform 3198">
                <a:extLst>
                  <a:ext uri="{FF2B5EF4-FFF2-40B4-BE49-F238E27FC236}">
                    <a16:creationId xmlns:a16="http://schemas.microsoft.com/office/drawing/2014/main" id="{7F705718-5E6E-35EF-F3A5-F12995858BC4}"/>
                  </a:ext>
                </a:extLst>
              </p:cNvPr>
              <p:cNvSpPr/>
              <p:nvPr/>
            </p:nvSpPr>
            <p:spPr>
              <a:xfrm>
                <a:off x="2780853" y="4251567"/>
                <a:ext cx="57789" cy="40849"/>
              </a:xfrm>
              <a:custGeom>
                <a:avLst/>
                <a:gdLst>
                  <a:gd name="connsiteX0" fmla="*/ 57790 w 57789"/>
                  <a:gd name="connsiteY0" fmla="*/ 0 h 40849"/>
                  <a:gd name="connsiteX1" fmla="*/ 0 w 57789"/>
                  <a:gd name="connsiteY1" fmla="*/ 40849 h 40849"/>
                </a:gdLst>
                <a:ahLst/>
                <a:cxnLst>
                  <a:cxn ang="0">
                    <a:pos x="connsiteX0" y="connsiteY0"/>
                  </a:cxn>
                  <a:cxn ang="0">
                    <a:pos x="connsiteX1" y="connsiteY1"/>
                  </a:cxn>
                </a:cxnLst>
                <a:rect l="l" t="t" r="r" b="b"/>
                <a:pathLst>
                  <a:path w="57789" h="40849">
                    <a:moveTo>
                      <a:pt x="57790" y="0"/>
                    </a:moveTo>
                    <a:lnTo>
                      <a:pt x="0" y="40849"/>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0" name="Freeform 3199">
                <a:extLst>
                  <a:ext uri="{FF2B5EF4-FFF2-40B4-BE49-F238E27FC236}">
                    <a16:creationId xmlns:a16="http://schemas.microsoft.com/office/drawing/2014/main" id="{41D25507-0984-64A5-3B81-4A0EFB5460BB}"/>
                  </a:ext>
                </a:extLst>
              </p:cNvPr>
              <p:cNvSpPr/>
              <p:nvPr/>
            </p:nvSpPr>
            <p:spPr>
              <a:xfrm>
                <a:off x="2435503" y="3868755"/>
                <a:ext cx="262049" cy="406769"/>
              </a:xfrm>
              <a:custGeom>
                <a:avLst/>
                <a:gdLst>
                  <a:gd name="connsiteX0" fmla="*/ 0 w 262049"/>
                  <a:gd name="connsiteY0" fmla="*/ 0 h 406769"/>
                  <a:gd name="connsiteX1" fmla="*/ 262050 w 262049"/>
                  <a:gd name="connsiteY1" fmla="*/ 406770 h 406769"/>
                </a:gdLst>
                <a:ahLst/>
                <a:cxnLst>
                  <a:cxn ang="0">
                    <a:pos x="connsiteX0" y="connsiteY0"/>
                  </a:cxn>
                  <a:cxn ang="0">
                    <a:pos x="connsiteX1" y="connsiteY1"/>
                  </a:cxn>
                </a:cxnLst>
                <a:rect l="l" t="t" r="r" b="b"/>
                <a:pathLst>
                  <a:path w="262049" h="406769">
                    <a:moveTo>
                      <a:pt x="0" y="0"/>
                    </a:moveTo>
                    <a:lnTo>
                      <a:pt x="262050" y="406770"/>
                    </a:lnTo>
                  </a:path>
                </a:pathLst>
              </a:custGeom>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201" name="Text Placeholder 4">
                <a:extLst>
                  <a:ext uri="{FF2B5EF4-FFF2-40B4-BE49-F238E27FC236}">
                    <a16:creationId xmlns:a16="http://schemas.microsoft.com/office/drawing/2014/main" id="{AEAD3E46-F8DF-A630-5DC7-F908E3D0C32F}"/>
                  </a:ext>
                </a:extLst>
              </p:cNvPr>
              <p:cNvSpPr txBox="1">
                <a:spLocks/>
              </p:cNvSpPr>
              <p:nvPr/>
            </p:nvSpPr>
            <p:spPr>
              <a:xfrm>
                <a:off x="1500755" y="2624442"/>
                <a:ext cx="2493152" cy="42319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1" kern="1200">
                    <a:solidFill>
                      <a:schemeClr val="accent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1" kern="1200">
                    <a:solidFill>
                      <a:schemeClr val="accent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 b="1" i="1" u="none" strike="noStrike" kern="1200" cap="none" spc="0" normalizeH="0" baseline="0" noProof="0">
                    <a:ln>
                      <a:noFill/>
                    </a:ln>
                    <a:solidFill>
                      <a:prstClr val="white"/>
                    </a:solidFill>
                    <a:effectLst/>
                    <a:uLnTx/>
                    <a:uFillTx/>
                    <a:latin typeface="Myriad Pro" panose="020B0503030403020204" pitchFamily="34" charset="0"/>
                    <a:ea typeface="+mn-ea"/>
                    <a:cs typeface="Arial" panose="020B0604020202020204" pitchFamily="34" charset="0"/>
                  </a:rPr>
                  <a:t>SNOMED CT</a:t>
                </a:r>
              </a:p>
            </p:txBody>
          </p:sp>
        </p:grpSp>
        <p:grpSp>
          <p:nvGrpSpPr>
            <p:cNvPr id="3161" name="Group 3160">
              <a:extLst>
                <a:ext uri="{FF2B5EF4-FFF2-40B4-BE49-F238E27FC236}">
                  <a16:creationId xmlns:a16="http://schemas.microsoft.com/office/drawing/2014/main" id="{BE06D3ED-523F-0C9A-3BC4-77EEBE2A7DE0}"/>
                </a:ext>
              </a:extLst>
            </p:cNvPr>
            <p:cNvGrpSpPr/>
            <p:nvPr/>
          </p:nvGrpSpPr>
          <p:grpSpPr>
            <a:xfrm>
              <a:off x="6395986" y="2538323"/>
              <a:ext cx="673026" cy="620273"/>
              <a:chOff x="6223037" y="2110209"/>
              <a:chExt cx="2493152" cy="2297731"/>
            </a:xfrm>
          </p:grpSpPr>
          <p:sp>
            <p:nvSpPr>
              <p:cNvPr id="3162" name="Freeform 3161">
                <a:extLst>
                  <a:ext uri="{FF2B5EF4-FFF2-40B4-BE49-F238E27FC236}">
                    <a16:creationId xmlns:a16="http://schemas.microsoft.com/office/drawing/2014/main" id="{6F2FBF1B-92BB-0A7B-9774-1171965A478B}"/>
                  </a:ext>
                </a:extLst>
              </p:cNvPr>
              <p:cNvSpPr/>
              <p:nvPr/>
            </p:nvSpPr>
            <p:spPr>
              <a:xfrm>
                <a:off x="6618718" y="2110209"/>
                <a:ext cx="1707835" cy="2297731"/>
              </a:xfrm>
              <a:custGeom>
                <a:avLst/>
                <a:gdLst>
                  <a:gd name="connsiteX0" fmla="*/ 0 w 1707835"/>
                  <a:gd name="connsiteY0" fmla="*/ 0 h 2297731"/>
                  <a:gd name="connsiteX1" fmla="*/ 1707836 w 1707835"/>
                  <a:gd name="connsiteY1" fmla="*/ 0 h 2297731"/>
                  <a:gd name="connsiteX2" fmla="*/ 1707836 w 1707835"/>
                  <a:gd name="connsiteY2" fmla="*/ 2297731 h 2297731"/>
                  <a:gd name="connsiteX3" fmla="*/ 0 w 1707835"/>
                  <a:gd name="connsiteY3" fmla="*/ 2297731 h 2297731"/>
                </a:gdLst>
                <a:ahLst/>
                <a:cxnLst>
                  <a:cxn ang="0">
                    <a:pos x="connsiteX0" y="connsiteY0"/>
                  </a:cxn>
                  <a:cxn ang="0">
                    <a:pos x="connsiteX1" y="connsiteY1"/>
                  </a:cxn>
                  <a:cxn ang="0">
                    <a:pos x="connsiteX2" y="connsiteY2"/>
                  </a:cxn>
                  <a:cxn ang="0">
                    <a:pos x="connsiteX3" y="connsiteY3"/>
                  </a:cxn>
                </a:cxnLst>
                <a:rect l="l" t="t" r="r" b="b"/>
                <a:pathLst>
                  <a:path w="1707835" h="2297731">
                    <a:moveTo>
                      <a:pt x="0" y="0"/>
                    </a:moveTo>
                    <a:lnTo>
                      <a:pt x="1707836" y="0"/>
                    </a:lnTo>
                    <a:lnTo>
                      <a:pt x="1707836" y="2297731"/>
                    </a:lnTo>
                    <a:lnTo>
                      <a:pt x="0" y="2297731"/>
                    </a:lnTo>
                    <a:close/>
                  </a:path>
                </a:pathLst>
              </a:custGeom>
              <a:solidFill>
                <a:schemeClr val="accent1"/>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63" name="Freeform 3162">
                <a:extLst>
                  <a:ext uri="{FF2B5EF4-FFF2-40B4-BE49-F238E27FC236}">
                    <a16:creationId xmlns:a16="http://schemas.microsoft.com/office/drawing/2014/main" id="{3CEFC60D-73F2-6663-086A-00770E2372FC}"/>
                  </a:ext>
                </a:extLst>
              </p:cNvPr>
              <p:cNvSpPr/>
              <p:nvPr/>
            </p:nvSpPr>
            <p:spPr>
              <a:xfrm>
                <a:off x="7227680" y="2948740"/>
                <a:ext cx="461624" cy="458477"/>
              </a:xfrm>
              <a:custGeom>
                <a:avLst/>
                <a:gdLst>
                  <a:gd name="connsiteX0" fmla="*/ 461624 w 461624"/>
                  <a:gd name="connsiteY0" fmla="*/ 229239 h 458477"/>
                  <a:gd name="connsiteX1" fmla="*/ 230812 w 461624"/>
                  <a:gd name="connsiteY1" fmla="*/ 458478 h 458477"/>
                  <a:gd name="connsiteX2" fmla="*/ 0 w 461624"/>
                  <a:gd name="connsiteY2" fmla="*/ 229239 h 458477"/>
                  <a:gd name="connsiteX3" fmla="*/ 230812 w 461624"/>
                  <a:gd name="connsiteY3" fmla="*/ 0 h 458477"/>
                  <a:gd name="connsiteX4" fmla="*/ 461624 w 461624"/>
                  <a:gd name="connsiteY4" fmla="*/ 229239 h 458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624" h="458477">
                    <a:moveTo>
                      <a:pt x="461624" y="229239"/>
                    </a:moveTo>
                    <a:cubicBezTo>
                      <a:pt x="461624" y="355844"/>
                      <a:pt x="358286" y="458478"/>
                      <a:pt x="230812" y="458478"/>
                    </a:cubicBezTo>
                    <a:cubicBezTo>
                      <a:pt x="103338" y="458478"/>
                      <a:pt x="0" y="355844"/>
                      <a:pt x="0" y="229239"/>
                    </a:cubicBezTo>
                    <a:cubicBezTo>
                      <a:pt x="0" y="102634"/>
                      <a:pt x="103338" y="0"/>
                      <a:pt x="230812" y="0"/>
                    </a:cubicBezTo>
                    <a:cubicBezTo>
                      <a:pt x="358286" y="0"/>
                      <a:pt x="461624" y="102634"/>
                      <a:pt x="461624" y="229239"/>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64" name="Freeform 3163">
                <a:extLst>
                  <a:ext uri="{FF2B5EF4-FFF2-40B4-BE49-F238E27FC236}">
                    <a16:creationId xmlns:a16="http://schemas.microsoft.com/office/drawing/2014/main" id="{728B32D7-5608-2B44-0E5E-FC283C1E9E60}"/>
                  </a:ext>
                </a:extLst>
              </p:cNvPr>
              <p:cNvSpPr/>
              <p:nvPr/>
            </p:nvSpPr>
            <p:spPr>
              <a:xfrm>
                <a:off x="6869487" y="3326381"/>
                <a:ext cx="285651" cy="283704"/>
              </a:xfrm>
              <a:custGeom>
                <a:avLst/>
                <a:gdLst>
                  <a:gd name="connsiteX0" fmla="*/ 285652 w 285651"/>
                  <a:gd name="connsiteY0" fmla="*/ 141852 h 283704"/>
                  <a:gd name="connsiteX1" fmla="*/ 142826 w 285651"/>
                  <a:gd name="connsiteY1" fmla="*/ 283705 h 283704"/>
                  <a:gd name="connsiteX2" fmla="*/ 0 w 285651"/>
                  <a:gd name="connsiteY2" fmla="*/ 141852 h 283704"/>
                  <a:gd name="connsiteX3" fmla="*/ 142826 w 285651"/>
                  <a:gd name="connsiteY3" fmla="*/ 0 h 283704"/>
                  <a:gd name="connsiteX4" fmla="*/ 285652 w 285651"/>
                  <a:gd name="connsiteY4" fmla="*/ 141852 h 28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651" h="283704">
                    <a:moveTo>
                      <a:pt x="285652" y="141852"/>
                    </a:moveTo>
                    <a:cubicBezTo>
                      <a:pt x="285652" y="220195"/>
                      <a:pt x="221706" y="283705"/>
                      <a:pt x="142826" y="283705"/>
                    </a:cubicBezTo>
                    <a:cubicBezTo>
                      <a:pt x="63945" y="283705"/>
                      <a:pt x="0" y="220195"/>
                      <a:pt x="0" y="141852"/>
                    </a:cubicBezTo>
                    <a:cubicBezTo>
                      <a:pt x="0" y="63509"/>
                      <a:pt x="63945" y="0"/>
                      <a:pt x="142826" y="0"/>
                    </a:cubicBezTo>
                    <a:cubicBezTo>
                      <a:pt x="221706" y="0"/>
                      <a:pt x="285652" y="63509"/>
                      <a:pt x="285652" y="14185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65" name="Freeform 3164">
                <a:extLst>
                  <a:ext uri="{FF2B5EF4-FFF2-40B4-BE49-F238E27FC236}">
                    <a16:creationId xmlns:a16="http://schemas.microsoft.com/office/drawing/2014/main" id="{9D7E0B6D-1328-F2A8-0A90-5C0D53FD4648}"/>
                  </a:ext>
                </a:extLst>
              </p:cNvPr>
              <p:cNvSpPr/>
              <p:nvPr/>
            </p:nvSpPr>
            <p:spPr>
              <a:xfrm>
                <a:off x="7774340" y="3472887"/>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66" name="Freeform 3165">
                <a:extLst>
                  <a:ext uri="{FF2B5EF4-FFF2-40B4-BE49-F238E27FC236}">
                    <a16:creationId xmlns:a16="http://schemas.microsoft.com/office/drawing/2014/main" id="{A6EA4803-C493-9754-A78F-1E6C98CC3F9A}"/>
                  </a:ext>
                </a:extLst>
              </p:cNvPr>
              <p:cNvSpPr/>
              <p:nvPr/>
            </p:nvSpPr>
            <p:spPr>
              <a:xfrm>
                <a:off x="7903976" y="3646970"/>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67" name="Freeform 3166">
                <a:extLst>
                  <a:ext uri="{FF2B5EF4-FFF2-40B4-BE49-F238E27FC236}">
                    <a16:creationId xmlns:a16="http://schemas.microsoft.com/office/drawing/2014/main" id="{7B4CDFAF-0782-804A-C200-54740F7E551D}"/>
                  </a:ext>
                </a:extLst>
              </p:cNvPr>
              <p:cNvSpPr/>
              <p:nvPr/>
            </p:nvSpPr>
            <p:spPr>
              <a:xfrm>
                <a:off x="7710823" y="3658863"/>
                <a:ext cx="152023" cy="150987"/>
              </a:xfrm>
              <a:custGeom>
                <a:avLst/>
                <a:gdLst>
                  <a:gd name="connsiteX0" fmla="*/ 152024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4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4" y="75494"/>
                    </a:moveTo>
                    <a:cubicBezTo>
                      <a:pt x="152024" y="117188"/>
                      <a:pt x="117992" y="150987"/>
                      <a:pt x="76012" y="150987"/>
                    </a:cubicBezTo>
                    <a:cubicBezTo>
                      <a:pt x="34032" y="150987"/>
                      <a:pt x="0" y="117188"/>
                      <a:pt x="0" y="75494"/>
                    </a:cubicBezTo>
                    <a:cubicBezTo>
                      <a:pt x="0" y="33800"/>
                      <a:pt x="34032" y="0"/>
                      <a:pt x="76012" y="0"/>
                    </a:cubicBezTo>
                    <a:cubicBezTo>
                      <a:pt x="117992" y="0"/>
                      <a:pt x="152024" y="33800"/>
                      <a:pt x="152024" y="75494"/>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68" name="Freeform 3167">
                <a:extLst>
                  <a:ext uri="{FF2B5EF4-FFF2-40B4-BE49-F238E27FC236}">
                    <a16:creationId xmlns:a16="http://schemas.microsoft.com/office/drawing/2014/main" id="{4FB6D7B4-1991-053F-C106-E527AF6F3AC9}"/>
                  </a:ext>
                </a:extLst>
              </p:cNvPr>
              <p:cNvSpPr/>
              <p:nvPr/>
            </p:nvSpPr>
            <p:spPr>
              <a:xfrm>
                <a:off x="7827791" y="3828982"/>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69" name="Freeform 3168">
                <a:extLst>
                  <a:ext uri="{FF2B5EF4-FFF2-40B4-BE49-F238E27FC236}">
                    <a16:creationId xmlns:a16="http://schemas.microsoft.com/office/drawing/2014/main" id="{D178C399-2F8C-6D6D-CC65-DC11C484F070}"/>
                  </a:ext>
                </a:extLst>
              </p:cNvPr>
              <p:cNvSpPr/>
              <p:nvPr/>
            </p:nvSpPr>
            <p:spPr>
              <a:xfrm>
                <a:off x="7613292" y="3844840"/>
                <a:ext cx="152023" cy="150987"/>
              </a:xfrm>
              <a:custGeom>
                <a:avLst/>
                <a:gdLst>
                  <a:gd name="connsiteX0" fmla="*/ 152023 w 152023"/>
                  <a:gd name="connsiteY0" fmla="*/ 75494 h 150987"/>
                  <a:gd name="connsiteX1" fmla="*/ 76012 w 152023"/>
                  <a:gd name="connsiteY1" fmla="*/ 150987 h 150987"/>
                  <a:gd name="connsiteX2" fmla="*/ 0 w 152023"/>
                  <a:gd name="connsiteY2" fmla="*/ 75494 h 150987"/>
                  <a:gd name="connsiteX3" fmla="*/ 76012 w 152023"/>
                  <a:gd name="connsiteY3" fmla="*/ 0 h 150987"/>
                  <a:gd name="connsiteX4" fmla="*/ 152023 w 152023"/>
                  <a:gd name="connsiteY4" fmla="*/ 75494 h 15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23" h="150987">
                    <a:moveTo>
                      <a:pt x="152023" y="75494"/>
                    </a:moveTo>
                    <a:cubicBezTo>
                      <a:pt x="152023" y="117188"/>
                      <a:pt x="117992" y="150987"/>
                      <a:pt x="76012" y="150987"/>
                    </a:cubicBezTo>
                    <a:cubicBezTo>
                      <a:pt x="34031" y="150987"/>
                      <a:pt x="0" y="117188"/>
                      <a:pt x="0" y="75494"/>
                    </a:cubicBezTo>
                    <a:cubicBezTo>
                      <a:pt x="0" y="33800"/>
                      <a:pt x="34031" y="0"/>
                      <a:pt x="76012" y="0"/>
                    </a:cubicBezTo>
                    <a:cubicBezTo>
                      <a:pt x="117992" y="0"/>
                      <a:pt x="152023" y="33800"/>
                      <a:pt x="152023" y="75494"/>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0" name="Freeform 3169">
                <a:extLst>
                  <a:ext uri="{FF2B5EF4-FFF2-40B4-BE49-F238E27FC236}">
                    <a16:creationId xmlns:a16="http://schemas.microsoft.com/office/drawing/2014/main" id="{6F5B4184-E17F-C574-1A42-D6703F3DD210}"/>
                  </a:ext>
                </a:extLst>
              </p:cNvPr>
              <p:cNvSpPr/>
              <p:nvPr/>
            </p:nvSpPr>
            <p:spPr>
              <a:xfrm>
                <a:off x="7359572" y="3891377"/>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1" name="Freeform 3170">
                <a:extLst>
                  <a:ext uri="{FF2B5EF4-FFF2-40B4-BE49-F238E27FC236}">
                    <a16:creationId xmlns:a16="http://schemas.microsoft.com/office/drawing/2014/main" id="{C09FCDDC-CCD4-355D-57B4-E789E9C719B6}"/>
                  </a:ext>
                </a:extLst>
              </p:cNvPr>
              <p:cNvSpPr/>
              <p:nvPr/>
            </p:nvSpPr>
            <p:spPr>
              <a:xfrm>
                <a:off x="7309071" y="3777619"/>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2" name="Freeform 3171">
                <a:extLst>
                  <a:ext uri="{FF2B5EF4-FFF2-40B4-BE49-F238E27FC236}">
                    <a16:creationId xmlns:a16="http://schemas.microsoft.com/office/drawing/2014/main" id="{7FC246FD-8481-8744-7696-F4159213CE9B}"/>
                  </a:ext>
                </a:extLst>
              </p:cNvPr>
              <p:cNvSpPr/>
              <p:nvPr/>
            </p:nvSpPr>
            <p:spPr>
              <a:xfrm>
                <a:off x="7240348" y="3682132"/>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3" name="Freeform 3172">
                <a:extLst>
                  <a:ext uri="{FF2B5EF4-FFF2-40B4-BE49-F238E27FC236}">
                    <a16:creationId xmlns:a16="http://schemas.microsoft.com/office/drawing/2014/main" id="{8DF09385-5A8C-0B9F-6A92-DB1382E21B2F}"/>
                  </a:ext>
                </a:extLst>
              </p:cNvPr>
              <p:cNvSpPr/>
              <p:nvPr/>
            </p:nvSpPr>
            <p:spPr>
              <a:xfrm>
                <a:off x="7083639" y="3788650"/>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4" name="Freeform 3173">
                <a:extLst>
                  <a:ext uri="{FF2B5EF4-FFF2-40B4-BE49-F238E27FC236}">
                    <a16:creationId xmlns:a16="http://schemas.microsoft.com/office/drawing/2014/main" id="{6F9BD830-8037-3FED-05AE-468BDF63EF6E}"/>
                  </a:ext>
                </a:extLst>
              </p:cNvPr>
              <p:cNvSpPr/>
              <p:nvPr/>
            </p:nvSpPr>
            <p:spPr>
              <a:xfrm>
                <a:off x="7205293" y="3797958"/>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5" name="Freeform 3174">
                <a:extLst>
                  <a:ext uri="{FF2B5EF4-FFF2-40B4-BE49-F238E27FC236}">
                    <a16:creationId xmlns:a16="http://schemas.microsoft.com/office/drawing/2014/main" id="{0A591467-51A4-ADDE-76AB-3B2564929481}"/>
                  </a:ext>
                </a:extLst>
              </p:cNvPr>
              <p:cNvSpPr/>
              <p:nvPr/>
            </p:nvSpPr>
            <p:spPr>
              <a:xfrm>
                <a:off x="7245902" y="3891377"/>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1" y="80664"/>
                      <a:pt x="0" y="62607"/>
                      <a:pt x="0" y="40332"/>
                    </a:cubicBezTo>
                    <a:cubicBezTo>
                      <a:pt x="0" y="18057"/>
                      <a:pt x="18181" y="0"/>
                      <a:pt x="40609" y="0"/>
                    </a:cubicBezTo>
                    <a:cubicBezTo>
                      <a:pt x="63037" y="0"/>
                      <a:pt x="81218" y="18057"/>
                      <a:pt x="81218" y="4033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6" name="Freeform 3175">
                <a:extLst>
                  <a:ext uri="{FF2B5EF4-FFF2-40B4-BE49-F238E27FC236}">
                    <a16:creationId xmlns:a16="http://schemas.microsoft.com/office/drawing/2014/main" id="{7539493E-3578-C401-0427-21B19C949905}"/>
                  </a:ext>
                </a:extLst>
              </p:cNvPr>
              <p:cNvSpPr/>
              <p:nvPr/>
            </p:nvSpPr>
            <p:spPr>
              <a:xfrm>
                <a:off x="7124075" y="3891377"/>
                <a:ext cx="81218" cy="80664"/>
              </a:xfrm>
              <a:custGeom>
                <a:avLst/>
                <a:gdLst>
                  <a:gd name="connsiteX0" fmla="*/ 81218 w 81218"/>
                  <a:gd name="connsiteY0" fmla="*/ 40332 h 80664"/>
                  <a:gd name="connsiteX1" fmla="*/ 40609 w 81218"/>
                  <a:gd name="connsiteY1" fmla="*/ 80664 h 80664"/>
                  <a:gd name="connsiteX2" fmla="*/ 0 w 81218"/>
                  <a:gd name="connsiteY2" fmla="*/ 40332 h 80664"/>
                  <a:gd name="connsiteX3" fmla="*/ 40609 w 81218"/>
                  <a:gd name="connsiteY3" fmla="*/ 0 h 80664"/>
                  <a:gd name="connsiteX4" fmla="*/ 81218 w 81218"/>
                  <a:gd name="connsiteY4" fmla="*/ 40332 h 8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8" h="80664">
                    <a:moveTo>
                      <a:pt x="81218" y="40332"/>
                    </a:moveTo>
                    <a:cubicBezTo>
                      <a:pt x="81218" y="62607"/>
                      <a:pt x="63037" y="80664"/>
                      <a:pt x="40609" y="80664"/>
                    </a:cubicBezTo>
                    <a:cubicBezTo>
                      <a:pt x="18182" y="80664"/>
                      <a:pt x="0" y="62607"/>
                      <a:pt x="0" y="40332"/>
                    </a:cubicBezTo>
                    <a:cubicBezTo>
                      <a:pt x="0" y="18057"/>
                      <a:pt x="18182" y="0"/>
                      <a:pt x="40609" y="0"/>
                    </a:cubicBezTo>
                    <a:cubicBezTo>
                      <a:pt x="63037" y="0"/>
                      <a:pt x="81218" y="18057"/>
                      <a:pt x="81218" y="40332"/>
                    </a:cubicBezTo>
                    <a:close/>
                  </a:path>
                </a:pathLst>
              </a:custGeom>
              <a:solidFill>
                <a:sysClr val="window" lastClr="FFFFFF"/>
              </a:solidFill>
              <a:ln w="17351"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7" name="Freeform 3176">
                <a:extLst>
                  <a:ext uri="{FF2B5EF4-FFF2-40B4-BE49-F238E27FC236}">
                    <a16:creationId xmlns:a16="http://schemas.microsoft.com/office/drawing/2014/main" id="{1E8FA844-BEFD-107E-BE96-34DE4DE1B256}"/>
                  </a:ext>
                </a:extLst>
              </p:cNvPr>
              <p:cNvSpPr/>
              <p:nvPr/>
            </p:nvSpPr>
            <p:spPr>
              <a:xfrm>
                <a:off x="7326946" y="3378778"/>
                <a:ext cx="87812" cy="268192"/>
              </a:xfrm>
              <a:custGeom>
                <a:avLst/>
                <a:gdLst>
                  <a:gd name="connsiteX0" fmla="*/ 0 w 87812"/>
                  <a:gd name="connsiteY0" fmla="*/ 268192 h 268192"/>
                  <a:gd name="connsiteX1" fmla="*/ 87813 w 87812"/>
                  <a:gd name="connsiteY1" fmla="*/ 0 h 268192"/>
                </a:gdLst>
                <a:ahLst/>
                <a:cxnLst>
                  <a:cxn ang="0">
                    <a:pos x="connsiteX0" y="connsiteY0"/>
                  </a:cxn>
                  <a:cxn ang="0">
                    <a:pos x="connsiteX1" y="connsiteY1"/>
                  </a:cxn>
                </a:cxnLst>
                <a:rect l="l" t="t" r="r" b="b"/>
                <a:pathLst>
                  <a:path w="87812" h="268192">
                    <a:moveTo>
                      <a:pt x="0" y="268192"/>
                    </a:moveTo>
                    <a:lnTo>
                      <a:pt x="87813" y="0"/>
                    </a:lnTo>
                  </a:path>
                </a:pathLst>
              </a:custGeom>
              <a:solidFill>
                <a:srgbClr val="007CBA"/>
              </a:solidFill>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8" name="Freeform 3177">
                <a:extLst>
                  <a:ext uri="{FF2B5EF4-FFF2-40B4-BE49-F238E27FC236}">
                    <a16:creationId xmlns:a16="http://schemas.microsoft.com/office/drawing/2014/main" id="{9E76B12C-A8C3-9DA0-4FF5-26EEA161906B}"/>
                  </a:ext>
                </a:extLst>
              </p:cNvPr>
              <p:cNvSpPr/>
              <p:nvPr/>
            </p:nvSpPr>
            <p:spPr>
              <a:xfrm>
                <a:off x="7786835" y="3569581"/>
                <a:ext cx="38873" cy="164776"/>
              </a:xfrm>
              <a:custGeom>
                <a:avLst/>
                <a:gdLst>
                  <a:gd name="connsiteX0" fmla="*/ 0 w 38873"/>
                  <a:gd name="connsiteY0" fmla="*/ 164776 h 164776"/>
                  <a:gd name="connsiteX1" fmla="*/ 38874 w 38873"/>
                  <a:gd name="connsiteY1" fmla="*/ 0 h 164776"/>
                </a:gdLst>
                <a:ahLst/>
                <a:cxnLst>
                  <a:cxn ang="0">
                    <a:pos x="connsiteX0" y="connsiteY0"/>
                  </a:cxn>
                  <a:cxn ang="0">
                    <a:pos x="connsiteX1" y="connsiteY1"/>
                  </a:cxn>
                </a:cxnLst>
                <a:rect l="l" t="t" r="r" b="b"/>
                <a:pathLst>
                  <a:path w="38873" h="164776">
                    <a:moveTo>
                      <a:pt x="0" y="164776"/>
                    </a:moveTo>
                    <a:lnTo>
                      <a:pt x="38874" y="0"/>
                    </a:lnTo>
                  </a:path>
                </a:pathLst>
              </a:custGeom>
              <a:solidFill>
                <a:srgbClr val="007CBA"/>
              </a:solidFill>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79" name="Freeform 3178">
                <a:extLst>
                  <a:ext uri="{FF2B5EF4-FFF2-40B4-BE49-F238E27FC236}">
                    <a16:creationId xmlns:a16="http://schemas.microsoft.com/office/drawing/2014/main" id="{EB3BDF0D-D1A3-CA47-DA07-99B7AEE1C21F}"/>
                  </a:ext>
                </a:extLst>
              </p:cNvPr>
              <p:cNvSpPr/>
              <p:nvPr/>
            </p:nvSpPr>
            <p:spPr>
              <a:xfrm>
                <a:off x="7827791" y="3777619"/>
                <a:ext cx="48244" cy="91523"/>
              </a:xfrm>
              <a:custGeom>
                <a:avLst/>
                <a:gdLst>
                  <a:gd name="connsiteX0" fmla="*/ 48245 w 48244"/>
                  <a:gd name="connsiteY0" fmla="*/ 91523 h 91523"/>
                  <a:gd name="connsiteX1" fmla="*/ 0 w 48244"/>
                  <a:gd name="connsiteY1" fmla="*/ 0 h 91523"/>
                </a:gdLst>
                <a:ahLst/>
                <a:cxnLst>
                  <a:cxn ang="0">
                    <a:pos x="connsiteX0" y="connsiteY0"/>
                  </a:cxn>
                  <a:cxn ang="0">
                    <a:pos x="connsiteX1" y="connsiteY1"/>
                  </a:cxn>
                </a:cxnLst>
                <a:rect l="l" t="t" r="r" b="b"/>
                <a:pathLst>
                  <a:path w="48244" h="91523">
                    <a:moveTo>
                      <a:pt x="48245" y="91523"/>
                    </a:moveTo>
                    <a:lnTo>
                      <a:pt x="0" y="0"/>
                    </a:lnTo>
                  </a:path>
                </a:pathLst>
              </a:custGeom>
              <a:solidFill>
                <a:srgbClr val="007CBA"/>
              </a:solidFill>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0" name="Freeform 3179">
                <a:extLst>
                  <a:ext uri="{FF2B5EF4-FFF2-40B4-BE49-F238E27FC236}">
                    <a16:creationId xmlns:a16="http://schemas.microsoft.com/office/drawing/2014/main" id="{A6715479-B30F-59B7-77C3-0E431458EB72}"/>
                  </a:ext>
                </a:extLst>
              </p:cNvPr>
              <p:cNvSpPr/>
              <p:nvPr/>
            </p:nvSpPr>
            <p:spPr>
              <a:xfrm>
                <a:off x="7879160" y="3578716"/>
                <a:ext cx="72020" cy="103416"/>
              </a:xfrm>
              <a:custGeom>
                <a:avLst/>
                <a:gdLst>
                  <a:gd name="connsiteX0" fmla="*/ 72020 w 72020"/>
                  <a:gd name="connsiteY0" fmla="*/ 103416 h 103416"/>
                  <a:gd name="connsiteX1" fmla="*/ 0 w 72020"/>
                  <a:gd name="connsiteY1" fmla="*/ 0 h 103416"/>
                </a:gdLst>
                <a:ahLst/>
                <a:cxnLst>
                  <a:cxn ang="0">
                    <a:pos x="connsiteX0" y="connsiteY0"/>
                  </a:cxn>
                  <a:cxn ang="0">
                    <a:pos x="connsiteX1" y="connsiteY1"/>
                  </a:cxn>
                </a:cxnLst>
                <a:rect l="l" t="t" r="r" b="b"/>
                <a:pathLst>
                  <a:path w="72020" h="103416">
                    <a:moveTo>
                      <a:pt x="72020" y="103416"/>
                    </a:moveTo>
                    <a:lnTo>
                      <a:pt x="0" y="0"/>
                    </a:lnTo>
                  </a:path>
                </a:pathLst>
              </a:custGeom>
              <a:solidFill>
                <a:srgbClr val="007CBA"/>
              </a:solidFill>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1" name="Freeform 3180">
                <a:extLst>
                  <a:ext uri="{FF2B5EF4-FFF2-40B4-BE49-F238E27FC236}">
                    <a16:creationId xmlns:a16="http://schemas.microsoft.com/office/drawing/2014/main" id="{52D3932E-F27F-C942-9FF2-B8C888EC047C}"/>
                  </a:ext>
                </a:extLst>
              </p:cNvPr>
              <p:cNvSpPr/>
              <p:nvPr/>
            </p:nvSpPr>
            <p:spPr>
              <a:xfrm>
                <a:off x="7729913" y="3777619"/>
                <a:ext cx="28287" cy="96521"/>
              </a:xfrm>
              <a:custGeom>
                <a:avLst/>
                <a:gdLst>
                  <a:gd name="connsiteX0" fmla="*/ 0 w 28287"/>
                  <a:gd name="connsiteY0" fmla="*/ 96522 h 96521"/>
                  <a:gd name="connsiteX1" fmla="*/ 28288 w 28287"/>
                  <a:gd name="connsiteY1" fmla="*/ 0 h 96521"/>
                </a:gdLst>
                <a:ahLst/>
                <a:cxnLst>
                  <a:cxn ang="0">
                    <a:pos x="connsiteX0" y="connsiteY0"/>
                  </a:cxn>
                  <a:cxn ang="0">
                    <a:pos x="connsiteX1" y="connsiteY1"/>
                  </a:cxn>
                </a:cxnLst>
                <a:rect l="l" t="t" r="r" b="b"/>
                <a:pathLst>
                  <a:path w="28287" h="96521">
                    <a:moveTo>
                      <a:pt x="0" y="96522"/>
                    </a:moveTo>
                    <a:lnTo>
                      <a:pt x="28288" y="0"/>
                    </a:lnTo>
                  </a:path>
                </a:pathLst>
              </a:custGeom>
              <a:solidFill>
                <a:srgbClr val="007CBA"/>
              </a:solidFill>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2" name="Freeform 3181">
                <a:extLst>
                  <a:ext uri="{FF2B5EF4-FFF2-40B4-BE49-F238E27FC236}">
                    <a16:creationId xmlns:a16="http://schemas.microsoft.com/office/drawing/2014/main" id="{110517CC-C0A6-EBBD-11D2-28BEF32408E9}"/>
                  </a:ext>
                </a:extLst>
              </p:cNvPr>
              <p:cNvSpPr/>
              <p:nvPr/>
            </p:nvSpPr>
            <p:spPr>
              <a:xfrm>
                <a:off x="7472549" y="3931709"/>
                <a:ext cx="154973" cy="17236"/>
              </a:xfrm>
              <a:custGeom>
                <a:avLst/>
                <a:gdLst>
                  <a:gd name="connsiteX0" fmla="*/ 0 w 154973"/>
                  <a:gd name="connsiteY0" fmla="*/ 0 h 17236"/>
                  <a:gd name="connsiteX1" fmla="*/ 154974 w 154973"/>
                  <a:gd name="connsiteY1" fmla="*/ 0 h 17236"/>
                </a:gdLst>
                <a:ahLst/>
                <a:cxnLst>
                  <a:cxn ang="0">
                    <a:pos x="connsiteX0" y="connsiteY0"/>
                  </a:cxn>
                  <a:cxn ang="0">
                    <a:pos x="connsiteX1" y="connsiteY1"/>
                  </a:cxn>
                </a:cxnLst>
                <a:rect l="l" t="t" r="r" b="b"/>
                <a:pathLst>
                  <a:path w="154973" h="17236">
                    <a:moveTo>
                      <a:pt x="0" y="0"/>
                    </a:moveTo>
                    <a:lnTo>
                      <a:pt x="154974" y="0"/>
                    </a:lnTo>
                  </a:path>
                </a:pathLst>
              </a:custGeom>
              <a:solidFill>
                <a:srgbClr val="007CBA"/>
              </a:solidFill>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3" name="Freeform 3182">
                <a:extLst>
                  <a:ext uri="{FF2B5EF4-FFF2-40B4-BE49-F238E27FC236}">
                    <a16:creationId xmlns:a16="http://schemas.microsoft.com/office/drawing/2014/main" id="{CC22BA05-BB24-C1E9-ADBC-E6A24185D540}"/>
                  </a:ext>
                </a:extLst>
              </p:cNvPr>
              <p:cNvSpPr/>
              <p:nvPr/>
            </p:nvSpPr>
            <p:spPr>
              <a:xfrm>
                <a:off x="7060732" y="3601640"/>
                <a:ext cx="144561" cy="161156"/>
              </a:xfrm>
              <a:custGeom>
                <a:avLst/>
                <a:gdLst>
                  <a:gd name="connsiteX0" fmla="*/ 144561 w 144561"/>
                  <a:gd name="connsiteY0" fmla="*/ 161157 h 161156"/>
                  <a:gd name="connsiteX1" fmla="*/ 0 w 144561"/>
                  <a:gd name="connsiteY1" fmla="*/ 0 h 161156"/>
                </a:gdLst>
                <a:ahLst/>
                <a:cxnLst>
                  <a:cxn ang="0">
                    <a:pos x="connsiteX0" y="connsiteY0"/>
                  </a:cxn>
                  <a:cxn ang="0">
                    <a:pos x="connsiteX1" y="connsiteY1"/>
                  </a:cxn>
                </a:cxnLst>
                <a:rect l="l" t="t" r="r" b="b"/>
                <a:pathLst>
                  <a:path w="144561" h="161156">
                    <a:moveTo>
                      <a:pt x="144561" y="161157"/>
                    </a:moveTo>
                    <a:lnTo>
                      <a:pt x="0" y="0"/>
                    </a:lnTo>
                  </a:path>
                </a:pathLst>
              </a:custGeom>
              <a:solidFill>
                <a:srgbClr val="007CBA"/>
              </a:solidFill>
              <a:ln w="8676" cap="flat">
                <a:solidFill>
                  <a:srgbClr val="FFFFFF"/>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2E2925"/>
                  </a:solidFill>
                  <a:effectLst/>
                  <a:uLnTx/>
                  <a:uFillTx/>
                  <a:latin typeface="Myriad Pro" panose="020B0503030403020204" pitchFamily="34" charset="0"/>
                </a:endParaRPr>
              </a:p>
            </p:txBody>
          </p:sp>
          <p:sp>
            <p:nvSpPr>
              <p:cNvPr id="3184" name="Text Placeholder 4">
                <a:extLst>
                  <a:ext uri="{FF2B5EF4-FFF2-40B4-BE49-F238E27FC236}">
                    <a16:creationId xmlns:a16="http://schemas.microsoft.com/office/drawing/2014/main" id="{A0E48E55-5134-1900-D1FB-A558898E926F}"/>
                  </a:ext>
                </a:extLst>
              </p:cNvPr>
              <p:cNvSpPr txBox="1">
                <a:spLocks/>
              </p:cNvSpPr>
              <p:nvPr/>
            </p:nvSpPr>
            <p:spPr>
              <a:xfrm>
                <a:off x="6223037" y="2267141"/>
                <a:ext cx="2493152" cy="423198"/>
              </a:xfrm>
              <a:prstGeom prst="rect">
                <a:avLst/>
              </a:prstGeom>
              <a:no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1" kern="1200">
                    <a:solidFill>
                      <a:schemeClr val="accent2"/>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1" kern="1200">
                    <a:solidFill>
                      <a:schemeClr val="accent2"/>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1" kern="1200">
                    <a:solidFill>
                      <a:schemeClr val="accent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 b="1" i="1" u="none" strike="noStrike" kern="1200" cap="none" spc="0" normalizeH="0" baseline="0" noProof="0">
                    <a:ln>
                      <a:noFill/>
                    </a:ln>
                    <a:solidFill>
                      <a:prstClr val="white"/>
                    </a:solidFill>
                    <a:effectLst/>
                    <a:uLnTx/>
                    <a:uFillTx/>
                    <a:latin typeface="Myriad Pro" panose="020B0503030403020204" pitchFamily="34" charset="0"/>
                    <a:ea typeface="+mn-ea"/>
                    <a:cs typeface="Arial" panose="020B0604020202020204" pitchFamily="34" charset="0"/>
                  </a:rPr>
                  <a:t>LOINC</a:t>
                </a:r>
              </a:p>
            </p:txBody>
          </p:sp>
        </p:grpSp>
      </p:grpSp>
      <p:sp>
        <p:nvSpPr>
          <p:cNvPr id="3224" name="Text Placeholder 7">
            <a:extLst>
              <a:ext uri="{FF2B5EF4-FFF2-40B4-BE49-F238E27FC236}">
                <a16:creationId xmlns:a16="http://schemas.microsoft.com/office/drawing/2014/main" id="{FAC6556C-6A13-96B7-0429-4A249A6705B2}"/>
              </a:ext>
            </a:extLst>
          </p:cNvPr>
          <p:cNvSpPr txBox="1">
            <a:spLocks/>
          </p:cNvSpPr>
          <p:nvPr/>
        </p:nvSpPr>
        <p:spPr>
          <a:xfrm>
            <a:off x="7854632" y="4438380"/>
            <a:ext cx="1752796"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5000"/>
              </a:lnSpc>
              <a:buClr>
                <a:srgbClr val="787878"/>
              </a:buClr>
              <a:buFont typeface="Wingdings" charset="2"/>
              <a:buNone/>
              <a:defRPr/>
            </a:pPr>
            <a:r>
              <a:rPr lang="en-US" sz="900" b="1" i="1">
                <a:solidFill>
                  <a:srgbClr val="2E2925"/>
                </a:solidFill>
                <a:ea typeface="Open Sans Light" panose="020B0306030504020204" pitchFamily="34" charset="0"/>
                <a:cs typeface="Open Sans Light" panose="020B0306030504020204" pitchFamily="34" charset="0"/>
              </a:rPr>
              <a:t>Data Consumer (CDC, FDA, Clinical Researcher, Healthcare Provider, Patient)</a:t>
            </a:r>
          </a:p>
        </p:txBody>
      </p:sp>
      <p:grpSp>
        <p:nvGrpSpPr>
          <p:cNvPr id="3226" name="Group 3225">
            <a:extLst>
              <a:ext uri="{FF2B5EF4-FFF2-40B4-BE49-F238E27FC236}">
                <a16:creationId xmlns:a16="http://schemas.microsoft.com/office/drawing/2014/main" id="{650B7360-D16D-9103-C740-842289C66CB0}"/>
              </a:ext>
            </a:extLst>
          </p:cNvPr>
          <p:cNvGrpSpPr/>
          <p:nvPr/>
        </p:nvGrpSpPr>
        <p:grpSpPr>
          <a:xfrm>
            <a:off x="8163006" y="4777718"/>
            <a:ext cx="1066588" cy="968998"/>
            <a:chOff x="5428981" y="2826674"/>
            <a:chExt cx="1344945" cy="1221893"/>
          </a:xfrm>
        </p:grpSpPr>
        <p:sp>
          <p:nvSpPr>
            <p:cNvPr id="3227" name="Freeform 3226">
              <a:extLst>
                <a:ext uri="{FF2B5EF4-FFF2-40B4-BE49-F238E27FC236}">
                  <a16:creationId xmlns:a16="http://schemas.microsoft.com/office/drawing/2014/main" id="{7ECB3C18-0B9A-6921-4329-496259D3C304}"/>
                </a:ext>
              </a:extLst>
            </p:cNvPr>
            <p:cNvSpPr/>
            <p:nvPr/>
          </p:nvSpPr>
          <p:spPr>
            <a:xfrm>
              <a:off x="5477056" y="3134416"/>
              <a:ext cx="495919" cy="57651"/>
            </a:xfrm>
            <a:custGeom>
              <a:avLst/>
              <a:gdLst>
                <a:gd name="connsiteX0" fmla="*/ 0 w 431494"/>
                <a:gd name="connsiteY0" fmla="*/ 64609 h 64609"/>
                <a:gd name="connsiteX1" fmla="*/ 431494 w 431494"/>
                <a:gd name="connsiteY1" fmla="*/ 64609 h 64609"/>
                <a:gd name="connsiteX2" fmla="*/ 431494 w 431494"/>
                <a:gd name="connsiteY2" fmla="*/ 0 h 64609"/>
                <a:gd name="connsiteX3" fmla="*/ 0 w 431494"/>
                <a:gd name="connsiteY3" fmla="*/ 0 h 64609"/>
                <a:gd name="connsiteX4" fmla="*/ 0 w 431494"/>
                <a:gd name="connsiteY4" fmla="*/ 64609 h 64609"/>
                <a:gd name="connsiteX5" fmla="*/ 0 w 431494"/>
                <a:gd name="connsiteY5" fmla="*/ 64609 h 64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494" h="64609">
                  <a:moveTo>
                    <a:pt x="0" y="64609"/>
                  </a:moveTo>
                  <a:lnTo>
                    <a:pt x="431494" y="64609"/>
                  </a:lnTo>
                  <a:lnTo>
                    <a:pt x="431494" y="0"/>
                  </a:lnTo>
                  <a:lnTo>
                    <a:pt x="0" y="0"/>
                  </a:lnTo>
                  <a:lnTo>
                    <a:pt x="0" y="64609"/>
                  </a:lnTo>
                  <a:lnTo>
                    <a:pt x="0" y="64609"/>
                  </a:lnTo>
                  <a:close/>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28" name="Freeform 3227">
              <a:extLst>
                <a:ext uri="{FF2B5EF4-FFF2-40B4-BE49-F238E27FC236}">
                  <a16:creationId xmlns:a16="http://schemas.microsoft.com/office/drawing/2014/main" id="{03AE32A0-5105-2309-BD1A-8E756A17798D}"/>
                </a:ext>
              </a:extLst>
            </p:cNvPr>
            <p:cNvSpPr/>
            <p:nvPr/>
          </p:nvSpPr>
          <p:spPr>
            <a:xfrm>
              <a:off x="5446149" y="3896707"/>
              <a:ext cx="622057" cy="126945"/>
            </a:xfrm>
            <a:custGeom>
              <a:avLst/>
              <a:gdLst>
                <a:gd name="connsiteX0" fmla="*/ 0 w 622057"/>
                <a:gd name="connsiteY0" fmla="*/ 126945 h 126945"/>
                <a:gd name="connsiteX1" fmla="*/ 622058 w 622057"/>
                <a:gd name="connsiteY1" fmla="*/ 126945 h 126945"/>
                <a:gd name="connsiteX2" fmla="*/ 622058 w 622057"/>
                <a:gd name="connsiteY2" fmla="*/ 0 h 126945"/>
                <a:gd name="connsiteX3" fmla="*/ 0 w 622057"/>
                <a:gd name="connsiteY3" fmla="*/ 0 h 126945"/>
                <a:gd name="connsiteX4" fmla="*/ 0 w 622057"/>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057" h="126945">
                  <a:moveTo>
                    <a:pt x="0" y="126945"/>
                  </a:moveTo>
                  <a:lnTo>
                    <a:pt x="622058" y="126945"/>
                  </a:lnTo>
                  <a:lnTo>
                    <a:pt x="622058" y="0"/>
                  </a:lnTo>
                  <a:lnTo>
                    <a:pt x="0" y="0"/>
                  </a:lnTo>
                  <a:lnTo>
                    <a:pt x="0" y="126945"/>
                  </a:lnTo>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29" name="Freeform 3228">
              <a:extLst>
                <a:ext uri="{FF2B5EF4-FFF2-40B4-BE49-F238E27FC236}">
                  <a16:creationId xmlns:a16="http://schemas.microsoft.com/office/drawing/2014/main" id="{9FF537D9-E557-C2CC-6747-E17465AD17F5}"/>
                </a:ext>
              </a:extLst>
            </p:cNvPr>
            <p:cNvSpPr/>
            <p:nvPr/>
          </p:nvSpPr>
          <p:spPr>
            <a:xfrm>
              <a:off x="5475175" y="3896707"/>
              <a:ext cx="564101" cy="126945"/>
            </a:xfrm>
            <a:custGeom>
              <a:avLst/>
              <a:gdLst>
                <a:gd name="connsiteX0" fmla="*/ 0 w 564101"/>
                <a:gd name="connsiteY0" fmla="*/ 126945 h 126945"/>
                <a:gd name="connsiteX1" fmla="*/ 564101 w 564101"/>
                <a:gd name="connsiteY1" fmla="*/ 126945 h 126945"/>
                <a:gd name="connsiteX2" fmla="*/ 564101 w 564101"/>
                <a:gd name="connsiteY2" fmla="*/ 0 h 126945"/>
                <a:gd name="connsiteX3" fmla="*/ 0 w 564101"/>
                <a:gd name="connsiteY3" fmla="*/ 0 h 126945"/>
                <a:gd name="connsiteX4" fmla="*/ 0 w 564101"/>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1" h="126945">
                  <a:moveTo>
                    <a:pt x="0" y="126945"/>
                  </a:moveTo>
                  <a:lnTo>
                    <a:pt x="564101" y="126945"/>
                  </a:lnTo>
                  <a:lnTo>
                    <a:pt x="564101" y="0"/>
                  </a:lnTo>
                  <a:lnTo>
                    <a:pt x="0" y="0"/>
                  </a:lnTo>
                  <a:lnTo>
                    <a:pt x="0" y="126945"/>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0" name="Freeform 3229">
              <a:extLst>
                <a:ext uri="{FF2B5EF4-FFF2-40B4-BE49-F238E27FC236}">
                  <a16:creationId xmlns:a16="http://schemas.microsoft.com/office/drawing/2014/main" id="{6718C2EF-985B-8C18-8DEE-204800F7446C}"/>
                </a:ext>
              </a:extLst>
            </p:cNvPr>
            <p:cNvSpPr/>
            <p:nvPr/>
          </p:nvSpPr>
          <p:spPr>
            <a:xfrm>
              <a:off x="5441596" y="3172741"/>
              <a:ext cx="631258" cy="724155"/>
            </a:xfrm>
            <a:custGeom>
              <a:avLst/>
              <a:gdLst>
                <a:gd name="connsiteX0" fmla="*/ 0 w 631258"/>
                <a:gd name="connsiteY0" fmla="*/ 0 h 724155"/>
                <a:gd name="connsiteX1" fmla="*/ 631259 w 631258"/>
                <a:gd name="connsiteY1" fmla="*/ 0 h 724155"/>
                <a:gd name="connsiteX2" fmla="*/ 631259 w 631258"/>
                <a:gd name="connsiteY2" fmla="*/ 724155 h 724155"/>
                <a:gd name="connsiteX3" fmla="*/ 0 w 631258"/>
                <a:gd name="connsiteY3" fmla="*/ 724155 h 724155"/>
                <a:gd name="connsiteX4" fmla="*/ 0 w 631258"/>
                <a:gd name="connsiteY4" fmla="*/ 0 h 724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58" h="724155">
                  <a:moveTo>
                    <a:pt x="0" y="0"/>
                  </a:moveTo>
                  <a:lnTo>
                    <a:pt x="631259" y="0"/>
                  </a:lnTo>
                  <a:lnTo>
                    <a:pt x="631259" y="724155"/>
                  </a:lnTo>
                  <a:lnTo>
                    <a:pt x="0" y="724155"/>
                  </a:lnTo>
                  <a:lnTo>
                    <a:pt x="0" y="0"/>
                  </a:lnTo>
                </a:path>
              </a:pathLst>
            </a:custGeom>
            <a:solidFill>
              <a:srgbClr val="A0A0A3">
                <a:lumMod val="40000"/>
                <a:lumOff val="6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1" name="Freeform 3230">
              <a:extLst>
                <a:ext uri="{FF2B5EF4-FFF2-40B4-BE49-F238E27FC236}">
                  <a16:creationId xmlns:a16="http://schemas.microsoft.com/office/drawing/2014/main" id="{A80464E1-E8A9-E7DF-0646-C56AD7A8CCF4}"/>
                </a:ext>
              </a:extLst>
            </p:cNvPr>
            <p:cNvSpPr/>
            <p:nvPr/>
          </p:nvSpPr>
          <p:spPr>
            <a:xfrm>
              <a:off x="5541763"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2" name="Freeform 3231">
              <a:extLst>
                <a:ext uri="{FF2B5EF4-FFF2-40B4-BE49-F238E27FC236}">
                  <a16:creationId xmlns:a16="http://schemas.microsoft.com/office/drawing/2014/main" id="{B400E625-DB55-6084-2D70-EC9E9F70B51C}"/>
                </a:ext>
              </a:extLst>
            </p:cNvPr>
            <p:cNvSpPr/>
            <p:nvPr/>
          </p:nvSpPr>
          <p:spPr>
            <a:xfrm>
              <a:off x="5643732"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3" name="Freeform 3232">
              <a:extLst>
                <a:ext uri="{FF2B5EF4-FFF2-40B4-BE49-F238E27FC236}">
                  <a16:creationId xmlns:a16="http://schemas.microsoft.com/office/drawing/2014/main" id="{E8227DCB-4BCA-6EB8-6E14-D0D5C6A4ED24}"/>
                </a:ext>
              </a:extLst>
            </p:cNvPr>
            <p:cNvSpPr/>
            <p:nvPr/>
          </p:nvSpPr>
          <p:spPr>
            <a:xfrm>
              <a:off x="5745701"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4" name="Freeform 3233">
              <a:extLst>
                <a:ext uri="{FF2B5EF4-FFF2-40B4-BE49-F238E27FC236}">
                  <a16:creationId xmlns:a16="http://schemas.microsoft.com/office/drawing/2014/main" id="{4C19B3C0-8A8F-AF8D-64EE-65FE9566EE10}"/>
                </a:ext>
              </a:extLst>
            </p:cNvPr>
            <p:cNvSpPr/>
            <p:nvPr/>
          </p:nvSpPr>
          <p:spPr>
            <a:xfrm>
              <a:off x="5847670" y="3896707"/>
              <a:ext cx="22954" cy="126945"/>
            </a:xfrm>
            <a:custGeom>
              <a:avLst/>
              <a:gdLst>
                <a:gd name="connsiteX0" fmla="*/ 0 w 22954"/>
                <a:gd name="connsiteY0" fmla="*/ 126945 h 126945"/>
                <a:gd name="connsiteX1" fmla="*/ 22955 w 22954"/>
                <a:gd name="connsiteY1" fmla="*/ 126945 h 126945"/>
                <a:gd name="connsiteX2" fmla="*/ 22955 w 22954"/>
                <a:gd name="connsiteY2" fmla="*/ 0 h 126945"/>
                <a:gd name="connsiteX3" fmla="*/ 0 w 22954"/>
                <a:gd name="connsiteY3" fmla="*/ 0 h 126945"/>
                <a:gd name="connsiteX4" fmla="*/ 0 w 22954"/>
                <a:gd name="connsiteY4" fmla="*/ 126945 h 126945"/>
                <a:gd name="connsiteX5" fmla="*/ 0 w 22954"/>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126945">
                  <a:moveTo>
                    <a:pt x="0" y="126945"/>
                  </a:moveTo>
                  <a:lnTo>
                    <a:pt x="22955" y="126945"/>
                  </a:lnTo>
                  <a:lnTo>
                    <a:pt x="22955" y="0"/>
                  </a:lnTo>
                  <a:lnTo>
                    <a:pt x="0" y="0"/>
                  </a:lnTo>
                  <a:lnTo>
                    <a:pt x="0" y="126945"/>
                  </a:lnTo>
                  <a:lnTo>
                    <a:pt x="0" y="126945"/>
                  </a:lnTo>
                  <a:close/>
                </a:path>
              </a:pathLst>
            </a:custGeom>
            <a:solidFill>
              <a:srgbClr val="EAF5F7"/>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5" name="Freeform 3234">
              <a:extLst>
                <a:ext uri="{FF2B5EF4-FFF2-40B4-BE49-F238E27FC236}">
                  <a16:creationId xmlns:a16="http://schemas.microsoft.com/office/drawing/2014/main" id="{E484C1EF-C659-4A76-DA16-8C5B21E53445}"/>
                </a:ext>
              </a:extLst>
            </p:cNvPr>
            <p:cNvSpPr/>
            <p:nvPr/>
          </p:nvSpPr>
          <p:spPr>
            <a:xfrm>
              <a:off x="5949544"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6" name="Freeform 3235">
              <a:extLst>
                <a:ext uri="{FF2B5EF4-FFF2-40B4-BE49-F238E27FC236}">
                  <a16:creationId xmlns:a16="http://schemas.microsoft.com/office/drawing/2014/main" id="{EE9AF087-60EF-AE9B-0549-F8D37529EB2B}"/>
                </a:ext>
              </a:extLst>
            </p:cNvPr>
            <p:cNvSpPr/>
            <p:nvPr/>
          </p:nvSpPr>
          <p:spPr>
            <a:xfrm>
              <a:off x="5428981" y="4006315"/>
              <a:ext cx="656394" cy="35430"/>
            </a:xfrm>
            <a:custGeom>
              <a:avLst/>
              <a:gdLst>
                <a:gd name="connsiteX0" fmla="*/ 0 w 656394"/>
                <a:gd name="connsiteY0" fmla="*/ 35431 h 35430"/>
                <a:gd name="connsiteX1" fmla="*/ 656395 w 656394"/>
                <a:gd name="connsiteY1" fmla="*/ 35431 h 35430"/>
                <a:gd name="connsiteX2" fmla="*/ 656395 w 656394"/>
                <a:gd name="connsiteY2" fmla="*/ 0 h 35430"/>
                <a:gd name="connsiteX3" fmla="*/ 0 w 656394"/>
                <a:gd name="connsiteY3" fmla="*/ 0 h 35430"/>
                <a:gd name="connsiteX4" fmla="*/ 0 w 656394"/>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394" h="35430">
                  <a:moveTo>
                    <a:pt x="0" y="35431"/>
                  </a:moveTo>
                  <a:lnTo>
                    <a:pt x="656395" y="35431"/>
                  </a:lnTo>
                  <a:lnTo>
                    <a:pt x="656395" y="0"/>
                  </a:lnTo>
                  <a:lnTo>
                    <a:pt x="0" y="0"/>
                  </a:lnTo>
                  <a:lnTo>
                    <a:pt x="0" y="35431"/>
                  </a:lnTo>
                </a:path>
              </a:pathLst>
            </a:custGeom>
            <a:solidFill>
              <a:srgbClr val="A0A0A3">
                <a:lumMod val="40000"/>
                <a:lumOff val="6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7" name="Freeform 3236">
              <a:extLst>
                <a:ext uri="{FF2B5EF4-FFF2-40B4-BE49-F238E27FC236}">
                  <a16:creationId xmlns:a16="http://schemas.microsoft.com/office/drawing/2014/main" id="{B0CF2547-D146-CC93-8E1E-3F2EA7DB27ED}"/>
                </a:ext>
              </a:extLst>
            </p:cNvPr>
            <p:cNvSpPr/>
            <p:nvPr/>
          </p:nvSpPr>
          <p:spPr>
            <a:xfrm>
              <a:off x="5466354" y="3263497"/>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8" name="Freeform 3237">
              <a:extLst>
                <a:ext uri="{FF2B5EF4-FFF2-40B4-BE49-F238E27FC236}">
                  <a16:creationId xmlns:a16="http://schemas.microsoft.com/office/drawing/2014/main" id="{F2FCA293-3501-21A9-6402-BFB83F5274CC}"/>
                </a:ext>
              </a:extLst>
            </p:cNvPr>
            <p:cNvSpPr/>
            <p:nvPr/>
          </p:nvSpPr>
          <p:spPr>
            <a:xfrm>
              <a:off x="5466354" y="336476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39" name="Freeform 3238">
              <a:extLst>
                <a:ext uri="{FF2B5EF4-FFF2-40B4-BE49-F238E27FC236}">
                  <a16:creationId xmlns:a16="http://schemas.microsoft.com/office/drawing/2014/main" id="{945107B3-78EC-2FC7-8F61-01300958B71A}"/>
                </a:ext>
              </a:extLst>
            </p:cNvPr>
            <p:cNvSpPr/>
            <p:nvPr/>
          </p:nvSpPr>
          <p:spPr>
            <a:xfrm>
              <a:off x="5466354" y="346613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0" name="Freeform 3239">
              <a:extLst>
                <a:ext uri="{FF2B5EF4-FFF2-40B4-BE49-F238E27FC236}">
                  <a16:creationId xmlns:a16="http://schemas.microsoft.com/office/drawing/2014/main" id="{DFAD5FCF-B97A-664E-5771-29CD2469B913}"/>
                </a:ext>
              </a:extLst>
            </p:cNvPr>
            <p:cNvSpPr/>
            <p:nvPr/>
          </p:nvSpPr>
          <p:spPr>
            <a:xfrm>
              <a:off x="5466354" y="3567408"/>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1" name="Freeform 3240">
              <a:extLst>
                <a:ext uri="{FF2B5EF4-FFF2-40B4-BE49-F238E27FC236}">
                  <a16:creationId xmlns:a16="http://schemas.microsoft.com/office/drawing/2014/main" id="{F635CDCE-F6C2-EB8D-2174-E42F7625F094}"/>
                </a:ext>
              </a:extLst>
            </p:cNvPr>
            <p:cNvSpPr/>
            <p:nvPr/>
          </p:nvSpPr>
          <p:spPr>
            <a:xfrm>
              <a:off x="5466354" y="366867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2" name="Freeform 3241">
              <a:extLst>
                <a:ext uri="{FF2B5EF4-FFF2-40B4-BE49-F238E27FC236}">
                  <a16:creationId xmlns:a16="http://schemas.microsoft.com/office/drawing/2014/main" id="{BFF6E174-6198-FA11-C6A8-4CF354C4333C}"/>
                </a:ext>
              </a:extLst>
            </p:cNvPr>
            <p:cNvSpPr/>
            <p:nvPr/>
          </p:nvSpPr>
          <p:spPr>
            <a:xfrm>
              <a:off x="5466354" y="377004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3" name="Freeform 3242">
              <a:extLst>
                <a:ext uri="{FF2B5EF4-FFF2-40B4-BE49-F238E27FC236}">
                  <a16:creationId xmlns:a16="http://schemas.microsoft.com/office/drawing/2014/main" id="{B1FAEAD2-7EBE-0369-3F2B-B8FBA0DDBD63}"/>
                </a:ext>
              </a:extLst>
            </p:cNvPr>
            <p:cNvSpPr/>
            <p:nvPr/>
          </p:nvSpPr>
          <p:spPr>
            <a:xfrm>
              <a:off x="5466354" y="3263497"/>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4" name="Freeform 3243">
              <a:extLst>
                <a:ext uri="{FF2B5EF4-FFF2-40B4-BE49-F238E27FC236}">
                  <a16:creationId xmlns:a16="http://schemas.microsoft.com/office/drawing/2014/main" id="{CDC94E91-83B0-8CE6-D882-80439AA21D3A}"/>
                </a:ext>
              </a:extLst>
            </p:cNvPr>
            <p:cNvSpPr/>
            <p:nvPr/>
          </p:nvSpPr>
          <p:spPr>
            <a:xfrm>
              <a:off x="5466354" y="336486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5" name="Freeform 3244">
              <a:extLst>
                <a:ext uri="{FF2B5EF4-FFF2-40B4-BE49-F238E27FC236}">
                  <a16:creationId xmlns:a16="http://schemas.microsoft.com/office/drawing/2014/main" id="{12511D8B-2AEE-0EDB-4185-691B58C93438}"/>
                </a:ext>
              </a:extLst>
            </p:cNvPr>
            <p:cNvSpPr/>
            <p:nvPr/>
          </p:nvSpPr>
          <p:spPr>
            <a:xfrm>
              <a:off x="5466354" y="346613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6" name="Freeform 3245">
              <a:extLst>
                <a:ext uri="{FF2B5EF4-FFF2-40B4-BE49-F238E27FC236}">
                  <a16:creationId xmlns:a16="http://schemas.microsoft.com/office/drawing/2014/main" id="{2678EF94-3FFE-15CD-88B2-485028BFE5E0}"/>
                </a:ext>
              </a:extLst>
            </p:cNvPr>
            <p:cNvSpPr/>
            <p:nvPr/>
          </p:nvSpPr>
          <p:spPr>
            <a:xfrm>
              <a:off x="5466354" y="3567408"/>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7" name="Freeform 3246">
              <a:extLst>
                <a:ext uri="{FF2B5EF4-FFF2-40B4-BE49-F238E27FC236}">
                  <a16:creationId xmlns:a16="http://schemas.microsoft.com/office/drawing/2014/main" id="{7FCBFF7D-6857-36A5-A562-D66F98CB95E4}"/>
                </a:ext>
              </a:extLst>
            </p:cNvPr>
            <p:cNvSpPr/>
            <p:nvPr/>
          </p:nvSpPr>
          <p:spPr>
            <a:xfrm>
              <a:off x="5466354" y="366877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8" name="Freeform 3247">
              <a:extLst>
                <a:ext uri="{FF2B5EF4-FFF2-40B4-BE49-F238E27FC236}">
                  <a16:creationId xmlns:a16="http://schemas.microsoft.com/office/drawing/2014/main" id="{00876A9C-B7D7-2C8F-56B5-A48785859AAE}"/>
                </a:ext>
              </a:extLst>
            </p:cNvPr>
            <p:cNvSpPr/>
            <p:nvPr/>
          </p:nvSpPr>
          <p:spPr>
            <a:xfrm>
              <a:off x="5466354" y="377004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49" name="Freeform 3248">
              <a:extLst>
                <a:ext uri="{FF2B5EF4-FFF2-40B4-BE49-F238E27FC236}">
                  <a16:creationId xmlns:a16="http://schemas.microsoft.com/office/drawing/2014/main" id="{D13B3946-C9C6-B0B1-0418-A6E085B27F9C}"/>
                </a:ext>
              </a:extLst>
            </p:cNvPr>
            <p:cNvSpPr/>
            <p:nvPr/>
          </p:nvSpPr>
          <p:spPr>
            <a:xfrm>
              <a:off x="5525922" y="3235361"/>
              <a:ext cx="22954" cy="638514"/>
            </a:xfrm>
            <a:custGeom>
              <a:avLst/>
              <a:gdLst>
                <a:gd name="connsiteX0" fmla="*/ 0 w 22954"/>
                <a:gd name="connsiteY0" fmla="*/ 638515 h 638514"/>
                <a:gd name="connsiteX1" fmla="*/ 22955 w 22954"/>
                <a:gd name="connsiteY1" fmla="*/ 638515 h 638514"/>
                <a:gd name="connsiteX2" fmla="*/ 22955 w 22954"/>
                <a:gd name="connsiteY2" fmla="*/ 0 h 638514"/>
                <a:gd name="connsiteX3" fmla="*/ 0 w 22954"/>
                <a:gd name="connsiteY3" fmla="*/ 0 h 638514"/>
                <a:gd name="connsiteX4" fmla="*/ 0 w 22954"/>
                <a:gd name="connsiteY4" fmla="*/ 638515 h 638514"/>
                <a:gd name="connsiteX5" fmla="*/ 0 w 22954"/>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638514">
                  <a:moveTo>
                    <a:pt x="0" y="638515"/>
                  </a:moveTo>
                  <a:lnTo>
                    <a:pt x="22955" y="638515"/>
                  </a:lnTo>
                  <a:lnTo>
                    <a:pt x="22955" y="0"/>
                  </a:lnTo>
                  <a:lnTo>
                    <a:pt x="0" y="0"/>
                  </a:lnTo>
                  <a:lnTo>
                    <a:pt x="0" y="638515"/>
                  </a:lnTo>
                  <a:lnTo>
                    <a:pt x="0" y="638515"/>
                  </a:lnTo>
                  <a:close/>
                </a:path>
              </a:pathLst>
            </a:custGeom>
            <a:solidFill>
              <a:srgbClr val="EAF5F7"/>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0" name="Freeform 3249">
              <a:extLst>
                <a:ext uri="{FF2B5EF4-FFF2-40B4-BE49-F238E27FC236}">
                  <a16:creationId xmlns:a16="http://schemas.microsoft.com/office/drawing/2014/main" id="{9D761AA6-7DFE-73F6-8D8E-38E530387D71}"/>
                </a:ext>
              </a:extLst>
            </p:cNvPr>
            <p:cNvSpPr/>
            <p:nvPr/>
          </p:nvSpPr>
          <p:spPr>
            <a:xfrm>
              <a:off x="5958081" y="3235361"/>
              <a:ext cx="23049" cy="638514"/>
            </a:xfrm>
            <a:custGeom>
              <a:avLst/>
              <a:gdLst>
                <a:gd name="connsiteX0" fmla="*/ 0 w 23049"/>
                <a:gd name="connsiteY0" fmla="*/ 638515 h 638514"/>
                <a:gd name="connsiteX1" fmla="*/ 23050 w 23049"/>
                <a:gd name="connsiteY1" fmla="*/ 638515 h 638514"/>
                <a:gd name="connsiteX2" fmla="*/ 23050 w 23049"/>
                <a:gd name="connsiteY2" fmla="*/ 0 h 638514"/>
                <a:gd name="connsiteX3" fmla="*/ 0 w 23049"/>
                <a:gd name="connsiteY3" fmla="*/ 0 h 638514"/>
                <a:gd name="connsiteX4" fmla="*/ 0 w 23049"/>
                <a:gd name="connsiteY4" fmla="*/ 638515 h 638514"/>
                <a:gd name="connsiteX5" fmla="*/ 0 w 23049"/>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638514">
                  <a:moveTo>
                    <a:pt x="0" y="638515"/>
                  </a:moveTo>
                  <a:lnTo>
                    <a:pt x="23050" y="638515"/>
                  </a:lnTo>
                  <a:lnTo>
                    <a:pt x="23050" y="0"/>
                  </a:lnTo>
                  <a:lnTo>
                    <a:pt x="0" y="0"/>
                  </a:lnTo>
                  <a:lnTo>
                    <a:pt x="0" y="638515"/>
                  </a:lnTo>
                  <a:lnTo>
                    <a:pt x="0" y="638515"/>
                  </a:lnTo>
                  <a:close/>
                </a:path>
              </a:pathLst>
            </a:custGeom>
            <a:solidFill>
              <a:srgbClr val="EAF5F7"/>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1" name="Freeform 3250">
              <a:extLst>
                <a:ext uri="{FF2B5EF4-FFF2-40B4-BE49-F238E27FC236}">
                  <a16:creationId xmlns:a16="http://schemas.microsoft.com/office/drawing/2014/main" id="{1343F943-6AEE-2C4E-3658-A30D81D76227}"/>
                </a:ext>
              </a:extLst>
            </p:cNvPr>
            <p:cNvSpPr/>
            <p:nvPr/>
          </p:nvSpPr>
          <p:spPr>
            <a:xfrm>
              <a:off x="6010725" y="3172741"/>
              <a:ext cx="49893" cy="9473"/>
            </a:xfrm>
            <a:custGeom>
              <a:avLst/>
              <a:gdLst>
                <a:gd name="connsiteX0" fmla="*/ 49894 w 49893"/>
                <a:gd name="connsiteY0" fmla="*/ 0 h 9473"/>
                <a:gd name="connsiteX1" fmla="*/ 0 w 49893"/>
                <a:gd name="connsiteY1" fmla="*/ 0 h 9473"/>
                <a:gd name="connsiteX2" fmla="*/ 0 w 49893"/>
                <a:gd name="connsiteY2" fmla="*/ 0 h 9473"/>
                <a:gd name="connsiteX3" fmla="*/ 49894 w 49893"/>
                <a:gd name="connsiteY3" fmla="*/ 0 h 9473"/>
                <a:gd name="connsiteX4" fmla="*/ 49894 w 49893"/>
                <a:gd name="connsiteY4" fmla="*/ 0 h 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93" h="9473">
                  <a:moveTo>
                    <a:pt x="49894" y="0"/>
                  </a:moveTo>
                  <a:lnTo>
                    <a:pt x="0" y="0"/>
                  </a:lnTo>
                  <a:lnTo>
                    <a:pt x="0" y="0"/>
                  </a:lnTo>
                  <a:lnTo>
                    <a:pt x="49894" y="0"/>
                  </a:lnTo>
                  <a:lnTo>
                    <a:pt x="49894" y="0"/>
                  </a:lnTo>
                </a:path>
              </a:pathLst>
            </a:custGeom>
            <a:solidFill>
              <a:srgbClr val="BAC9CE"/>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2" name="Freeform 3251">
              <a:extLst>
                <a:ext uri="{FF2B5EF4-FFF2-40B4-BE49-F238E27FC236}">
                  <a16:creationId xmlns:a16="http://schemas.microsoft.com/office/drawing/2014/main" id="{660E8EFB-B928-80B8-DC97-D5A5D3BE57A7}"/>
                </a:ext>
              </a:extLst>
            </p:cNvPr>
            <p:cNvSpPr/>
            <p:nvPr/>
          </p:nvSpPr>
          <p:spPr>
            <a:xfrm>
              <a:off x="6039276" y="3896896"/>
              <a:ext cx="21342" cy="46799"/>
            </a:xfrm>
            <a:custGeom>
              <a:avLst/>
              <a:gdLst>
                <a:gd name="connsiteX0" fmla="*/ 21342 w 21342"/>
                <a:gd name="connsiteY0" fmla="*/ 46799 h 46799"/>
                <a:gd name="connsiteX1" fmla="*/ 0 w 21342"/>
                <a:gd name="connsiteY1" fmla="*/ 46799 h 46799"/>
                <a:gd name="connsiteX2" fmla="*/ 0 w 21342"/>
                <a:gd name="connsiteY2" fmla="*/ 0 h 46799"/>
                <a:gd name="connsiteX3" fmla="*/ 21342 w 21342"/>
                <a:gd name="connsiteY3" fmla="*/ 0 h 46799"/>
                <a:gd name="connsiteX4" fmla="*/ 21342 w 21342"/>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2" h="46799">
                  <a:moveTo>
                    <a:pt x="21342" y="46799"/>
                  </a:moveTo>
                  <a:lnTo>
                    <a:pt x="0" y="46799"/>
                  </a:lnTo>
                  <a:lnTo>
                    <a:pt x="0" y="0"/>
                  </a:lnTo>
                  <a:lnTo>
                    <a:pt x="21342" y="0"/>
                  </a:lnTo>
                  <a:lnTo>
                    <a:pt x="21342" y="46799"/>
                  </a:lnTo>
                </a:path>
              </a:pathLst>
            </a:custGeom>
            <a:solidFill>
              <a:srgbClr val="66858F"/>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3" name="Freeform 3252">
              <a:extLst>
                <a:ext uri="{FF2B5EF4-FFF2-40B4-BE49-F238E27FC236}">
                  <a16:creationId xmlns:a16="http://schemas.microsoft.com/office/drawing/2014/main" id="{A579DEAD-2682-FA35-1523-71DD3FBCD7E5}"/>
                </a:ext>
              </a:extLst>
            </p:cNvPr>
            <p:cNvSpPr/>
            <p:nvPr/>
          </p:nvSpPr>
          <p:spPr>
            <a:xfrm>
              <a:off x="6010820" y="3896896"/>
              <a:ext cx="28456" cy="46799"/>
            </a:xfrm>
            <a:custGeom>
              <a:avLst/>
              <a:gdLst>
                <a:gd name="connsiteX0" fmla="*/ 28456 w 28456"/>
                <a:gd name="connsiteY0" fmla="*/ 46799 h 46799"/>
                <a:gd name="connsiteX1" fmla="*/ 0 w 28456"/>
                <a:gd name="connsiteY1" fmla="*/ 46799 h 46799"/>
                <a:gd name="connsiteX2" fmla="*/ 0 w 28456"/>
                <a:gd name="connsiteY2" fmla="*/ 0 h 46799"/>
                <a:gd name="connsiteX3" fmla="*/ 28456 w 28456"/>
                <a:gd name="connsiteY3" fmla="*/ 0 h 46799"/>
                <a:gd name="connsiteX4" fmla="*/ 28456 w 28456"/>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6" h="46799">
                  <a:moveTo>
                    <a:pt x="28456" y="46799"/>
                  </a:moveTo>
                  <a:lnTo>
                    <a:pt x="0" y="46799"/>
                  </a:lnTo>
                  <a:lnTo>
                    <a:pt x="0" y="0"/>
                  </a:lnTo>
                  <a:lnTo>
                    <a:pt x="28456" y="0"/>
                  </a:lnTo>
                  <a:lnTo>
                    <a:pt x="28456" y="46799"/>
                  </a:lnTo>
                </a:path>
              </a:pathLst>
            </a:custGeom>
            <a:solidFill>
              <a:srgbClr val="115162"/>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4" name="Freeform 3253">
              <a:extLst>
                <a:ext uri="{FF2B5EF4-FFF2-40B4-BE49-F238E27FC236}">
                  <a16:creationId xmlns:a16="http://schemas.microsoft.com/office/drawing/2014/main" id="{A0E5C9DE-434F-C6DD-DCA5-6898EB69ECFD}"/>
                </a:ext>
              </a:extLst>
            </p:cNvPr>
            <p:cNvSpPr/>
            <p:nvPr/>
          </p:nvSpPr>
          <p:spPr>
            <a:xfrm>
              <a:off x="6010725" y="328936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5" name="Freeform 3254">
              <a:extLst>
                <a:ext uri="{FF2B5EF4-FFF2-40B4-BE49-F238E27FC236}">
                  <a16:creationId xmlns:a16="http://schemas.microsoft.com/office/drawing/2014/main" id="{1157CFBD-1B49-1268-BD3C-34B5F45EA248}"/>
                </a:ext>
              </a:extLst>
            </p:cNvPr>
            <p:cNvSpPr/>
            <p:nvPr/>
          </p:nvSpPr>
          <p:spPr>
            <a:xfrm>
              <a:off x="6010725" y="3364864"/>
              <a:ext cx="37277" cy="83556"/>
            </a:xfrm>
            <a:custGeom>
              <a:avLst/>
              <a:gdLst>
                <a:gd name="connsiteX0" fmla="*/ 37278 w 37277"/>
                <a:gd name="connsiteY0" fmla="*/ 83556 h 83556"/>
                <a:gd name="connsiteX1" fmla="*/ 0 w 37277"/>
                <a:gd name="connsiteY1" fmla="*/ 83556 h 83556"/>
                <a:gd name="connsiteX2" fmla="*/ 0 w 37277"/>
                <a:gd name="connsiteY2" fmla="*/ 25768 h 83556"/>
                <a:gd name="connsiteX3" fmla="*/ 37278 w 37277"/>
                <a:gd name="connsiteY3" fmla="*/ 25768 h 83556"/>
                <a:gd name="connsiteX4" fmla="*/ 37278 w 37277"/>
                <a:gd name="connsiteY4" fmla="*/ 83556 h 83556"/>
                <a:gd name="connsiteX5" fmla="*/ 37278 w 37277"/>
                <a:gd name="connsiteY5" fmla="*/ 0 h 83556"/>
                <a:gd name="connsiteX6" fmla="*/ 37278 w 37277"/>
                <a:gd name="connsiteY6" fmla="*/ 0 h 8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77" h="83556">
                  <a:moveTo>
                    <a:pt x="37278" y="83556"/>
                  </a:moveTo>
                  <a:lnTo>
                    <a:pt x="0" y="83556"/>
                  </a:lnTo>
                  <a:lnTo>
                    <a:pt x="0" y="25768"/>
                  </a:lnTo>
                  <a:lnTo>
                    <a:pt x="37278" y="25768"/>
                  </a:lnTo>
                  <a:lnTo>
                    <a:pt x="37278" y="83556"/>
                  </a:lnTo>
                  <a:moveTo>
                    <a:pt x="37278" y="0"/>
                  </a:moveTo>
                  <a:lnTo>
                    <a:pt x="37278" y="0"/>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6" name="Freeform 3255">
              <a:extLst>
                <a:ext uri="{FF2B5EF4-FFF2-40B4-BE49-F238E27FC236}">
                  <a16:creationId xmlns:a16="http://schemas.microsoft.com/office/drawing/2014/main" id="{C8334AF9-B088-D0E2-2512-4FB1BF530FE2}"/>
                </a:ext>
              </a:extLst>
            </p:cNvPr>
            <p:cNvSpPr/>
            <p:nvPr/>
          </p:nvSpPr>
          <p:spPr>
            <a:xfrm>
              <a:off x="6010725" y="349190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7" name="Freeform 3256">
              <a:extLst>
                <a:ext uri="{FF2B5EF4-FFF2-40B4-BE49-F238E27FC236}">
                  <a16:creationId xmlns:a16="http://schemas.microsoft.com/office/drawing/2014/main" id="{F906B9C5-EAE5-AC9B-B0CA-466F807549E8}"/>
                </a:ext>
              </a:extLst>
            </p:cNvPr>
            <p:cNvSpPr/>
            <p:nvPr/>
          </p:nvSpPr>
          <p:spPr>
            <a:xfrm>
              <a:off x="6010725" y="359327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8" name="Freeform 3257">
              <a:extLst>
                <a:ext uri="{FF2B5EF4-FFF2-40B4-BE49-F238E27FC236}">
                  <a16:creationId xmlns:a16="http://schemas.microsoft.com/office/drawing/2014/main" id="{7922A6B7-0639-94AB-0446-EBE9C0A6D9AA}"/>
                </a:ext>
              </a:extLst>
            </p:cNvPr>
            <p:cNvSpPr/>
            <p:nvPr/>
          </p:nvSpPr>
          <p:spPr>
            <a:xfrm>
              <a:off x="6010725" y="3694542"/>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59" name="Freeform 3258">
              <a:extLst>
                <a:ext uri="{FF2B5EF4-FFF2-40B4-BE49-F238E27FC236}">
                  <a16:creationId xmlns:a16="http://schemas.microsoft.com/office/drawing/2014/main" id="{BB28F9B1-D77D-E6C9-E97D-71168756BDCA}"/>
                </a:ext>
              </a:extLst>
            </p:cNvPr>
            <p:cNvSpPr/>
            <p:nvPr/>
          </p:nvSpPr>
          <p:spPr>
            <a:xfrm>
              <a:off x="6010725" y="379581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0" name="Freeform 3259">
              <a:extLst>
                <a:ext uri="{FF2B5EF4-FFF2-40B4-BE49-F238E27FC236}">
                  <a16:creationId xmlns:a16="http://schemas.microsoft.com/office/drawing/2014/main" id="{81E4B555-265E-9BC8-F859-F3B33EBF28D6}"/>
                </a:ext>
              </a:extLst>
            </p:cNvPr>
            <p:cNvSpPr/>
            <p:nvPr/>
          </p:nvSpPr>
          <p:spPr>
            <a:xfrm>
              <a:off x="6010725" y="3263497"/>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1" name="Freeform 3260">
              <a:extLst>
                <a:ext uri="{FF2B5EF4-FFF2-40B4-BE49-F238E27FC236}">
                  <a16:creationId xmlns:a16="http://schemas.microsoft.com/office/drawing/2014/main" id="{D8F947E4-8176-3C20-808E-A906B0C9B59F}"/>
                </a:ext>
              </a:extLst>
            </p:cNvPr>
            <p:cNvSpPr/>
            <p:nvPr/>
          </p:nvSpPr>
          <p:spPr>
            <a:xfrm>
              <a:off x="6010725" y="336486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2" name="Freeform 3261">
              <a:extLst>
                <a:ext uri="{FF2B5EF4-FFF2-40B4-BE49-F238E27FC236}">
                  <a16:creationId xmlns:a16="http://schemas.microsoft.com/office/drawing/2014/main" id="{6D134087-9776-EF75-60E4-7EBCBA2FAD0E}"/>
                </a:ext>
              </a:extLst>
            </p:cNvPr>
            <p:cNvSpPr/>
            <p:nvPr/>
          </p:nvSpPr>
          <p:spPr>
            <a:xfrm>
              <a:off x="6010725" y="346613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3" name="Freeform 3262">
              <a:extLst>
                <a:ext uri="{FF2B5EF4-FFF2-40B4-BE49-F238E27FC236}">
                  <a16:creationId xmlns:a16="http://schemas.microsoft.com/office/drawing/2014/main" id="{2188007C-09C4-131B-89D7-EFD9C700A438}"/>
                </a:ext>
              </a:extLst>
            </p:cNvPr>
            <p:cNvSpPr/>
            <p:nvPr/>
          </p:nvSpPr>
          <p:spPr>
            <a:xfrm>
              <a:off x="6010725" y="3567408"/>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4" name="Freeform 3263">
              <a:extLst>
                <a:ext uri="{FF2B5EF4-FFF2-40B4-BE49-F238E27FC236}">
                  <a16:creationId xmlns:a16="http://schemas.microsoft.com/office/drawing/2014/main" id="{0ADC4A56-3D72-8BC7-5914-C60A6D5200F3}"/>
                </a:ext>
              </a:extLst>
            </p:cNvPr>
            <p:cNvSpPr/>
            <p:nvPr/>
          </p:nvSpPr>
          <p:spPr>
            <a:xfrm>
              <a:off x="6010725" y="366877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5" name="Freeform 3264">
              <a:extLst>
                <a:ext uri="{FF2B5EF4-FFF2-40B4-BE49-F238E27FC236}">
                  <a16:creationId xmlns:a16="http://schemas.microsoft.com/office/drawing/2014/main" id="{E83B126C-0346-2A50-C8FE-2E44F3A17EF7}"/>
                </a:ext>
              </a:extLst>
            </p:cNvPr>
            <p:cNvSpPr/>
            <p:nvPr/>
          </p:nvSpPr>
          <p:spPr>
            <a:xfrm>
              <a:off x="6010725" y="377004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6" name="Freeform 3265">
              <a:extLst>
                <a:ext uri="{FF2B5EF4-FFF2-40B4-BE49-F238E27FC236}">
                  <a16:creationId xmlns:a16="http://schemas.microsoft.com/office/drawing/2014/main" id="{5A87AF14-EE6C-EFAB-9E1D-A7CCAAFE75EB}"/>
                </a:ext>
              </a:extLst>
            </p:cNvPr>
            <p:cNvSpPr/>
            <p:nvPr/>
          </p:nvSpPr>
          <p:spPr>
            <a:xfrm>
              <a:off x="6535272" y="3896707"/>
              <a:ext cx="231919" cy="126945"/>
            </a:xfrm>
            <a:custGeom>
              <a:avLst/>
              <a:gdLst>
                <a:gd name="connsiteX0" fmla="*/ 0 w 231919"/>
                <a:gd name="connsiteY0" fmla="*/ 126945 h 126945"/>
                <a:gd name="connsiteX1" fmla="*/ 231920 w 231919"/>
                <a:gd name="connsiteY1" fmla="*/ 126945 h 126945"/>
                <a:gd name="connsiteX2" fmla="*/ 231920 w 231919"/>
                <a:gd name="connsiteY2" fmla="*/ 0 h 126945"/>
                <a:gd name="connsiteX3" fmla="*/ 0 w 231919"/>
                <a:gd name="connsiteY3" fmla="*/ 0 h 126945"/>
                <a:gd name="connsiteX4" fmla="*/ 0 w 231919"/>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919" h="126945">
                  <a:moveTo>
                    <a:pt x="0" y="126945"/>
                  </a:moveTo>
                  <a:lnTo>
                    <a:pt x="231920" y="126945"/>
                  </a:lnTo>
                  <a:lnTo>
                    <a:pt x="231920" y="0"/>
                  </a:lnTo>
                  <a:lnTo>
                    <a:pt x="0" y="0"/>
                  </a:lnTo>
                  <a:lnTo>
                    <a:pt x="0" y="126945"/>
                  </a:lnTo>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7" name="Freeform 3266">
              <a:extLst>
                <a:ext uri="{FF2B5EF4-FFF2-40B4-BE49-F238E27FC236}">
                  <a16:creationId xmlns:a16="http://schemas.microsoft.com/office/drawing/2014/main" id="{6F9CACE5-8DEF-6DA7-1247-EF533504AF55}"/>
                </a:ext>
              </a:extLst>
            </p:cNvPr>
            <p:cNvSpPr/>
            <p:nvPr/>
          </p:nvSpPr>
          <p:spPr>
            <a:xfrm>
              <a:off x="6534893" y="3215182"/>
              <a:ext cx="232773" cy="681714"/>
            </a:xfrm>
            <a:custGeom>
              <a:avLst/>
              <a:gdLst>
                <a:gd name="connsiteX0" fmla="*/ 0 w 232773"/>
                <a:gd name="connsiteY0" fmla="*/ 0 h 681714"/>
                <a:gd name="connsiteX1" fmla="*/ 232774 w 232773"/>
                <a:gd name="connsiteY1" fmla="*/ 0 h 681714"/>
                <a:gd name="connsiteX2" fmla="*/ 232774 w 232773"/>
                <a:gd name="connsiteY2" fmla="*/ 681714 h 681714"/>
                <a:gd name="connsiteX3" fmla="*/ 0 w 232773"/>
                <a:gd name="connsiteY3" fmla="*/ 681714 h 681714"/>
                <a:gd name="connsiteX4" fmla="*/ 0 w 232773"/>
                <a:gd name="connsiteY4" fmla="*/ 0 h 681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73" h="681714">
                  <a:moveTo>
                    <a:pt x="0" y="0"/>
                  </a:moveTo>
                  <a:lnTo>
                    <a:pt x="232774" y="0"/>
                  </a:lnTo>
                  <a:lnTo>
                    <a:pt x="232774" y="681714"/>
                  </a:lnTo>
                  <a:lnTo>
                    <a:pt x="0" y="681714"/>
                  </a:lnTo>
                  <a:lnTo>
                    <a:pt x="0" y="0"/>
                  </a:lnTo>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8" name="Freeform 3267">
              <a:extLst>
                <a:ext uri="{FF2B5EF4-FFF2-40B4-BE49-F238E27FC236}">
                  <a16:creationId xmlns:a16="http://schemas.microsoft.com/office/drawing/2014/main" id="{736B4F50-DC77-5294-A497-8909AF87F7B3}"/>
                </a:ext>
              </a:extLst>
            </p:cNvPr>
            <p:cNvSpPr/>
            <p:nvPr/>
          </p:nvSpPr>
          <p:spPr>
            <a:xfrm>
              <a:off x="6639707"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69" name="Freeform 3268">
              <a:extLst>
                <a:ext uri="{FF2B5EF4-FFF2-40B4-BE49-F238E27FC236}">
                  <a16:creationId xmlns:a16="http://schemas.microsoft.com/office/drawing/2014/main" id="{B8D36C15-1CAB-05B5-83D5-8FEFE51415B8}"/>
                </a:ext>
              </a:extLst>
            </p:cNvPr>
            <p:cNvSpPr/>
            <p:nvPr/>
          </p:nvSpPr>
          <p:spPr>
            <a:xfrm>
              <a:off x="6528348" y="4006315"/>
              <a:ext cx="245578" cy="35430"/>
            </a:xfrm>
            <a:custGeom>
              <a:avLst/>
              <a:gdLst>
                <a:gd name="connsiteX0" fmla="*/ 0 w 245578"/>
                <a:gd name="connsiteY0" fmla="*/ 35431 h 35430"/>
                <a:gd name="connsiteX1" fmla="*/ 245579 w 245578"/>
                <a:gd name="connsiteY1" fmla="*/ 35431 h 35430"/>
                <a:gd name="connsiteX2" fmla="*/ 245579 w 245578"/>
                <a:gd name="connsiteY2" fmla="*/ 0 h 35430"/>
                <a:gd name="connsiteX3" fmla="*/ 0 w 245578"/>
                <a:gd name="connsiteY3" fmla="*/ 0 h 35430"/>
                <a:gd name="connsiteX4" fmla="*/ 0 w 245578"/>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78" h="35430">
                  <a:moveTo>
                    <a:pt x="0" y="35431"/>
                  </a:moveTo>
                  <a:lnTo>
                    <a:pt x="245579" y="35431"/>
                  </a:lnTo>
                  <a:lnTo>
                    <a:pt x="245579" y="0"/>
                  </a:lnTo>
                  <a:lnTo>
                    <a:pt x="0" y="0"/>
                  </a:lnTo>
                  <a:lnTo>
                    <a:pt x="0" y="35431"/>
                  </a:lnTo>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0" name="Freeform 3269">
              <a:extLst>
                <a:ext uri="{FF2B5EF4-FFF2-40B4-BE49-F238E27FC236}">
                  <a16:creationId xmlns:a16="http://schemas.microsoft.com/office/drawing/2014/main" id="{D76D5089-2E0E-7C32-07C4-FE0FC1577E07}"/>
                </a:ext>
              </a:extLst>
            </p:cNvPr>
            <p:cNvSpPr/>
            <p:nvPr/>
          </p:nvSpPr>
          <p:spPr>
            <a:xfrm>
              <a:off x="6549974" y="324095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1" name="Freeform 3270">
              <a:extLst>
                <a:ext uri="{FF2B5EF4-FFF2-40B4-BE49-F238E27FC236}">
                  <a16:creationId xmlns:a16="http://schemas.microsoft.com/office/drawing/2014/main" id="{733C6727-B3CE-31C6-1724-7213AC1ABA5E}"/>
                </a:ext>
              </a:extLst>
            </p:cNvPr>
            <p:cNvSpPr/>
            <p:nvPr/>
          </p:nvSpPr>
          <p:spPr>
            <a:xfrm>
              <a:off x="6549974" y="334838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2" name="Freeform 3271">
              <a:extLst>
                <a:ext uri="{FF2B5EF4-FFF2-40B4-BE49-F238E27FC236}">
                  <a16:creationId xmlns:a16="http://schemas.microsoft.com/office/drawing/2014/main" id="{1E6800C4-1D5D-C0AF-AF91-ED8D3A6E6E58}"/>
                </a:ext>
              </a:extLst>
            </p:cNvPr>
            <p:cNvSpPr/>
            <p:nvPr/>
          </p:nvSpPr>
          <p:spPr>
            <a:xfrm>
              <a:off x="6549974" y="3455810"/>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3" name="Freeform 3272">
              <a:extLst>
                <a:ext uri="{FF2B5EF4-FFF2-40B4-BE49-F238E27FC236}">
                  <a16:creationId xmlns:a16="http://schemas.microsoft.com/office/drawing/2014/main" id="{38B54ECC-5937-4F31-1A73-D320607C0036}"/>
                </a:ext>
              </a:extLst>
            </p:cNvPr>
            <p:cNvSpPr/>
            <p:nvPr/>
          </p:nvSpPr>
          <p:spPr>
            <a:xfrm>
              <a:off x="6549974" y="356314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4" name="Freeform 3273">
              <a:extLst>
                <a:ext uri="{FF2B5EF4-FFF2-40B4-BE49-F238E27FC236}">
                  <a16:creationId xmlns:a16="http://schemas.microsoft.com/office/drawing/2014/main" id="{EF693E30-60E3-1CA7-E67F-55F8240CCB87}"/>
                </a:ext>
              </a:extLst>
            </p:cNvPr>
            <p:cNvSpPr/>
            <p:nvPr/>
          </p:nvSpPr>
          <p:spPr>
            <a:xfrm>
              <a:off x="6549974" y="367057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5" name="Freeform 3274">
              <a:extLst>
                <a:ext uri="{FF2B5EF4-FFF2-40B4-BE49-F238E27FC236}">
                  <a16:creationId xmlns:a16="http://schemas.microsoft.com/office/drawing/2014/main" id="{2FC9CED1-2A96-E11F-0CDA-47822DD49EE7}"/>
                </a:ext>
              </a:extLst>
            </p:cNvPr>
            <p:cNvSpPr/>
            <p:nvPr/>
          </p:nvSpPr>
          <p:spPr>
            <a:xfrm>
              <a:off x="6549974" y="3778004"/>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6" name="Freeform 3275">
              <a:extLst>
                <a:ext uri="{FF2B5EF4-FFF2-40B4-BE49-F238E27FC236}">
                  <a16:creationId xmlns:a16="http://schemas.microsoft.com/office/drawing/2014/main" id="{E39B2EA8-884C-914D-BFF4-EE9B41ABB356}"/>
                </a:ext>
              </a:extLst>
            </p:cNvPr>
            <p:cNvSpPr/>
            <p:nvPr/>
          </p:nvSpPr>
          <p:spPr>
            <a:xfrm>
              <a:off x="6585830" y="3241045"/>
              <a:ext cx="163434" cy="22452"/>
            </a:xfrm>
            <a:custGeom>
              <a:avLst/>
              <a:gdLst>
                <a:gd name="connsiteX0" fmla="*/ 163435 w 163434"/>
                <a:gd name="connsiteY0" fmla="*/ 22452 h 22452"/>
                <a:gd name="connsiteX1" fmla="*/ 0 w 163434"/>
                <a:gd name="connsiteY1" fmla="*/ 22452 h 22452"/>
                <a:gd name="connsiteX2" fmla="*/ 0 w 163434"/>
                <a:gd name="connsiteY2" fmla="*/ 0 h 22452"/>
                <a:gd name="connsiteX3" fmla="*/ 163435 w 163434"/>
                <a:gd name="connsiteY3" fmla="*/ 0 h 22452"/>
                <a:gd name="connsiteX4" fmla="*/ 163435 w 16343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34" h="22452">
                  <a:moveTo>
                    <a:pt x="163435" y="22452"/>
                  </a:moveTo>
                  <a:lnTo>
                    <a:pt x="0" y="22452"/>
                  </a:lnTo>
                  <a:lnTo>
                    <a:pt x="0" y="0"/>
                  </a:lnTo>
                  <a:lnTo>
                    <a:pt x="163435" y="0"/>
                  </a:lnTo>
                  <a:lnTo>
                    <a:pt x="163435" y="22452"/>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7" name="Freeform 3276">
              <a:extLst>
                <a:ext uri="{FF2B5EF4-FFF2-40B4-BE49-F238E27FC236}">
                  <a16:creationId xmlns:a16="http://schemas.microsoft.com/office/drawing/2014/main" id="{3BDACD32-0129-964B-B2FF-276C443AE77A}"/>
                </a:ext>
              </a:extLst>
            </p:cNvPr>
            <p:cNvSpPr/>
            <p:nvPr/>
          </p:nvSpPr>
          <p:spPr>
            <a:xfrm>
              <a:off x="6585735" y="334838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8" name="Freeform 3277">
              <a:extLst>
                <a:ext uri="{FF2B5EF4-FFF2-40B4-BE49-F238E27FC236}">
                  <a16:creationId xmlns:a16="http://schemas.microsoft.com/office/drawing/2014/main" id="{C517C239-95BB-6074-A421-D56FB0FE8EFB}"/>
                </a:ext>
              </a:extLst>
            </p:cNvPr>
            <p:cNvSpPr/>
            <p:nvPr/>
          </p:nvSpPr>
          <p:spPr>
            <a:xfrm>
              <a:off x="6585735" y="345581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79" name="Freeform 3278">
              <a:extLst>
                <a:ext uri="{FF2B5EF4-FFF2-40B4-BE49-F238E27FC236}">
                  <a16:creationId xmlns:a16="http://schemas.microsoft.com/office/drawing/2014/main" id="{42AE0D78-67FF-5DF6-EC52-E334D727EC6A}"/>
                </a:ext>
              </a:extLst>
            </p:cNvPr>
            <p:cNvSpPr/>
            <p:nvPr/>
          </p:nvSpPr>
          <p:spPr>
            <a:xfrm>
              <a:off x="6585735" y="3563239"/>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0" name="Freeform 3279">
              <a:extLst>
                <a:ext uri="{FF2B5EF4-FFF2-40B4-BE49-F238E27FC236}">
                  <a16:creationId xmlns:a16="http://schemas.microsoft.com/office/drawing/2014/main" id="{55209198-FB4F-1E89-9AE2-FBFAAE114458}"/>
                </a:ext>
              </a:extLst>
            </p:cNvPr>
            <p:cNvSpPr/>
            <p:nvPr/>
          </p:nvSpPr>
          <p:spPr>
            <a:xfrm>
              <a:off x="6585640" y="367057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cubicBezTo>
                    <a:pt x="0" y="14968"/>
                    <a:pt x="0" y="7484"/>
                    <a:pt x="0" y="0"/>
                  </a:cubicBezTo>
                  <a:lnTo>
                    <a:pt x="163624" y="0"/>
                  </a:lnTo>
                  <a:lnTo>
                    <a:pt x="163624" y="22452"/>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1" name="Freeform 3280">
              <a:extLst>
                <a:ext uri="{FF2B5EF4-FFF2-40B4-BE49-F238E27FC236}">
                  <a16:creationId xmlns:a16="http://schemas.microsoft.com/office/drawing/2014/main" id="{9B85DCEF-2BB6-F4BB-C547-0B71E03B6374}"/>
                </a:ext>
              </a:extLst>
            </p:cNvPr>
            <p:cNvSpPr/>
            <p:nvPr/>
          </p:nvSpPr>
          <p:spPr>
            <a:xfrm>
              <a:off x="6585640" y="377800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lnTo>
                    <a:pt x="0" y="0"/>
                  </a:lnTo>
                  <a:lnTo>
                    <a:pt x="163624" y="0"/>
                  </a:lnTo>
                  <a:lnTo>
                    <a:pt x="163624" y="22452"/>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2" name="Freeform 3281">
              <a:extLst>
                <a:ext uri="{FF2B5EF4-FFF2-40B4-BE49-F238E27FC236}">
                  <a16:creationId xmlns:a16="http://schemas.microsoft.com/office/drawing/2014/main" id="{D4BC7142-8B1F-A3C8-B396-349D95B50EF8}"/>
                </a:ext>
              </a:extLst>
            </p:cNvPr>
            <p:cNvSpPr/>
            <p:nvPr/>
          </p:nvSpPr>
          <p:spPr>
            <a:xfrm>
              <a:off x="6534987" y="3896896"/>
              <a:ext cx="284" cy="53809"/>
            </a:xfrm>
            <a:custGeom>
              <a:avLst/>
              <a:gdLst>
                <a:gd name="connsiteX0" fmla="*/ 285 w 284"/>
                <a:gd name="connsiteY0" fmla="*/ 53810 h 53809"/>
                <a:gd name="connsiteX1" fmla="*/ 0 w 284"/>
                <a:gd name="connsiteY1" fmla="*/ 53810 h 53809"/>
                <a:gd name="connsiteX2" fmla="*/ 0 w 284"/>
                <a:gd name="connsiteY2" fmla="*/ 0 h 53809"/>
                <a:gd name="connsiteX3" fmla="*/ 285 w 284"/>
                <a:gd name="connsiteY3" fmla="*/ 0 h 53809"/>
                <a:gd name="connsiteX4" fmla="*/ 285 w 284"/>
                <a:gd name="connsiteY4" fmla="*/ 53810 h 5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 h="53809">
                  <a:moveTo>
                    <a:pt x="285" y="53810"/>
                  </a:moveTo>
                  <a:lnTo>
                    <a:pt x="0" y="53810"/>
                  </a:lnTo>
                  <a:lnTo>
                    <a:pt x="0" y="0"/>
                  </a:lnTo>
                  <a:lnTo>
                    <a:pt x="285" y="0"/>
                  </a:lnTo>
                  <a:lnTo>
                    <a:pt x="285" y="53810"/>
                  </a:lnTo>
                </a:path>
              </a:pathLst>
            </a:custGeom>
            <a:solidFill>
              <a:srgbClr val="BAC9CE"/>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3" name="Freeform 3282">
              <a:extLst>
                <a:ext uri="{FF2B5EF4-FFF2-40B4-BE49-F238E27FC236}">
                  <a16:creationId xmlns:a16="http://schemas.microsoft.com/office/drawing/2014/main" id="{05483F53-038F-D8BB-98E4-6E6607AE04FB}"/>
                </a:ext>
              </a:extLst>
            </p:cNvPr>
            <p:cNvSpPr/>
            <p:nvPr/>
          </p:nvSpPr>
          <p:spPr>
            <a:xfrm>
              <a:off x="6535272" y="3896991"/>
              <a:ext cx="50273" cy="109419"/>
            </a:xfrm>
            <a:custGeom>
              <a:avLst/>
              <a:gdLst>
                <a:gd name="connsiteX0" fmla="*/ 50273 w 50273"/>
                <a:gd name="connsiteY0" fmla="*/ 109324 h 109419"/>
                <a:gd name="connsiteX1" fmla="*/ 31871 w 50273"/>
                <a:gd name="connsiteY1" fmla="*/ 109324 h 109419"/>
                <a:gd name="connsiteX2" fmla="*/ 31871 w 50273"/>
                <a:gd name="connsiteY2" fmla="*/ 53810 h 109419"/>
                <a:gd name="connsiteX3" fmla="*/ 0 w 50273"/>
                <a:gd name="connsiteY3" fmla="*/ 53810 h 109419"/>
                <a:gd name="connsiteX4" fmla="*/ 0 w 50273"/>
                <a:gd name="connsiteY4" fmla="*/ 0 h 109419"/>
                <a:gd name="connsiteX5" fmla="*/ 50273 w 50273"/>
                <a:gd name="connsiteY5" fmla="*/ 0 h 109419"/>
                <a:gd name="connsiteX6" fmla="*/ 50273 w 50273"/>
                <a:gd name="connsiteY6" fmla="*/ 109419 h 10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73" h="109419">
                  <a:moveTo>
                    <a:pt x="50273" y="109324"/>
                  </a:moveTo>
                  <a:lnTo>
                    <a:pt x="31871" y="109324"/>
                  </a:lnTo>
                  <a:lnTo>
                    <a:pt x="31871" y="53810"/>
                  </a:lnTo>
                  <a:lnTo>
                    <a:pt x="0" y="53810"/>
                  </a:lnTo>
                  <a:lnTo>
                    <a:pt x="0" y="0"/>
                  </a:lnTo>
                  <a:lnTo>
                    <a:pt x="50273" y="0"/>
                  </a:lnTo>
                  <a:cubicBezTo>
                    <a:pt x="50273" y="36473"/>
                    <a:pt x="50273" y="72946"/>
                    <a:pt x="50273" y="109419"/>
                  </a:cubicBezTo>
                </a:path>
              </a:pathLst>
            </a:custGeom>
            <a:solidFill>
              <a:srgbClr val="5E777F"/>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4" name="Freeform 3283">
              <a:extLst>
                <a:ext uri="{FF2B5EF4-FFF2-40B4-BE49-F238E27FC236}">
                  <a16:creationId xmlns:a16="http://schemas.microsoft.com/office/drawing/2014/main" id="{08707B24-D00F-B3E7-2D14-6D319F206B86}"/>
                </a:ext>
              </a:extLst>
            </p:cNvPr>
            <p:cNvSpPr/>
            <p:nvPr/>
          </p:nvSpPr>
          <p:spPr>
            <a:xfrm>
              <a:off x="6534987" y="3215182"/>
              <a:ext cx="50747" cy="681903"/>
            </a:xfrm>
            <a:custGeom>
              <a:avLst/>
              <a:gdLst>
                <a:gd name="connsiteX0" fmla="*/ 50558 w 50747"/>
                <a:gd name="connsiteY0" fmla="*/ 681714 h 681903"/>
                <a:gd name="connsiteX1" fmla="*/ 0 w 50747"/>
                <a:gd name="connsiteY1" fmla="*/ 681714 h 681903"/>
                <a:gd name="connsiteX2" fmla="*/ 0 w 50747"/>
                <a:gd name="connsiteY2" fmla="*/ 0 h 681903"/>
                <a:gd name="connsiteX3" fmla="*/ 50747 w 50747"/>
                <a:gd name="connsiteY3" fmla="*/ 0 h 681903"/>
                <a:gd name="connsiteX4" fmla="*/ 50747 w 50747"/>
                <a:gd name="connsiteY4" fmla="*/ 25768 h 681903"/>
                <a:gd name="connsiteX5" fmla="*/ 14987 w 50747"/>
                <a:gd name="connsiteY5" fmla="*/ 25768 h 681903"/>
                <a:gd name="connsiteX6" fmla="*/ 14987 w 50747"/>
                <a:gd name="connsiteY6" fmla="*/ 114440 h 681903"/>
                <a:gd name="connsiteX7" fmla="*/ 50747 w 50747"/>
                <a:gd name="connsiteY7" fmla="*/ 114440 h 681903"/>
                <a:gd name="connsiteX8" fmla="*/ 50747 w 50747"/>
                <a:gd name="connsiteY8" fmla="*/ 133198 h 681903"/>
                <a:gd name="connsiteX9" fmla="*/ 14987 w 50747"/>
                <a:gd name="connsiteY9" fmla="*/ 133198 h 681903"/>
                <a:gd name="connsiteX10" fmla="*/ 14987 w 50747"/>
                <a:gd name="connsiteY10" fmla="*/ 221870 h 681903"/>
                <a:gd name="connsiteX11" fmla="*/ 50652 w 50747"/>
                <a:gd name="connsiteY11" fmla="*/ 221870 h 681903"/>
                <a:gd name="connsiteX12" fmla="*/ 50652 w 50747"/>
                <a:gd name="connsiteY12" fmla="*/ 240627 h 681903"/>
                <a:gd name="connsiteX13" fmla="*/ 14987 w 50747"/>
                <a:gd name="connsiteY13" fmla="*/ 240627 h 681903"/>
                <a:gd name="connsiteX14" fmla="*/ 14987 w 50747"/>
                <a:gd name="connsiteY14" fmla="*/ 329299 h 681903"/>
                <a:gd name="connsiteX15" fmla="*/ 50652 w 50747"/>
                <a:gd name="connsiteY15" fmla="*/ 329299 h 681903"/>
                <a:gd name="connsiteX16" fmla="*/ 50652 w 50747"/>
                <a:gd name="connsiteY16" fmla="*/ 348057 h 681903"/>
                <a:gd name="connsiteX17" fmla="*/ 14987 w 50747"/>
                <a:gd name="connsiteY17" fmla="*/ 348057 h 681903"/>
                <a:gd name="connsiteX18" fmla="*/ 14987 w 50747"/>
                <a:gd name="connsiteY18" fmla="*/ 436729 h 681903"/>
                <a:gd name="connsiteX19" fmla="*/ 50652 w 50747"/>
                <a:gd name="connsiteY19" fmla="*/ 436729 h 681903"/>
                <a:gd name="connsiteX20" fmla="*/ 50652 w 50747"/>
                <a:gd name="connsiteY20" fmla="*/ 455487 h 681903"/>
                <a:gd name="connsiteX21" fmla="*/ 14987 w 50747"/>
                <a:gd name="connsiteY21" fmla="*/ 455487 h 681903"/>
                <a:gd name="connsiteX22" fmla="*/ 14987 w 50747"/>
                <a:gd name="connsiteY22" fmla="*/ 544159 h 681903"/>
                <a:gd name="connsiteX23" fmla="*/ 50558 w 50747"/>
                <a:gd name="connsiteY23" fmla="*/ 544159 h 681903"/>
                <a:gd name="connsiteX24" fmla="*/ 50558 w 50747"/>
                <a:gd name="connsiteY24" fmla="*/ 562916 h 681903"/>
                <a:gd name="connsiteX25" fmla="*/ 14987 w 50747"/>
                <a:gd name="connsiteY25" fmla="*/ 562916 h 681903"/>
                <a:gd name="connsiteX26" fmla="*/ 14987 w 50747"/>
                <a:gd name="connsiteY26" fmla="*/ 651588 h 681903"/>
                <a:gd name="connsiteX27" fmla="*/ 50558 w 50747"/>
                <a:gd name="connsiteY27" fmla="*/ 651588 h 681903"/>
                <a:gd name="connsiteX28" fmla="*/ 50558 w 50747"/>
                <a:gd name="connsiteY28" fmla="*/ 681904 h 681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747" h="681903">
                  <a:moveTo>
                    <a:pt x="50558" y="681714"/>
                  </a:moveTo>
                  <a:lnTo>
                    <a:pt x="0" y="681714"/>
                  </a:lnTo>
                  <a:lnTo>
                    <a:pt x="0" y="0"/>
                  </a:lnTo>
                  <a:lnTo>
                    <a:pt x="50747" y="0"/>
                  </a:lnTo>
                  <a:lnTo>
                    <a:pt x="50747" y="25768"/>
                  </a:lnTo>
                  <a:lnTo>
                    <a:pt x="14987" y="25768"/>
                  </a:lnTo>
                  <a:lnTo>
                    <a:pt x="14987" y="114440"/>
                  </a:lnTo>
                  <a:lnTo>
                    <a:pt x="50747" y="114440"/>
                  </a:lnTo>
                  <a:lnTo>
                    <a:pt x="50747" y="133198"/>
                  </a:lnTo>
                  <a:lnTo>
                    <a:pt x="14987" y="133198"/>
                  </a:lnTo>
                  <a:lnTo>
                    <a:pt x="14987" y="221870"/>
                  </a:lnTo>
                  <a:lnTo>
                    <a:pt x="50652" y="221870"/>
                  </a:lnTo>
                  <a:lnTo>
                    <a:pt x="50652" y="240627"/>
                  </a:lnTo>
                  <a:lnTo>
                    <a:pt x="14987" y="240627"/>
                  </a:lnTo>
                  <a:lnTo>
                    <a:pt x="14987" y="329299"/>
                  </a:lnTo>
                  <a:lnTo>
                    <a:pt x="50652" y="329299"/>
                  </a:lnTo>
                  <a:cubicBezTo>
                    <a:pt x="50652" y="335552"/>
                    <a:pt x="50652" y="341804"/>
                    <a:pt x="50652" y="348057"/>
                  </a:cubicBezTo>
                  <a:lnTo>
                    <a:pt x="14987" y="348057"/>
                  </a:lnTo>
                  <a:lnTo>
                    <a:pt x="14987" y="436729"/>
                  </a:lnTo>
                  <a:lnTo>
                    <a:pt x="50652" y="436729"/>
                  </a:lnTo>
                  <a:cubicBezTo>
                    <a:pt x="50652" y="442982"/>
                    <a:pt x="50652" y="449234"/>
                    <a:pt x="50652" y="455487"/>
                  </a:cubicBezTo>
                  <a:lnTo>
                    <a:pt x="14987" y="455487"/>
                  </a:lnTo>
                  <a:lnTo>
                    <a:pt x="14987" y="544159"/>
                  </a:lnTo>
                  <a:lnTo>
                    <a:pt x="50558" y="544159"/>
                  </a:lnTo>
                  <a:cubicBezTo>
                    <a:pt x="50558" y="550411"/>
                    <a:pt x="50558" y="556664"/>
                    <a:pt x="50558" y="562916"/>
                  </a:cubicBezTo>
                  <a:lnTo>
                    <a:pt x="14987" y="562916"/>
                  </a:lnTo>
                  <a:lnTo>
                    <a:pt x="14987" y="651588"/>
                  </a:lnTo>
                  <a:lnTo>
                    <a:pt x="50558" y="651588"/>
                  </a:lnTo>
                  <a:cubicBezTo>
                    <a:pt x="50558" y="661725"/>
                    <a:pt x="50558" y="671767"/>
                    <a:pt x="50558" y="681904"/>
                  </a:cubicBezTo>
                </a:path>
              </a:pathLst>
            </a:custGeom>
            <a:solidFill>
              <a:srgbClr val="A0A0A3">
                <a:lumMod val="60000"/>
                <a:lumOff val="4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5" name="Freeform 3284">
              <a:extLst>
                <a:ext uri="{FF2B5EF4-FFF2-40B4-BE49-F238E27FC236}">
                  <a16:creationId xmlns:a16="http://schemas.microsoft.com/office/drawing/2014/main" id="{E5E78303-FDE9-F3B8-5E54-66A7E93983B9}"/>
                </a:ext>
              </a:extLst>
            </p:cNvPr>
            <p:cNvSpPr/>
            <p:nvPr/>
          </p:nvSpPr>
          <p:spPr>
            <a:xfrm>
              <a:off x="6567143" y="4006315"/>
              <a:ext cx="18401" cy="35430"/>
            </a:xfrm>
            <a:custGeom>
              <a:avLst/>
              <a:gdLst>
                <a:gd name="connsiteX0" fmla="*/ 18402 w 18401"/>
                <a:gd name="connsiteY0" fmla="*/ 35431 h 35430"/>
                <a:gd name="connsiteX1" fmla="*/ 0 w 18401"/>
                <a:gd name="connsiteY1" fmla="*/ 35431 h 35430"/>
                <a:gd name="connsiteX2" fmla="*/ 0 w 18401"/>
                <a:gd name="connsiteY2" fmla="*/ 0 h 35430"/>
                <a:gd name="connsiteX3" fmla="*/ 18402 w 18401"/>
                <a:gd name="connsiteY3" fmla="*/ 0 h 35430"/>
                <a:gd name="connsiteX4" fmla="*/ 18402 w 18401"/>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1" h="35430">
                  <a:moveTo>
                    <a:pt x="18402" y="35431"/>
                  </a:moveTo>
                  <a:lnTo>
                    <a:pt x="0" y="35431"/>
                  </a:lnTo>
                  <a:lnTo>
                    <a:pt x="0" y="0"/>
                  </a:lnTo>
                  <a:lnTo>
                    <a:pt x="18402" y="0"/>
                  </a:lnTo>
                  <a:cubicBezTo>
                    <a:pt x="18402" y="11842"/>
                    <a:pt x="18402" y="23589"/>
                    <a:pt x="18402" y="35431"/>
                  </a:cubicBezTo>
                </a:path>
              </a:pathLst>
            </a:custGeom>
            <a:solidFill>
              <a:srgbClr val="8CA8B1"/>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6" name="Freeform 3285">
              <a:extLst>
                <a:ext uri="{FF2B5EF4-FFF2-40B4-BE49-F238E27FC236}">
                  <a16:creationId xmlns:a16="http://schemas.microsoft.com/office/drawing/2014/main" id="{8F6F18F6-52F5-2666-1AAC-23A74D48B2A3}"/>
                </a:ext>
              </a:extLst>
            </p:cNvPr>
            <p:cNvSpPr/>
            <p:nvPr/>
          </p:nvSpPr>
          <p:spPr>
            <a:xfrm>
              <a:off x="6549974" y="3240950"/>
              <a:ext cx="35760" cy="88672"/>
            </a:xfrm>
            <a:custGeom>
              <a:avLst/>
              <a:gdLst>
                <a:gd name="connsiteX0" fmla="*/ 35760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760" y="88672"/>
                  </a:moveTo>
                  <a:lnTo>
                    <a:pt x="0" y="88672"/>
                  </a:lnTo>
                  <a:lnTo>
                    <a:pt x="0" y="0"/>
                  </a:lnTo>
                  <a:lnTo>
                    <a:pt x="0" y="0"/>
                  </a:lnTo>
                  <a:lnTo>
                    <a:pt x="0" y="22452"/>
                  </a:lnTo>
                  <a:lnTo>
                    <a:pt x="35760" y="22452"/>
                  </a:lnTo>
                  <a:cubicBezTo>
                    <a:pt x="35760" y="44525"/>
                    <a:pt x="35760" y="66504"/>
                    <a:pt x="35760" y="88577"/>
                  </a:cubicBez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7" name="Freeform 3286">
              <a:extLst>
                <a:ext uri="{FF2B5EF4-FFF2-40B4-BE49-F238E27FC236}">
                  <a16:creationId xmlns:a16="http://schemas.microsoft.com/office/drawing/2014/main" id="{07C79F0D-22BA-407D-3403-290C60A9B35C}"/>
                </a:ext>
              </a:extLst>
            </p:cNvPr>
            <p:cNvSpPr/>
            <p:nvPr/>
          </p:nvSpPr>
          <p:spPr>
            <a:xfrm>
              <a:off x="6550069" y="3348380"/>
              <a:ext cx="35760" cy="88672"/>
            </a:xfrm>
            <a:custGeom>
              <a:avLst/>
              <a:gdLst>
                <a:gd name="connsiteX0" fmla="*/ 35665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665" y="88672"/>
                  </a:moveTo>
                  <a:lnTo>
                    <a:pt x="0" y="88672"/>
                  </a:lnTo>
                  <a:lnTo>
                    <a:pt x="0" y="0"/>
                  </a:lnTo>
                  <a:lnTo>
                    <a:pt x="0" y="0"/>
                  </a:lnTo>
                  <a:lnTo>
                    <a:pt x="0" y="22452"/>
                  </a:lnTo>
                  <a:lnTo>
                    <a:pt x="35760" y="22452"/>
                  </a:lnTo>
                  <a:cubicBezTo>
                    <a:pt x="35760" y="44526"/>
                    <a:pt x="35760" y="66504"/>
                    <a:pt x="35760" y="88577"/>
                  </a:cubicBez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8" name="Freeform 3287">
              <a:extLst>
                <a:ext uri="{FF2B5EF4-FFF2-40B4-BE49-F238E27FC236}">
                  <a16:creationId xmlns:a16="http://schemas.microsoft.com/office/drawing/2014/main" id="{4569A3DA-BFEC-0550-6197-177C08BC3D85}"/>
                </a:ext>
              </a:extLst>
            </p:cNvPr>
            <p:cNvSpPr/>
            <p:nvPr/>
          </p:nvSpPr>
          <p:spPr>
            <a:xfrm>
              <a:off x="6550069" y="3455715"/>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04"/>
                    <a:pt x="35665" y="88577"/>
                  </a:cubicBez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89" name="Freeform 3288">
              <a:extLst>
                <a:ext uri="{FF2B5EF4-FFF2-40B4-BE49-F238E27FC236}">
                  <a16:creationId xmlns:a16="http://schemas.microsoft.com/office/drawing/2014/main" id="{CBBE639D-15FB-D307-DB6E-612E2B507001}"/>
                </a:ext>
              </a:extLst>
            </p:cNvPr>
            <p:cNvSpPr/>
            <p:nvPr/>
          </p:nvSpPr>
          <p:spPr>
            <a:xfrm>
              <a:off x="6549974" y="3563144"/>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99"/>
                    <a:pt x="35665" y="88577"/>
                  </a:cubicBez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0" name="Freeform 3289">
              <a:extLst>
                <a:ext uri="{FF2B5EF4-FFF2-40B4-BE49-F238E27FC236}">
                  <a16:creationId xmlns:a16="http://schemas.microsoft.com/office/drawing/2014/main" id="{E9D7CFCF-4497-65F7-EAE9-F3657F6AD424}"/>
                </a:ext>
              </a:extLst>
            </p:cNvPr>
            <p:cNvSpPr/>
            <p:nvPr/>
          </p:nvSpPr>
          <p:spPr>
            <a:xfrm>
              <a:off x="6550069" y="3670574"/>
              <a:ext cx="35665" cy="88672"/>
            </a:xfrm>
            <a:custGeom>
              <a:avLst/>
              <a:gdLst>
                <a:gd name="connsiteX0" fmla="*/ 35571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571" y="88672"/>
                  </a:moveTo>
                  <a:lnTo>
                    <a:pt x="0" y="88672"/>
                  </a:lnTo>
                  <a:lnTo>
                    <a:pt x="0" y="0"/>
                  </a:lnTo>
                  <a:lnTo>
                    <a:pt x="0" y="0"/>
                  </a:lnTo>
                  <a:lnTo>
                    <a:pt x="0" y="22452"/>
                  </a:lnTo>
                  <a:lnTo>
                    <a:pt x="35665" y="22452"/>
                  </a:lnTo>
                  <a:cubicBezTo>
                    <a:pt x="35665" y="44525"/>
                    <a:pt x="35665" y="66599"/>
                    <a:pt x="35665" y="88577"/>
                  </a:cubicBez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1" name="Freeform 3290">
              <a:extLst>
                <a:ext uri="{FF2B5EF4-FFF2-40B4-BE49-F238E27FC236}">
                  <a16:creationId xmlns:a16="http://schemas.microsoft.com/office/drawing/2014/main" id="{918171EF-DBE2-4762-7AFB-691B876FBE0B}"/>
                </a:ext>
              </a:extLst>
            </p:cNvPr>
            <p:cNvSpPr/>
            <p:nvPr/>
          </p:nvSpPr>
          <p:spPr>
            <a:xfrm>
              <a:off x="6549974" y="3777909"/>
              <a:ext cx="35570" cy="88672"/>
            </a:xfrm>
            <a:custGeom>
              <a:avLst/>
              <a:gdLst>
                <a:gd name="connsiteX0" fmla="*/ 35571 w 35570"/>
                <a:gd name="connsiteY0" fmla="*/ 88672 h 88672"/>
                <a:gd name="connsiteX1" fmla="*/ 0 w 35570"/>
                <a:gd name="connsiteY1" fmla="*/ 88672 h 88672"/>
                <a:gd name="connsiteX2" fmla="*/ 0 w 35570"/>
                <a:gd name="connsiteY2" fmla="*/ 0 h 88672"/>
                <a:gd name="connsiteX3" fmla="*/ 0 w 35570"/>
                <a:gd name="connsiteY3" fmla="*/ 0 h 88672"/>
                <a:gd name="connsiteX4" fmla="*/ 0 w 35570"/>
                <a:gd name="connsiteY4" fmla="*/ 22452 h 88672"/>
                <a:gd name="connsiteX5" fmla="*/ 35571 w 35570"/>
                <a:gd name="connsiteY5" fmla="*/ 22452 h 88672"/>
                <a:gd name="connsiteX6" fmla="*/ 35571 w 3557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70" h="88672">
                  <a:moveTo>
                    <a:pt x="35571" y="88672"/>
                  </a:moveTo>
                  <a:lnTo>
                    <a:pt x="0" y="88672"/>
                  </a:lnTo>
                  <a:lnTo>
                    <a:pt x="0" y="0"/>
                  </a:lnTo>
                  <a:lnTo>
                    <a:pt x="0" y="0"/>
                  </a:lnTo>
                  <a:lnTo>
                    <a:pt x="0" y="22452"/>
                  </a:lnTo>
                  <a:lnTo>
                    <a:pt x="35571" y="22452"/>
                  </a:lnTo>
                  <a:cubicBezTo>
                    <a:pt x="35571" y="44525"/>
                    <a:pt x="35571" y="66599"/>
                    <a:pt x="35571" y="88577"/>
                  </a:cubicBez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2" name="Freeform 3291">
              <a:extLst>
                <a:ext uri="{FF2B5EF4-FFF2-40B4-BE49-F238E27FC236}">
                  <a16:creationId xmlns:a16="http://schemas.microsoft.com/office/drawing/2014/main" id="{6DFD5162-40EE-0F43-64EC-007A1C70EC8F}"/>
                </a:ext>
              </a:extLst>
            </p:cNvPr>
            <p:cNvSpPr/>
            <p:nvPr/>
          </p:nvSpPr>
          <p:spPr>
            <a:xfrm>
              <a:off x="6549974" y="3241045"/>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lnTo>
                    <a:pt x="35760" y="22452"/>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3" name="Freeform 3292">
              <a:extLst>
                <a:ext uri="{FF2B5EF4-FFF2-40B4-BE49-F238E27FC236}">
                  <a16:creationId xmlns:a16="http://schemas.microsoft.com/office/drawing/2014/main" id="{380A27BE-9972-A78D-A87D-DD20CC9A67B6}"/>
                </a:ext>
              </a:extLst>
            </p:cNvPr>
            <p:cNvSpPr/>
            <p:nvPr/>
          </p:nvSpPr>
          <p:spPr>
            <a:xfrm>
              <a:off x="6549974" y="3348380"/>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cubicBezTo>
                    <a:pt x="35760" y="7484"/>
                    <a:pt x="35760" y="14968"/>
                    <a:pt x="35760" y="22452"/>
                  </a:cubicBez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4" name="Freeform 3293">
              <a:extLst>
                <a:ext uri="{FF2B5EF4-FFF2-40B4-BE49-F238E27FC236}">
                  <a16:creationId xmlns:a16="http://schemas.microsoft.com/office/drawing/2014/main" id="{62D04003-03BD-EDC9-6DD5-66571E271895}"/>
                </a:ext>
              </a:extLst>
            </p:cNvPr>
            <p:cNvSpPr/>
            <p:nvPr/>
          </p:nvSpPr>
          <p:spPr>
            <a:xfrm>
              <a:off x="6550069" y="3455810"/>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5" name="Freeform 3294">
              <a:extLst>
                <a:ext uri="{FF2B5EF4-FFF2-40B4-BE49-F238E27FC236}">
                  <a16:creationId xmlns:a16="http://schemas.microsoft.com/office/drawing/2014/main" id="{E4ED4527-7EB5-B113-FD77-9CA884F24AF8}"/>
                </a:ext>
              </a:extLst>
            </p:cNvPr>
            <p:cNvSpPr/>
            <p:nvPr/>
          </p:nvSpPr>
          <p:spPr>
            <a:xfrm>
              <a:off x="6549974" y="3563239"/>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6" name="Freeform 3295">
              <a:extLst>
                <a:ext uri="{FF2B5EF4-FFF2-40B4-BE49-F238E27FC236}">
                  <a16:creationId xmlns:a16="http://schemas.microsoft.com/office/drawing/2014/main" id="{D13E8EF5-61A5-6DF5-3A0E-B37100BCA9E7}"/>
                </a:ext>
              </a:extLst>
            </p:cNvPr>
            <p:cNvSpPr/>
            <p:nvPr/>
          </p:nvSpPr>
          <p:spPr>
            <a:xfrm>
              <a:off x="6549974" y="3670574"/>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7" name="Freeform 3296">
              <a:extLst>
                <a:ext uri="{FF2B5EF4-FFF2-40B4-BE49-F238E27FC236}">
                  <a16:creationId xmlns:a16="http://schemas.microsoft.com/office/drawing/2014/main" id="{4B7A3EFF-7FF0-E2DA-5180-F2A3BE80FFAA}"/>
                </a:ext>
              </a:extLst>
            </p:cNvPr>
            <p:cNvSpPr/>
            <p:nvPr/>
          </p:nvSpPr>
          <p:spPr>
            <a:xfrm>
              <a:off x="6550069" y="3778004"/>
              <a:ext cx="35570" cy="22452"/>
            </a:xfrm>
            <a:custGeom>
              <a:avLst/>
              <a:gdLst>
                <a:gd name="connsiteX0" fmla="*/ 35571 w 35570"/>
                <a:gd name="connsiteY0" fmla="*/ 22452 h 22452"/>
                <a:gd name="connsiteX1" fmla="*/ 0 w 35570"/>
                <a:gd name="connsiteY1" fmla="*/ 22452 h 22452"/>
                <a:gd name="connsiteX2" fmla="*/ 0 w 35570"/>
                <a:gd name="connsiteY2" fmla="*/ 0 h 22452"/>
                <a:gd name="connsiteX3" fmla="*/ 35571 w 35570"/>
                <a:gd name="connsiteY3" fmla="*/ 0 h 22452"/>
                <a:gd name="connsiteX4" fmla="*/ 35571 w 3557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0" h="22452">
                  <a:moveTo>
                    <a:pt x="35571" y="22452"/>
                  </a:moveTo>
                  <a:lnTo>
                    <a:pt x="0" y="22452"/>
                  </a:lnTo>
                  <a:lnTo>
                    <a:pt x="0" y="0"/>
                  </a:lnTo>
                  <a:lnTo>
                    <a:pt x="35571" y="0"/>
                  </a:lnTo>
                  <a:lnTo>
                    <a:pt x="35571" y="22452"/>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8" name="Freeform 3297">
              <a:extLst>
                <a:ext uri="{FF2B5EF4-FFF2-40B4-BE49-F238E27FC236}">
                  <a16:creationId xmlns:a16="http://schemas.microsoft.com/office/drawing/2014/main" id="{B80B41F3-DA4D-9D3A-6543-ADC650C48F35}"/>
                </a:ext>
              </a:extLst>
            </p:cNvPr>
            <p:cNvSpPr/>
            <p:nvPr/>
          </p:nvSpPr>
          <p:spPr>
            <a:xfrm>
              <a:off x="6117057" y="2854715"/>
              <a:ext cx="361491" cy="56462"/>
            </a:xfrm>
            <a:custGeom>
              <a:avLst/>
              <a:gdLst>
                <a:gd name="connsiteX0" fmla="*/ 0 w 361491"/>
                <a:gd name="connsiteY0" fmla="*/ 56462 h 56462"/>
                <a:gd name="connsiteX1" fmla="*/ 361492 w 361491"/>
                <a:gd name="connsiteY1" fmla="*/ 56462 h 56462"/>
                <a:gd name="connsiteX2" fmla="*/ 361492 w 361491"/>
                <a:gd name="connsiteY2" fmla="*/ 0 h 56462"/>
                <a:gd name="connsiteX3" fmla="*/ 0 w 361491"/>
                <a:gd name="connsiteY3" fmla="*/ 0 h 56462"/>
                <a:gd name="connsiteX4" fmla="*/ 0 w 361491"/>
                <a:gd name="connsiteY4" fmla="*/ 56462 h 5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56462">
                  <a:moveTo>
                    <a:pt x="0" y="56462"/>
                  </a:moveTo>
                  <a:lnTo>
                    <a:pt x="361492" y="56462"/>
                  </a:lnTo>
                  <a:lnTo>
                    <a:pt x="361492" y="0"/>
                  </a:lnTo>
                  <a:lnTo>
                    <a:pt x="0" y="0"/>
                  </a:lnTo>
                  <a:lnTo>
                    <a:pt x="0" y="56462"/>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299" name="Freeform 3298">
              <a:extLst>
                <a:ext uri="{FF2B5EF4-FFF2-40B4-BE49-F238E27FC236}">
                  <a16:creationId xmlns:a16="http://schemas.microsoft.com/office/drawing/2014/main" id="{D868A95D-4B2F-B8D2-0D86-21BC0930623E}"/>
                </a:ext>
              </a:extLst>
            </p:cNvPr>
            <p:cNvSpPr/>
            <p:nvPr/>
          </p:nvSpPr>
          <p:spPr>
            <a:xfrm>
              <a:off x="6092395" y="2898104"/>
              <a:ext cx="410721" cy="142481"/>
            </a:xfrm>
            <a:custGeom>
              <a:avLst/>
              <a:gdLst>
                <a:gd name="connsiteX0" fmla="*/ 0 w 410721"/>
                <a:gd name="connsiteY0" fmla="*/ 142482 h 142481"/>
                <a:gd name="connsiteX1" fmla="*/ 410721 w 410721"/>
                <a:gd name="connsiteY1" fmla="*/ 142482 h 142481"/>
                <a:gd name="connsiteX2" fmla="*/ 410721 w 410721"/>
                <a:gd name="connsiteY2" fmla="*/ 0 h 142481"/>
                <a:gd name="connsiteX3" fmla="*/ 0 w 410721"/>
                <a:gd name="connsiteY3" fmla="*/ 0 h 142481"/>
                <a:gd name="connsiteX4" fmla="*/ 0 w 410721"/>
                <a:gd name="connsiteY4" fmla="*/ 142482 h 142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721" h="142481">
                  <a:moveTo>
                    <a:pt x="0" y="142482"/>
                  </a:moveTo>
                  <a:lnTo>
                    <a:pt x="410721" y="142482"/>
                  </a:lnTo>
                  <a:lnTo>
                    <a:pt x="410721" y="0"/>
                  </a:lnTo>
                  <a:lnTo>
                    <a:pt x="0" y="0"/>
                  </a:lnTo>
                  <a:lnTo>
                    <a:pt x="0" y="142482"/>
                  </a:lnTo>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0" name="Freeform 3299">
              <a:extLst>
                <a:ext uri="{FF2B5EF4-FFF2-40B4-BE49-F238E27FC236}">
                  <a16:creationId xmlns:a16="http://schemas.microsoft.com/office/drawing/2014/main" id="{47C6BE9D-938C-D6FB-826C-8EA8D9473E16}"/>
                </a:ext>
              </a:extLst>
            </p:cNvPr>
            <p:cNvSpPr/>
            <p:nvPr/>
          </p:nvSpPr>
          <p:spPr>
            <a:xfrm>
              <a:off x="6137925" y="3040585"/>
              <a:ext cx="319755" cy="951424"/>
            </a:xfrm>
            <a:custGeom>
              <a:avLst/>
              <a:gdLst>
                <a:gd name="connsiteX0" fmla="*/ 0 w 319755"/>
                <a:gd name="connsiteY0" fmla="*/ 0 h 951424"/>
                <a:gd name="connsiteX1" fmla="*/ 319756 w 319755"/>
                <a:gd name="connsiteY1" fmla="*/ 0 h 951424"/>
                <a:gd name="connsiteX2" fmla="*/ 319756 w 319755"/>
                <a:gd name="connsiteY2" fmla="*/ 951425 h 951424"/>
                <a:gd name="connsiteX3" fmla="*/ 0 w 319755"/>
                <a:gd name="connsiteY3" fmla="*/ 951425 h 951424"/>
                <a:gd name="connsiteX4" fmla="*/ 0 w 319755"/>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51424">
                  <a:moveTo>
                    <a:pt x="0" y="0"/>
                  </a:moveTo>
                  <a:lnTo>
                    <a:pt x="319756" y="0"/>
                  </a:lnTo>
                  <a:lnTo>
                    <a:pt x="319756" y="951425"/>
                  </a:lnTo>
                  <a:lnTo>
                    <a:pt x="0" y="951425"/>
                  </a:lnTo>
                  <a:lnTo>
                    <a:pt x="0" y="0"/>
                  </a:lnTo>
                </a:path>
              </a:pathLst>
            </a:custGeom>
            <a:solidFill>
              <a:srgbClr val="A0A0A3"/>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1" name="Freeform 3300">
              <a:extLst>
                <a:ext uri="{FF2B5EF4-FFF2-40B4-BE49-F238E27FC236}">
                  <a16:creationId xmlns:a16="http://schemas.microsoft.com/office/drawing/2014/main" id="{F72D7997-4962-62E7-FACD-FA4CCFF732D7}"/>
                </a:ext>
              </a:extLst>
            </p:cNvPr>
            <p:cNvSpPr/>
            <p:nvPr/>
          </p:nvSpPr>
          <p:spPr>
            <a:xfrm>
              <a:off x="6137925" y="3075164"/>
              <a:ext cx="319755" cy="98524"/>
            </a:xfrm>
            <a:custGeom>
              <a:avLst/>
              <a:gdLst>
                <a:gd name="connsiteX0" fmla="*/ 0 w 319755"/>
                <a:gd name="connsiteY0" fmla="*/ 0 h 98524"/>
                <a:gd name="connsiteX1" fmla="*/ 319756 w 319755"/>
                <a:gd name="connsiteY1" fmla="*/ 0 h 98524"/>
                <a:gd name="connsiteX2" fmla="*/ 319756 w 319755"/>
                <a:gd name="connsiteY2" fmla="*/ 98525 h 98524"/>
                <a:gd name="connsiteX3" fmla="*/ 0 w 319755"/>
                <a:gd name="connsiteY3" fmla="*/ 98525 h 98524"/>
                <a:gd name="connsiteX4" fmla="*/ 0 w 319755"/>
                <a:gd name="connsiteY4" fmla="*/ 0 h 98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524">
                  <a:moveTo>
                    <a:pt x="0" y="0"/>
                  </a:moveTo>
                  <a:lnTo>
                    <a:pt x="319756" y="0"/>
                  </a:lnTo>
                  <a:lnTo>
                    <a:pt x="319756" y="98525"/>
                  </a:lnTo>
                  <a:lnTo>
                    <a:pt x="0" y="98525"/>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2" name="Freeform 3301">
              <a:extLst>
                <a:ext uri="{FF2B5EF4-FFF2-40B4-BE49-F238E27FC236}">
                  <a16:creationId xmlns:a16="http://schemas.microsoft.com/office/drawing/2014/main" id="{4B19A614-C8AB-DCE3-DA68-C80B3B26C1EE}"/>
                </a:ext>
              </a:extLst>
            </p:cNvPr>
            <p:cNvSpPr/>
            <p:nvPr/>
          </p:nvSpPr>
          <p:spPr>
            <a:xfrm>
              <a:off x="6137925" y="3225698"/>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3" name="Freeform 3302">
              <a:extLst>
                <a:ext uri="{FF2B5EF4-FFF2-40B4-BE49-F238E27FC236}">
                  <a16:creationId xmlns:a16="http://schemas.microsoft.com/office/drawing/2014/main" id="{6C16500B-DEB9-BD37-CADD-4099A9507D39}"/>
                </a:ext>
              </a:extLst>
            </p:cNvPr>
            <p:cNvSpPr/>
            <p:nvPr/>
          </p:nvSpPr>
          <p:spPr>
            <a:xfrm>
              <a:off x="6137925" y="3376232"/>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4" name="Freeform 3303">
              <a:extLst>
                <a:ext uri="{FF2B5EF4-FFF2-40B4-BE49-F238E27FC236}">
                  <a16:creationId xmlns:a16="http://schemas.microsoft.com/office/drawing/2014/main" id="{75A17AFD-3049-3F72-F453-F281D12FC64A}"/>
                </a:ext>
              </a:extLst>
            </p:cNvPr>
            <p:cNvSpPr/>
            <p:nvPr/>
          </p:nvSpPr>
          <p:spPr>
            <a:xfrm>
              <a:off x="6137925" y="3526766"/>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5" name="Freeform 3304">
              <a:extLst>
                <a:ext uri="{FF2B5EF4-FFF2-40B4-BE49-F238E27FC236}">
                  <a16:creationId xmlns:a16="http://schemas.microsoft.com/office/drawing/2014/main" id="{0A1FD9DD-C1D7-5228-C0FF-85D52F65EDA0}"/>
                </a:ext>
              </a:extLst>
            </p:cNvPr>
            <p:cNvSpPr/>
            <p:nvPr/>
          </p:nvSpPr>
          <p:spPr>
            <a:xfrm>
              <a:off x="6137925" y="3677300"/>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6" name="Freeform 3305">
              <a:extLst>
                <a:ext uri="{FF2B5EF4-FFF2-40B4-BE49-F238E27FC236}">
                  <a16:creationId xmlns:a16="http://schemas.microsoft.com/office/drawing/2014/main" id="{83D82486-E7B0-6816-2E12-7403A37449B7}"/>
                </a:ext>
              </a:extLst>
            </p:cNvPr>
            <p:cNvSpPr/>
            <p:nvPr/>
          </p:nvSpPr>
          <p:spPr>
            <a:xfrm>
              <a:off x="6137925" y="3827834"/>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7" name="Freeform 3306">
              <a:extLst>
                <a:ext uri="{FF2B5EF4-FFF2-40B4-BE49-F238E27FC236}">
                  <a16:creationId xmlns:a16="http://schemas.microsoft.com/office/drawing/2014/main" id="{0C7DFB66-4E64-A60B-59CA-D2A43E8FE571}"/>
                </a:ext>
              </a:extLst>
            </p:cNvPr>
            <p:cNvSpPr/>
            <p:nvPr/>
          </p:nvSpPr>
          <p:spPr>
            <a:xfrm>
              <a:off x="6431311" y="3040396"/>
              <a:ext cx="26369" cy="189"/>
            </a:xfrm>
            <a:custGeom>
              <a:avLst/>
              <a:gdLst>
                <a:gd name="connsiteX0" fmla="*/ 26370 w 26369"/>
                <a:gd name="connsiteY0" fmla="*/ 189 h 189"/>
                <a:gd name="connsiteX1" fmla="*/ 0 w 26369"/>
                <a:gd name="connsiteY1" fmla="*/ 189 h 189"/>
                <a:gd name="connsiteX2" fmla="*/ 0 w 26369"/>
                <a:gd name="connsiteY2" fmla="*/ 0 h 189"/>
                <a:gd name="connsiteX3" fmla="*/ 26370 w 26369"/>
                <a:gd name="connsiteY3" fmla="*/ 0 h 189"/>
                <a:gd name="connsiteX4" fmla="*/ 26370 w 26369"/>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189">
                  <a:moveTo>
                    <a:pt x="26370" y="189"/>
                  </a:moveTo>
                  <a:lnTo>
                    <a:pt x="0" y="189"/>
                  </a:lnTo>
                  <a:lnTo>
                    <a:pt x="0" y="0"/>
                  </a:lnTo>
                  <a:lnTo>
                    <a:pt x="26370" y="0"/>
                  </a:lnTo>
                  <a:lnTo>
                    <a:pt x="26370" y="189"/>
                  </a:lnTo>
                </a:path>
              </a:pathLst>
            </a:custGeom>
            <a:solidFill>
              <a:srgbClr val="8CA8B1"/>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8" name="Freeform 3307">
              <a:extLst>
                <a:ext uri="{FF2B5EF4-FFF2-40B4-BE49-F238E27FC236}">
                  <a16:creationId xmlns:a16="http://schemas.microsoft.com/office/drawing/2014/main" id="{9FF336F6-6ABE-6DAB-BCC1-382D0612AA0F}"/>
                </a:ext>
              </a:extLst>
            </p:cNvPr>
            <p:cNvSpPr/>
            <p:nvPr/>
          </p:nvSpPr>
          <p:spPr>
            <a:xfrm>
              <a:off x="6431311" y="3099890"/>
              <a:ext cx="26369" cy="73798"/>
            </a:xfrm>
            <a:custGeom>
              <a:avLst/>
              <a:gdLst>
                <a:gd name="connsiteX0" fmla="*/ 26370 w 26369"/>
                <a:gd name="connsiteY0" fmla="*/ 73799 h 73798"/>
                <a:gd name="connsiteX1" fmla="*/ 26370 w 26369"/>
                <a:gd name="connsiteY1" fmla="*/ 73799 h 73798"/>
                <a:gd name="connsiteX2" fmla="*/ 0 w 26369"/>
                <a:gd name="connsiteY2" fmla="*/ 73799 h 73798"/>
                <a:gd name="connsiteX3" fmla="*/ 0 w 26369"/>
                <a:gd name="connsiteY3" fmla="*/ 0 h 73798"/>
                <a:gd name="connsiteX4" fmla="*/ 26370 w 26369"/>
                <a:gd name="connsiteY4" fmla="*/ 0 h 73798"/>
                <a:gd name="connsiteX5" fmla="*/ 26370 w 26369"/>
                <a:gd name="connsiteY5" fmla="*/ 73799 h 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98">
                  <a:moveTo>
                    <a:pt x="26370" y="73799"/>
                  </a:moveTo>
                  <a:lnTo>
                    <a:pt x="26370" y="73799"/>
                  </a:lnTo>
                  <a:lnTo>
                    <a:pt x="0" y="73799"/>
                  </a:lnTo>
                  <a:lnTo>
                    <a:pt x="0" y="0"/>
                  </a:lnTo>
                  <a:lnTo>
                    <a:pt x="26370" y="0"/>
                  </a:lnTo>
                  <a:lnTo>
                    <a:pt x="26370" y="73799"/>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09" name="Freeform 3308">
              <a:extLst>
                <a:ext uri="{FF2B5EF4-FFF2-40B4-BE49-F238E27FC236}">
                  <a16:creationId xmlns:a16="http://schemas.microsoft.com/office/drawing/2014/main" id="{30F7C52B-465E-1520-4E6D-E36511BBC162}"/>
                </a:ext>
              </a:extLst>
            </p:cNvPr>
            <p:cNvSpPr/>
            <p:nvPr/>
          </p:nvSpPr>
          <p:spPr>
            <a:xfrm>
              <a:off x="6431311"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0" name="Freeform 3309">
              <a:extLst>
                <a:ext uri="{FF2B5EF4-FFF2-40B4-BE49-F238E27FC236}">
                  <a16:creationId xmlns:a16="http://schemas.microsoft.com/office/drawing/2014/main" id="{1A9C0C07-BA24-6426-8667-3E48AB77CC65}"/>
                </a:ext>
              </a:extLst>
            </p:cNvPr>
            <p:cNvSpPr/>
            <p:nvPr/>
          </p:nvSpPr>
          <p:spPr>
            <a:xfrm>
              <a:off x="6160026" y="3040396"/>
              <a:ext cx="4268" cy="189"/>
            </a:xfrm>
            <a:custGeom>
              <a:avLst/>
              <a:gdLst>
                <a:gd name="connsiteX0" fmla="*/ 4268 w 4268"/>
                <a:gd name="connsiteY0" fmla="*/ 189 h 189"/>
                <a:gd name="connsiteX1" fmla="*/ 285 w 4268"/>
                <a:gd name="connsiteY1" fmla="*/ 189 h 189"/>
                <a:gd name="connsiteX2" fmla="*/ 0 w 4268"/>
                <a:gd name="connsiteY2" fmla="*/ 0 h 189"/>
                <a:gd name="connsiteX3" fmla="*/ 4268 w 4268"/>
                <a:gd name="connsiteY3" fmla="*/ 0 h 189"/>
                <a:gd name="connsiteX4" fmla="*/ 4268 w 4268"/>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8" h="189">
                  <a:moveTo>
                    <a:pt x="4268" y="189"/>
                  </a:moveTo>
                  <a:lnTo>
                    <a:pt x="285" y="189"/>
                  </a:lnTo>
                  <a:lnTo>
                    <a:pt x="0" y="0"/>
                  </a:lnTo>
                  <a:lnTo>
                    <a:pt x="4268" y="0"/>
                  </a:lnTo>
                  <a:lnTo>
                    <a:pt x="4268" y="189"/>
                  </a:lnTo>
                </a:path>
              </a:pathLst>
            </a:custGeom>
            <a:solidFill>
              <a:srgbClr val="8CA8B1"/>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1" name="Freeform 3310">
              <a:extLst>
                <a:ext uri="{FF2B5EF4-FFF2-40B4-BE49-F238E27FC236}">
                  <a16:creationId xmlns:a16="http://schemas.microsoft.com/office/drawing/2014/main" id="{D9CB71E0-0254-F6D9-AF13-399BE8156A36}"/>
                </a:ext>
              </a:extLst>
            </p:cNvPr>
            <p:cNvSpPr/>
            <p:nvPr/>
          </p:nvSpPr>
          <p:spPr>
            <a:xfrm>
              <a:off x="6160311" y="3040585"/>
              <a:ext cx="3983" cy="4073"/>
            </a:xfrm>
            <a:custGeom>
              <a:avLst/>
              <a:gdLst>
                <a:gd name="connsiteX0" fmla="*/ 3984 w 3983"/>
                <a:gd name="connsiteY0" fmla="*/ 4074 h 4073"/>
                <a:gd name="connsiteX1" fmla="*/ 0 w 3983"/>
                <a:gd name="connsiteY1" fmla="*/ 0 h 4073"/>
                <a:gd name="connsiteX2" fmla="*/ 3984 w 3983"/>
                <a:gd name="connsiteY2" fmla="*/ 0 h 4073"/>
                <a:gd name="connsiteX3" fmla="*/ 3984 w 3983"/>
                <a:gd name="connsiteY3" fmla="*/ 4074 h 4073"/>
              </a:gdLst>
              <a:ahLst/>
              <a:cxnLst>
                <a:cxn ang="0">
                  <a:pos x="connsiteX0" y="connsiteY0"/>
                </a:cxn>
                <a:cxn ang="0">
                  <a:pos x="connsiteX1" y="connsiteY1"/>
                </a:cxn>
                <a:cxn ang="0">
                  <a:pos x="connsiteX2" y="connsiteY2"/>
                </a:cxn>
                <a:cxn ang="0">
                  <a:pos x="connsiteX3" y="connsiteY3"/>
                </a:cxn>
              </a:cxnLst>
              <a:rect l="l" t="t" r="r" b="b"/>
              <a:pathLst>
                <a:path w="3983" h="4073">
                  <a:moveTo>
                    <a:pt x="3984" y="4074"/>
                  </a:moveTo>
                  <a:lnTo>
                    <a:pt x="0" y="0"/>
                  </a:lnTo>
                  <a:lnTo>
                    <a:pt x="3984" y="0"/>
                  </a:lnTo>
                  <a:lnTo>
                    <a:pt x="3984" y="4074"/>
                  </a:lnTo>
                </a:path>
              </a:pathLst>
            </a:custGeom>
            <a:solidFill>
              <a:srgbClr val="AAC1C8"/>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2" name="Freeform 3311">
              <a:extLst>
                <a:ext uri="{FF2B5EF4-FFF2-40B4-BE49-F238E27FC236}">
                  <a16:creationId xmlns:a16="http://schemas.microsoft.com/office/drawing/2014/main" id="{590D17FF-0CDD-A43E-5973-B712B8F292FE}"/>
                </a:ext>
              </a:extLst>
            </p:cNvPr>
            <p:cNvSpPr/>
            <p:nvPr/>
          </p:nvSpPr>
          <p:spPr>
            <a:xfrm>
              <a:off x="6290547" y="3040585"/>
              <a:ext cx="14512" cy="951424"/>
            </a:xfrm>
            <a:custGeom>
              <a:avLst/>
              <a:gdLst>
                <a:gd name="connsiteX0" fmla="*/ 0 w 14512"/>
                <a:gd name="connsiteY0" fmla="*/ 0 h 951424"/>
                <a:gd name="connsiteX1" fmla="*/ 14513 w 14512"/>
                <a:gd name="connsiteY1" fmla="*/ 0 h 951424"/>
                <a:gd name="connsiteX2" fmla="*/ 14513 w 14512"/>
                <a:gd name="connsiteY2" fmla="*/ 951425 h 951424"/>
                <a:gd name="connsiteX3" fmla="*/ 0 w 14512"/>
                <a:gd name="connsiteY3" fmla="*/ 951425 h 951424"/>
                <a:gd name="connsiteX4" fmla="*/ 0 w 14512"/>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2" h="951424">
                  <a:moveTo>
                    <a:pt x="0" y="0"/>
                  </a:moveTo>
                  <a:lnTo>
                    <a:pt x="14513" y="0"/>
                  </a:lnTo>
                  <a:lnTo>
                    <a:pt x="14513" y="951425"/>
                  </a:lnTo>
                  <a:lnTo>
                    <a:pt x="0" y="951425"/>
                  </a:lnTo>
                  <a:lnTo>
                    <a:pt x="0" y="0"/>
                  </a:lnTo>
                </a:path>
              </a:pathLst>
            </a:custGeom>
            <a:solidFill>
              <a:srgbClr val="FFFFFF">
                <a:lumMod val="8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3" name="Freeform 3312">
              <a:extLst>
                <a:ext uri="{FF2B5EF4-FFF2-40B4-BE49-F238E27FC236}">
                  <a16:creationId xmlns:a16="http://schemas.microsoft.com/office/drawing/2014/main" id="{AD8D376A-2284-45CA-7FF6-3B3ABF9A3E02}"/>
                </a:ext>
              </a:extLst>
            </p:cNvPr>
            <p:cNvSpPr/>
            <p:nvPr/>
          </p:nvSpPr>
          <p:spPr>
            <a:xfrm>
              <a:off x="6117057" y="2854715"/>
              <a:ext cx="361491" cy="20841"/>
            </a:xfrm>
            <a:custGeom>
              <a:avLst/>
              <a:gdLst>
                <a:gd name="connsiteX0" fmla="*/ 361492 w 361491"/>
                <a:gd name="connsiteY0" fmla="*/ 20842 h 20841"/>
                <a:gd name="connsiteX1" fmla="*/ 0 w 361491"/>
                <a:gd name="connsiteY1" fmla="*/ 20842 h 20841"/>
                <a:gd name="connsiteX2" fmla="*/ 0 w 361491"/>
                <a:gd name="connsiteY2" fmla="*/ 0 h 20841"/>
                <a:gd name="connsiteX3" fmla="*/ 361492 w 361491"/>
                <a:gd name="connsiteY3" fmla="*/ 0 h 20841"/>
                <a:gd name="connsiteX4" fmla="*/ 361492 w 361491"/>
                <a:gd name="connsiteY4" fmla="*/ 20842 h 20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20841">
                  <a:moveTo>
                    <a:pt x="361492" y="20842"/>
                  </a:moveTo>
                  <a:lnTo>
                    <a:pt x="0" y="20842"/>
                  </a:lnTo>
                  <a:lnTo>
                    <a:pt x="0" y="0"/>
                  </a:lnTo>
                  <a:lnTo>
                    <a:pt x="361492" y="0"/>
                  </a:lnTo>
                  <a:lnTo>
                    <a:pt x="361492" y="20842"/>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4" name="Freeform 3313">
              <a:extLst>
                <a:ext uri="{FF2B5EF4-FFF2-40B4-BE49-F238E27FC236}">
                  <a16:creationId xmlns:a16="http://schemas.microsoft.com/office/drawing/2014/main" id="{030F57DB-45B3-D380-0547-3917C1566FEE}"/>
                </a:ext>
              </a:extLst>
            </p:cNvPr>
            <p:cNvSpPr/>
            <p:nvPr/>
          </p:nvSpPr>
          <p:spPr>
            <a:xfrm>
              <a:off x="6105200" y="2826674"/>
              <a:ext cx="385110" cy="30220"/>
            </a:xfrm>
            <a:custGeom>
              <a:avLst/>
              <a:gdLst>
                <a:gd name="connsiteX0" fmla="*/ 0 w 385110"/>
                <a:gd name="connsiteY0" fmla="*/ 30221 h 30220"/>
                <a:gd name="connsiteX1" fmla="*/ 385110 w 385110"/>
                <a:gd name="connsiteY1" fmla="*/ 30221 h 30220"/>
                <a:gd name="connsiteX2" fmla="*/ 385110 w 385110"/>
                <a:gd name="connsiteY2" fmla="*/ 0 h 30220"/>
                <a:gd name="connsiteX3" fmla="*/ 0 w 385110"/>
                <a:gd name="connsiteY3" fmla="*/ 0 h 30220"/>
                <a:gd name="connsiteX4" fmla="*/ 0 w 385110"/>
                <a:gd name="connsiteY4" fmla="*/ 30221 h 30220"/>
                <a:gd name="connsiteX5" fmla="*/ 0 w 385110"/>
                <a:gd name="connsiteY5" fmla="*/ 30221 h 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110" h="30220">
                  <a:moveTo>
                    <a:pt x="0" y="30221"/>
                  </a:moveTo>
                  <a:lnTo>
                    <a:pt x="385110" y="30221"/>
                  </a:lnTo>
                  <a:lnTo>
                    <a:pt x="385110" y="0"/>
                  </a:lnTo>
                  <a:lnTo>
                    <a:pt x="0" y="0"/>
                  </a:lnTo>
                  <a:lnTo>
                    <a:pt x="0" y="30221"/>
                  </a:lnTo>
                  <a:lnTo>
                    <a:pt x="0" y="30221"/>
                  </a:lnTo>
                  <a:close/>
                </a:path>
              </a:pathLst>
            </a:custGeom>
            <a:solidFill>
              <a:srgbClr val="A0A0A3">
                <a:lumMod val="40000"/>
                <a:lumOff val="6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5" name="Freeform 3314">
              <a:extLst>
                <a:ext uri="{FF2B5EF4-FFF2-40B4-BE49-F238E27FC236}">
                  <a16:creationId xmlns:a16="http://schemas.microsoft.com/office/drawing/2014/main" id="{16394621-7FBE-3DA5-3137-E5E15ED46821}"/>
                </a:ext>
              </a:extLst>
            </p:cNvPr>
            <p:cNvSpPr/>
            <p:nvPr/>
          </p:nvSpPr>
          <p:spPr>
            <a:xfrm>
              <a:off x="6137925" y="3019365"/>
              <a:ext cx="22101" cy="21031"/>
            </a:xfrm>
            <a:custGeom>
              <a:avLst/>
              <a:gdLst>
                <a:gd name="connsiteX0" fmla="*/ 22101 w 22101"/>
                <a:gd name="connsiteY0" fmla="*/ 21031 h 21031"/>
                <a:gd name="connsiteX1" fmla="*/ 0 w 22101"/>
                <a:gd name="connsiteY1" fmla="*/ 21031 h 21031"/>
                <a:gd name="connsiteX2" fmla="*/ 0 w 22101"/>
                <a:gd name="connsiteY2" fmla="*/ 0 h 21031"/>
                <a:gd name="connsiteX3" fmla="*/ 4174 w 22101"/>
                <a:gd name="connsiteY3" fmla="*/ 3126 h 21031"/>
                <a:gd name="connsiteX4" fmla="*/ 22101 w 22101"/>
                <a:gd name="connsiteY4" fmla="*/ 21031 h 2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01" h="21031">
                  <a:moveTo>
                    <a:pt x="22101" y="21031"/>
                  </a:moveTo>
                  <a:lnTo>
                    <a:pt x="0" y="21031"/>
                  </a:lnTo>
                  <a:lnTo>
                    <a:pt x="0" y="0"/>
                  </a:lnTo>
                  <a:lnTo>
                    <a:pt x="4174" y="3126"/>
                  </a:lnTo>
                  <a:lnTo>
                    <a:pt x="22101" y="21031"/>
                  </a:lnTo>
                </a:path>
              </a:pathLst>
            </a:custGeom>
            <a:solidFill>
              <a:srgbClr val="8CA8B1"/>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6" name="Freeform 3315">
              <a:extLst>
                <a:ext uri="{FF2B5EF4-FFF2-40B4-BE49-F238E27FC236}">
                  <a16:creationId xmlns:a16="http://schemas.microsoft.com/office/drawing/2014/main" id="{F6FA11A5-36F9-3A4C-1ADA-BA143CED4B84}"/>
                </a:ext>
              </a:extLst>
            </p:cNvPr>
            <p:cNvSpPr/>
            <p:nvPr/>
          </p:nvSpPr>
          <p:spPr>
            <a:xfrm>
              <a:off x="6164295" y="3400958"/>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7" name="Freeform 3316">
              <a:extLst>
                <a:ext uri="{FF2B5EF4-FFF2-40B4-BE49-F238E27FC236}">
                  <a16:creationId xmlns:a16="http://schemas.microsoft.com/office/drawing/2014/main" id="{1AAA8305-6E0C-0463-6544-7939E3A5178A}"/>
                </a:ext>
              </a:extLst>
            </p:cNvPr>
            <p:cNvSpPr/>
            <p:nvPr/>
          </p:nvSpPr>
          <p:spPr>
            <a:xfrm>
              <a:off x="6164295" y="3551492"/>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8" name="Freeform 3317">
              <a:extLst>
                <a:ext uri="{FF2B5EF4-FFF2-40B4-BE49-F238E27FC236}">
                  <a16:creationId xmlns:a16="http://schemas.microsoft.com/office/drawing/2014/main" id="{0357FBBA-AF17-C495-9E88-7435A45182F3}"/>
                </a:ext>
              </a:extLst>
            </p:cNvPr>
            <p:cNvSpPr/>
            <p:nvPr/>
          </p:nvSpPr>
          <p:spPr>
            <a:xfrm>
              <a:off x="6164295" y="3702026"/>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19" name="Freeform 3318">
              <a:extLst>
                <a:ext uri="{FF2B5EF4-FFF2-40B4-BE49-F238E27FC236}">
                  <a16:creationId xmlns:a16="http://schemas.microsoft.com/office/drawing/2014/main" id="{0636E132-F2B2-9090-941E-455818719C51}"/>
                </a:ext>
              </a:extLst>
            </p:cNvPr>
            <p:cNvSpPr/>
            <p:nvPr/>
          </p:nvSpPr>
          <p:spPr>
            <a:xfrm>
              <a:off x="6164295" y="3852560"/>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0" name="Freeform 3319">
              <a:extLst>
                <a:ext uri="{FF2B5EF4-FFF2-40B4-BE49-F238E27FC236}">
                  <a16:creationId xmlns:a16="http://schemas.microsoft.com/office/drawing/2014/main" id="{E2976E86-4137-185E-0F4E-0E1C06432C31}"/>
                </a:ext>
              </a:extLst>
            </p:cNvPr>
            <p:cNvSpPr/>
            <p:nvPr/>
          </p:nvSpPr>
          <p:spPr>
            <a:xfrm>
              <a:off x="6164295" y="3376232"/>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1" name="Freeform 3320">
              <a:extLst>
                <a:ext uri="{FF2B5EF4-FFF2-40B4-BE49-F238E27FC236}">
                  <a16:creationId xmlns:a16="http://schemas.microsoft.com/office/drawing/2014/main" id="{74722B75-33E3-99FB-E9AC-62AF86ECC8A9}"/>
                </a:ext>
              </a:extLst>
            </p:cNvPr>
            <p:cNvSpPr/>
            <p:nvPr/>
          </p:nvSpPr>
          <p:spPr>
            <a:xfrm>
              <a:off x="6164295" y="3526766"/>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2" name="Freeform 3321">
              <a:extLst>
                <a:ext uri="{FF2B5EF4-FFF2-40B4-BE49-F238E27FC236}">
                  <a16:creationId xmlns:a16="http://schemas.microsoft.com/office/drawing/2014/main" id="{63968BC0-571E-B85A-3E28-F73851EB95CC}"/>
                </a:ext>
              </a:extLst>
            </p:cNvPr>
            <p:cNvSpPr/>
            <p:nvPr/>
          </p:nvSpPr>
          <p:spPr>
            <a:xfrm>
              <a:off x="6164295" y="3677300"/>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3" name="Freeform 3322">
              <a:extLst>
                <a:ext uri="{FF2B5EF4-FFF2-40B4-BE49-F238E27FC236}">
                  <a16:creationId xmlns:a16="http://schemas.microsoft.com/office/drawing/2014/main" id="{5DA42467-B3E7-7FC8-8B03-2D3A85C873A9}"/>
                </a:ext>
              </a:extLst>
            </p:cNvPr>
            <p:cNvSpPr/>
            <p:nvPr/>
          </p:nvSpPr>
          <p:spPr>
            <a:xfrm>
              <a:off x="6164295" y="3827834"/>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4" name="Freeform 3323">
              <a:extLst>
                <a:ext uri="{FF2B5EF4-FFF2-40B4-BE49-F238E27FC236}">
                  <a16:creationId xmlns:a16="http://schemas.microsoft.com/office/drawing/2014/main" id="{23BB167D-4228-A91F-CE10-6A5DA566BC72}"/>
                </a:ext>
              </a:extLst>
            </p:cNvPr>
            <p:cNvSpPr/>
            <p:nvPr/>
          </p:nvSpPr>
          <p:spPr>
            <a:xfrm>
              <a:off x="6431311" y="3400958"/>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5" name="Freeform 3324">
              <a:extLst>
                <a:ext uri="{FF2B5EF4-FFF2-40B4-BE49-F238E27FC236}">
                  <a16:creationId xmlns:a16="http://schemas.microsoft.com/office/drawing/2014/main" id="{A4103399-C9FB-09FD-B018-B348E7966FA7}"/>
                </a:ext>
              </a:extLst>
            </p:cNvPr>
            <p:cNvSpPr/>
            <p:nvPr/>
          </p:nvSpPr>
          <p:spPr>
            <a:xfrm>
              <a:off x="6431311" y="3551492"/>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6" name="Freeform 3325">
              <a:extLst>
                <a:ext uri="{FF2B5EF4-FFF2-40B4-BE49-F238E27FC236}">
                  <a16:creationId xmlns:a16="http://schemas.microsoft.com/office/drawing/2014/main" id="{26B55409-F89D-6A05-D6ED-DFFA03FD45A6}"/>
                </a:ext>
              </a:extLst>
            </p:cNvPr>
            <p:cNvSpPr/>
            <p:nvPr/>
          </p:nvSpPr>
          <p:spPr>
            <a:xfrm>
              <a:off x="6431311" y="3702026"/>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7" name="Freeform 3326">
              <a:extLst>
                <a:ext uri="{FF2B5EF4-FFF2-40B4-BE49-F238E27FC236}">
                  <a16:creationId xmlns:a16="http://schemas.microsoft.com/office/drawing/2014/main" id="{59F98DCC-B362-D6B3-ACC2-E09C54D7E597}"/>
                </a:ext>
              </a:extLst>
            </p:cNvPr>
            <p:cNvSpPr/>
            <p:nvPr/>
          </p:nvSpPr>
          <p:spPr>
            <a:xfrm>
              <a:off x="6431311" y="3852560"/>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8" name="Freeform 3327">
              <a:extLst>
                <a:ext uri="{FF2B5EF4-FFF2-40B4-BE49-F238E27FC236}">
                  <a16:creationId xmlns:a16="http://schemas.microsoft.com/office/drawing/2014/main" id="{2FB32E04-1CA2-105F-94A9-E4807350FC21}"/>
                </a:ext>
              </a:extLst>
            </p:cNvPr>
            <p:cNvSpPr/>
            <p:nvPr/>
          </p:nvSpPr>
          <p:spPr>
            <a:xfrm>
              <a:off x="6431311"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29" name="Freeform 3328">
              <a:extLst>
                <a:ext uri="{FF2B5EF4-FFF2-40B4-BE49-F238E27FC236}">
                  <a16:creationId xmlns:a16="http://schemas.microsoft.com/office/drawing/2014/main" id="{7A0CD3A0-2EC2-D97E-3717-7165CE22CA11}"/>
                </a:ext>
              </a:extLst>
            </p:cNvPr>
            <p:cNvSpPr/>
            <p:nvPr/>
          </p:nvSpPr>
          <p:spPr>
            <a:xfrm>
              <a:off x="6431311"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0" name="Freeform 3329">
              <a:extLst>
                <a:ext uri="{FF2B5EF4-FFF2-40B4-BE49-F238E27FC236}">
                  <a16:creationId xmlns:a16="http://schemas.microsoft.com/office/drawing/2014/main" id="{00ACD263-810A-B954-7A45-DD15BFC85BE4}"/>
                </a:ext>
              </a:extLst>
            </p:cNvPr>
            <p:cNvSpPr/>
            <p:nvPr/>
          </p:nvSpPr>
          <p:spPr>
            <a:xfrm>
              <a:off x="6431311"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1" name="Freeform 3330">
              <a:extLst>
                <a:ext uri="{FF2B5EF4-FFF2-40B4-BE49-F238E27FC236}">
                  <a16:creationId xmlns:a16="http://schemas.microsoft.com/office/drawing/2014/main" id="{F5E81564-BD2F-FA8E-8D3B-55A7DC3B56E2}"/>
                </a:ext>
              </a:extLst>
            </p:cNvPr>
            <p:cNvSpPr/>
            <p:nvPr/>
          </p:nvSpPr>
          <p:spPr>
            <a:xfrm>
              <a:off x="6431311"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2" name="Freeform 3331">
              <a:extLst>
                <a:ext uri="{FF2B5EF4-FFF2-40B4-BE49-F238E27FC236}">
                  <a16:creationId xmlns:a16="http://schemas.microsoft.com/office/drawing/2014/main" id="{4D55B46E-993D-1E55-45F4-915C1FCCB01D}"/>
                </a:ext>
              </a:extLst>
            </p:cNvPr>
            <p:cNvSpPr/>
            <p:nvPr/>
          </p:nvSpPr>
          <p:spPr>
            <a:xfrm>
              <a:off x="6137925" y="3040396"/>
              <a:ext cx="22385" cy="189"/>
            </a:xfrm>
            <a:custGeom>
              <a:avLst/>
              <a:gdLst>
                <a:gd name="connsiteX0" fmla="*/ 22386 w 22385"/>
                <a:gd name="connsiteY0" fmla="*/ 189 h 189"/>
                <a:gd name="connsiteX1" fmla="*/ 0 w 22385"/>
                <a:gd name="connsiteY1" fmla="*/ 189 h 189"/>
                <a:gd name="connsiteX2" fmla="*/ 0 w 22385"/>
                <a:gd name="connsiteY2" fmla="*/ 0 h 189"/>
                <a:gd name="connsiteX3" fmla="*/ 22101 w 22385"/>
                <a:gd name="connsiteY3" fmla="*/ 0 h 189"/>
                <a:gd name="connsiteX4" fmla="*/ 22386 w 22385"/>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5" h="189">
                  <a:moveTo>
                    <a:pt x="22386" y="189"/>
                  </a:moveTo>
                  <a:lnTo>
                    <a:pt x="0" y="189"/>
                  </a:lnTo>
                  <a:lnTo>
                    <a:pt x="0" y="0"/>
                  </a:lnTo>
                  <a:lnTo>
                    <a:pt x="22101" y="0"/>
                  </a:lnTo>
                  <a:lnTo>
                    <a:pt x="22386" y="189"/>
                  </a:lnTo>
                </a:path>
              </a:pathLst>
            </a:custGeom>
            <a:solidFill>
              <a:srgbClr val="66858F"/>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3" name="Freeform 3332">
              <a:extLst>
                <a:ext uri="{FF2B5EF4-FFF2-40B4-BE49-F238E27FC236}">
                  <a16:creationId xmlns:a16="http://schemas.microsoft.com/office/drawing/2014/main" id="{C68E4628-70D1-CB62-2D89-F9F8C7AF3269}"/>
                </a:ext>
              </a:extLst>
            </p:cNvPr>
            <p:cNvSpPr/>
            <p:nvPr/>
          </p:nvSpPr>
          <p:spPr>
            <a:xfrm>
              <a:off x="6137925" y="3099890"/>
              <a:ext cx="26369" cy="73798"/>
            </a:xfrm>
            <a:custGeom>
              <a:avLst/>
              <a:gdLst>
                <a:gd name="connsiteX0" fmla="*/ 26370 w 26369"/>
                <a:gd name="connsiteY0" fmla="*/ 73799 h 73798"/>
                <a:gd name="connsiteX1" fmla="*/ 0 w 26369"/>
                <a:gd name="connsiteY1" fmla="*/ 73799 h 73798"/>
                <a:gd name="connsiteX2" fmla="*/ 0 w 26369"/>
                <a:gd name="connsiteY2" fmla="*/ 0 h 73798"/>
                <a:gd name="connsiteX3" fmla="*/ 26370 w 26369"/>
                <a:gd name="connsiteY3" fmla="*/ 0 h 73798"/>
                <a:gd name="connsiteX4" fmla="*/ 26370 w 26369"/>
                <a:gd name="connsiteY4" fmla="*/ 73799 h 7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98">
                  <a:moveTo>
                    <a:pt x="26370" y="73799"/>
                  </a:moveTo>
                  <a:lnTo>
                    <a:pt x="0" y="73799"/>
                  </a:lnTo>
                  <a:lnTo>
                    <a:pt x="0" y="0"/>
                  </a:lnTo>
                  <a:lnTo>
                    <a:pt x="26370" y="0"/>
                  </a:lnTo>
                  <a:lnTo>
                    <a:pt x="26370" y="73799"/>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4" name="Freeform 3333">
              <a:extLst>
                <a:ext uri="{FF2B5EF4-FFF2-40B4-BE49-F238E27FC236}">
                  <a16:creationId xmlns:a16="http://schemas.microsoft.com/office/drawing/2014/main" id="{D60688A5-5246-F6B3-5CB4-7CD57213FF69}"/>
                </a:ext>
              </a:extLst>
            </p:cNvPr>
            <p:cNvSpPr/>
            <p:nvPr/>
          </p:nvSpPr>
          <p:spPr>
            <a:xfrm>
              <a:off x="6137925"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5" name="Freeform 3334">
              <a:extLst>
                <a:ext uri="{FF2B5EF4-FFF2-40B4-BE49-F238E27FC236}">
                  <a16:creationId xmlns:a16="http://schemas.microsoft.com/office/drawing/2014/main" id="{00788EB4-E311-D90E-A58F-87FC2F5B9F19}"/>
                </a:ext>
              </a:extLst>
            </p:cNvPr>
            <p:cNvSpPr/>
            <p:nvPr/>
          </p:nvSpPr>
          <p:spPr>
            <a:xfrm>
              <a:off x="6137925" y="3400958"/>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6" name="Freeform 3335">
              <a:extLst>
                <a:ext uri="{FF2B5EF4-FFF2-40B4-BE49-F238E27FC236}">
                  <a16:creationId xmlns:a16="http://schemas.microsoft.com/office/drawing/2014/main" id="{84AC4FC9-6728-FCD0-4D99-29F0648A0920}"/>
                </a:ext>
              </a:extLst>
            </p:cNvPr>
            <p:cNvSpPr/>
            <p:nvPr/>
          </p:nvSpPr>
          <p:spPr>
            <a:xfrm>
              <a:off x="6137925" y="3551492"/>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7" name="Freeform 3336">
              <a:extLst>
                <a:ext uri="{FF2B5EF4-FFF2-40B4-BE49-F238E27FC236}">
                  <a16:creationId xmlns:a16="http://schemas.microsoft.com/office/drawing/2014/main" id="{ECA3A173-7E72-9411-2E8D-02B780518B59}"/>
                </a:ext>
              </a:extLst>
            </p:cNvPr>
            <p:cNvSpPr/>
            <p:nvPr/>
          </p:nvSpPr>
          <p:spPr>
            <a:xfrm>
              <a:off x="6137925" y="3702026"/>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8" name="Freeform 3337">
              <a:extLst>
                <a:ext uri="{FF2B5EF4-FFF2-40B4-BE49-F238E27FC236}">
                  <a16:creationId xmlns:a16="http://schemas.microsoft.com/office/drawing/2014/main" id="{7FCC95C9-B4F5-168A-380A-051345187DFB}"/>
                </a:ext>
              </a:extLst>
            </p:cNvPr>
            <p:cNvSpPr/>
            <p:nvPr/>
          </p:nvSpPr>
          <p:spPr>
            <a:xfrm>
              <a:off x="6137925" y="3852560"/>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39" name="Freeform 3338">
              <a:extLst>
                <a:ext uri="{FF2B5EF4-FFF2-40B4-BE49-F238E27FC236}">
                  <a16:creationId xmlns:a16="http://schemas.microsoft.com/office/drawing/2014/main" id="{07D3E99D-97EC-4220-109B-60A5677722A0}"/>
                </a:ext>
              </a:extLst>
            </p:cNvPr>
            <p:cNvSpPr/>
            <p:nvPr/>
          </p:nvSpPr>
          <p:spPr>
            <a:xfrm>
              <a:off x="6137925"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0" name="Freeform 3339">
              <a:extLst>
                <a:ext uri="{FF2B5EF4-FFF2-40B4-BE49-F238E27FC236}">
                  <a16:creationId xmlns:a16="http://schemas.microsoft.com/office/drawing/2014/main" id="{3FB1FEB2-1548-4870-D6C7-2D6E33D5349E}"/>
                </a:ext>
              </a:extLst>
            </p:cNvPr>
            <p:cNvSpPr/>
            <p:nvPr/>
          </p:nvSpPr>
          <p:spPr>
            <a:xfrm>
              <a:off x="6137925"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1" name="Freeform 3340">
              <a:extLst>
                <a:ext uri="{FF2B5EF4-FFF2-40B4-BE49-F238E27FC236}">
                  <a16:creationId xmlns:a16="http://schemas.microsoft.com/office/drawing/2014/main" id="{3143D71C-EBB4-6462-F98D-99D9E6E98ACB}"/>
                </a:ext>
              </a:extLst>
            </p:cNvPr>
            <p:cNvSpPr/>
            <p:nvPr/>
          </p:nvSpPr>
          <p:spPr>
            <a:xfrm>
              <a:off x="6137925"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2" name="Freeform 3341">
              <a:extLst>
                <a:ext uri="{FF2B5EF4-FFF2-40B4-BE49-F238E27FC236}">
                  <a16:creationId xmlns:a16="http://schemas.microsoft.com/office/drawing/2014/main" id="{66FA1483-10F8-15D2-C177-C01532D34054}"/>
                </a:ext>
              </a:extLst>
            </p:cNvPr>
            <p:cNvSpPr/>
            <p:nvPr/>
          </p:nvSpPr>
          <p:spPr>
            <a:xfrm>
              <a:off x="6428276"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3" name="Freeform 3342">
              <a:extLst>
                <a:ext uri="{FF2B5EF4-FFF2-40B4-BE49-F238E27FC236}">
                  <a16:creationId xmlns:a16="http://schemas.microsoft.com/office/drawing/2014/main" id="{4639FD8B-E9B3-C25E-E63F-70E80A20D9E6}"/>
                </a:ext>
              </a:extLst>
            </p:cNvPr>
            <p:cNvSpPr/>
            <p:nvPr/>
          </p:nvSpPr>
          <p:spPr>
            <a:xfrm>
              <a:off x="6428276"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4" name="Freeform 3343">
              <a:extLst>
                <a:ext uri="{FF2B5EF4-FFF2-40B4-BE49-F238E27FC236}">
                  <a16:creationId xmlns:a16="http://schemas.microsoft.com/office/drawing/2014/main" id="{F9AA0E9D-3AC0-DBFE-18FD-7CEE97F2BF11}"/>
                </a:ext>
              </a:extLst>
            </p:cNvPr>
            <p:cNvSpPr/>
            <p:nvPr/>
          </p:nvSpPr>
          <p:spPr>
            <a:xfrm>
              <a:off x="6137925"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5" name="Freeform 3344">
              <a:extLst>
                <a:ext uri="{FF2B5EF4-FFF2-40B4-BE49-F238E27FC236}">
                  <a16:creationId xmlns:a16="http://schemas.microsoft.com/office/drawing/2014/main" id="{083EFE67-EE80-F32E-F061-A22233C4F0B3}"/>
                </a:ext>
              </a:extLst>
            </p:cNvPr>
            <p:cNvSpPr/>
            <p:nvPr/>
          </p:nvSpPr>
          <p:spPr>
            <a:xfrm>
              <a:off x="6137925"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6" name="Freeform 3345">
              <a:extLst>
                <a:ext uri="{FF2B5EF4-FFF2-40B4-BE49-F238E27FC236}">
                  <a16:creationId xmlns:a16="http://schemas.microsoft.com/office/drawing/2014/main" id="{0E7773CB-D37D-425C-A819-6362C4A3A89B}"/>
                </a:ext>
              </a:extLst>
            </p:cNvPr>
            <p:cNvSpPr/>
            <p:nvPr/>
          </p:nvSpPr>
          <p:spPr>
            <a:xfrm>
              <a:off x="6137925"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7" name="Freeform 3346">
              <a:extLst>
                <a:ext uri="{FF2B5EF4-FFF2-40B4-BE49-F238E27FC236}">
                  <a16:creationId xmlns:a16="http://schemas.microsoft.com/office/drawing/2014/main" id="{20A2EA77-5F32-216B-5916-B321C9D67916}"/>
                </a:ext>
              </a:extLst>
            </p:cNvPr>
            <p:cNvSpPr/>
            <p:nvPr/>
          </p:nvSpPr>
          <p:spPr>
            <a:xfrm>
              <a:off x="6290547" y="3170657"/>
              <a:ext cx="14512" cy="780049"/>
            </a:xfrm>
            <a:custGeom>
              <a:avLst/>
              <a:gdLst>
                <a:gd name="connsiteX0" fmla="*/ 14513 w 14512"/>
                <a:gd name="connsiteY0" fmla="*/ 780049 h 780049"/>
                <a:gd name="connsiteX1" fmla="*/ 0 w 14512"/>
                <a:gd name="connsiteY1" fmla="*/ 780049 h 780049"/>
                <a:gd name="connsiteX2" fmla="*/ 0 w 14512"/>
                <a:gd name="connsiteY2" fmla="*/ 755607 h 780049"/>
                <a:gd name="connsiteX3" fmla="*/ 0 w 14512"/>
                <a:gd name="connsiteY3" fmla="*/ 681904 h 780049"/>
                <a:gd name="connsiteX4" fmla="*/ 0 w 14512"/>
                <a:gd name="connsiteY4" fmla="*/ 657178 h 780049"/>
                <a:gd name="connsiteX5" fmla="*/ 0 w 14512"/>
                <a:gd name="connsiteY5" fmla="*/ 605073 h 780049"/>
                <a:gd name="connsiteX6" fmla="*/ 0 w 14512"/>
                <a:gd name="connsiteY6" fmla="*/ 531369 h 780049"/>
                <a:gd name="connsiteX7" fmla="*/ 0 w 14512"/>
                <a:gd name="connsiteY7" fmla="*/ 506643 h 780049"/>
                <a:gd name="connsiteX8" fmla="*/ 0 w 14512"/>
                <a:gd name="connsiteY8" fmla="*/ 454539 h 780049"/>
                <a:gd name="connsiteX9" fmla="*/ 0 w 14512"/>
                <a:gd name="connsiteY9" fmla="*/ 380835 h 780049"/>
                <a:gd name="connsiteX10" fmla="*/ 0 w 14512"/>
                <a:gd name="connsiteY10" fmla="*/ 356109 h 780049"/>
                <a:gd name="connsiteX11" fmla="*/ 0 w 14512"/>
                <a:gd name="connsiteY11" fmla="*/ 304005 h 780049"/>
                <a:gd name="connsiteX12" fmla="*/ 0 w 14512"/>
                <a:gd name="connsiteY12" fmla="*/ 230301 h 780049"/>
                <a:gd name="connsiteX13" fmla="*/ 0 w 14512"/>
                <a:gd name="connsiteY13" fmla="*/ 205575 h 780049"/>
                <a:gd name="connsiteX14" fmla="*/ 0 w 14512"/>
                <a:gd name="connsiteY14" fmla="*/ 153471 h 780049"/>
                <a:gd name="connsiteX15" fmla="*/ 0 w 14512"/>
                <a:gd name="connsiteY15" fmla="*/ 79767 h 780049"/>
                <a:gd name="connsiteX16" fmla="*/ 0 w 14512"/>
                <a:gd name="connsiteY16" fmla="*/ 55041 h 780049"/>
                <a:gd name="connsiteX17" fmla="*/ 0 w 14512"/>
                <a:gd name="connsiteY17" fmla="*/ 3032 h 780049"/>
                <a:gd name="connsiteX18" fmla="*/ 0 w 14512"/>
                <a:gd name="connsiteY18" fmla="*/ 0 h 780049"/>
                <a:gd name="connsiteX19" fmla="*/ 14513 w 14512"/>
                <a:gd name="connsiteY19" fmla="*/ 14589 h 780049"/>
                <a:gd name="connsiteX20" fmla="*/ 14513 w 14512"/>
                <a:gd name="connsiteY20" fmla="*/ 55041 h 780049"/>
                <a:gd name="connsiteX21" fmla="*/ 14513 w 14512"/>
                <a:gd name="connsiteY21" fmla="*/ 79767 h 780049"/>
                <a:gd name="connsiteX22" fmla="*/ 14513 w 14512"/>
                <a:gd name="connsiteY22" fmla="*/ 153471 h 780049"/>
                <a:gd name="connsiteX23" fmla="*/ 14513 w 14512"/>
                <a:gd name="connsiteY23" fmla="*/ 205575 h 780049"/>
                <a:gd name="connsiteX24" fmla="*/ 14513 w 14512"/>
                <a:gd name="connsiteY24" fmla="*/ 230301 h 780049"/>
                <a:gd name="connsiteX25" fmla="*/ 14513 w 14512"/>
                <a:gd name="connsiteY25" fmla="*/ 304005 h 780049"/>
                <a:gd name="connsiteX26" fmla="*/ 14513 w 14512"/>
                <a:gd name="connsiteY26" fmla="*/ 356109 h 780049"/>
                <a:gd name="connsiteX27" fmla="*/ 14513 w 14512"/>
                <a:gd name="connsiteY27" fmla="*/ 380835 h 780049"/>
                <a:gd name="connsiteX28" fmla="*/ 14513 w 14512"/>
                <a:gd name="connsiteY28" fmla="*/ 454539 h 780049"/>
                <a:gd name="connsiteX29" fmla="*/ 14513 w 14512"/>
                <a:gd name="connsiteY29" fmla="*/ 506643 h 780049"/>
                <a:gd name="connsiteX30" fmla="*/ 14513 w 14512"/>
                <a:gd name="connsiteY30" fmla="*/ 531369 h 780049"/>
                <a:gd name="connsiteX31" fmla="*/ 14513 w 14512"/>
                <a:gd name="connsiteY31" fmla="*/ 605073 h 780049"/>
                <a:gd name="connsiteX32" fmla="*/ 14513 w 14512"/>
                <a:gd name="connsiteY32" fmla="*/ 657178 h 780049"/>
                <a:gd name="connsiteX33" fmla="*/ 14513 w 14512"/>
                <a:gd name="connsiteY33" fmla="*/ 681904 h 780049"/>
                <a:gd name="connsiteX34" fmla="*/ 14513 w 14512"/>
                <a:gd name="connsiteY34" fmla="*/ 755607 h 780049"/>
                <a:gd name="connsiteX35" fmla="*/ 14513 w 14512"/>
                <a:gd name="connsiteY35" fmla="*/ 780049 h 78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512" h="780049">
                  <a:moveTo>
                    <a:pt x="14513" y="780049"/>
                  </a:moveTo>
                  <a:lnTo>
                    <a:pt x="0" y="780049"/>
                  </a:lnTo>
                  <a:lnTo>
                    <a:pt x="0" y="755607"/>
                  </a:lnTo>
                  <a:lnTo>
                    <a:pt x="0" y="681904"/>
                  </a:lnTo>
                  <a:lnTo>
                    <a:pt x="0" y="657178"/>
                  </a:lnTo>
                  <a:lnTo>
                    <a:pt x="0" y="605073"/>
                  </a:lnTo>
                  <a:lnTo>
                    <a:pt x="0" y="531369"/>
                  </a:lnTo>
                  <a:lnTo>
                    <a:pt x="0" y="506643"/>
                  </a:lnTo>
                  <a:lnTo>
                    <a:pt x="0" y="454539"/>
                  </a:lnTo>
                  <a:lnTo>
                    <a:pt x="0" y="380835"/>
                  </a:lnTo>
                  <a:lnTo>
                    <a:pt x="0" y="356109"/>
                  </a:lnTo>
                  <a:lnTo>
                    <a:pt x="0" y="304005"/>
                  </a:lnTo>
                  <a:lnTo>
                    <a:pt x="0" y="230301"/>
                  </a:lnTo>
                  <a:lnTo>
                    <a:pt x="0" y="205575"/>
                  </a:lnTo>
                  <a:lnTo>
                    <a:pt x="0" y="153471"/>
                  </a:lnTo>
                  <a:lnTo>
                    <a:pt x="0" y="79767"/>
                  </a:lnTo>
                  <a:lnTo>
                    <a:pt x="0" y="55041"/>
                  </a:lnTo>
                  <a:lnTo>
                    <a:pt x="0" y="3032"/>
                  </a:lnTo>
                  <a:lnTo>
                    <a:pt x="0" y="0"/>
                  </a:lnTo>
                  <a:lnTo>
                    <a:pt x="14513" y="14589"/>
                  </a:lnTo>
                  <a:lnTo>
                    <a:pt x="14513" y="55041"/>
                  </a:lnTo>
                  <a:lnTo>
                    <a:pt x="14513" y="79767"/>
                  </a:lnTo>
                  <a:lnTo>
                    <a:pt x="14513" y="153471"/>
                  </a:lnTo>
                  <a:lnTo>
                    <a:pt x="14513" y="205575"/>
                  </a:lnTo>
                  <a:lnTo>
                    <a:pt x="14513" y="230301"/>
                  </a:lnTo>
                  <a:lnTo>
                    <a:pt x="14513" y="304005"/>
                  </a:lnTo>
                  <a:lnTo>
                    <a:pt x="14513" y="356109"/>
                  </a:lnTo>
                  <a:lnTo>
                    <a:pt x="14513" y="380835"/>
                  </a:lnTo>
                  <a:lnTo>
                    <a:pt x="14513" y="454539"/>
                  </a:lnTo>
                  <a:lnTo>
                    <a:pt x="14513" y="506643"/>
                  </a:lnTo>
                  <a:lnTo>
                    <a:pt x="14513" y="531369"/>
                  </a:lnTo>
                  <a:lnTo>
                    <a:pt x="14513" y="605073"/>
                  </a:lnTo>
                  <a:lnTo>
                    <a:pt x="14513" y="657178"/>
                  </a:lnTo>
                  <a:lnTo>
                    <a:pt x="14513" y="681904"/>
                  </a:lnTo>
                  <a:lnTo>
                    <a:pt x="14513" y="755607"/>
                  </a:lnTo>
                  <a:lnTo>
                    <a:pt x="14513" y="780049"/>
                  </a:lnTo>
                </a:path>
              </a:pathLst>
            </a:custGeom>
            <a:solidFill>
              <a:srgbClr val="A0A0A3">
                <a:lumMod val="60000"/>
                <a:lumOff val="4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8" name="Freeform 3347">
              <a:extLst>
                <a:ext uri="{FF2B5EF4-FFF2-40B4-BE49-F238E27FC236}">
                  <a16:creationId xmlns:a16="http://schemas.microsoft.com/office/drawing/2014/main" id="{C71D80C0-7E2F-FDBF-E70D-4B576B51EF04}"/>
                </a:ext>
              </a:extLst>
            </p:cNvPr>
            <p:cNvSpPr/>
            <p:nvPr/>
          </p:nvSpPr>
          <p:spPr>
            <a:xfrm>
              <a:off x="6060619" y="3019081"/>
              <a:ext cx="474368" cy="972929"/>
            </a:xfrm>
            <a:custGeom>
              <a:avLst/>
              <a:gdLst>
                <a:gd name="connsiteX0" fmla="*/ 397062 w 474368"/>
                <a:gd name="connsiteY0" fmla="*/ 0 h 972929"/>
                <a:gd name="connsiteX1" fmla="*/ 474369 w 474368"/>
                <a:gd name="connsiteY1" fmla="*/ 0 h 972929"/>
                <a:gd name="connsiteX2" fmla="*/ 474369 w 474368"/>
                <a:gd name="connsiteY2" fmla="*/ 972930 h 972929"/>
                <a:gd name="connsiteX3" fmla="*/ 397062 w 474368"/>
                <a:gd name="connsiteY3" fmla="*/ 972930 h 972929"/>
                <a:gd name="connsiteX4" fmla="*/ 397062 w 474368"/>
                <a:gd name="connsiteY4" fmla="*/ 0 h 972929"/>
                <a:gd name="connsiteX5" fmla="*/ 0 w 474368"/>
                <a:gd name="connsiteY5" fmla="*/ 0 h 972929"/>
                <a:gd name="connsiteX6" fmla="*/ 77307 w 474368"/>
                <a:gd name="connsiteY6" fmla="*/ 0 h 972929"/>
                <a:gd name="connsiteX7" fmla="*/ 77307 w 474368"/>
                <a:gd name="connsiteY7" fmla="*/ 972930 h 972929"/>
                <a:gd name="connsiteX8" fmla="*/ 0 w 474368"/>
                <a:gd name="connsiteY8" fmla="*/ 972930 h 972929"/>
                <a:gd name="connsiteX9" fmla="*/ 0 w 474368"/>
                <a:gd name="connsiteY9" fmla="*/ 0 h 97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368" h="972929">
                  <a:moveTo>
                    <a:pt x="397062" y="0"/>
                  </a:moveTo>
                  <a:lnTo>
                    <a:pt x="474369" y="0"/>
                  </a:lnTo>
                  <a:lnTo>
                    <a:pt x="474369" y="972930"/>
                  </a:lnTo>
                  <a:lnTo>
                    <a:pt x="397062" y="972930"/>
                  </a:lnTo>
                  <a:lnTo>
                    <a:pt x="397062" y="0"/>
                  </a:lnTo>
                  <a:moveTo>
                    <a:pt x="0" y="0"/>
                  </a:moveTo>
                  <a:lnTo>
                    <a:pt x="77307" y="0"/>
                  </a:lnTo>
                  <a:lnTo>
                    <a:pt x="77307" y="972930"/>
                  </a:lnTo>
                  <a:lnTo>
                    <a:pt x="0" y="972930"/>
                  </a:lnTo>
                  <a:lnTo>
                    <a:pt x="0" y="0"/>
                  </a:lnTo>
                </a:path>
              </a:pathLst>
            </a:custGeom>
            <a:solidFill>
              <a:srgbClr val="A0A0A3">
                <a:lumMod val="40000"/>
                <a:lumOff val="6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49" name="Freeform 3348">
              <a:extLst>
                <a:ext uri="{FF2B5EF4-FFF2-40B4-BE49-F238E27FC236}">
                  <a16:creationId xmlns:a16="http://schemas.microsoft.com/office/drawing/2014/main" id="{3C9E06EA-DCA3-A5F8-BE3F-E8ADAD8A033D}"/>
                </a:ext>
              </a:extLst>
            </p:cNvPr>
            <p:cNvSpPr/>
            <p:nvPr/>
          </p:nvSpPr>
          <p:spPr>
            <a:xfrm>
              <a:off x="6028463" y="3950706"/>
              <a:ext cx="538680" cy="91040"/>
            </a:xfrm>
            <a:custGeom>
              <a:avLst/>
              <a:gdLst>
                <a:gd name="connsiteX0" fmla="*/ 0 w 538680"/>
                <a:gd name="connsiteY0" fmla="*/ 0 h 91040"/>
                <a:gd name="connsiteX1" fmla="*/ 538680 w 538680"/>
                <a:gd name="connsiteY1" fmla="*/ 0 h 91040"/>
                <a:gd name="connsiteX2" fmla="*/ 538680 w 538680"/>
                <a:gd name="connsiteY2" fmla="*/ 91040 h 91040"/>
                <a:gd name="connsiteX3" fmla="*/ 0 w 538680"/>
                <a:gd name="connsiteY3" fmla="*/ 91040 h 91040"/>
                <a:gd name="connsiteX4" fmla="*/ 0 w 538680"/>
                <a:gd name="connsiteY4" fmla="*/ 0 h 9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680" h="91040">
                  <a:moveTo>
                    <a:pt x="0" y="0"/>
                  </a:moveTo>
                  <a:lnTo>
                    <a:pt x="538680" y="0"/>
                  </a:lnTo>
                  <a:lnTo>
                    <a:pt x="538680" y="91040"/>
                  </a:lnTo>
                  <a:lnTo>
                    <a:pt x="0" y="91040"/>
                  </a:lnTo>
                  <a:lnTo>
                    <a:pt x="0" y="0"/>
                  </a:lnTo>
                </a:path>
              </a:pathLst>
            </a:custGeom>
            <a:solidFill>
              <a:srgbClr val="A0A0A3">
                <a:lumMod val="40000"/>
                <a:lumOff val="60000"/>
              </a:srgbClr>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50" name="Freeform 3349">
              <a:extLst>
                <a:ext uri="{FF2B5EF4-FFF2-40B4-BE49-F238E27FC236}">
                  <a16:creationId xmlns:a16="http://schemas.microsoft.com/office/drawing/2014/main" id="{E6A3A2E9-3ABB-9A29-8188-B281EC2582F5}"/>
                </a:ext>
              </a:extLst>
            </p:cNvPr>
            <p:cNvSpPr/>
            <p:nvPr/>
          </p:nvSpPr>
          <p:spPr>
            <a:xfrm>
              <a:off x="6164200" y="4003568"/>
              <a:ext cx="43348" cy="44809"/>
            </a:xfrm>
            <a:custGeom>
              <a:avLst/>
              <a:gdLst>
                <a:gd name="connsiteX0" fmla="*/ 0 w 43348"/>
                <a:gd name="connsiteY0" fmla="*/ 44810 h 44809"/>
                <a:gd name="connsiteX1" fmla="*/ 0 w 43348"/>
                <a:gd name="connsiteY1" fmla="*/ 44810 h 44809"/>
                <a:gd name="connsiteX2" fmla="*/ 43349 w 43348"/>
                <a:gd name="connsiteY2" fmla="*/ 474 h 44809"/>
                <a:gd name="connsiteX3" fmla="*/ 43349 w 43348"/>
                <a:gd name="connsiteY3" fmla="*/ 474 h 44809"/>
                <a:gd name="connsiteX4" fmla="*/ 42779 w 43348"/>
                <a:gd name="connsiteY4" fmla="*/ 0 h 44809"/>
                <a:gd name="connsiteX5" fmla="*/ 43349 w 43348"/>
                <a:gd name="connsiteY5" fmla="*/ 474 h 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48" h="44809">
                  <a:moveTo>
                    <a:pt x="0" y="44810"/>
                  </a:moveTo>
                  <a:lnTo>
                    <a:pt x="0" y="44810"/>
                  </a:lnTo>
                  <a:moveTo>
                    <a:pt x="43349" y="474"/>
                  </a:moveTo>
                  <a:lnTo>
                    <a:pt x="43349" y="474"/>
                  </a:lnTo>
                  <a:cubicBezTo>
                    <a:pt x="43349" y="474"/>
                    <a:pt x="42969" y="190"/>
                    <a:pt x="42779" y="0"/>
                  </a:cubicBezTo>
                  <a:lnTo>
                    <a:pt x="43349" y="474"/>
                  </a:lnTo>
                </a:path>
              </a:pathLst>
            </a:custGeom>
            <a:solidFill>
              <a:srgbClr val="84B6C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sp>
          <p:nvSpPr>
            <p:cNvPr id="3351" name="Freeform 3350">
              <a:extLst>
                <a:ext uri="{FF2B5EF4-FFF2-40B4-BE49-F238E27FC236}">
                  <a16:creationId xmlns:a16="http://schemas.microsoft.com/office/drawing/2014/main" id="{7CDDAE24-C865-5249-30EB-B46CC59D2D69}"/>
                </a:ext>
              </a:extLst>
            </p:cNvPr>
            <p:cNvSpPr/>
            <p:nvPr/>
          </p:nvSpPr>
          <p:spPr>
            <a:xfrm>
              <a:off x="6048193" y="3998926"/>
              <a:ext cx="75219" cy="49641"/>
            </a:xfrm>
            <a:custGeom>
              <a:avLst/>
              <a:gdLst>
                <a:gd name="connsiteX0" fmla="*/ 6450 w 75219"/>
                <a:gd name="connsiteY0" fmla="*/ 49641 h 49641"/>
                <a:gd name="connsiteX1" fmla="*/ 6450 w 75219"/>
                <a:gd name="connsiteY1" fmla="*/ 49641 h 49641"/>
                <a:gd name="connsiteX2" fmla="*/ 6166 w 75219"/>
                <a:gd name="connsiteY2" fmla="*/ 49641 h 49641"/>
                <a:gd name="connsiteX3" fmla="*/ 6166 w 75219"/>
                <a:gd name="connsiteY3" fmla="*/ 49641 h 49641"/>
                <a:gd name="connsiteX4" fmla="*/ 0 w 75219"/>
                <a:gd name="connsiteY4" fmla="*/ 42915 h 49641"/>
                <a:gd name="connsiteX5" fmla="*/ 0 w 75219"/>
                <a:gd name="connsiteY5" fmla="*/ 42915 h 49641"/>
                <a:gd name="connsiteX6" fmla="*/ 0 w 75219"/>
                <a:gd name="connsiteY6" fmla="*/ 42915 h 49641"/>
                <a:gd name="connsiteX7" fmla="*/ 0 w 75219"/>
                <a:gd name="connsiteY7" fmla="*/ 42915 h 49641"/>
                <a:gd name="connsiteX8" fmla="*/ 0 w 75219"/>
                <a:gd name="connsiteY8" fmla="*/ 42915 h 49641"/>
                <a:gd name="connsiteX9" fmla="*/ 0 w 75219"/>
                <a:gd name="connsiteY9" fmla="*/ 42915 h 49641"/>
                <a:gd name="connsiteX10" fmla="*/ 0 w 75219"/>
                <a:gd name="connsiteY10" fmla="*/ 42915 h 49641"/>
                <a:gd name="connsiteX11" fmla="*/ 0 w 75219"/>
                <a:gd name="connsiteY11" fmla="*/ 42915 h 49641"/>
                <a:gd name="connsiteX12" fmla="*/ 0 w 75219"/>
                <a:gd name="connsiteY12" fmla="*/ 42820 h 49641"/>
                <a:gd name="connsiteX13" fmla="*/ 0 w 75219"/>
                <a:gd name="connsiteY13" fmla="*/ 42820 h 49641"/>
                <a:gd name="connsiteX14" fmla="*/ 0 w 75219"/>
                <a:gd name="connsiteY14" fmla="*/ 42820 h 49641"/>
                <a:gd name="connsiteX15" fmla="*/ 0 w 75219"/>
                <a:gd name="connsiteY15" fmla="*/ 42820 h 49641"/>
                <a:gd name="connsiteX16" fmla="*/ 75220 w 75219"/>
                <a:gd name="connsiteY16" fmla="*/ 0 h 49641"/>
                <a:gd name="connsiteX17" fmla="*/ 75220 w 75219"/>
                <a:gd name="connsiteY17" fmla="*/ 0 h 49641"/>
                <a:gd name="connsiteX18" fmla="*/ 75030 w 75219"/>
                <a:gd name="connsiteY18" fmla="*/ 0 h 49641"/>
                <a:gd name="connsiteX19" fmla="*/ 75030 w 75219"/>
                <a:gd name="connsiteY19" fmla="*/ 0 h 49641"/>
                <a:gd name="connsiteX20" fmla="*/ 75030 w 75219"/>
                <a:gd name="connsiteY20" fmla="*/ 0 h 49641"/>
                <a:gd name="connsiteX21" fmla="*/ 75030 w 75219"/>
                <a:gd name="connsiteY21" fmla="*/ 0 h 49641"/>
                <a:gd name="connsiteX22" fmla="*/ 75030 w 75219"/>
                <a:gd name="connsiteY22" fmla="*/ 0 h 49641"/>
                <a:gd name="connsiteX23" fmla="*/ 75030 w 75219"/>
                <a:gd name="connsiteY23" fmla="*/ 0 h 49641"/>
                <a:gd name="connsiteX24" fmla="*/ 75030 w 75219"/>
                <a:gd name="connsiteY24" fmla="*/ 0 h 49641"/>
                <a:gd name="connsiteX25" fmla="*/ 75030 w 75219"/>
                <a:gd name="connsiteY25" fmla="*/ 0 h 49641"/>
                <a:gd name="connsiteX26" fmla="*/ 75030 w 75219"/>
                <a:gd name="connsiteY26" fmla="*/ 0 h 49641"/>
                <a:gd name="connsiteX27" fmla="*/ 75030 w 75219"/>
                <a:gd name="connsiteY27" fmla="*/ 0 h 49641"/>
                <a:gd name="connsiteX28" fmla="*/ 75030 w 75219"/>
                <a:gd name="connsiteY28" fmla="*/ 0 h 49641"/>
                <a:gd name="connsiteX29" fmla="*/ 75030 w 75219"/>
                <a:gd name="connsiteY29" fmla="*/ 0 h 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219" h="49641">
                  <a:moveTo>
                    <a:pt x="6450" y="49641"/>
                  </a:moveTo>
                  <a:lnTo>
                    <a:pt x="6450" y="49641"/>
                  </a:lnTo>
                  <a:moveTo>
                    <a:pt x="6166" y="49641"/>
                  </a:moveTo>
                  <a:lnTo>
                    <a:pt x="6166" y="49641"/>
                  </a:lnTo>
                  <a:moveTo>
                    <a:pt x="0" y="42915"/>
                  </a:moveTo>
                  <a:lnTo>
                    <a:pt x="0" y="42915"/>
                  </a:lnTo>
                  <a:moveTo>
                    <a:pt x="0" y="42915"/>
                  </a:moveTo>
                  <a:lnTo>
                    <a:pt x="0" y="42915"/>
                  </a:lnTo>
                  <a:moveTo>
                    <a:pt x="0" y="42915"/>
                  </a:moveTo>
                  <a:lnTo>
                    <a:pt x="0" y="42915"/>
                  </a:lnTo>
                  <a:moveTo>
                    <a:pt x="0" y="42915"/>
                  </a:moveTo>
                  <a:lnTo>
                    <a:pt x="0" y="42915"/>
                  </a:lnTo>
                  <a:moveTo>
                    <a:pt x="0" y="42820"/>
                  </a:moveTo>
                  <a:lnTo>
                    <a:pt x="0" y="42820"/>
                  </a:lnTo>
                  <a:moveTo>
                    <a:pt x="0" y="42820"/>
                  </a:moveTo>
                  <a:lnTo>
                    <a:pt x="0" y="42820"/>
                  </a:lnTo>
                  <a:moveTo>
                    <a:pt x="75220" y="0"/>
                  </a:moveTo>
                  <a:lnTo>
                    <a:pt x="7522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path>
              </a:pathLst>
            </a:custGeom>
            <a:solidFill>
              <a:srgbClr val="84B6CA"/>
            </a:solidFill>
            <a:ln w="9485" cap="flat">
              <a:noFill/>
              <a:prstDash val="solid"/>
              <a:miter/>
            </a:ln>
          </p:spPr>
          <p:txBody>
            <a:bodyPr rtlCol="0" anchor="ctr"/>
            <a:lstStyle/>
            <a:p>
              <a:pPr>
                <a:defRPr/>
              </a:pPr>
              <a:endParaRPr lang="en-US" kern="0">
                <a:solidFill>
                  <a:srgbClr val="2E2925"/>
                </a:solidFill>
                <a:latin typeface="Arial" panose="020B0604020202020204"/>
              </a:endParaRPr>
            </a:p>
          </p:txBody>
        </p:sp>
      </p:grpSp>
      <p:sp>
        <p:nvSpPr>
          <p:cNvPr id="3352" name="Title 3">
            <a:extLst>
              <a:ext uri="{FF2B5EF4-FFF2-40B4-BE49-F238E27FC236}">
                <a16:creationId xmlns:a16="http://schemas.microsoft.com/office/drawing/2014/main" id="{56F90DF0-21BD-92B5-1381-80CC31A7D1BC}"/>
              </a:ext>
            </a:extLst>
          </p:cNvPr>
          <p:cNvSpPr txBox="1">
            <a:spLocks/>
          </p:cNvSpPr>
          <p:nvPr/>
        </p:nvSpPr>
        <p:spPr>
          <a:xfrm>
            <a:off x="501653" y="4087830"/>
            <a:ext cx="2539721"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fontAlgn="auto">
              <a:spcAft>
                <a:spcPts val="0"/>
              </a:spcAft>
              <a:defRPr/>
            </a:pPr>
            <a:r>
              <a:rPr lang="en-US" sz="1400" b="1">
                <a:solidFill>
                  <a:srgbClr val="2E2925"/>
                </a:solidFill>
                <a:cs typeface="Arial Black" panose="020B0604020202020204" pitchFamily="34" charset="0"/>
              </a:rPr>
              <a:t>Reality:</a:t>
            </a:r>
          </a:p>
        </p:txBody>
      </p:sp>
      <p:grpSp>
        <p:nvGrpSpPr>
          <p:cNvPr id="3353" name="Group 3352">
            <a:extLst>
              <a:ext uri="{FF2B5EF4-FFF2-40B4-BE49-F238E27FC236}">
                <a16:creationId xmlns:a16="http://schemas.microsoft.com/office/drawing/2014/main" id="{200A1104-0F9D-E465-DED5-9DC345F1265C}"/>
              </a:ext>
            </a:extLst>
          </p:cNvPr>
          <p:cNvGrpSpPr/>
          <p:nvPr/>
        </p:nvGrpSpPr>
        <p:grpSpPr>
          <a:xfrm>
            <a:off x="1465643" y="5272223"/>
            <a:ext cx="6786590" cy="1360610"/>
            <a:chOff x="1465643" y="5261949"/>
            <a:chExt cx="6786590" cy="1360610"/>
          </a:xfrm>
        </p:grpSpPr>
        <p:grpSp>
          <p:nvGrpSpPr>
            <p:cNvPr id="3354" name="Group 3353">
              <a:extLst>
                <a:ext uri="{FF2B5EF4-FFF2-40B4-BE49-F238E27FC236}">
                  <a16:creationId xmlns:a16="http://schemas.microsoft.com/office/drawing/2014/main" id="{F7E350E6-8BDB-92D0-BFAD-87D4263C6E3E}"/>
                </a:ext>
              </a:extLst>
            </p:cNvPr>
            <p:cNvGrpSpPr/>
            <p:nvPr/>
          </p:nvGrpSpPr>
          <p:grpSpPr>
            <a:xfrm>
              <a:off x="1694359" y="5261949"/>
              <a:ext cx="231680" cy="158565"/>
              <a:chOff x="8311373" y="5897494"/>
              <a:chExt cx="6632177" cy="4539148"/>
            </a:xfrm>
          </p:grpSpPr>
          <p:sp>
            <p:nvSpPr>
              <p:cNvPr id="3361" name="Freeform: Shape 12285">
                <a:extLst>
                  <a:ext uri="{FF2B5EF4-FFF2-40B4-BE49-F238E27FC236}">
                    <a16:creationId xmlns:a16="http://schemas.microsoft.com/office/drawing/2014/main" id="{C2D75874-4DF3-FE4C-027B-BC36E7C0E2F7}"/>
                  </a:ext>
                </a:extLst>
              </p:cNvPr>
              <p:cNvSpPr/>
              <p:nvPr/>
            </p:nvSpPr>
            <p:spPr>
              <a:xfrm>
                <a:off x="9887546" y="8169627"/>
                <a:ext cx="3282818" cy="2267015"/>
              </a:xfrm>
              <a:custGeom>
                <a:avLst/>
                <a:gdLst/>
                <a:ahLst/>
                <a:cxnLst>
                  <a:cxn ang="3cd4">
                    <a:pos x="hc" y="t"/>
                  </a:cxn>
                  <a:cxn ang="cd2">
                    <a:pos x="l" y="vc"/>
                  </a:cxn>
                  <a:cxn ang="cd4">
                    <a:pos x="hc" y="b"/>
                  </a:cxn>
                  <a:cxn ang="0">
                    <a:pos x="r" y="vc"/>
                  </a:cxn>
                </a:cxnLst>
                <a:rect l="l" t="t" r="r" b="b"/>
                <a:pathLst>
                  <a:path w="1284" h="887">
                    <a:moveTo>
                      <a:pt x="1284" y="0"/>
                    </a:moveTo>
                    <a:lnTo>
                      <a:pt x="693" y="887"/>
                    </a:lnTo>
                    <a:lnTo>
                      <a:pt x="0" y="887"/>
                    </a:lnTo>
                    <a:lnTo>
                      <a:pt x="592" y="0"/>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62" name="Freeform: Shape 12286">
                <a:extLst>
                  <a:ext uri="{FF2B5EF4-FFF2-40B4-BE49-F238E27FC236}">
                    <a16:creationId xmlns:a16="http://schemas.microsoft.com/office/drawing/2014/main" id="{EDBD124E-344A-BE04-360F-80598EC63FA5}"/>
                  </a:ext>
                </a:extLst>
              </p:cNvPr>
              <p:cNvSpPr/>
              <p:nvPr/>
            </p:nvSpPr>
            <p:spPr>
              <a:xfrm>
                <a:off x="9887546" y="5897494"/>
                <a:ext cx="3282818" cy="2269574"/>
              </a:xfrm>
              <a:custGeom>
                <a:avLst/>
                <a:gdLst/>
                <a:ahLst/>
                <a:cxnLst>
                  <a:cxn ang="3cd4">
                    <a:pos x="hc" y="t"/>
                  </a:cxn>
                  <a:cxn ang="cd2">
                    <a:pos x="l" y="vc"/>
                  </a:cxn>
                  <a:cxn ang="cd4">
                    <a:pos x="hc" y="b"/>
                  </a:cxn>
                  <a:cxn ang="0">
                    <a:pos x="r" y="vc"/>
                  </a:cxn>
                </a:cxnLst>
                <a:rect l="l" t="t" r="r" b="b"/>
                <a:pathLst>
                  <a:path w="1284" h="888">
                    <a:moveTo>
                      <a:pt x="1284" y="888"/>
                    </a:moveTo>
                    <a:lnTo>
                      <a:pt x="693" y="0"/>
                    </a:lnTo>
                    <a:lnTo>
                      <a:pt x="0" y="0"/>
                    </a:lnTo>
                    <a:lnTo>
                      <a:pt x="592" y="888"/>
                    </a:lnTo>
                    <a:close/>
                  </a:path>
                </a:pathLst>
              </a:custGeom>
              <a:solidFill>
                <a:srgbClr val="C6262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63" name="Freeform: Shape 12287">
                <a:extLst>
                  <a:ext uri="{FF2B5EF4-FFF2-40B4-BE49-F238E27FC236}">
                    <a16:creationId xmlns:a16="http://schemas.microsoft.com/office/drawing/2014/main" id="{9EE6D280-F3AA-76A2-D730-6CCB627A6FE1}"/>
                  </a:ext>
                </a:extLst>
              </p:cNvPr>
              <p:cNvSpPr/>
              <p:nvPr/>
            </p:nvSpPr>
            <p:spPr>
              <a:xfrm>
                <a:off x="8311373"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60000"/>
                  <a:lumOff val="4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64" name="Freeform: Shape 12288">
                <a:extLst>
                  <a:ext uri="{FF2B5EF4-FFF2-40B4-BE49-F238E27FC236}">
                    <a16:creationId xmlns:a16="http://schemas.microsoft.com/office/drawing/2014/main" id="{E053E00E-F179-CEC8-7D0B-3D3505C72560}"/>
                  </a:ext>
                </a:extLst>
              </p:cNvPr>
              <p:cNvSpPr/>
              <p:nvPr/>
            </p:nvSpPr>
            <p:spPr>
              <a:xfrm>
                <a:off x="8311373"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40000"/>
                  <a:lumOff val="6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65" name="Freeform: Shape 12289">
                <a:extLst>
                  <a:ext uri="{FF2B5EF4-FFF2-40B4-BE49-F238E27FC236}">
                    <a16:creationId xmlns:a16="http://schemas.microsoft.com/office/drawing/2014/main" id="{EAC45C4C-0C6D-33D3-8F32-F22274FCB63C}"/>
                  </a:ext>
                </a:extLst>
              </p:cNvPr>
              <p:cNvSpPr/>
              <p:nvPr/>
            </p:nvSpPr>
            <p:spPr>
              <a:xfrm>
                <a:off x="11855194"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772432">
                  <a:lumMod val="5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66" name="Freeform: Shape 12290">
                <a:extLst>
                  <a:ext uri="{FF2B5EF4-FFF2-40B4-BE49-F238E27FC236}">
                    <a16:creationId xmlns:a16="http://schemas.microsoft.com/office/drawing/2014/main" id="{2D1AFFC4-3506-E084-BEBE-BDEB924422E2}"/>
                  </a:ext>
                </a:extLst>
              </p:cNvPr>
              <p:cNvSpPr/>
              <p:nvPr/>
            </p:nvSpPr>
            <p:spPr>
              <a:xfrm>
                <a:off x="11855194"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grpSp>
        <p:sp>
          <p:nvSpPr>
            <p:cNvPr id="3355" name="Title 3">
              <a:extLst>
                <a:ext uri="{FF2B5EF4-FFF2-40B4-BE49-F238E27FC236}">
                  <a16:creationId xmlns:a16="http://schemas.microsoft.com/office/drawing/2014/main" id="{D0AD1DF7-55B7-1810-3934-919BF6C4BC02}"/>
                </a:ext>
              </a:extLst>
            </p:cNvPr>
            <p:cNvSpPr txBox="1">
              <a:spLocks/>
            </p:cNvSpPr>
            <p:nvPr/>
          </p:nvSpPr>
          <p:spPr>
            <a:xfrm>
              <a:off x="1570467" y="5479201"/>
              <a:ext cx="460396"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500" b="0" i="1" u="none" strike="noStrike" kern="1200" cap="none" spc="0" normalizeH="0" baseline="0" noProof="0">
                  <a:ln>
                    <a:noFill/>
                  </a:ln>
                  <a:solidFill>
                    <a:srgbClr val="2E2925"/>
                  </a:solidFill>
                  <a:effectLst/>
                  <a:uLnTx/>
                  <a:uFillTx/>
                  <a:latin typeface="Arial" panose="020B0604020202020204" pitchFamily="34" charset="0"/>
                  <a:ea typeface="+mj-ea"/>
                  <a:cs typeface="Arial" panose="020B0604020202020204" pitchFamily="34" charset="0"/>
                </a:rPr>
                <a:t>Potential Data Transformation</a:t>
              </a:r>
            </a:p>
          </p:txBody>
        </p:sp>
        <p:grpSp>
          <p:nvGrpSpPr>
            <p:cNvPr id="3356" name="Group 3355">
              <a:extLst>
                <a:ext uri="{FF2B5EF4-FFF2-40B4-BE49-F238E27FC236}">
                  <a16:creationId xmlns:a16="http://schemas.microsoft.com/office/drawing/2014/main" id="{131256DC-615E-793D-F681-B3E7C4CCB6A0}"/>
                </a:ext>
              </a:extLst>
            </p:cNvPr>
            <p:cNvGrpSpPr/>
            <p:nvPr/>
          </p:nvGrpSpPr>
          <p:grpSpPr>
            <a:xfrm>
              <a:off x="1465643" y="5924041"/>
              <a:ext cx="6786590" cy="698518"/>
              <a:chOff x="1465643" y="5924041"/>
              <a:chExt cx="6786590" cy="698518"/>
            </a:xfrm>
          </p:grpSpPr>
          <p:grpSp>
            <p:nvGrpSpPr>
              <p:cNvPr id="3357" name="Group 3356">
                <a:extLst>
                  <a:ext uri="{FF2B5EF4-FFF2-40B4-BE49-F238E27FC236}">
                    <a16:creationId xmlns:a16="http://schemas.microsoft.com/office/drawing/2014/main" id="{4492EB17-BA51-9F82-40B5-13749DA93C61}"/>
                  </a:ext>
                </a:extLst>
              </p:cNvPr>
              <p:cNvGrpSpPr/>
              <p:nvPr/>
            </p:nvGrpSpPr>
            <p:grpSpPr>
              <a:xfrm>
                <a:off x="1465643" y="5924041"/>
                <a:ext cx="670045" cy="366079"/>
                <a:chOff x="1465643" y="5924041"/>
                <a:chExt cx="670045" cy="366079"/>
              </a:xfrm>
            </p:grpSpPr>
            <p:sp>
              <p:nvSpPr>
                <p:cNvPr id="3359" name="Title 3">
                  <a:extLst>
                    <a:ext uri="{FF2B5EF4-FFF2-40B4-BE49-F238E27FC236}">
                      <a16:creationId xmlns:a16="http://schemas.microsoft.com/office/drawing/2014/main" id="{5E40969C-CC30-D14C-1BFA-C628161EEBBF}"/>
                    </a:ext>
                  </a:extLst>
                </p:cNvPr>
                <p:cNvSpPr txBox="1">
                  <a:spLocks/>
                </p:cNvSpPr>
                <p:nvPr/>
              </p:nvSpPr>
              <p:spPr>
                <a:xfrm>
                  <a:off x="1534134" y="6030737"/>
                  <a:ext cx="533063"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C6262E"/>
                      </a:solidFill>
                      <a:effectLst/>
                      <a:uLnTx/>
                      <a:uFillTx/>
                      <a:latin typeface="Arial Black" panose="020B0A04020102020204"/>
                      <a:ea typeface="+mj-ea"/>
                      <a:cs typeface="Arial Black" panose="020B0604020202020204" pitchFamily="34" charset="0"/>
                    </a:rPr>
                    <a:t>59%</a:t>
                  </a:r>
                  <a:endParaRPr kumimoji="0" lang="en-US" sz="1400" b="0" i="0" u="none" strike="noStrike" kern="1200" cap="none" spc="0" normalizeH="0" baseline="30000" noProof="0">
                    <a:ln>
                      <a:noFill/>
                    </a:ln>
                    <a:effectLst/>
                    <a:uLnTx/>
                    <a:uFillTx/>
                    <a:latin typeface="+mn-lt"/>
                    <a:ea typeface="+mj-ea"/>
                    <a:cs typeface="Arial" panose="020B0604020202020204" pitchFamily="34" charset="0"/>
                  </a:endParaRPr>
                </a:p>
              </p:txBody>
            </p:sp>
            <p:sp>
              <p:nvSpPr>
                <p:cNvPr id="3360" name="Title 3">
                  <a:extLst>
                    <a:ext uri="{FF2B5EF4-FFF2-40B4-BE49-F238E27FC236}">
                      <a16:creationId xmlns:a16="http://schemas.microsoft.com/office/drawing/2014/main" id="{46A95120-4E5D-71A1-B7C4-56429823AA51}"/>
                    </a:ext>
                  </a:extLst>
                </p:cNvPr>
                <p:cNvSpPr txBox="1">
                  <a:spLocks/>
                </p:cNvSpPr>
                <p:nvPr/>
              </p:nvSpPr>
              <p:spPr>
                <a:xfrm>
                  <a:off x="1465643" y="5924041"/>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 b="0" i="0" u="none" strike="noStrike" kern="1200" cap="none" spc="0" normalizeH="0" baseline="0" noProof="0">
                      <a:ln>
                        <a:noFill/>
                      </a:ln>
                      <a:solidFill>
                        <a:srgbClr val="2E2925"/>
                      </a:solidFill>
                      <a:effectLst/>
                      <a:uLnTx/>
                      <a:uFillTx/>
                      <a:latin typeface="Arial" panose="020B0604020202020204" pitchFamily="34" charset="0"/>
                      <a:ea typeface="+mj-ea"/>
                      <a:cs typeface="Arial" panose="020B0604020202020204" pitchFamily="34" charset="0"/>
                    </a:rPr>
                    <a:t>Actual integrity:</a:t>
                  </a:r>
                </a:p>
              </p:txBody>
            </p:sp>
          </p:grpSp>
          <p:sp>
            <p:nvSpPr>
              <p:cNvPr id="3358" name="Rectangle 3357">
                <a:extLst>
                  <a:ext uri="{FF2B5EF4-FFF2-40B4-BE49-F238E27FC236}">
                    <a16:creationId xmlns:a16="http://schemas.microsoft.com/office/drawing/2014/main" id="{7390A032-20FB-D407-636F-03CB96F48726}"/>
                  </a:ext>
                </a:extLst>
              </p:cNvPr>
              <p:cNvSpPr/>
              <p:nvPr/>
            </p:nvSpPr>
            <p:spPr>
              <a:xfrm>
                <a:off x="2568997" y="6437893"/>
                <a:ext cx="5683236" cy="18466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600" b="0" i="1" strike="noStrike" kern="0" cap="none" spc="0" normalizeH="0" noProof="0">
                    <a:ln>
                      <a:noFill/>
                    </a:ln>
                    <a:effectLst/>
                    <a:uLnTx/>
                    <a:uFillTx/>
                    <a:latin typeface="Arial" panose="020B0604020202020204"/>
                  </a:rPr>
                  <a:t>Citations: </a:t>
                </a:r>
                <a:r>
                  <a:rPr kumimoji="0" lang="en-US" sz="600" b="0" i="1" u="none" strike="noStrike" kern="0" cap="none" spc="0" normalizeH="0" baseline="30000" noProof="0">
                    <a:ln>
                      <a:noFill/>
                    </a:ln>
                    <a:effectLst/>
                    <a:uLnTx/>
                    <a:uFillTx/>
                    <a:latin typeface="Arial" panose="020B0604020202020204"/>
                    <a:hlinkClick r:id="rId15">
                      <a:extLst>
                        <a:ext uri="{A12FA001-AC4F-418D-AE19-62706E023703}">
                          <ahyp:hlinkClr xmlns:ahyp="http://schemas.microsoft.com/office/drawing/2018/hyperlinkcolor" val="tx"/>
                        </a:ext>
                      </a:extLst>
                    </a:hlinkClick>
                  </a:rPr>
                  <a:t>1</a:t>
                </a:r>
                <a:r>
                  <a:rPr kumimoji="0" lang="en-US" sz="600" b="0" i="1" u="none" strike="noStrike" kern="0" cap="none" spc="0" normalizeH="0" baseline="0" noProof="0">
                    <a:ln>
                      <a:noFill/>
                    </a:ln>
                    <a:effectLst/>
                    <a:uLnTx/>
                    <a:uFillTx/>
                    <a:latin typeface="Arial" panose="020B0604020202020204"/>
                    <a:hlinkClick r:id="rId15">
                      <a:extLst>
                        <a:ext uri="{A12FA001-AC4F-418D-AE19-62706E023703}">
                          <ahyp:hlinkClr xmlns:ahyp="http://schemas.microsoft.com/office/drawing/2018/hyperlinkcolor" val="tx"/>
                        </a:ext>
                      </a:extLst>
                    </a:hlinkClick>
                  </a:rPr>
                  <a:t>Encoding laboratory testing data: case studies of the national implementation of HHS requirements and related standards in five laboratories. </a:t>
                </a:r>
                <a:endParaRPr kumimoji="0" lang="en-US" sz="600" b="0" i="1" u="none" strike="noStrike" kern="0" cap="none" spc="0" normalizeH="0" baseline="0" noProof="0">
                  <a:ln>
                    <a:noFill/>
                  </a:ln>
                  <a:effectLst/>
                  <a:uLnTx/>
                  <a:uFillTx/>
                  <a:latin typeface="Arial" panose="020B0604020202020204"/>
                </a:endParaRPr>
              </a:p>
            </p:txBody>
          </p:sp>
        </p:grpSp>
      </p:grpSp>
      <p:grpSp>
        <p:nvGrpSpPr>
          <p:cNvPr id="3367" name="Group 3366">
            <a:extLst>
              <a:ext uri="{FF2B5EF4-FFF2-40B4-BE49-F238E27FC236}">
                <a16:creationId xmlns:a16="http://schemas.microsoft.com/office/drawing/2014/main" id="{A810FA8D-7C4D-C1E6-C24F-816DD46FB5AA}"/>
              </a:ext>
            </a:extLst>
          </p:cNvPr>
          <p:cNvGrpSpPr/>
          <p:nvPr/>
        </p:nvGrpSpPr>
        <p:grpSpPr>
          <a:xfrm>
            <a:off x="7878851" y="4614303"/>
            <a:ext cx="4042487" cy="2024292"/>
            <a:chOff x="7878851" y="4604029"/>
            <a:chExt cx="4042487" cy="2024292"/>
          </a:xfrm>
        </p:grpSpPr>
        <p:sp>
          <p:nvSpPr>
            <p:cNvPr id="3368" name="Title 3">
              <a:extLst>
                <a:ext uri="{FF2B5EF4-FFF2-40B4-BE49-F238E27FC236}">
                  <a16:creationId xmlns:a16="http://schemas.microsoft.com/office/drawing/2014/main" id="{A2370021-DFE6-276C-D240-BD67095F5F50}"/>
                </a:ext>
              </a:extLst>
            </p:cNvPr>
            <p:cNvSpPr txBox="1">
              <a:spLocks/>
            </p:cNvSpPr>
            <p:nvPr/>
          </p:nvSpPr>
          <p:spPr>
            <a:xfrm>
              <a:off x="10018957" y="4604029"/>
              <a:ext cx="1169097"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defRPr/>
              </a:pPr>
              <a:r>
                <a:rPr lang="en-US" sz="1100" b="1">
                  <a:solidFill>
                    <a:srgbClr val="2E2925"/>
                  </a:solidFill>
                  <a:latin typeface="Arial" panose="020B0604020202020204" pitchFamily="34" charset="0"/>
                  <a:cs typeface="Arial" panose="020B0604020202020204" pitchFamily="34" charset="0"/>
                </a:rPr>
                <a:t>Actual single-trip data integrity:</a:t>
              </a:r>
            </a:p>
          </p:txBody>
        </p:sp>
        <p:grpSp>
          <p:nvGrpSpPr>
            <p:cNvPr id="3369" name="Group 3368">
              <a:extLst>
                <a:ext uri="{FF2B5EF4-FFF2-40B4-BE49-F238E27FC236}">
                  <a16:creationId xmlns:a16="http://schemas.microsoft.com/office/drawing/2014/main" id="{D58E34A8-52C8-6A7D-27F0-80A12D03B675}"/>
                </a:ext>
              </a:extLst>
            </p:cNvPr>
            <p:cNvGrpSpPr/>
            <p:nvPr/>
          </p:nvGrpSpPr>
          <p:grpSpPr>
            <a:xfrm>
              <a:off x="7878851" y="4986691"/>
              <a:ext cx="4042487" cy="1641630"/>
              <a:chOff x="7878851" y="4986691"/>
              <a:chExt cx="4042487" cy="1641630"/>
            </a:xfrm>
          </p:grpSpPr>
          <p:grpSp>
            <p:nvGrpSpPr>
              <p:cNvPr id="3370" name="Group 3369">
                <a:extLst>
                  <a:ext uri="{FF2B5EF4-FFF2-40B4-BE49-F238E27FC236}">
                    <a16:creationId xmlns:a16="http://schemas.microsoft.com/office/drawing/2014/main" id="{65B4E1FE-8720-4811-F774-1275FB01A622}"/>
                  </a:ext>
                </a:extLst>
              </p:cNvPr>
              <p:cNvGrpSpPr/>
              <p:nvPr/>
            </p:nvGrpSpPr>
            <p:grpSpPr>
              <a:xfrm>
                <a:off x="9321727" y="4986691"/>
                <a:ext cx="2599611" cy="698243"/>
                <a:chOff x="9321727" y="4986691"/>
                <a:chExt cx="2599611" cy="698243"/>
              </a:xfrm>
            </p:grpSpPr>
            <p:sp>
              <p:nvSpPr>
                <p:cNvPr id="3372" name="Title 3">
                  <a:extLst>
                    <a:ext uri="{FF2B5EF4-FFF2-40B4-BE49-F238E27FC236}">
                      <a16:creationId xmlns:a16="http://schemas.microsoft.com/office/drawing/2014/main" id="{044CB5DC-8854-1181-80FD-167F7AFEE234}"/>
                    </a:ext>
                  </a:extLst>
                </p:cNvPr>
                <p:cNvSpPr txBox="1">
                  <a:spLocks/>
                </p:cNvSpPr>
                <p:nvPr/>
              </p:nvSpPr>
              <p:spPr>
                <a:xfrm>
                  <a:off x="9321727" y="4986691"/>
                  <a:ext cx="2599611" cy="69824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defRPr/>
                  </a:pPr>
                  <a:r>
                    <a:rPr lang="en-US" sz="6000" b="1" spc="-150">
                      <a:solidFill>
                        <a:srgbClr val="C6262E"/>
                      </a:solidFill>
                      <a:cs typeface="Arial Black" panose="020B0604020202020204" pitchFamily="34" charset="0"/>
                    </a:rPr>
                    <a:t>68%</a:t>
                  </a:r>
                  <a:endParaRPr lang="en-US" sz="6000" b="1" spc="-150" baseline="30000">
                    <a:solidFill>
                      <a:srgbClr val="C6262E"/>
                    </a:solidFill>
                    <a:cs typeface="Arial Black" panose="020B0604020202020204" pitchFamily="34" charset="0"/>
                  </a:endParaRPr>
                </a:p>
              </p:txBody>
            </p:sp>
            <p:sp>
              <p:nvSpPr>
                <p:cNvPr id="3373" name="Text Placeholder 7">
                  <a:extLst>
                    <a:ext uri="{FF2B5EF4-FFF2-40B4-BE49-F238E27FC236}">
                      <a16:creationId xmlns:a16="http://schemas.microsoft.com/office/drawing/2014/main" id="{E2AE7139-CC90-6365-6951-BC4760025C4A}"/>
                    </a:ext>
                  </a:extLst>
                </p:cNvPr>
                <p:cNvSpPr txBox="1">
                  <a:spLocks/>
                </p:cNvSpPr>
                <p:nvPr/>
              </p:nvSpPr>
              <p:spPr>
                <a:xfrm>
                  <a:off x="11354089" y="5013653"/>
                  <a:ext cx="278813"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5000"/>
                    </a:lnSpc>
                    <a:buClr>
                      <a:srgbClr val="787878"/>
                    </a:buClr>
                    <a:buFont typeface="Wingdings" charset="2"/>
                    <a:buNone/>
                    <a:defRPr/>
                  </a:pPr>
                  <a:r>
                    <a:rPr lang="en-US" sz="900" b="1">
                      <a:solidFill>
                        <a:srgbClr val="2E2925"/>
                      </a:solidFill>
                      <a:ea typeface="Open Sans Light" panose="020B0306030504020204" pitchFamily="34" charset="0"/>
                      <a:cs typeface="Open Sans Light" panose="020B0306030504020204" pitchFamily="34" charset="0"/>
                    </a:rPr>
                    <a:t>2</a:t>
                  </a:r>
                </a:p>
              </p:txBody>
            </p:sp>
          </p:grpSp>
          <p:sp>
            <p:nvSpPr>
              <p:cNvPr id="3371" name="Rectangle 3370">
                <a:extLst>
                  <a:ext uri="{FF2B5EF4-FFF2-40B4-BE49-F238E27FC236}">
                    <a16:creationId xmlns:a16="http://schemas.microsoft.com/office/drawing/2014/main" id="{4D6CB198-CCE4-6A3D-F01B-DD0A2F294054}"/>
                  </a:ext>
                </a:extLst>
              </p:cNvPr>
              <p:cNvSpPr/>
              <p:nvPr/>
            </p:nvSpPr>
            <p:spPr>
              <a:xfrm>
                <a:off x="7878851" y="6443655"/>
                <a:ext cx="2885751" cy="184666"/>
              </a:xfrm>
              <a:prstGeom prst="rect">
                <a:avLst/>
              </a:prstGeom>
            </p:spPr>
            <p:txBody>
              <a:bodyPr wrap="square">
                <a:spAutoFit/>
              </a:bodyPr>
              <a:lstStyle/>
              <a:p>
                <a:pPr>
                  <a:defRPr/>
                </a:pPr>
                <a:r>
                  <a:rPr lang="en-US" sz="600" i="1" baseline="30000">
                    <a:latin typeface="Arial" panose="020B0604020202020204"/>
                    <a:hlinkClick r:id="rId16">
                      <a:extLst>
                        <a:ext uri="{A12FA001-AC4F-418D-AE19-62706E023703}">
                          <ahyp:hlinkClr xmlns:ahyp="http://schemas.microsoft.com/office/drawing/2018/hyperlinkcolor" val="tx"/>
                        </a:ext>
                      </a:extLst>
                    </a:hlinkClick>
                  </a:rPr>
                  <a:t>2</a:t>
                </a:r>
                <a:r>
                  <a:rPr lang="en-US" sz="600" i="1">
                    <a:latin typeface="Arial" panose="020B0604020202020204"/>
                    <a:hlinkClick r:id="rId16">
                      <a:extLst>
                        <a:ext uri="{A12FA001-AC4F-418D-AE19-62706E023703}">
                          <ahyp:hlinkClr xmlns:ahyp="http://schemas.microsoft.com/office/drawing/2018/hyperlinkcolor" val="tx"/>
                        </a:ext>
                      </a:extLst>
                    </a:hlinkClick>
                  </a:rPr>
                  <a:t>Quantitating and assessing interoperability between electronic health records</a:t>
                </a:r>
                <a:endParaRPr lang="en-US" sz="600" i="1">
                  <a:latin typeface="Arial" panose="020B0604020202020204"/>
                </a:endParaRPr>
              </a:p>
            </p:txBody>
          </p:sp>
        </p:grpSp>
      </p:grpSp>
      <p:grpSp>
        <p:nvGrpSpPr>
          <p:cNvPr id="3374" name="Group 3373">
            <a:extLst>
              <a:ext uri="{FF2B5EF4-FFF2-40B4-BE49-F238E27FC236}">
                <a16:creationId xmlns:a16="http://schemas.microsoft.com/office/drawing/2014/main" id="{14C1D2A4-9C14-A802-F34C-33DC70B2B873}"/>
              </a:ext>
            </a:extLst>
          </p:cNvPr>
          <p:cNvGrpSpPr/>
          <p:nvPr/>
        </p:nvGrpSpPr>
        <p:grpSpPr>
          <a:xfrm>
            <a:off x="3419369" y="5288110"/>
            <a:ext cx="670045" cy="1018421"/>
            <a:chOff x="3419369" y="5271699"/>
            <a:chExt cx="670045" cy="1018421"/>
          </a:xfrm>
        </p:grpSpPr>
        <p:grpSp>
          <p:nvGrpSpPr>
            <p:cNvPr id="3375" name="Group 3374">
              <a:extLst>
                <a:ext uri="{FF2B5EF4-FFF2-40B4-BE49-F238E27FC236}">
                  <a16:creationId xmlns:a16="http://schemas.microsoft.com/office/drawing/2014/main" id="{8A6872FC-8EEB-EB84-1BEE-104CCAD193B6}"/>
                </a:ext>
              </a:extLst>
            </p:cNvPr>
            <p:cNvGrpSpPr/>
            <p:nvPr/>
          </p:nvGrpSpPr>
          <p:grpSpPr>
            <a:xfrm>
              <a:off x="3419369" y="5924041"/>
              <a:ext cx="670045" cy="366079"/>
              <a:chOff x="3419369" y="5924041"/>
              <a:chExt cx="670045" cy="366079"/>
            </a:xfrm>
          </p:grpSpPr>
          <p:sp>
            <p:nvSpPr>
              <p:cNvPr id="3384" name="Title 3">
                <a:extLst>
                  <a:ext uri="{FF2B5EF4-FFF2-40B4-BE49-F238E27FC236}">
                    <a16:creationId xmlns:a16="http://schemas.microsoft.com/office/drawing/2014/main" id="{A3224BF3-D66A-BE72-6FD5-6DFDE78EA84D}"/>
                  </a:ext>
                </a:extLst>
              </p:cNvPr>
              <p:cNvSpPr txBox="1">
                <a:spLocks/>
              </p:cNvSpPr>
              <p:nvPr/>
            </p:nvSpPr>
            <p:spPr>
              <a:xfrm>
                <a:off x="3487860" y="6030737"/>
                <a:ext cx="533063"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C6262E"/>
                    </a:solidFill>
                    <a:effectLst/>
                    <a:uLnTx/>
                    <a:uFillTx/>
                    <a:latin typeface="Arial Black" panose="020B0A04020102020204"/>
                    <a:ea typeface="+mj-ea"/>
                    <a:cs typeface="Arial Black" panose="020B0604020202020204" pitchFamily="34" charset="0"/>
                  </a:rPr>
                  <a:t>?%</a:t>
                </a:r>
              </a:p>
            </p:txBody>
          </p:sp>
          <p:sp>
            <p:nvSpPr>
              <p:cNvPr id="3385" name="Title 3">
                <a:extLst>
                  <a:ext uri="{FF2B5EF4-FFF2-40B4-BE49-F238E27FC236}">
                    <a16:creationId xmlns:a16="http://schemas.microsoft.com/office/drawing/2014/main" id="{FCAEB65E-6F39-B7DB-AFD3-EDC6F3E2B391}"/>
                  </a:ext>
                </a:extLst>
              </p:cNvPr>
              <p:cNvSpPr txBox="1">
                <a:spLocks/>
              </p:cNvSpPr>
              <p:nvPr/>
            </p:nvSpPr>
            <p:spPr>
              <a:xfrm>
                <a:off x="3419369" y="5924041"/>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lvl="0" algn="ctr" fontAlgn="auto">
                  <a:spcAft>
                    <a:spcPts val="0"/>
                  </a:spcAft>
                  <a:defRPr/>
                </a:pPr>
                <a:r>
                  <a:rPr lang="en-US" sz="600">
                    <a:solidFill>
                      <a:srgbClr val="2E2925"/>
                    </a:solidFill>
                    <a:latin typeface="Arial" panose="020B0604020202020204" pitchFamily="34" charset="0"/>
                    <a:cs typeface="Arial" panose="020B0604020202020204" pitchFamily="34" charset="0"/>
                  </a:rPr>
                  <a:t>Actual integrity:</a:t>
                </a:r>
                <a:endParaRPr kumimoji="0" lang="en-US" sz="600" b="0" i="0" u="none" strike="noStrike" kern="1200" cap="none" spc="0" normalizeH="0" baseline="0" noProof="0">
                  <a:ln>
                    <a:noFill/>
                  </a:ln>
                  <a:solidFill>
                    <a:srgbClr val="2E2925"/>
                  </a:solidFill>
                  <a:effectLst/>
                  <a:uLnTx/>
                  <a:uFillTx/>
                  <a:latin typeface="Arial" panose="020B0604020202020204" pitchFamily="34" charset="0"/>
                  <a:ea typeface="+mj-ea"/>
                  <a:cs typeface="Arial" panose="020B0604020202020204" pitchFamily="34" charset="0"/>
                </a:endParaRPr>
              </a:p>
            </p:txBody>
          </p:sp>
        </p:grpSp>
        <p:sp>
          <p:nvSpPr>
            <p:cNvPr id="3376" name="Title 3">
              <a:extLst>
                <a:ext uri="{FF2B5EF4-FFF2-40B4-BE49-F238E27FC236}">
                  <a16:creationId xmlns:a16="http://schemas.microsoft.com/office/drawing/2014/main" id="{EFD34DFD-B92A-11B7-9F28-BA30A1F6FF16}"/>
                </a:ext>
              </a:extLst>
            </p:cNvPr>
            <p:cNvSpPr txBox="1">
              <a:spLocks/>
            </p:cNvSpPr>
            <p:nvPr/>
          </p:nvSpPr>
          <p:spPr>
            <a:xfrm>
              <a:off x="3524527" y="5479201"/>
              <a:ext cx="460396"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lvl="0" algn="ctr" fontAlgn="auto">
                <a:spcAft>
                  <a:spcPts val="0"/>
                </a:spcAft>
                <a:defRPr/>
              </a:pPr>
              <a:r>
                <a:rPr lang="en-US" sz="500" i="1">
                  <a:solidFill>
                    <a:srgbClr val="2E2925"/>
                  </a:solidFill>
                  <a:latin typeface="Arial" panose="020B0604020202020204" pitchFamily="34" charset="0"/>
                  <a:cs typeface="Arial" panose="020B0604020202020204" pitchFamily="34" charset="0"/>
                </a:rPr>
                <a:t>Potential Data </a:t>
              </a:r>
              <a:r>
                <a:rPr kumimoji="0" lang="en-US" sz="500" b="0" i="1" u="none" strike="noStrike" kern="1200" cap="none" spc="0" normalizeH="0" baseline="0" noProof="0">
                  <a:ln>
                    <a:noFill/>
                  </a:ln>
                  <a:solidFill>
                    <a:srgbClr val="2E2925"/>
                  </a:solidFill>
                  <a:effectLst/>
                  <a:uLnTx/>
                  <a:uFillTx/>
                  <a:latin typeface="Arial" panose="020B0604020202020204" pitchFamily="34" charset="0"/>
                  <a:ea typeface="+mj-ea"/>
                  <a:cs typeface="Arial" panose="020B0604020202020204" pitchFamily="34" charset="0"/>
                </a:rPr>
                <a:t>Transformation</a:t>
              </a:r>
            </a:p>
          </p:txBody>
        </p:sp>
        <p:grpSp>
          <p:nvGrpSpPr>
            <p:cNvPr id="3377" name="Group 3376">
              <a:extLst>
                <a:ext uri="{FF2B5EF4-FFF2-40B4-BE49-F238E27FC236}">
                  <a16:creationId xmlns:a16="http://schemas.microsoft.com/office/drawing/2014/main" id="{031AD6C0-7C7D-D3C8-294C-54304C8EA385}"/>
                </a:ext>
              </a:extLst>
            </p:cNvPr>
            <p:cNvGrpSpPr/>
            <p:nvPr/>
          </p:nvGrpSpPr>
          <p:grpSpPr>
            <a:xfrm>
              <a:off x="3637459" y="5271699"/>
              <a:ext cx="231680" cy="158565"/>
              <a:chOff x="8311373" y="5897494"/>
              <a:chExt cx="6632177" cy="4539148"/>
            </a:xfrm>
          </p:grpSpPr>
          <p:sp>
            <p:nvSpPr>
              <p:cNvPr id="3378" name="Freeform: Shape 12285">
                <a:extLst>
                  <a:ext uri="{FF2B5EF4-FFF2-40B4-BE49-F238E27FC236}">
                    <a16:creationId xmlns:a16="http://schemas.microsoft.com/office/drawing/2014/main" id="{AA4CFF8A-1423-F7C6-226D-4FFD188237DA}"/>
                  </a:ext>
                </a:extLst>
              </p:cNvPr>
              <p:cNvSpPr/>
              <p:nvPr/>
            </p:nvSpPr>
            <p:spPr>
              <a:xfrm>
                <a:off x="9887546" y="8169627"/>
                <a:ext cx="3282818" cy="2267015"/>
              </a:xfrm>
              <a:custGeom>
                <a:avLst/>
                <a:gdLst/>
                <a:ahLst/>
                <a:cxnLst>
                  <a:cxn ang="3cd4">
                    <a:pos x="hc" y="t"/>
                  </a:cxn>
                  <a:cxn ang="cd2">
                    <a:pos x="l" y="vc"/>
                  </a:cxn>
                  <a:cxn ang="cd4">
                    <a:pos x="hc" y="b"/>
                  </a:cxn>
                  <a:cxn ang="0">
                    <a:pos x="r" y="vc"/>
                  </a:cxn>
                </a:cxnLst>
                <a:rect l="l" t="t" r="r" b="b"/>
                <a:pathLst>
                  <a:path w="1284" h="887">
                    <a:moveTo>
                      <a:pt x="1284" y="0"/>
                    </a:moveTo>
                    <a:lnTo>
                      <a:pt x="693" y="887"/>
                    </a:lnTo>
                    <a:lnTo>
                      <a:pt x="0" y="887"/>
                    </a:lnTo>
                    <a:lnTo>
                      <a:pt x="592" y="0"/>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79" name="Freeform: Shape 12286">
                <a:extLst>
                  <a:ext uri="{FF2B5EF4-FFF2-40B4-BE49-F238E27FC236}">
                    <a16:creationId xmlns:a16="http://schemas.microsoft.com/office/drawing/2014/main" id="{A719395C-5DCD-9C93-A538-E0C61D7FEF7F}"/>
                  </a:ext>
                </a:extLst>
              </p:cNvPr>
              <p:cNvSpPr/>
              <p:nvPr/>
            </p:nvSpPr>
            <p:spPr>
              <a:xfrm>
                <a:off x="9887546" y="5897494"/>
                <a:ext cx="3282818" cy="2269574"/>
              </a:xfrm>
              <a:custGeom>
                <a:avLst/>
                <a:gdLst/>
                <a:ahLst/>
                <a:cxnLst>
                  <a:cxn ang="3cd4">
                    <a:pos x="hc" y="t"/>
                  </a:cxn>
                  <a:cxn ang="cd2">
                    <a:pos x="l" y="vc"/>
                  </a:cxn>
                  <a:cxn ang="cd4">
                    <a:pos x="hc" y="b"/>
                  </a:cxn>
                  <a:cxn ang="0">
                    <a:pos x="r" y="vc"/>
                  </a:cxn>
                </a:cxnLst>
                <a:rect l="l" t="t" r="r" b="b"/>
                <a:pathLst>
                  <a:path w="1284" h="888">
                    <a:moveTo>
                      <a:pt x="1284" y="888"/>
                    </a:moveTo>
                    <a:lnTo>
                      <a:pt x="693" y="0"/>
                    </a:lnTo>
                    <a:lnTo>
                      <a:pt x="0" y="0"/>
                    </a:lnTo>
                    <a:lnTo>
                      <a:pt x="592" y="888"/>
                    </a:lnTo>
                    <a:close/>
                  </a:path>
                </a:pathLst>
              </a:custGeom>
              <a:solidFill>
                <a:srgbClr val="C6262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80" name="Freeform: Shape 12287">
                <a:extLst>
                  <a:ext uri="{FF2B5EF4-FFF2-40B4-BE49-F238E27FC236}">
                    <a16:creationId xmlns:a16="http://schemas.microsoft.com/office/drawing/2014/main" id="{2F72CA89-AB36-6D5B-7024-96DD8BA255A1}"/>
                  </a:ext>
                </a:extLst>
              </p:cNvPr>
              <p:cNvSpPr/>
              <p:nvPr/>
            </p:nvSpPr>
            <p:spPr>
              <a:xfrm>
                <a:off x="8311373"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60000"/>
                  <a:lumOff val="4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81" name="Freeform: Shape 12288">
                <a:extLst>
                  <a:ext uri="{FF2B5EF4-FFF2-40B4-BE49-F238E27FC236}">
                    <a16:creationId xmlns:a16="http://schemas.microsoft.com/office/drawing/2014/main" id="{4ECA57AA-AD36-6259-0C80-0E450D6441D9}"/>
                  </a:ext>
                </a:extLst>
              </p:cNvPr>
              <p:cNvSpPr/>
              <p:nvPr/>
            </p:nvSpPr>
            <p:spPr>
              <a:xfrm>
                <a:off x="8311373"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40000"/>
                  <a:lumOff val="6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82" name="Freeform: Shape 12289">
                <a:extLst>
                  <a:ext uri="{FF2B5EF4-FFF2-40B4-BE49-F238E27FC236}">
                    <a16:creationId xmlns:a16="http://schemas.microsoft.com/office/drawing/2014/main" id="{BAFF057B-5768-0E2E-649C-05DBDEBF49A0}"/>
                  </a:ext>
                </a:extLst>
              </p:cNvPr>
              <p:cNvSpPr/>
              <p:nvPr/>
            </p:nvSpPr>
            <p:spPr>
              <a:xfrm>
                <a:off x="11855194"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5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83" name="Freeform: Shape 12290">
                <a:extLst>
                  <a:ext uri="{FF2B5EF4-FFF2-40B4-BE49-F238E27FC236}">
                    <a16:creationId xmlns:a16="http://schemas.microsoft.com/office/drawing/2014/main" id="{3EAA3D9E-6EDF-71D4-3F1A-46F541F519E5}"/>
                  </a:ext>
                </a:extLst>
              </p:cNvPr>
              <p:cNvSpPr/>
              <p:nvPr/>
            </p:nvSpPr>
            <p:spPr>
              <a:xfrm>
                <a:off x="11855194"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grpSp>
      </p:grpSp>
      <p:grpSp>
        <p:nvGrpSpPr>
          <p:cNvPr id="6" name="Group 5">
            <a:extLst>
              <a:ext uri="{FF2B5EF4-FFF2-40B4-BE49-F238E27FC236}">
                <a16:creationId xmlns:a16="http://schemas.microsoft.com/office/drawing/2014/main" id="{7403936C-6575-37B6-B148-CD9B6B49F9A6}"/>
              </a:ext>
            </a:extLst>
          </p:cNvPr>
          <p:cNvGrpSpPr/>
          <p:nvPr/>
        </p:nvGrpSpPr>
        <p:grpSpPr>
          <a:xfrm>
            <a:off x="5581704" y="5288110"/>
            <a:ext cx="670045" cy="1018421"/>
            <a:chOff x="5581704" y="5288110"/>
            <a:chExt cx="670045" cy="1018421"/>
          </a:xfrm>
        </p:grpSpPr>
        <p:sp>
          <p:nvSpPr>
            <p:cNvPr id="3225" name="Title 3">
              <a:extLst>
                <a:ext uri="{FF2B5EF4-FFF2-40B4-BE49-F238E27FC236}">
                  <a16:creationId xmlns:a16="http://schemas.microsoft.com/office/drawing/2014/main" id="{C59FF68D-52A0-6F79-4AA1-004D1D2D4D1F}"/>
                </a:ext>
              </a:extLst>
            </p:cNvPr>
            <p:cNvSpPr txBox="1">
              <a:spLocks/>
            </p:cNvSpPr>
            <p:nvPr/>
          </p:nvSpPr>
          <p:spPr>
            <a:xfrm>
              <a:off x="5653951" y="5495612"/>
              <a:ext cx="460396"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defRPr/>
              </a:pPr>
              <a:r>
                <a:rPr lang="en-US" sz="500" i="1">
                  <a:solidFill>
                    <a:srgbClr val="2E2925"/>
                  </a:solidFill>
                  <a:latin typeface="Arial" panose="020B0604020202020204" pitchFamily="34" charset="0"/>
                  <a:cs typeface="Arial" panose="020B0604020202020204" pitchFamily="34" charset="0"/>
                </a:rPr>
                <a:t>Potential Data Transformation</a:t>
              </a:r>
            </a:p>
          </p:txBody>
        </p:sp>
        <p:grpSp>
          <p:nvGrpSpPr>
            <p:cNvPr id="3386" name="Group 3385">
              <a:extLst>
                <a:ext uri="{FF2B5EF4-FFF2-40B4-BE49-F238E27FC236}">
                  <a16:creationId xmlns:a16="http://schemas.microsoft.com/office/drawing/2014/main" id="{42B0EF87-029A-76D6-45F1-249D5B656447}"/>
                </a:ext>
              </a:extLst>
            </p:cNvPr>
            <p:cNvGrpSpPr/>
            <p:nvPr/>
          </p:nvGrpSpPr>
          <p:grpSpPr>
            <a:xfrm>
              <a:off x="5581704" y="5288110"/>
              <a:ext cx="670045" cy="1018421"/>
              <a:chOff x="5581704" y="5271699"/>
              <a:chExt cx="670045" cy="1018421"/>
            </a:xfrm>
          </p:grpSpPr>
          <p:grpSp>
            <p:nvGrpSpPr>
              <p:cNvPr id="3387" name="Group 3386">
                <a:extLst>
                  <a:ext uri="{FF2B5EF4-FFF2-40B4-BE49-F238E27FC236}">
                    <a16:creationId xmlns:a16="http://schemas.microsoft.com/office/drawing/2014/main" id="{5219A7D9-9DFB-CC5A-B5F2-85A8D353F039}"/>
                  </a:ext>
                </a:extLst>
              </p:cNvPr>
              <p:cNvGrpSpPr/>
              <p:nvPr/>
            </p:nvGrpSpPr>
            <p:grpSpPr>
              <a:xfrm>
                <a:off x="5581704" y="5924041"/>
                <a:ext cx="670045" cy="366079"/>
                <a:chOff x="5581704" y="5924041"/>
                <a:chExt cx="670045" cy="366079"/>
              </a:xfrm>
            </p:grpSpPr>
            <p:sp>
              <p:nvSpPr>
                <p:cNvPr id="3395" name="Title 3">
                  <a:extLst>
                    <a:ext uri="{FF2B5EF4-FFF2-40B4-BE49-F238E27FC236}">
                      <a16:creationId xmlns:a16="http://schemas.microsoft.com/office/drawing/2014/main" id="{E0B16A54-C884-4D15-F41F-7CF0D46565F0}"/>
                    </a:ext>
                  </a:extLst>
                </p:cNvPr>
                <p:cNvSpPr txBox="1">
                  <a:spLocks/>
                </p:cNvSpPr>
                <p:nvPr/>
              </p:nvSpPr>
              <p:spPr>
                <a:xfrm>
                  <a:off x="5650195" y="6030737"/>
                  <a:ext cx="533063"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C6262E"/>
                      </a:solidFill>
                      <a:effectLst/>
                      <a:uLnTx/>
                      <a:uFillTx/>
                      <a:latin typeface="Arial Black" panose="020B0A04020102020204"/>
                      <a:ea typeface="+mj-ea"/>
                      <a:cs typeface="Arial Black" panose="020B0604020202020204" pitchFamily="34" charset="0"/>
                    </a:rPr>
                    <a:t>?%</a:t>
                  </a:r>
                </a:p>
              </p:txBody>
            </p:sp>
            <p:sp>
              <p:nvSpPr>
                <p:cNvPr id="3396" name="Title 3">
                  <a:extLst>
                    <a:ext uri="{FF2B5EF4-FFF2-40B4-BE49-F238E27FC236}">
                      <a16:creationId xmlns:a16="http://schemas.microsoft.com/office/drawing/2014/main" id="{2B0BB5DB-0461-310D-F67A-5ABE23AB89B1}"/>
                    </a:ext>
                  </a:extLst>
                </p:cNvPr>
                <p:cNvSpPr txBox="1">
                  <a:spLocks/>
                </p:cNvSpPr>
                <p:nvPr/>
              </p:nvSpPr>
              <p:spPr>
                <a:xfrm>
                  <a:off x="5581704" y="5924041"/>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lvl="0" algn="ctr" fontAlgn="auto">
                    <a:spcAft>
                      <a:spcPts val="0"/>
                    </a:spcAft>
                    <a:defRPr/>
                  </a:pPr>
                  <a:r>
                    <a:rPr lang="en-US" sz="600">
                      <a:solidFill>
                        <a:srgbClr val="2E2925"/>
                      </a:solidFill>
                      <a:latin typeface="Arial" panose="020B0604020202020204" pitchFamily="34" charset="0"/>
                      <a:cs typeface="Arial" panose="020B0604020202020204" pitchFamily="34" charset="0"/>
                    </a:rPr>
                    <a:t>Actual integrity:</a:t>
                  </a:r>
                  <a:endParaRPr kumimoji="0" lang="en-US" sz="600" b="0" i="0" u="none" strike="noStrike" kern="1200" cap="none" spc="0" normalizeH="0" baseline="0" noProof="0">
                    <a:ln>
                      <a:noFill/>
                    </a:ln>
                    <a:solidFill>
                      <a:srgbClr val="2E2925"/>
                    </a:solidFill>
                    <a:effectLst/>
                    <a:uLnTx/>
                    <a:uFillTx/>
                    <a:latin typeface="Arial" panose="020B0604020202020204" pitchFamily="34" charset="0"/>
                    <a:ea typeface="+mj-ea"/>
                    <a:cs typeface="Arial" panose="020B0604020202020204" pitchFamily="34" charset="0"/>
                  </a:endParaRPr>
                </a:p>
              </p:txBody>
            </p:sp>
          </p:grpSp>
          <p:grpSp>
            <p:nvGrpSpPr>
              <p:cNvPr id="3388" name="Group 3387">
                <a:extLst>
                  <a:ext uri="{FF2B5EF4-FFF2-40B4-BE49-F238E27FC236}">
                    <a16:creationId xmlns:a16="http://schemas.microsoft.com/office/drawing/2014/main" id="{6BA33BCF-0E4D-8A7A-B25F-B78F2437D22D}"/>
                  </a:ext>
                </a:extLst>
              </p:cNvPr>
              <p:cNvGrpSpPr/>
              <p:nvPr/>
            </p:nvGrpSpPr>
            <p:grpSpPr>
              <a:xfrm>
                <a:off x="5768310" y="5271699"/>
                <a:ext cx="231680" cy="158565"/>
                <a:chOff x="8311373" y="5897494"/>
                <a:chExt cx="6632177" cy="4539148"/>
              </a:xfrm>
            </p:grpSpPr>
            <p:sp>
              <p:nvSpPr>
                <p:cNvPr id="3389" name="Freeform: Shape 12285">
                  <a:extLst>
                    <a:ext uri="{FF2B5EF4-FFF2-40B4-BE49-F238E27FC236}">
                      <a16:creationId xmlns:a16="http://schemas.microsoft.com/office/drawing/2014/main" id="{2CF70F41-468F-A6A0-9D6D-1A189AE46487}"/>
                    </a:ext>
                  </a:extLst>
                </p:cNvPr>
                <p:cNvSpPr/>
                <p:nvPr/>
              </p:nvSpPr>
              <p:spPr>
                <a:xfrm>
                  <a:off x="9887546" y="8169627"/>
                  <a:ext cx="3282818" cy="2267015"/>
                </a:xfrm>
                <a:custGeom>
                  <a:avLst/>
                  <a:gdLst/>
                  <a:ahLst/>
                  <a:cxnLst>
                    <a:cxn ang="3cd4">
                      <a:pos x="hc" y="t"/>
                    </a:cxn>
                    <a:cxn ang="cd2">
                      <a:pos x="l" y="vc"/>
                    </a:cxn>
                    <a:cxn ang="cd4">
                      <a:pos x="hc" y="b"/>
                    </a:cxn>
                    <a:cxn ang="0">
                      <a:pos x="r" y="vc"/>
                    </a:cxn>
                  </a:cxnLst>
                  <a:rect l="l" t="t" r="r" b="b"/>
                  <a:pathLst>
                    <a:path w="1284" h="887">
                      <a:moveTo>
                        <a:pt x="1284" y="0"/>
                      </a:moveTo>
                      <a:lnTo>
                        <a:pt x="693" y="887"/>
                      </a:lnTo>
                      <a:lnTo>
                        <a:pt x="0" y="887"/>
                      </a:lnTo>
                      <a:lnTo>
                        <a:pt x="592" y="0"/>
                      </a:lnTo>
                      <a:close/>
                    </a:path>
                  </a:pathLst>
                </a:custGeom>
                <a:solidFill>
                  <a:srgbClr val="7B0C0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90" name="Freeform: Shape 12286">
                  <a:extLst>
                    <a:ext uri="{FF2B5EF4-FFF2-40B4-BE49-F238E27FC236}">
                      <a16:creationId xmlns:a16="http://schemas.microsoft.com/office/drawing/2014/main" id="{A41112B6-40FE-5278-16C2-685790E104B8}"/>
                    </a:ext>
                  </a:extLst>
                </p:cNvPr>
                <p:cNvSpPr/>
                <p:nvPr/>
              </p:nvSpPr>
              <p:spPr>
                <a:xfrm>
                  <a:off x="9887546" y="5897494"/>
                  <a:ext cx="3282818" cy="2269574"/>
                </a:xfrm>
                <a:custGeom>
                  <a:avLst/>
                  <a:gdLst/>
                  <a:ahLst/>
                  <a:cxnLst>
                    <a:cxn ang="3cd4">
                      <a:pos x="hc" y="t"/>
                    </a:cxn>
                    <a:cxn ang="cd2">
                      <a:pos x="l" y="vc"/>
                    </a:cxn>
                    <a:cxn ang="cd4">
                      <a:pos x="hc" y="b"/>
                    </a:cxn>
                    <a:cxn ang="0">
                      <a:pos x="r" y="vc"/>
                    </a:cxn>
                  </a:cxnLst>
                  <a:rect l="l" t="t" r="r" b="b"/>
                  <a:pathLst>
                    <a:path w="1284" h="888">
                      <a:moveTo>
                        <a:pt x="1284" y="888"/>
                      </a:moveTo>
                      <a:lnTo>
                        <a:pt x="693" y="0"/>
                      </a:lnTo>
                      <a:lnTo>
                        <a:pt x="0" y="0"/>
                      </a:lnTo>
                      <a:lnTo>
                        <a:pt x="592" y="888"/>
                      </a:lnTo>
                      <a:close/>
                    </a:path>
                  </a:pathLst>
                </a:custGeom>
                <a:solidFill>
                  <a:srgbClr val="C6262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91" name="Freeform: Shape 12287">
                  <a:extLst>
                    <a:ext uri="{FF2B5EF4-FFF2-40B4-BE49-F238E27FC236}">
                      <a16:creationId xmlns:a16="http://schemas.microsoft.com/office/drawing/2014/main" id="{8B42594C-DDD9-BE88-1AC2-EDE16C0E5769}"/>
                    </a:ext>
                  </a:extLst>
                </p:cNvPr>
                <p:cNvSpPr/>
                <p:nvPr/>
              </p:nvSpPr>
              <p:spPr>
                <a:xfrm>
                  <a:off x="8311373"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60000"/>
                    <a:lumOff val="4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92" name="Freeform: Shape 12288">
                  <a:extLst>
                    <a:ext uri="{FF2B5EF4-FFF2-40B4-BE49-F238E27FC236}">
                      <a16:creationId xmlns:a16="http://schemas.microsoft.com/office/drawing/2014/main" id="{7841908E-396B-5BBF-93A8-EDB7C26EF77B}"/>
                    </a:ext>
                  </a:extLst>
                </p:cNvPr>
                <p:cNvSpPr/>
                <p:nvPr/>
              </p:nvSpPr>
              <p:spPr>
                <a:xfrm>
                  <a:off x="8311373"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40000"/>
                    <a:lumOff val="6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93" name="Freeform: Shape 12289">
                  <a:extLst>
                    <a:ext uri="{FF2B5EF4-FFF2-40B4-BE49-F238E27FC236}">
                      <a16:creationId xmlns:a16="http://schemas.microsoft.com/office/drawing/2014/main" id="{BAD43797-804A-F97F-7CD5-5C4676205F77}"/>
                    </a:ext>
                  </a:extLst>
                </p:cNvPr>
                <p:cNvSpPr/>
                <p:nvPr/>
              </p:nvSpPr>
              <p:spPr>
                <a:xfrm>
                  <a:off x="11855194"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631317"/>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394" name="Freeform: Shape 12290">
                  <a:extLst>
                    <a:ext uri="{FF2B5EF4-FFF2-40B4-BE49-F238E27FC236}">
                      <a16:creationId xmlns:a16="http://schemas.microsoft.com/office/drawing/2014/main" id="{EFD5A109-ABE1-535A-B6B4-EDE8231596B5}"/>
                    </a:ext>
                  </a:extLst>
                </p:cNvPr>
                <p:cNvSpPr/>
                <p:nvPr/>
              </p:nvSpPr>
              <p:spPr>
                <a:xfrm>
                  <a:off x="11855194"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951D2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grpSp>
        </p:grpSp>
      </p:grpSp>
      <p:grpSp>
        <p:nvGrpSpPr>
          <p:cNvPr id="3397" name="Group 3396">
            <a:extLst>
              <a:ext uri="{FF2B5EF4-FFF2-40B4-BE49-F238E27FC236}">
                <a16:creationId xmlns:a16="http://schemas.microsoft.com/office/drawing/2014/main" id="{057B6435-5F7E-CE8A-CD4F-149D80BDACE3}"/>
              </a:ext>
            </a:extLst>
          </p:cNvPr>
          <p:cNvGrpSpPr/>
          <p:nvPr/>
        </p:nvGrpSpPr>
        <p:grpSpPr>
          <a:xfrm>
            <a:off x="7399618" y="5060387"/>
            <a:ext cx="670045" cy="1246144"/>
            <a:chOff x="7399618" y="5043976"/>
            <a:chExt cx="670045" cy="1246144"/>
          </a:xfrm>
        </p:grpSpPr>
        <p:grpSp>
          <p:nvGrpSpPr>
            <p:cNvPr id="3398" name="Group 3397">
              <a:extLst>
                <a:ext uri="{FF2B5EF4-FFF2-40B4-BE49-F238E27FC236}">
                  <a16:creationId xmlns:a16="http://schemas.microsoft.com/office/drawing/2014/main" id="{9E10150E-07BE-F2A1-8150-166AE30E9016}"/>
                </a:ext>
              </a:extLst>
            </p:cNvPr>
            <p:cNvGrpSpPr/>
            <p:nvPr/>
          </p:nvGrpSpPr>
          <p:grpSpPr>
            <a:xfrm>
              <a:off x="7399618" y="5924041"/>
              <a:ext cx="670045" cy="366079"/>
              <a:chOff x="7399618" y="5924041"/>
              <a:chExt cx="670045" cy="366079"/>
            </a:xfrm>
          </p:grpSpPr>
          <p:sp>
            <p:nvSpPr>
              <p:cNvPr id="3414" name="Title 3">
                <a:extLst>
                  <a:ext uri="{FF2B5EF4-FFF2-40B4-BE49-F238E27FC236}">
                    <a16:creationId xmlns:a16="http://schemas.microsoft.com/office/drawing/2014/main" id="{7B735A42-6F76-48ED-E7A8-9FA85AF11260}"/>
                  </a:ext>
                </a:extLst>
              </p:cNvPr>
              <p:cNvSpPr txBox="1">
                <a:spLocks/>
              </p:cNvSpPr>
              <p:nvPr/>
            </p:nvSpPr>
            <p:spPr>
              <a:xfrm>
                <a:off x="7468109" y="6030737"/>
                <a:ext cx="533063"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C6262E"/>
                    </a:solidFill>
                    <a:effectLst/>
                    <a:uLnTx/>
                    <a:uFillTx/>
                    <a:latin typeface="Arial Black" panose="020B0A04020102020204"/>
                    <a:ea typeface="+mj-ea"/>
                    <a:cs typeface="Arial Black" panose="020B0604020202020204" pitchFamily="34" charset="0"/>
                  </a:rPr>
                  <a:t>?%</a:t>
                </a:r>
              </a:p>
            </p:txBody>
          </p:sp>
          <p:sp>
            <p:nvSpPr>
              <p:cNvPr id="3415" name="Title 3">
                <a:extLst>
                  <a:ext uri="{FF2B5EF4-FFF2-40B4-BE49-F238E27FC236}">
                    <a16:creationId xmlns:a16="http://schemas.microsoft.com/office/drawing/2014/main" id="{FE90413F-5E4F-1C15-0124-00156B0749A1}"/>
                  </a:ext>
                </a:extLst>
              </p:cNvPr>
              <p:cNvSpPr txBox="1">
                <a:spLocks/>
              </p:cNvSpPr>
              <p:nvPr/>
            </p:nvSpPr>
            <p:spPr>
              <a:xfrm>
                <a:off x="7399618" y="5924041"/>
                <a:ext cx="670045"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lvl="0" algn="ctr" fontAlgn="auto">
                  <a:spcAft>
                    <a:spcPts val="0"/>
                  </a:spcAft>
                  <a:defRPr/>
                </a:pPr>
                <a:r>
                  <a:rPr lang="en-US" sz="600">
                    <a:solidFill>
                      <a:srgbClr val="2E2925"/>
                    </a:solidFill>
                    <a:latin typeface="Arial" panose="020B0604020202020204" pitchFamily="34" charset="0"/>
                    <a:cs typeface="Arial" panose="020B0604020202020204" pitchFamily="34" charset="0"/>
                  </a:rPr>
                  <a:t>Actual integrity:</a:t>
                </a:r>
                <a:endParaRPr kumimoji="0" lang="en-US" sz="600" b="0" i="0" u="none" strike="noStrike" kern="1200" cap="none" spc="0" normalizeH="0" baseline="0" noProof="0">
                  <a:ln>
                    <a:noFill/>
                  </a:ln>
                  <a:solidFill>
                    <a:srgbClr val="2E2925"/>
                  </a:solidFill>
                  <a:effectLst/>
                  <a:uLnTx/>
                  <a:uFillTx/>
                  <a:latin typeface="Arial" panose="020B0604020202020204" pitchFamily="34" charset="0"/>
                  <a:ea typeface="+mj-ea"/>
                  <a:cs typeface="Arial" panose="020B0604020202020204" pitchFamily="34" charset="0"/>
                </a:endParaRPr>
              </a:p>
            </p:txBody>
          </p:sp>
        </p:grpSp>
        <p:sp>
          <p:nvSpPr>
            <p:cNvPr id="3399" name="Title 3">
              <a:extLst>
                <a:ext uri="{FF2B5EF4-FFF2-40B4-BE49-F238E27FC236}">
                  <a16:creationId xmlns:a16="http://schemas.microsoft.com/office/drawing/2014/main" id="{D13DEA19-356D-B231-643A-DCAFB2E6DB12}"/>
                </a:ext>
              </a:extLst>
            </p:cNvPr>
            <p:cNvSpPr txBox="1">
              <a:spLocks/>
            </p:cNvSpPr>
            <p:nvPr/>
          </p:nvSpPr>
          <p:spPr>
            <a:xfrm>
              <a:off x="7470225" y="5242574"/>
              <a:ext cx="460396" cy="259383"/>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lvl="0" algn="ctr" fontAlgn="auto">
                <a:spcAft>
                  <a:spcPts val="0"/>
                </a:spcAft>
                <a:defRPr/>
              </a:pPr>
              <a:r>
                <a:rPr lang="en-US" sz="500" i="1">
                  <a:solidFill>
                    <a:srgbClr val="2E2925"/>
                  </a:solidFill>
                  <a:latin typeface="Arial" panose="020B0604020202020204" pitchFamily="34" charset="0"/>
                  <a:cs typeface="Arial" panose="020B0604020202020204" pitchFamily="34" charset="0"/>
                </a:rPr>
                <a:t>Potential Data </a:t>
              </a:r>
              <a:r>
                <a:rPr kumimoji="0" lang="en-US" sz="500" b="0" i="1" u="none" strike="noStrike" kern="1200" cap="none" spc="0" normalizeH="0" baseline="0" noProof="0">
                  <a:ln>
                    <a:noFill/>
                  </a:ln>
                  <a:solidFill>
                    <a:srgbClr val="2E2925"/>
                  </a:solidFill>
                  <a:effectLst/>
                  <a:uLnTx/>
                  <a:uFillTx/>
                  <a:latin typeface="Arial" panose="020B0604020202020204" pitchFamily="34" charset="0"/>
                  <a:ea typeface="+mj-ea"/>
                  <a:cs typeface="Arial" panose="020B0604020202020204" pitchFamily="34" charset="0"/>
                </a:rPr>
                <a:t>Transformation</a:t>
              </a:r>
            </a:p>
          </p:txBody>
        </p:sp>
        <p:grpSp>
          <p:nvGrpSpPr>
            <p:cNvPr id="3400" name="Group 3399">
              <a:extLst>
                <a:ext uri="{FF2B5EF4-FFF2-40B4-BE49-F238E27FC236}">
                  <a16:creationId xmlns:a16="http://schemas.microsoft.com/office/drawing/2014/main" id="{48C359DD-207C-5673-F795-E1915C371DC4}"/>
                </a:ext>
              </a:extLst>
            </p:cNvPr>
            <p:cNvGrpSpPr/>
            <p:nvPr/>
          </p:nvGrpSpPr>
          <p:grpSpPr>
            <a:xfrm>
              <a:off x="7584584" y="5043976"/>
              <a:ext cx="231680" cy="158565"/>
              <a:chOff x="8311373" y="5897494"/>
              <a:chExt cx="6632177" cy="4539148"/>
            </a:xfrm>
          </p:grpSpPr>
          <p:sp>
            <p:nvSpPr>
              <p:cNvPr id="3408" name="Freeform: Shape 12285">
                <a:extLst>
                  <a:ext uri="{FF2B5EF4-FFF2-40B4-BE49-F238E27FC236}">
                    <a16:creationId xmlns:a16="http://schemas.microsoft.com/office/drawing/2014/main" id="{C7106EBB-7ACA-BBE9-6B12-067F5473FBC1}"/>
                  </a:ext>
                </a:extLst>
              </p:cNvPr>
              <p:cNvSpPr/>
              <p:nvPr/>
            </p:nvSpPr>
            <p:spPr>
              <a:xfrm>
                <a:off x="9887546" y="8169627"/>
                <a:ext cx="3282818" cy="2267015"/>
              </a:xfrm>
              <a:custGeom>
                <a:avLst/>
                <a:gdLst/>
                <a:ahLst/>
                <a:cxnLst>
                  <a:cxn ang="3cd4">
                    <a:pos x="hc" y="t"/>
                  </a:cxn>
                  <a:cxn ang="cd2">
                    <a:pos x="l" y="vc"/>
                  </a:cxn>
                  <a:cxn ang="cd4">
                    <a:pos x="hc" y="b"/>
                  </a:cxn>
                  <a:cxn ang="0">
                    <a:pos x="r" y="vc"/>
                  </a:cxn>
                </a:cxnLst>
                <a:rect l="l" t="t" r="r" b="b"/>
                <a:pathLst>
                  <a:path w="1284" h="887">
                    <a:moveTo>
                      <a:pt x="1284" y="0"/>
                    </a:moveTo>
                    <a:lnTo>
                      <a:pt x="693" y="887"/>
                    </a:lnTo>
                    <a:lnTo>
                      <a:pt x="0" y="887"/>
                    </a:lnTo>
                    <a:lnTo>
                      <a:pt x="592" y="0"/>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09" name="Freeform: Shape 12286">
                <a:extLst>
                  <a:ext uri="{FF2B5EF4-FFF2-40B4-BE49-F238E27FC236}">
                    <a16:creationId xmlns:a16="http://schemas.microsoft.com/office/drawing/2014/main" id="{49DC5699-801D-B4B5-6C7C-6D7476D86C43}"/>
                  </a:ext>
                </a:extLst>
              </p:cNvPr>
              <p:cNvSpPr/>
              <p:nvPr/>
            </p:nvSpPr>
            <p:spPr>
              <a:xfrm>
                <a:off x="9887546" y="5897494"/>
                <a:ext cx="3282818" cy="2269574"/>
              </a:xfrm>
              <a:custGeom>
                <a:avLst/>
                <a:gdLst/>
                <a:ahLst/>
                <a:cxnLst>
                  <a:cxn ang="3cd4">
                    <a:pos x="hc" y="t"/>
                  </a:cxn>
                  <a:cxn ang="cd2">
                    <a:pos x="l" y="vc"/>
                  </a:cxn>
                  <a:cxn ang="cd4">
                    <a:pos x="hc" y="b"/>
                  </a:cxn>
                  <a:cxn ang="0">
                    <a:pos x="r" y="vc"/>
                  </a:cxn>
                </a:cxnLst>
                <a:rect l="l" t="t" r="r" b="b"/>
                <a:pathLst>
                  <a:path w="1284" h="888">
                    <a:moveTo>
                      <a:pt x="1284" y="888"/>
                    </a:moveTo>
                    <a:lnTo>
                      <a:pt x="693" y="0"/>
                    </a:lnTo>
                    <a:lnTo>
                      <a:pt x="0" y="0"/>
                    </a:lnTo>
                    <a:lnTo>
                      <a:pt x="592" y="888"/>
                    </a:lnTo>
                    <a:close/>
                  </a:path>
                </a:pathLst>
              </a:custGeom>
              <a:solidFill>
                <a:srgbClr val="C6262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10" name="Freeform: Shape 12287">
                <a:extLst>
                  <a:ext uri="{FF2B5EF4-FFF2-40B4-BE49-F238E27FC236}">
                    <a16:creationId xmlns:a16="http://schemas.microsoft.com/office/drawing/2014/main" id="{5F9595FE-D990-A341-EF0B-D238BCCD5582}"/>
                  </a:ext>
                </a:extLst>
              </p:cNvPr>
              <p:cNvSpPr/>
              <p:nvPr/>
            </p:nvSpPr>
            <p:spPr>
              <a:xfrm>
                <a:off x="8311373"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60000"/>
                  <a:lumOff val="4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11" name="Freeform: Shape 12288">
                <a:extLst>
                  <a:ext uri="{FF2B5EF4-FFF2-40B4-BE49-F238E27FC236}">
                    <a16:creationId xmlns:a16="http://schemas.microsoft.com/office/drawing/2014/main" id="{D84CC023-DE6E-C3F7-AFCE-1A8A37844647}"/>
                  </a:ext>
                </a:extLst>
              </p:cNvPr>
              <p:cNvSpPr/>
              <p:nvPr/>
            </p:nvSpPr>
            <p:spPr>
              <a:xfrm>
                <a:off x="8311373"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40000"/>
                  <a:lumOff val="6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12" name="Freeform: Shape 12289">
                <a:extLst>
                  <a:ext uri="{FF2B5EF4-FFF2-40B4-BE49-F238E27FC236}">
                    <a16:creationId xmlns:a16="http://schemas.microsoft.com/office/drawing/2014/main" id="{FE385CC9-B5E7-74F9-AB80-4F13AC30504C}"/>
                  </a:ext>
                </a:extLst>
              </p:cNvPr>
              <p:cNvSpPr/>
              <p:nvPr/>
            </p:nvSpPr>
            <p:spPr>
              <a:xfrm>
                <a:off x="11855194"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5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13" name="Freeform: Shape 12290">
                <a:extLst>
                  <a:ext uri="{FF2B5EF4-FFF2-40B4-BE49-F238E27FC236}">
                    <a16:creationId xmlns:a16="http://schemas.microsoft.com/office/drawing/2014/main" id="{EBDDDCD9-3A28-8660-03F3-E685C39483D5}"/>
                  </a:ext>
                </a:extLst>
              </p:cNvPr>
              <p:cNvSpPr/>
              <p:nvPr/>
            </p:nvSpPr>
            <p:spPr>
              <a:xfrm>
                <a:off x="11855194"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grpSp>
        <p:grpSp>
          <p:nvGrpSpPr>
            <p:cNvPr id="3401" name="Group 3400">
              <a:extLst>
                <a:ext uri="{FF2B5EF4-FFF2-40B4-BE49-F238E27FC236}">
                  <a16:creationId xmlns:a16="http://schemas.microsoft.com/office/drawing/2014/main" id="{5B4E7B2D-7044-D910-5ED6-88EBD955EEE3}"/>
                </a:ext>
              </a:extLst>
            </p:cNvPr>
            <p:cNvGrpSpPr/>
            <p:nvPr/>
          </p:nvGrpSpPr>
          <p:grpSpPr>
            <a:xfrm rot="10800000">
              <a:off x="7584582" y="5463278"/>
              <a:ext cx="231680" cy="158565"/>
              <a:chOff x="8311373" y="5897494"/>
              <a:chExt cx="6632177" cy="4539148"/>
            </a:xfrm>
          </p:grpSpPr>
          <p:sp>
            <p:nvSpPr>
              <p:cNvPr id="3402" name="Freeform: Shape 12285">
                <a:extLst>
                  <a:ext uri="{FF2B5EF4-FFF2-40B4-BE49-F238E27FC236}">
                    <a16:creationId xmlns:a16="http://schemas.microsoft.com/office/drawing/2014/main" id="{0F9363B4-3FE6-52D8-6759-9E49769D3613}"/>
                  </a:ext>
                </a:extLst>
              </p:cNvPr>
              <p:cNvSpPr/>
              <p:nvPr/>
            </p:nvSpPr>
            <p:spPr>
              <a:xfrm>
                <a:off x="9887546" y="8169627"/>
                <a:ext cx="3282818" cy="2267015"/>
              </a:xfrm>
              <a:custGeom>
                <a:avLst/>
                <a:gdLst/>
                <a:ahLst/>
                <a:cxnLst>
                  <a:cxn ang="3cd4">
                    <a:pos x="hc" y="t"/>
                  </a:cxn>
                  <a:cxn ang="cd2">
                    <a:pos x="l" y="vc"/>
                  </a:cxn>
                  <a:cxn ang="cd4">
                    <a:pos x="hc" y="b"/>
                  </a:cxn>
                  <a:cxn ang="0">
                    <a:pos x="r" y="vc"/>
                  </a:cxn>
                </a:cxnLst>
                <a:rect l="l" t="t" r="r" b="b"/>
                <a:pathLst>
                  <a:path w="1284" h="887">
                    <a:moveTo>
                      <a:pt x="1284" y="0"/>
                    </a:moveTo>
                    <a:lnTo>
                      <a:pt x="693" y="887"/>
                    </a:lnTo>
                    <a:lnTo>
                      <a:pt x="0" y="887"/>
                    </a:lnTo>
                    <a:lnTo>
                      <a:pt x="592" y="0"/>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03" name="Freeform: Shape 12286">
                <a:extLst>
                  <a:ext uri="{FF2B5EF4-FFF2-40B4-BE49-F238E27FC236}">
                    <a16:creationId xmlns:a16="http://schemas.microsoft.com/office/drawing/2014/main" id="{3B4A87E3-F9D5-9920-FBDE-46A73AFE4B0B}"/>
                  </a:ext>
                </a:extLst>
              </p:cNvPr>
              <p:cNvSpPr/>
              <p:nvPr/>
            </p:nvSpPr>
            <p:spPr>
              <a:xfrm>
                <a:off x="9887546" y="5897494"/>
                <a:ext cx="3282818" cy="2269574"/>
              </a:xfrm>
              <a:custGeom>
                <a:avLst/>
                <a:gdLst/>
                <a:ahLst/>
                <a:cxnLst>
                  <a:cxn ang="3cd4">
                    <a:pos x="hc" y="t"/>
                  </a:cxn>
                  <a:cxn ang="cd2">
                    <a:pos x="l" y="vc"/>
                  </a:cxn>
                  <a:cxn ang="cd4">
                    <a:pos x="hc" y="b"/>
                  </a:cxn>
                  <a:cxn ang="0">
                    <a:pos x="r" y="vc"/>
                  </a:cxn>
                </a:cxnLst>
                <a:rect l="l" t="t" r="r" b="b"/>
                <a:pathLst>
                  <a:path w="1284" h="888">
                    <a:moveTo>
                      <a:pt x="1284" y="888"/>
                    </a:moveTo>
                    <a:lnTo>
                      <a:pt x="693" y="0"/>
                    </a:lnTo>
                    <a:lnTo>
                      <a:pt x="0" y="0"/>
                    </a:lnTo>
                    <a:lnTo>
                      <a:pt x="592" y="888"/>
                    </a:lnTo>
                    <a:close/>
                  </a:path>
                </a:pathLst>
              </a:custGeom>
              <a:solidFill>
                <a:srgbClr val="C6262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04" name="Freeform: Shape 12287">
                <a:extLst>
                  <a:ext uri="{FF2B5EF4-FFF2-40B4-BE49-F238E27FC236}">
                    <a16:creationId xmlns:a16="http://schemas.microsoft.com/office/drawing/2014/main" id="{DA73D3CF-3840-E827-2978-F59FBF9F8D2F}"/>
                  </a:ext>
                </a:extLst>
              </p:cNvPr>
              <p:cNvSpPr/>
              <p:nvPr/>
            </p:nvSpPr>
            <p:spPr>
              <a:xfrm>
                <a:off x="8311373"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60000"/>
                  <a:lumOff val="4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05" name="Freeform: Shape 12288">
                <a:extLst>
                  <a:ext uri="{FF2B5EF4-FFF2-40B4-BE49-F238E27FC236}">
                    <a16:creationId xmlns:a16="http://schemas.microsoft.com/office/drawing/2014/main" id="{0838C961-69C7-C0F1-9581-44E385037256}"/>
                  </a:ext>
                </a:extLst>
              </p:cNvPr>
              <p:cNvSpPr/>
              <p:nvPr/>
            </p:nvSpPr>
            <p:spPr>
              <a:xfrm>
                <a:off x="8311373"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40000"/>
                  <a:lumOff val="6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06" name="Freeform: Shape 12289">
                <a:extLst>
                  <a:ext uri="{FF2B5EF4-FFF2-40B4-BE49-F238E27FC236}">
                    <a16:creationId xmlns:a16="http://schemas.microsoft.com/office/drawing/2014/main" id="{9C7BB828-FDF8-7F35-E8A5-7262454E6FD2}"/>
                  </a:ext>
                </a:extLst>
              </p:cNvPr>
              <p:cNvSpPr/>
              <p:nvPr/>
            </p:nvSpPr>
            <p:spPr>
              <a:xfrm>
                <a:off x="11855194" y="8169627"/>
                <a:ext cx="3088356" cy="1972764"/>
              </a:xfrm>
              <a:custGeom>
                <a:avLst/>
                <a:gdLst/>
                <a:ahLst/>
                <a:cxnLst>
                  <a:cxn ang="3cd4">
                    <a:pos x="hc" y="t"/>
                  </a:cxn>
                  <a:cxn ang="cd2">
                    <a:pos x="l" y="vc"/>
                  </a:cxn>
                  <a:cxn ang="cd4">
                    <a:pos x="hc" y="b"/>
                  </a:cxn>
                  <a:cxn ang="0">
                    <a:pos x="r" y="vc"/>
                  </a:cxn>
                </a:cxnLst>
                <a:rect l="l" t="t" r="r" b="b"/>
                <a:pathLst>
                  <a:path w="1208" h="772">
                    <a:moveTo>
                      <a:pt x="1208" y="0"/>
                    </a:moveTo>
                    <a:lnTo>
                      <a:pt x="693" y="772"/>
                    </a:lnTo>
                    <a:lnTo>
                      <a:pt x="0" y="772"/>
                    </a:lnTo>
                    <a:lnTo>
                      <a:pt x="515" y="0"/>
                    </a:lnTo>
                    <a:close/>
                  </a:path>
                </a:pathLst>
              </a:custGeom>
              <a:solidFill>
                <a:srgbClr val="C6262E">
                  <a:lumMod val="5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sp>
            <p:nvSpPr>
              <p:cNvPr id="3407" name="Freeform: Shape 12290">
                <a:extLst>
                  <a:ext uri="{FF2B5EF4-FFF2-40B4-BE49-F238E27FC236}">
                    <a16:creationId xmlns:a16="http://schemas.microsoft.com/office/drawing/2014/main" id="{B88B4391-D015-6582-ED45-364625E87E2A}"/>
                  </a:ext>
                </a:extLst>
              </p:cNvPr>
              <p:cNvSpPr/>
              <p:nvPr/>
            </p:nvSpPr>
            <p:spPr>
              <a:xfrm>
                <a:off x="11855194" y="6191745"/>
                <a:ext cx="3088356" cy="1975323"/>
              </a:xfrm>
              <a:custGeom>
                <a:avLst/>
                <a:gdLst/>
                <a:ahLst/>
                <a:cxnLst>
                  <a:cxn ang="3cd4">
                    <a:pos x="hc" y="t"/>
                  </a:cxn>
                  <a:cxn ang="cd2">
                    <a:pos x="l" y="vc"/>
                  </a:cxn>
                  <a:cxn ang="cd4">
                    <a:pos x="hc" y="b"/>
                  </a:cxn>
                  <a:cxn ang="0">
                    <a:pos x="r" y="vc"/>
                  </a:cxn>
                </a:cxnLst>
                <a:rect l="l" t="t" r="r" b="b"/>
                <a:pathLst>
                  <a:path w="1208" h="773">
                    <a:moveTo>
                      <a:pt x="1208" y="773"/>
                    </a:moveTo>
                    <a:lnTo>
                      <a:pt x="693" y="0"/>
                    </a:lnTo>
                    <a:lnTo>
                      <a:pt x="0" y="0"/>
                    </a:lnTo>
                    <a:lnTo>
                      <a:pt x="515" y="773"/>
                    </a:lnTo>
                    <a:close/>
                  </a:path>
                </a:pathLst>
              </a:custGeom>
              <a:solidFill>
                <a:srgbClr val="C6262E">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panose="020B0604020202020204"/>
                  <a:ea typeface="Arial Unicode MS" pitchFamily="2"/>
                  <a:cs typeface="Arial Unicode MS" pitchFamily="2"/>
                </a:endParaRPr>
              </a:p>
            </p:txBody>
          </p:sp>
        </p:grpSp>
      </p:grpSp>
      <p:grpSp>
        <p:nvGrpSpPr>
          <p:cNvPr id="3416" name="Group 3415">
            <a:extLst>
              <a:ext uri="{FF2B5EF4-FFF2-40B4-BE49-F238E27FC236}">
                <a16:creationId xmlns:a16="http://schemas.microsoft.com/office/drawing/2014/main" id="{484D500E-6AD1-3454-2EB2-278106F588C0}"/>
              </a:ext>
            </a:extLst>
          </p:cNvPr>
          <p:cNvGrpSpPr/>
          <p:nvPr/>
        </p:nvGrpSpPr>
        <p:grpSpPr>
          <a:xfrm>
            <a:off x="9321727" y="5020355"/>
            <a:ext cx="2618022" cy="787250"/>
            <a:chOff x="9321727" y="5003944"/>
            <a:chExt cx="2618022" cy="787250"/>
          </a:xfrm>
        </p:grpSpPr>
        <p:sp>
          <p:nvSpPr>
            <p:cNvPr id="3417" name="Title 3">
              <a:extLst>
                <a:ext uri="{FF2B5EF4-FFF2-40B4-BE49-F238E27FC236}">
                  <a16:creationId xmlns:a16="http://schemas.microsoft.com/office/drawing/2014/main" id="{2D5949E9-3665-5BD9-6AA1-0F8BF8FA6E8B}"/>
                </a:ext>
              </a:extLst>
            </p:cNvPr>
            <p:cNvSpPr txBox="1">
              <a:spLocks/>
            </p:cNvSpPr>
            <p:nvPr/>
          </p:nvSpPr>
          <p:spPr>
            <a:xfrm>
              <a:off x="9321727" y="5003944"/>
              <a:ext cx="2599611" cy="787250"/>
            </a:xfrm>
            <a:prstGeom prst="rect">
              <a:avLst/>
            </a:prstGeom>
            <a:solidFill>
              <a:sysClr val="window" lastClr="FFFFFF"/>
            </a:solidFill>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algn="ctr" fontAlgn="auto">
                <a:spcAft>
                  <a:spcPts val="0"/>
                </a:spcAft>
                <a:defRPr/>
              </a:pPr>
              <a:r>
                <a:rPr lang="en-US" sz="4800" b="1" spc="-150">
                  <a:solidFill>
                    <a:srgbClr val="C6262E"/>
                  </a:solidFill>
                  <a:cs typeface="Arial Black" panose="020B0604020202020204" pitchFamily="34" charset="0"/>
                </a:rPr>
                <a:t>22-68%</a:t>
              </a:r>
              <a:endParaRPr lang="en-US" sz="4800" b="1" spc="-150" baseline="30000">
                <a:solidFill>
                  <a:srgbClr val="C6262E"/>
                </a:solidFill>
                <a:cs typeface="Arial Black" panose="020B0604020202020204" pitchFamily="34" charset="0"/>
              </a:endParaRPr>
            </a:p>
          </p:txBody>
        </p:sp>
        <p:sp>
          <p:nvSpPr>
            <p:cNvPr id="3418" name="Text Placeholder 7">
              <a:extLst>
                <a:ext uri="{FF2B5EF4-FFF2-40B4-BE49-F238E27FC236}">
                  <a16:creationId xmlns:a16="http://schemas.microsoft.com/office/drawing/2014/main" id="{BAD62FF8-E86E-A510-B8B8-C3D6226C4987}"/>
                </a:ext>
              </a:extLst>
            </p:cNvPr>
            <p:cNvSpPr txBox="1">
              <a:spLocks/>
            </p:cNvSpPr>
            <p:nvPr/>
          </p:nvSpPr>
          <p:spPr>
            <a:xfrm>
              <a:off x="11660936" y="5013653"/>
              <a:ext cx="278813"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5000"/>
                </a:lnSpc>
                <a:buClr>
                  <a:srgbClr val="787878"/>
                </a:buClr>
                <a:buFont typeface="Wingdings" charset="2"/>
                <a:buNone/>
                <a:defRPr/>
              </a:pPr>
              <a:r>
                <a:rPr lang="en-US" sz="900" b="1">
                  <a:solidFill>
                    <a:srgbClr val="2E2925"/>
                  </a:solidFill>
                  <a:latin typeface="+mj-lt"/>
                  <a:ea typeface="Open Sans Light" panose="020B0306030504020204" pitchFamily="34" charset="0"/>
                  <a:cs typeface="Open Sans Light" panose="020B0306030504020204" pitchFamily="34" charset="0"/>
                </a:rPr>
                <a:t>2</a:t>
              </a:r>
            </a:p>
          </p:txBody>
        </p:sp>
      </p:grpSp>
      <p:sp>
        <p:nvSpPr>
          <p:cNvPr id="3" name="TextBox 2">
            <a:extLst>
              <a:ext uri="{FF2B5EF4-FFF2-40B4-BE49-F238E27FC236}">
                <a16:creationId xmlns:a16="http://schemas.microsoft.com/office/drawing/2014/main" id="{F7C9CA13-71B0-4B0F-8C29-8C8B408AD1B1}"/>
              </a:ext>
            </a:extLst>
          </p:cNvPr>
          <p:cNvSpPr txBox="1"/>
          <p:nvPr/>
        </p:nvSpPr>
        <p:spPr>
          <a:xfrm>
            <a:off x="1950181" y="5993546"/>
            <a:ext cx="144537" cy="200055"/>
          </a:xfrm>
          <a:prstGeom prst="rect">
            <a:avLst/>
          </a:prstGeom>
          <a:noFill/>
        </p:spPr>
        <p:txBody>
          <a:bodyPr wrap="square" rtlCol="0">
            <a:spAutoFit/>
          </a:bodyPr>
          <a:lstStyle/>
          <a:p>
            <a:r>
              <a:rPr lang="en-US" sz="700">
                <a:latin typeface="+mj-lt"/>
              </a:rPr>
              <a:t>1</a:t>
            </a:r>
          </a:p>
        </p:txBody>
      </p:sp>
    </p:spTree>
    <p:extLst>
      <p:ext uri="{BB962C8B-B14F-4D97-AF65-F5344CB8AC3E}">
        <p14:creationId xmlns:p14="http://schemas.microsoft.com/office/powerpoint/2010/main" val="1130038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1" name="Group 210">
            <a:extLst>
              <a:ext uri="{FF2B5EF4-FFF2-40B4-BE49-F238E27FC236}">
                <a16:creationId xmlns:a16="http://schemas.microsoft.com/office/drawing/2014/main" id="{BB0DD03A-49BA-4998-9884-7C35D0CD93F9}"/>
              </a:ext>
            </a:extLst>
          </p:cNvPr>
          <p:cNvGrpSpPr/>
          <p:nvPr/>
        </p:nvGrpSpPr>
        <p:grpSpPr>
          <a:xfrm>
            <a:off x="2612000" y="2701260"/>
            <a:ext cx="3331558" cy="1931916"/>
            <a:chOff x="2619303" y="2478537"/>
            <a:chExt cx="3331558" cy="1931916"/>
          </a:xfrm>
        </p:grpSpPr>
        <p:cxnSp>
          <p:nvCxnSpPr>
            <p:cNvPr id="692" name="Elbow Connector 691">
              <a:extLst>
                <a:ext uri="{FF2B5EF4-FFF2-40B4-BE49-F238E27FC236}">
                  <a16:creationId xmlns:a16="http://schemas.microsoft.com/office/drawing/2014/main" id="{CC768F22-A831-0D77-D949-353B95324E12}"/>
                </a:ext>
              </a:extLst>
            </p:cNvPr>
            <p:cNvCxnSpPr>
              <a:cxnSpLocks/>
            </p:cNvCxnSpPr>
            <p:nvPr/>
          </p:nvCxnSpPr>
          <p:spPr>
            <a:xfrm rot="16200000" flipH="1">
              <a:off x="3319124" y="1778716"/>
              <a:ext cx="1931916" cy="3331558"/>
            </a:xfrm>
            <a:prstGeom prst="bentConnector3">
              <a:avLst>
                <a:gd name="adj1" fmla="val 51484"/>
              </a:avLst>
            </a:prstGeom>
            <a:ln>
              <a:solidFill>
                <a:schemeClr val="accent3">
                  <a:lumMod val="60000"/>
                  <a:lumOff val="40000"/>
                </a:schemeClr>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1889" name="Group 1888">
              <a:extLst>
                <a:ext uri="{FF2B5EF4-FFF2-40B4-BE49-F238E27FC236}">
                  <a16:creationId xmlns:a16="http://schemas.microsoft.com/office/drawing/2014/main" id="{052C2322-1910-4632-9DCC-A154EFA73CDA}"/>
                </a:ext>
              </a:extLst>
            </p:cNvPr>
            <p:cNvGrpSpPr/>
            <p:nvPr/>
          </p:nvGrpSpPr>
          <p:grpSpPr>
            <a:xfrm rot="10800000">
              <a:off x="3934945" y="3386171"/>
              <a:ext cx="277058" cy="198461"/>
              <a:chOff x="16804075" y="8784847"/>
              <a:chExt cx="4618423" cy="3847098"/>
            </a:xfrm>
          </p:grpSpPr>
          <p:sp>
            <p:nvSpPr>
              <p:cNvPr id="1890" name="Freeform 5">
                <a:extLst>
                  <a:ext uri="{FF2B5EF4-FFF2-40B4-BE49-F238E27FC236}">
                    <a16:creationId xmlns:a16="http://schemas.microsoft.com/office/drawing/2014/main" id="{D3607736-6918-4775-8D47-58B2E7076F61}"/>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91" name="Freeform 6">
                <a:extLst>
                  <a:ext uri="{FF2B5EF4-FFF2-40B4-BE49-F238E27FC236}">
                    <a16:creationId xmlns:a16="http://schemas.microsoft.com/office/drawing/2014/main" id="{29E1CDD6-CC53-4352-9C13-D242D88BB955}"/>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grpSp>
        <p:nvGrpSpPr>
          <p:cNvPr id="210" name="Group 209">
            <a:extLst>
              <a:ext uri="{FF2B5EF4-FFF2-40B4-BE49-F238E27FC236}">
                <a16:creationId xmlns:a16="http://schemas.microsoft.com/office/drawing/2014/main" id="{B1993D96-8ED4-41BF-9682-07EE366F554D}"/>
              </a:ext>
            </a:extLst>
          </p:cNvPr>
          <p:cNvGrpSpPr/>
          <p:nvPr/>
        </p:nvGrpSpPr>
        <p:grpSpPr>
          <a:xfrm>
            <a:off x="2782979" y="2752230"/>
            <a:ext cx="3331558" cy="1931916"/>
            <a:chOff x="2790282" y="2529507"/>
            <a:chExt cx="3331558" cy="1931916"/>
          </a:xfrm>
        </p:grpSpPr>
        <p:cxnSp>
          <p:nvCxnSpPr>
            <p:cNvPr id="1204" name="Elbow Connector 1203">
              <a:extLst>
                <a:ext uri="{FF2B5EF4-FFF2-40B4-BE49-F238E27FC236}">
                  <a16:creationId xmlns:a16="http://schemas.microsoft.com/office/drawing/2014/main" id="{9F9BCE6C-16DF-B0A7-B59F-3F019C297294}"/>
                </a:ext>
              </a:extLst>
            </p:cNvPr>
            <p:cNvCxnSpPr>
              <a:cxnSpLocks/>
            </p:cNvCxnSpPr>
            <p:nvPr/>
          </p:nvCxnSpPr>
          <p:spPr>
            <a:xfrm rot="16200000" flipH="1">
              <a:off x="3490103" y="1829686"/>
              <a:ext cx="1931916" cy="3331558"/>
            </a:xfrm>
            <a:prstGeom prst="bentConnector3">
              <a:avLst>
                <a:gd name="adj1" fmla="val 38532"/>
              </a:avLst>
            </a:prstGeom>
            <a:ln>
              <a:solidFill>
                <a:schemeClr val="accent3">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86" name="Group 1885">
              <a:extLst>
                <a:ext uri="{FF2B5EF4-FFF2-40B4-BE49-F238E27FC236}">
                  <a16:creationId xmlns:a16="http://schemas.microsoft.com/office/drawing/2014/main" id="{BCEC2210-6450-4423-92D4-AA25627E9812}"/>
                </a:ext>
              </a:extLst>
            </p:cNvPr>
            <p:cNvGrpSpPr/>
            <p:nvPr/>
          </p:nvGrpSpPr>
          <p:grpSpPr>
            <a:xfrm>
              <a:off x="4647620" y="3176381"/>
              <a:ext cx="277058" cy="198461"/>
              <a:chOff x="16804075" y="8784847"/>
              <a:chExt cx="4618423" cy="3847098"/>
            </a:xfrm>
          </p:grpSpPr>
          <p:sp>
            <p:nvSpPr>
              <p:cNvPr id="1887" name="Freeform 5">
                <a:extLst>
                  <a:ext uri="{FF2B5EF4-FFF2-40B4-BE49-F238E27FC236}">
                    <a16:creationId xmlns:a16="http://schemas.microsoft.com/office/drawing/2014/main" id="{ABF38A39-C564-4ACB-8552-791D78BAE92E}"/>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88" name="Freeform 6">
                <a:extLst>
                  <a:ext uri="{FF2B5EF4-FFF2-40B4-BE49-F238E27FC236}">
                    <a16:creationId xmlns:a16="http://schemas.microsoft.com/office/drawing/2014/main" id="{341EA0B5-BE5B-4CBA-ABE8-C9978D71A97C}"/>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grpSp>
        <p:nvGrpSpPr>
          <p:cNvPr id="206" name="Group 205">
            <a:extLst>
              <a:ext uri="{FF2B5EF4-FFF2-40B4-BE49-F238E27FC236}">
                <a16:creationId xmlns:a16="http://schemas.microsoft.com/office/drawing/2014/main" id="{37DB31CC-0D02-4D0F-A345-6FB9ED21E863}"/>
              </a:ext>
            </a:extLst>
          </p:cNvPr>
          <p:cNvGrpSpPr/>
          <p:nvPr/>
        </p:nvGrpSpPr>
        <p:grpSpPr>
          <a:xfrm>
            <a:off x="1833237" y="1526133"/>
            <a:ext cx="1586812" cy="4369980"/>
            <a:chOff x="1840540" y="1303410"/>
            <a:chExt cx="1586812" cy="4369980"/>
          </a:xfrm>
        </p:grpSpPr>
        <p:grpSp>
          <p:nvGrpSpPr>
            <p:cNvPr id="2" name="Group 1">
              <a:extLst>
                <a:ext uri="{FF2B5EF4-FFF2-40B4-BE49-F238E27FC236}">
                  <a16:creationId xmlns:a16="http://schemas.microsoft.com/office/drawing/2014/main" id="{58D09F0B-E03C-41A2-A12F-12965962EA06}"/>
                </a:ext>
              </a:extLst>
            </p:cNvPr>
            <p:cNvGrpSpPr/>
            <p:nvPr/>
          </p:nvGrpSpPr>
          <p:grpSpPr>
            <a:xfrm>
              <a:off x="1840540" y="1303410"/>
              <a:ext cx="1586812" cy="1145154"/>
              <a:chOff x="1669507" y="947664"/>
              <a:chExt cx="1586812" cy="1145154"/>
            </a:xfrm>
          </p:grpSpPr>
          <p:sp>
            <p:nvSpPr>
              <p:cNvPr id="673" name="TextBox 672">
                <a:extLst>
                  <a:ext uri="{FF2B5EF4-FFF2-40B4-BE49-F238E27FC236}">
                    <a16:creationId xmlns:a16="http://schemas.microsoft.com/office/drawing/2014/main" id="{3EDB33AD-3980-F926-F641-1BC92F9F314B}"/>
                  </a:ext>
                </a:extLst>
              </p:cNvPr>
              <p:cNvSpPr txBox="1"/>
              <p:nvPr/>
            </p:nvSpPr>
            <p:spPr>
              <a:xfrm>
                <a:off x="1669507" y="1835008"/>
                <a:ext cx="1586812" cy="257810"/>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Hospital A</a:t>
                </a:r>
              </a:p>
            </p:txBody>
          </p:sp>
          <p:grpSp>
            <p:nvGrpSpPr>
              <p:cNvPr id="245" name="Group 244">
                <a:extLst>
                  <a:ext uri="{FF2B5EF4-FFF2-40B4-BE49-F238E27FC236}">
                    <a16:creationId xmlns:a16="http://schemas.microsoft.com/office/drawing/2014/main" id="{CBAAAB77-0BD8-BAAC-78F3-C53603D028A9}"/>
                  </a:ext>
                </a:extLst>
              </p:cNvPr>
              <p:cNvGrpSpPr/>
              <p:nvPr/>
            </p:nvGrpSpPr>
            <p:grpSpPr>
              <a:xfrm>
                <a:off x="1846644" y="947664"/>
                <a:ext cx="1264820" cy="913160"/>
                <a:chOff x="8364520" y="1003319"/>
                <a:chExt cx="2448194" cy="1762284"/>
              </a:xfrm>
            </p:grpSpPr>
            <p:grpSp>
              <p:nvGrpSpPr>
                <p:cNvPr id="246" name="Group 245">
                  <a:extLst>
                    <a:ext uri="{FF2B5EF4-FFF2-40B4-BE49-F238E27FC236}">
                      <a16:creationId xmlns:a16="http://schemas.microsoft.com/office/drawing/2014/main" id="{9BD5B2C4-E039-4699-FCC2-315B03124CD4}"/>
                    </a:ext>
                  </a:extLst>
                </p:cNvPr>
                <p:cNvGrpSpPr/>
                <p:nvPr/>
              </p:nvGrpSpPr>
              <p:grpSpPr>
                <a:xfrm>
                  <a:off x="8364520" y="1003319"/>
                  <a:ext cx="2448194" cy="1586069"/>
                  <a:chOff x="4858451" y="2816246"/>
                  <a:chExt cx="2286938" cy="1481516"/>
                </a:xfrm>
              </p:grpSpPr>
              <p:sp>
                <p:nvSpPr>
                  <p:cNvPr id="282" name="Freeform 281">
                    <a:extLst>
                      <a:ext uri="{FF2B5EF4-FFF2-40B4-BE49-F238E27FC236}">
                        <a16:creationId xmlns:a16="http://schemas.microsoft.com/office/drawing/2014/main" id="{12823B4C-ABA3-7DE6-AE69-EC0CAEB4D7A1}"/>
                      </a:ext>
                    </a:extLst>
                  </p:cNvPr>
                  <p:cNvSpPr/>
                  <p:nvPr/>
                </p:nvSpPr>
                <p:spPr>
                  <a:xfrm>
                    <a:off x="6448823"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3" name="Freeform 282">
                    <a:extLst>
                      <a:ext uri="{FF2B5EF4-FFF2-40B4-BE49-F238E27FC236}">
                        <a16:creationId xmlns:a16="http://schemas.microsoft.com/office/drawing/2014/main" id="{C5319802-1ABC-1D91-F526-F885E7350ED5}"/>
                      </a:ext>
                    </a:extLst>
                  </p:cNvPr>
                  <p:cNvSpPr/>
                  <p:nvPr/>
                </p:nvSpPr>
                <p:spPr>
                  <a:xfrm>
                    <a:off x="6384352"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4" name="Freeform 283">
                    <a:extLst>
                      <a:ext uri="{FF2B5EF4-FFF2-40B4-BE49-F238E27FC236}">
                        <a16:creationId xmlns:a16="http://schemas.microsoft.com/office/drawing/2014/main" id="{5BC3F58A-8FB6-EA0D-837B-A7BEC166EE14}"/>
                      </a:ext>
                    </a:extLst>
                  </p:cNvPr>
                  <p:cNvSpPr/>
                  <p:nvPr/>
                </p:nvSpPr>
                <p:spPr>
                  <a:xfrm>
                    <a:off x="6319881"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5" name="Freeform 284">
                    <a:extLst>
                      <a:ext uri="{FF2B5EF4-FFF2-40B4-BE49-F238E27FC236}">
                        <a16:creationId xmlns:a16="http://schemas.microsoft.com/office/drawing/2014/main" id="{62E045E7-C8E6-8715-ADA1-1803BA8FA77B}"/>
                      </a:ext>
                    </a:extLst>
                  </p:cNvPr>
                  <p:cNvSpPr/>
                  <p:nvPr/>
                </p:nvSpPr>
                <p:spPr>
                  <a:xfrm>
                    <a:off x="625540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6" name="Freeform 285">
                    <a:extLst>
                      <a:ext uri="{FF2B5EF4-FFF2-40B4-BE49-F238E27FC236}">
                        <a16:creationId xmlns:a16="http://schemas.microsoft.com/office/drawing/2014/main" id="{B7FADD4A-A3A0-D71E-0753-B1417C772371}"/>
                      </a:ext>
                    </a:extLst>
                  </p:cNvPr>
                  <p:cNvSpPr/>
                  <p:nvPr/>
                </p:nvSpPr>
                <p:spPr>
                  <a:xfrm>
                    <a:off x="6457175" y="3342136"/>
                    <a:ext cx="75030" cy="928945"/>
                  </a:xfrm>
                  <a:custGeom>
                    <a:avLst/>
                    <a:gdLst>
                      <a:gd name="connsiteX0" fmla="*/ 0 w 263924"/>
                      <a:gd name="connsiteY0" fmla="*/ 0 h 3267627"/>
                      <a:gd name="connsiteX1" fmla="*/ 263924 w 263924"/>
                      <a:gd name="connsiteY1" fmla="*/ 0 h 3267627"/>
                      <a:gd name="connsiteX2" fmla="*/ 263924 w 263924"/>
                      <a:gd name="connsiteY2" fmla="*/ 3267627 h 3267627"/>
                      <a:gd name="connsiteX3" fmla="*/ 0 w 263924"/>
                      <a:gd name="connsiteY3" fmla="*/ 3267627 h 3267627"/>
                    </a:gdLst>
                    <a:ahLst/>
                    <a:cxnLst>
                      <a:cxn ang="0">
                        <a:pos x="connsiteX0" y="connsiteY0"/>
                      </a:cxn>
                      <a:cxn ang="0">
                        <a:pos x="connsiteX1" y="connsiteY1"/>
                      </a:cxn>
                      <a:cxn ang="0">
                        <a:pos x="connsiteX2" y="connsiteY2"/>
                      </a:cxn>
                      <a:cxn ang="0">
                        <a:pos x="connsiteX3" y="connsiteY3"/>
                      </a:cxn>
                    </a:cxnLst>
                    <a:rect l="l" t="t" r="r" b="b"/>
                    <a:pathLst>
                      <a:path w="263924" h="3267627">
                        <a:moveTo>
                          <a:pt x="0" y="0"/>
                        </a:moveTo>
                        <a:lnTo>
                          <a:pt x="263924" y="0"/>
                        </a:lnTo>
                        <a:lnTo>
                          <a:pt x="263924" y="3267627"/>
                        </a:lnTo>
                        <a:lnTo>
                          <a:pt x="0" y="3267627"/>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7" name="Freeform 286">
                    <a:extLst>
                      <a:ext uri="{FF2B5EF4-FFF2-40B4-BE49-F238E27FC236}">
                        <a16:creationId xmlns:a16="http://schemas.microsoft.com/office/drawing/2014/main" id="{DC1062B1-08D7-F8C4-CE14-D1E6616EA266}"/>
                      </a:ext>
                    </a:extLst>
                  </p:cNvPr>
                  <p:cNvSpPr/>
                  <p:nvPr/>
                </p:nvSpPr>
                <p:spPr>
                  <a:xfrm>
                    <a:off x="619093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8" name="Freeform 287">
                    <a:extLst>
                      <a:ext uri="{FF2B5EF4-FFF2-40B4-BE49-F238E27FC236}">
                        <a16:creationId xmlns:a16="http://schemas.microsoft.com/office/drawing/2014/main" id="{3C13E8B5-004F-87AA-E0A7-E595D7B58A66}"/>
                      </a:ext>
                    </a:extLst>
                  </p:cNvPr>
                  <p:cNvSpPr/>
                  <p:nvPr/>
                </p:nvSpPr>
                <p:spPr>
                  <a:xfrm>
                    <a:off x="6126467"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9" name="Freeform 288">
                    <a:extLst>
                      <a:ext uri="{FF2B5EF4-FFF2-40B4-BE49-F238E27FC236}">
                        <a16:creationId xmlns:a16="http://schemas.microsoft.com/office/drawing/2014/main" id="{1D22C8DB-50B6-343C-C919-11E9A439C179}"/>
                      </a:ext>
                    </a:extLst>
                  </p:cNvPr>
                  <p:cNvSpPr/>
                  <p:nvPr/>
                </p:nvSpPr>
                <p:spPr>
                  <a:xfrm>
                    <a:off x="606199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0" name="Freeform 289">
                    <a:extLst>
                      <a:ext uri="{FF2B5EF4-FFF2-40B4-BE49-F238E27FC236}">
                        <a16:creationId xmlns:a16="http://schemas.microsoft.com/office/drawing/2014/main" id="{A3138D57-D429-1B35-7583-A120BEF92A32}"/>
                      </a:ext>
                    </a:extLst>
                  </p:cNvPr>
                  <p:cNvSpPr/>
                  <p:nvPr/>
                </p:nvSpPr>
                <p:spPr>
                  <a:xfrm>
                    <a:off x="599752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1" name="Freeform 290">
                    <a:extLst>
                      <a:ext uri="{FF2B5EF4-FFF2-40B4-BE49-F238E27FC236}">
                        <a16:creationId xmlns:a16="http://schemas.microsoft.com/office/drawing/2014/main" id="{DE439D4A-9333-C53E-CD8B-325DF161EDA2}"/>
                      </a:ext>
                    </a:extLst>
                  </p:cNvPr>
                  <p:cNvSpPr/>
                  <p:nvPr/>
                </p:nvSpPr>
                <p:spPr>
                  <a:xfrm>
                    <a:off x="5615852" y="2845610"/>
                    <a:ext cx="324249" cy="55618"/>
                  </a:xfrm>
                  <a:custGeom>
                    <a:avLst/>
                    <a:gdLst>
                      <a:gd name="connsiteX0" fmla="*/ 0 w 1140568"/>
                      <a:gd name="connsiteY0" fmla="*/ 0 h 195640"/>
                      <a:gd name="connsiteX1" fmla="*/ 1140569 w 1140568"/>
                      <a:gd name="connsiteY1" fmla="*/ 0 h 195640"/>
                      <a:gd name="connsiteX2" fmla="*/ 1140569 w 1140568"/>
                      <a:gd name="connsiteY2" fmla="*/ 195640 h 195640"/>
                      <a:gd name="connsiteX3" fmla="*/ 0 w 1140568"/>
                      <a:gd name="connsiteY3" fmla="*/ 195640 h 195640"/>
                    </a:gdLst>
                    <a:ahLst/>
                    <a:cxnLst>
                      <a:cxn ang="0">
                        <a:pos x="connsiteX0" y="connsiteY0"/>
                      </a:cxn>
                      <a:cxn ang="0">
                        <a:pos x="connsiteX1" y="connsiteY1"/>
                      </a:cxn>
                      <a:cxn ang="0">
                        <a:pos x="connsiteX2" y="connsiteY2"/>
                      </a:cxn>
                      <a:cxn ang="0">
                        <a:pos x="connsiteX3" y="connsiteY3"/>
                      </a:cxn>
                    </a:cxnLst>
                    <a:rect l="l" t="t" r="r" b="b"/>
                    <a:pathLst>
                      <a:path w="1140568" h="195640">
                        <a:moveTo>
                          <a:pt x="0" y="0"/>
                        </a:moveTo>
                        <a:lnTo>
                          <a:pt x="1140569" y="0"/>
                        </a:lnTo>
                        <a:lnTo>
                          <a:pt x="1140569" y="195640"/>
                        </a:lnTo>
                        <a:lnTo>
                          <a:pt x="0" y="195640"/>
                        </a:lnTo>
                        <a:close/>
                      </a:path>
                    </a:pathLst>
                  </a:custGeom>
                  <a:solidFill>
                    <a:sysClr val="window" lastClr="FFFFFF">
                      <a:lumMod val="6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2" name="Freeform 291">
                    <a:extLst>
                      <a:ext uri="{FF2B5EF4-FFF2-40B4-BE49-F238E27FC236}">
                        <a16:creationId xmlns:a16="http://schemas.microsoft.com/office/drawing/2014/main" id="{F8B1951C-351F-F9C4-2EE9-3785D7620BD5}"/>
                      </a:ext>
                    </a:extLst>
                  </p:cNvPr>
                  <p:cNvSpPr/>
                  <p:nvPr/>
                </p:nvSpPr>
                <p:spPr>
                  <a:xfrm rot="10800000">
                    <a:off x="6454629" y="2970211"/>
                    <a:ext cx="527244" cy="304683"/>
                  </a:xfrm>
                  <a:custGeom>
                    <a:avLst/>
                    <a:gdLst>
                      <a:gd name="connsiteX0" fmla="*/ -716 w 1854615"/>
                      <a:gd name="connsiteY0" fmla="*/ -191 h 1071744"/>
                      <a:gd name="connsiteX1" fmla="*/ 1853899 w 1854615"/>
                      <a:gd name="connsiteY1" fmla="*/ -191 h 1071744"/>
                      <a:gd name="connsiteX2" fmla="*/ 1853899 w 1854615"/>
                      <a:gd name="connsiteY2" fmla="*/ 1071554 h 1071744"/>
                      <a:gd name="connsiteX3" fmla="*/ -717 w 1854615"/>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716" y="-191"/>
                        </a:moveTo>
                        <a:lnTo>
                          <a:pt x="1853899" y="-191"/>
                        </a:lnTo>
                        <a:lnTo>
                          <a:pt x="1853899" y="1071554"/>
                        </a:lnTo>
                        <a:lnTo>
                          <a:pt x="-717" y="107155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3" name="Freeform 292">
                    <a:extLst>
                      <a:ext uri="{FF2B5EF4-FFF2-40B4-BE49-F238E27FC236}">
                        <a16:creationId xmlns:a16="http://schemas.microsoft.com/office/drawing/2014/main" id="{E12B93B4-6341-63F1-37DA-AE14DB353F29}"/>
                      </a:ext>
                    </a:extLst>
                  </p:cNvPr>
                  <p:cNvSpPr/>
                  <p:nvPr/>
                </p:nvSpPr>
                <p:spPr>
                  <a:xfrm rot="10800000">
                    <a:off x="6454642" y="2970211"/>
                    <a:ext cx="62139" cy="304683"/>
                  </a:xfrm>
                  <a:custGeom>
                    <a:avLst/>
                    <a:gdLst>
                      <a:gd name="connsiteX0" fmla="*/ -716 w 218576"/>
                      <a:gd name="connsiteY0" fmla="*/ -191 h 1071744"/>
                      <a:gd name="connsiteX1" fmla="*/ 217861 w 218576"/>
                      <a:gd name="connsiteY1" fmla="*/ -191 h 1071744"/>
                      <a:gd name="connsiteX2" fmla="*/ 217861 w 218576"/>
                      <a:gd name="connsiteY2" fmla="*/ 1071554 h 1071744"/>
                      <a:gd name="connsiteX3" fmla="*/ -716 w 218576"/>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716" y="-191"/>
                        </a:moveTo>
                        <a:lnTo>
                          <a:pt x="217861" y="-191"/>
                        </a:lnTo>
                        <a:lnTo>
                          <a:pt x="217861" y="1071554"/>
                        </a:lnTo>
                        <a:lnTo>
                          <a:pt x="-716" y="1071554"/>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4" name="Freeform 293">
                    <a:extLst>
                      <a:ext uri="{FF2B5EF4-FFF2-40B4-BE49-F238E27FC236}">
                        <a16:creationId xmlns:a16="http://schemas.microsoft.com/office/drawing/2014/main" id="{48D985B3-45F2-D6D9-F10C-B157A611B3D5}"/>
                      </a:ext>
                    </a:extLst>
                  </p:cNvPr>
                  <p:cNvSpPr/>
                  <p:nvPr/>
                </p:nvSpPr>
                <p:spPr>
                  <a:xfrm rot="10800000">
                    <a:off x="6199955" y="2955542"/>
                    <a:ext cx="806033" cy="29363"/>
                  </a:xfrm>
                  <a:custGeom>
                    <a:avLst/>
                    <a:gdLst>
                      <a:gd name="connsiteX0" fmla="*/ -716 w 2835277"/>
                      <a:gd name="connsiteY0" fmla="*/ -190 h 103288"/>
                      <a:gd name="connsiteX1" fmla="*/ 2834562 w 2835277"/>
                      <a:gd name="connsiteY1" fmla="*/ -190 h 103288"/>
                      <a:gd name="connsiteX2" fmla="*/ 2834562 w 2835277"/>
                      <a:gd name="connsiteY2" fmla="*/ 103098 h 103288"/>
                      <a:gd name="connsiteX3" fmla="*/ -716 w 2835277"/>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2835277" h="103288">
                        <a:moveTo>
                          <a:pt x="-716" y="-190"/>
                        </a:moveTo>
                        <a:lnTo>
                          <a:pt x="2834562" y="-190"/>
                        </a:lnTo>
                        <a:lnTo>
                          <a:pt x="2834562" y="103098"/>
                        </a:lnTo>
                        <a:lnTo>
                          <a:pt x="-716" y="103098"/>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5" name="Freeform 294">
                    <a:extLst>
                      <a:ext uri="{FF2B5EF4-FFF2-40B4-BE49-F238E27FC236}">
                        <a16:creationId xmlns:a16="http://schemas.microsoft.com/office/drawing/2014/main" id="{257DE355-C266-FC10-CF65-1C88E08349A8}"/>
                      </a:ext>
                    </a:extLst>
                  </p:cNvPr>
                  <p:cNvSpPr/>
                  <p:nvPr/>
                </p:nvSpPr>
                <p:spPr>
                  <a:xfrm rot="5400000">
                    <a:off x="68216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6" name="Freeform 295">
                    <a:extLst>
                      <a:ext uri="{FF2B5EF4-FFF2-40B4-BE49-F238E27FC236}">
                        <a16:creationId xmlns:a16="http://schemas.microsoft.com/office/drawing/2014/main" id="{482CA205-D307-F8D9-97B6-231ECAFEBE82}"/>
                      </a:ext>
                    </a:extLst>
                  </p:cNvPr>
                  <p:cNvSpPr/>
                  <p:nvPr/>
                </p:nvSpPr>
                <p:spPr>
                  <a:xfrm rot="5400000">
                    <a:off x="66711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7" name="Freeform 296">
                    <a:extLst>
                      <a:ext uri="{FF2B5EF4-FFF2-40B4-BE49-F238E27FC236}">
                        <a16:creationId xmlns:a16="http://schemas.microsoft.com/office/drawing/2014/main" id="{B7BE3A4F-9316-F0CD-6356-2DE40B720080}"/>
                      </a:ext>
                    </a:extLst>
                  </p:cNvPr>
                  <p:cNvSpPr/>
                  <p:nvPr/>
                </p:nvSpPr>
                <p:spPr>
                  <a:xfrm rot="5400000">
                    <a:off x="6523728" y="3047156"/>
                    <a:ext cx="160870" cy="120313"/>
                  </a:xfrm>
                  <a:custGeom>
                    <a:avLst/>
                    <a:gdLst>
                      <a:gd name="connsiteX0" fmla="*/ -716 w 565873"/>
                      <a:gd name="connsiteY0" fmla="*/ -191 h 423211"/>
                      <a:gd name="connsiteX1" fmla="*/ 565156 w 565873"/>
                      <a:gd name="connsiteY1" fmla="*/ -191 h 423211"/>
                      <a:gd name="connsiteX2" fmla="*/ 565156 w 565873"/>
                      <a:gd name="connsiteY2" fmla="*/ 423021 h 423211"/>
                      <a:gd name="connsiteX3" fmla="*/ -717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6" y="-191"/>
                        </a:lnTo>
                        <a:lnTo>
                          <a:pt x="565156" y="423021"/>
                        </a:lnTo>
                        <a:lnTo>
                          <a:pt x="-717"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8" name="Freeform 297">
                    <a:extLst>
                      <a:ext uri="{FF2B5EF4-FFF2-40B4-BE49-F238E27FC236}">
                        <a16:creationId xmlns:a16="http://schemas.microsoft.com/office/drawing/2014/main" id="{630AB25D-1A18-68B4-E1F6-F1A803191177}"/>
                      </a:ext>
                    </a:extLst>
                  </p:cNvPr>
                  <p:cNvSpPr/>
                  <p:nvPr/>
                </p:nvSpPr>
                <p:spPr>
                  <a:xfrm>
                    <a:off x="5023172" y="2970211"/>
                    <a:ext cx="527244" cy="304683"/>
                  </a:xfrm>
                  <a:custGeom>
                    <a:avLst/>
                    <a:gdLst>
                      <a:gd name="connsiteX0" fmla="*/ 0 w 1854615"/>
                      <a:gd name="connsiteY0" fmla="*/ 0 h 1071744"/>
                      <a:gd name="connsiteX1" fmla="*/ 1854616 w 1854615"/>
                      <a:gd name="connsiteY1" fmla="*/ 0 h 1071744"/>
                      <a:gd name="connsiteX2" fmla="*/ 1854616 w 1854615"/>
                      <a:gd name="connsiteY2" fmla="*/ 1071744 h 1071744"/>
                      <a:gd name="connsiteX3" fmla="*/ 0 w 1854615"/>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0" y="0"/>
                        </a:moveTo>
                        <a:lnTo>
                          <a:pt x="1854616" y="0"/>
                        </a:lnTo>
                        <a:lnTo>
                          <a:pt x="1854616" y="1071744"/>
                        </a:lnTo>
                        <a:lnTo>
                          <a:pt x="0" y="107174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99" name="Freeform 298">
                    <a:extLst>
                      <a:ext uri="{FF2B5EF4-FFF2-40B4-BE49-F238E27FC236}">
                        <a16:creationId xmlns:a16="http://schemas.microsoft.com/office/drawing/2014/main" id="{15F09069-7456-27A1-2FFE-0845FACD5DB5}"/>
                      </a:ext>
                    </a:extLst>
                  </p:cNvPr>
                  <p:cNvSpPr/>
                  <p:nvPr/>
                </p:nvSpPr>
                <p:spPr>
                  <a:xfrm>
                    <a:off x="5488264" y="2970211"/>
                    <a:ext cx="62139" cy="304683"/>
                  </a:xfrm>
                  <a:custGeom>
                    <a:avLst/>
                    <a:gdLst>
                      <a:gd name="connsiteX0" fmla="*/ 0 w 218576"/>
                      <a:gd name="connsiteY0" fmla="*/ 0 h 1071744"/>
                      <a:gd name="connsiteX1" fmla="*/ 218577 w 218576"/>
                      <a:gd name="connsiteY1" fmla="*/ 0 h 1071744"/>
                      <a:gd name="connsiteX2" fmla="*/ 218577 w 218576"/>
                      <a:gd name="connsiteY2" fmla="*/ 1071744 h 1071744"/>
                      <a:gd name="connsiteX3" fmla="*/ 0 w 218576"/>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0" y="0"/>
                        </a:moveTo>
                        <a:lnTo>
                          <a:pt x="218577" y="0"/>
                        </a:lnTo>
                        <a:lnTo>
                          <a:pt x="218577" y="1071744"/>
                        </a:lnTo>
                        <a:lnTo>
                          <a:pt x="0" y="1071744"/>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0" name="Freeform 299">
                    <a:extLst>
                      <a:ext uri="{FF2B5EF4-FFF2-40B4-BE49-F238E27FC236}">
                        <a16:creationId xmlns:a16="http://schemas.microsoft.com/office/drawing/2014/main" id="{EC89FDC2-2C1B-F240-08E2-9394E5A6774A}"/>
                      </a:ext>
                    </a:extLst>
                  </p:cNvPr>
                  <p:cNvSpPr/>
                  <p:nvPr/>
                </p:nvSpPr>
                <p:spPr>
                  <a:xfrm rot="10800000">
                    <a:off x="6453425" y="3279421"/>
                    <a:ext cx="666382" cy="1015996"/>
                  </a:xfrm>
                  <a:custGeom>
                    <a:avLst/>
                    <a:gdLst>
                      <a:gd name="connsiteX0" fmla="*/ -716 w 2344042"/>
                      <a:gd name="connsiteY0" fmla="*/ -191 h 3573833"/>
                      <a:gd name="connsiteX1" fmla="*/ 2343326 w 2344042"/>
                      <a:gd name="connsiteY1" fmla="*/ -191 h 3573833"/>
                      <a:gd name="connsiteX2" fmla="*/ 2343326 w 2344042"/>
                      <a:gd name="connsiteY2" fmla="*/ 3573643 h 3573833"/>
                      <a:gd name="connsiteX3" fmla="*/ -717 w 2344042"/>
                      <a:gd name="connsiteY3" fmla="*/ 3573643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716" y="-191"/>
                        </a:moveTo>
                        <a:lnTo>
                          <a:pt x="2343326" y="-191"/>
                        </a:lnTo>
                        <a:lnTo>
                          <a:pt x="2343326" y="3573643"/>
                        </a:lnTo>
                        <a:lnTo>
                          <a:pt x="-717" y="3573643"/>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1" name="Freeform 300">
                    <a:extLst>
                      <a:ext uri="{FF2B5EF4-FFF2-40B4-BE49-F238E27FC236}">
                        <a16:creationId xmlns:a16="http://schemas.microsoft.com/office/drawing/2014/main" id="{F7186D0E-0D68-60B2-0F66-7D64EE7C1DF2}"/>
                      </a:ext>
                    </a:extLst>
                  </p:cNvPr>
                  <p:cNvSpPr/>
                  <p:nvPr/>
                </p:nvSpPr>
                <p:spPr>
                  <a:xfrm rot="10800000">
                    <a:off x="6198763" y="3264727"/>
                    <a:ext cx="946626" cy="29363"/>
                  </a:xfrm>
                  <a:custGeom>
                    <a:avLst/>
                    <a:gdLst>
                      <a:gd name="connsiteX0" fmla="*/ -716 w 3329820"/>
                      <a:gd name="connsiteY0" fmla="*/ -191 h 103288"/>
                      <a:gd name="connsiteX1" fmla="*/ 3329105 w 3329820"/>
                      <a:gd name="connsiteY1" fmla="*/ -191 h 103288"/>
                      <a:gd name="connsiteX2" fmla="*/ 3329105 w 3329820"/>
                      <a:gd name="connsiteY2" fmla="*/ 103098 h 103288"/>
                      <a:gd name="connsiteX3" fmla="*/ -716 w 3329820"/>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3329820" h="103288">
                        <a:moveTo>
                          <a:pt x="-716" y="-191"/>
                        </a:moveTo>
                        <a:lnTo>
                          <a:pt x="3329105" y="-191"/>
                        </a:lnTo>
                        <a:lnTo>
                          <a:pt x="3329105" y="103098"/>
                        </a:lnTo>
                        <a:lnTo>
                          <a:pt x="-716" y="103098"/>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2" name="Freeform 301">
                    <a:extLst>
                      <a:ext uri="{FF2B5EF4-FFF2-40B4-BE49-F238E27FC236}">
                        <a16:creationId xmlns:a16="http://schemas.microsoft.com/office/drawing/2014/main" id="{97EB9781-EE31-0E6B-F16D-80FBD26BBAE1}"/>
                      </a:ext>
                    </a:extLst>
                  </p:cNvPr>
                  <p:cNvSpPr/>
                  <p:nvPr/>
                </p:nvSpPr>
                <p:spPr>
                  <a:xfrm rot="5400000">
                    <a:off x="6864018" y="3294329"/>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3" name="Freeform 302">
                    <a:extLst>
                      <a:ext uri="{FF2B5EF4-FFF2-40B4-BE49-F238E27FC236}">
                        <a16:creationId xmlns:a16="http://schemas.microsoft.com/office/drawing/2014/main" id="{ACFDADE9-998A-E454-9B8F-F22B0F178FDD}"/>
                      </a:ext>
                    </a:extLst>
                  </p:cNvPr>
                  <p:cNvSpPr/>
                  <p:nvPr/>
                </p:nvSpPr>
                <p:spPr>
                  <a:xfrm rot="5400000">
                    <a:off x="6864018" y="3480942"/>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4" name="Freeform 303">
                    <a:extLst>
                      <a:ext uri="{FF2B5EF4-FFF2-40B4-BE49-F238E27FC236}">
                        <a16:creationId xmlns:a16="http://schemas.microsoft.com/office/drawing/2014/main" id="{0C327F33-53C6-6776-EF09-6D727B037750}"/>
                      </a:ext>
                    </a:extLst>
                  </p:cNvPr>
                  <p:cNvSpPr/>
                  <p:nvPr/>
                </p:nvSpPr>
                <p:spPr>
                  <a:xfrm rot="5400000">
                    <a:off x="6864010" y="3667563"/>
                    <a:ext cx="160883" cy="256099"/>
                  </a:xfrm>
                  <a:custGeom>
                    <a:avLst/>
                    <a:gdLst>
                      <a:gd name="connsiteX0" fmla="*/ -717 w 565917"/>
                      <a:gd name="connsiteY0" fmla="*/ -190 h 900845"/>
                      <a:gd name="connsiteX1" fmla="*/ 565201 w 565917"/>
                      <a:gd name="connsiteY1" fmla="*/ -190 h 900845"/>
                      <a:gd name="connsiteX2" fmla="*/ 565201 w 565917"/>
                      <a:gd name="connsiteY2" fmla="*/ 900655 h 900845"/>
                      <a:gd name="connsiteX3" fmla="*/ -717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7" y="-190"/>
                        </a:moveTo>
                        <a:lnTo>
                          <a:pt x="565201" y="-190"/>
                        </a:lnTo>
                        <a:lnTo>
                          <a:pt x="565201"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5" name="Freeform 304">
                    <a:extLst>
                      <a:ext uri="{FF2B5EF4-FFF2-40B4-BE49-F238E27FC236}">
                        <a16:creationId xmlns:a16="http://schemas.microsoft.com/office/drawing/2014/main" id="{41967C14-A3C0-C069-E7B0-C98208E439C1}"/>
                      </a:ext>
                    </a:extLst>
                  </p:cNvPr>
                  <p:cNvSpPr/>
                  <p:nvPr/>
                </p:nvSpPr>
                <p:spPr>
                  <a:xfrm rot="5400000">
                    <a:off x="6864004" y="3854158"/>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6" name="Freeform 305">
                    <a:extLst>
                      <a:ext uri="{FF2B5EF4-FFF2-40B4-BE49-F238E27FC236}">
                        <a16:creationId xmlns:a16="http://schemas.microsoft.com/office/drawing/2014/main" id="{25185FDC-BC97-2546-45C3-FAD18634F18B}"/>
                      </a:ext>
                    </a:extLst>
                  </p:cNvPr>
                  <p:cNvSpPr/>
                  <p:nvPr/>
                </p:nvSpPr>
                <p:spPr>
                  <a:xfrm rot="5400000">
                    <a:off x="6864018" y="4040773"/>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7" name="Freeform 306">
                    <a:extLst>
                      <a:ext uri="{FF2B5EF4-FFF2-40B4-BE49-F238E27FC236}">
                        <a16:creationId xmlns:a16="http://schemas.microsoft.com/office/drawing/2014/main" id="{A13DA3EF-5BAB-FA8B-D2B5-DAECB83F29BF}"/>
                      </a:ext>
                    </a:extLst>
                  </p:cNvPr>
                  <p:cNvSpPr/>
                  <p:nvPr/>
                </p:nvSpPr>
                <p:spPr>
                  <a:xfrm rot="5400000">
                    <a:off x="6579985"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8" name="Freeform 307">
                    <a:extLst>
                      <a:ext uri="{FF2B5EF4-FFF2-40B4-BE49-F238E27FC236}">
                        <a16:creationId xmlns:a16="http://schemas.microsoft.com/office/drawing/2014/main" id="{7F8DB0B1-244B-AD60-E292-089E721D8180}"/>
                      </a:ext>
                    </a:extLst>
                  </p:cNvPr>
                  <p:cNvSpPr/>
                  <p:nvPr/>
                </p:nvSpPr>
                <p:spPr>
                  <a:xfrm rot="5400000">
                    <a:off x="6579998"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09" name="Freeform 308">
                    <a:extLst>
                      <a:ext uri="{FF2B5EF4-FFF2-40B4-BE49-F238E27FC236}">
                        <a16:creationId xmlns:a16="http://schemas.microsoft.com/office/drawing/2014/main" id="{F46C542C-93B7-02CD-E5FB-74E892D92E5C}"/>
                      </a:ext>
                    </a:extLst>
                  </p:cNvPr>
                  <p:cNvSpPr/>
                  <p:nvPr/>
                </p:nvSpPr>
                <p:spPr>
                  <a:xfrm rot="5400000">
                    <a:off x="6579992"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0" name="Freeform 309">
                    <a:extLst>
                      <a:ext uri="{FF2B5EF4-FFF2-40B4-BE49-F238E27FC236}">
                        <a16:creationId xmlns:a16="http://schemas.microsoft.com/office/drawing/2014/main" id="{15219F0B-94D9-3289-3367-3981568886B7}"/>
                      </a:ext>
                    </a:extLst>
                  </p:cNvPr>
                  <p:cNvSpPr/>
                  <p:nvPr/>
                </p:nvSpPr>
                <p:spPr>
                  <a:xfrm rot="5400000">
                    <a:off x="6579998"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1" name="Freeform 310">
                    <a:extLst>
                      <a:ext uri="{FF2B5EF4-FFF2-40B4-BE49-F238E27FC236}">
                        <a16:creationId xmlns:a16="http://schemas.microsoft.com/office/drawing/2014/main" id="{ACCCBD8C-A17D-D84E-807D-D6838E15FA50}"/>
                      </a:ext>
                    </a:extLst>
                  </p:cNvPr>
                  <p:cNvSpPr/>
                  <p:nvPr/>
                </p:nvSpPr>
                <p:spPr>
                  <a:xfrm rot="5400000">
                    <a:off x="6579998"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2" name="Freeform 311">
                    <a:extLst>
                      <a:ext uri="{FF2B5EF4-FFF2-40B4-BE49-F238E27FC236}">
                        <a16:creationId xmlns:a16="http://schemas.microsoft.com/office/drawing/2014/main" id="{EAC81D90-0148-BE1B-A65B-FC5B4C6DDE36}"/>
                      </a:ext>
                    </a:extLst>
                  </p:cNvPr>
                  <p:cNvSpPr/>
                  <p:nvPr/>
                </p:nvSpPr>
                <p:spPr>
                  <a:xfrm>
                    <a:off x="4884034" y="3279421"/>
                    <a:ext cx="666382" cy="1015996"/>
                  </a:xfrm>
                  <a:custGeom>
                    <a:avLst/>
                    <a:gdLst>
                      <a:gd name="connsiteX0" fmla="*/ 0 w 2344042"/>
                      <a:gd name="connsiteY0" fmla="*/ 0 h 3573833"/>
                      <a:gd name="connsiteX1" fmla="*/ 2344042 w 2344042"/>
                      <a:gd name="connsiteY1" fmla="*/ 0 h 3573833"/>
                      <a:gd name="connsiteX2" fmla="*/ 2344042 w 2344042"/>
                      <a:gd name="connsiteY2" fmla="*/ 3573834 h 3573833"/>
                      <a:gd name="connsiteX3" fmla="*/ 0 w 2344042"/>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0" y="0"/>
                        </a:moveTo>
                        <a:lnTo>
                          <a:pt x="2344042" y="0"/>
                        </a:lnTo>
                        <a:lnTo>
                          <a:pt x="2344042" y="3573834"/>
                        </a:lnTo>
                        <a:lnTo>
                          <a:pt x="0" y="357383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3" name="Freeform 312">
                    <a:extLst>
                      <a:ext uri="{FF2B5EF4-FFF2-40B4-BE49-F238E27FC236}">
                        <a16:creationId xmlns:a16="http://schemas.microsoft.com/office/drawing/2014/main" id="{D329E5D4-0B57-81ED-A0C9-025EC7A1E119}"/>
                      </a:ext>
                    </a:extLst>
                  </p:cNvPr>
                  <p:cNvSpPr/>
                  <p:nvPr/>
                </p:nvSpPr>
                <p:spPr>
                  <a:xfrm>
                    <a:off x="4876133"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4" name="Freeform 313">
                    <a:extLst>
                      <a:ext uri="{FF2B5EF4-FFF2-40B4-BE49-F238E27FC236}">
                        <a16:creationId xmlns:a16="http://schemas.microsoft.com/office/drawing/2014/main" id="{BBF92515-451E-B37A-788E-EE2B1763AE53}"/>
                      </a:ext>
                    </a:extLst>
                  </p:cNvPr>
                  <p:cNvSpPr/>
                  <p:nvPr/>
                </p:nvSpPr>
                <p:spPr>
                  <a:xfrm>
                    <a:off x="6451369"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5" name="Freeform 314">
                    <a:extLst>
                      <a:ext uri="{FF2B5EF4-FFF2-40B4-BE49-F238E27FC236}">
                        <a16:creationId xmlns:a16="http://schemas.microsoft.com/office/drawing/2014/main" id="{F1DDE6B9-8CFC-AC46-0438-3E73A54E1D67}"/>
                      </a:ext>
                    </a:extLst>
                  </p:cNvPr>
                  <p:cNvSpPr/>
                  <p:nvPr/>
                </p:nvSpPr>
                <p:spPr>
                  <a:xfrm>
                    <a:off x="5488264" y="3279421"/>
                    <a:ext cx="62139" cy="1015996"/>
                  </a:xfrm>
                  <a:custGeom>
                    <a:avLst/>
                    <a:gdLst>
                      <a:gd name="connsiteX0" fmla="*/ 0 w 218576"/>
                      <a:gd name="connsiteY0" fmla="*/ 0 h 3573833"/>
                      <a:gd name="connsiteX1" fmla="*/ 218577 w 218576"/>
                      <a:gd name="connsiteY1" fmla="*/ 0 h 3573833"/>
                      <a:gd name="connsiteX2" fmla="*/ 218577 w 218576"/>
                      <a:gd name="connsiteY2" fmla="*/ 3573834 h 3573833"/>
                      <a:gd name="connsiteX3" fmla="*/ 0 w 218576"/>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18576" h="3573833">
                        <a:moveTo>
                          <a:pt x="0" y="0"/>
                        </a:moveTo>
                        <a:lnTo>
                          <a:pt x="218577" y="0"/>
                        </a:lnTo>
                        <a:lnTo>
                          <a:pt x="218577" y="3573834"/>
                        </a:lnTo>
                        <a:lnTo>
                          <a:pt x="0" y="3573834"/>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6" name="Freeform 315">
                    <a:extLst>
                      <a:ext uri="{FF2B5EF4-FFF2-40B4-BE49-F238E27FC236}">
                        <a16:creationId xmlns:a16="http://schemas.microsoft.com/office/drawing/2014/main" id="{7A7B4832-00FF-00CC-4FA5-7818C7502EB5}"/>
                      </a:ext>
                    </a:extLst>
                  </p:cNvPr>
                  <p:cNvSpPr/>
                  <p:nvPr/>
                </p:nvSpPr>
                <p:spPr>
                  <a:xfrm>
                    <a:off x="4858451" y="3264739"/>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7" name="Freeform 316">
                    <a:extLst>
                      <a:ext uri="{FF2B5EF4-FFF2-40B4-BE49-F238E27FC236}">
                        <a16:creationId xmlns:a16="http://schemas.microsoft.com/office/drawing/2014/main" id="{F321A907-9D01-095D-9671-94CB48D09E75}"/>
                      </a:ext>
                    </a:extLst>
                  </p:cNvPr>
                  <p:cNvSpPr/>
                  <p:nvPr/>
                </p:nvSpPr>
                <p:spPr>
                  <a:xfrm>
                    <a:off x="4999055" y="2955529"/>
                    <a:ext cx="806033" cy="29363"/>
                  </a:xfrm>
                  <a:custGeom>
                    <a:avLst/>
                    <a:gdLst>
                      <a:gd name="connsiteX0" fmla="*/ 0 w 2835277"/>
                      <a:gd name="connsiteY0" fmla="*/ 0 h 103288"/>
                      <a:gd name="connsiteX1" fmla="*/ 2835277 w 2835277"/>
                      <a:gd name="connsiteY1" fmla="*/ 0 h 103288"/>
                      <a:gd name="connsiteX2" fmla="*/ 2835277 w 2835277"/>
                      <a:gd name="connsiteY2" fmla="*/ 103289 h 103288"/>
                      <a:gd name="connsiteX3" fmla="*/ 0 w 2835277"/>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2835277" h="103288">
                        <a:moveTo>
                          <a:pt x="0" y="0"/>
                        </a:moveTo>
                        <a:lnTo>
                          <a:pt x="2835277" y="0"/>
                        </a:lnTo>
                        <a:lnTo>
                          <a:pt x="2835277"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8" name="Freeform 317">
                    <a:extLst>
                      <a:ext uri="{FF2B5EF4-FFF2-40B4-BE49-F238E27FC236}">
                        <a16:creationId xmlns:a16="http://schemas.microsoft.com/office/drawing/2014/main" id="{B200EBDF-AB44-81B0-A4BA-A6747F0910C1}"/>
                      </a:ext>
                    </a:extLst>
                  </p:cNvPr>
                  <p:cNvSpPr/>
                  <p:nvPr/>
                </p:nvSpPr>
                <p:spPr>
                  <a:xfrm>
                    <a:off x="5550416" y="2914606"/>
                    <a:ext cx="906534" cy="210988"/>
                  </a:xfrm>
                  <a:custGeom>
                    <a:avLst/>
                    <a:gdLst>
                      <a:gd name="connsiteX0" fmla="*/ 0 w 3188793"/>
                      <a:gd name="connsiteY0" fmla="*/ 0 h 742163"/>
                      <a:gd name="connsiteX1" fmla="*/ 3188794 w 3188793"/>
                      <a:gd name="connsiteY1" fmla="*/ 0 h 742163"/>
                      <a:gd name="connsiteX2" fmla="*/ 3188794 w 3188793"/>
                      <a:gd name="connsiteY2" fmla="*/ 742164 h 742163"/>
                      <a:gd name="connsiteX3" fmla="*/ 0 w 3188793"/>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188793" h="742163">
                        <a:moveTo>
                          <a:pt x="0" y="0"/>
                        </a:moveTo>
                        <a:lnTo>
                          <a:pt x="3188794" y="0"/>
                        </a:lnTo>
                        <a:lnTo>
                          <a:pt x="3188794" y="742164"/>
                        </a:lnTo>
                        <a:lnTo>
                          <a:pt x="0" y="74216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19" name="Freeform 318">
                    <a:extLst>
                      <a:ext uri="{FF2B5EF4-FFF2-40B4-BE49-F238E27FC236}">
                        <a16:creationId xmlns:a16="http://schemas.microsoft.com/office/drawing/2014/main" id="{0CB6962E-916B-D3C6-BBB4-7D94D1CC22BB}"/>
                      </a:ext>
                    </a:extLst>
                  </p:cNvPr>
                  <p:cNvSpPr/>
                  <p:nvPr/>
                </p:nvSpPr>
                <p:spPr>
                  <a:xfrm>
                    <a:off x="5550416" y="3297212"/>
                    <a:ext cx="906534" cy="998205"/>
                  </a:xfrm>
                  <a:custGeom>
                    <a:avLst/>
                    <a:gdLst>
                      <a:gd name="connsiteX0" fmla="*/ 0 w 3188793"/>
                      <a:gd name="connsiteY0" fmla="*/ 0 h 3511251"/>
                      <a:gd name="connsiteX1" fmla="*/ 3188794 w 3188793"/>
                      <a:gd name="connsiteY1" fmla="*/ 0 h 3511251"/>
                      <a:gd name="connsiteX2" fmla="*/ 3188794 w 3188793"/>
                      <a:gd name="connsiteY2" fmla="*/ 3511252 h 3511251"/>
                      <a:gd name="connsiteX3" fmla="*/ 0 w 3188793"/>
                      <a:gd name="connsiteY3" fmla="*/ 3511252 h 3511251"/>
                    </a:gdLst>
                    <a:ahLst/>
                    <a:cxnLst>
                      <a:cxn ang="0">
                        <a:pos x="connsiteX0" y="connsiteY0"/>
                      </a:cxn>
                      <a:cxn ang="0">
                        <a:pos x="connsiteX1" y="connsiteY1"/>
                      </a:cxn>
                      <a:cxn ang="0">
                        <a:pos x="connsiteX2" y="connsiteY2"/>
                      </a:cxn>
                      <a:cxn ang="0">
                        <a:pos x="connsiteX3" y="connsiteY3"/>
                      </a:cxn>
                    </a:cxnLst>
                    <a:rect l="l" t="t" r="r" b="b"/>
                    <a:pathLst>
                      <a:path w="3188793" h="3511251">
                        <a:moveTo>
                          <a:pt x="0" y="0"/>
                        </a:moveTo>
                        <a:lnTo>
                          <a:pt x="3188794" y="0"/>
                        </a:lnTo>
                        <a:lnTo>
                          <a:pt x="3188794" y="3511252"/>
                        </a:lnTo>
                        <a:lnTo>
                          <a:pt x="0" y="3511252"/>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0" name="Freeform 319">
                    <a:extLst>
                      <a:ext uri="{FF2B5EF4-FFF2-40B4-BE49-F238E27FC236}">
                        <a16:creationId xmlns:a16="http://schemas.microsoft.com/office/drawing/2014/main" id="{6C7079A1-DEC1-6231-1A83-E31E6F32CA4C}"/>
                      </a:ext>
                    </a:extLst>
                  </p:cNvPr>
                  <p:cNvSpPr/>
                  <p:nvPr/>
                </p:nvSpPr>
                <p:spPr>
                  <a:xfrm rot="5400000">
                    <a:off x="5752695" y="3233068"/>
                    <a:ext cx="501410" cy="798200"/>
                  </a:xfrm>
                  <a:custGeom>
                    <a:avLst/>
                    <a:gdLst>
                      <a:gd name="connsiteX0" fmla="*/ -716 w 1763744"/>
                      <a:gd name="connsiteY0" fmla="*/ -191 h 2807722"/>
                      <a:gd name="connsiteX1" fmla="*/ 1763028 w 1763744"/>
                      <a:gd name="connsiteY1" fmla="*/ -191 h 2807722"/>
                      <a:gd name="connsiteX2" fmla="*/ 1763028 w 1763744"/>
                      <a:gd name="connsiteY2" fmla="*/ 2807532 h 2807722"/>
                      <a:gd name="connsiteX3" fmla="*/ -716 w 1763744"/>
                      <a:gd name="connsiteY3" fmla="*/ 2807532 h 2807722"/>
                    </a:gdLst>
                    <a:ahLst/>
                    <a:cxnLst>
                      <a:cxn ang="0">
                        <a:pos x="connsiteX0" y="connsiteY0"/>
                      </a:cxn>
                      <a:cxn ang="0">
                        <a:pos x="connsiteX1" y="connsiteY1"/>
                      </a:cxn>
                      <a:cxn ang="0">
                        <a:pos x="connsiteX2" y="connsiteY2"/>
                      </a:cxn>
                      <a:cxn ang="0">
                        <a:pos x="connsiteX3" y="connsiteY3"/>
                      </a:cxn>
                    </a:cxnLst>
                    <a:rect l="l" t="t" r="r" b="b"/>
                    <a:pathLst>
                      <a:path w="1763744" h="2807722">
                        <a:moveTo>
                          <a:pt x="-716" y="-191"/>
                        </a:moveTo>
                        <a:lnTo>
                          <a:pt x="1763028" y="-191"/>
                        </a:lnTo>
                        <a:lnTo>
                          <a:pt x="1763028" y="2807532"/>
                        </a:lnTo>
                        <a:lnTo>
                          <a:pt x="-716" y="2807532"/>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1" name="Freeform 320">
                    <a:extLst>
                      <a:ext uri="{FF2B5EF4-FFF2-40B4-BE49-F238E27FC236}">
                        <a16:creationId xmlns:a16="http://schemas.microsoft.com/office/drawing/2014/main" id="{757CF415-96A6-8B53-DB59-98781C2822D6}"/>
                      </a:ext>
                    </a:extLst>
                  </p:cNvPr>
                  <p:cNvSpPr/>
                  <p:nvPr/>
                </p:nvSpPr>
                <p:spPr>
                  <a:xfrm rot="5400000">
                    <a:off x="4978954" y="3294329"/>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2" name="Freeform 321">
                    <a:extLst>
                      <a:ext uri="{FF2B5EF4-FFF2-40B4-BE49-F238E27FC236}">
                        <a16:creationId xmlns:a16="http://schemas.microsoft.com/office/drawing/2014/main" id="{ED318733-091E-9A91-559A-7377965897A7}"/>
                      </a:ext>
                    </a:extLst>
                  </p:cNvPr>
                  <p:cNvSpPr/>
                  <p:nvPr/>
                </p:nvSpPr>
                <p:spPr>
                  <a:xfrm rot="5400000">
                    <a:off x="497896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3" name="Freeform 322">
                    <a:extLst>
                      <a:ext uri="{FF2B5EF4-FFF2-40B4-BE49-F238E27FC236}">
                        <a16:creationId xmlns:a16="http://schemas.microsoft.com/office/drawing/2014/main" id="{5CD6AD44-875D-974B-6161-2AEED4574427}"/>
                      </a:ext>
                    </a:extLst>
                  </p:cNvPr>
                  <p:cNvSpPr/>
                  <p:nvPr/>
                </p:nvSpPr>
                <p:spPr>
                  <a:xfrm rot="5400000">
                    <a:off x="4978946" y="3667551"/>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4" name="Freeform 323">
                    <a:extLst>
                      <a:ext uri="{FF2B5EF4-FFF2-40B4-BE49-F238E27FC236}">
                        <a16:creationId xmlns:a16="http://schemas.microsoft.com/office/drawing/2014/main" id="{9A32CD73-324A-A061-8296-03B511894C3B}"/>
                      </a:ext>
                    </a:extLst>
                  </p:cNvPr>
                  <p:cNvSpPr/>
                  <p:nvPr/>
                </p:nvSpPr>
                <p:spPr>
                  <a:xfrm rot="5400000">
                    <a:off x="497896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5" name="Freeform 324">
                    <a:extLst>
                      <a:ext uri="{FF2B5EF4-FFF2-40B4-BE49-F238E27FC236}">
                        <a16:creationId xmlns:a16="http://schemas.microsoft.com/office/drawing/2014/main" id="{DC1D4F70-16D0-97B7-E971-190CBADD64B7}"/>
                      </a:ext>
                    </a:extLst>
                  </p:cNvPr>
                  <p:cNvSpPr/>
                  <p:nvPr/>
                </p:nvSpPr>
                <p:spPr>
                  <a:xfrm rot="5400000">
                    <a:off x="4978954" y="4040760"/>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6" name="Freeform 325">
                    <a:extLst>
                      <a:ext uri="{FF2B5EF4-FFF2-40B4-BE49-F238E27FC236}">
                        <a16:creationId xmlns:a16="http://schemas.microsoft.com/office/drawing/2014/main" id="{B2645515-D58D-3FF5-3A75-94C40B64D5D3}"/>
                      </a:ext>
                    </a:extLst>
                  </p:cNvPr>
                  <p:cNvSpPr/>
                  <p:nvPr/>
                </p:nvSpPr>
                <p:spPr>
                  <a:xfrm rot="5400000">
                    <a:off x="5262972"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7" name="Freeform 326">
                    <a:extLst>
                      <a:ext uri="{FF2B5EF4-FFF2-40B4-BE49-F238E27FC236}">
                        <a16:creationId xmlns:a16="http://schemas.microsoft.com/office/drawing/2014/main" id="{7FAD28FC-6176-CB65-FD13-E1B1462F7C99}"/>
                      </a:ext>
                    </a:extLst>
                  </p:cNvPr>
                  <p:cNvSpPr/>
                  <p:nvPr/>
                </p:nvSpPr>
                <p:spPr>
                  <a:xfrm rot="5400000">
                    <a:off x="5022532"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8" name="Freeform 327">
                    <a:extLst>
                      <a:ext uri="{FF2B5EF4-FFF2-40B4-BE49-F238E27FC236}">
                        <a16:creationId xmlns:a16="http://schemas.microsoft.com/office/drawing/2014/main" id="{919DCCC9-05CF-C71E-0942-FB24990198B7}"/>
                      </a:ext>
                    </a:extLst>
                  </p:cNvPr>
                  <p:cNvSpPr/>
                  <p:nvPr/>
                </p:nvSpPr>
                <p:spPr>
                  <a:xfrm rot="5400000">
                    <a:off x="5173019"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29" name="Freeform 328">
                    <a:extLst>
                      <a:ext uri="{FF2B5EF4-FFF2-40B4-BE49-F238E27FC236}">
                        <a16:creationId xmlns:a16="http://schemas.microsoft.com/office/drawing/2014/main" id="{C2BDE1E0-2D6C-F4E1-E88B-73A2E08D9494}"/>
                      </a:ext>
                    </a:extLst>
                  </p:cNvPr>
                  <p:cNvSpPr/>
                  <p:nvPr/>
                </p:nvSpPr>
                <p:spPr>
                  <a:xfrm rot="5400000">
                    <a:off x="5320433"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0" name="Freeform 329">
                    <a:extLst>
                      <a:ext uri="{FF2B5EF4-FFF2-40B4-BE49-F238E27FC236}">
                        <a16:creationId xmlns:a16="http://schemas.microsoft.com/office/drawing/2014/main" id="{AF8A9A0F-C522-3952-19C7-DB30EB5E69CC}"/>
                      </a:ext>
                    </a:extLst>
                  </p:cNvPr>
                  <p:cNvSpPr/>
                  <p:nvPr/>
                </p:nvSpPr>
                <p:spPr>
                  <a:xfrm rot="5400000">
                    <a:off x="526298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1" name="Freeform 330">
                    <a:extLst>
                      <a:ext uri="{FF2B5EF4-FFF2-40B4-BE49-F238E27FC236}">
                        <a16:creationId xmlns:a16="http://schemas.microsoft.com/office/drawing/2014/main" id="{58E7653D-2C72-E4C9-FAAE-6683A1B151BD}"/>
                      </a:ext>
                    </a:extLst>
                  </p:cNvPr>
                  <p:cNvSpPr/>
                  <p:nvPr/>
                </p:nvSpPr>
                <p:spPr>
                  <a:xfrm rot="5400000">
                    <a:off x="5262966"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2" name="Freeform 331">
                    <a:extLst>
                      <a:ext uri="{FF2B5EF4-FFF2-40B4-BE49-F238E27FC236}">
                        <a16:creationId xmlns:a16="http://schemas.microsoft.com/office/drawing/2014/main" id="{913CEEEB-B10C-13DC-0EBC-94ACD6E77199}"/>
                      </a:ext>
                    </a:extLst>
                  </p:cNvPr>
                  <p:cNvSpPr/>
                  <p:nvPr/>
                </p:nvSpPr>
                <p:spPr>
                  <a:xfrm rot="5400000">
                    <a:off x="526298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3" name="Freeform 332">
                    <a:extLst>
                      <a:ext uri="{FF2B5EF4-FFF2-40B4-BE49-F238E27FC236}">
                        <a16:creationId xmlns:a16="http://schemas.microsoft.com/office/drawing/2014/main" id="{118F3A52-53DA-306D-F2FF-F0409000CFB3}"/>
                      </a:ext>
                    </a:extLst>
                  </p:cNvPr>
                  <p:cNvSpPr/>
                  <p:nvPr/>
                </p:nvSpPr>
                <p:spPr>
                  <a:xfrm rot="5400000">
                    <a:off x="5262986"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4" name="Freeform 333">
                    <a:extLst>
                      <a:ext uri="{FF2B5EF4-FFF2-40B4-BE49-F238E27FC236}">
                        <a16:creationId xmlns:a16="http://schemas.microsoft.com/office/drawing/2014/main" id="{949D9DD6-7AA2-1BDD-FACF-427685B65464}"/>
                      </a:ext>
                    </a:extLst>
                  </p:cNvPr>
                  <p:cNvSpPr/>
                  <p:nvPr/>
                </p:nvSpPr>
                <p:spPr>
                  <a:xfrm>
                    <a:off x="5879907" y="4045074"/>
                    <a:ext cx="260104" cy="252688"/>
                  </a:xfrm>
                  <a:custGeom>
                    <a:avLst/>
                    <a:gdLst>
                      <a:gd name="connsiteX0" fmla="*/ 0 w 914934"/>
                      <a:gd name="connsiteY0" fmla="*/ 0 h 888849"/>
                      <a:gd name="connsiteX1" fmla="*/ 914934 w 914934"/>
                      <a:gd name="connsiteY1" fmla="*/ 0 h 888849"/>
                      <a:gd name="connsiteX2" fmla="*/ 914934 w 914934"/>
                      <a:gd name="connsiteY2" fmla="*/ 888850 h 888849"/>
                      <a:gd name="connsiteX3" fmla="*/ 0 w 914934"/>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914934" h="888849">
                        <a:moveTo>
                          <a:pt x="0" y="0"/>
                        </a:moveTo>
                        <a:lnTo>
                          <a:pt x="914934" y="0"/>
                        </a:lnTo>
                        <a:lnTo>
                          <a:pt x="914934" y="888850"/>
                        </a:lnTo>
                        <a:lnTo>
                          <a:pt x="0" y="888850"/>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5" name="Freeform 334">
                    <a:extLst>
                      <a:ext uri="{FF2B5EF4-FFF2-40B4-BE49-F238E27FC236}">
                        <a16:creationId xmlns:a16="http://schemas.microsoft.com/office/drawing/2014/main" id="{E1F3B774-BCD3-537B-B033-DD276A1815A7}"/>
                      </a:ext>
                    </a:extLst>
                  </p:cNvPr>
                  <p:cNvSpPr/>
                  <p:nvPr/>
                </p:nvSpPr>
                <p:spPr>
                  <a:xfrm>
                    <a:off x="5039487"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6" name="Freeform 335">
                    <a:extLst>
                      <a:ext uri="{FF2B5EF4-FFF2-40B4-BE49-F238E27FC236}">
                        <a16:creationId xmlns:a16="http://schemas.microsoft.com/office/drawing/2014/main" id="{00D2E93C-41EB-6DAA-4672-563B2E4B0B02}"/>
                      </a:ext>
                    </a:extLst>
                  </p:cNvPr>
                  <p:cNvSpPr/>
                  <p:nvPr/>
                </p:nvSpPr>
                <p:spPr>
                  <a:xfrm>
                    <a:off x="5189986"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7" name="Freeform 336">
                    <a:extLst>
                      <a:ext uri="{FF2B5EF4-FFF2-40B4-BE49-F238E27FC236}">
                        <a16:creationId xmlns:a16="http://schemas.microsoft.com/office/drawing/2014/main" id="{95EEE39F-D215-F2F7-F8EF-BFB64469D1F3}"/>
                      </a:ext>
                    </a:extLst>
                  </p:cNvPr>
                  <p:cNvSpPr/>
                  <p:nvPr/>
                </p:nvSpPr>
                <p:spPr>
                  <a:xfrm>
                    <a:off x="5337388"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8" name="Freeform 337">
                    <a:extLst>
                      <a:ext uri="{FF2B5EF4-FFF2-40B4-BE49-F238E27FC236}">
                        <a16:creationId xmlns:a16="http://schemas.microsoft.com/office/drawing/2014/main" id="{3DD03DAE-A12D-B700-2A42-322CB9C9B563}"/>
                      </a:ext>
                    </a:extLst>
                  </p:cNvPr>
                  <p:cNvSpPr/>
                  <p:nvPr/>
                </p:nvSpPr>
                <p:spPr>
                  <a:xfrm>
                    <a:off x="6539140"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39" name="Freeform 338">
                    <a:extLst>
                      <a:ext uri="{FF2B5EF4-FFF2-40B4-BE49-F238E27FC236}">
                        <a16:creationId xmlns:a16="http://schemas.microsoft.com/office/drawing/2014/main" id="{8C4B04BA-0E4A-454C-76DD-DA1DCFC85229}"/>
                      </a:ext>
                    </a:extLst>
                  </p:cNvPr>
                  <p:cNvSpPr/>
                  <p:nvPr/>
                </p:nvSpPr>
                <p:spPr>
                  <a:xfrm>
                    <a:off x="6689628"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0" name="Freeform 339">
                    <a:extLst>
                      <a:ext uri="{FF2B5EF4-FFF2-40B4-BE49-F238E27FC236}">
                        <a16:creationId xmlns:a16="http://schemas.microsoft.com/office/drawing/2014/main" id="{8C5D9946-84BC-1162-ABA5-26FC25E3B299}"/>
                      </a:ext>
                    </a:extLst>
                  </p:cNvPr>
                  <p:cNvSpPr/>
                  <p:nvPr/>
                </p:nvSpPr>
                <p:spPr>
                  <a:xfrm>
                    <a:off x="6837042"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1" name="Freeform 340">
                    <a:extLst>
                      <a:ext uri="{FF2B5EF4-FFF2-40B4-BE49-F238E27FC236}">
                        <a16:creationId xmlns:a16="http://schemas.microsoft.com/office/drawing/2014/main" id="{49F97156-3E29-9BC7-E130-C65104800F1A}"/>
                      </a:ext>
                    </a:extLst>
                  </p:cNvPr>
                  <p:cNvSpPr/>
                  <p:nvPr/>
                </p:nvSpPr>
                <p:spPr>
                  <a:xfrm>
                    <a:off x="4884034" y="3341960"/>
                    <a:ext cx="47278" cy="914590"/>
                  </a:xfrm>
                  <a:custGeom>
                    <a:avLst/>
                    <a:gdLst>
                      <a:gd name="connsiteX0" fmla="*/ 0 w 166303"/>
                      <a:gd name="connsiteY0" fmla="*/ 0 h 3217129"/>
                      <a:gd name="connsiteX1" fmla="*/ 166304 w 166303"/>
                      <a:gd name="connsiteY1" fmla="*/ 0 h 3217129"/>
                      <a:gd name="connsiteX2" fmla="*/ 166304 w 166303"/>
                      <a:gd name="connsiteY2" fmla="*/ 3217130 h 3217129"/>
                      <a:gd name="connsiteX3" fmla="*/ 0 w 166303"/>
                      <a:gd name="connsiteY3" fmla="*/ 3217130 h 3217129"/>
                    </a:gdLst>
                    <a:ahLst/>
                    <a:cxnLst>
                      <a:cxn ang="0">
                        <a:pos x="connsiteX0" y="connsiteY0"/>
                      </a:cxn>
                      <a:cxn ang="0">
                        <a:pos x="connsiteX1" y="connsiteY1"/>
                      </a:cxn>
                      <a:cxn ang="0">
                        <a:pos x="connsiteX2" y="connsiteY2"/>
                      </a:cxn>
                      <a:cxn ang="0">
                        <a:pos x="connsiteX3" y="connsiteY3"/>
                      </a:cxn>
                    </a:cxnLst>
                    <a:rect l="l" t="t" r="r" b="b"/>
                    <a:pathLst>
                      <a:path w="166303" h="3217129">
                        <a:moveTo>
                          <a:pt x="0" y="0"/>
                        </a:moveTo>
                        <a:lnTo>
                          <a:pt x="166304" y="0"/>
                        </a:lnTo>
                        <a:lnTo>
                          <a:pt x="166304" y="3217130"/>
                        </a:lnTo>
                        <a:lnTo>
                          <a:pt x="0" y="3217130"/>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2" name="Freeform 341">
                    <a:extLst>
                      <a:ext uri="{FF2B5EF4-FFF2-40B4-BE49-F238E27FC236}">
                        <a16:creationId xmlns:a16="http://schemas.microsoft.com/office/drawing/2014/main" id="{15F35995-0698-702A-C8D5-ABAA5AC733D8}"/>
                      </a:ext>
                    </a:extLst>
                  </p:cNvPr>
                  <p:cNvSpPr/>
                  <p:nvPr/>
                </p:nvSpPr>
                <p:spPr>
                  <a:xfrm>
                    <a:off x="5212171"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3" name="Freeform 342">
                    <a:extLst>
                      <a:ext uri="{FF2B5EF4-FFF2-40B4-BE49-F238E27FC236}">
                        <a16:creationId xmlns:a16="http://schemas.microsoft.com/office/drawing/2014/main" id="{254B7FC7-354A-B3C1-2552-72F816B15E78}"/>
                      </a:ext>
                    </a:extLst>
                  </p:cNvPr>
                  <p:cNvSpPr/>
                  <p:nvPr/>
                </p:nvSpPr>
                <p:spPr>
                  <a:xfrm>
                    <a:off x="4928152"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4" name="Freeform 343">
                    <a:extLst>
                      <a:ext uri="{FF2B5EF4-FFF2-40B4-BE49-F238E27FC236}">
                        <a16:creationId xmlns:a16="http://schemas.microsoft.com/office/drawing/2014/main" id="{55A4BA01-A295-177C-B1FD-A0EF39F03E6F}"/>
                      </a:ext>
                    </a:extLst>
                  </p:cNvPr>
                  <p:cNvSpPr/>
                  <p:nvPr/>
                </p:nvSpPr>
                <p:spPr>
                  <a:xfrm>
                    <a:off x="5212171"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5" name="Freeform 344">
                    <a:extLst>
                      <a:ext uri="{FF2B5EF4-FFF2-40B4-BE49-F238E27FC236}">
                        <a16:creationId xmlns:a16="http://schemas.microsoft.com/office/drawing/2014/main" id="{BDB1D18A-6B4F-6DC9-6467-7FD192E5B42E}"/>
                      </a:ext>
                    </a:extLst>
                  </p:cNvPr>
                  <p:cNvSpPr/>
                  <p:nvPr/>
                </p:nvSpPr>
                <p:spPr>
                  <a:xfrm>
                    <a:off x="4928152"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6" name="Freeform 345">
                    <a:extLst>
                      <a:ext uri="{FF2B5EF4-FFF2-40B4-BE49-F238E27FC236}">
                        <a16:creationId xmlns:a16="http://schemas.microsoft.com/office/drawing/2014/main" id="{BB6371EF-B3AF-9912-5E66-2822A0D43EAF}"/>
                      </a:ext>
                    </a:extLst>
                  </p:cNvPr>
                  <p:cNvSpPr/>
                  <p:nvPr/>
                </p:nvSpPr>
                <p:spPr>
                  <a:xfrm>
                    <a:off x="5212171"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7" name="Freeform 346">
                    <a:extLst>
                      <a:ext uri="{FF2B5EF4-FFF2-40B4-BE49-F238E27FC236}">
                        <a16:creationId xmlns:a16="http://schemas.microsoft.com/office/drawing/2014/main" id="{505F694C-ECD2-764B-CCD6-2813D890BA6D}"/>
                      </a:ext>
                    </a:extLst>
                  </p:cNvPr>
                  <p:cNvSpPr/>
                  <p:nvPr/>
                </p:nvSpPr>
                <p:spPr>
                  <a:xfrm>
                    <a:off x="4928152"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8" name="Freeform 347">
                    <a:extLst>
                      <a:ext uri="{FF2B5EF4-FFF2-40B4-BE49-F238E27FC236}">
                        <a16:creationId xmlns:a16="http://schemas.microsoft.com/office/drawing/2014/main" id="{5A355737-53A4-80ED-EBBA-3B9C79188583}"/>
                      </a:ext>
                    </a:extLst>
                  </p:cNvPr>
                  <p:cNvSpPr/>
                  <p:nvPr/>
                </p:nvSpPr>
                <p:spPr>
                  <a:xfrm>
                    <a:off x="5212171"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49" name="Freeform 348">
                    <a:extLst>
                      <a:ext uri="{FF2B5EF4-FFF2-40B4-BE49-F238E27FC236}">
                        <a16:creationId xmlns:a16="http://schemas.microsoft.com/office/drawing/2014/main" id="{75C53BDB-C3DD-6D67-C9A1-089504B13B8C}"/>
                      </a:ext>
                    </a:extLst>
                  </p:cNvPr>
                  <p:cNvSpPr/>
                  <p:nvPr/>
                </p:nvSpPr>
                <p:spPr>
                  <a:xfrm>
                    <a:off x="5604215" y="3882820"/>
                    <a:ext cx="812718" cy="8350"/>
                  </a:xfrm>
                  <a:custGeom>
                    <a:avLst/>
                    <a:gdLst>
                      <a:gd name="connsiteX0" fmla="*/ 0 w 2858789"/>
                      <a:gd name="connsiteY0" fmla="*/ 0 h 29372"/>
                      <a:gd name="connsiteX1" fmla="*/ 2858789 w 2858789"/>
                      <a:gd name="connsiteY1" fmla="*/ 0 h 29372"/>
                      <a:gd name="connsiteX2" fmla="*/ 2858789 w 2858789"/>
                      <a:gd name="connsiteY2" fmla="*/ 29373 h 29372"/>
                      <a:gd name="connsiteX3" fmla="*/ 0 w 2858789"/>
                      <a:gd name="connsiteY3" fmla="*/ 29373 h 29372"/>
                    </a:gdLst>
                    <a:ahLst/>
                    <a:cxnLst>
                      <a:cxn ang="0">
                        <a:pos x="connsiteX0" y="connsiteY0"/>
                      </a:cxn>
                      <a:cxn ang="0">
                        <a:pos x="connsiteX1" y="connsiteY1"/>
                      </a:cxn>
                      <a:cxn ang="0">
                        <a:pos x="connsiteX2" y="connsiteY2"/>
                      </a:cxn>
                      <a:cxn ang="0">
                        <a:pos x="connsiteX3" y="connsiteY3"/>
                      </a:cxn>
                    </a:cxnLst>
                    <a:rect l="l" t="t" r="r" b="b"/>
                    <a:pathLst>
                      <a:path w="2858789" h="29372">
                        <a:moveTo>
                          <a:pt x="0" y="0"/>
                        </a:moveTo>
                        <a:lnTo>
                          <a:pt x="2858789" y="0"/>
                        </a:lnTo>
                        <a:lnTo>
                          <a:pt x="2858789"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0" name="Freeform 349">
                    <a:extLst>
                      <a:ext uri="{FF2B5EF4-FFF2-40B4-BE49-F238E27FC236}">
                        <a16:creationId xmlns:a16="http://schemas.microsoft.com/office/drawing/2014/main" id="{0C3C7170-8EA4-45D2-9C82-3A5379AC73DE}"/>
                      </a:ext>
                    </a:extLst>
                  </p:cNvPr>
                  <p:cNvSpPr/>
                  <p:nvPr/>
                </p:nvSpPr>
                <p:spPr>
                  <a:xfrm>
                    <a:off x="4928152"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1" name="Freeform 350">
                    <a:extLst>
                      <a:ext uri="{FF2B5EF4-FFF2-40B4-BE49-F238E27FC236}">
                        <a16:creationId xmlns:a16="http://schemas.microsoft.com/office/drawing/2014/main" id="{97EAB47B-5F64-DDA8-74DB-538AAA230F56}"/>
                      </a:ext>
                    </a:extLst>
                  </p:cNvPr>
                  <p:cNvSpPr/>
                  <p:nvPr/>
                </p:nvSpPr>
                <p:spPr>
                  <a:xfrm>
                    <a:off x="5212171"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2" name="Freeform 351">
                    <a:extLst>
                      <a:ext uri="{FF2B5EF4-FFF2-40B4-BE49-F238E27FC236}">
                        <a16:creationId xmlns:a16="http://schemas.microsoft.com/office/drawing/2014/main" id="{CD99284F-B93E-F1D8-5ABB-D3F94CFB2FD8}"/>
                      </a:ext>
                    </a:extLst>
                  </p:cNvPr>
                  <p:cNvSpPr/>
                  <p:nvPr/>
                </p:nvSpPr>
                <p:spPr>
                  <a:xfrm>
                    <a:off x="4928152"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3" name="Freeform 352">
                    <a:extLst>
                      <a:ext uri="{FF2B5EF4-FFF2-40B4-BE49-F238E27FC236}">
                        <a16:creationId xmlns:a16="http://schemas.microsoft.com/office/drawing/2014/main" id="{0C2A3A08-0F91-4210-E86B-FE4C98508EAA}"/>
                      </a:ext>
                    </a:extLst>
                  </p:cNvPr>
                  <p:cNvSpPr/>
                  <p:nvPr/>
                </p:nvSpPr>
                <p:spPr>
                  <a:xfrm>
                    <a:off x="5187466" y="3340931"/>
                    <a:ext cx="27865" cy="915630"/>
                  </a:xfrm>
                  <a:custGeom>
                    <a:avLst/>
                    <a:gdLst>
                      <a:gd name="connsiteX0" fmla="*/ 0 w 98017"/>
                      <a:gd name="connsiteY0" fmla="*/ 0 h 3220790"/>
                      <a:gd name="connsiteX1" fmla="*/ 98018 w 98017"/>
                      <a:gd name="connsiteY1" fmla="*/ 0 h 3220790"/>
                      <a:gd name="connsiteX2" fmla="*/ 98018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8" y="0"/>
                        </a:lnTo>
                        <a:lnTo>
                          <a:pt x="98018" y="3220790"/>
                        </a:lnTo>
                        <a:lnTo>
                          <a:pt x="0" y="3220790"/>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4" name="Freeform 353">
                    <a:extLst>
                      <a:ext uri="{FF2B5EF4-FFF2-40B4-BE49-F238E27FC236}">
                        <a16:creationId xmlns:a16="http://schemas.microsoft.com/office/drawing/2014/main" id="{1C782063-31C8-CB95-A332-8F1307584EAA}"/>
                      </a:ext>
                    </a:extLst>
                  </p:cNvPr>
                  <p:cNvSpPr/>
                  <p:nvPr/>
                </p:nvSpPr>
                <p:spPr>
                  <a:xfrm>
                    <a:off x="4921843"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5" name="Freeform 354">
                    <a:extLst>
                      <a:ext uri="{FF2B5EF4-FFF2-40B4-BE49-F238E27FC236}">
                        <a16:creationId xmlns:a16="http://schemas.microsoft.com/office/drawing/2014/main" id="{8FB6B016-AC8D-02DD-3E11-0FAD89F23F8C}"/>
                      </a:ext>
                    </a:extLst>
                  </p:cNvPr>
                  <p:cNvSpPr/>
                  <p:nvPr/>
                </p:nvSpPr>
                <p:spPr>
                  <a:xfrm>
                    <a:off x="4921843"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8" name="Freeform 357">
                    <a:extLst>
                      <a:ext uri="{FF2B5EF4-FFF2-40B4-BE49-F238E27FC236}">
                        <a16:creationId xmlns:a16="http://schemas.microsoft.com/office/drawing/2014/main" id="{2B3462A8-4805-6AC6-BB76-C5DCF00D4503}"/>
                      </a:ext>
                    </a:extLst>
                  </p:cNvPr>
                  <p:cNvSpPr/>
                  <p:nvPr/>
                </p:nvSpPr>
                <p:spPr>
                  <a:xfrm>
                    <a:off x="4921843"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59" name="Freeform 358">
                    <a:extLst>
                      <a:ext uri="{FF2B5EF4-FFF2-40B4-BE49-F238E27FC236}">
                        <a16:creationId xmlns:a16="http://schemas.microsoft.com/office/drawing/2014/main" id="{9E4CBF10-78ED-2358-0FAB-19F3E30BA7E0}"/>
                      </a:ext>
                    </a:extLst>
                  </p:cNvPr>
                  <p:cNvSpPr/>
                  <p:nvPr/>
                </p:nvSpPr>
                <p:spPr>
                  <a:xfrm>
                    <a:off x="4921843"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0" name="Freeform 359">
                    <a:extLst>
                      <a:ext uri="{FF2B5EF4-FFF2-40B4-BE49-F238E27FC236}">
                        <a16:creationId xmlns:a16="http://schemas.microsoft.com/office/drawing/2014/main" id="{2C619805-333D-9D98-9783-6BE3F9E194DC}"/>
                      </a:ext>
                    </a:extLst>
                  </p:cNvPr>
                  <p:cNvSpPr/>
                  <p:nvPr/>
                </p:nvSpPr>
                <p:spPr>
                  <a:xfrm>
                    <a:off x="6788560" y="3340931"/>
                    <a:ext cx="27865" cy="915630"/>
                  </a:xfrm>
                  <a:custGeom>
                    <a:avLst/>
                    <a:gdLst>
                      <a:gd name="connsiteX0" fmla="*/ 0 w 98017"/>
                      <a:gd name="connsiteY0" fmla="*/ 0 h 3220790"/>
                      <a:gd name="connsiteX1" fmla="*/ 98017 w 98017"/>
                      <a:gd name="connsiteY1" fmla="*/ 0 h 3220790"/>
                      <a:gd name="connsiteX2" fmla="*/ 98017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7" y="0"/>
                        </a:lnTo>
                        <a:lnTo>
                          <a:pt x="98017" y="3220790"/>
                        </a:lnTo>
                        <a:lnTo>
                          <a:pt x="0" y="3220790"/>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1" name="Freeform 360">
                    <a:extLst>
                      <a:ext uri="{FF2B5EF4-FFF2-40B4-BE49-F238E27FC236}">
                        <a16:creationId xmlns:a16="http://schemas.microsoft.com/office/drawing/2014/main" id="{FEA30884-E77D-AB81-9C86-9372FA12BDDF}"/>
                      </a:ext>
                    </a:extLst>
                  </p:cNvPr>
                  <p:cNvSpPr/>
                  <p:nvPr/>
                </p:nvSpPr>
                <p:spPr>
                  <a:xfrm>
                    <a:off x="6522951"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2" name="Freeform 361">
                    <a:extLst>
                      <a:ext uri="{FF2B5EF4-FFF2-40B4-BE49-F238E27FC236}">
                        <a16:creationId xmlns:a16="http://schemas.microsoft.com/office/drawing/2014/main" id="{547EE33E-AAB3-5DD5-F943-4F57BD244D1B}"/>
                      </a:ext>
                    </a:extLst>
                  </p:cNvPr>
                  <p:cNvSpPr/>
                  <p:nvPr/>
                </p:nvSpPr>
                <p:spPr>
                  <a:xfrm>
                    <a:off x="6522951"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3" name="Freeform 362">
                    <a:extLst>
                      <a:ext uri="{FF2B5EF4-FFF2-40B4-BE49-F238E27FC236}">
                        <a16:creationId xmlns:a16="http://schemas.microsoft.com/office/drawing/2014/main" id="{1FC8220A-52B4-672D-321E-C198C349453B}"/>
                      </a:ext>
                    </a:extLst>
                  </p:cNvPr>
                  <p:cNvSpPr/>
                  <p:nvPr/>
                </p:nvSpPr>
                <p:spPr>
                  <a:xfrm>
                    <a:off x="6522951"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4" name="Freeform 363">
                    <a:extLst>
                      <a:ext uri="{FF2B5EF4-FFF2-40B4-BE49-F238E27FC236}">
                        <a16:creationId xmlns:a16="http://schemas.microsoft.com/office/drawing/2014/main" id="{31B6C7F8-3885-5739-FE73-E9B75A81663B}"/>
                      </a:ext>
                    </a:extLst>
                  </p:cNvPr>
                  <p:cNvSpPr/>
                  <p:nvPr/>
                </p:nvSpPr>
                <p:spPr>
                  <a:xfrm>
                    <a:off x="6522951"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5" name="Freeform 364">
                    <a:extLst>
                      <a:ext uri="{FF2B5EF4-FFF2-40B4-BE49-F238E27FC236}">
                        <a16:creationId xmlns:a16="http://schemas.microsoft.com/office/drawing/2014/main" id="{EF42FA46-F573-0864-BE84-FCDED6F2043C}"/>
                      </a:ext>
                    </a:extLst>
                  </p:cNvPr>
                  <p:cNvSpPr/>
                  <p:nvPr/>
                </p:nvSpPr>
                <p:spPr>
                  <a:xfrm>
                    <a:off x="681273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6" name="Freeform 365">
                    <a:extLst>
                      <a:ext uri="{FF2B5EF4-FFF2-40B4-BE49-F238E27FC236}">
                        <a16:creationId xmlns:a16="http://schemas.microsoft.com/office/drawing/2014/main" id="{727BEECC-A8B5-53C4-88C4-94992BFDADCD}"/>
                      </a:ext>
                    </a:extLst>
                  </p:cNvPr>
                  <p:cNvSpPr/>
                  <p:nvPr/>
                </p:nvSpPr>
                <p:spPr>
                  <a:xfrm>
                    <a:off x="652871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7" name="Freeform 366">
                    <a:extLst>
                      <a:ext uri="{FF2B5EF4-FFF2-40B4-BE49-F238E27FC236}">
                        <a16:creationId xmlns:a16="http://schemas.microsoft.com/office/drawing/2014/main" id="{DBD65FB9-7B4D-CADF-A08F-02B9D811DF9B}"/>
                      </a:ext>
                    </a:extLst>
                  </p:cNvPr>
                  <p:cNvSpPr/>
                  <p:nvPr/>
                </p:nvSpPr>
                <p:spPr>
                  <a:xfrm>
                    <a:off x="681273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8" name="Freeform 367">
                    <a:extLst>
                      <a:ext uri="{FF2B5EF4-FFF2-40B4-BE49-F238E27FC236}">
                        <a16:creationId xmlns:a16="http://schemas.microsoft.com/office/drawing/2014/main" id="{3BDBB737-F98B-D750-D6B1-F2D084BB2772}"/>
                      </a:ext>
                    </a:extLst>
                  </p:cNvPr>
                  <p:cNvSpPr/>
                  <p:nvPr/>
                </p:nvSpPr>
                <p:spPr>
                  <a:xfrm>
                    <a:off x="652871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69" name="Freeform 368">
                    <a:extLst>
                      <a:ext uri="{FF2B5EF4-FFF2-40B4-BE49-F238E27FC236}">
                        <a16:creationId xmlns:a16="http://schemas.microsoft.com/office/drawing/2014/main" id="{4AA0300A-EECC-18A1-D2C4-F044E89819D8}"/>
                      </a:ext>
                    </a:extLst>
                  </p:cNvPr>
                  <p:cNvSpPr/>
                  <p:nvPr/>
                </p:nvSpPr>
                <p:spPr>
                  <a:xfrm>
                    <a:off x="681273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0" name="Freeform 369">
                    <a:extLst>
                      <a:ext uri="{FF2B5EF4-FFF2-40B4-BE49-F238E27FC236}">
                        <a16:creationId xmlns:a16="http://schemas.microsoft.com/office/drawing/2014/main" id="{45156F40-1FD3-A238-B8B6-C0BA8FA1CF73}"/>
                      </a:ext>
                    </a:extLst>
                  </p:cNvPr>
                  <p:cNvSpPr/>
                  <p:nvPr/>
                </p:nvSpPr>
                <p:spPr>
                  <a:xfrm>
                    <a:off x="652871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1" name="Freeform 370">
                    <a:extLst>
                      <a:ext uri="{FF2B5EF4-FFF2-40B4-BE49-F238E27FC236}">
                        <a16:creationId xmlns:a16="http://schemas.microsoft.com/office/drawing/2014/main" id="{64702806-54C0-BC5A-91A1-DD9061166762}"/>
                      </a:ext>
                    </a:extLst>
                  </p:cNvPr>
                  <p:cNvSpPr/>
                  <p:nvPr/>
                </p:nvSpPr>
                <p:spPr>
                  <a:xfrm>
                    <a:off x="681273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2" name="Freeform 371">
                    <a:extLst>
                      <a:ext uri="{FF2B5EF4-FFF2-40B4-BE49-F238E27FC236}">
                        <a16:creationId xmlns:a16="http://schemas.microsoft.com/office/drawing/2014/main" id="{A6C7D02A-6805-73BC-2883-49D4F4E8A4F5}"/>
                      </a:ext>
                    </a:extLst>
                  </p:cNvPr>
                  <p:cNvSpPr/>
                  <p:nvPr/>
                </p:nvSpPr>
                <p:spPr>
                  <a:xfrm>
                    <a:off x="652871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3" name="Freeform 372">
                    <a:extLst>
                      <a:ext uri="{FF2B5EF4-FFF2-40B4-BE49-F238E27FC236}">
                        <a16:creationId xmlns:a16="http://schemas.microsoft.com/office/drawing/2014/main" id="{489FF37D-2582-DE9C-B3EA-35EF0CA11818}"/>
                      </a:ext>
                    </a:extLst>
                  </p:cNvPr>
                  <p:cNvSpPr/>
                  <p:nvPr/>
                </p:nvSpPr>
                <p:spPr>
                  <a:xfrm>
                    <a:off x="681273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4" name="Freeform 373">
                    <a:extLst>
                      <a:ext uri="{FF2B5EF4-FFF2-40B4-BE49-F238E27FC236}">
                        <a16:creationId xmlns:a16="http://schemas.microsoft.com/office/drawing/2014/main" id="{6426B8B1-1163-DEE9-2CA1-6ABFFDCF7C47}"/>
                      </a:ext>
                    </a:extLst>
                  </p:cNvPr>
                  <p:cNvSpPr/>
                  <p:nvPr/>
                </p:nvSpPr>
                <p:spPr>
                  <a:xfrm>
                    <a:off x="652871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5" name="Freeform 374">
                    <a:extLst>
                      <a:ext uri="{FF2B5EF4-FFF2-40B4-BE49-F238E27FC236}">
                        <a16:creationId xmlns:a16="http://schemas.microsoft.com/office/drawing/2014/main" id="{91762FD3-EE2E-81D3-BADA-95AABC8848C4}"/>
                      </a:ext>
                    </a:extLst>
                  </p:cNvPr>
                  <p:cNvSpPr/>
                  <p:nvPr/>
                </p:nvSpPr>
                <p:spPr>
                  <a:xfrm>
                    <a:off x="5550416" y="2914606"/>
                    <a:ext cx="906534" cy="70300"/>
                  </a:xfrm>
                  <a:custGeom>
                    <a:avLst/>
                    <a:gdLst>
                      <a:gd name="connsiteX0" fmla="*/ 0 w 3188793"/>
                      <a:gd name="connsiteY0" fmla="*/ 0 h 247284"/>
                      <a:gd name="connsiteX1" fmla="*/ 3188794 w 3188793"/>
                      <a:gd name="connsiteY1" fmla="*/ 0 h 247284"/>
                      <a:gd name="connsiteX2" fmla="*/ 3188794 w 3188793"/>
                      <a:gd name="connsiteY2" fmla="*/ 247285 h 247284"/>
                      <a:gd name="connsiteX3" fmla="*/ 0 w 3188793"/>
                      <a:gd name="connsiteY3" fmla="*/ 247285 h 247284"/>
                    </a:gdLst>
                    <a:ahLst/>
                    <a:cxnLst>
                      <a:cxn ang="0">
                        <a:pos x="connsiteX0" y="connsiteY0"/>
                      </a:cxn>
                      <a:cxn ang="0">
                        <a:pos x="connsiteX1" y="connsiteY1"/>
                      </a:cxn>
                      <a:cxn ang="0">
                        <a:pos x="connsiteX2" y="connsiteY2"/>
                      </a:cxn>
                      <a:cxn ang="0">
                        <a:pos x="connsiteX3" y="connsiteY3"/>
                      </a:cxn>
                    </a:cxnLst>
                    <a:rect l="l" t="t" r="r" b="b"/>
                    <a:pathLst>
                      <a:path w="3188793" h="247284">
                        <a:moveTo>
                          <a:pt x="0" y="0"/>
                        </a:moveTo>
                        <a:lnTo>
                          <a:pt x="3188794" y="0"/>
                        </a:lnTo>
                        <a:lnTo>
                          <a:pt x="3188794" y="247285"/>
                        </a:lnTo>
                        <a:lnTo>
                          <a:pt x="0" y="247285"/>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6" name="Freeform 375">
                    <a:extLst>
                      <a:ext uri="{FF2B5EF4-FFF2-40B4-BE49-F238E27FC236}">
                        <a16:creationId xmlns:a16="http://schemas.microsoft.com/office/drawing/2014/main" id="{1F6ABE4B-5E83-9512-3D1C-12B08DF6497C}"/>
                      </a:ext>
                    </a:extLst>
                  </p:cNvPr>
                  <p:cNvSpPr/>
                  <p:nvPr/>
                </p:nvSpPr>
                <p:spPr>
                  <a:xfrm>
                    <a:off x="5530363" y="2901227"/>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7" name="Freeform 376">
                    <a:extLst>
                      <a:ext uri="{FF2B5EF4-FFF2-40B4-BE49-F238E27FC236}">
                        <a16:creationId xmlns:a16="http://schemas.microsoft.com/office/drawing/2014/main" id="{D6A92095-C6A8-95C1-4597-CF2C27335C99}"/>
                      </a:ext>
                    </a:extLst>
                  </p:cNvPr>
                  <p:cNvSpPr/>
                  <p:nvPr/>
                </p:nvSpPr>
                <p:spPr>
                  <a:xfrm>
                    <a:off x="5607725" y="2816246"/>
                    <a:ext cx="340502" cy="29363"/>
                  </a:xfrm>
                  <a:custGeom>
                    <a:avLst/>
                    <a:gdLst>
                      <a:gd name="connsiteX0" fmla="*/ 0 w 1197738"/>
                      <a:gd name="connsiteY0" fmla="*/ 0 h 103288"/>
                      <a:gd name="connsiteX1" fmla="*/ 1197739 w 1197738"/>
                      <a:gd name="connsiteY1" fmla="*/ 0 h 103288"/>
                      <a:gd name="connsiteX2" fmla="*/ 1197739 w 1197738"/>
                      <a:gd name="connsiteY2" fmla="*/ 103289 h 103288"/>
                      <a:gd name="connsiteX3" fmla="*/ 0 w 1197738"/>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1197738" h="103288">
                        <a:moveTo>
                          <a:pt x="0" y="0"/>
                        </a:moveTo>
                        <a:lnTo>
                          <a:pt x="1197739" y="0"/>
                        </a:lnTo>
                        <a:lnTo>
                          <a:pt x="1197739"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8" name="Freeform 377">
                    <a:extLst>
                      <a:ext uri="{FF2B5EF4-FFF2-40B4-BE49-F238E27FC236}">
                        <a16:creationId xmlns:a16="http://schemas.microsoft.com/office/drawing/2014/main" id="{36BF4CE5-E62F-9137-AE57-865B366FC765}"/>
                      </a:ext>
                    </a:extLst>
                  </p:cNvPr>
                  <p:cNvSpPr/>
                  <p:nvPr/>
                </p:nvSpPr>
                <p:spPr>
                  <a:xfrm>
                    <a:off x="5586168" y="3972404"/>
                    <a:ext cx="835028" cy="72670"/>
                  </a:xfrm>
                  <a:custGeom>
                    <a:avLst/>
                    <a:gdLst>
                      <a:gd name="connsiteX0" fmla="*/ 0 w 2937265"/>
                      <a:gd name="connsiteY0" fmla="*/ 0 h 255620"/>
                      <a:gd name="connsiteX1" fmla="*/ 2937265 w 2937265"/>
                      <a:gd name="connsiteY1" fmla="*/ 0 h 255620"/>
                      <a:gd name="connsiteX2" fmla="*/ 2937265 w 2937265"/>
                      <a:gd name="connsiteY2" fmla="*/ 255620 h 255620"/>
                      <a:gd name="connsiteX3" fmla="*/ 0 w 2937265"/>
                      <a:gd name="connsiteY3" fmla="*/ 255620 h 255620"/>
                    </a:gdLst>
                    <a:ahLst/>
                    <a:cxnLst>
                      <a:cxn ang="0">
                        <a:pos x="connsiteX0" y="connsiteY0"/>
                      </a:cxn>
                      <a:cxn ang="0">
                        <a:pos x="connsiteX1" y="connsiteY1"/>
                      </a:cxn>
                      <a:cxn ang="0">
                        <a:pos x="connsiteX2" y="connsiteY2"/>
                      </a:cxn>
                      <a:cxn ang="0">
                        <a:pos x="connsiteX3" y="connsiteY3"/>
                      </a:cxn>
                    </a:cxnLst>
                    <a:rect l="l" t="t" r="r" b="b"/>
                    <a:pathLst>
                      <a:path w="2937265" h="255620">
                        <a:moveTo>
                          <a:pt x="0" y="0"/>
                        </a:moveTo>
                        <a:lnTo>
                          <a:pt x="2937265" y="0"/>
                        </a:lnTo>
                        <a:lnTo>
                          <a:pt x="2937265" y="255620"/>
                        </a:lnTo>
                        <a:lnTo>
                          <a:pt x="0" y="255620"/>
                        </a:lnTo>
                        <a:close/>
                      </a:path>
                    </a:pathLst>
                  </a:custGeom>
                  <a:solidFill>
                    <a:srgbClr val="FFFFFF"/>
                  </a:solidFill>
                  <a:ln w="4407" cap="flat">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79" name="Freeform 378">
                    <a:extLst>
                      <a:ext uri="{FF2B5EF4-FFF2-40B4-BE49-F238E27FC236}">
                        <a16:creationId xmlns:a16="http://schemas.microsoft.com/office/drawing/2014/main" id="{0CB718C3-CA23-F1FD-3B2C-F94F7040EAE1}"/>
                      </a:ext>
                    </a:extLst>
                  </p:cNvPr>
                  <p:cNvSpPr/>
                  <p:nvPr/>
                </p:nvSpPr>
                <p:spPr>
                  <a:xfrm>
                    <a:off x="5997960" y="4045074"/>
                    <a:ext cx="2081" cy="252688"/>
                  </a:xfrm>
                  <a:custGeom>
                    <a:avLst/>
                    <a:gdLst>
                      <a:gd name="connsiteX0" fmla="*/ 0 w 7322"/>
                      <a:gd name="connsiteY0" fmla="*/ 0 h 888849"/>
                      <a:gd name="connsiteX1" fmla="*/ 7323 w 7322"/>
                      <a:gd name="connsiteY1" fmla="*/ 0 h 888849"/>
                      <a:gd name="connsiteX2" fmla="*/ 7323 w 7322"/>
                      <a:gd name="connsiteY2" fmla="*/ 888850 h 888849"/>
                      <a:gd name="connsiteX3" fmla="*/ 0 w 7322"/>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7322" h="888849">
                        <a:moveTo>
                          <a:pt x="0" y="0"/>
                        </a:moveTo>
                        <a:lnTo>
                          <a:pt x="7323" y="0"/>
                        </a:lnTo>
                        <a:lnTo>
                          <a:pt x="7323" y="888850"/>
                        </a:lnTo>
                        <a:lnTo>
                          <a:pt x="0" y="888850"/>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0" name="Freeform 379">
                    <a:extLst>
                      <a:ext uri="{FF2B5EF4-FFF2-40B4-BE49-F238E27FC236}">
                        <a16:creationId xmlns:a16="http://schemas.microsoft.com/office/drawing/2014/main" id="{85F3763A-C0DE-BD9F-0524-1A87469E7C79}"/>
                      </a:ext>
                    </a:extLst>
                  </p:cNvPr>
                  <p:cNvSpPr/>
                  <p:nvPr/>
                </p:nvSpPr>
                <p:spPr>
                  <a:xfrm>
                    <a:off x="6355584"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1" name="Freeform 380">
                    <a:extLst>
                      <a:ext uri="{FF2B5EF4-FFF2-40B4-BE49-F238E27FC236}">
                        <a16:creationId xmlns:a16="http://schemas.microsoft.com/office/drawing/2014/main" id="{0B390C50-8D29-4B25-B2DA-D40BE5A2A9AD}"/>
                      </a:ext>
                    </a:extLst>
                  </p:cNvPr>
                  <p:cNvSpPr/>
                  <p:nvPr/>
                </p:nvSpPr>
                <p:spPr>
                  <a:xfrm>
                    <a:off x="5604215"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2" name="Freeform 381">
                    <a:extLst>
                      <a:ext uri="{FF2B5EF4-FFF2-40B4-BE49-F238E27FC236}">
                        <a16:creationId xmlns:a16="http://schemas.microsoft.com/office/drawing/2014/main" id="{DBECA05E-9B0C-81CE-F0E9-E7181E83DF36}"/>
                      </a:ext>
                    </a:extLst>
                  </p:cNvPr>
                  <p:cNvSpPr/>
                  <p:nvPr/>
                </p:nvSpPr>
                <p:spPr>
                  <a:xfrm rot="5400000">
                    <a:off x="5854331"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rgbClr val="A0A0A3">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3" name="Freeform 382">
                    <a:extLst>
                      <a:ext uri="{FF2B5EF4-FFF2-40B4-BE49-F238E27FC236}">
                        <a16:creationId xmlns:a16="http://schemas.microsoft.com/office/drawing/2014/main" id="{FC6E66A2-8011-077C-8CF9-142AF0B0F868}"/>
                      </a:ext>
                    </a:extLst>
                  </p:cNvPr>
                  <p:cNvSpPr/>
                  <p:nvPr/>
                </p:nvSpPr>
                <p:spPr>
                  <a:xfrm rot="5400000">
                    <a:off x="5983135"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rgbClr val="A0A0A3">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4" name="Freeform 383">
                    <a:extLst>
                      <a:ext uri="{FF2B5EF4-FFF2-40B4-BE49-F238E27FC236}">
                        <a16:creationId xmlns:a16="http://schemas.microsoft.com/office/drawing/2014/main" id="{44522C2D-07DF-0014-AC1A-F5CAB4DB8C2B}"/>
                      </a:ext>
                    </a:extLst>
                  </p:cNvPr>
                  <p:cNvSpPr/>
                  <p:nvPr/>
                </p:nvSpPr>
                <p:spPr>
                  <a:xfrm>
                    <a:off x="579824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5" name="Freeform 384">
                    <a:extLst>
                      <a:ext uri="{FF2B5EF4-FFF2-40B4-BE49-F238E27FC236}">
                        <a16:creationId xmlns:a16="http://schemas.microsoft.com/office/drawing/2014/main" id="{131A534C-1F7C-BEFC-64C3-4AFD214B7BE4}"/>
                      </a:ext>
                    </a:extLst>
                  </p:cNvPr>
                  <p:cNvSpPr/>
                  <p:nvPr/>
                </p:nvSpPr>
                <p:spPr>
                  <a:xfrm>
                    <a:off x="620379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6" name="Freeform 385">
                    <a:extLst>
                      <a:ext uri="{FF2B5EF4-FFF2-40B4-BE49-F238E27FC236}">
                        <a16:creationId xmlns:a16="http://schemas.microsoft.com/office/drawing/2014/main" id="{1AD91D63-0C43-C6AC-05D3-964970AAC1C1}"/>
                      </a:ext>
                    </a:extLst>
                  </p:cNvPr>
                  <p:cNvSpPr/>
                  <p:nvPr/>
                </p:nvSpPr>
                <p:spPr>
                  <a:xfrm>
                    <a:off x="5998265"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7" name="Freeform 386">
                    <a:extLst>
                      <a:ext uri="{FF2B5EF4-FFF2-40B4-BE49-F238E27FC236}">
                        <a16:creationId xmlns:a16="http://schemas.microsoft.com/office/drawing/2014/main" id="{44DFFFEA-72D3-1C66-2940-D89CA7F6A19E}"/>
                      </a:ext>
                    </a:extLst>
                  </p:cNvPr>
                  <p:cNvSpPr/>
                  <p:nvPr/>
                </p:nvSpPr>
                <p:spPr>
                  <a:xfrm rot="5400000">
                    <a:off x="6005633" y="3227458"/>
                    <a:ext cx="7312" cy="829332"/>
                  </a:xfrm>
                  <a:custGeom>
                    <a:avLst/>
                    <a:gdLst>
                      <a:gd name="connsiteX0" fmla="*/ -716 w 25717"/>
                      <a:gd name="connsiteY0" fmla="*/ -190 h 2917230"/>
                      <a:gd name="connsiteX1" fmla="*/ 25001 w 25717"/>
                      <a:gd name="connsiteY1" fmla="*/ -190 h 2917230"/>
                      <a:gd name="connsiteX2" fmla="*/ 25001 w 25717"/>
                      <a:gd name="connsiteY2" fmla="*/ 2917040 h 2917230"/>
                      <a:gd name="connsiteX3" fmla="*/ -716 w 25717"/>
                      <a:gd name="connsiteY3" fmla="*/ 2917040 h 2917230"/>
                    </a:gdLst>
                    <a:ahLst/>
                    <a:cxnLst>
                      <a:cxn ang="0">
                        <a:pos x="connsiteX0" y="connsiteY0"/>
                      </a:cxn>
                      <a:cxn ang="0">
                        <a:pos x="connsiteX1" y="connsiteY1"/>
                      </a:cxn>
                      <a:cxn ang="0">
                        <a:pos x="connsiteX2" y="connsiteY2"/>
                      </a:cxn>
                      <a:cxn ang="0">
                        <a:pos x="connsiteX3" y="connsiteY3"/>
                      </a:cxn>
                    </a:cxnLst>
                    <a:rect l="l" t="t" r="r" b="b"/>
                    <a:pathLst>
                      <a:path w="25717" h="2917230">
                        <a:moveTo>
                          <a:pt x="-716" y="-190"/>
                        </a:moveTo>
                        <a:lnTo>
                          <a:pt x="25001" y="-190"/>
                        </a:lnTo>
                        <a:lnTo>
                          <a:pt x="25001" y="2917040"/>
                        </a:lnTo>
                        <a:lnTo>
                          <a:pt x="-716" y="2917040"/>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8" name="Freeform 387">
                    <a:extLst>
                      <a:ext uri="{FF2B5EF4-FFF2-40B4-BE49-F238E27FC236}">
                        <a16:creationId xmlns:a16="http://schemas.microsoft.com/office/drawing/2014/main" id="{955C5058-B4E9-E96F-9FF3-250DD22F87B4}"/>
                      </a:ext>
                    </a:extLst>
                  </p:cNvPr>
                  <p:cNvSpPr/>
                  <p:nvPr/>
                </p:nvSpPr>
                <p:spPr>
                  <a:xfrm>
                    <a:off x="6464587" y="3823278"/>
                    <a:ext cx="67618" cy="440394"/>
                  </a:xfrm>
                  <a:custGeom>
                    <a:avLst/>
                    <a:gdLst>
                      <a:gd name="connsiteX0" fmla="*/ 0 w 237853"/>
                      <a:gd name="connsiteY0" fmla="*/ 0 h 1549114"/>
                      <a:gd name="connsiteX1" fmla="*/ 237854 w 237853"/>
                      <a:gd name="connsiteY1" fmla="*/ 0 h 1549114"/>
                      <a:gd name="connsiteX2" fmla="*/ 237854 w 237853"/>
                      <a:gd name="connsiteY2" fmla="*/ 1549114 h 1549114"/>
                      <a:gd name="connsiteX3" fmla="*/ 0 w 237853"/>
                      <a:gd name="connsiteY3" fmla="*/ 1549114 h 1549114"/>
                    </a:gdLst>
                    <a:ahLst/>
                    <a:cxnLst>
                      <a:cxn ang="0">
                        <a:pos x="connsiteX0" y="connsiteY0"/>
                      </a:cxn>
                      <a:cxn ang="0">
                        <a:pos x="connsiteX1" y="connsiteY1"/>
                      </a:cxn>
                      <a:cxn ang="0">
                        <a:pos x="connsiteX2" y="connsiteY2"/>
                      </a:cxn>
                      <a:cxn ang="0">
                        <a:pos x="connsiteX3" y="connsiteY3"/>
                      </a:cxn>
                    </a:cxnLst>
                    <a:rect l="l" t="t" r="r" b="b"/>
                    <a:pathLst>
                      <a:path w="237853" h="1549114">
                        <a:moveTo>
                          <a:pt x="0" y="0"/>
                        </a:moveTo>
                        <a:lnTo>
                          <a:pt x="237854" y="0"/>
                        </a:lnTo>
                        <a:lnTo>
                          <a:pt x="237854" y="1549114"/>
                        </a:lnTo>
                        <a:lnTo>
                          <a:pt x="0" y="1549114"/>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89" name="Freeform 388">
                    <a:extLst>
                      <a:ext uri="{FF2B5EF4-FFF2-40B4-BE49-F238E27FC236}">
                        <a16:creationId xmlns:a16="http://schemas.microsoft.com/office/drawing/2014/main" id="{4CA02DCB-3906-0421-1DF0-B3F7B329EFB5}"/>
                      </a:ext>
                    </a:extLst>
                  </p:cNvPr>
                  <p:cNvSpPr/>
                  <p:nvPr/>
                </p:nvSpPr>
                <p:spPr>
                  <a:xfrm>
                    <a:off x="5863529" y="3499286"/>
                    <a:ext cx="282965" cy="282904"/>
                  </a:xfrm>
                  <a:custGeom>
                    <a:avLst/>
                    <a:gdLst>
                      <a:gd name="connsiteX0" fmla="*/ 994635 w 995351"/>
                      <a:gd name="connsiteY0" fmla="*/ 497379 h 995137"/>
                      <a:gd name="connsiteX1" fmla="*/ 496959 w 995351"/>
                      <a:gd name="connsiteY1" fmla="*/ 994947 h 995137"/>
                      <a:gd name="connsiteX2" fmla="*/ -716 w 995351"/>
                      <a:gd name="connsiteY2" fmla="*/ 497379 h 995137"/>
                      <a:gd name="connsiteX3" fmla="*/ 496959 w 995351"/>
                      <a:gd name="connsiteY3" fmla="*/ -191 h 995137"/>
                      <a:gd name="connsiteX4" fmla="*/ 497003 w 995351"/>
                      <a:gd name="connsiteY4" fmla="*/ -191 h 995137"/>
                      <a:gd name="connsiteX5" fmla="*/ 994635 w 995351"/>
                      <a:gd name="connsiteY5" fmla="*/ 497379 h 99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5351" h="995137">
                        <a:moveTo>
                          <a:pt x="994635" y="497379"/>
                        </a:moveTo>
                        <a:cubicBezTo>
                          <a:pt x="994635" y="772183"/>
                          <a:pt x="771824" y="994947"/>
                          <a:pt x="496959" y="994947"/>
                        </a:cubicBezTo>
                        <a:cubicBezTo>
                          <a:pt x="222095" y="994947"/>
                          <a:pt x="-716" y="772183"/>
                          <a:pt x="-716" y="497379"/>
                        </a:cubicBezTo>
                        <a:cubicBezTo>
                          <a:pt x="-716" y="222573"/>
                          <a:pt x="222095" y="-191"/>
                          <a:pt x="496959" y="-191"/>
                        </a:cubicBezTo>
                        <a:cubicBezTo>
                          <a:pt x="496959" y="-191"/>
                          <a:pt x="497003" y="-191"/>
                          <a:pt x="497003" y="-191"/>
                        </a:cubicBezTo>
                        <a:cubicBezTo>
                          <a:pt x="771824" y="-146"/>
                          <a:pt x="994635" y="222617"/>
                          <a:pt x="994635" y="497379"/>
                        </a:cubicBez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0" name="Freeform 389">
                    <a:extLst>
                      <a:ext uri="{FF2B5EF4-FFF2-40B4-BE49-F238E27FC236}">
                        <a16:creationId xmlns:a16="http://schemas.microsoft.com/office/drawing/2014/main" id="{C75D8AB3-8057-4BF5-3EBE-275DA65E490F}"/>
                      </a:ext>
                    </a:extLst>
                  </p:cNvPr>
                  <p:cNvSpPr/>
                  <p:nvPr/>
                </p:nvSpPr>
                <p:spPr>
                  <a:xfrm rot="18103201">
                    <a:off x="5876795" y="3512607"/>
                    <a:ext cx="256531" cy="256475"/>
                  </a:xfrm>
                  <a:custGeom>
                    <a:avLst/>
                    <a:gdLst>
                      <a:gd name="connsiteX0" fmla="*/ 901647 w 902362"/>
                      <a:gd name="connsiteY0" fmla="*/ 450894 h 902169"/>
                      <a:gd name="connsiteX1" fmla="*/ 450465 w 902362"/>
                      <a:gd name="connsiteY1" fmla="*/ 901979 h 902169"/>
                      <a:gd name="connsiteX2" fmla="*/ -716 w 902362"/>
                      <a:gd name="connsiteY2" fmla="*/ 450894 h 902169"/>
                      <a:gd name="connsiteX3" fmla="*/ 450465 w 902362"/>
                      <a:gd name="connsiteY3" fmla="*/ -190 h 902169"/>
                      <a:gd name="connsiteX4" fmla="*/ 901647 w 902362"/>
                      <a:gd name="connsiteY4" fmla="*/ 450894 h 902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362" h="902169">
                        <a:moveTo>
                          <a:pt x="901647" y="450894"/>
                        </a:moveTo>
                        <a:cubicBezTo>
                          <a:pt x="901647" y="700021"/>
                          <a:pt x="699646" y="901979"/>
                          <a:pt x="450465" y="901979"/>
                        </a:cubicBezTo>
                        <a:cubicBezTo>
                          <a:pt x="201284" y="901979"/>
                          <a:pt x="-716" y="700021"/>
                          <a:pt x="-716" y="450894"/>
                        </a:cubicBezTo>
                        <a:cubicBezTo>
                          <a:pt x="-716" y="201767"/>
                          <a:pt x="201284" y="-190"/>
                          <a:pt x="450465" y="-190"/>
                        </a:cubicBezTo>
                        <a:cubicBezTo>
                          <a:pt x="699646" y="-190"/>
                          <a:pt x="901647" y="201767"/>
                          <a:pt x="901647" y="450894"/>
                        </a:cubicBez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1" name="Freeform 390">
                    <a:extLst>
                      <a:ext uri="{FF2B5EF4-FFF2-40B4-BE49-F238E27FC236}">
                        <a16:creationId xmlns:a16="http://schemas.microsoft.com/office/drawing/2014/main" id="{4448FA22-3CAC-8D80-4BED-33F999A57B6F}"/>
                      </a:ext>
                    </a:extLst>
                  </p:cNvPr>
                  <p:cNvSpPr/>
                  <p:nvPr/>
                </p:nvSpPr>
                <p:spPr>
                  <a:xfrm>
                    <a:off x="5940102" y="2853408"/>
                    <a:ext cx="516848" cy="8124"/>
                  </a:xfrm>
                  <a:custGeom>
                    <a:avLst/>
                    <a:gdLst>
                      <a:gd name="connsiteX0" fmla="*/ 0 w 1818046"/>
                      <a:gd name="connsiteY0" fmla="*/ 0 h 28578"/>
                      <a:gd name="connsiteX1" fmla="*/ 1818047 w 1818046"/>
                      <a:gd name="connsiteY1" fmla="*/ 0 h 28578"/>
                      <a:gd name="connsiteX2" fmla="*/ 1818047 w 1818046"/>
                      <a:gd name="connsiteY2" fmla="*/ 28579 h 28578"/>
                      <a:gd name="connsiteX3" fmla="*/ 0 w 1818046"/>
                      <a:gd name="connsiteY3" fmla="*/ 28579 h 28578"/>
                    </a:gdLst>
                    <a:ahLst/>
                    <a:cxnLst>
                      <a:cxn ang="0">
                        <a:pos x="connsiteX0" y="connsiteY0"/>
                      </a:cxn>
                      <a:cxn ang="0">
                        <a:pos x="connsiteX1" y="connsiteY1"/>
                      </a:cxn>
                      <a:cxn ang="0">
                        <a:pos x="connsiteX2" y="connsiteY2"/>
                      </a:cxn>
                      <a:cxn ang="0">
                        <a:pos x="connsiteX3" y="connsiteY3"/>
                      </a:cxn>
                    </a:cxnLst>
                    <a:rect l="l" t="t" r="r" b="b"/>
                    <a:pathLst>
                      <a:path w="1818046" h="28578">
                        <a:moveTo>
                          <a:pt x="0" y="0"/>
                        </a:moveTo>
                        <a:lnTo>
                          <a:pt x="1818047" y="0"/>
                        </a:lnTo>
                        <a:lnTo>
                          <a:pt x="1818047" y="28579"/>
                        </a:lnTo>
                        <a:lnTo>
                          <a:pt x="0" y="28579"/>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2" name="Freeform 391">
                    <a:extLst>
                      <a:ext uri="{FF2B5EF4-FFF2-40B4-BE49-F238E27FC236}">
                        <a16:creationId xmlns:a16="http://schemas.microsoft.com/office/drawing/2014/main" id="{35340631-9A4F-F716-BB7E-7D8C96219009}"/>
                      </a:ext>
                    </a:extLst>
                  </p:cNvPr>
                  <p:cNvSpPr/>
                  <p:nvPr/>
                </p:nvSpPr>
                <p:spPr>
                  <a:xfrm rot="10800000">
                    <a:off x="6457150" y="3293977"/>
                    <a:ext cx="62139" cy="996087"/>
                  </a:xfrm>
                  <a:custGeom>
                    <a:avLst/>
                    <a:gdLst>
                      <a:gd name="connsiteX0" fmla="*/ -716 w 218576"/>
                      <a:gd name="connsiteY0" fmla="*/ -190 h 3503798"/>
                      <a:gd name="connsiteX1" fmla="*/ 217861 w 218576"/>
                      <a:gd name="connsiteY1" fmla="*/ -190 h 3503798"/>
                      <a:gd name="connsiteX2" fmla="*/ 217861 w 218576"/>
                      <a:gd name="connsiteY2" fmla="*/ 3503608 h 3503798"/>
                      <a:gd name="connsiteX3" fmla="*/ -716 w 218576"/>
                      <a:gd name="connsiteY3" fmla="*/ 3503608 h 3503798"/>
                    </a:gdLst>
                    <a:ahLst/>
                    <a:cxnLst>
                      <a:cxn ang="0">
                        <a:pos x="connsiteX0" y="connsiteY0"/>
                      </a:cxn>
                      <a:cxn ang="0">
                        <a:pos x="connsiteX1" y="connsiteY1"/>
                      </a:cxn>
                      <a:cxn ang="0">
                        <a:pos x="connsiteX2" y="connsiteY2"/>
                      </a:cxn>
                      <a:cxn ang="0">
                        <a:pos x="connsiteX3" y="connsiteY3"/>
                      </a:cxn>
                    </a:cxnLst>
                    <a:rect l="l" t="t" r="r" b="b"/>
                    <a:pathLst>
                      <a:path w="218576" h="3503798">
                        <a:moveTo>
                          <a:pt x="-716" y="-190"/>
                        </a:moveTo>
                        <a:lnTo>
                          <a:pt x="217861" y="-190"/>
                        </a:lnTo>
                        <a:lnTo>
                          <a:pt x="217861" y="3503608"/>
                        </a:lnTo>
                        <a:lnTo>
                          <a:pt x="-716" y="3503608"/>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3" name="Freeform 392">
                    <a:extLst>
                      <a:ext uri="{FF2B5EF4-FFF2-40B4-BE49-F238E27FC236}">
                        <a16:creationId xmlns:a16="http://schemas.microsoft.com/office/drawing/2014/main" id="{BCA2CA36-3ADA-FEED-D2B7-80F24A43B0CB}"/>
                      </a:ext>
                    </a:extLst>
                  </p:cNvPr>
                  <p:cNvSpPr/>
                  <p:nvPr/>
                </p:nvSpPr>
                <p:spPr>
                  <a:xfrm>
                    <a:off x="5513834" y="3125644"/>
                    <a:ext cx="979683" cy="210988"/>
                  </a:xfrm>
                  <a:custGeom>
                    <a:avLst/>
                    <a:gdLst>
                      <a:gd name="connsiteX0" fmla="*/ 0 w 3446101"/>
                      <a:gd name="connsiteY0" fmla="*/ 0 h 742163"/>
                      <a:gd name="connsiteX1" fmla="*/ 3446101 w 3446101"/>
                      <a:gd name="connsiteY1" fmla="*/ 0 h 742163"/>
                      <a:gd name="connsiteX2" fmla="*/ 3446101 w 3446101"/>
                      <a:gd name="connsiteY2" fmla="*/ 742164 h 742163"/>
                      <a:gd name="connsiteX3" fmla="*/ 0 w 3446101"/>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446101" h="742163">
                        <a:moveTo>
                          <a:pt x="0" y="0"/>
                        </a:moveTo>
                        <a:lnTo>
                          <a:pt x="3446101" y="0"/>
                        </a:lnTo>
                        <a:lnTo>
                          <a:pt x="3446101" y="742164"/>
                        </a:lnTo>
                        <a:lnTo>
                          <a:pt x="0" y="742164"/>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4" name="Freeform 393">
                    <a:extLst>
                      <a:ext uri="{FF2B5EF4-FFF2-40B4-BE49-F238E27FC236}">
                        <a16:creationId xmlns:a16="http://schemas.microsoft.com/office/drawing/2014/main" id="{6A4887F4-709D-4A42-C5A9-CE469646A44C}"/>
                      </a:ext>
                    </a:extLst>
                  </p:cNvPr>
                  <p:cNvSpPr/>
                  <p:nvPr/>
                </p:nvSpPr>
                <p:spPr>
                  <a:xfrm>
                    <a:off x="5513834" y="3247462"/>
                    <a:ext cx="979683" cy="89169"/>
                  </a:xfrm>
                  <a:custGeom>
                    <a:avLst/>
                    <a:gdLst>
                      <a:gd name="connsiteX0" fmla="*/ 0 w 3446101"/>
                      <a:gd name="connsiteY0" fmla="*/ 0 h 313659"/>
                      <a:gd name="connsiteX1" fmla="*/ 3446101 w 3446101"/>
                      <a:gd name="connsiteY1" fmla="*/ 0 h 313659"/>
                      <a:gd name="connsiteX2" fmla="*/ 3446101 w 3446101"/>
                      <a:gd name="connsiteY2" fmla="*/ 313660 h 313659"/>
                      <a:gd name="connsiteX3" fmla="*/ 0 w 3446101"/>
                      <a:gd name="connsiteY3" fmla="*/ 313660 h 313659"/>
                    </a:gdLst>
                    <a:ahLst/>
                    <a:cxnLst>
                      <a:cxn ang="0">
                        <a:pos x="connsiteX0" y="connsiteY0"/>
                      </a:cxn>
                      <a:cxn ang="0">
                        <a:pos x="connsiteX1" y="connsiteY1"/>
                      </a:cxn>
                      <a:cxn ang="0">
                        <a:pos x="connsiteX2" y="connsiteY2"/>
                      </a:cxn>
                      <a:cxn ang="0">
                        <a:pos x="connsiteX3" y="connsiteY3"/>
                      </a:cxn>
                    </a:cxnLst>
                    <a:rect l="l" t="t" r="r" b="b"/>
                    <a:pathLst>
                      <a:path w="3446101" h="313659">
                        <a:moveTo>
                          <a:pt x="0" y="0"/>
                        </a:moveTo>
                        <a:lnTo>
                          <a:pt x="3446101" y="0"/>
                        </a:lnTo>
                        <a:lnTo>
                          <a:pt x="3446101" y="313660"/>
                        </a:lnTo>
                        <a:lnTo>
                          <a:pt x="0" y="313660"/>
                        </a:lnTo>
                        <a:close/>
                      </a:path>
                    </a:pathLst>
                  </a:custGeom>
                  <a:solidFill>
                    <a:srgbClr val="FFFFFF">
                      <a:lumMod val="50000"/>
                      <a:alpha val="3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5" name="Freeform 394">
                    <a:extLst>
                      <a:ext uri="{FF2B5EF4-FFF2-40B4-BE49-F238E27FC236}">
                        <a16:creationId xmlns:a16="http://schemas.microsoft.com/office/drawing/2014/main" id="{1251A05A-1EC3-8FF6-463D-6DF2AA4895EE}"/>
                      </a:ext>
                    </a:extLst>
                  </p:cNvPr>
                  <p:cNvSpPr/>
                  <p:nvPr/>
                </p:nvSpPr>
                <p:spPr>
                  <a:xfrm>
                    <a:off x="5607838" y="3008853"/>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6" name="Freeform 395">
                    <a:extLst>
                      <a:ext uri="{FF2B5EF4-FFF2-40B4-BE49-F238E27FC236}">
                        <a16:creationId xmlns:a16="http://schemas.microsoft.com/office/drawing/2014/main" id="{4575DF2A-3DEC-BC04-5DAA-DEB6638555BB}"/>
                      </a:ext>
                    </a:extLst>
                  </p:cNvPr>
                  <p:cNvSpPr/>
                  <p:nvPr/>
                </p:nvSpPr>
                <p:spPr>
                  <a:xfrm>
                    <a:off x="5561426" y="3043219"/>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7" name="Freeform 396">
                    <a:extLst>
                      <a:ext uri="{FF2B5EF4-FFF2-40B4-BE49-F238E27FC236}">
                        <a16:creationId xmlns:a16="http://schemas.microsoft.com/office/drawing/2014/main" id="{BE708593-027B-11CA-0766-18AF1CD9DF3B}"/>
                      </a:ext>
                    </a:extLst>
                  </p:cNvPr>
                  <p:cNvSpPr/>
                  <p:nvPr/>
                </p:nvSpPr>
                <p:spPr>
                  <a:xfrm>
                    <a:off x="5598120" y="3080532"/>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8" name="Freeform 397">
                    <a:extLst>
                      <a:ext uri="{FF2B5EF4-FFF2-40B4-BE49-F238E27FC236}">
                        <a16:creationId xmlns:a16="http://schemas.microsoft.com/office/drawing/2014/main" id="{DEDC6E06-6FFA-7683-C7C8-51B212DD5204}"/>
                      </a:ext>
                    </a:extLst>
                  </p:cNvPr>
                  <p:cNvSpPr/>
                  <p:nvPr/>
                </p:nvSpPr>
                <p:spPr>
                  <a:xfrm>
                    <a:off x="5637297" y="3045138"/>
                    <a:ext cx="58514" cy="19083"/>
                  </a:xfrm>
                  <a:custGeom>
                    <a:avLst/>
                    <a:gdLst>
                      <a:gd name="connsiteX0" fmla="*/ 0 w 205828"/>
                      <a:gd name="connsiteY0" fmla="*/ 0 h 67124"/>
                      <a:gd name="connsiteX1" fmla="*/ 205828 w 205828"/>
                      <a:gd name="connsiteY1" fmla="*/ 0 h 67124"/>
                      <a:gd name="connsiteX2" fmla="*/ 205828 w 205828"/>
                      <a:gd name="connsiteY2" fmla="*/ 67124 h 67124"/>
                      <a:gd name="connsiteX3" fmla="*/ 0 w 205828"/>
                      <a:gd name="connsiteY3" fmla="*/ 67124 h 67124"/>
                    </a:gdLst>
                    <a:ahLst/>
                    <a:cxnLst>
                      <a:cxn ang="0">
                        <a:pos x="connsiteX0" y="connsiteY0"/>
                      </a:cxn>
                      <a:cxn ang="0">
                        <a:pos x="connsiteX1" y="connsiteY1"/>
                      </a:cxn>
                      <a:cxn ang="0">
                        <a:pos x="connsiteX2" y="connsiteY2"/>
                      </a:cxn>
                      <a:cxn ang="0">
                        <a:pos x="connsiteX3" y="connsiteY3"/>
                      </a:cxn>
                    </a:cxnLst>
                    <a:rect l="l" t="t" r="r" b="b"/>
                    <a:pathLst>
                      <a:path w="205828" h="67124">
                        <a:moveTo>
                          <a:pt x="0" y="0"/>
                        </a:moveTo>
                        <a:lnTo>
                          <a:pt x="205828" y="0"/>
                        </a:lnTo>
                        <a:lnTo>
                          <a:pt x="205828" y="67124"/>
                        </a:lnTo>
                        <a:lnTo>
                          <a:pt x="0" y="6712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399" name="Freeform 398">
                    <a:extLst>
                      <a:ext uri="{FF2B5EF4-FFF2-40B4-BE49-F238E27FC236}">
                        <a16:creationId xmlns:a16="http://schemas.microsoft.com/office/drawing/2014/main" id="{D3DEFD78-A88A-8AD8-7561-9FF45BD919E8}"/>
                      </a:ext>
                    </a:extLst>
                  </p:cNvPr>
                  <p:cNvSpPr/>
                  <p:nvPr/>
                </p:nvSpPr>
                <p:spPr>
                  <a:xfrm>
                    <a:off x="6006892" y="3082438"/>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0" name="Freeform 399">
                    <a:extLst>
                      <a:ext uri="{FF2B5EF4-FFF2-40B4-BE49-F238E27FC236}">
                        <a16:creationId xmlns:a16="http://schemas.microsoft.com/office/drawing/2014/main" id="{E5943293-FC20-EFA2-6EF3-D29EA98E0D1D}"/>
                      </a:ext>
                    </a:extLst>
                  </p:cNvPr>
                  <p:cNvSpPr/>
                  <p:nvPr/>
                </p:nvSpPr>
                <p:spPr>
                  <a:xfrm>
                    <a:off x="6038395" y="3054654"/>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1" name="Freeform 400">
                    <a:extLst>
                      <a:ext uri="{FF2B5EF4-FFF2-40B4-BE49-F238E27FC236}">
                        <a16:creationId xmlns:a16="http://schemas.microsoft.com/office/drawing/2014/main" id="{FFC9BEE5-623D-F55A-27B3-8E4F22ECF9B2}"/>
                      </a:ext>
                    </a:extLst>
                  </p:cNvPr>
                  <p:cNvSpPr/>
                  <p:nvPr/>
                </p:nvSpPr>
                <p:spPr>
                  <a:xfrm>
                    <a:off x="5762339" y="4104930"/>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2" name="Freeform 401">
                    <a:extLst>
                      <a:ext uri="{FF2B5EF4-FFF2-40B4-BE49-F238E27FC236}">
                        <a16:creationId xmlns:a16="http://schemas.microsoft.com/office/drawing/2014/main" id="{477D0C87-1D52-D7E0-3607-B52F92A10C67}"/>
                      </a:ext>
                    </a:extLst>
                  </p:cNvPr>
                  <p:cNvSpPr/>
                  <p:nvPr/>
                </p:nvSpPr>
                <p:spPr>
                  <a:xfrm>
                    <a:off x="5793829" y="4077145"/>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3" name="Freeform 402">
                    <a:extLst>
                      <a:ext uri="{FF2B5EF4-FFF2-40B4-BE49-F238E27FC236}">
                        <a16:creationId xmlns:a16="http://schemas.microsoft.com/office/drawing/2014/main" id="{E1C5B11B-49BA-FD3D-F744-23880C676FD7}"/>
                      </a:ext>
                    </a:extLst>
                  </p:cNvPr>
                  <p:cNvSpPr/>
                  <p:nvPr/>
                </p:nvSpPr>
                <p:spPr>
                  <a:xfrm>
                    <a:off x="6269517" y="4096591"/>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4" name="Freeform 403">
                    <a:extLst>
                      <a:ext uri="{FF2B5EF4-FFF2-40B4-BE49-F238E27FC236}">
                        <a16:creationId xmlns:a16="http://schemas.microsoft.com/office/drawing/2014/main" id="{2C9F34E8-EE8B-9657-82FA-09D6A96A8C7B}"/>
                      </a:ext>
                    </a:extLst>
                  </p:cNvPr>
                  <p:cNvSpPr/>
                  <p:nvPr/>
                </p:nvSpPr>
                <p:spPr>
                  <a:xfrm>
                    <a:off x="6293144" y="4127623"/>
                    <a:ext cx="47591" cy="17039"/>
                  </a:xfrm>
                  <a:custGeom>
                    <a:avLst/>
                    <a:gdLst>
                      <a:gd name="connsiteX0" fmla="*/ 0 w 167406"/>
                      <a:gd name="connsiteY0" fmla="*/ 0 h 59935"/>
                      <a:gd name="connsiteX1" fmla="*/ 167406 w 167406"/>
                      <a:gd name="connsiteY1" fmla="*/ 0 h 59935"/>
                      <a:gd name="connsiteX2" fmla="*/ 167406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6" y="0"/>
                        </a:lnTo>
                        <a:lnTo>
                          <a:pt x="167406"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5" name="Freeform 404">
                    <a:extLst>
                      <a:ext uri="{FF2B5EF4-FFF2-40B4-BE49-F238E27FC236}">
                        <a16:creationId xmlns:a16="http://schemas.microsoft.com/office/drawing/2014/main" id="{DA48517C-73EB-E751-F554-AEA9518156E9}"/>
                      </a:ext>
                    </a:extLst>
                  </p:cNvPr>
                  <p:cNvSpPr/>
                  <p:nvPr/>
                </p:nvSpPr>
                <p:spPr>
                  <a:xfrm rot="10800000">
                    <a:off x="6263712" y="3016739"/>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6" name="Freeform 405">
                    <a:extLst>
                      <a:ext uri="{FF2B5EF4-FFF2-40B4-BE49-F238E27FC236}">
                        <a16:creationId xmlns:a16="http://schemas.microsoft.com/office/drawing/2014/main" id="{3DDA70A1-5C54-F2AA-9E23-D353AA08B005}"/>
                      </a:ext>
                    </a:extLst>
                  </p:cNvPr>
                  <p:cNvSpPr/>
                  <p:nvPr/>
                </p:nvSpPr>
                <p:spPr>
                  <a:xfrm rot="10800000">
                    <a:off x="6437725" y="3076934"/>
                    <a:ext cx="19162" cy="22543"/>
                  </a:xfrm>
                  <a:custGeom>
                    <a:avLst/>
                    <a:gdLst>
                      <a:gd name="connsiteX0" fmla="*/ -716 w 67403"/>
                      <a:gd name="connsiteY0" fmla="*/ -191 h 79297"/>
                      <a:gd name="connsiteX1" fmla="*/ 66688 w 67403"/>
                      <a:gd name="connsiteY1" fmla="*/ -191 h 79297"/>
                      <a:gd name="connsiteX2" fmla="*/ 66688 w 67403"/>
                      <a:gd name="connsiteY2" fmla="*/ 79106 h 79297"/>
                      <a:gd name="connsiteX3" fmla="*/ -716 w 67403"/>
                      <a:gd name="connsiteY3" fmla="*/ 79106 h 79297"/>
                    </a:gdLst>
                    <a:ahLst/>
                    <a:cxnLst>
                      <a:cxn ang="0">
                        <a:pos x="connsiteX0" y="connsiteY0"/>
                      </a:cxn>
                      <a:cxn ang="0">
                        <a:pos x="connsiteX1" y="connsiteY1"/>
                      </a:cxn>
                      <a:cxn ang="0">
                        <a:pos x="connsiteX2" y="connsiteY2"/>
                      </a:cxn>
                      <a:cxn ang="0">
                        <a:pos x="connsiteX3" y="connsiteY3"/>
                      </a:cxn>
                    </a:cxnLst>
                    <a:rect l="l" t="t" r="r" b="b"/>
                    <a:pathLst>
                      <a:path w="67403" h="79297">
                        <a:moveTo>
                          <a:pt x="-716" y="-191"/>
                        </a:moveTo>
                        <a:lnTo>
                          <a:pt x="66688" y="-191"/>
                        </a:lnTo>
                        <a:lnTo>
                          <a:pt x="66688"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7" name="Freeform 406">
                    <a:extLst>
                      <a:ext uri="{FF2B5EF4-FFF2-40B4-BE49-F238E27FC236}">
                        <a16:creationId xmlns:a16="http://schemas.microsoft.com/office/drawing/2014/main" id="{73C5584D-FB5C-40AF-25BB-9A8B16A88BEA}"/>
                      </a:ext>
                    </a:extLst>
                  </p:cNvPr>
                  <p:cNvSpPr/>
                  <p:nvPr/>
                </p:nvSpPr>
                <p:spPr>
                  <a:xfrm rot="10800000">
                    <a:off x="6416418" y="3040812"/>
                    <a:ext cx="40932" cy="22543"/>
                  </a:xfrm>
                  <a:custGeom>
                    <a:avLst/>
                    <a:gdLst>
                      <a:gd name="connsiteX0" fmla="*/ -716 w 143982"/>
                      <a:gd name="connsiteY0" fmla="*/ -191 h 79297"/>
                      <a:gd name="connsiteX1" fmla="*/ 143267 w 143982"/>
                      <a:gd name="connsiteY1" fmla="*/ -191 h 79297"/>
                      <a:gd name="connsiteX2" fmla="*/ 143267 w 143982"/>
                      <a:gd name="connsiteY2" fmla="*/ 79106 h 79297"/>
                      <a:gd name="connsiteX3" fmla="*/ -716 w 143982"/>
                      <a:gd name="connsiteY3" fmla="*/ 79106 h 79297"/>
                    </a:gdLst>
                    <a:ahLst/>
                    <a:cxnLst>
                      <a:cxn ang="0">
                        <a:pos x="connsiteX0" y="connsiteY0"/>
                      </a:cxn>
                      <a:cxn ang="0">
                        <a:pos x="connsiteX1" y="connsiteY1"/>
                      </a:cxn>
                      <a:cxn ang="0">
                        <a:pos x="connsiteX2" y="connsiteY2"/>
                      </a:cxn>
                      <a:cxn ang="0">
                        <a:pos x="connsiteX3" y="connsiteY3"/>
                      </a:cxn>
                    </a:cxnLst>
                    <a:rect l="l" t="t" r="r" b="b"/>
                    <a:pathLst>
                      <a:path w="143982" h="79297">
                        <a:moveTo>
                          <a:pt x="-716" y="-191"/>
                        </a:moveTo>
                        <a:lnTo>
                          <a:pt x="143267" y="-191"/>
                        </a:lnTo>
                        <a:lnTo>
                          <a:pt x="143267"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8" name="Freeform 407">
                    <a:extLst>
                      <a:ext uri="{FF2B5EF4-FFF2-40B4-BE49-F238E27FC236}">
                        <a16:creationId xmlns:a16="http://schemas.microsoft.com/office/drawing/2014/main" id="{1B46D3FC-8F35-8109-316D-D498B00C301A}"/>
                      </a:ext>
                    </a:extLst>
                  </p:cNvPr>
                  <p:cNvSpPr/>
                  <p:nvPr/>
                </p:nvSpPr>
                <p:spPr>
                  <a:xfrm rot="10800000">
                    <a:off x="6292894" y="3046379"/>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09" name="Freeform 408">
                    <a:extLst>
                      <a:ext uri="{FF2B5EF4-FFF2-40B4-BE49-F238E27FC236}">
                        <a16:creationId xmlns:a16="http://schemas.microsoft.com/office/drawing/2014/main" id="{A5A549AA-5CDE-AE0A-768C-F0846CF9CAF2}"/>
                      </a:ext>
                    </a:extLst>
                  </p:cNvPr>
                  <p:cNvSpPr/>
                  <p:nvPr/>
                </p:nvSpPr>
                <p:spPr>
                  <a:xfrm rot="10800000">
                    <a:off x="5856670" y="3053877"/>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0" name="Freeform 409">
                    <a:extLst>
                      <a:ext uri="{FF2B5EF4-FFF2-40B4-BE49-F238E27FC236}">
                        <a16:creationId xmlns:a16="http://schemas.microsoft.com/office/drawing/2014/main" id="{3DB4A901-641B-E28B-4E56-E4FBFE4F9679}"/>
                      </a:ext>
                    </a:extLst>
                  </p:cNvPr>
                  <p:cNvSpPr/>
                  <p:nvPr/>
                </p:nvSpPr>
                <p:spPr>
                  <a:xfrm rot="10800000">
                    <a:off x="5821467" y="3020074"/>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1" name="Freeform 410">
                    <a:extLst>
                      <a:ext uri="{FF2B5EF4-FFF2-40B4-BE49-F238E27FC236}">
                        <a16:creationId xmlns:a16="http://schemas.microsoft.com/office/drawing/2014/main" id="{53AE3941-C6C2-320B-3937-3A8ABC23DB4F}"/>
                      </a:ext>
                    </a:extLst>
                  </p:cNvPr>
                  <p:cNvSpPr/>
                  <p:nvPr/>
                </p:nvSpPr>
                <p:spPr>
                  <a:xfrm rot="10800000">
                    <a:off x="6272038" y="3080532"/>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2" name="Freeform 411">
                    <a:extLst>
                      <a:ext uri="{FF2B5EF4-FFF2-40B4-BE49-F238E27FC236}">
                        <a16:creationId xmlns:a16="http://schemas.microsoft.com/office/drawing/2014/main" id="{9D3ACE2C-E79E-1A90-C427-FF84C48FBF49}"/>
                      </a:ext>
                    </a:extLst>
                  </p:cNvPr>
                  <p:cNvSpPr/>
                  <p:nvPr/>
                </p:nvSpPr>
                <p:spPr>
                  <a:xfrm rot="10800000">
                    <a:off x="6172930" y="4176295"/>
                    <a:ext cx="58853" cy="22543"/>
                  </a:xfrm>
                  <a:custGeom>
                    <a:avLst/>
                    <a:gdLst>
                      <a:gd name="connsiteX0" fmla="*/ -716 w 207019"/>
                      <a:gd name="connsiteY0" fmla="*/ -190 h 79297"/>
                      <a:gd name="connsiteX1" fmla="*/ 206303 w 207019"/>
                      <a:gd name="connsiteY1" fmla="*/ -190 h 79297"/>
                      <a:gd name="connsiteX2" fmla="*/ 206303 w 207019"/>
                      <a:gd name="connsiteY2" fmla="*/ 79107 h 79297"/>
                      <a:gd name="connsiteX3" fmla="*/ -716 w 207019"/>
                      <a:gd name="connsiteY3" fmla="*/ 79107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7"/>
                        </a:lnTo>
                        <a:lnTo>
                          <a:pt x="-716" y="7910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3" name="Freeform 412">
                    <a:extLst>
                      <a:ext uri="{FF2B5EF4-FFF2-40B4-BE49-F238E27FC236}">
                        <a16:creationId xmlns:a16="http://schemas.microsoft.com/office/drawing/2014/main" id="{6EAD0305-3FE0-639B-EC96-80BA0DA7BEDC}"/>
                      </a:ext>
                    </a:extLst>
                  </p:cNvPr>
                  <p:cNvSpPr/>
                  <p:nvPr/>
                </p:nvSpPr>
                <p:spPr>
                  <a:xfrm rot="10800000">
                    <a:off x="6202100" y="4205922"/>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4" name="Freeform 413">
                    <a:extLst>
                      <a:ext uri="{FF2B5EF4-FFF2-40B4-BE49-F238E27FC236}">
                        <a16:creationId xmlns:a16="http://schemas.microsoft.com/office/drawing/2014/main" id="{C147A38E-5EC0-8633-50A4-9AB77A8D8CC8}"/>
                      </a:ext>
                    </a:extLst>
                  </p:cNvPr>
                  <p:cNvSpPr/>
                  <p:nvPr/>
                </p:nvSpPr>
                <p:spPr>
                  <a:xfrm rot="10800000">
                    <a:off x="6181257" y="4240088"/>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5" name="Freeform 414">
                    <a:extLst>
                      <a:ext uri="{FF2B5EF4-FFF2-40B4-BE49-F238E27FC236}">
                        <a16:creationId xmlns:a16="http://schemas.microsoft.com/office/drawing/2014/main" id="{E6D0903D-2D4F-28BD-DBB5-1017C5F11067}"/>
                      </a:ext>
                    </a:extLst>
                  </p:cNvPr>
                  <p:cNvSpPr/>
                  <p:nvPr/>
                </p:nvSpPr>
                <p:spPr>
                  <a:xfrm>
                    <a:off x="5726874" y="418092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6" name="Freeform 415">
                    <a:extLst>
                      <a:ext uri="{FF2B5EF4-FFF2-40B4-BE49-F238E27FC236}">
                        <a16:creationId xmlns:a16="http://schemas.microsoft.com/office/drawing/2014/main" id="{01ADEC29-4C24-E198-48BD-3F773D450E88}"/>
                      </a:ext>
                    </a:extLst>
                  </p:cNvPr>
                  <p:cNvSpPr/>
                  <p:nvPr/>
                </p:nvSpPr>
                <p:spPr>
                  <a:xfrm>
                    <a:off x="5697705" y="421056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7" name="Freeform 416">
                    <a:extLst>
                      <a:ext uri="{FF2B5EF4-FFF2-40B4-BE49-F238E27FC236}">
                        <a16:creationId xmlns:a16="http://schemas.microsoft.com/office/drawing/2014/main" id="{02E15D6E-1A35-6587-0A9C-BC4CAE38BCE5}"/>
                      </a:ext>
                    </a:extLst>
                  </p:cNvPr>
                  <p:cNvSpPr/>
                  <p:nvPr/>
                </p:nvSpPr>
                <p:spPr>
                  <a:xfrm>
                    <a:off x="5717168" y="4244726"/>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418" name="Freeform 417">
                    <a:extLst>
                      <a:ext uri="{FF2B5EF4-FFF2-40B4-BE49-F238E27FC236}">
                        <a16:creationId xmlns:a16="http://schemas.microsoft.com/office/drawing/2014/main" id="{0B156989-F6B7-F1D0-CAE5-D588E33A9C39}"/>
                      </a:ext>
                    </a:extLst>
                  </p:cNvPr>
                  <p:cNvSpPr/>
                  <p:nvPr/>
                </p:nvSpPr>
                <p:spPr>
                  <a:xfrm rot="10800000">
                    <a:off x="6223481" y="3050229"/>
                    <a:ext cx="58502" cy="19083"/>
                  </a:xfrm>
                  <a:custGeom>
                    <a:avLst/>
                    <a:gdLst>
                      <a:gd name="connsiteX0" fmla="*/ -716 w 205784"/>
                      <a:gd name="connsiteY0" fmla="*/ -191 h 67124"/>
                      <a:gd name="connsiteX1" fmla="*/ 205068 w 205784"/>
                      <a:gd name="connsiteY1" fmla="*/ -191 h 67124"/>
                      <a:gd name="connsiteX2" fmla="*/ 205068 w 205784"/>
                      <a:gd name="connsiteY2" fmla="*/ 66934 h 67124"/>
                      <a:gd name="connsiteX3" fmla="*/ -716 w 205784"/>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05784" h="67124">
                        <a:moveTo>
                          <a:pt x="-716" y="-191"/>
                        </a:moveTo>
                        <a:lnTo>
                          <a:pt x="205068" y="-191"/>
                        </a:lnTo>
                        <a:lnTo>
                          <a:pt x="205068"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247" name="Graphic 165">
                  <a:extLst>
                    <a:ext uri="{FF2B5EF4-FFF2-40B4-BE49-F238E27FC236}">
                      <a16:creationId xmlns:a16="http://schemas.microsoft.com/office/drawing/2014/main" id="{F6D5D2EA-85F2-1432-7B74-83BDE3BA9062}"/>
                    </a:ext>
                  </a:extLst>
                </p:cNvPr>
                <p:cNvGrpSpPr/>
                <p:nvPr/>
              </p:nvGrpSpPr>
              <p:grpSpPr>
                <a:xfrm>
                  <a:off x="8561303" y="1803309"/>
                  <a:ext cx="1116600" cy="962294"/>
                  <a:chOff x="8522885" y="1579443"/>
                  <a:chExt cx="1116600" cy="962294"/>
                </a:xfrm>
              </p:grpSpPr>
              <p:sp>
                <p:nvSpPr>
                  <p:cNvPr id="248" name="Graphic 165">
                    <a:extLst>
                      <a:ext uri="{FF2B5EF4-FFF2-40B4-BE49-F238E27FC236}">
                        <a16:creationId xmlns:a16="http://schemas.microsoft.com/office/drawing/2014/main" id="{DE6338F5-1520-9FAA-C89B-EFA140A0D83C}"/>
                      </a:ext>
                    </a:extLst>
                  </p:cNvPr>
                  <p:cNvSpPr/>
                  <p:nvPr/>
                </p:nvSpPr>
                <p:spPr>
                  <a:xfrm>
                    <a:off x="8526980" y="2102505"/>
                    <a:ext cx="808913" cy="361694"/>
                  </a:xfrm>
                  <a:custGeom>
                    <a:avLst/>
                    <a:gdLst>
                      <a:gd name="connsiteX0" fmla="*/ 782609 w 808913"/>
                      <a:gd name="connsiteY0" fmla="*/ -330 h 361694"/>
                      <a:gd name="connsiteX1" fmla="*/ 234105 w 808913"/>
                      <a:gd name="connsiteY1" fmla="*/ -330 h 361694"/>
                      <a:gd name="connsiteX2" fmla="*/ 203756 w 808913"/>
                      <a:gd name="connsiteY2" fmla="*/ 26049 h 361694"/>
                      <a:gd name="connsiteX3" fmla="*/ 131393 w 808913"/>
                      <a:gd name="connsiteY3" fmla="*/ 149256 h 361694"/>
                      <a:gd name="connsiteX4" fmla="*/ 30181 w 808913"/>
                      <a:gd name="connsiteY4" fmla="*/ 149256 h 361694"/>
                      <a:gd name="connsiteX5" fmla="*/ -145 w 808913"/>
                      <a:gd name="connsiteY5" fmla="*/ 174704 h 361694"/>
                      <a:gd name="connsiteX6" fmla="*/ -145 w 808913"/>
                      <a:gd name="connsiteY6" fmla="*/ 335916 h 361694"/>
                      <a:gd name="connsiteX7" fmla="*/ 30181 w 808913"/>
                      <a:gd name="connsiteY7" fmla="*/ 361365 h 361694"/>
                      <a:gd name="connsiteX8" fmla="*/ 782609 w 808913"/>
                      <a:gd name="connsiteY8" fmla="*/ 361365 h 361694"/>
                      <a:gd name="connsiteX9" fmla="*/ 807341 w 808913"/>
                      <a:gd name="connsiteY9" fmla="*/ 343651 h 361694"/>
                      <a:gd name="connsiteX10" fmla="*/ 807460 w 808913"/>
                      <a:gd name="connsiteY10" fmla="*/ 343269 h 361694"/>
                      <a:gd name="connsiteX11" fmla="*/ 807698 w 808913"/>
                      <a:gd name="connsiteY11" fmla="*/ 342529 h 361694"/>
                      <a:gd name="connsiteX12" fmla="*/ 808769 w 808913"/>
                      <a:gd name="connsiteY12" fmla="*/ 335916 h 361694"/>
                      <a:gd name="connsiteX13" fmla="*/ 808769 w 808913"/>
                      <a:gd name="connsiteY13" fmla="*/ 25906 h 361694"/>
                      <a:gd name="connsiteX14" fmla="*/ 782609 w 808913"/>
                      <a:gd name="connsiteY14" fmla="*/ -330 h 3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8913" h="361694">
                        <a:moveTo>
                          <a:pt x="782609" y="-330"/>
                        </a:moveTo>
                        <a:lnTo>
                          <a:pt x="234105" y="-330"/>
                        </a:lnTo>
                        <a:cubicBezTo>
                          <a:pt x="217443" y="-330"/>
                          <a:pt x="214705" y="9935"/>
                          <a:pt x="203756" y="26049"/>
                        </a:cubicBezTo>
                        <a:lnTo>
                          <a:pt x="131393" y="149256"/>
                        </a:lnTo>
                        <a:lnTo>
                          <a:pt x="30181" y="149256"/>
                        </a:lnTo>
                        <a:cubicBezTo>
                          <a:pt x="13518" y="149256"/>
                          <a:pt x="-145" y="160643"/>
                          <a:pt x="-145" y="174704"/>
                        </a:cubicBezTo>
                        <a:lnTo>
                          <a:pt x="-145" y="335916"/>
                        </a:lnTo>
                        <a:cubicBezTo>
                          <a:pt x="-145" y="349977"/>
                          <a:pt x="13423" y="361365"/>
                          <a:pt x="30181" y="361365"/>
                        </a:cubicBezTo>
                        <a:lnTo>
                          <a:pt x="782609" y="361365"/>
                        </a:lnTo>
                        <a:cubicBezTo>
                          <a:pt x="793775" y="361353"/>
                          <a:pt x="803706" y="354241"/>
                          <a:pt x="807341" y="343651"/>
                        </a:cubicBezTo>
                        <a:cubicBezTo>
                          <a:pt x="807388" y="343527"/>
                          <a:pt x="807429" y="343398"/>
                          <a:pt x="807460" y="343269"/>
                        </a:cubicBezTo>
                        <a:cubicBezTo>
                          <a:pt x="807460" y="343031"/>
                          <a:pt x="807626" y="342768"/>
                          <a:pt x="807698" y="342529"/>
                        </a:cubicBezTo>
                        <a:cubicBezTo>
                          <a:pt x="808402" y="340395"/>
                          <a:pt x="808764" y="338163"/>
                          <a:pt x="808769" y="335916"/>
                        </a:cubicBezTo>
                        <a:lnTo>
                          <a:pt x="808769" y="25906"/>
                        </a:lnTo>
                        <a:cubicBezTo>
                          <a:pt x="808754" y="11423"/>
                          <a:pt x="797050" y="-316"/>
                          <a:pt x="782609" y="-330"/>
                        </a:cubicBezTo>
                        <a:close/>
                      </a:path>
                    </a:pathLst>
                  </a:custGeom>
                  <a:solidFill>
                    <a:srgbClr val="F1F1F1"/>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49" name="Graphic 165">
                    <a:extLst>
                      <a:ext uri="{FF2B5EF4-FFF2-40B4-BE49-F238E27FC236}">
                        <a16:creationId xmlns:a16="http://schemas.microsoft.com/office/drawing/2014/main" id="{76969B7B-157E-8AD9-6416-F77237A77C36}"/>
                      </a:ext>
                    </a:extLst>
                  </p:cNvPr>
                  <p:cNvSpPr/>
                  <p:nvPr/>
                </p:nvSpPr>
                <p:spPr>
                  <a:xfrm>
                    <a:off x="8696389" y="2203987"/>
                    <a:ext cx="216326" cy="226432"/>
                  </a:xfrm>
                  <a:custGeom>
                    <a:avLst/>
                    <a:gdLst>
                      <a:gd name="connsiteX0" fmla="*/ 182166 w 216326"/>
                      <a:gd name="connsiteY0" fmla="*/ 226102 h 226432"/>
                      <a:gd name="connsiteX1" fmla="*/ 33870 w 216326"/>
                      <a:gd name="connsiteY1" fmla="*/ 226102 h 226432"/>
                      <a:gd name="connsiteX2" fmla="*/ -145 w 216326"/>
                      <a:gd name="connsiteY2" fmla="*/ 181269 h 226432"/>
                      <a:gd name="connsiteX3" fmla="*/ -145 w 216326"/>
                      <a:gd name="connsiteY3" fmla="*/ 44503 h 226432"/>
                      <a:gd name="connsiteX4" fmla="*/ 33870 w 216326"/>
                      <a:gd name="connsiteY4" fmla="*/ -330 h 226432"/>
                      <a:gd name="connsiteX5" fmla="*/ 182166 w 216326"/>
                      <a:gd name="connsiteY5" fmla="*/ -330 h 226432"/>
                      <a:gd name="connsiteX6" fmla="*/ 216181 w 216326"/>
                      <a:gd name="connsiteY6" fmla="*/ 44503 h 226432"/>
                      <a:gd name="connsiteX7" fmla="*/ 216181 w 216326"/>
                      <a:gd name="connsiteY7" fmla="*/ 181222 h 226432"/>
                      <a:gd name="connsiteX8" fmla="*/ 182166 w 216326"/>
                      <a:gd name="connsiteY8" fmla="*/ 226102 h 226432"/>
                      <a:gd name="connsiteX9" fmla="*/ 33870 w 216326"/>
                      <a:gd name="connsiteY9" fmla="*/ 11248 h 226432"/>
                      <a:gd name="connsiteX10" fmla="*/ 11662 w 216326"/>
                      <a:gd name="connsiteY10" fmla="*/ 44551 h 226432"/>
                      <a:gd name="connsiteX11" fmla="*/ 11662 w 216326"/>
                      <a:gd name="connsiteY11" fmla="*/ 181222 h 226432"/>
                      <a:gd name="connsiteX12" fmla="*/ 33870 w 216326"/>
                      <a:gd name="connsiteY12" fmla="*/ 214524 h 226432"/>
                      <a:gd name="connsiteX13" fmla="*/ 182166 w 216326"/>
                      <a:gd name="connsiteY13" fmla="*/ 214524 h 226432"/>
                      <a:gd name="connsiteX14" fmla="*/ 204375 w 216326"/>
                      <a:gd name="connsiteY14" fmla="*/ 181222 h 226432"/>
                      <a:gd name="connsiteX15" fmla="*/ 204375 w 216326"/>
                      <a:gd name="connsiteY15" fmla="*/ 44503 h 226432"/>
                      <a:gd name="connsiteX16" fmla="*/ 182166 w 216326"/>
                      <a:gd name="connsiteY16" fmla="*/ 11201 h 22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326" h="226432">
                        <a:moveTo>
                          <a:pt x="182166" y="226102"/>
                        </a:moveTo>
                        <a:lnTo>
                          <a:pt x="33870" y="226102"/>
                        </a:lnTo>
                        <a:cubicBezTo>
                          <a:pt x="15113" y="226102"/>
                          <a:pt x="-145" y="206002"/>
                          <a:pt x="-145" y="181269"/>
                        </a:cubicBezTo>
                        <a:lnTo>
                          <a:pt x="-145" y="44503"/>
                        </a:lnTo>
                        <a:cubicBezTo>
                          <a:pt x="-145" y="19795"/>
                          <a:pt x="15113" y="-330"/>
                          <a:pt x="33870" y="-330"/>
                        </a:cubicBezTo>
                        <a:lnTo>
                          <a:pt x="182166" y="-330"/>
                        </a:lnTo>
                        <a:cubicBezTo>
                          <a:pt x="200923" y="-330"/>
                          <a:pt x="216181" y="19795"/>
                          <a:pt x="216181" y="44503"/>
                        </a:cubicBezTo>
                        <a:lnTo>
                          <a:pt x="216181" y="181222"/>
                        </a:lnTo>
                        <a:cubicBezTo>
                          <a:pt x="216181" y="205954"/>
                          <a:pt x="200923" y="226102"/>
                          <a:pt x="182166" y="226102"/>
                        </a:cubicBezTo>
                        <a:close/>
                        <a:moveTo>
                          <a:pt x="33870" y="11248"/>
                        </a:moveTo>
                        <a:cubicBezTo>
                          <a:pt x="21826" y="11248"/>
                          <a:pt x="11662" y="26503"/>
                          <a:pt x="11662" y="44551"/>
                        </a:cubicBezTo>
                        <a:lnTo>
                          <a:pt x="11662" y="181222"/>
                        </a:lnTo>
                        <a:cubicBezTo>
                          <a:pt x="11662" y="199269"/>
                          <a:pt x="21826" y="214524"/>
                          <a:pt x="33870" y="214524"/>
                        </a:cubicBezTo>
                        <a:lnTo>
                          <a:pt x="182166" y="214524"/>
                        </a:lnTo>
                        <a:cubicBezTo>
                          <a:pt x="194210" y="214524"/>
                          <a:pt x="204375" y="199269"/>
                          <a:pt x="204375" y="181222"/>
                        </a:cubicBezTo>
                        <a:lnTo>
                          <a:pt x="204375" y="44503"/>
                        </a:lnTo>
                        <a:cubicBezTo>
                          <a:pt x="204375" y="26455"/>
                          <a:pt x="194210" y="11201"/>
                          <a:pt x="182166" y="11201"/>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0" name="Graphic 165">
                    <a:extLst>
                      <a:ext uri="{FF2B5EF4-FFF2-40B4-BE49-F238E27FC236}">
                        <a16:creationId xmlns:a16="http://schemas.microsoft.com/office/drawing/2014/main" id="{412958FD-A61E-37E0-6B1B-7F3A305A95AE}"/>
                      </a:ext>
                    </a:extLst>
                  </p:cNvPr>
                  <p:cNvSpPr/>
                  <p:nvPr/>
                </p:nvSpPr>
                <p:spPr>
                  <a:xfrm>
                    <a:off x="8702778" y="2120338"/>
                    <a:ext cx="209936" cy="131944"/>
                  </a:xfrm>
                  <a:custGeom>
                    <a:avLst/>
                    <a:gdLst>
                      <a:gd name="connsiteX0" fmla="*/ 77207 w 209936"/>
                      <a:gd name="connsiteY0" fmla="*/ -330 h 131944"/>
                      <a:gd name="connsiteX1" fmla="*/ 55783 w 209936"/>
                      <a:gd name="connsiteY1" fmla="*/ 18219 h 131944"/>
                      <a:gd name="connsiteX2" fmla="*/ 60 w 209936"/>
                      <a:gd name="connsiteY2" fmla="*/ 113041 h 131944"/>
                      <a:gd name="connsiteX3" fmla="*/ 21483 w 209936"/>
                      <a:gd name="connsiteY3" fmla="*/ 131614 h 131944"/>
                      <a:gd name="connsiteX4" fmla="*/ 209792 w 209936"/>
                      <a:gd name="connsiteY4" fmla="*/ 131614 h 131944"/>
                      <a:gd name="connsiteX5" fmla="*/ 209792 w 209936"/>
                      <a:gd name="connsiteY5" fmla="*/ -330 h 13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936" h="131944">
                        <a:moveTo>
                          <a:pt x="77207" y="-330"/>
                        </a:moveTo>
                        <a:cubicBezTo>
                          <a:pt x="65424" y="-330"/>
                          <a:pt x="63567" y="6832"/>
                          <a:pt x="55783" y="18219"/>
                        </a:cubicBezTo>
                        <a:cubicBezTo>
                          <a:pt x="55783" y="18219"/>
                          <a:pt x="1892" y="103373"/>
                          <a:pt x="60" y="113041"/>
                        </a:cubicBezTo>
                        <a:cubicBezTo>
                          <a:pt x="-1821" y="123116"/>
                          <a:pt x="9581" y="131614"/>
                          <a:pt x="21483" y="131614"/>
                        </a:cubicBezTo>
                        <a:lnTo>
                          <a:pt x="209792" y="131614"/>
                        </a:lnTo>
                        <a:lnTo>
                          <a:pt x="209792" y="-330"/>
                        </a:lnTo>
                        <a:close/>
                      </a:path>
                    </a:pathLst>
                  </a:custGeom>
                  <a:solidFill>
                    <a:srgbClr val="194171"/>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1" name="Graphic 165">
                    <a:extLst>
                      <a:ext uri="{FF2B5EF4-FFF2-40B4-BE49-F238E27FC236}">
                        <a16:creationId xmlns:a16="http://schemas.microsoft.com/office/drawing/2014/main" id="{03DB15F3-A419-BF68-E6C1-1AE1D7BB83A3}"/>
                      </a:ext>
                    </a:extLst>
                  </p:cNvPr>
                  <p:cNvSpPr/>
                  <p:nvPr/>
                </p:nvSpPr>
                <p:spPr>
                  <a:xfrm>
                    <a:off x="8698426" y="2116017"/>
                    <a:ext cx="214288" cy="140635"/>
                  </a:xfrm>
                  <a:custGeom>
                    <a:avLst/>
                    <a:gdLst>
                      <a:gd name="connsiteX0" fmla="*/ 214144 w 214288"/>
                      <a:gd name="connsiteY0" fmla="*/ 140304 h 140635"/>
                      <a:gd name="connsiteX1" fmla="*/ 25215 w 214288"/>
                      <a:gd name="connsiteY1" fmla="*/ 140304 h 140635"/>
                      <a:gd name="connsiteX2" fmla="*/ 3983 w 214288"/>
                      <a:gd name="connsiteY2" fmla="*/ 130755 h 140635"/>
                      <a:gd name="connsiteX3" fmla="*/ 103 w 214288"/>
                      <a:gd name="connsiteY3" fmla="*/ 116622 h 140635"/>
                      <a:gd name="connsiteX4" fmla="*/ 55303 w 214288"/>
                      <a:gd name="connsiteY4" fmla="*/ 20248 h 140635"/>
                      <a:gd name="connsiteX5" fmla="*/ 58969 w 214288"/>
                      <a:gd name="connsiteY5" fmla="*/ 14424 h 140635"/>
                      <a:gd name="connsiteX6" fmla="*/ 79821 w 214288"/>
                      <a:gd name="connsiteY6" fmla="*/ -330 h 140635"/>
                      <a:gd name="connsiteX7" fmla="*/ 214144 w 214288"/>
                      <a:gd name="connsiteY7" fmla="*/ -330 h 140635"/>
                      <a:gd name="connsiteX8" fmla="*/ 79821 w 214288"/>
                      <a:gd name="connsiteY8" fmla="*/ 8360 h 140635"/>
                      <a:gd name="connsiteX9" fmla="*/ 66205 w 214288"/>
                      <a:gd name="connsiteY9" fmla="*/ 19031 h 140635"/>
                      <a:gd name="connsiteX10" fmla="*/ 62444 w 214288"/>
                      <a:gd name="connsiteY10" fmla="*/ 24999 h 140635"/>
                      <a:gd name="connsiteX11" fmla="*/ 8505 w 214288"/>
                      <a:gd name="connsiteY11" fmla="*/ 118102 h 140635"/>
                      <a:gd name="connsiteX12" fmla="*/ 10552 w 214288"/>
                      <a:gd name="connsiteY12" fmla="*/ 125026 h 140635"/>
                      <a:gd name="connsiteX13" fmla="*/ 25215 w 214288"/>
                      <a:gd name="connsiteY13" fmla="*/ 131471 h 140635"/>
                      <a:gd name="connsiteX14" fmla="*/ 205598 w 214288"/>
                      <a:gd name="connsiteY14" fmla="*/ 131471 h 140635"/>
                      <a:gd name="connsiteX15" fmla="*/ 205598 w 214288"/>
                      <a:gd name="connsiteY15" fmla="*/ 8360 h 14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4288" h="140635">
                        <a:moveTo>
                          <a:pt x="214144" y="140304"/>
                        </a:moveTo>
                        <a:lnTo>
                          <a:pt x="25215" y="140304"/>
                        </a:lnTo>
                        <a:cubicBezTo>
                          <a:pt x="17084" y="140397"/>
                          <a:pt x="9322" y="136907"/>
                          <a:pt x="3983" y="130755"/>
                        </a:cubicBezTo>
                        <a:cubicBezTo>
                          <a:pt x="660" y="126857"/>
                          <a:pt x="-761" y="121679"/>
                          <a:pt x="103" y="116622"/>
                        </a:cubicBezTo>
                        <a:cubicBezTo>
                          <a:pt x="1959" y="106620"/>
                          <a:pt x="46401" y="34572"/>
                          <a:pt x="55303" y="20248"/>
                        </a:cubicBezTo>
                        <a:cubicBezTo>
                          <a:pt x="56731" y="18076"/>
                          <a:pt x="57898" y="16166"/>
                          <a:pt x="58969" y="14424"/>
                        </a:cubicBezTo>
                        <a:cubicBezTo>
                          <a:pt x="64039" y="6164"/>
                          <a:pt x="68038" y="-330"/>
                          <a:pt x="79821" y="-330"/>
                        </a:cubicBezTo>
                        <a:lnTo>
                          <a:pt x="214144" y="-330"/>
                        </a:lnTo>
                        <a:close/>
                        <a:moveTo>
                          <a:pt x="79821" y="8360"/>
                        </a:moveTo>
                        <a:cubicBezTo>
                          <a:pt x="72680" y="8360"/>
                          <a:pt x="70990" y="11248"/>
                          <a:pt x="66205" y="19031"/>
                        </a:cubicBezTo>
                        <a:cubicBezTo>
                          <a:pt x="65086" y="20845"/>
                          <a:pt x="63825" y="22851"/>
                          <a:pt x="62444" y="24999"/>
                        </a:cubicBezTo>
                        <a:cubicBezTo>
                          <a:pt x="37212" y="65583"/>
                          <a:pt x="9696" y="112206"/>
                          <a:pt x="8505" y="118102"/>
                        </a:cubicBezTo>
                        <a:cubicBezTo>
                          <a:pt x="8084" y="120604"/>
                          <a:pt x="8841" y="123159"/>
                          <a:pt x="10552" y="125026"/>
                        </a:cubicBezTo>
                        <a:cubicBezTo>
                          <a:pt x="14285" y="129194"/>
                          <a:pt x="19629" y="131543"/>
                          <a:pt x="25215" y="131471"/>
                        </a:cubicBezTo>
                        <a:lnTo>
                          <a:pt x="205598" y="131471"/>
                        </a:lnTo>
                        <a:lnTo>
                          <a:pt x="205598" y="8360"/>
                        </a:ln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2" name="Graphic 165">
                    <a:extLst>
                      <a:ext uri="{FF2B5EF4-FFF2-40B4-BE49-F238E27FC236}">
                        <a16:creationId xmlns:a16="http://schemas.microsoft.com/office/drawing/2014/main" id="{4A783A5E-1418-A6E5-B11B-D4F1C8EDA991}"/>
                      </a:ext>
                    </a:extLst>
                  </p:cNvPr>
                  <p:cNvSpPr/>
                  <p:nvPr/>
                </p:nvSpPr>
                <p:spPr>
                  <a:xfrm>
                    <a:off x="8858134" y="2283340"/>
                    <a:ext cx="48487" cy="13726"/>
                  </a:xfrm>
                  <a:custGeom>
                    <a:avLst/>
                    <a:gdLst>
                      <a:gd name="connsiteX0" fmla="*/ 48343 w 48487"/>
                      <a:gd name="connsiteY0" fmla="*/ 6545 h 13726"/>
                      <a:gd name="connsiteX1" fmla="*/ 41487 w 48487"/>
                      <a:gd name="connsiteY1" fmla="*/ 13397 h 13726"/>
                      <a:gd name="connsiteX2" fmla="*/ 6710 w 48487"/>
                      <a:gd name="connsiteY2" fmla="*/ 13397 h 13726"/>
                      <a:gd name="connsiteX3" fmla="*/ -145 w 48487"/>
                      <a:gd name="connsiteY3" fmla="*/ 6545 h 13726"/>
                      <a:gd name="connsiteX4" fmla="*/ -145 w 48487"/>
                      <a:gd name="connsiteY4" fmla="*/ 6545 h 13726"/>
                      <a:gd name="connsiteX5" fmla="*/ 6710 w 48487"/>
                      <a:gd name="connsiteY5" fmla="*/ -330 h 13726"/>
                      <a:gd name="connsiteX6" fmla="*/ 41487 w 48487"/>
                      <a:gd name="connsiteY6" fmla="*/ -330 h 13726"/>
                      <a:gd name="connsiteX7" fmla="*/ 48343 w 48487"/>
                      <a:gd name="connsiteY7" fmla="*/ 6545 h 1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487" h="13726">
                        <a:moveTo>
                          <a:pt x="48343" y="6545"/>
                        </a:moveTo>
                        <a:cubicBezTo>
                          <a:pt x="48329" y="10334"/>
                          <a:pt x="45265" y="13397"/>
                          <a:pt x="41487" y="13397"/>
                        </a:cubicBezTo>
                        <a:lnTo>
                          <a:pt x="6710" y="13397"/>
                        </a:lnTo>
                        <a:cubicBezTo>
                          <a:pt x="2933" y="13397"/>
                          <a:pt x="-131" y="10334"/>
                          <a:pt x="-145" y="6545"/>
                        </a:cubicBezTo>
                        <a:lnTo>
                          <a:pt x="-145" y="6545"/>
                        </a:lnTo>
                        <a:cubicBezTo>
                          <a:pt x="-145" y="2747"/>
                          <a:pt x="2923" y="-330"/>
                          <a:pt x="6710" y="-330"/>
                        </a:cubicBezTo>
                        <a:lnTo>
                          <a:pt x="41487" y="-330"/>
                        </a:lnTo>
                        <a:cubicBezTo>
                          <a:pt x="45275" y="-330"/>
                          <a:pt x="48343" y="2747"/>
                          <a:pt x="48343" y="6545"/>
                        </a:cubicBezTo>
                        <a:close/>
                      </a:path>
                    </a:pathLst>
                  </a:custGeom>
                  <a:solidFill>
                    <a:srgbClr val="F5F5F5"/>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3" name="Graphic 165">
                    <a:extLst>
                      <a:ext uri="{FF2B5EF4-FFF2-40B4-BE49-F238E27FC236}">
                        <a16:creationId xmlns:a16="http://schemas.microsoft.com/office/drawing/2014/main" id="{764D3545-168A-4134-2FB4-315D49E2A793}"/>
                      </a:ext>
                    </a:extLst>
                  </p:cNvPr>
                  <p:cNvSpPr/>
                  <p:nvPr/>
                </p:nvSpPr>
                <p:spPr>
                  <a:xfrm>
                    <a:off x="8522885" y="2285815"/>
                    <a:ext cx="6760" cy="53538"/>
                  </a:xfrm>
                  <a:custGeom>
                    <a:avLst/>
                    <a:gdLst>
                      <a:gd name="connsiteX0" fmla="*/ 6234 w 6760"/>
                      <a:gd name="connsiteY0" fmla="*/ 2591 h 53538"/>
                      <a:gd name="connsiteX1" fmla="*/ 6568 w 6760"/>
                      <a:gd name="connsiteY1" fmla="*/ -59 h 53538"/>
                      <a:gd name="connsiteX2" fmla="*/ 4854 w 6760"/>
                      <a:gd name="connsiteY2" fmla="*/ -322 h 53538"/>
                      <a:gd name="connsiteX3" fmla="*/ -145 w 6760"/>
                      <a:gd name="connsiteY3" fmla="*/ 3832 h 53538"/>
                      <a:gd name="connsiteX4" fmla="*/ -145 w 6760"/>
                      <a:gd name="connsiteY4" fmla="*/ 49047 h 53538"/>
                      <a:gd name="connsiteX5" fmla="*/ 4854 w 6760"/>
                      <a:gd name="connsiteY5" fmla="*/ 53201 h 53538"/>
                      <a:gd name="connsiteX6" fmla="*/ 6615 w 6760"/>
                      <a:gd name="connsiteY6" fmla="*/ 52914 h 53538"/>
                      <a:gd name="connsiteX7" fmla="*/ 6234 w 6760"/>
                      <a:gd name="connsiteY7" fmla="*/ 50026 h 5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60" h="53538">
                        <a:moveTo>
                          <a:pt x="6234" y="2591"/>
                        </a:moveTo>
                        <a:cubicBezTo>
                          <a:pt x="6249" y="1698"/>
                          <a:pt x="6361" y="810"/>
                          <a:pt x="6568" y="-59"/>
                        </a:cubicBezTo>
                        <a:cubicBezTo>
                          <a:pt x="6013" y="-231"/>
                          <a:pt x="5435" y="-319"/>
                          <a:pt x="4854" y="-322"/>
                        </a:cubicBezTo>
                        <a:cubicBezTo>
                          <a:pt x="2359" y="-467"/>
                          <a:pt x="176" y="1347"/>
                          <a:pt x="-145" y="3832"/>
                        </a:cubicBezTo>
                        <a:lnTo>
                          <a:pt x="-145" y="49047"/>
                        </a:lnTo>
                        <a:cubicBezTo>
                          <a:pt x="176" y="51532"/>
                          <a:pt x="2359" y="53347"/>
                          <a:pt x="4854" y="53201"/>
                        </a:cubicBezTo>
                        <a:cubicBezTo>
                          <a:pt x="5451" y="53194"/>
                          <a:pt x="6046" y="53096"/>
                          <a:pt x="6615" y="52914"/>
                        </a:cubicBezTo>
                        <a:cubicBezTo>
                          <a:pt x="6380" y="51969"/>
                          <a:pt x="6251" y="51000"/>
                          <a:pt x="6234" y="50026"/>
                        </a:cubicBezTo>
                        <a:close/>
                      </a:path>
                    </a:pathLst>
                  </a:custGeom>
                  <a:solidFill>
                    <a:srgbClr val="C6C5C4"/>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4" name="Graphic 165">
                    <a:extLst>
                      <a:ext uri="{FF2B5EF4-FFF2-40B4-BE49-F238E27FC236}">
                        <a16:creationId xmlns:a16="http://schemas.microsoft.com/office/drawing/2014/main" id="{4F46D024-7125-6112-147E-8E2E4317FBC5}"/>
                      </a:ext>
                    </a:extLst>
                  </p:cNvPr>
                  <p:cNvSpPr/>
                  <p:nvPr/>
                </p:nvSpPr>
                <p:spPr>
                  <a:xfrm>
                    <a:off x="8529265" y="2278040"/>
                    <a:ext cx="18611" cy="68824"/>
                  </a:xfrm>
                  <a:custGeom>
                    <a:avLst/>
                    <a:gdLst>
                      <a:gd name="connsiteX0" fmla="*/ 9138 w 18611"/>
                      <a:gd name="connsiteY0" fmla="*/ -330 h 68824"/>
                      <a:gd name="connsiteX1" fmla="*/ 188 w 18611"/>
                      <a:gd name="connsiteY1" fmla="*/ 7715 h 68824"/>
                      <a:gd name="connsiteX2" fmla="*/ -145 w 18611"/>
                      <a:gd name="connsiteY2" fmla="*/ 10365 h 68824"/>
                      <a:gd name="connsiteX3" fmla="*/ -145 w 18611"/>
                      <a:gd name="connsiteY3" fmla="*/ 57800 h 68824"/>
                      <a:gd name="connsiteX4" fmla="*/ 236 w 18611"/>
                      <a:gd name="connsiteY4" fmla="*/ 60689 h 68824"/>
                      <a:gd name="connsiteX5" fmla="*/ 9138 w 18611"/>
                      <a:gd name="connsiteY5" fmla="*/ 68495 h 68824"/>
                      <a:gd name="connsiteX6" fmla="*/ 18446 w 18611"/>
                      <a:gd name="connsiteY6" fmla="*/ 57800 h 68824"/>
                      <a:gd name="connsiteX7" fmla="*/ 18446 w 18611"/>
                      <a:gd name="connsiteY7" fmla="*/ 10365 h 68824"/>
                      <a:gd name="connsiteX8" fmla="*/ 9138 w 18611"/>
                      <a:gd name="connsiteY8" fmla="*/ -330 h 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11" h="68824">
                        <a:moveTo>
                          <a:pt x="9138" y="-330"/>
                        </a:moveTo>
                        <a:cubicBezTo>
                          <a:pt x="4630" y="-115"/>
                          <a:pt x="893" y="3246"/>
                          <a:pt x="188" y="7715"/>
                        </a:cubicBezTo>
                        <a:cubicBezTo>
                          <a:pt x="-19" y="8584"/>
                          <a:pt x="-131" y="9472"/>
                          <a:pt x="-145" y="10365"/>
                        </a:cubicBezTo>
                        <a:lnTo>
                          <a:pt x="-145" y="57800"/>
                        </a:lnTo>
                        <a:cubicBezTo>
                          <a:pt x="-128" y="58774"/>
                          <a:pt x="0" y="59743"/>
                          <a:pt x="236" y="60689"/>
                        </a:cubicBezTo>
                        <a:cubicBezTo>
                          <a:pt x="1038" y="65048"/>
                          <a:pt x="4725" y="68280"/>
                          <a:pt x="9138" y="68495"/>
                        </a:cubicBezTo>
                        <a:cubicBezTo>
                          <a:pt x="14644" y="68099"/>
                          <a:pt x="18800" y="63324"/>
                          <a:pt x="18446" y="57800"/>
                        </a:cubicBezTo>
                        <a:lnTo>
                          <a:pt x="18446" y="10365"/>
                        </a:lnTo>
                        <a:cubicBezTo>
                          <a:pt x="18786" y="4846"/>
                          <a:pt x="14637" y="78"/>
                          <a:pt x="9138" y="-330"/>
                        </a:cubicBezTo>
                        <a:close/>
                      </a:path>
                    </a:pathLst>
                  </a:custGeom>
                  <a:solidFill>
                    <a:srgbClr val="F5F5F5"/>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5" name="Graphic 165">
                    <a:extLst>
                      <a:ext uri="{FF2B5EF4-FFF2-40B4-BE49-F238E27FC236}">
                        <a16:creationId xmlns:a16="http://schemas.microsoft.com/office/drawing/2014/main" id="{6A5CD681-4EFF-A282-E07D-60EA9EA75F57}"/>
                      </a:ext>
                    </a:extLst>
                  </p:cNvPr>
                  <p:cNvSpPr/>
                  <p:nvPr/>
                </p:nvSpPr>
                <p:spPr>
                  <a:xfrm>
                    <a:off x="9253081" y="2373125"/>
                    <a:ext cx="82788" cy="46742"/>
                  </a:xfrm>
                  <a:custGeom>
                    <a:avLst/>
                    <a:gdLst>
                      <a:gd name="connsiteX0" fmla="*/ 32490 w 82788"/>
                      <a:gd name="connsiteY0" fmla="*/ -330 h 46742"/>
                      <a:gd name="connsiteX1" fmla="*/ 12923 w 82788"/>
                      <a:gd name="connsiteY1" fmla="*/ -330 h 46742"/>
                      <a:gd name="connsiteX2" fmla="*/ -145 w 82788"/>
                      <a:gd name="connsiteY2" fmla="*/ 14638 h 46742"/>
                      <a:gd name="connsiteX3" fmla="*/ 9972 w 82788"/>
                      <a:gd name="connsiteY3" fmla="*/ 34286 h 46742"/>
                      <a:gd name="connsiteX4" fmla="*/ 25515 w 82788"/>
                      <a:gd name="connsiteY4" fmla="*/ 46413 h 46742"/>
                      <a:gd name="connsiteX5" fmla="*/ 82644 w 82788"/>
                      <a:gd name="connsiteY5" fmla="*/ 46413 h 46742"/>
                      <a:gd name="connsiteX6" fmla="*/ 82644 w 82788"/>
                      <a:gd name="connsiteY6" fmla="*/ -330 h 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88" h="46742">
                        <a:moveTo>
                          <a:pt x="32490" y="-330"/>
                        </a:moveTo>
                        <a:lnTo>
                          <a:pt x="12923" y="-330"/>
                        </a:lnTo>
                        <a:cubicBezTo>
                          <a:pt x="5782" y="-330"/>
                          <a:pt x="-145" y="6355"/>
                          <a:pt x="-145" y="14638"/>
                        </a:cubicBezTo>
                        <a:cubicBezTo>
                          <a:pt x="-145" y="14638"/>
                          <a:pt x="4806" y="25668"/>
                          <a:pt x="9972" y="34286"/>
                        </a:cubicBezTo>
                        <a:cubicBezTo>
                          <a:pt x="14042" y="41113"/>
                          <a:pt x="18303" y="46413"/>
                          <a:pt x="25515" y="46413"/>
                        </a:cubicBezTo>
                        <a:lnTo>
                          <a:pt x="82644" y="46413"/>
                        </a:lnTo>
                        <a:lnTo>
                          <a:pt x="82644" y="-330"/>
                        </a:lnTo>
                        <a:close/>
                      </a:path>
                    </a:pathLst>
                  </a:custGeom>
                  <a:solidFill>
                    <a:srgbClr val="DAD9D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6" name="Graphic 165">
                    <a:extLst>
                      <a:ext uri="{FF2B5EF4-FFF2-40B4-BE49-F238E27FC236}">
                        <a16:creationId xmlns:a16="http://schemas.microsoft.com/office/drawing/2014/main" id="{AEA6F505-B987-7EE5-2FE2-4840B5BC57E0}"/>
                      </a:ext>
                    </a:extLst>
                  </p:cNvPr>
                  <p:cNvSpPr/>
                  <p:nvPr/>
                </p:nvSpPr>
                <p:spPr>
                  <a:xfrm>
                    <a:off x="8522885" y="2438751"/>
                    <a:ext cx="821386" cy="25448"/>
                  </a:xfrm>
                  <a:custGeom>
                    <a:avLst/>
                    <a:gdLst>
                      <a:gd name="connsiteX0" fmla="*/ 821242 w 821386"/>
                      <a:gd name="connsiteY0" fmla="*/ 12394 h 25448"/>
                      <a:gd name="connsiteX1" fmla="*/ 808483 w 821386"/>
                      <a:gd name="connsiteY1" fmla="*/ 25119 h 25448"/>
                      <a:gd name="connsiteX2" fmla="*/ 12614 w 821386"/>
                      <a:gd name="connsiteY2" fmla="*/ 25119 h 25448"/>
                      <a:gd name="connsiteX3" fmla="*/ -145 w 821386"/>
                      <a:gd name="connsiteY3" fmla="*/ 12394 h 25448"/>
                      <a:gd name="connsiteX4" fmla="*/ -145 w 821386"/>
                      <a:gd name="connsiteY4" fmla="*/ 12394 h 25448"/>
                      <a:gd name="connsiteX5" fmla="*/ 12590 w 821386"/>
                      <a:gd name="connsiteY5" fmla="*/ -330 h 25448"/>
                      <a:gd name="connsiteX6" fmla="*/ 12614 w 821386"/>
                      <a:gd name="connsiteY6" fmla="*/ -330 h 25448"/>
                      <a:gd name="connsiteX7" fmla="*/ 808483 w 821386"/>
                      <a:gd name="connsiteY7" fmla="*/ -330 h 25448"/>
                      <a:gd name="connsiteX8" fmla="*/ 821242 w 821386"/>
                      <a:gd name="connsiteY8" fmla="*/ 12371 h 25448"/>
                      <a:gd name="connsiteX9" fmla="*/ 821242 w 821386"/>
                      <a:gd name="connsiteY9" fmla="*/ 12394 h 2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386" h="25448">
                        <a:moveTo>
                          <a:pt x="821242" y="12394"/>
                        </a:moveTo>
                        <a:cubicBezTo>
                          <a:pt x="821216" y="19439"/>
                          <a:pt x="815507" y="25133"/>
                          <a:pt x="808483" y="25119"/>
                        </a:cubicBezTo>
                        <a:lnTo>
                          <a:pt x="12614" y="25119"/>
                        </a:lnTo>
                        <a:cubicBezTo>
                          <a:pt x="5589" y="25133"/>
                          <a:pt x="-119" y="19439"/>
                          <a:pt x="-145" y="12394"/>
                        </a:cubicBezTo>
                        <a:lnTo>
                          <a:pt x="-145" y="12394"/>
                        </a:lnTo>
                        <a:cubicBezTo>
                          <a:pt x="-131" y="5354"/>
                          <a:pt x="5570" y="-344"/>
                          <a:pt x="12590" y="-330"/>
                        </a:cubicBezTo>
                        <a:cubicBezTo>
                          <a:pt x="12597" y="-330"/>
                          <a:pt x="12607" y="-330"/>
                          <a:pt x="12614" y="-330"/>
                        </a:cubicBezTo>
                        <a:lnTo>
                          <a:pt x="808483" y="-330"/>
                        </a:lnTo>
                        <a:cubicBezTo>
                          <a:pt x="815503" y="-356"/>
                          <a:pt x="821216" y="5330"/>
                          <a:pt x="821242" y="12371"/>
                        </a:cubicBezTo>
                        <a:cubicBezTo>
                          <a:pt x="821242" y="12378"/>
                          <a:pt x="821242" y="12387"/>
                          <a:pt x="821242" y="12394"/>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7" name="Graphic 165">
                    <a:extLst>
                      <a:ext uri="{FF2B5EF4-FFF2-40B4-BE49-F238E27FC236}">
                        <a16:creationId xmlns:a16="http://schemas.microsoft.com/office/drawing/2014/main" id="{31956E05-6B74-28F7-D3D4-2FA5E463AF7E}"/>
                      </a:ext>
                    </a:extLst>
                  </p:cNvPr>
                  <p:cNvSpPr/>
                  <p:nvPr/>
                </p:nvSpPr>
                <p:spPr>
                  <a:xfrm>
                    <a:off x="9290524" y="2377852"/>
                    <a:ext cx="45369" cy="36978"/>
                  </a:xfrm>
                  <a:custGeom>
                    <a:avLst/>
                    <a:gdLst>
                      <a:gd name="connsiteX0" fmla="*/ 0 w 45369"/>
                      <a:gd name="connsiteY0" fmla="*/ 0 h 36978"/>
                      <a:gd name="connsiteX1" fmla="*/ 45369 w 45369"/>
                      <a:gd name="connsiteY1" fmla="*/ 0 h 36978"/>
                      <a:gd name="connsiteX2" fmla="*/ 45369 w 45369"/>
                      <a:gd name="connsiteY2" fmla="*/ 36979 h 36978"/>
                      <a:gd name="connsiteX3" fmla="*/ 0 w 45369"/>
                      <a:gd name="connsiteY3" fmla="*/ 36979 h 36978"/>
                    </a:gdLst>
                    <a:ahLst/>
                    <a:cxnLst>
                      <a:cxn ang="0">
                        <a:pos x="connsiteX0" y="connsiteY0"/>
                      </a:cxn>
                      <a:cxn ang="0">
                        <a:pos x="connsiteX1" y="connsiteY1"/>
                      </a:cxn>
                      <a:cxn ang="0">
                        <a:pos x="connsiteX2" y="connsiteY2"/>
                      </a:cxn>
                      <a:cxn ang="0">
                        <a:pos x="connsiteX3" y="connsiteY3"/>
                      </a:cxn>
                    </a:cxnLst>
                    <a:rect l="l" t="t" r="r" b="b"/>
                    <a:pathLst>
                      <a:path w="45369" h="36978">
                        <a:moveTo>
                          <a:pt x="0" y="0"/>
                        </a:moveTo>
                        <a:lnTo>
                          <a:pt x="45369" y="0"/>
                        </a:lnTo>
                        <a:lnTo>
                          <a:pt x="45369" y="36979"/>
                        </a:lnTo>
                        <a:lnTo>
                          <a:pt x="0" y="36979"/>
                        </a:lnTo>
                        <a:close/>
                      </a:path>
                    </a:pathLst>
                  </a:custGeom>
                  <a:solidFill>
                    <a:srgbClr val="007CBA"/>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8" name="Graphic 165">
                    <a:extLst>
                      <a:ext uri="{FF2B5EF4-FFF2-40B4-BE49-F238E27FC236}">
                        <a16:creationId xmlns:a16="http://schemas.microsoft.com/office/drawing/2014/main" id="{D6243849-596C-56CD-0F4D-5149EE5EF7FA}"/>
                      </a:ext>
                    </a:extLst>
                  </p:cNvPr>
                  <p:cNvSpPr/>
                  <p:nvPr/>
                </p:nvSpPr>
                <p:spPr>
                  <a:xfrm>
                    <a:off x="9260960" y="2377900"/>
                    <a:ext cx="29492" cy="37026"/>
                  </a:xfrm>
                  <a:custGeom>
                    <a:avLst/>
                    <a:gdLst>
                      <a:gd name="connsiteX0" fmla="*/ 11757 w 29492"/>
                      <a:gd name="connsiteY0" fmla="*/ -330 h 37026"/>
                      <a:gd name="connsiteX1" fmla="*/ -145 w 29492"/>
                      <a:gd name="connsiteY1" fmla="*/ 11607 h 37026"/>
                      <a:gd name="connsiteX2" fmla="*/ 8996 w 29492"/>
                      <a:gd name="connsiteY2" fmla="*/ 27148 h 37026"/>
                      <a:gd name="connsiteX3" fmla="*/ 23040 w 29492"/>
                      <a:gd name="connsiteY3" fmla="*/ 36697 h 37026"/>
                      <a:gd name="connsiteX4" fmla="*/ 29348 w 29492"/>
                      <a:gd name="connsiteY4" fmla="*/ 36697 h 37026"/>
                      <a:gd name="connsiteX5" fmla="*/ 29348 w 29492"/>
                      <a:gd name="connsiteY5" fmla="*/ -330 h 37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92" h="37026">
                        <a:moveTo>
                          <a:pt x="11757" y="-330"/>
                        </a:moveTo>
                        <a:cubicBezTo>
                          <a:pt x="5185" y="-330"/>
                          <a:pt x="-145" y="5015"/>
                          <a:pt x="-145" y="11607"/>
                        </a:cubicBezTo>
                        <a:cubicBezTo>
                          <a:pt x="2626" y="16944"/>
                          <a:pt x="5677" y="22132"/>
                          <a:pt x="8996" y="27148"/>
                        </a:cubicBezTo>
                        <a:cubicBezTo>
                          <a:pt x="12661" y="32543"/>
                          <a:pt x="16518" y="36697"/>
                          <a:pt x="23040" y="36697"/>
                        </a:cubicBezTo>
                        <a:lnTo>
                          <a:pt x="29348" y="36697"/>
                        </a:lnTo>
                        <a:lnTo>
                          <a:pt x="29348" y="-330"/>
                        </a:lnTo>
                        <a:close/>
                      </a:path>
                    </a:pathLst>
                  </a:custGeom>
                  <a:solidFill>
                    <a:srgbClr val="0C1B6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9" name="Graphic 165">
                    <a:extLst>
                      <a:ext uri="{FF2B5EF4-FFF2-40B4-BE49-F238E27FC236}">
                        <a16:creationId xmlns:a16="http://schemas.microsoft.com/office/drawing/2014/main" id="{668DDC60-C69E-0CC0-3F53-D0E814505169}"/>
                      </a:ext>
                    </a:extLst>
                  </p:cNvPr>
                  <p:cNvSpPr/>
                  <p:nvPr/>
                </p:nvSpPr>
                <p:spPr>
                  <a:xfrm>
                    <a:off x="8591678" y="2375632"/>
                    <a:ext cx="176550" cy="88567"/>
                  </a:xfrm>
                  <a:custGeom>
                    <a:avLst/>
                    <a:gdLst>
                      <a:gd name="connsiteX0" fmla="*/ 88142 w 176550"/>
                      <a:gd name="connsiteY0" fmla="*/ -330 h 88567"/>
                      <a:gd name="connsiteX1" fmla="*/ -145 w 176550"/>
                      <a:gd name="connsiteY1" fmla="*/ 88214 h 88567"/>
                      <a:gd name="connsiteX2" fmla="*/ -145 w 176550"/>
                      <a:gd name="connsiteY2" fmla="*/ 88238 h 88567"/>
                      <a:gd name="connsiteX3" fmla="*/ 176405 w 176550"/>
                      <a:gd name="connsiteY3" fmla="*/ 88238 h 88567"/>
                      <a:gd name="connsiteX4" fmla="*/ 88142 w 176550"/>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50" h="88567">
                        <a:moveTo>
                          <a:pt x="88142" y="-330"/>
                        </a:moveTo>
                        <a:cubicBezTo>
                          <a:pt x="39383" y="-330"/>
                          <a:pt x="-145" y="39313"/>
                          <a:pt x="-145" y="88214"/>
                        </a:cubicBezTo>
                        <a:cubicBezTo>
                          <a:pt x="-145" y="88221"/>
                          <a:pt x="-145" y="88231"/>
                          <a:pt x="-145" y="88238"/>
                        </a:cubicBezTo>
                        <a:lnTo>
                          <a:pt x="176405" y="88238"/>
                        </a:lnTo>
                        <a:cubicBezTo>
                          <a:pt x="176405" y="39342"/>
                          <a:pt x="136896" y="-304"/>
                          <a:pt x="88142" y="-330"/>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60" name="Graphic 165">
                    <a:extLst>
                      <a:ext uri="{FF2B5EF4-FFF2-40B4-BE49-F238E27FC236}">
                        <a16:creationId xmlns:a16="http://schemas.microsoft.com/office/drawing/2014/main" id="{6317B7A9-163D-047F-A663-CF538EC97C71}"/>
                      </a:ext>
                    </a:extLst>
                  </p:cNvPr>
                  <p:cNvSpPr/>
                  <p:nvPr/>
                </p:nvSpPr>
                <p:spPr>
                  <a:xfrm>
                    <a:off x="8602651"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61" name="Graphic 165">
                    <a:extLst>
                      <a:ext uri="{FF2B5EF4-FFF2-40B4-BE49-F238E27FC236}">
                        <a16:creationId xmlns:a16="http://schemas.microsoft.com/office/drawing/2014/main" id="{58DDB431-282F-0519-4D28-221C4EE078BE}"/>
                      </a:ext>
                    </a:extLst>
                  </p:cNvPr>
                  <p:cNvSpPr/>
                  <p:nvPr/>
                </p:nvSpPr>
                <p:spPr>
                  <a:xfrm>
                    <a:off x="9080054" y="2375632"/>
                    <a:ext cx="176598" cy="88567"/>
                  </a:xfrm>
                  <a:custGeom>
                    <a:avLst/>
                    <a:gdLst>
                      <a:gd name="connsiteX0" fmla="*/ 88047 w 176598"/>
                      <a:gd name="connsiteY0" fmla="*/ -330 h 88567"/>
                      <a:gd name="connsiteX1" fmla="*/ -145 w 176598"/>
                      <a:gd name="connsiteY1" fmla="*/ 88238 h 88567"/>
                      <a:gd name="connsiteX2" fmla="*/ 176453 w 176598"/>
                      <a:gd name="connsiteY2" fmla="*/ 88238 h 88567"/>
                      <a:gd name="connsiteX3" fmla="*/ 88142 w 176598"/>
                      <a:gd name="connsiteY3" fmla="*/ -330 h 88567"/>
                      <a:gd name="connsiteX4" fmla="*/ 88047 w 176598"/>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98" h="88567">
                        <a:moveTo>
                          <a:pt x="88047" y="-330"/>
                        </a:moveTo>
                        <a:cubicBezTo>
                          <a:pt x="39321" y="-263"/>
                          <a:pt x="-145" y="39370"/>
                          <a:pt x="-145" y="88238"/>
                        </a:cubicBezTo>
                        <a:lnTo>
                          <a:pt x="176453" y="88238"/>
                        </a:lnTo>
                        <a:cubicBezTo>
                          <a:pt x="176453" y="39323"/>
                          <a:pt x="136915" y="-330"/>
                          <a:pt x="88142" y="-330"/>
                        </a:cubicBezTo>
                        <a:cubicBezTo>
                          <a:pt x="88111" y="-330"/>
                          <a:pt x="88078" y="-330"/>
                          <a:pt x="88047" y="-330"/>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62" name="Graphic 165">
                    <a:extLst>
                      <a:ext uri="{FF2B5EF4-FFF2-40B4-BE49-F238E27FC236}">
                        <a16:creationId xmlns:a16="http://schemas.microsoft.com/office/drawing/2014/main" id="{B810A9D4-4201-B2BB-A6B9-B5B0E26D6E13}"/>
                      </a:ext>
                    </a:extLst>
                  </p:cNvPr>
                  <p:cNvSpPr/>
                  <p:nvPr/>
                </p:nvSpPr>
                <p:spPr>
                  <a:xfrm>
                    <a:off x="9090932"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63" name="Graphic 165">
                    <a:extLst>
                      <a:ext uri="{FF2B5EF4-FFF2-40B4-BE49-F238E27FC236}">
                        <a16:creationId xmlns:a16="http://schemas.microsoft.com/office/drawing/2014/main" id="{BDFC52C0-7C45-960C-F71A-664882D2828D}"/>
                      </a:ext>
                    </a:extLst>
                  </p:cNvPr>
                  <p:cNvSpPr/>
                  <p:nvPr/>
                </p:nvSpPr>
                <p:spPr>
                  <a:xfrm>
                    <a:off x="862231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1"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68" name="Graphic 165">
                    <a:extLst>
                      <a:ext uri="{FF2B5EF4-FFF2-40B4-BE49-F238E27FC236}">
                        <a16:creationId xmlns:a16="http://schemas.microsoft.com/office/drawing/2014/main" id="{9ED175AC-38A5-716C-2EE2-99346576D783}"/>
                      </a:ext>
                    </a:extLst>
                  </p:cNvPr>
                  <p:cNvSpPr/>
                  <p:nvPr/>
                </p:nvSpPr>
                <p:spPr>
                  <a:xfrm>
                    <a:off x="8630358"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69" name="Graphic 165">
                    <a:extLst>
                      <a:ext uri="{FF2B5EF4-FFF2-40B4-BE49-F238E27FC236}">
                        <a16:creationId xmlns:a16="http://schemas.microsoft.com/office/drawing/2014/main" id="{0586F2F9-140F-9C58-E6DE-7CB097383C49}"/>
                      </a:ext>
                    </a:extLst>
                  </p:cNvPr>
                  <p:cNvSpPr/>
                  <p:nvPr/>
                </p:nvSpPr>
                <p:spPr>
                  <a:xfrm>
                    <a:off x="866613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3" y="27219"/>
                          <a:pt x="-145" y="21053"/>
                          <a:pt x="-145" y="13445"/>
                        </a:cubicBezTo>
                        <a:cubicBezTo>
                          <a:pt x="-145" y="5837"/>
                          <a:pt x="6003"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70" name="Graphic 165">
                    <a:extLst>
                      <a:ext uri="{FF2B5EF4-FFF2-40B4-BE49-F238E27FC236}">
                        <a16:creationId xmlns:a16="http://schemas.microsoft.com/office/drawing/2014/main" id="{73BF8858-30E6-DA6A-A904-0E3BD316C57E}"/>
                      </a:ext>
                    </a:extLst>
                  </p:cNvPr>
                  <p:cNvSpPr/>
                  <p:nvPr/>
                </p:nvSpPr>
                <p:spPr>
                  <a:xfrm>
                    <a:off x="911090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0"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71" name="Graphic 165">
                    <a:extLst>
                      <a:ext uri="{FF2B5EF4-FFF2-40B4-BE49-F238E27FC236}">
                        <a16:creationId xmlns:a16="http://schemas.microsoft.com/office/drawing/2014/main" id="{5568A435-B1B1-CD73-9BEE-46551DAC0CDF}"/>
                      </a:ext>
                    </a:extLst>
                  </p:cNvPr>
                  <p:cNvSpPr/>
                  <p:nvPr/>
                </p:nvSpPr>
                <p:spPr>
                  <a:xfrm>
                    <a:off x="9118901"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72" name="Graphic 165">
                    <a:extLst>
                      <a:ext uri="{FF2B5EF4-FFF2-40B4-BE49-F238E27FC236}">
                        <a16:creationId xmlns:a16="http://schemas.microsoft.com/office/drawing/2014/main" id="{5CB86A0D-F98B-7E3C-3687-954B18CDB2B6}"/>
                      </a:ext>
                    </a:extLst>
                  </p:cNvPr>
                  <p:cNvSpPr/>
                  <p:nvPr/>
                </p:nvSpPr>
                <p:spPr>
                  <a:xfrm>
                    <a:off x="915472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4" y="27219"/>
                          <a:pt x="-145" y="21053"/>
                          <a:pt x="-145" y="13445"/>
                        </a:cubicBezTo>
                        <a:cubicBezTo>
                          <a:pt x="-145" y="5837"/>
                          <a:pt x="6004"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73" name="Graphic 165">
                    <a:extLst>
                      <a:ext uri="{FF2B5EF4-FFF2-40B4-BE49-F238E27FC236}">
                        <a16:creationId xmlns:a16="http://schemas.microsoft.com/office/drawing/2014/main" id="{7661356F-E015-686D-7E98-0C939AC82FB6}"/>
                      </a:ext>
                    </a:extLst>
                  </p:cNvPr>
                  <p:cNvSpPr/>
                  <p:nvPr/>
                </p:nvSpPr>
                <p:spPr>
                  <a:xfrm>
                    <a:off x="9032542" y="2143781"/>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rgbClr val="007CBA"/>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74" name="Graphic 165">
                    <a:extLst>
                      <a:ext uri="{FF2B5EF4-FFF2-40B4-BE49-F238E27FC236}">
                        <a16:creationId xmlns:a16="http://schemas.microsoft.com/office/drawing/2014/main" id="{6F1CCB67-9045-EEB5-A315-6D3813A97398}"/>
                      </a:ext>
                    </a:extLst>
                  </p:cNvPr>
                  <p:cNvSpPr/>
                  <p:nvPr/>
                </p:nvSpPr>
                <p:spPr>
                  <a:xfrm>
                    <a:off x="8816208" y="2074251"/>
                    <a:ext cx="50042" cy="28266"/>
                  </a:xfrm>
                  <a:custGeom>
                    <a:avLst/>
                    <a:gdLst>
                      <a:gd name="connsiteX0" fmla="*/ 14526 w 50042"/>
                      <a:gd name="connsiteY0" fmla="*/ -318 h 28266"/>
                      <a:gd name="connsiteX1" fmla="*/ -133 w 50042"/>
                      <a:gd name="connsiteY1" fmla="*/ 13223 h 28266"/>
                      <a:gd name="connsiteX2" fmla="*/ 13366 w 50042"/>
                      <a:gd name="connsiteY2" fmla="*/ 27924 h 28266"/>
                      <a:gd name="connsiteX3" fmla="*/ 14526 w 50042"/>
                      <a:gd name="connsiteY3" fmla="*/ 27924 h 28266"/>
                      <a:gd name="connsiteX4" fmla="*/ 28046 w 50042"/>
                      <a:gd name="connsiteY4" fmla="*/ 27924 h 28266"/>
                      <a:gd name="connsiteX5" fmla="*/ 49897 w 50042"/>
                      <a:gd name="connsiteY5" fmla="*/ -318 h 2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2" h="28266">
                        <a:moveTo>
                          <a:pt x="14526" y="-318"/>
                        </a:moveTo>
                        <a:cubicBezTo>
                          <a:pt x="6749" y="-638"/>
                          <a:pt x="186" y="5424"/>
                          <a:pt x="-133" y="13223"/>
                        </a:cubicBezTo>
                        <a:cubicBezTo>
                          <a:pt x="-454" y="21022"/>
                          <a:pt x="5592" y="27604"/>
                          <a:pt x="13366" y="27924"/>
                        </a:cubicBezTo>
                        <a:cubicBezTo>
                          <a:pt x="13754" y="27940"/>
                          <a:pt x="14140" y="27940"/>
                          <a:pt x="14526" y="27924"/>
                        </a:cubicBezTo>
                        <a:lnTo>
                          <a:pt x="28046" y="27924"/>
                        </a:lnTo>
                        <a:lnTo>
                          <a:pt x="49897" y="-318"/>
                        </a:lnTo>
                        <a:close/>
                      </a:path>
                    </a:pathLst>
                  </a:custGeom>
                  <a:solidFill>
                    <a:srgbClr val="A0A0A3"/>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75" name="Graphic 165">
                    <a:extLst>
                      <a:ext uri="{FF2B5EF4-FFF2-40B4-BE49-F238E27FC236}">
                        <a16:creationId xmlns:a16="http://schemas.microsoft.com/office/drawing/2014/main" id="{0C5F5442-9763-8FB3-9B75-4CBB73699EE4}"/>
                      </a:ext>
                    </a:extLst>
                  </p:cNvPr>
                  <p:cNvSpPr/>
                  <p:nvPr/>
                </p:nvSpPr>
                <p:spPr>
                  <a:xfrm>
                    <a:off x="8855872" y="2074251"/>
                    <a:ext cx="102457" cy="28265"/>
                  </a:xfrm>
                  <a:custGeom>
                    <a:avLst/>
                    <a:gdLst>
                      <a:gd name="connsiteX0" fmla="*/ 87642 w 102457"/>
                      <a:gd name="connsiteY0" fmla="*/ -317 h 28265"/>
                      <a:gd name="connsiteX1" fmla="*/ 21707 w 102457"/>
                      <a:gd name="connsiteY1" fmla="*/ -317 h 28265"/>
                      <a:gd name="connsiteX2" fmla="*/ -145 w 102457"/>
                      <a:gd name="connsiteY2" fmla="*/ 27924 h 28265"/>
                      <a:gd name="connsiteX3" fmla="*/ 87642 w 102457"/>
                      <a:gd name="connsiteY3" fmla="*/ 27924 h 28265"/>
                      <a:gd name="connsiteX4" fmla="*/ 102300 w 102457"/>
                      <a:gd name="connsiteY4" fmla="*/ 14383 h 28265"/>
                      <a:gd name="connsiteX5" fmla="*/ 88802 w 102457"/>
                      <a:gd name="connsiteY5" fmla="*/ -317 h 28265"/>
                      <a:gd name="connsiteX6" fmla="*/ 87642 w 102457"/>
                      <a:gd name="connsiteY6" fmla="*/ -317 h 2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457" h="28265">
                        <a:moveTo>
                          <a:pt x="87642" y="-317"/>
                        </a:moveTo>
                        <a:lnTo>
                          <a:pt x="21707" y="-317"/>
                        </a:lnTo>
                        <a:lnTo>
                          <a:pt x="-145" y="27924"/>
                        </a:lnTo>
                        <a:lnTo>
                          <a:pt x="87642" y="27924"/>
                        </a:lnTo>
                        <a:cubicBezTo>
                          <a:pt x="95419" y="28244"/>
                          <a:pt x="101981" y="22183"/>
                          <a:pt x="102300" y="14383"/>
                        </a:cubicBezTo>
                        <a:cubicBezTo>
                          <a:pt x="102622" y="6587"/>
                          <a:pt x="96576" y="3"/>
                          <a:pt x="88802" y="-317"/>
                        </a:cubicBezTo>
                        <a:cubicBezTo>
                          <a:pt x="88413" y="-334"/>
                          <a:pt x="88028" y="-334"/>
                          <a:pt x="87642" y="-317"/>
                        </a:cubicBezTo>
                        <a:close/>
                      </a:path>
                    </a:pathLst>
                  </a:custGeom>
                  <a:solidFill>
                    <a:srgbClr val="007CBA"/>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76" name="Graphic 165">
                    <a:extLst>
                      <a:ext uri="{FF2B5EF4-FFF2-40B4-BE49-F238E27FC236}">
                        <a16:creationId xmlns:a16="http://schemas.microsoft.com/office/drawing/2014/main" id="{12EFFBC8-F789-26EE-ECCA-7E6DC852B3B2}"/>
                      </a:ext>
                    </a:extLst>
                  </p:cNvPr>
                  <p:cNvSpPr/>
                  <p:nvPr/>
                </p:nvSpPr>
                <p:spPr>
                  <a:xfrm>
                    <a:off x="8844328" y="2074264"/>
                    <a:ext cx="33277" cy="28241"/>
                  </a:xfrm>
                  <a:custGeom>
                    <a:avLst/>
                    <a:gdLst>
                      <a:gd name="connsiteX0" fmla="*/ 21875 w 33277"/>
                      <a:gd name="connsiteY0" fmla="*/ 0 h 28241"/>
                      <a:gd name="connsiteX1" fmla="*/ 0 w 33277"/>
                      <a:gd name="connsiteY1" fmla="*/ 28241 h 28241"/>
                      <a:gd name="connsiteX2" fmla="*/ 11402 w 33277"/>
                      <a:gd name="connsiteY2" fmla="*/ 28241 h 28241"/>
                      <a:gd name="connsiteX3" fmla="*/ 33277 w 33277"/>
                      <a:gd name="connsiteY3" fmla="*/ 0 h 28241"/>
                      <a:gd name="connsiteX4" fmla="*/ 21875 w 33277"/>
                      <a:gd name="connsiteY4" fmla="*/ 0 h 28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77" h="28241">
                        <a:moveTo>
                          <a:pt x="21875" y="0"/>
                        </a:moveTo>
                        <a:lnTo>
                          <a:pt x="0" y="28241"/>
                        </a:lnTo>
                        <a:lnTo>
                          <a:pt x="11402" y="28241"/>
                        </a:lnTo>
                        <a:lnTo>
                          <a:pt x="33277" y="0"/>
                        </a:lnTo>
                        <a:lnTo>
                          <a:pt x="21875" y="0"/>
                        </a:lnTo>
                        <a:close/>
                      </a:path>
                    </a:pathLst>
                  </a:custGeom>
                  <a:solidFill>
                    <a:srgbClr val="E6E7E7"/>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81" name="Graphic 165">
                    <a:extLst>
                      <a:ext uri="{FF2B5EF4-FFF2-40B4-BE49-F238E27FC236}">
                        <a16:creationId xmlns:a16="http://schemas.microsoft.com/office/drawing/2014/main" id="{2B292F3A-0518-0FA1-64D6-30E317287EB5}"/>
                      </a:ext>
                    </a:extLst>
                  </p:cNvPr>
                  <p:cNvSpPr/>
                  <p:nvPr/>
                </p:nvSpPr>
                <p:spPr>
                  <a:xfrm>
                    <a:off x="9466648" y="1579443"/>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ysClr val="window" lastClr="FFFFF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grpSp>
        <p:grpSp>
          <p:nvGrpSpPr>
            <p:cNvPr id="4" name="Group 3">
              <a:extLst>
                <a:ext uri="{FF2B5EF4-FFF2-40B4-BE49-F238E27FC236}">
                  <a16:creationId xmlns:a16="http://schemas.microsoft.com/office/drawing/2014/main" id="{DC5E6D17-28C0-7452-FF2A-3BABE2E9C783}"/>
                </a:ext>
              </a:extLst>
            </p:cNvPr>
            <p:cNvGrpSpPr/>
            <p:nvPr/>
          </p:nvGrpSpPr>
          <p:grpSpPr>
            <a:xfrm>
              <a:off x="2029259" y="4268957"/>
              <a:ext cx="1220543" cy="1112150"/>
              <a:chOff x="900702" y="4694520"/>
              <a:chExt cx="1260612" cy="1145274"/>
            </a:xfrm>
          </p:grpSpPr>
          <p:grpSp>
            <p:nvGrpSpPr>
              <p:cNvPr id="545" name="Group 544">
                <a:extLst>
                  <a:ext uri="{FF2B5EF4-FFF2-40B4-BE49-F238E27FC236}">
                    <a16:creationId xmlns:a16="http://schemas.microsoft.com/office/drawing/2014/main" id="{BBFA3EE2-67FA-AAC5-32A1-0C1FE197F3A9}"/>
                  </a:ext>
                </a:extLst>
              </p:cNvPr>
              <p:cNvGrpSpPr/>
              <p:nvPr/>
            </p:nvGrpSpPr>
            <p:grpSpPr>
              <a:xfrm>
                <a:off x="900702" y="4694520"/>
                <a:ext cx="1260612" cy="1145274"/>
                <a:chOff x="5428981" y="2826674"/>
                <a:chExt cx="1344945" cy="1221893"/>
              </a:xfrm>
            </p:grpSpPr>
            <p:sp>
              <p:nvSpPr>
                <p:cNvPr id="546" name="Freeform 545">
                  <a:extLst>
                    <a:ext uri="{FF2B5EF4-FFF2-40B4-BE49-F238E27FC236}">
                      <a16:creationId xmlns:a16="http://schemas.microsoft.com/office/drawing/2014/main" id="{084D1848-DAAE-23C1-9897-F59867446460}"/>
                    </a:ext>
                  </a:extLst>
                </p:cNvPr>
                <p:cNvSpPr/>
                <p:nvPr/>
              </p:nvSpPr>
              <p:spPr>
                <a:xfrm>
                  <a:off x="5477056" y="3134416"/>
                  <a:ext cx="495919" cy="57651"/>
                </a:xfrm>
                <a:custGeom>
                  <a:avLst/>
                  <a:gdLst>
                    <a:gd name="connsiteX0" fmla="*/ 0 w 431494"/>
                    <a:gd name="connsiteY0" fmla="*/ 64609 h 64609"/>
                    <a:gd name="connsiteX1" fmla="*/ 431494 w 431494"/>
                    <a:gd name="connsiteY1" fmla="*/ 64609 h 64609"/>
                    <a:gd name="connsiteX2" fmla="*/ 431494 w 431494"/>
                    <a:gd name="connsiteY2" fmla="*/ 0 h 64609"/>
                    <a:gd name="connsiteX3" fmla="*/ 0 w 431494"/>
                    <a:gd name="connsiteY3" fmla="*/ 0 h 64609"/>
                    <a:gd name="connsiteX4" fmla="*/ 0 w 431494"/>
                    <a:gd name="connsiteY4" fmla="*/ 64609 h 64609"/>
                    <a:gd name="connsiteX5" fmla="*/ 0 w 431494"/>
                    <a:gd name="connsiteY5" fmla="*/ 64609 h 64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494" h="64609">
                      <a:moveTo>
                        <a:pt x="0" y="64609"/>
                      </a:moveTo>
                      <a:lnTo>
                        <a:pt x="431494" y="64609"/>
                      </a:lnTo>
                      <a:lnTo>
                        <a:pt x="431494" y="0"/>
                      </a:lnTo>
                      <a:lnTo>
                        <a:pt x="0" y="0"/>
                      </a:lnTo>
                      <a:lnTo>
                        <a:pt x="0" y="64609"/>
                      </a:lnTo>
                      <a:lnTo>
                        <a:pt x="0" y="64609"/>
                      </a:lnTo>
                      <a:close/>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47" name="Freeform 546">
                  <a:extLst>
                    <a:ext uri="{FF2B5EF4-FFF2-40B4-BE49-F238E27FC236}">
                      <a16:creationId xmlns:a16="http://schemas.microsoft.com/office/drawing/2014/main" id="{7383E8CF-56C3-5587-9C35-FC4F76CDE79F}"/>
                    </a:ext>
                  </a:extLst>
                </p:cNvPr>
                <p:cNvSpPr/>
                <p:nvPr/>
              </p:nvSpPr>
              <p:spPr>
                <a:xfrm>
                  <a:off x="5446149" y="3896707"/>
                  <a:ext cx="622057" cy="126945"/>
                </a:xfrm>
                <a:custGeom>
                  <a:avLst/>
                  <a:gdLst>
                    <a:gd name="connsiteX0" fmla="*/ 0 w 622057"/>
                    <a:gd name="connsiteY0" fmla="*/ 126945 h 126945"/>
                    <a:gd name="connsiteX1" fmla="*/ 622058 w 622057"/>
                    <a:gd name="connsiteY1" fmla="*/ 126945 h 126945"/>
                    <a:gd name="connsiteX2" fmla="*/ 622058 w 622057"/>
                    <a:gd name="connsiteY2" fmla="*/ 0 h 126945"/>
                    <a:gd name="connsiteX3" fmla="*/ 0 w 622057"/>
                    <a:gd name="connsiteY3" fmla="*/ 0 h 126945"/>
                    <a:gd name="connsiteX4" fmla="*/ 0 w 622057"/>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057" h="126945">
                      <a:moveTo>
                        <a:pt x="0" y="126945"/>
                      </a:moveTo>
                      <a:lnTo>
                        <a:pt x="622058" y="126945"/>
                      </a:lnTo>
                      <a:lnTo>
                        <a:pt x="622058" y="0"/>
                      </a:lnTo>
                      <a:lnTo>
                        <a:pt x="0" y="0"/>
                      </a:lnTo>
                      <a:lnTo>
                        <a:pt x="0" y="126945"/>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48" name="Freeform 547">
                  <a:extLst>
                    <a:ext uri="{FF2B5EF4-FFF2-40B4-BE49-F238E27FC236}">
                      <a16:creationId xmlns:a16="http://schemas.microsoft.com/office/drawing/2014/main" id="{D12FF7F7-BEC9-BAD5-3A4C-EEE68BC7795D}"/>
                    </a:ext>
                  </a:extLst>
                </p:cNvPr>
                <p:cNvSpPr/>
                <p:nvPr/>
              </p:nvSpPr>
              <p:spPr>
                <a:xfrm>
                  <a:off x="5475175" y="3896707"/>
                  <a:ext cx="564101" cy="126945"/>
                </a:xfrm>
                <a:custGeom>
                  <a:avLst/>
                  <a:gdLst>
                    <a:gd name="connsiteX0" fmla="*/ 0 w 564101"/>
                    <a:gd name="connsiteY0" fmla="*/ 126945 h 126945"/>
                    <a:gd name="connsiteX1" fmla="*/ 564101 w 564101"/>
                    <a:gd name="connsiteY1" fmla="*/ 126945 h 126945"/>
                    <a:gd name="connsiteX2" fmla="*/ 564101 w 564101"/>
                    <a:gd name="connsiteY2" fmla="*/ 0 h 126945"/>
                    <a:gd name="connsiteX3" fmla="*/ 0 w 564101"/>
                    <a:gd name="connsiteY3" fmla="*/ 0 h 126945"/>
                    <a:gd name="connsiteX4" fmla="*/ 0 w 564101"/>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1" h="126945">
                      <a:moveTo>
                        <a:pt x="0" y="126945"/>
                      </a:moveTo>
                      <a:lnTo>
                        <a:pt x="564101" y="126945"/>
                      </a:lnTo>
                      <a:lnTo>
                        <a:pt x="564101" y="0"/>
                      </a:lnTo>
                      <a:lnTo>
                        <a:pt x="0" y="0"/>
                      </a:lnTo>
                      <a:lnTo>
                        <a:pt x="0" y="126945"/>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49" name="Freeform 548">
                  <a:extLst>
                    <a:ext uri="{FF2B5EF4-FFF2-40B4-BE49-F238E27FC236}">
                      <a16:creationId xmlns:a16="http://schemas.microsoft.com/office/drawing/2014/main" id="{DD0FBA1F-18CE-6372-F8C5-4526F8AFFA71}"/>
                    </a:ext>
                  </a:extLst>
                </p:cNvPr>
                <p:cNvSpPr/>
                <p:nvPr/>
              </p:nvSpPr>
              <p:spPr>
                <a:xfrm>
                  <a:off x="5441596" y="3172741"/>
                  <a:ext cx="631258" cy="724155"/>
                </a:xfrm>
                <a:custGeom>
                  <a:avLst/>
                  <a:gdLst>
                    <a:gd name="connsiteX0" fmla="*/ 0 w 631258"/>
                    <a:gd name="connsiteY0" fmla="*/ 0 h 724155"/>
                    <a:gd name="connsiteX1" fmla="*/ 631259 w 631258"/>
                    <a:gd name="connsiteY1" fmla="*/ 0 h 724155"/>
                    <a:gd name="connsiteX2" fmla="*/ 631259 w 631258"/>
                    <a:gd name="connsiteY2" fmla="*/ 724155 h 724155"/>
                    <a:gd name="connsiteX3" fmla="*/ 0 w 631258"/>
                    <a:gd name="connsiteY3" fmla="*/ 724155 h 724155"/>
                    <a:gd name="connsiteX4" fmla="*/ 0 w 631258"/>
                    <a:gd name="connsiteY4" fmla="*/ 0 h 724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58" h="724155">
                      <a:moveTo>
                        <a:pt x="0" y="0"/>
                      </a:moveTo>
                      <a:lnTo>
                        <a:pt x="631259" y="0"/>
                      </a:lnTo>
                      <a:lnTo>
                        <a:pt x="631259" y="724155"/>
                      </a:lnTo>
                      <a:lnTo>
                        <a:pt x="0" y="724155"/>
                      </a:lnTo>
                      <a:lnTo>
                        <a:pt x="0" y="0"/>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0" name="Freeform 549">
                  <a:extLst>
                    <a:ext uri="{FF2B5EF4-FFF2-40B4-BE49-F238E27FC236}">
                      <a16:creationId xmlns:a16="http://schemas.microsoft.com/office/drawing/2014/main" id="{DF76BDA0-6089-F191-8543-8867175B911F}"/>
                    </a:ext>
                  </a:extLst>
                </p:cNvPr>
                <p:cNvSpPr/>
                <p:nvPr/>
              </p:nvSpPr>
              <p:spPr>
                <a:xfrm>
                  <a:off x="5541763"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1" name="Freeform 550">
                  <a:extLst>
                    <a:ext uri="{FF2B5EF4-FFF2-40B4-BE49-F238E27FC236}">
                      <a16:creationId xmlns:a16="http://schemas.microsoft.com/office/drawing/2014/main" id="{E6EDE1E8-6943-5C40-63DD-2D2DDE8CD60D}"/>
                    </a:ext>
                  </a:extLst>
                </p:cNvPr>
                <p:cNvSpPr/>
                <p:nvPr/>
              </p:nvSpPr>
              <p:spPr>
                <a:xfrm>
                  <a:off x="5643732"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2" name="Freeform 551">
                  <a:extLst>
                    <a:ext uri="{FF2B5EF4-FFF2-40B4-BE49-F238E27FC236}">
                      <a16:creationId xmlns:a16="http://schemas.microsoft.com/office/drawing/2014/main" id="{8FECBC3E-BCFF-5F0F-6655-2F16C3E1F017}"/>
                    </a:ext>
                  </a:extLst>
                </p:cNvPr>
                <p:cNvSpPr/>
                <p:nvPr/>
              </p:nvSpPr>
              <p:spPr>
                <a:xfrm>
                  <a:off x="5745701"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3" name="Freeform 552">
                  <a:extLst>
                    <a:ext uri="{FF2B5EF4-FFF2-40B4-BE49-F238E27FC236}">
                      <a16:creationId xmlns:a16="http://schemas.microsoft.com/office/drawing/2014/main" id="{DBAE29D9-C28F-CF99-8B06-D724C7C98E63}"/>
                    </a:ext>
                  </a:extLst>
                </p:cNvPr>
                <p:cNvSpPr/>
                <p:nvPr/>
              </p:nvSpPr>
              <p:spPr>
                <a:xfrm>
                  <a:off x="5847670" y="3896707"/>
                  <a:ext cx="22954" cy="126945"/>
                </a:xfrm>
                <a:custGeom>
                  <a:avLst/>
                  <a:gdLst>
                    <a:gd name="connsiteX0" fmla="*/ 0 w 22954"/>
                    <a:gd name="connsiteY0" fmla="*/ 126945 h 126945"/>
                    <a:gd name="connsiteX1" fmla="*/ 22955 w 22954"/>
                    <a:gd name="connsiteY1" fmla="*/ 126945 h 126945"/>
                    <a:gd name="connsiteX2" fmla="*/ 22955 w 22954"/>
                    <a:gd name="connsiteY2" fmla="*/ 0 h 126945"/>
                    <a:gd name="connsiteX3" fmla="*/ 0 w 22954"/>
                    <a:gd name="connsiteY3" fmla="*/ 0 h 126945"/>
                    <a:gd name="connsiteX4" fmla="*/ 0 w 22954"/>
                    <a:gd name="connsiteY4" fmla="*/ 126945 h 126945"/>
                    <a:gd name="connsiteX5" fmla="*/ 0 w 22954"/>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126945">
                      <a:moveTo>
                        <a:pt x="0" y="126945"/>
                      </a:moveTo>
                      <a:lnTo>
                        <a:pt x="22955" y="126945"/>
                      </a:lnTo>
                      <a:lnTo>
                        <a:pt x="22955"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4" name="Freeform 553">
                  <a:extLst>
                    <a:ext uri="{FF2B5EF4-FFF2-40B4-BE49-F238E27FC236}">
                      <a16:creationId xmlns:a16="http://schemas.microsoft.com/office/drawing/2014/main" id="{6BC454D8-43A6-2297-AD24-97726DA1F046}"/>
                    </a:ext>
                  </a:extLst>
                </p:cNvPr>
                <p:cNvSpPr/>
                <p:nvPr/>
              </p:nvSpPr>
              <p:spPr>
                <a:xfrm>
                  <a:off x="5949544"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5" name="Freeform 554">
                  <a:extLst>
                    <a:ext uri="{FF2B5EF4-FFF2-40B4-BE49-F238E27FC236}">
                      <a16:creationId xmlns:a16="http://schemas.microsoft.com/office/drawing/2014/main" id="{6F5264AD-2C3C-F0EE-C0C1-138B81E39A0E}"/>
                    </a:ext>
                  </a:extLst>
                </p:cNvPr>
                <p:cNvSpPr/>
                <p:nvPr/>
              </p:nvSpPr>
              <p:spPr>
                <a:xfrm>
                  <a:off x="5428981" y="4006315"/>
                  <a:ext cx="656394" cy="35430"/>
                </a:xfrm>
                <a:custGeom>
                  <a:avLst/>
                  <a:gdLst>
                    <a:gd name="connsiteX0" fmla="*/ 0 w 656394"/>
                    <a:gd name="connsiteY0" fmla="*/ 35431 h 35430"/>
                    <a:gd name="connsiteX1" fmla="*/ 656395 w 656394"/>
                    <a:gd name="connsiteY1" fmla="*/ 35431 h 35430"/>
                    <a:gd name="connsiteX2" fmla="*/ 656395 w 656394"/>
                    <a:gd name="connsiteY2" fmla="*/ 0 h 35430"/>
                    <a:gd name="connsiteX3" fmla="*/ 0 w 656394"/>
                    <a:gd name="connsiteY3" fmla="*/ 0 h 35430"/>
                    <a:gd name="connsiteX4" fmla="*/ 0 w 656394"/>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394" h="35430">
                      <a:moveTo>
                        <a:pt x="0" y="35431"/>
                      </a:moveTo>
                      <a:lnTo>
                        <a:pt x="656395" y="35431"/>
                      </a:lnTo>
                      <a:lnTo>
                        <a:pt x="656395" y="0"/>
                      </a:lnTo>
                      <a:lnTo>
                        <a:pt x="0" y="0"/>
                      </a:lnTo>
                      <a:lnTo>
                        <a:pt x="0" y="35431"/>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6" name="Freeform 555">
                  <a:extLst>
                    <a:ext uri="{FF2B5EF4-FFF2-40B4-BE49-F238E27FC236}">
                      <a16:creationId xmlns:a16="http://schemas.microsoft.com/office/drawing/2014/main" id="{8A8BBC61-95CF-F24F-E799-60F67DD4D18F}"/>
                    </a:ext>
                  </a:extLst>
                </p:cNvPr>
                <p:cNvSpPr/>
                <p:nvPr/>
              </p:nvSpPr>
              <p:spPr>
                <a:xfrm>
                  <a:off x="5466354" y="3263497"/>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7" name="Freeform 556">
                  <a:extLst>
                    <a:ext uri="{FF2B5EF4-FFF2-40B4-BE49-F238E27FC236}">
                      <a16:creationId xmlns:a16="http://schemas.microsoft.com/office/drawing/2014/main" id="{D3088688-21F2-ABE4-E68B-FBA84CA2A192}"/>
                    </a:ext>
                  </a:extLst>
                </p:cNvPr>
                <p:cNvSpPr/>
                <p:nvPr/>
              </p:nvSpPr>
              <p:spPr>
                <a:xfrm>
                  <a:off x="5466354" y="336476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8" name="Freeform 557">
                  <a:extLst>
                    <a:ext uri="{FF2B5EF4-FFF2-40B4-BE49-F238E27FC236}">
                      <a16:creationId xmlns:a16="http://schemas.microsoft.com/office/drawing/2014/main" id="{B17822B3-33C1-AD45-EBF9-5D63F7E6F0FD}"/>
                    </a:ext>
                  </a:extLst>
                </p:cNvPr>
                <p:cNvSpPr/>
                <p:nvPr/>
              </p:nvSpPr>
              <p:spPr>
                <a:xfrm>
                  <a:off x="5466354" y="346613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59" name="Freeform 558">
                  <a:extLst>
                    <a:ext uri="{FF2B5EF4-FFF2-40B4-BE49-F238E27FC236}">
                      <a16:creationId xmlns:a16="http://schemas.microsoft.com/office/drawing/2014/main" id="{1D646B90-A047-43C4-227B-28281FBD7A4B}"/>
                    </a:ext>
                  </a:extLst>
                </p:cNvPr>
                <p:cNvSpPr/>
                <p:nvPr/>
              </p:nvSpPr>
              <p:spPr>
                <a:xfrm>
                  <a:off x="5466354" y="3567408"/>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0" name="Freeform 559">
                  <a:extLst>
                    <a:ext uri="{FF2B5EF4-FFF2-40B4-BE49-F238E27FC236}">
                      <a16:creationId xmlns:a16="http://schemas.microsoft.com/office/drawing/2014/main" id="{F0480203-7B68-5B33-C31E-9B87D1E7EB76}"/>
                    </a:ext>
                  </a:extLst>
                </p:cNvPr>
                <p:cNvSpPr/>
                <p:nvPr/>
              </p:nvSpPr>
              <p:spPr>
                <a:xfrm>
                  <a:off x="5466354" y="366867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1" name="Freeform 560">
                  <a:extLst>
                    <a:ext uri="{FF2B5EF4-FFF2-40B4-BE49-F238E27FC236}">
                      <a16:creationId xmlns:a16="http://schemas.microsoft.com/office/drawing/2014/main" id="{912579A6-DFD5-3D21-6B92-714CDB38E208}"/>
                    </a:ext>
                  </a:extLst>
                </p:cNvPr>
                <p:cNvSpPr/>
                <p:nvPr/>
              </p:nvSpPr>
              <p:spPr>
                <a:xfrm>
                  <a:off x="5466354" y="377004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2" name="Freeform 561">
                  <a:extLst>
                    <a:ext uri="{FF2B5EF4-FFF2-40B4-BE49-F238E27FC236}">
                      <a16:creationId xmlns:a16="http://schemas.microsoft.com/office/drawing/2014/main" id="{9DFCB3A1-6FC4-8A1A-2749-6CCB37BE1E93}"/>
                    </a:ext>
                  </a:extLst>
                </p:cNvPr>
                <p:cNvSpPr/>
                <p:nvPr/>
              </p:nvSpPr>
              <p:spPr>
                <a:xfrm>
                  <a:off x="5466354" y="3263497"/>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3" name="Freeform 562">
                  <a:extLst>
                    <a:ext uri="{FF2B5EF4-FFF2-40B4-BE49-F238E27FC236}">
                      <a16:creationId xmlns:a16="http://schemas.microsoft.com/office/drawing/2014/main" id="{827EE16B-16D1-72A7-87F5-51AFED466592}"/>
                    </a:ext>
                  </a:extLst>
                </p:cNvPr>
                <p:cNvSpPr/>
                <p:nvPr/>
              </p:nvSpPr>
              <p:spPr>
                <a:xfrm>
                  <a:off x="5466354" y="336486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4" name="Freeform 563">
                  <a:extLst>
                    <a:ext uri="{FF2B5EF4-FFF2-40B4-BE49-F238E27FC236}">
                      <a16:creationId xmlns:a16="http://schemas.microsoft.com/office/drawing/2014/main" id="{578CE806-7B73-E0AF-CDA6-1000D1BA6A3E}"/>
                    </a:ext>
                  </a:extLst>
                </p:cNvPr>
                <p:cNvSpPr/>
                <p:nvPr/>
              </p:nvSpPr>
              <p:spPr>
                <a:xfrm>
                  <a:off x="5466354" y="346613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5" name="Freeform 564">
                  <a:extLst>
                    <a:ext uri="{FF2B5EF4-FFF2-40B4-BE49-F238E27FC236}">
                      <a16:creationId xmlns:a16="http://schemas.microsoft.com/office/drawing/2014/main" id="{0D9E8D6A-E5F5-BFF1-2D96-2F7F991617E4}"/>
                    </a:ext>
                  </a:extLst>
                </p:cNvPr>
                <p:cNvSpPr/>
                <p:nvPr/>
              </p:nvSpPr>
              <p:spPr>
                <a:xfrm>
                  <a:off x="5466354" y="3567408"/>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6" name="Freeform 565">
                  <a:extLst>
                    <a:ext uri="{FF2B5EF4-FFF2-40B4-BE49-F238E27FC236}">
                      <a16:creationId xmlns:a16="http://schemas.microsoft.com/office/drawing/2014/main" id="{A8AE0D3C-1CAA-5716-6D4D-82C170F6A6BB}"/>
                    </a:ext>
                  </a:extLst>
                </p:cNvPr>
                <p:cNvSpPr/>
                <p:nvPr/>
              </p:nvSpPr>
              <p:spPr>
                <a:xfrm>
                  <a:off x="5466354" y="366877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7" name="Freeform 566">
                  <a:extLst>
                    <a:ext uri="{FF2B5EF4-FFF2-40B4-BE49-F238E27FC236}">
                      <a16:creationId xmlns:a16="http://schemas.microsoft.com/office/drawing/2014/main" id="{FD4AD865-8464-BEA1-8764-26536274BDEF}"/>
                    </a:ext>
                  </a:extLst>
                </p:cNvPr>
                <p:cNvSpPr/>
                <p:nvPr/>
              </p:nvSpPr>
              <p:spPr>
                <a:xfrm>
                  <a:off x="5466354" y="377004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8" name="Freeform 567">
                  <a:extLst>
                    <a:ext uri="{FF2B5EF4-FFF2-40B4-BE49-F238E27FC236}">
                      <a16:creationId xmlns:a16="http://schemas.microsoft.com/office/drawing/2014/main" id="{D1EFA066-8BFE-3C83-75F5-732DEB15E50E}"/>
                    </a:ext>
                  </a:extLst>
                </p:cNvPr>
                <p:cNvSpPr/>
                <p:nvPr/>
              </p:nvSpPr>
              <p:spPr>
                <a:xfrm>
                  <a:off x="5525922" y="3235361"/>
                  <a:ext cx="22954" cy="638514"/>
                </a:xfrm>
                <a:custGeom>
                  <a:avLst/>
                  <a:gdLst>
                    <a:gd name="connsiteX0" fmla="*/ 0 w 22954"/>
                    <a:gd name="connsiteY0" fmla="*/ 638515 h 638514"/>
                    <a:gd name="connsiteX1" fmla="*/ 22955 w 22954"/>
                    <a:gd name="connsiteY1" fmla="*/ 638515 h 638514"/>
                    <a:gd name="connsiteX2" fmla="*/ 22955 w 22954"/>
                    <a:gd name="connsiteY2" fmla="*/ 0 h 638514"/>
                    <a:gd name="connsiteX3" fmla="*/ 0 w 22954"/>
                    <a:gd name="connsiteY3" fmla="*/ 0 h 638514"/>
                    <a:gd name="connsiteX4" fmla="*/ 0 w 22954"/>
                    <a:gd name="connsiteY4" fmla="*/ 638515 h 638514"/>
                    <a:gd name="connsiteX5" fmla="*/ 0 w 22954"/>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638514">
                      <a:moveTo>
                        <a:pt x="0" y="638515"/>
                      </a:moveTo>
                      <a:lnTo>
                        <a:pt x="22955" y="638515"/>
                      </a:lnTo>
                      <a:lnTo>
                        <a:pt x="22955" y="0"/>
                      </a:lnTo>
                      <a:lnTo>
                        <a:pt x="0" y="0"/>
                      </a:lnTo>
                      <a:lnTo>
                        <a:pt x="0" y="638515"/>
                      </a:lnTo>
                      <a:lnTo>
                        <a:pt x="0" y="63851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69" name="Freeform 568">
                  <a:extLst>
                    <a:ext uri="{FF2B5EF4-FFF2-40B4-BE49-F238E27FC236}">
                      <a16:creationId xmlns:a16="http://schemas.microsoft.com/office/drawing/2014/main" id="{F2740BF7-6A98-9266-ACD8-F995B97B03B1}"/>
                    </a:ext>
                  </a:extLst>
                </p:cNvPr>
                <p:cNvSpPr/>
                <p:nvPr/>
              </p:nvSpPr>
              <p:spPr>
                <a:xfrm>
                  <a:off x="5958081" y="3235361"/>
                  <a:ext cx="23049" cy="638514"/>
                </a:xfrm>
                <a:custGeom>
                  <a:avLst/>
                  <a:gdLst>
                    <a:gd name="connsiteX0" fmla="*/ 0 w 23049"/>
                    <a:gd name="connsiteY0" fmla="*/ 638515 h 638514"/>
                    <a:gd name="connsiteX1" fmla="*/ 23050 w 23049"/>
                    <a:gd name="connsiteY1" fmla="*/ 638515 h 638514"/>
                    <a:gd name="connsiteX2" fmla="*/ 23050 w 23049"/>
                    <a:gd name="connsiteY2" fmla="*/ 0 h 638514"/>
                    <a:gd name="connsiteX3" fmla="*/ 0 w 23049"/>
                    <a:gd name="connsiteY3" fmla="*/ 0 h 638514"/>
                    <a:gd name="connsiteX4" fmla="*/ 0 w 23049"/>
                    <a:gd name="connsiteY4" fmla="*/ 638515 h 638514"/>
                    <a:gd name="connsiteX5" fmla="*/ 0 w 23049"/>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638514">
                      <a:moveTo>
                        <a:pt x="0" y="638515"/>
                      </a:moveTo>
                      <a:lnTo>
                        <a:pt x="23050" y="638515"/>
                      </a:lnTo>
                      <a:lnTo>
                        <a:pt x="23050" y="0"/>
                      </a:lnTo>
                      <a:lnTo>
                        <a:pt x="0" y="0"/>
                      </a:lnTo>
                      <a:lnTo>
                        <a:pt x="0" y="638515"/>
                      </a:lnTo>
                      <a:lnTo>
                        <a:pt x="0" y="63851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0" name="Freeform 569">
                  <a:extLst>
                    <a:ext uri="{FF2B5EF4-FFF2-40B4-BE49-F238E27FC236}">
                      <a16:creationId xmlns:a16="http://schemas.microsoft.com/office/drawing/2014/main" id="{C7D4D44B-0922-D95F-69B2-4DEEE740D232}"/>
                    </a:ext>
                  </a:extLst>
                </p:cNvPr>
                <p:cNvSpPr/>
                <p:nvPr/>
              </p:nvSpPr>
              <p:spPr>
                <a:xfrm>
                  <a:off x="6010725" y="3172741"/>
                  <a:ext cx="49893" cy="9473"/>
                </a:xfrm>
                <a:custGeom>
                  <a:avLst/>
                  <a:gdLst>
                    <a:gd name="connsiteX0" fmla="*/ 49894 w 49893"/>
                    <a:gd name="connsiteY0" fmla="*/ 0 h 9473"/>
                    <a:gd name="connsiteX1" fmla="*/ 0 w 49893"/>
                    <a:gd name="connsiteY1" fmla="*/ 0 h 9473"/>
                    <a:gd name="connsiteX2" fmla="*/ 0 w 49893"/>
                    <a:gd name="connsiteY2" fmla="*/ 0 h 9473"/>
                    <a:gd name="connsiteX3" fmla="*/ 49894 w 49893"/>
                    <a:gd name="connsiteY3" fmla="*/ 0 h 9473"/>
                    <a:gd name="connsiteX4" fmla="*/ 49894 w 49893"/>
                    <a:gd name="connsiteY4" fmla="*/ 0 h 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93" h="9473">
                      <a:moveTo>
                        <a:pt x="49894" y="0"/>
                      </a:moveTo>
                      <a:lnTo>
                        <a:pt x="0" y="0"/>
                      </a:lnTo>
                      <a:lnTo>
                        <a:pt x="0" y="0"/>
                      </a:lnTo>
                      <a:lnTo>
                        <a:pt x="49894" y="0"/>
                      </a:lnTo>
                      <a:lnTo>
                        <a:pt x="49894" y="0"/>
                      </a:lnTo>
                    </a:path>
                  </a:pathLst>
                </a:custGeom>
                <a:solidFill>
                  <a:srgbClr val="BAC9CE"/>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1" name="Freeform 570">
                  <a:extLst>
                    <a:ext uri="{FF2B5EF4-FFF2-40B4-BE49-F238E27FC236}">
                      <a16:creationId xmlns:a16="http://schemas.microsoft.com/office/drawing/2014/main" id="{3FC82B07-8C4A-232B-4FA2-C61ECEDF4227}"/>
                    </a:ext>
                  </a:extLst>
                </p:cNvPr>
                <p:cNvSpPr/>
                <p:nvPr/>
              </p:nvSpPr>
              <p:spPr>
                <a:xfrm>
                  <a:off x="6039276" y="3896896"/>
                  <a:ext cx="21342" cy="46799"/>
                </a:xfrm>
                <a:custGeom>
                  <a:avLst/>
                  <a:gdLst>
                    <a:gd name="connsiteX0" fmla="*/ 21342 w 21342"/>
                    <a:gd name="connsiteY0" fmla="*/ 46799 h 46799"/>
                    <a:gd name="connsiteX1" fmla="*/ 0 w 21342"/>
                    <a:gd name="connsiteY1" fmla="*/ 46799 h 46799"/>
                    <a:gd name="connsiteX2" fmla="*/ 0 w 21342"/>
                    <a:gd name="connsiteY2" fmla="*/ 0 h 46799"/>
                    <a:gd name="connsiteX3" fmla="*/ 21342 w 21342"/>
                    <a:gd name="connsiteY3" fmla="*/ 0 h 46799"/>
                    <a:gd name="connsiteX4" fmla="*/ 21342 w 21342"/>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2" h="46799">
                      <a:moveTo>
                        <a:pt x="21342" y="46799"/>
                      </a:moveTo>
                      <a:lnTo>
                        <a:pt x="0" y="46799"/>
                      </a:lnTo>
                      <a:lnTo>
                        <a:pt x="0" y="0"/>
                      </a:lnTo>
                      <a:lnTo>
                        <a:pt x="21342" y="0"/>
                      </a:lnTo>
                      <a:lnTo>
                        <a:pt x="21342" y="46799"/>
                      </a:lnTo>
                    </a:path>
                  </a:pathLst>
                </a:custGeom>
                <a:solidFill>
                  <a:srgbClr val="66858F"/>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2" name="Freeform 571">
                  <a:extLst>
                    <a:ext uri="{FF2B5EF4-FFF2-40B4-BE49-F238E27FC236}">
                      <a16:creationId xmlns:a16="http://schemas.microsoft.com/office/drawing/2014/main" id="{10B5C590-C2A2-5475-A158-AFEE6C1AAB0C}"/>
                    </a:ext>
                  </a:extLst>
                </p:cNvPr>
                <p:cNvSpPr/>
                <p:nvPr/>
              </p:nvSpPr>
              <p:spPr>
                <a:xfrm>
                  <a:off x="6010820" y="3896896"/>
                  <a:ext cx="28456" cy="46799"/>
                </a:xfrm>
                <a:custGeom>
                  <a:avLst/>
                  <a:gdLst>
                    <a:gd name="connsiteX0" fmla="*/ 28456 w 28456"/>
                    <a:gd name="connsiteY0" fmla="*/ 46799 h 46799"/>
                    <a:gd name="connsiteX1" fmla="*/ 0 w 28456"/>
                    <a:gd name="connsiteY1" fmla="*/ 46799 h 46799"/>
                    <a:gd name="connsiteX2" fmla="*/ 0 w 28456"/>
                    <a:gd name="connsiteY2" fmla="*/ 0 h 46799"/>
                    <a:gd name="connsiteX3" fmla="*/ 28456 w 28456"/>
                    <a:gd name="connsiteY3" fmla="*/ 0 h 46799"/>
                    <a:gd name="connsiteX4" fmla="*/ 28456 w 28456"/>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6" h="46799">
                      <a:moveTo>
                        <a:pt x="28456" y="46799"/>
                      </a:moveTo>
                      <a:lnTo>
                        <a:pt x="0" y="46799"/>
                      </a:lnTo>
                      <a:lnTo>
                        <a:pt x="0" y="0"/>
                      </a:lnTo>
                      <a:lnTo>
                        <a:pt x="28456" y="0"/>
                      </a:lnTo>
                      <a:lnTo>
                        <a:pt x="28456" y="46799"/>
                      </a:lnTo>
                    </a:path>
                  </a:pathLst>
                </a:custGeom>
                <a:solidFill>
                  <a:srgbClr val="115162"/>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3" name="Freeform 572">
                  <a:extLst>
                    <a:ext uri="{FF2B5EF4-FFF2-40B4-BE49-F238E27FC236}">
                      <a16:creationId xmlns:a16="http://schemas.microsoft.com/office/drawing/2014/main" id="{26EF6110-FBFC-2D22-2E72-F6FC02CB09AF}"/>
                    </a:ext>
                  </a:extLst>
                </p:cNvPr>
                <p:cNvSpPr/>
                <p:nvPr/>
              </p:nvSpPr>
              <p:spPr>
                <a:xfrm>
                  <a:off x="6010725" y="328936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4" name="Freeform 573">
                  <a:extLst>
                    <a:ext uri="{FF2B5EF4-FFF2-40B4-BE49-F238E27FC236}">
                      <a16:creationId xmlns:a16="http://schemas.microsoft.com/office/drawing/2014/main" id="{BFC054B2-8191-7D9C-D025-CE62F9851BED}"/>
                    </a:ext>
                  </a:extLst>
                </p:cNvPr>
                <p:cNvSpPr/>
                <p:nvPr/>
              </p:nvSpPr>
              <p:spPr>
                <a:xfrm>
                  <a:off x="6010725" y="3364864"/>
                  <a:ext cx="37277" cy="83556"/>
                </a:xfrm>
                <a:custGeom>
                  <a:avLst/>
                  <a:gdLst>
                    <a:gd name="connsiteX0" fmla="*/ 37278 w 37277"/>
                    <a:gd name="connsiteY0" fmla="*/ 83556 h 83556"/>
                    <a:gd name="connsiteX1" fmla="*/ 0 w 37277"/>
                    <a:gd name="connsiteY1" fmla="*/ 83556 h 83556"/>
                    <a:gd name="connsiteX2" fmla="*/ 0 w 37277"/>
                    <a:gd name="connsiteY2" fmla="*/ 25768 h 83556"/>
                    <a:gd name="connsiteX3" fmla="*/ 37278 w 37277"/>
                    <a:gd name="connsiteY3" fmla="*/ 25768 h 83556"/>
                    <a:gd name="connsiteX4" fmla="*/ 37278 w 37277"/>
                    <a:gd name="connsiteY4" fmla="*/ 83556 h 83556"/>
                    <a:gd name="connsiteX5" fmla="*/ 37278 w 37277"/>
                    <a:gd name="connsiteY5" fmla="*/ 0 h 83556"/>
                    <a:gd name="connsiteX6" fmla="*/ 37278 w 37277"/>
                    <a:gd name="connsiteY6" fmla="*/ 0 h 8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77" h="83556">
                      <a:moveTo>
                        <a:pt x="37278" y="83556"/>
                      </a:moveTo>
                      <a:lnTo>
                        <a:pt x="0" y="83556"/>
                      </a:lnTo>
                      <a:lnTo>
                        <a:pt x="0" y="25768"/>
                      </a:lnTo>
                      <a:lnTo>
                        <a:pt x="37278" y="25768"/>
                      </a:lnTo>
                      <a:lnTo>
                        <a:pt x="37278" y="83556"/>
                      </a:lnTo>
                      <a:moveTo>
                        <a:pt x="37278" y="0"/>
                      </a:moveTo>
                      <a:lnTo>
                        <a:pt x="37278" y="0"/>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5" name="Freeform 574">
                  <a:extLst>
                    <a:ext uri="{FF2B5EF4-FFF2-40B4-BE49-F238E27FC236}">
                      <a16:creationId xmlns:a16="http://schemas.microsoft.com/office/drawing/2014/main" id="{6BDCDE21-C65C-8348-CF4C-A3B09BF0176D}"/>
                    </a:ext>
                  </a:extLst>
                </p:cNvPr>
                <p:cNvSpPr/>
                <p:nvPr/>
              </p:nvSpPr>
              <p:spPr>
                <a:xfrm>
                  <a:off x="6010725" y="349190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6" name="Freeform 575">
                  <a:extLst>
                    <a:ext uri="{FF2B5EF4-FFF2-40B4-BE49-F238E27FC236}">
                      <a16:creationId xmlns:a16="http://schemas.microsoft.com/office/drawing/2014/main" id="{4CDFACE9-0DB3-B501-EA58-141CEB4B8519}"/>
                    </a:ext>
                  </a:extLst>
                </p:cNvPr>
                <p:cNvSpPr/>
                <p:nvPr/>
              </p:nvSpPr>
              <p:spPr>
                <a:xfrm>
                  <a:off x="6010725" y="359327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7" name="Freeform 576">
                  <a:extLst>
                    <a:ext uri="{FF2B5EF4-FFF2-40B4-BE49-F238E27FC236}">
                      <a16:creationId xmlns:a16="http://schemas.microsoft.com/office/drawing/2014/main" id="{C4295F6E-9A7E-2943-6561-7D1FA7DF436C}"/>
                    </a:ext>
                  </a:extLst>
                </p:cNvPr>
                <p:cNvSpPr/>
                <p:nvPr/>
              </p:nvSpPr>
              <p:spPr>
                <a:xfrm>
                  <a:off x="6010725" y="3694542"/>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8" name="Freeform 577">
                  <a:extLst>
                    <a:ext uri="{FF2B5EF4-FFF2-40B4-BE49-F238E27FC236}">
                      <a16:creationId xmlns:a16="http://schemas.microsoft.com/office/drawing/2014/main" id="{B0EAE476-99AD-5C9E-1CB1-2B2A1345CDC3}"/>
                    </a:ext>
                  </a:extLst>
                </p:cNvPr>
                <p:cNvSpPr/>
                <p:nvPr/>
              </p:nvSpPr>
              <p:spPr>
                <a:xfrm>
                  <a:off x="6010725" y="379581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79" name="Freeform 578">
                  <a:extLst>
                    <a:ext uri="{FF2B5EF4-FFF2-40B4-BE49-F238E27FC236}">
                      <a16:creationId xmlns:a16="http://schemas.microsoft.com/office/drawing/2014/main" id="{FFEEE79A-3DA8-CB7F-5AB0-8F38B3B30B7A}"/>
                    </a:ext>
                  </a:extLst>
                </p:cNvPr>
                <p:cNvSpPr/>
                <p:nvPr/>
              </p:nvSpPr>
              <p:spPr>
                <a:xfrm>
                  <a:off x="6010725" y="3263497"/>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0" name="Freeform 579">
                  <a:extLst>
                    <a:ext uri="{FF2B5EF4-FFF2-40B4-BE49-F238E27FC236}">
                      <a16:creationId xmlns:a16="http://schemas.microsoft.com/office/drawing/2014/main" id="{B54512E4-4D3B-5352-B4EF-BAF98FA15B5F}"/>
                    </a:ext>
                  </a:extLst>
                </p:cNvPr>
                <p:cNvSpPr/>
                <p:nvPr/>
              </p:nvSpPr>
              <p:spPr>
                <a:xfrm>
                  <a:off x="6010725" y="336486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1" name="Freeform 580">
                  <a:extLst>
                    <a:ext uri="{FF2B5EF4-FFF2-40B4-BE49-F238E27FC236}">
                      <a16:creationId xmlns:a16="http://schemas.microsoft.com/office/drawing/2014/main" id="{D1CA3640-B9C3-B46A-0CA0-6888B76594F2}"/>
                    </a:ext>
                  </a:extLst>
                </p:cNvPr>
                <p:cNvSpPr/>
                <p:nvPr/>
              </p:nvSpPr>
              <p:spPr>
                <a:xfrm>
                  <a:off x="6010725" y="346613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2" name="Freeform 581">
                  <a:extLst>
                    <a:ext uri="{FF2B5EF4-FFF2-40B4-BE49-F238E27FC236}">
                      <a16:creationId xmlns:a16="http://schemas.microsoft.com/office/drawing/2014/main" id="{1570FEC8-3630-E16B-2D2D-8C02D3CD2421}"/>
                    </a:ext>
                  </a:extLst>
                </p:cNvPr>
                <p:cNvSpPr/>
                <p:nvPr/>
              </p:nvSpPr>
              <p:spPr>
                <a:xfrm>
                  <a:off x="6010725" y="3567408"/>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3" name="Freeform 582">
                  <a:extLst>
                    <a:ext uri="{FF2B5EF4-FFF2-40B4-BE49-F238E27FC236}">
                      <a16:creationId xmlns:a16="http://schemas.microsoft.com/office/drawing/2014/main" id="{4E810FE9-A077-4147-0F03-A18893AB6245}"/>
                    </a:ext>
                  </a:extLst>
                </p:cNvPr>
                <p:cNvSpPr/>
                <p:nvPr/>
              </p:nvSpPr>
              <p:spPr>
                <a:xfrm>
                  <a:off x="6010725" y="366877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4" name="Freeform 583">
                  <a:extLst>
                    <a:ext uri="{FF2B5EF4-FFF2-40B4-BE49-F238E27FC236}">
                      <a16:creationId xmlns:a16="http://schemas.microsoft.com/office/drawing/2014/main" id="{F7148F69-D06C-A8DF-746C-0C4DCED13C4F}"/>
                    </a:ext>
                  </a:extLst>
                </p:cNvPr>
                <p:cNvSpPr/>
                <p:nvPr/>
              </p:nvSpPr>
              <p:spPr>
                <a:xfrm>
                  <a:off x="6010725" y="377004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5" name="Freeform 584">
                  <a:extLst>
                    <a:ext uri="{FF2B5EF4-FFF2-40B4-BE49-F238E27FC236}">
                      <a16:creationId xmlns:a16="http://schemas.microsoft.com/office/drawing/2014/main" id="{F91F2C97-69D4-9389-04FB-FDB41D2DA1E2}"/>
                    </a:ext>
                  </a:extLst>
                </p:cNvPr>
                <p:cNvSpPr/>
                <p:nvPr/>
              </p:nvSpPr>
              <p:spPr>
                <a:xfrm>
                  <a:off x="6535272" y="3896707"/>
                  <a:ext cx="231919" cy="126945"/>
                </a:xfrm>
                <a:custGeom>
                  <a:avLst/>
                  <a:gdLst>
                    <a:gd name="connsiteX0" fmla="*/ 0 w 231919"/>
                    <a:gd name="connsiteY0" fmla="*/ 126945 h 126945"/>
                    <a:gd name="connsiteX1" fmla="*/ 231920 w 231919"/>
                    <a:gd name="connsiteY1" fmla="*/ 126945 h 126945"/>
                    <a:gd name="connsiteX2" fmla="*/ 231920 w 231919"/>
                    <a:gd name="connsiteY2" fmla="*/ 0 h 126945"/>
                    <a:gd name="connsiteX3" fmla="*/ 0 w 231919"/>
                    <a:gd name="connsiteY3" fmla="*/ 0 h 126945"/>
                    <a:gd name="connsiteX4" fmla="*/ 0 w 231919"/>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919" h="126945">
                      <a:moveTo>
                        <a:pt x="0" y="126945"/>
                      </a:moveTo>
                      <a:lnTo>
                        <a:pt x="231920" y="126945"/>
                      </a:lnTo>
                      <a:lnTo>
                        <a:pt x="231920" y="0"/>
                      </a:lnTo>
                      <a:lnTo>
                        <a:pt x="0" y="0"/>
                      </a:lnTo>
                      <a:lnTo>
                        <a:pt x="0" y="126945"/>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6" name="Freeform 585">
                  <a:extLst>
                    <a:ext uri="{FF2B5EF4-FFF2-40B4-BE49-F238E27FC236}">
                      <a16:creationId xmlns:a16="http://schemas.microsoft.com/office/drawing/2014/main" id="{B74D4143-F25E-8F7B-9C57-56588D6CD625}"/>
                    </a:ext>
                  </a:extLst>
                </p:cNvPr>
                <p:cNvSpPr/>
                <p:nvPr/>
              </p:nvSpPr>
              <p:spPr>
                <a:xfrm>
                  <a:off x="6534893" y="3215182"/>
                  <a:ext cx="232773" cy="681714"/>
                </a:xfrm>
                <a:custGeom>
                  <a:avLst/>
                  <a:gdLst>
                    <a:gd name="connsiteX0" fmla="*/ 0 w 232773"/>
                    <a:gd name="connsiteY0" fmla="*/ 0 h 681714"/>
                    <a:gd name="connsiteX1" fmla="*/ 232774 w 232773"/>
                    <a:gd name="connsiteY1" fmla="*/ 0 h 681714"/>
                    <a:gd name="connsiteX2" fmla="*/ 232774 w 232773"/>
                    <a:gd name="connsiteY2" fmla="*/ 681714 h 681714"/>
                    <a:gd name="connsiteX3" fmla="*/ 0 w 232773"/>
                    <a:gd name="connsiteY3" fmla="*/ 681714 h 681714"/>
                    <a:gd name="connsiteX4" fmla="*/ 0 w 232773"/>
                    <a:gd name="connsiteY4" fmla="*/ 0 h 681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73" h="681714">
                      <a:moveTo>
                        <a:pt x="0" y="0"/>
                      </a:moveTo>
                      <a:lnTo>
                        <a:pt x="232774" y="0"/>
                      </a:lnTo>
                      <a:lnTo>
                        <a:pt x="232774" y="681714"/>
                      </a:lnTo>
                      <a:lnTo>
                        <a:pt x="0" y="681714"/>
                      </a:lnTo>
                      <a:lnTo>
                        <a:pt x="0" y="0"/>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7" name="Freeform 586">
                  <a:extLst>
                    <a:ext uri="{FF2B5EF4-FFF2-40B4-BE49-F238E27FC236}">
                      <a16:creationId xmlns:a16="http://schemas.microsoft.com/office/drawing/2014/main" id="{28A2C44A-F1C9-558E-6430-7A181E027D3D}"/>
                    </a:ext>
                  </a:extLst>
                </p:cNvPr>
                <p:cNvSpPr/>
                <p:nvPr/>
              </p:nvSpPr>
              <p:spPr>
                <a:xfrm>
                  <a:off x="6639707"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8" name="Freeform 587">
                  <a:extLst>
                    <a:ext uri="{FF2B5EF4-FFF2-40B4-BE49-F238E27FC236}">
                      <a16:creationId xmlns:a16="http://schemas.microsoft.com/office/drawing/2014/main" id="{B4F61FEE-F16A-F0D2-24B0-8FA05121049B}"/>
                    </a:ext>
                  </a:extLst>
                </p:cNvPr>
                <p:cNvSpPr/>
                <p:nvPr/>
              </p:nvSpPr>
              <p:spPr>
                <a:xfrm>
                  <a:off x="6528348" y="4006315"/>
                  <a:ext cx="245578" cy="35430"/>
                </a:xfrm>
                <a:custGeom>
                  <a:avLst/>
                  <a:gdLst>
                    <a:gd name="connsiteX0" fmla="*/ 0 w 245578"/>
                    <a:gd name="connsiteY0" fmla="*/ 35431 h 35430"/>
                    <a:gd name="connsiteX1" fmla="*/ 245579 w 245578"/>
                    <a:gd name="connsiteY1" fmla="*/ 35431 h 35430"/>
                    <a:gd name="connsiteX2" fmla="*/ 245579 w 245578"/>
                    <a:gd name="connsiteY2" fmla="*/ 0 h 35430"/>
                    <a:gd name="connsiteX3" fmla="*/ 0 w 245578"/>
                    <a:gd name="connsiteY3" fmla="*/ 0 h 35430"/>
                    <a:gd name="connsiteX4" fmla="*/ 0 w 245578"/>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78" h="35430">
                      <a:moveTo>
                        <a:pt x="0" y="35431"/>
                      </a:moveTo>
                      <a:lnTo>
                        <a:pt x="245579" y="35431"/>
                      </a:lnTo>
                      <a:lnTo>
                        <a:pt x="245579" y="0"/>
                      </a:lnTo>
                      <a:lnTo>
                        <a:pt x="0" y="0"/>
                      </a:lnTo>
                      <a:lnTo>
                        <a:pt x="0" y="35431"/>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89" name="Freeform 588">
                  <a:extLst>
                    <a:ext uri="{FF2B5EF4-FFF2-40B4-BE49-F238E27FC236}">
                      <a16:creationId xmlns:a16="http://schemas.microsoft.com/office/drawing/2014/main" id="{D0D170C3-6182-F127-F966-83BEBF19A9DF}"/>
                    </a:ext>
                  </a:extLst>
                </p:cNvPr>
                <p:cNvSpPr/>
                <p:nvPr/>
              </p:nvSpPr>
              <p:spPr>
                <a:xfrm>
                  <a:off x="6549974" y="324095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0" name="Freeform 589">
                  <a:extLst>
                    <a:ext uri="{FF2B5EF4-FFF2-40B4-BE49-F238E27FC236}">
                      <a16:creationId xmlns:a16="http://schemas.microsoft.com/office/drawing/2014/main" id="{0B7B9CBA-B557-3000-2844-390CAC3C7358}"/>
                    </a:ext>
                  </a:extLst>
                </p:cNvPr>
                <p:cNvSpPr/>
                <p:nvPr/>
              </p:nvSpPr>
              <p:spPr>
                <a:xfrm>
                  <a:off x="6549974" y="334838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1" name="Freeform 590">
                  <a:extLst>
                    <a:ext uri="{FF2B5EF4-FFF2-40B4-BE49-F238E27FC236}">
                      <a16:creationId xmlns:a16="http://schemas.microsoft.com/office/drawing/2014/main" id="{E98D829E-D771-2DB9-94AE-17E79D337D52}"/>
                    </a:ext>
                  </a:extLst>
                </p:cNvPr>
                <p:cNvSpPr/>
                <p:nvPr/>
              </p:nvSpPr>
              <p:spPr>
                <a:xfrm>
                  <a:off x="6549974" y="3455810"/>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2" name="Freeform 591">
                  <a:extLst>
                    <a:ext uri="{FF2B5EF4-FFF2-40B4-BE49-F238E27FC236}">
                      <a16:creationId xmlns:a16="http://schemas.microsoft.com/office/drawing/2014/main" id="{50FD593F-E974-5062-DB5B-B42ACE11BE4C}"/>
                    </a:ext>
                  </a:extLst>
                </p:cNvPr>
                <p:cNvSpPr/>
                <p:nvPr/>
              </p:nvSpPr>
              <p:spPr>
                <a:xfrm>
                  <a:off x="6549974" y="356314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3" name="Freeform 592">
                  <a:extLst>
                    <a:ext uri="{FF2B5EF4-FFF2-40B4-BE49-F238E27FC236}">
                      <a16:creationId xmlns:a16="http://schemas.microsoft.com/office/drawing/2014/main" id="{161ED48E-91EC-5A4C-494D-A5DCC09D1CBA}"/>
                    </a:ext>
                  </a:extLst>
                </p:cNvPr>
                <p:cNvSpPr/>
                <p:nvPr/>
              </p:nvSpPr>
              <p:spPr>
                <a:xfrm>
                  <a:off x="6549974" y="367057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4" name="Freeform 593">
                  <a:extLst>
                    <a:ext uri="{FF2B5EF4-FFF2-40B4-BE49-F238E27FC236}">
                      <a16:creationId xmlns:a16="http://schemas.microsoft.com/office/drawing/2014/main" id="{D854A6AA-25C0-705B-04BE-BBDCFC71D1B5}"/>
                    </a:ext>
                  </a:extLst>
                </p:cNvPr>
                <p:cNvSpPr/>
                <p:nvPr/>
              </p:nvSpPr>
              <p:spPr>
                <a:xfrm>
                  <a:off x="6549974" y="3778004"/>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5" name="Freeform 594">
                  <a:extLst>
                    <a:ext uri="{FF2B5EF4-FFF2-40B4-BE49-F238E27FC236}">
                      <a16:creationId xmlns:a16="http://schemas.microsoft.com/office/drawing/2014/main" id="{2A8D7831-6064-AEA8-AC3A-42191E0F8636}"/>
                    </a:ext>
                  </a:extLst>
                </p:cNvPr>
                <p:cNvSpPr/>
                <p:nvPr/>
              </p:nvSpPr>
              <p:spPr>
                <a:xfrm>
                  <a:off x="6585830" y="3241045"/>
                  <a:ext cx="163434" cy="22452"/>
                </a:xfrm>
                <a:custGeom>
                  <a:avLst/>
                  <a:gdLst>
                    <a:gd name="connsiteX0" fmla="*/ 163435 w 163434"/>
                    <a:gd name="connsiteY0" fmla="*/ 22452 h 22452"/>
                    <a:gd name="connsiteX1" fmla="*/ 0 w 163434"/>
                    <a:gd name="connsiteY1" fmla="*/ 22452 h 22452"/>
                    <a:gd name="connsiteX2" fmla="*/ 0 w 163434"/>
                    <a:gd name="connsiteY2" fmla="*/ 0 h 22452"/>
                    <a:gd name="connsiteX3" fmla="*/ 163435 w 163434"/>
                    <a:gd name="connsiteY3" fmla="*/ 0 h 22452"/>
                    <a:gd name="connsiteX4" fmla="*/ 163435 w 16343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34" h="22452">
                      <a:moveTo>
                        <a:pt x="163435" y="22452"/>
                      </a:moveTo>
                      <a:lnTo>
                        <a:pt x="0" y="22452"/>
                      </a:lnTo>
                      <a:lnTo>
                        <a:pt x="0" y="0"/>
                      </a:lnTo>
                      <a:lnTo>
                        <a:pt x="163435" y="0"/>
                      </a:lnTo>
                      <a:lnTo>
                        <a:pt x="163435"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6" name="Freeform 595">
                  <a:extLst>
                    <a:ext uri="{FF2B5EF4-FFF2-40B4-BE49-F238E27FC236}">
                      <a16:creationId xmlns:a16="http://schemas.microsoft.com/office/drawing/2014/main" id="{A01997FB-F5B3-98F0-ECEE-9620E31541C5}"/>
                    </a:ext>
                  </a:extLst>
                </p:cNvPr>
                <p:cNvSpPr/>
                <p:nvPr/>
              </p:nvSpPr>
              <p:spPr>
                <a:xfrm>
                  <a:off x="6585735" y="334838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7" name="Freeform 596">
                  <a:extLst>
                    <a:ext uri="{FF2B5EF4-FFF2-40B4-BE49-F238E27FC236}">
                      <a16:creationId xmlns:a16="http://schemas.microsoft.com/office/drawing/2014/main" id="{C69A46DC-5C4B-A67C-D65C-06D3BD6E7DF3}"/>
                    </a:ext>
                  </a:extLst>
                </p:cNvPr>
                <p:cNvSpPr/>
                <p:nvPr/>
              </p:nvSpPr>
              <p:spPr>
                <a:xfrm>
                  <a:off x="6585735" y="345581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8" name="Freeform 597">
                  <a:extLst>
                    <a:ext uri="{FF2B5EF4-FFF2-40B4-BE49-F238E27FC236}">
                      <a16:creationId xmlns:a16="http://schemas.microsoft.com/office/drawing/2014/main" id="{38DBE4E8-1F86-81F8-4612-BE2A1116D9B8}"/>
                    </a:ext>
                  </a:extLst>
                </p:cNvPr>
                <p:cNvSpPr/>
                <p:nvPr/>
              </p:nvSpPr>
              <p:spPr>
                <a:xfrm>
                  <a:off x="6585735" y="3563239"/>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599" name="Freeform 598">
                  <a:extLst>
                    <a:ext uri="{FF2B5EF4-FFF2-40B4-BE49-F238E27FC236}">
                      <a16:creationId xmlns:a16="http://schemas.microsoft.com/office/drawing/2014/main" id="{A81B138F-2E2B-032A-7B7B-8CD9C4F0D049}"/>
                    </a:ext>
                  </a:extLst>
                </p:cNvPr>
                <p:cNvSpPr/>
                <p:nvPr/>
              </p:nvSpPr>
              <p:spPr>
                <a:xfrm>
                  <a:off x="6585640" y="367057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cubicBezTo>
                        <a:pt x="0" y="14968"/>
                        <a:pt x="0" y="7484"/>
                        <a:pt x="0" y="0"/>
                      </a:cubicBezTo>
                      <a:lnTo>
                        <a:pt x="163624" y="0"/>
                      </a:lnTo>
                      <a:lnTo>
                        <a:pt x="163624"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0" name="Freeform 599">
                  <a:extLst>
                    <a:ext uri="{FF2B5EF4-FFF2-40B4-BE49-F238E27FC236}">
                      <a16:creationId xmlns:a16="http://schemas.microsoft.com/office/drawing/2014/main" id="{5DC13961-96DB-BE6B-8DD2-0D3398C28011}"/>
                    </a:ext>
                  </a:extLst>
                </p:cNvPr>
                <p:cNvSpPr/>
                <p:nvPr/>
              </p:nvSpPr>
              <p:spPr>
                <a:xfrm>
                  <a:off x="6585640" y="377800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lnTo>
                        <a:pt x="0" y="0"/>
                      </a:lnTo>
                      <a:lnTo>
                        <a:pt x="163624" y="0"/>
                      </a:lnTo>
                      <a:lnTo>
                        <a:pt x="163624"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1" name="Freeform 600">
                  <a:extLst>
                    <a:ext uri="{FF2B5EF4-FFF2-40B4-BE49-F238E27FC236}">
                      <a16:creationId xmlns:a16="http://schemas.microsoft.com/office/drawing/2014/main" id="{AF89C2FA-06F0-7C54-603D-F058860436A4}"/>
                    </a:ext>
                  </a:extLst>
                </p:cNvPr>
                <p:cNvSpPr/>
                <p:nvPr/>
              </p:nvSpPr>
              <p:spPr>
                <a:xfrm>
                  <a:off x="6534987" y="3896896"/>
                  <a:ext cx="284" cy="53809"/>
                </a:xfrm>
                <a:custGeom>
                  <a:avLst/>
                  <a:gdLst>
                    <a:gd name="connsiteX0" fmla="*/ 285 w 284"/>
                    <a:gd name="connsiteY0" fmla="*/ 53810 h 53809"/>
                    <a:gd name="connsiteX1" fmla="*/ 0 w 284"/>
                    <a:gd name="connsiteY1" fmla="*/ 53810 h 53809"/>
                    <a:gd name="connsiteX2" fmla="*/ 0 w 284"/>
                    <a:gd name="connsiteY2" fmla="*/ 0 h 53809"/>
                    <a:gd name="connsiteX3" fmla="*/ 285 w 284"/>
                    <a:gd name="connsiteY3" fmla="*/ 0 h 53809"/>
                    <a:gd name="connsiteX4" fmla="*/ 285 w 284"/>
                    <a:gd name="connsiteY4" fmla="*/ 53810 h 5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 h="53809">
                      <a:moveTo>
                        <a:pt x="285" y="53810"/>
                      </a:moveTo>
                      <a:lnTo>
                        <a:pt x="0" y="53810"/>
                      </a:lnTo>
                      <a:lnTo>
                        <a:pt x="0" y="0"/>
                      </a:lnTo>
                      <a:lnTo>
                        <a:pt x="285" y="0"/>
                      </a:lnTo>
                      <a:lnTo>
                        <a:pt x="285" y="53810"/>
                      </a:lnTo>
                    </a:path>
                  </a:pathLst>
                </a:custGeom>
                <a:solidFill>
                  <a:srgbClr val="BAC9CE"/>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2" name="Freeform 601">
                  <a:extLst>
                    <a:ext uri="{FF2B5EF4-FFF2-40B4-BE49-F238E27FC236}">
                      <a16:creationId xmlns:a16="http://schemas.microsoft.com/office/drawing/2014/main" id="{389EF70B-D310-F3C5-C438-32236A486967}"/>
                    </a:ext>
                  </a:extLst>
                </p:cNvPr>
                <p:cNvSpPr/>
                <p:nvPr/>
              </p:nvSpPr>
              <p:spPr>
                <a:xfrm>
                  <a:off x="6535272" y="3896991"/>
                  <a:ext cx="50273" cy="109419"/>
                </a:xfrm>
                <a:custGeom>
                  <a:avLst/>
                  <a:gdLst>
                    <a:gd name="connsiteX0" fmla="*/ 50273 w 50273"/>
                    <a:gd name="connsiteY0" fmla="*/ 109324 h 109419"/>
                    <a:gd name="connsiteX1" fmla="*/ 31871 w 50273"/>
                    <a:gd name="connsiteY1" fmla="*/ 109324 h 109419"/>
                    <a:gd name="connsiteX2" fmla="*/ 31871 w 50273"/>
                    <a:gd name="connsiteY2" fmla="*/ 53810 h 109419"/>
                    <a:gd name="connsiteX3" fmla="*/ 0 w 50273"/>
                    <a:gd name="connsiteY3" fmla="*/ 53810 h 109419"/>
                    <a:gd name="connsiteX4" fmla="*/ 0 w 50273"/>
                    <a:gd name="connsiteY4" fmla="*/ 0 h 109419"/>
                    <a:gd name="connsiteX5" fmla="*/ 50273 w 50273"/>
                    <a:gd name="connsiteY5" fmla="*/ 0 h 109419"/>
                    <a:gd name="connsiteX6" fmla="*/ 50273 w 50273"/>
                    <a:gd name="connsiteY6" fmla="*/ 109419 h 10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73" h="109419">
                      <a:moveTo>
                        <a:pt x="50273" y="109324"/>
                      </a:moveTo>
                      <a:lnTo>
                        <a:pt x="31871" y="109324"/>
                      </a:lnTo>
                      <a:lnTo>
                        <a:pt x="31871" y="53810"/>
                      </a:lnTo>
                      <a:lnTo>
                        <a:pt x="0" y="53810"/>
                      </a:lnTo>
                      <a:lnTo>
                        <a:pt x="0" y="0"/>
                      </a:lnTo>
                      <a:lnTo>
                        <a:pt x="50273" y="0"/>
                      </a:lnTo>
                      <a:cubicBezTo>
                        <a:pt x="50273" y="36473"/>
                        <a:pt x="50273" y="72946"/>
                        <a:pt x="50273" y="109419"/>
                      </a:cubicBezTo>
                    </a:path>
                  </a:pathLst>
                </a:custGeom>
                <a:solidFill>
                  <a:srgbClr val="5E777F"/>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3" name="Freeform 602">
                  <a:extLst>
                    <a:ext uri="{FF2B5EF4-FFF2-40B4-BE49-F238E27FC236}">
                      <a16:creationId xmlns:a16="http://schemas.microsoft.com/office/drawing/2014/main" id="{4E226960-7000-F875-6EA5-95E2FEE2DFD8}"/>
                    </a:ext>
                  </a:extLst>
                </p:cNvPr>
                <p:cNvSpPr/>
                <p:nvPr/>
              </p:nvSpPr>
              <p:spPr>
                <a:xfrm>
                  <a:off x="6534987" y="3215182"/>
                  <a:ext cx="50747" cy="681903"/>
                </a:xfrm>
                <a:custGeom>
                  <a:avLst/>
                  <a:gdLst>
                    <a:gd name="connsiteX0" fmla="*/ 50558 w 50747"/>
                    <a:gd name="connsiteY0" fmla="*/ 681714 h 681903"/>
                    <a:gd name="connsiteX1" fmla="*/ 0 w 50747"/>
                    <a:gd name="connsiteY1" fmla="*/ 681714 h 681903"/>
                    <a:gd name="connsiteX2" fmla="*/ 0 w 50747"/>
                    <a:gd name="connsiteY2" fmla="*/ 0 h 681903"/>
                    <a:gd name="connsiteX3" fmla="*/ 50747 w 50747"/>
                    <a:gd name="connsiteY3" fmla="*/ 0 h 681903"/>
                    <a:gd name="connsiteX4" fmla="*/ 50747 w 50747"/>
                    <a:gd name="connsiteY4" fmla="*/ 25768 h 681903"/>
                    <a:gd name="connsiteX5" fmla="*/ 14987 w 50747"/>
                    <a:gd name="connsiteY5" fmla="*/ 25768 h 681903"/>
                    <a:gd name="connsiteX6" fmla="*/ 14987 w 50747"/>
                    <a:gd name="connsiteY6" fmla="*/ 114440 h 681903"/>
                    <a:gd name="connsiteX7" fmla="*/ 50747 w 50747"/>
                    <a:gd name="connsiteY7" fmla="*/ 114440 h 681903"/>
                    <a:gd name="connsiteX8" fmla="*/ 50747 w 50747"/>
                    <a:gd name="connsiteY8" fmla="*/ 133198 h 681903"/>
                    <a:gd name="connsiteX9" fmla="*/ 14987 w 50747"/>
                    <a:gd name="connsiteY9" fmla="*/ 133198 h 681903"/>
                    <a:gd name="connsiteX10" fmla="*/ 14987 w 50747"/>
                    <a:gd name="connsiteY10" fmla="*/ 221870 h 681903"/>
                    <a:gd name="connsiteX11" fmla="*/ 50652 w 50747"/>
                    <a:gd name="connsiteY11" fmla="*/ 221870 h 681903"/>
                    <a:gd name="connsiteX12" fmla="*/ 50652 w 50747"/>
                    <a:gd name="connsiteY12" fmla="*/ 240627 h 681903"/>
                    <a:gd name="connsiteX13" fmla="*/ 14987 w 50747"/>
                    <a:gd name="connsiteY13" fmla="*/ 240627 h 681903"/>
                    <a:gd name="connsiteX14" fmla="*/ 14987 w 50747"/>
                    <a:gd name="connsiteY14" fmla="*/ 329299 h 681903"/>
                    <a:gd name="connsiteX15" fmla="*/ 50652 w 50747"/>
                    <a:gd name="connsiteY15" fmla="*/ 329299 h 681903"/>
                    <a:gd name="connsiteX16" fmla="*/ 50652 w 50747"/>
                    <a:gd name="connsiteY16" fmla="*/ 348057 h 681903"/>
                    <a:gd name="connsiteX17" fmla="*/ 14987 w 50747"/>
                    <a:gd name="connsiteY17" fmla="*/ 348057 h 681903"/>
                    <a:gd name="connsiteX18" fmla="*/ 14987 w 50747"/>
                    <a:gd name="connsiteY18" fmla="*/ 436729 h 681903"/>
                    <a:gd name="connsiteX19" fmla="*/ 50652 w 50747"/>
                    <a:gd name="connsiteY19" fmla="*/ 436729 h 681903"/>
                    <a:gd name="connsiteX20" fmla="*/ 50652 w 50747"/>
                    <a:gd name="connsiteY20" fmla="*/ 455487 h 681903"/>
                    <a:gd name="connsiteX21" fmla="*/ 14987 w 50747"/>
                    <a:gd name="connsiteY21" fmla="*/ 455487 h 681903"/>
                    <a:gd name="connsiteX22" fmla="*/ 14987 w 50747"/>
                    <a:gd name="connsiteY22" fmla="*/ 544159 h 681903"/>
                    <a:gd name="connsiteX23" fmla="*/ 50558 w 50747"/>
                    <a:gd name="connsiteY23" fmla="*/ 544159 h 681903"/>
                    <a:gd name="connsiteX24" fmla="*/ 50558 w 50747"/>
                    <a:gd name="connsiteY24" fmla="*/ 562916 h 681903"/>
                    <a:gd name="connsiteX25" fmla="*/ 14987 w 50747"/>
                    <a:gd name="connsiteY25" fmla="*/ 562916 h 681903"/>
                    <a:gd name="connsiteX26" fmla="*/ 14987 w 50747"/>
                    <a:gd name="connsiteY26" fmla="*/ 651588 h 681903"/>
                    <a:gd name="connsiteX27" fmla="*/ 50558 w 50747"/>
                    <a:gd name="connsiteY27" fmla="*/ 651588 h 681903"/>
                    <a:gd name="connsiteX28" fmla="*/ 50558 w 50747"/>
                    <a:gd name="connsiteY28" fmla="*/ 681904 h 681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747" h="681903">
                      <a:moveTo>
                        <a:pt x="50558" y="681714"/>
                      </a:moveTo>
                      <a:lnTo>
                        <a:pt x="0" y="681714"/>
                      </a:lnTo>
                      <a:lnTo>
                        <a:pt x="0" y="0"/>
                      </a:lnTo>
                      <a:lnTo>
                        <a:pt x="50747" y="0"/>
                      </a:lnTo>
                      <a:lnTo>
                        <a:pt x="50747" y="25768"/>
                      </a:lnTo>
                      <a:lnTo>
                        <a:pt x="14987" y="25768"/>
                      </a:lnTo>
                      <a:lnTo>
                        <a:pt x="14987" y="114440"/>
                      </a:lnTo>
                      <a:lnTo>
                        <a:pt x="50747" y="114440"/>
                      </a:lnTo>
                      <a:lnTo>
                        <a:pt x="50747" y="133198"/>
                      </a:lnTo>
                      <a:lnTo>
                        <a:pt x="14987" y="133198"/>
                      </a:lnTo>
                      <a:lnTo>
                        <a:pt x="14987" y="221870"/>
                      </a:lnTo>
                      <a:lnTo>
                        <a:pt x="50652" y="221870"/>
                      </a:lnTo>
                      <a:lnTo>
                        <a:pt x="50652" y="240627"/>
                      </a:lnTo>
                      <a:lnTo>
                        <a:pt x="14987" y="240627"/>
                      </a:lnTo>
                      <a:lnTo>
                        <a:pt x="14987" y="329299"/>
                      </a:lnTo>
                      <a:lnTo>
                        <a:pt x="50652" y="329299"/>
                      </a:lnTo>
                      <a:cubicBezTo>
                        <a:pt x="50652" y="335552"/>
                        <a:pt x="50652" y="341804"/>
                        <a:pt x="50652" y="348057"/>
                      </a:cubicBezTo>
                      <a:lnTo>
                        <a:pt x="14987" y="348057"/>
                      </a:lnTo>
                      <a:lnTo>
                        <a:pt x="14987" y="436729"/>
                      </a:lnTo>
                      <a:lnTo>
                        <a:pt x="50652" y="436729"/>
                      </a:lnTo>
                      <a:cubicBezTo>
                        <a:pt x="50652" y="442982"/>
                        <a:pt x="50652" y="449234"/>
                        <a:pt x="50652" y="455487"/>
                      </a:cubicBezTo>
                      <a:lnTo>
                        <a:pt x="14987" y="455487"/>
                      </a:lnTo>
                      <a:lnTo>
                        <a:pt x="14987" y="544159"/>
                      </a:lnTo>
                      <a:lnTo>
                        <a:pt x="50558" y="544159"/>
                      </a:lnTo>
                      <a:cubicBezTo>
                        <a:pt x="50558" y="550411"/>
                        <a:pt x="50558" y="556664"/>
                        <a:pt x="50558" y="562916"/>
                      </a:cubicBezTo>
                      <a:lnTo>
                        <a:pt x="14987" y="562916"/>
                      </a:lnTo>
                      <a:lnTo>
                        <a:pt x="14987" y="651588"/>
                      </a:lnTo>
                      <a:lnTo>
                        <a:pt x="50558" y="651588"/>
                      </a:lnTo>
                      <a:cubicBezTo>
                        <a:pt x="50558" y="661725"/>
                        <a:pt x="50558" y="671767"/>
                        <a:pt x="50558" y="681904"/>
                      </a:cubicBezTo>
                    </a:path>
                  </a:pathLst>
                </a:custGeom>
                <a:solidFill>
                  <a:srgbClr val="A0A0A3">
                    <a:lumMod val="60000"/>
                    <a:lumOff val="4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4" name="Freeform 603">
                  <a:extLst>
                    <a:ext uri="{FF2B5EF4-FFF2-40B4-BE49-F238E27FC236}">
                      <a16:creationId xmlns:a16="http://schemas.microsoft.com/office/drawing/2014/main" id="{3AEFEC7A-9E27-2436-AC91-7AAF96D0BED0}"/>
                    </a:ext>
                  </a:extLst>
                </p:cNvPr>
                <p:cNvSpPr/>
                <p:nvPr/>
              </p:nvSpPr>
              <p:spPr>
                <a:xfrm>
                  <a:off x="6567143" y="4006315"/>
                  <a:ext cx="18401" cy="35430"/>
                </a:xfrm>
                <a:custGeom>
                  <a:avLst/>
                  <a:gdLst>
                    <a:gd name="connsiteX0" fmla="*/ 18402 w 18401"/>
                    <a:gd name="connsiteY0" fmla="*/ 35431 h 35430"/>
                    <a:gd name="connsiteX1" fmla="*/ 0 w 18401"/>
                    <a:gd name="connsiteY1" fmla="*/ 35431 h 35430"/>
                    <a:gd name="connsiteX2" fmla="*/ 0 w 18401"/>
                    <a:gd name="connsiteY2" fmla="*/ 0 h 35430"/>
                    <a:gd name="connsiteX3" fmla="*/ 18402 w 18401"/>
                    <a:gd name="connsiteY3" fmla="*/ 0 h 35430"/>
                    <a:gd name="connsiteX4" fmla="*/ 18402 w 18401"/>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1" h="35430">
                      <a:moveTo>
                        <a:pt x="18402" y="35431"/>
                      </a:moveTo>
                      <a:lnTo>
                        <a:pt x="0" y="35431"/>
                      </a:lnTo>
                      <a:lnTo>
                        <a:pt x="0" y="0"/>
                      </a:lnTo>
                      <a:lnTo>
                        <a:pt x="18402" y="0"/>
                      </a:lnTo>
                      <a:cubicBezTo>
                        <a:pt x="18402" y="11842"/>
                        <a:pt x="18402" y="23589"/>
                        <a:pt x="18402" y="35431"/>
                      </a:cubicBez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5" name="Freeform 604">
                  <a:extLst>
                    <a:ext uri="{FF2B5EF4-FFF2-40B4-BE49-F238E27FC236}">
                      <a16:creationId xmlns:a16="http://schemas.microsoft.com/office/drawing/2014/main" id="{D4E9DD25-A495-FFCA-14D6-8547EF91379A}"/>
                    </a:ext>
                  </a:extLst>
                </p:cNvPr>
                <p:cNvSpPr/>
                <p:nvPr/>
              </p:nvSpPr>
              <p:spPr>
                <a:xfrm>
                  <a:off x="6549974" y="3240950"/>
                  <a:ext cx="35760" cy="88672"/>
                </a:xfrm>
                <a:custGeom>
                  <a:avLst/>
                  <a:gdLst>
                    <a:gd name="connsiteX0" fmla="*/ 35760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760" y="88672"/>
                      </a:moveTo>
                      <a:lnTo>
                        <a:pt x="0" y="88672"/>
                      </a:lnTo>
                      <a:lnTo>
                        <a:pt x="0" y="0"/>
                      </a:lnTo>
                      <a:lnTo>
                        <a:pt x="0" y="0"/>
                      </a:lnTo>
                      <a:lnTo>
                        <a:pt x="0" y="22452"/>
                      </a:lnTo>
                      <a:lnTo>
                        <a:pt x="35760" y="22452"/>
                      </a:lnTo>
                      <a:cubicBezTo>
                        <a:pt x="35760" y="44525"/>
                        <a:pt x="35760" y="66504"/>
                        <a:pt x="35760"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6" name="Freeform 605">
                  <a:extLst>
                    <a:ext uri="{FF2B5EF4-FFF2-40B4-BE49-F238E27FC236}">
                      <a16:creationId xmlns:a16="http://schemas.microsoft.com/office/drawing/2014/main" id="{E7384D65-39A1-2956-FD17-1D479B66F73A}"/>
                    </a:ext>
                  </a:extLst>
                </p:cNvPr>
                <p:cNvSpPr/>
                <p:nvPr/>
              </p:nvSpPr>
              <p:spPr>
                <a:xfrm>
                  <a:off x="6550069" y="3348380"/>
                  <a:ext cx="35760" cy="88672"/>
                </a:xfrm>
                <a:custGeom>
                  <a:avLst/>
                  <a:gdLst>
                    <a:gd name="connsiteX0" fmla="*/ 35665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665" y="88672"/>
                      </a:moveTo>
                      <a:lnTo>
                        <a:pt x="0" y="88672"/>
                      </a:lnTo>
                      <a:lnTo>
                        <a:pt x="0" y="0"/>
                      </a:lnTo>
                      <a:lnTo>
                        <a:pt x="0" y="0"/>
                      </a:lnTo>
                      <a:lnTo>
                        <a:pt x="0" y="22452"/>
                      </a:lnTo>
                      <a:lnTo>
                        <a:pt x="35760" y="22452"/>
                      </a:lnTo>
                      <a:cubicBezTo>
                        <a:pt x="35760" y="44526"/>
                        <a:pt x="35760" y="66504"/>
                        <a:pt x="35760"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7" name="Freeform 606">
                  <a:extLst>
                    <a:ext uri="{FF2B5EF4-FFF2-40B4-BE49-F238E27FC236}">
                      <a16:creationId xmlns:a16="http://schemas.microsoft.com/office/drawing/2014/main" id="{D1A478AA-C702-EEB3-60E2-8F99C2BFE199}"/>
                    </a:ext>
                  </a:extLst>
                </p:cNvPr>
                <p:cNvSpPr/>
                <p:nvPr/>
              </p:nvSpPr>
              <p:spPr>
                <a:xfrm>
                  <a:off x="6550069" y="3455715"/>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04"/>
                        <a:pt x="35665"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8" name="Freeform 607">
                  <a:extLst>
                    <a:ext uri="{FF2B5EF4-FFF2-40B4-BE49-F238E27FC236}">
                      <a16:creationId xmlns:a16="http://schemas.microsoft.com/office/drawing/2014/main" id="{7E8A4C7A-73B0-FAFD-5E47-BC2175733D6D}"/>
                    </a:ext>
                  </a:extLst>
                </p:cNvPr>
                <p:cNvSpPr/>
                <p:nvPr/>
              </p:nvSpPr>
              <p:spPr>
                <a:xfrm>
                  <a:off x="6549974" y="3563144"/>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99"/>
                        <a:pt x="35665"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09" name="Freeform 608">
                  <a:extLst>
                    <a:ext uri="{FF2B5EF4-FFF2-40B4-BE49-F238E27FC236}">
                      <a16:creationId xmlns:a16="http://schemas.microsoft.com/office/drawing/2014/main" id="{80837901-9132-1F74-34C5-76C8C14F0F5E}"/>
                    </a:ext>
                  </a:extLst>
                </p:cNvPr>
                <p:cNvSpPr/>
                <p:nvPr/>
              </p:nvSpPr>
              <p:spPr>
                <a:xfrm>
                  <a:off x="6550069" y="3670574"/>
                  <a:ext cx="35665" cy="88672"/>
                </a:xfrm>
                <a:custGeom>
                  <a:avLst/>
                  <a:gdLst>
                    <a:gd name="connsiteX0" fmla="*/ 35571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571" y="88672"/>
                      </a:moveTo>
                      <a:lnTo>
                        <a:pt x="0" y="88672"/>
                      </a:lnTo>
                      <a:lnTo>
                        <a:pt x="0" y="0"/>
                      </a:lnTo>
                      <a:lnTo>
                        <a:pt x="0" y="0"/>
                      </a:lnTo>
                      <a:lnTo>
                        <a:pt x="0" y="22452"/>
                      </a:lnTo>
                      <a:lnTo>
                        <a:pt x="35665" y="22452"/>
                      </a:lnTo>
                      <a:cubicBezTo>
                        <a:pt x="35665" y="44525"/>
                        <a:pt x="35665" y="66599"/>
                        <a:pt x="35665"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0" name="Freeform 609">
                  <a:extLst>
                    <a:ext uri="{FF2B5EF4-FFF2-40B4-BE49-F238E27FC236}">
                      <a16:creationId xmlns:a16="http://schemas.microsoft.com/office/drawing/2014/main" id="{2E8489B7-4810-C137-B961-713006C7FA67}"/>
                    </a:ext>
                  </a:extLst>
                </p:cNvPr>
                <p:cNvSpPr/>
                <p:nvPr/>
              </p:nvSpPr>
              <p:spPr>
                <a:xfrm>
                  <a:off x="6549974" y="3777909"/>
                  <a:ext cx="35570" cy="88672"/>
                </a:xfrm>
                <a:custGeom>
                  <a:avLst/>
                  <a:gdLst>
                    <a:gd name="connsiteX0" fmla="*/ 35571 w 35570"/>
                    <a:gd name="connsiteY0" fmla="*/ 88672 h 88672"/>
                    <a:gd name="connsiteX1" fmla="*/ 0 w 35570"/>
                    <a:gd name="connsiteY1" fmla="*/ 88672 h 88672"/>
                    <a:gd name="connsiteX2" fmla="*/ 0 w 35570"/>
                    <a:gd name="connsiteY2" fmla="*/ 0 h 88672"/>
                    <a:gd name="connsiteX3" fmla="*/ 0 w 35570"/>
                    <a:gd name="connsiteY3" fmla="*/ 0 h 88672"/>
                    <a:gd name="connsiteX4" fmla="*/ 0 w 35570"/>
                    <a:gd name="connsiteY4" fmla="*/ 22452 h 88672"/>
                    <a:gd name="connsiteX5" fmla="*/ 35571 w 35570"/>
                    <a:gd name="connsiteY5" fmla="*/ 22452 h 88672"/>
                    <a:gd name="connsiteX6" fmla="*/ 35571 w 3557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70" h="88672">
                      <a:moveTo>
                        <a:pt x="35571" y="88672"/>
                      </a:moveTo>
                      <a:lnTo>
                        <a:pt x="0" y="88672"/>
                      </a:lnTo>
                      <a:lnTo>
                        <a:pt x="0" y="0"/>
                      </a:lnTo>
                      <a:lnTo>
                        <a:pt x="0" y="0"/>
                      </a:lnTo>
                      <a:lnTo>
                        <a:pt x="0" y="22452"/>
                      </a:lnTo>
                      <a:lnTo>
                        <a:pt x="35571" y="22452"/>
                      </a:lnTo>
                      <a:cubicBezTo>
                        <a:pt x="35571" y="44525"/>
                        <a:pt x="35571" y="66599"/>
                        <a:pt x="35571"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1" name="Freeform 610">
                  <a:extLst>
                    <a:ext uri="{FF2B5EF4-FFF2-40B4-BE49-F238E27FC236}">
                      <a16:creationId xmlns:a16="http://schemas.microsoft.com/office/drawing/2014/main" id="{340F1216-6B22-D80B-B1F7-A633A01BA595}"/>
                    </a:ext>
                  </a:extLst>
                </p:cNvPr>
                <p:cNvSpPr/>
                <p:nvPr/>
              </p:nvSpPr>
              <p:spPr>
                <a:xfrm>
                  <a:off x="6549974" y="3241045"/>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lnTo>
                        <a:pt x="35760" y="22452"/>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2" name="Freeform 611">
                  <a:extLst>
                    <a:ext uri="{FF2B5EF4-FFF2-40B4-BE49-F238E27FC236}">
                      <a16:creationId xmlns:a16="http://schemas.microsoft.com/office/drawing/2014/main" id="{FA5CD2C4-2B4D-59A8-D920-7E25FC489EF5}"/>
                    </a:ext>
                  </a:extLst>
                </p:cNvPr>
                <p:cNvSpPr/>
                <p:nvPr/>
              </p:nvSpPr>
              <p:spPr>
                <a:xfrm>
                  <a:off x="6549974" y="3348380"/>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cubicBezTo>
                        <a:pt x="35760" y="7484"/>
                        <a:pt x="35760" y="14968"/>
                        <a:pt x="35760"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3" name="Freeform 612">
                  <a:extLst>
                    <a:ext uri="{FF2B5EF4-FFF2-40B4-BE49-F238E27FC236}">
                      <a16:creationId xmlns:a16="http://schemas.microsoft.com/office/drawing/2014/main" id="{B67F16B2-003C-F6B3-A244-27A1D1316165}"/>
                    </a:ext>
                  </a:extLst>
                </p:cNvPr>
                <p:cNvSpPr/>
                <p:nvPr/>
              </p:nvSpPr>
              <p:spPr>
                <a:xfrm>
                  <a:off x="6550069" y="3455810"/>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4" name="Freeform 613">
                  <a:extLst>
                    <a:ext uri="{FF2B5EF4-FFF2-40B4-BE49-F238E27FC236}">
                      <a16:creationId xmlns:a16="http://schemas.microsoft.com/office/drawing/2014/main" id="{161EA1D1-862B-4230-9C91-5E4F41FEE0A4}"/>
                    </a:ext>
                  </a:extLst>
                </p:cNvPr>
                <p:cNvSpPr/>
                <p:nvPr/>
              </p:nvSpPr>
              <p:spPr>
                <a:xfrm>
                  <a:off x="6549974" y="3563239"/>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5" name="Freeform 614">
                  <a:extLst>
                    <a:ext uri="{FF2B5EF4-FFF2-40B4-BE49-F238E27FC236}">
                      <a16:creationId xmlns:a16="http://schemas.microsoft.com/office/drawing/2014/main" id="{5BEB51F6-41E5-BF78-042D-50244129BE2E}"/>
                    </a:ext>
                  </a:extLst>
                </p:cNvPr>
                <p:cNvSpPr/>
                <p:nvPr/>
              </p:nvSpPr>
              <p:spPr>
                <a:xfrm>
                  <a:off x="6549974" y="3670574"/>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6" name="Freeform 615">
                  <a:extLst>
                    <a:ext uri="{FF2B5EF4-FFF2-40B4-BE49-F238E27FC236}">
                      <a16:creationId xmlns:a16="http://schemas.microsoft.com/office/drawing/2014/main" id="{C1BE92F9-52F9-F486-F60C-7B302CE6A962}"/>
                    </a:ext>
                  </a:extLst>
                </p:cNvPr>
                <p:cNvSpPr/>
                <p:nvPr/>
              </p:nvSpPr>
              <p:spPr>
                <a:xfrm>
                  <a:off x="6550069" y="3778004"/>
                  <a:ext cx="35570" cy="22452"/>
                </a:xfrm>
                <a:custGeom>
                  <a:avLst/>
                  <a:gdLst>
                    <a:gd name="connsiteX0" fmla="*/ 35571 w 35570"/>
                    <a:gd name="connsiteY0" fmla="*/ 22452 h 22452"/>
                    <a:gd name="connsiteX1" fmla="*/ 0 w 35570"/>
                    <a:gd name="connsiteY1" fmla="*/ 22452 h 22452"/>
                    <a:gd name="connsiteX2" fmla="*/ 0 w 35570"/>
                    <a:gd name="connsiteY2" fmla="*/ 0 h 22452"/>
                    <a:gd name="connsiteX3" fmla="*/ 35571 w 35570"/>
                    <a:gd name="connsiteY3" fmla="*/ 0 h 22452"/>
                    <a:gd name="connsiteX4" fmla="*/ 35571 w 3557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0" h="22452">
                      <a:moveTo>
                        <a:pt x="35571" y="22452"/>
                      </a:moveTo>
                      <a:lnTo>
                        <a:pt x="0" y="22452"/>
                      </a:lnTo>
                      <a:lnTo>
                        <a:pt x="0" y="0"/>
                      </a:lnTo>
                      <a:lnTo>
                        <a:pt x="35571" y="0"/>
                      </a:lnTo>
                      <a:lnTo>
                        <a:pt x="35571" y="22452"/>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7" name="Freeform 616">
                  <a:extLst>
                    <a:ext uri="{FF2B5EF4-FFF2-40B4-BE49-F238E27FC236}">
                      <a16:creationId xmlns:a16="http://schemas.microsoft.com/office/drawing/2014/main" id="{EDE77782-D311-7727-9DE6-97E09DC8502C}"/>
                    </a:ext>
                  </a:extLst>
                </p:cNvPr>
                <p:cNvSpPr/>
                <p:nvPr/>
              </p:nvSpPr>
              <p:spPr>
                <a:xfrm>
                  <a:off x="6117057" y="2854715"/>
                  <a:ext cx="361491" cy="56462"/>
                </a:xfrm>
                <a:custGeom>
                  <a:avLst/>
                  <a:gdLst>
                    <a:gd name="connsiteX0" fmla="*/ 0 w 361491"/>
                    <a:gd name="connsiteY0" fmla="*/ 56462 h 56462"/>
                    <a:gd name="connsiteX1" fmla="*/ 361492 w 361491"/>
                    <a:gd name="connsiteY1" fmla="*/ 56462 h 56462"/>
                    <a:gd name="connsiteX2" fmla="*/ 361492 w 361491"/>
                    <a:gd name="connsiteY2" fmla="*/ 0 h 56462"/>
                    <a:gd name="connsiteX3" fmla="*/ 0 w 361491"/>
                    <a:gd name="connsiteY3" fmla="*/ 0 h 56462"/>
                    <a:gd name="connsiteX4" fmla="*/ 0 w 361491"/>
                    <a:gd name="connsiteY4" fmla="*/ 56462 h 5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56462">
                      <a:moveTo>
                        <a:pt x="0" y="56462"/>
                      </a:moveTo>
                      <a:lnTo>
                        <a:pt x="361492" y="56462"/>
                      </a:lnTo>
                      <a:lnTo>
                        <a:pt x="361492" y="0"/>
                      </a:lnTo>
                      <a:lnTo>
                        <a:pt x="0" y="0"/>
                      </a:lnTo>
                      <a:lnTo>
                        <a:pt x="0" y="56462"/>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8" name="Freeform 617">
                  <a:extLst>
                    <a:ext uri="{FF2B5EF4-FFF2-40B4-BE49-F238E27FC236}">
                      <a16:creationId xmlns:a16="http://schemas.microsoft.com/office/drawing/2014/main" id="{96421544-B4AF-AA79-2C8C-2883CD586C9A}"/>
                    </a:ext>
                  </a:extLst>
                </p:cNvPr>
                <p:cNvSpPr/>
                <p:nvPr/>
              </p:nvSpPr>
              <p:spPr>
                <a:xfrm>
                  <a:off x="6092395" y="2898104"/>
                  <a:ext cx="410721" cy="142481"/>
                </a:xfrm>
                <a:custGeom>
                  <a:avLst/>
                  <a:gdLst>
                    <a:gd name="connsiteX0" fmla="*/ 0 w 410721"/>
                    <a:gd name="connsiteY0" fmla="*/ 142482 h 142481"/>
                    <a:gd name="connsiteX1" fmla="*/ 410721 w 410721"/>
                    <a:gd name="connsiteY1" fmla="*/ 142482 h 142481"/>
                    <a:gd name="connsiteX2" fmla="*/ 410721 w 410721"/>
                    <a:gd name="connsiteY2" fmla="*/ 0 h 142481"/>
                    <a:gd name="connsiteX3" fmla="*/ 0 w 410721"/>
                    <a:gd name="connsiteY3" fmla="*/ 0 h 142481"/>
                    <a:gd name="connsiteX4" fmla="*/ 0 w 410721"/>
                    <a:gd name="connsiteY4" fmla="*/ 142482 h 142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721" h="142481">
                      <a:moveTo>
                        <a:pt x="0" y="142482"/>
                      </a:moveTo>
                      <a:lnTo>
                        <a:pt x="410721" y="142482"/>
                      </a:lnTo>
                      <a:lnTo>
                        <a:pt x="410721" y="0"/>
                      </a:lnTo>
                      <a:lnTo>
                        <a:pt x="0" y="0"/>
                      </a:lnTo>
                      <a:lnTo>
                        <a:pt x="0" y="142482"/>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19" name="Freeform 618">
                  <a:extLst>
                    <a:ext uri="{FF2B5EF4-FFF2-40B4-BE49-F238E27FC236}">
                      <a16:creationId xmlns:a16="http://schemas.microsoft.com/office/drawing/2014/main" id="{D4DF5DFD-F0E4-0D5F-912D-0546DFA3EE79}"/>
                    </a:ext>
                  </a:extLst>
                </p:cNvPr>
                <p:cNvSpPr/>
                <p:nvPr/>
              </p:nvSpPr>
              <p:spPr>
                <a:xfrm>
                  <a:off x="6137925" y="3040585"/>
                  <a:ext cx="319755" cy="951424"/>
                </a:xfrm>
                <a:custGeom>
                  <a:avLst/>
                  <a:gdLst>
                    <a:gd name="connsiteX0" fmla="*/ 0 w 319755"/>
                    <a:gd name="connsiteY0" fmla="*/ 0 h 951424"/>
                    <a:gd name="connsiteX1" fmla="*/ 319756 w 319755"/>
                    <a:gd name="connsiteY1" fmla="*/ 0 h 951424"/>
                    <a:gd name="connsiteX2" fmla="*/ 319756 w 319755"/>
                    <a:gd name="connsiteY2" fmla="*/ 951425 h 951424"/>
                    <a:gd name="connsiteX3" fmla="*/ 0 w 319755"/>
                    <a:gd name="connsiteY3" fmla="*/ 951425 h 951424"/>
                    <a:gd name="connsiteX4" fmla="*/ 0 w 319755"/>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51424">
                      <a:moveTo>
                        <a:pt x="0" y="0"/>
                      </a:moveTo>
                      <a:lnTo>
                        <a:pt x="319756" y="0"/>
                      </a:lnTo>
                      <a:lnTo>
                        <a:pt x="319756" y="951425"/>
                      </a:lnTo>
                      <a:lnTo>
                        <a:pt x="0" y="951425"/>
                      </a:lnTo>
                      <a:lnTo>
                        <a:pt x="0" y="0"/>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0" name="Freeform 619">
                  <a:extLst>
                    <a:ext uri="{FF2B5EF4-FFF2-40B4-BE49-F238E27FC236}">
                      <a16:creationId xmlns:a16="http://schemas.microsoft.com/office/drawing/2014/main" id="{E2465919-56AB-C4C1-2253-D4BB4DB26924}"/>
                    </a:ext>
                  </a:extLst>
                </p:cNvPr>
                <p:cNvSpPr/>
                <p:nvPr/>
              </p:nvSpPr>
              <p:spPr>
                <a:xfrm>
                  <a:off x="6137925" y="3075164"/>
                  <a:ext cx="319755" cy="98524"/>
                </a:xfrm>
                <a:custGeom>
                  <a:avLst/>
                  <a:gdLst>
                    <a:gd name="connsiteX0" fmla="*/ 0 w 319755"/>
                    <a:gd name="connsiteY0" fmla="*/ 0 h 98524"/>
                    <a:gd name="connsiteX1" fmla="*/ 319756 w 319755"/>
                    <a:gd name="connsiteY1" fmla="*/ 0 h 98524"/>
                    <a:gd name="connsiteX2" fmla="*/ 319756 w 319755"/>
                    <a:gd name="connsiteY2" fmla="*/ 98525 h 98524"/>
                    <a:gd name="connsiteX3" fmla="*/ 0 w 319755"/>
                    <a:gd name="connsiteY3" fmla="*/ 98525 h 98524"/>
                    <a:gd name="connsiteX4" fmla="*/ 0 w 319755"/>
                    <a:gd name="connsiteY4" fmla="*/ 0 h 98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524">
                      <a:moveTo>
                        <a:pt x="0" y="0"/>
                      </a:moveTo>
                      <a:lnTo>
                        <a:pt x="319756" y="0"/>
                      </a:lnTo>
                      <a:lnTo>
                        <a:pt x="319756" y="98525"/>
                      </a:lnTo>
                      <a:lnTo>
                        <a:pt x="0" y="98525"/>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1" name="Freeform 620">
                  <a:extLst>
                    <a:ext uri="{FF2B5EF4-FFF2-40B4-BE49-F238E27FC236}">
                      <a16:creationId xmlns:a16="http://schemas.microsoft.com/office/drawing/2014/main" id="{0C13DAA0-11FE-3564-4F58-E416A63557A7}"/>
                    </a:ext>
                  </a:extLst>
                </p:cNvPr>
                <p:cNvSpPr/>
                <p:nvPr/>
              </p:nvSpPr>
              <p:spPr>
                <a:xfrm>
                  <a:off x="6137925" y="3225698"/>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2" name="Freeform 621">
                  <a:extLst>
                    <a:ext uri="{FF2B5EF4-FFF2-40B4-BE49-F238E27FC236}">
                      <a16:creationId xmlns:a16="http://schemas.microsoft.com/office/drawing/2014/main" id="{9483F9C5-5B30-2F68-713C-524123C12AF1}"/>
                    </a:ext>
                  </a:extLst>
                </p:cNvPr>
                <p:cNvSpPr/>
                <p:nvPr/>
              </p:nvSpPr>
              <p:spPr>
                <a:xfrm>
                  <a:off x="6137925" y="3376232"/>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3" name="Freeform 622">
                  <a:extLst>
                    <a:ext uri="{FF2B5EF4-FFF2-40B4-BE49-F238E27FC236}">
                      <a16:creationId xmlns:a16="http://schemas.microsoft.com/office/drawing/2014/main" id="{80310292-BA9E-8CBF-CB2A-4BC4021ACC3A}"/>
                    </a:ext>
                  </a:extLst>
                </p:cNvPr>
                <p:cNvSpPr/>
                <p:nvPr/>
              </p:nvSpPr>
              <p:spPr>
                <a:xfrm>
                  <a:off x="6137925" y="3526766"/>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4" name="Freeform 623">
                  <a:extLst>
                    <a:ext uri="{FF2B5EF4-FFF2-40B4-BE49-F238E27FC236}">
                      <a16:creationId xmlns:a16="http://schemas.microsoft.com/office/drawing/2014/main" id="{24CE87F3-61A3-128A-DDFF-FACCF34F7BE3}"/>
                    </a:ext>
                  </a:extLst>
                </p:cNvPr>
                <p:cNvSpPr/>
                <p:nvPr/>
              </p:nvSpPr>
              <p:spPr>
                <a:xfrm>
                  <a:off x="6137925" y="3677300"/>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5" name="Freeform 624">
                  <a:extLst>
                    <a:ext uri="{FF2B5EF4-FFF2-40B4-BE49-F238E27FC236}">
                      <a16:creationId xmlns:a16="http://schemas.microsoft.com/office/drawing/2014/main" id="{642669A9-C9C7-542E-10C3-A2F43EF4D0CE}"/>
                    </a:ext>
                  </a:extLst>
                </p:cNvPr>
                <p:cNvSpPr/>
                <p:nvPr/>
              </p:nvSpPr>
              <p:spPr>
                <a:xfrm>
                  <a:off x="6137925" y="3827834"/>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6" name="Freeform 625">
                  <a:extLst>
                    <a:ext uri="{FF2B5EF4-FFF2-40B4-BE49-F238E27FC236}">
                      <a16:creationId xmlns:a16="http://schemas.microsoft.com/office/drawing/2014/main" id="{372984A8-4EC3-A368-BA33-562C14EADC1F}"/>
                    </a:ext>
                  </a:extLst>
                </p:cNvPr>
                <p:cNvSpPr/>
                <p:nvPr/>
              </p:nvSpPr>
              <p:spPr>
                <a:xfrm>
                  <a:off x="6431311" y="3040396"/>
                  <a:ext cx="26369" cy="189"/>
                </a:xfrm>
                <a:custGeom>
                  <a:avLst/>
                  <a:gdLst>
                    <a:gd name="connsiteX0" fmla="*/ 26370 w 26369"/>
                    <a:gd name="connsiteY0" fmla="*/ 189 h 189"/>
                    <a:gd name="connsiteX1" fmla="*/ 0 w 26369"/>
                    <a:gd name="connsiteY1" fmla="*/ 189 h 189"/>
                    <a:gd name="connsiteX2" fmla="*/ 0 w 26369"/>
                    <a:gd name="connsiteY2" fmla="*/ 0 h 189"/>
                    <a:gd name="connsiteX3" fmla="*/ 26370 w 26369"/>
                    <a:gd name="connsiteY3" fmla="*/ 0 h 189"/>
                    <a:gd name="connsiteX4" fmla="*/ 26370 w 26369"/>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189">
                      <a:moveTo>
                        <a:pt x="26370" y="189"/>
                      </a:moveTo>
                      <a:lnTo>
                        <a:pt x="0" y="189"/>
                      </a:lnTo>
                      <a:lnTo>
                        <a:pt x="0" y="0"/>
                      </a:lnTo>
                      <a:lnTo>
                        <a:pt x="26370" y="0"/>
                      </a:lnTo>
                      <a:lnTo>
                        <a:pt x="26370" y="189"/>
                      </a:ln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7" name="Freeform 626">
                  <a:extLst>
                    <a:ext uri="{FF2B5EF4-FFF2-40B4-BE49-F238E27FC236}">
                      <a16:creationId xmlns:a16="http://schemas.microsoft.com/office/drawing/2014/main" id="{2A300629-6DA6-B18A-BD63-3DE9D77F3CED}"/>
                    </a:ext>
                  </a:extLst>
                </p:cNvPr>
                <p:cNvSpPr/>
                <p:nvPr/>
              </p:nvSpPr>
              <p:spPr>
                <a:xfrm>
                  <a:off x="6431311" y="3099890"/>
                  <a:ext cx="26369" cy="73798"/>
                </a:xfrm>
                <a:custGeom>
                  <a:avLst/>
                  <a:gdLst>
                    <a:gd name="connsiteX0" fmla="*/ 26370 w 26369"/>
                    <a:gd name="connsiteY0" fmla="*/ 73799 h 73798"/>
                    <a:gd name="connsiteX1" fmla="*/ 26370 w 26369"/>
                    <a:gd name="connsiteY1" fmla="*/ 73799 h 73798"/>
                    <a:gd name="connsiteX2" fmla="*/ 0 w 26369"/>
                    <a:gd name="connsiteY2" fmla="*/ 73799 h 73798"/>
                    <a:gd name="connsiteX3" fmla="*/ 0 w 26369"/>
                    <a:gd name="connsiteY3" fmla="*/ 0 h 73798"/>
                    <a:gd name="connsiteX4" fmla="*/ 26370 w 26369"/>
                    <a:gd name="connsiteY4" fmla="*/ 0 h 73798"/>
                    <a:gd name="connsiteX5" fmla="*/ 26370 w 26369"/>
                    <a:gd name="connsiteY5" fmla="*/ 73799 h 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98">
                      <a:moveTo>
                        <a:pt x="26370" y="73799"/>
                      </a:moveTo>
                      <a:lnTo>
                        <a:pt x="26370" y="73799"/>
                      </a:lnTo>
                      <a:lnTo>
                        <a:pt x="0" y="73799"/>
                      </a:lnTo>
                      <a:lnTo>
                        <a:pt x="0" y="0"/>
                      </a:lnTo>
                      <a:lnTo>
                        <a:pt x="26370" y="0"/>
                      </a:lnTo>
                      <a:lnTo>
                        <a:pt x="26370" y="73799"/>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8" name="Freeform 627">
                  <a:extLst>
                    <a:ext uri="{FF2B5EF4-FFF2-40B4-BE49-F238E27FC236}">
                      <a16:creationId xmlns:a16="http://schemas.microsoft.com/office/drawing/2014/main" id="{ED884BA5-4129-FB52-B307-21F964A132DC}"/>
                    </a:ext>
                  </a:extLst>
                </p:cNvPr>
                <p:cNvSpPr/>
                <p:nvPr/>
              </p:nvSpPr>
              <p:spPr>
                <a:xfrm>
                  <a:off x="6431311"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29" name="Freeform 628">
                  <a:extLst>
                    <a:ext uri="{FF2B5EF4-FFF2-40B4-BE49-F238E27FC236}">
                      <a16:creationId xmlns:a16="http://schemas.microsoft.com/office/drawing/2014/main" id="{A173D4F4-4575-AF1E-3588-7CE2C9B12963}"/>
                    </a:ext>
                  </a:extLst>
                </p:cNvPr>
                <p:cNvSpPr/>
                <p:nvPr/>
              </p:nvSpPr>
              <p:spPr>
                <a:xfrm>
                  <a:off x="6160026" y="3040396"/>
                  <a:ext cx="4268" cy="189"/>
                </a:xfrm>
                <a:custGeom>
                  <a:avLst/>
                  <a:gdLst>
                    <a:gd name="connsiteX0" fmla="*/ 4268 w 4268"/>
                    <a:gd name="connsiteY0" fmla="*/ 189 h 189"/>
                    <a:gd name="connsiteX1" fmla="*/ 285 w 4268"/>
                    <a:gd name="connsiteY1" fmla="*/ 189 h 189"/>
                    <a:gd name="connsiteX2" fmla="*/ 0 w 4268"/>
                    <a:gd name="connsiteY2" fmla="*/ 0 h 189"/>
                    <a:gd name="connsiteX3" fmla="*/ 4268 w 4268"/>
                    <a:gd name="connsiteY3" fmla="*/ 0 h 189"/>
                    <a:gd name="connsiteX4" fmla="*/ 4268 w 4268"/>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8" h="189">
                      <a:moveTo>
                        <a:pt x="4268" y="189"/>
                      </a:moveTo>
                      <a:lnTo>
                        <a:pt x="285" y="189"/>
                      </a:lnTo>
                      <a:lnTo>
                        <a:pt x="0" y="0"/>
                      </a:lnTo>
                      <a:lnTo>
                        <a:pt x="4268" y="0"/>
                      </a:lnTo>
                      <a:lnTo>
                        <a:pt x="4268" y="189"/>
                      </a:ln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0" name="Freeform 629">
                  <a:extLst>
                    <a:ext uri="{FF2B5EF4-FFF2-40B4-BE49-F238E27FC236}">
                      <a16:creationId xmlns:a16="http://schemas.microsoft.com/office/drawing/2014/main" id="{55672685-EB54-9124-31D2-3341F81E4074}"/>
                    </a:ext>
                  </a:extLst>
                </p:cNvPr>
                <p:cNvSpPr/>
                <p:nvPr/>
              </p:nvSpPr>
              <p:spPr>
                <a:xfrm>
                  <a:off x="6160311" y="3040585"/>
                  <a:ext cx="3983" cy="4073"/>
                </a:xfrm>
                <a:custGeom>
                  <a:avLst/>
                  <a:gdLst>
                    <a:gd name="connsiteX0" fmla="*/ 3984 w 3983"/>
                    <a:gd name="connsiteY0" fmla="*/ 4074 h 4073"/>
                    <a:gd name="connsiteX1" fmla="*/ 0 w 3983"/>
                    <a:gd name="connsiteY1" fmla="*/ 0 h 4073"/>
                    <a:gd name="connsiteX2" fmla="*/ 3984 w 3983"/>
                    <a:gd name="connsiteY2" fmla="*/ 0 h 4073"/>
                    <a:gd name="connsiteX3" fmla="*/ 3984 w 3983"/>
                    <a:gd name="connsiteY3" fmla="*/ 4074 h 4073"/>
                  </a:gdLst>
                  <a:ahLst/>
                  <a:cxnLst>
                    <a:cxn ang="0">
                      <a:pos x="connsiteX0" y="connsiteY0"/>
                    </a:cxn>
                    <a:cxn ang="0">
                      <a:pos x="connsiteX1" y="connsiteY1"/>
                    </a:cxn>
                    <a:cxn ang="0">
                      <a:pos x="connsiteX2" y="connsiteY2"/>
                    </a:cxn>
                    <a:cxn ang="0">
                      <a:pos x="connsiteX3" y="connsiteY3"/>
                    </a:cxn>
                  </a:cxnLst>
                  <a:rect l="l" t="t" r="r" b="b"/>
                  <a:pathLst>
                    <a:path w="3983" h="4073">
                      <a:moveTo>
                        <a:pt x="3984" y="4074"/>
                      </a:moveTo>
                      <a:lnTo>
                        <a:pt x="0" y="0"/>
                      </a:lnTo>
                      <a:lnTo>
                        <a:pt x="3984" y="0"/>
                      </a:lnTo>
                      <a:lnTo>
                        <a:pt x="3984" y="4074"/>
                      </a:lnTo>
                    </a:path>
                  </a:pathLst>
                </a:custGeom>
                <a:solidFill>
                  <a:srgbClr val="AAC1C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1" name="Freeform 630">
                  <a:extLst>
                    <a:ext uri="{FF2B5EF4-FFF2-40B4-BE49-F238E27FC236}">
                      <a16:creationId xmlns:a16="http://schemas.microsoft.com/office/drawing/2014/main" id="{4DFD1766-461E-6FBC-C01C-BA5FB264071C}"/>
                    </a:ext>
                  </a:extLst>
                </p:cNvPr>
                <p:cNvSpPr/>
                <p:nvPr/>
              </p:nvSpPr>
              <p:spPr>
                <a:xfrm>
                  <a:off x="6290547" y="3040585"/>
                  <a:ext cx="14512" cy="951424"/>
                </a:xfrm>
                <a:custGeom>
                  <a:avLst/>
                  <a:gdLst>
                    <a:gd name="connsiteX0" fmla="*/ 0 w 14512"/>
                    <a:gd name="connsiteY0" fmla="*/ 0 h 951424"/>
                    <a:gd name="connsiteX1" fmla="*/ 14513 w 14512"/>
                    <a:gd name="connsiteY1" fmla="*/ 0 h 951424"/>
                    <a:gd name="connsiteX2" fmla="*/ 14513 w 14512"/>
                    <a:gd name="connsiteY2" fmla="*/ 951425 h 951424"/>
                    <a:gd name="connsiteX3" fmla="*/ 0 w 14512"/>
                    <a:gd name="connsiteY3" fmla="*/ 951425 h 951424"/>
                    <a:gd name="connsiteX4" fmla="*/ 0 w 14512"/>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2" h="951424">
                      <a:moveTo>
                        <a:pt x="0" y="0"/>
                      </a:moveTo>
                      <a:lnTo>
                        <a:pt x="14513" y="0"/>
                      </a:lnTo>
                      <a:lnTo>
                        <a:pt x="14513" y="951425"/>
                      </a:lnTo>
                      <a:lnTo>
                        <a:pt x="0" y="951425"/>
                      </a:lnTo>
                      <a:lnTo>
                        <a:pt x="0" y="0"/>
                      </a:lnTo>
                    </a:path>
                  </a:pathLst>
                </a:custGeom>
                <a:solidFill>
                  <a:srgbClr val="FFFFFF">
                    <a:lumMod val="8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2" name="Freeform 631">
                  <a:extLst>
                    <a:ext uri="{FF2B5EF4-FFF2-40B4-BE49-F238E27FC236}">
                      <a16:creationId xmlns:a16="http://schemas.microsoft.com/office/drawing/2014/main" id="{E6D1A347-6622-C0FA-3DF2-18BF8985F005}"/>
                    </a:ext>
                  </a:extLst>
                </p:cNvPr>
                <p:cNvSpPr/>
                <p:nvPr/>
              </p:nvSpPr>
              <p:spPr>
                <a:xfrm>
                  <a:off x="6117057" y="2854715"/>
                  <a:ext cx="361491" cy="20841"/>
                </a:xfrm>
                <a:custGeom>
                  <a:avLst/>
                  <a:gdLst>
                    <a:gd name="connsiteX0" fmla="*/ 361492 w 361491"/>
                    <a:gd name="connsiteY0" fmla="*/ 20842 h 20841"/>
                    <a:gd name="connsiteX1" fmla="*/ 0 w 361491"/>
                    <a:gd name="connsiteY1" fmla="*/ 20842 h 20841"/>
                    <a:gd name="connsiteX2" fmla="*/ 0 w 361491"/>
                    <a:gd name="connsiteY2" fmla="*/ 0 h 20841"/>
                    <a:gd name="connsiteX3" fmla="*/ 361492 w 361491"/>
                    <a:gd name="connsiteY3" fmla="*/ 0 h 20841"/>
                    <a:gd name="connsiteX4" fmla="*/ 361492 w 361491"/>
                    <a:gd name="connsiteY4" fmla="*/ 20842 h 20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20841">
                      <a:moveTo>
                        <a:pt x="361492" y="20842"/>
                      </a:moveTo>
                      <a:lnTo>
                        <a:pt x="0" y="20842"/>
                      </a:lnTo>
                      <a:lnTo>
                        <a:pt x="0" y="0"/>
                      </a:lnTo>
                      <a:lnTo>
                        <a:pt x="361492" y="0"/>
                      </a:lnTo>
                      <a:lnTo>
                        <a:pt x="361492" y="2084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3" name="Freeform 632">
                  <a:extLst>
                    <a:ext uri="{FF2B5EF4-FFF2-40B4-BE49-F238E27FC236}">
                      <a16:creationId xmlns:a16="http://schemas.microsoft.com/office/drawing/2014/main" id="{BE73ED7B-5CEF-124F-16B7-67AF28820756}"/>
                    </a:ext>
                  </a:extLst>
                </p:cNvPr>
                <p:cNvSpPr/>
                <p:nvPr/>
              </p:nvSpPr>
              <p:spPr>
                <a:xfrm>
                  <a:off x="6105200" y="2826674"/>
                  <a:ext cx="385110" cy="30220"/>
                </a:xfrm>
                <a:custGeom>
                  <a:avLst/>
                  <a:gdLst>
                    <a:gd name="connsiteX0" fmla="*/ 0 w 385110"/>
                    <a:gd name="connsiteY0" fmla="*/ 30221 h 30220"/>
                    <a:gd name="connsiteX1" fmla="*/ 385110 w 385110"/>
                    <a:gd name="connsiteY1" fmla="*/ 30221 h 30220"/>
                    <a:gd name="connsiteX2" fmla="*/ 385110 w 385110"/>
                    <a:gd name="connsiteY2" fmla="*/ 0 h 30220"/>
                    <a:gd name="connsiteX3" fmla="*/ 0 w 385110"/>
                    <a:gd name="connsiteY3" fmla="*/ 0 h 30220"/>
                    <a:gd name="connsiteX4" fmla="*/ 0 w 385110"/>
                    <a:gd name="connsiteY4" fmla="*/ 30221 h 30220"/>
                    <a:gd name="connsiteX5" fmla="*/ 0 w 385110"/>
                    <a:gd name="connsiteY5" fmla="*/ 30221 h 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110" h="30220">
                      <a:moveTo>
                        <a:pt x="0" y="30221"/>
                      </a:moveTo>
                      <a:lnTo>
                        <a:pt x="385110" y="30221"/>
                      </a:lnTo>
                      <a:lnTo>
                        <a:pt x="385110" y="0"/>
                      </a:lnTo>
                      <a:lnTo>
                        <a:pt x="0" y="0"/>
                      </a:lnTo>
                      <a:lnTo>
                        <a:pt x="0" y="30221"/>
                      </a:lnTo>
                      <a:lnTo>
                        <a:pt x="0" y="30221"/>
                      </a:lnTo>
                      <a:close/>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4" name="Freeform 633">
                  <a:extLst>
                    <a:ext uri="{FF2B5EF4-FFF2-40B4-BE49-F238E27FC236}">
                      <a16:creationId xmlns:a16="http://schemas.microsoft.com/office/drawing/2014/main" id="{D9CA2F56-5D23-3E36-90DC-BFB36ED2B8C2}"/>
                    </a:ext>
                  </a:extLst>
                </p:cNvPr>
                <p:cNvSpPr/>
                <p:nvPr/>
              </p:nvSpPr>
              <p:spPr>
                <a:xfrm>
                  <a:off x="6137925" y="3019365"/>
                  <a:ext cx="22101" cy="21031"/>
                </a:xfrm>
                <a:custGeom>
                  <a:avLst/>
                  <a:gdLst>
                    <a:gd name="connsiteX0" fmla="*/ 22101 w 22101"/>
                    <a:gd name="connsiteY0" fmla="*/ 21031 h 21031"/>
                    <a:gd name="connsiteX1" fmla="*/ 0 w 22101"/>
                    <a:gd name="connsiteY1" fmla="*/ 21031 h 21031"/>
                    <a:gd name="connsiteX2" fmla="*/ 0 w 22101"/>
                    <a:gd name="connsiteY2" fmla="*/ 0 h 21031"/>
                    <a:gd name="connsiteX3" fmla="*/ 4174 w 22101"/>
                    <a:gd name="connsiteY3" fmla="*/ 3126 h 21031"/>
                    <a:gd name="connsiteX4" fmla="*/ 22101 w 22101"/>
                    <a:gd name="connsiteY4" fmla="*/ 21031 h 2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01" h="21031">
                      <a:moveTo>
                        <a:pt x="22101" y="21031"/>
                      </a:moveTo>
                      <a:lnTo>
                        <a:pt x="0" y="21031"/>
                      </a:lnTo>
                      <a:lnTo>
                        <a:pt x="0" y="0"/>
                      </a:lnTo>
                      <a:lnTo>
                        <a:pt x="4174" y="3126"/>
                      </a:lnTo>
                      <a:lnTo>
                        <a:pt x="22101" y="21031"/>
                      </a:ln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5" name="Freeform 634">
                  <a:extLst>
                    <a:ext uri="{FF2B5EF4-FFF2-40B4-BE49-F238E27FC236}">
                      <a16:creationId xmlns:a16="http://schemas.microsoft.com/office/drawing/2014/main" id="{50EF5905-7B9E-B60B-C5C6-7E52724347A8}"/>
                    </a:ext>
                  </a:extLst>
                </p:cNvPr>
                <p:cNvSpPr/>
                <p:nvPr/>
              </p:nvSpPr>
              <p:spPr>
                <a:xfrm>
                  <a:off x="6164295" y="3400958"/>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6" name="Freeform 635">
                  <a:extLst>
                    <a:ext uri="{FF2B5EF4-FFF2-40B4-BE49-F238E27FC236}">
                      <a16:creationId xmlns:a16="http://schemas.microsoft.com/office/drawing/2014/main" id="{46442607-6192-B9CA-18A2-987D370D764D}"/>
                    </a:ext>
                  </a:extLst>
                </p:cNvPr>
                <p:cNvSpPr/>
                <p:nvPr/>
              </p:nvSpPr>
              <p:spPr>
                <a:xfrm>
                  <a:off x="6164295" y="3551492"/>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7" name="Freeform 636">
                  <a:extLst>
                    <a:ext uri="{FF2B5EF4-FFF2-40B4-BE49-F238E27FC236}">
                      <a16:creationId xmlns:a16="http://schemas.microsoft.com/office/drawing/2014/main" id="{E5795D9F-6129-CEC3-07B7-7E3D5814E2AC}"/>
                    </a:ext>
                  </a:extLst>
                </p:cNvPr>
                <p:cNvSpPr/>
                <p:nvPr/>
              </p:nvSpPr>
              <p:spPr>
                <a:xfrm>
                  <a:off x="6164295" y="3702026"/>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8" name="Freeform 637">
                  <a:extLst>
                    <a:ext uri="{FF2B5EF4-FFF2-40B4-BE49-F238E27FC236}">
                      <a16:creationId xmlns:a16="http://schemas.microsoft.com/office/drawing/2014/main" id="{CE2DAAD7-7708-CDC9-9794-E119763C33CC}"/>
                    </a:ext>
                  </a:extLst>
                </p:cNvPr>
                <p:cNvSpPr/>
                <p:nvPr/>
              </p:nvSpPr>
              <p:spPr>
                <a:xfrm>
                  <a:off x="6164295" y="3852560"/>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39" name="Freeform 638">
                  <a:extLst>
                    <a:ext uri="{FF2B5EF4-FFF2-40B4-BE49-F238E27FC236}">
                      <a16:creationId xmlns:a16="http://schemas.microsoft.com/office/drawing/2014/main" id="{02AAC8D8-BC00-EA02-E6C6-2988EA07E5D3}"/>
                    </a:ext>
                  </a:extLst>
                </p:cNvPr>
                <p:cNvSpPr/>
                <p:nvPr/>
              </p:nvSpPr>
              <p:spPr>
                <a:xfrm>
                  <a:off x="6164295" y="3376232"/>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0" name="Freeform 639">
                  <a:extLst>
                    <a:ext uri="{FF2B5EF4-FFF2-40B4-BE49-F238E27FC236}">
                      <a16:creationId xmlns:a16="http://schemas.microsoft.com/office/drawing/2014/main" id="{F864BD17-92B9-763F-FAC1-751F5FB3EA2F}"/>
                    </a:ext>
                  </a:extLst>
                </p:cNvPr>
                <p:cNvSpPr/>
                <p:nvPr/>
              </p:nvSpPr>
              <p:spPr>
                <a:xfrm>
                  <a:off x="6164295" y="3526766"/>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1" name="Freeform 640">
                  <a:extLst>
                    <a:ext uri="{FF2B5EF4-FFF2-40B4-BE49-F238E27FC236}">
                      <a16:creationId xmlns:a16="http://schemas.microsoft.com/office/drawing/2014/main" id="{57AEE5FD-B7D9-D594-ECF5-6B39698C2D8C}"/>
                    </a:ext>
                  </a:extLst>
                </p:cNvPr>
                <p:cNvSpPr/>
                <p:nvPr/>
              </p:nvSpPr>
              <p:spPr>
                <a:xfrm>
                  <a:off x="6164295" y="3677300"/>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2" name="Freeform 641">
                  <a:extLst>
                    <a:ext uri="{FF2B5EF4-FFF2-40B4-BE49-F238E27FC236}">
                      <a16:creationId xmlns:a16="http://schemas.microsoft.com/office/drawing/2014/main" id="{04B97237-2596-630D-16AD-6F91C680AC8A}"/>
                    </a:ext>
                  </a:extLst>
                </p:cNvPr>
                <p:cNvSpPr/>
                <p:nvPr/>
              </p:nvSpPr>
              <p:spPr>
                <a:xfrm>
                  <a:off x="6164295" y="3827834"/>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3" name="Freeform 642">
                  <a:extLst>
                    <a:ext uri="{FF2B5EF4-FFF2-40B4-BE49-F238E27FC236}">
                      <a16:creationId xmlns:a16="http://schemas.microsoft.com/office/drawing/2014/main" id="{E22E701C-F225-C6A7-22B7-62CF013099CE}"/>
                    </a:ext>
                  </a:extLst>
                </p:cNvPr>
                <p:cNvSpPr/>
                <p:nvPr/>
              </p:nvSpPr>
              <p:spPr>
                <a:xfrm>
                  <a:off x="6431311" y="3400958"/>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4" name="Freeform 643">
                  <a:extLst>
                    <a:ext uri="{FF2B5EF4-FFF2-40B4-BE49-F238E27FC236}">
                      <a16:creationId xmlns:a16="http://schemas.microsoft.com/office/drawing/2014/main" id="{573D1CD9-C577-8A1C-452F-C5D40041470F}"/>
                    </a:ext>
                  </a:extLst>
                </p:cNvPr>
                <p:cNvSpPr/>
                <p:nvPr/>
              </p:nvSpPr>
              <p:spPr>
                <a:xfrm>
                  <a:off x="6431311" y="3551492"/>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5" name="Freeform 644">
                  <a:extLst>
                    <a:ext uri="{FF2B5EF4-FFF2-40B4-BE49-F238E27FC236}">
                      <a16:creationId xmlns:a16="http://schemas.microsoft.com/office/drawing/2014/main" id="{A92158BA-0A36-F76A-36E3-8A2006B1CFA7}"/>
                    </a:ext>
                  </a:extLst>
                </p:cNvPr>
                <p:cNvSpPr/>
                <p:nvPr/>
              </p:nvSpPr>
              <p:spPr>
                <a:xfrm>
                  <a:off x="6431311" y="3702026"/>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6" name="Freeform 645">
                  <a:extLst>
                    <a:ext uri="{FF2B5EF4-FFF2-40B4-BE49-F238E27FC236}">
                      <a16:creationId xmlns:a16="http://schemas.microsoft.com/office/drawing/2014/main" id="{F3A35868-678B-DB7F-91F7-82154A45DEBA}"/>
                    </a:ext>
                  </a:extLst>
                </p:cNvPr>
                <p:cNvSpPr/>
                <p:nvPr/>
              </p:nvSpPr>
              <p:spPr>
                <a:xfrm>
                  <a:off x="6431311" y="3852560"/>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7" name="Freeform 646">
                  <a:extLst>
                    <a:ext uri="{FF2B5EF4-FFF2-40B4-BE49-F238E27FC236}">
                      <a16:creationId xmlns:a16="http://schemas.microsoft.com/office/drawing/2014/main" id="{1C06747C-0E8F-EFCC-C859-44DFB131F8BE}"/>
                    </a:ext>
                  </a:extLst>
                </p:cNvPr>
                <p:cNvSpPr/>
                <p:nvPr/>
              </p:nvSpPr>
              <p:spPr>
                <a:xfrm>
                  <a:off x="6431311"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8" name="Freeform 647">
                  <a:extLst>
                    <a:ext uri="{FF2B5EF4-FFF2-40B4-BE49-F238E27FC236}">
                      <a16:creationId xmlns:a16="http://schemas.microsoft.com/office/drawing/2014/main" id="{A2AB92A6-8F38-2E31-04A1-E6352A8DE7C9}"/>
                    </a:ext>
                  </a:extLst>
                </p:cNvPr>
                <p:cNvSpPr/>
                <p:nvPr/>
              </p:nvSpPr>
              <p:spPr>
                <a:xfrm>
                  <a:off x="6431311"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49" name="Freeform 648">
                  <a:extLst>
                    <a:ext uri="{FF2B5EF4-FFF2-40B4-BE49-F238E27FC236}">
                      <a16:creationId xmlns:a16="http://schemas.microsoft.com/office/drawing/2014/main" id="{4C49DBD7-F66A-26AC-6CD7-268437B1A484}"/>
                    </a:ext>
                  </a:extLst>
                </p:cNvPr>
                <p:cNvSpPr/>
                <p:nvPr/>
              </p:nvSpPr>
              <p:spPr>
                <a:xfrm>
                  <a:off x="6431311"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0" name="Freeform 649">
                  <a:extLst>
                    <a:ext uri="{FF2B5EF4-FFF2-40B4-BE49-F238E27FC236}">
                      <a16:creationId xmlns:a16="http://schemas.microsoft.com/office/drawing/2014/main" id="{01221659-DEE5-13DC-D5DB-F060D5145043}"/>
                    </a:ext>
                  </a:extLst>
                </p:cNvPr>
                <p:cNvSpPr/>
                <p:nvPr/>
              </p:nvSpPr>
              <p:spPr>
                <a:xfrm>
                  <a:off x="6431311"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1" name="Freeform 650">
                  <a:extLst>
                    <a:ext uri="{FF2B5EF4-FFF2-40B4-BE49-F238E27FC236}">
                      <a16:creationId xmlns:a16="http://schemas.microsoft.com/office/drawing/2014/main" id="{2159575A-8651-B77A-76F4-D117E54A00C9}"/>
                    </a:ext>
                  </a:extLst>
                </p:cNvPr>
                <p:cNvSpPr/>
                <p:nvPr/>
              </p:nvSpPr>
              <p:spPr>
                <a:xfrm>
                  <a:off x="6137925" y="3040396"/>
                  <a:ext cx="22385" cy="189"/>
                </a:xfrm>
                <a:custGeom>
                  <a:avLst/>
                  <a:gdLst>
                    <a:gd name="connsiteX0" fmla="*/ 22386 w 22385"/>
                    <a:gd name="connsiteY0" fmla="*/ 189 h 189"/>
                    <a:gd name="connsiteX1" fmla="*/ 0 w 22385"/>
                    <a:gd name="connsiteY1" fmla="*/ 189 h 189"/>
                    <a:gd name="connsiteX2" fmla="*/ 0 w 22385"/>
                    <a:gd name="connsiteY2" fmla="*/ 0 h 189"/>
                    <a:gd name="connsiteX3" fmla="*/ 22101 w 22385"/>
                    <a:gd name="connsiteY3" fmla="*/ 0 h 189"/>
                    <a:gd name="connsiteX4" fmla="*/ 22386 w 22385"/>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5" h="189">
                      <a:moveTo>
                        <a:pt x="22386" y="189"/>
                      </a:moveTo>
                      <a:lnTo>
                        <a:pt x="0" y="189"/>
                      </a:lnTo>
                      <a:lnTo>
                        <a:pt x="0" y="0"/>
                      </a:lnTo>
                      <a:lnTo>
                        <a:pt x="22101" y="0"/>
                      </a:lnTo>
                      <a:lnTo>
                        <a:pt x="22386" y="189"/>
                      </a:lnTo>
                    </a:path>
                  </a:pathLst>
                </a:custGeom>
                <a:solidFill>
                  <a:srgbClr val="66858F"/>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2" name="Freeform 651">
                  <a:extLst>
                    <a:ext uri="{FF2B5EF4-FFF2-40B4-BE49-F238E27FC236}">
                      <a16:creationId xmlns:a16="http://schemas.microsoft.com/office/drawing/2014/main" id="{ABD34FAA-8C24-6EF9-6153-AE20C0046A22}"/>
                    </a:ext>
                  </a:extLst>
                </p:cNvPr>
                <p:cNvSpPr/>
                <p:nvPr/>
              </p:nvSpPr>
              <p:spPr>
                <a:xfrm>
                  <a:off x="6137925" y="3099890"/>
                  <a:ext cx="26369" cy="73798"/>
                </a:xfrm>
                <a:custGeom>
                  <a:avLst/>
                  <a:gdLst>
                    <a:gd name="connsiteX0" fmla="*/ 26370 w 26369"/>
                    <a:gd name="connsiteY0" fmla="*/ 73799 h 73798"/>
                    <a:gd name="connsiteX1" fmla="*/ 0 w 26369"/>
                    <a:gd name="connsiteY1" fmla="*/ 73799 h 73798"/>
                    <a:gd name="connsiteX2" fmla="*/ 0 w 26369"/>
                    <a:gd name="connsiteY2" fmla="*/ 0 h 73798"/>
                    <a:gd name="connsiteX3" fmla="*/ 26370 w 26369"/>
                    <a:gd name="connsiteY3" fmla="*/ 0 h 73798"/>
                    <a:gd name="connsiteX4" fmla="*/ 26370 w 26369"/>
                    <a:gd name="connsiteY4" fmla="*/ 73799 h 7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98">
                      <a:moveTo>
                        <a:pt x="26370" y="73799"/>
                      </a:moveTo>
                      <a:lnTo>
                        <a:pt x="0" y="73799"/>
                      </a:lnTo>
                      <a:lnTo>
                        <a:pt x="0" y="0"/>
                      </a:lnTo>
                      <a:lnTo>
                        <a:pt x="26370" y="0"/>
                      </a:lnTo>
                      <a:lnTo>
                        <a:pt x="26370" y="73799"/>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3" name="Freeform 652">
                  <a:extLst>
                    <a:ext uri="{FF2B5EF4-FFF2-40B4-BE49-F238E27FC236}">
                      <a16:creationId xmlns:a16="http://schemas.microsoft.com/office/drawing/2014/main" id="{78114881-4F8C-CE0E-261C-8261FE93C0D2}"/>
                    </a:ext>
                  </a:extLst>
                </p:cNvPr>
                <p:cNvSpPr/>
                <p:nvPr/>
              </p:nvSpPr>
              <p:spPr>
                <a:xfrm>
                  <a:off x="6137925"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4" name="Freeform 653">
                  <a:extLst>
                    <a:ext uri="{FF2B5EF4-FFF2-40B4-BE49-F238E27FC236}">
                      <a16:creationId xmlns:a16="http://schemas.microsoft.com/office/drawing/2014/main" id="{13A01C1F-6DE1-6336-6359-3FFB98D898D7}"/>
                    </a:ext>
                  </a:extLst>
                </p:cNvPr>
                <p:cNvSpPr/>
                <p:nvPr/>
              </p:nvSpPr>
              <p:spPr>
                <a:xfrm>
                  <a:off x="6137925" y="3400958"/>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5" name="Freeform 654">
                  <a:extLst>
                    <a:ext uri="{FF2B5EF4-FFF2-40B4-BE49-F238E27FC236}">
                      <a16:creationId xmlns:a16="http://schemas.microsoft.com/office/drawing/2014/main" id="{24CE0E58-907A-2EAB-6D2F-68E72C7FCA80}"/>
                    </a:ext>
                  </a:extLst>
                </p:cNvPr>
                <p:cNvSpPr/>
                <p:nvPr/>
              </p:nvSpPr>
              <p:spPr>
                <a:xfrm>
                  <a:off x="6137925" y="3551492"/>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6" name="Freeform 655">
                  <a:extLst>
                    <a:ext uri="{FF2B5EF4-FFF2-40B4-BE49-F238E27FC236}">
                      <a16:creationId xmlns:a16="http://schemas.microsoft.com/office/drawing/2014/main" id="{B26EED4B-F9BD-0898-93AD-1A05B0E43A56}"/>
                    </a:ext>
                  </a:extLst>
                </p:cNvPr>
                <p:cNvSpPr/>
                <p:nvPr/>
              </p:nvSpPr>
              <p:spPr>
                <a:xfrm>
                  <a:off x="6137925" y="3702026"/>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7" name="Freeform 656">
                  <a:extLst>
                    <a:ext uri="{FF2B5EF4-FFF2-40B4-BE49-F238E27FC236}">
                      <a16:creationId xmlns:a16="http://schemas.microsoft.com/office/drawing/2014/main" id="{5095E259-90E6-0025-429E-3441B1ED752C}"/>
                    </a:ext>
                  </a:extLst>
                </p:cNvPr>
                <p:cNvSpPr/>
                <p:nvPr/>
              </p:nvSpPr>
              <p:spPr>
                <a:xfrm>
                  <a:off x="6137925" y="3852560"/>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8" name="Freeform 657">
                  <a:extLst>
                    <a:ext uri="{FF2B5EF4-FFF2-40B4-BE49-F238E27FC236}">
                      <a16:creationId xmlns:a16="http://schemas.microsoft.com/office/drawing/2014/main" id="{B6C354D6-43FA-3542-44F1-E29E722500E0}"/>
                    </a:ext>
                  </a:extLst>
                </p:cNvPr>
                <p:cNvSpPr/>
                <p:nvPr/>
              </p:nvSpPr>
              <p:spPr>
                <a:xfrm>
                  <a:off x="6137925"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59" name="Freeform 658">
                  <a:extLst>
                    <a:ext uri="{FF2B5EF4-FFF2-40B4-BE49-F238E27FC236}">
                      <a16:creationId xmlns:a16="http://schemas.microsoft.com/office/drawing/2014/main" id="{D188205D-D39F-B692-F749-04DDAAD79A52}"/>
                    </a:ext>
                  </a:extLst>
                </p:cNvPr>
                <p:cNvSpPr/>
                <p:nvPr/>
              </p:nvSpPr>
              <p:spPr>
                <a:xfrm>
                  <a:off x="6137925"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0" name="Freeform 659">
                  <a:extLst>
                    <a:ext uri="{FF2B5EF4-FFF2-40B4-BE49-F238E27FC236}">
                      <a16:creationId xmlns:a16="http://schemas.microsoft.com/office/drawing/2014/main" id="{A0724B8D-7F81-E3C9-F58E-0B07A093C046}"/>
                    </a:ext>
                  </a:extLst>
                </p:cNvPr>
                <p:cNvSpPr/>
                <p:nvPr/>
              </p:nvSpPr>
              <p:spPr>
                <a:xfrm>
                  <a:off x="6137925"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1" name="Freeform 660">
                  <a:extLst>
                    <a:ext uri="{FF2B5EF4-FFF2-40B4-BE49-F238E27FC236}">
                      <a16:creationId xmlns:a16="http://schemas.microsoft.com/office/drawing/2014/main" id="{B4CBF441-E454-2367-A7C4-ABBA79147D01}"/>
                    </a:ext>
                  </a:extLst>
                </p:cNvPr>
                <p:cNvSpPr/>
                <p:nvPr/>
              </p:nvSpPr>
              <p:spPr>
                <a:xfrm>
                  <a:off x="6428276"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2" name="Freeform 661">
                  <a:extLst>
                    <a:ext uri="{FF2B5EF4-FFF2-40B4-BE49-F238E27FC236}">
                      <a16:creationId xmlns:a16="http://schemas.microsoft.com/office/drawing/2014/main" id="{20CCC6A6-0DD2-ABCB-456D-F095FBA4B0CF}"/>
                    </a:ext>
                  </a:extLst>
                </p:cNvPr>
                <p:cNvSpPr/>
                <p:nvPr/>
              </p:nvSpPr>
              <p:spPr>
                <a:xfrm>
                  <a:off x="6428276"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3" name="Freeform 662">
                  <a:extLst>
                    <a:ext uri="{FF2B5EF4-FFF2-40B4-BE49-F238E27FC236}">
                      <a16:creationId xmlns:a16="http://schemas.microsoft.com/office/drawing/2014/main" id="{A7005E3C-CD53-FFD3-0CB4-189BC27BAC55}"/>
                    </a:ext>
                  </a:extLst>
                </p:cNvPr>
                <p:cNvSpPr/>
                <p:nvPr/>
              </p:nvSpPr>
              <p:spPr>
                <a:xfrm>
                  <a:off x="6137925"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4" name="Freeform 663">
                  <a:extLst>
                    <a:ext uri="{FF2B5EF4-FFF2-40B4-BE49-F238E27FC236}">
                      <a16:creationId xmlns:a16="http://schemas.microsoft.com/office/drawing/2014/main" id="{F674E407-9D24-A949-FD2C-6AAA3830AF08}"/>
                    </a:ext>
                  </a:extLst>
                </p:cNvPr>
                <p:cNvSpPr/>
                <p:nvPr/>
              </p:nvSpPr>
              <p:spPr>
                <a:xfrm>
                  <a:off x="6137925"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5" name="Freeform 664">
                  <a:extLst>
                    <a:ext uri="{FF2B5EF4-FFF2-40B4-BE49-F238E27FC236}">
                      <a16:creationId xmlns:a16="http://schemas.microsoft.com/office/drawing/2014/main" id="{B42968F9-1C9B-C9E2-87D2-EF6C240087F0}"/>
                    </a:ext>
                  </a:extLst>
                </p:cNvPr>
                <p:cNvSpPr/>
                <p:nvPr/>
              </p:nvSpPr>
              <p:spPr>
                <a:xfrm>
                  <a:off x="6137925"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6" name="Freeform 665">
                  <a:extLst>
                    <a:ext uri="{FF2B5EF4-FFF2-40B4-BE49-F238E27FC236}">
                      <a16:creationId xmlns:a16="http://schemas.microsoft.com/office/drawing/2014/main" id="{1EB0B4C7-3592-18FF-372E-485F12B76274}"/>
                    </a:ext>
                  </a:extLst>
                </p:cNvPr>
                <p:cNvSpPr/>
                <p:nvPr/>
              </p:nvSpPr>
              <p:spPr>
                <a:xfrm>
                  <a:off x="6290547" y="3170657"/>
                  <a:ext cx="14512" cy="780049"/>
                </a:xfrm>
                <a:custGeom>
                  <a:avLst/>
                  <a:gdLst>
                    <a:gd name="connsiteX0" fmla="*/ 14513 w 14512"/>
                    <a:gd name="connsiteY0" fmla="*/ 780049 h 780049"/>
                    <a:gd name="connsiteX1" fmla="*/ 0 w 14512"/>
                    <a:gd name="connsiteY1" fmla="*/ 780049 h 780049"/>
                    <a:gd name="connsiteX2" fmla="*/ 0 w 14512"/>
                    <a:gd name="connsiteY2" fmla="*/ 755607 h 780049"/>
                    <a:gd name="connsiteX3" fmla="*/ 0 w 14512"/>
                    <a:gd name="connsiteY3" fmla="*/ 681904 h 780049"/>
                    <a:gd name="connsiteX4" fmla="*/ 0 w 14512"/>
                    <a:gd name="connsiteY4" fmla="*/ 657178 h 780049"/>
                    <a:gd name="connsiteX5" fmla="*/ 0 w 14512"/>
                    <a:gd name="connsiteY5" fmla="*/ 605073 h 780049"/>
                    <a:gd name="connsiteX6" fmla="*/ 0 w 14512"/>
                    <a:gd name="connsiteY6" fmla="*/ 531369 h 780049"/>
                    <a:gd name="connsiteX7" fmla="*/ 0 w 14512"/>
                    <a:gd name="connsiteY7" fmla="*/ 506643 h 780049"/>
                    <a:gd name="connsiteX8" fmla="*/ 0 w 14512"/>
                    <a:gd name="connsiteY8" fmla="*/ 454539 h 780049"/>
                    <a:gd name="connsiteX9" fmla="*/ 0 w 14512"/>
                    <a:gd name="connsiteY9" fmla="*/ 380835 h 780049"/>
                    <a:gd name="connsiteX10" fmla="*/ 0 w 14512"/>
                    <a:gd name="connsiteY10" fmla="*/ 356109 h 780049"/>
                    <a:gd name="connsiteX11" fmla="*/ 0 w 14512"/>
                    <a:gd name="connsiteY11" fmla="*/ 304005 h 780049"/>
                    <a:gd name="connsiteX12" fmla="*/ 0 w 14512"/>
                    <a:gd name="connsiteY12" fmla="*/ 230301 h 780049"/>
                    <a:gd name="connsiteX13" fmla="*/ 0 w 14512"/>
                    <a:gd name="connsiteY13" fmla="*/ 205575 h 780049"/>
                    <a:gd name="connsiteX14" fmla="*/ 0 w 14512"/>
                    <a:gd name="connsiteY14" fmla="*/ 153471 h 780049"/>
                    <a:gd name="connsiteX15" fmla="*/ 0 w 14512"/>
                    <a:gd name="connsiteY15" fmla="*/ 79767 h 780049"/>
                    <a:gd name="connsiteX16" fmla="*/ 0 w 14512"/>
                    <a:gd name="connsiteY16" fmla="*/ 55041 h 780049"/>
                    <a:gd name="connsiteX17" fmla="*/ 0 w 14512"/>
                    <a:gd name="connsiteY17" fmla="*/ 3032 h 780049"/>
                    <a:gd name="connsiteX18" fmla="*/ 0 w 14512"/>
                    <a:gd name="connsiteY18" fmla="*/ 0 h 780049"/>
                    <a:gd name="connsiteX19" fmla="*/ 14513 w 14512"/>
                    <a:gd name="connsiteY19" fmla="*/ 14589 h 780049"/>
                    <a:gd name="connsiteX20" fmla="*/ 14513 w 14512"/>
                    <a:gd name="connsiteY20" fmla="*/ 55041 h 780049"/>
                    <a:gd name="connsiteX21" fmla="*/ 14513 w 14512"/>
                    <a:gd name="connsiteY21" fmla="*/ 79767 h 780049"/>
                    <a:gd name="connsiteX22" fmla="*/ 14513 w 14512"/>
                    <a:gd name="connsiteY22" fmla="*/ 153471 h 780049"/>
                    <a:gd name="connsiteX23" fmla="*/ 14513 w 14512"/>
                    <a:gd name="connsiteY23" fmla="*/ 205575 h 780049"/>
                    <a:gd name="connsiteX24" fmla="*/ 14513 w 14512"/>
                    <a:gd name="connsiteY24" fmla="*/ 230301 h 780049"/>
                    <a:gd name="connsiteX25" fmla="*/ 14513 w 14512"/>
                    <a:gd name="connsiteY25" fmla="*/ 304005 h 780049"/>
                    <a:gd name="connsiteX26" fmla="*/ 14513 w 14512"/>
                    <a:gd name="connsiteY26" fmla="*/ 356109 h 780049"/>
                    <a:gd name="connsiteX27" fmla="*/ 14513 w 14512"/>
                    <a:gd name="connsiteY27" fmla="*/ 380835 h 780049"/>
                    <a:gd name="connsiteX28" fmla="*/ 14513 w 14512"/>
                    <a:gd name="connsiteY28" fmla="*/ 454539 h 780049"/>
                    <a:gd name="connsiteX29" fmla="*/ 14513 w 14512"/>
                    <a:gd name="connsiteY29" fmla="*/ 506643 h 780049"/>
                    <a:gd name="connsiteX30" fmla="*/ 14513 w 14512"/>
                    <a:gd name="connsiteY30" fmla="*/ 531369 h 780049"/>
                    <a:gd name="connsiteX31" fmla="*/ 14513 w 14512"/>
                    <a:gd name="connsiteY31" fmla="*/ 605073 h 780049"/>
                    <a:gd name="connsiteX32" fmla="*/ 14513 w 14512"/>
                    <a:gd name="connsiteY32" fmla="*/ 657178 h 780049"/>
                    <a:gd name="connsiteX33" fmla="*/ 14513 w 14512"/>
                    <a:gd name="connsiteY33" fmla="*/ 681904 h 780049"/>
                    <a:gd name="connsiteX34" fmla="*/ 14513 w 14512"/>
                    <a:gd name="connsiteY34" fmla="*/ 755607 h 780049"/>
                    <a:gd name="connsiteX35" fmla="*/ 14513 w 14512"/>
                    <a:gd name="connsiteY35" fmla="*/ 780049 h 78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512" h="780049">
                      <a:moveTo>
                        <a:pt x="14513" y="780049"/>
                      </a:moveTo>
                      <a:lnTo>
                        <a:pt x="0" y="780049"/>
                      </a:lnTo>
                      <a:lnTo>
                        <a:pt x="0" y="755607"/>
                      </a:lnTo>
                      <a:lnTo>
                        <a:pt x="0" y="681904"/>
                      </a:lnTo>
                      <a:lnTo>
                        <a:pt x="0" y="657178"/>
                      </a:lnTo>
                      <a:lnTo>
                        <a:pt x="0" y="605073"/>
                      </a:lnTo>
                      <a:lnTo>
                        <a:pt x="0" y="531369"/>
                      </a:lnTo>
                      <a:lnTo>
                        <a:pt x="0" y="506643"/>
                      </a:lnTo>
                      <a:lnTo>
                        <a:pt x="0" y="454539"/>
                      </a:lnTo>
                      <a:lnTo>
                        <a:pt x="0" y="380835"/>
                      </a:lnTo>
                      <a:lnTo>
                        <a:pt x="0" y="356109"/>
                      </a:lnTo>
                      <a:lnTo>
                        <a:pt x="0" y="304005"/>
                      </a:lnTo>
                      <a:lnTo>
                        <a:pt x="0" y="230301"/>
                      </a:lnTo>
                      <a:lnTo>
                        <a:pt x="0" y="205575"/>
                      </a:lnTo>
                      <a:lnTo>
                        <a:pt x="0" y="153471"/>
                      </a:lnTo>
                      <a:lnTo>
                        <a:pt x="0" y="79767"/>
                      </a:lnTo>
                      <a:lnTo>
                        <a:pt x="0" y="55041"/>
                      </a:lnTo>
                      <a:lnTo>
                        <a:pt x="0" y="3032"/>
                      </a:lnTo>
                      <a:lnTo>
                        <a:pt x="0" y="0"/>
                      </a:lnTo>
                      <a:lnTo>
                        <a:pt x="14513" y="14589"/>
                      </a:lnTo>
                      <a:lnTo>
                        <a:pt x="14513" y="55041"/>
                      </a:lnTo>
                      <a:lnTo>
                        <a:pt x="14513" y="79767"/>
                      </a:lnTo>
                      <a:lnTo>
                        <a:pt x="14513" y="153471"/>
                      </a:lnTo>
                      <a:lnTo>
                        <a:pt x="14513" y="205575"/>
                      </a:lnTo>
                      <a:lnTo>
                        <a:pt x="14513" y="230301"/>
                      </a:lnTo>
                      <a:lnTo>
                        <a:pt x="14513" y="304005"/>
                      </a:lnTo>
                      <a:lnTo>
                        <a:pt x="14513" y="356109"/>
                      </a:lnTo>
                      <a:lnTo>
                        <a:pt x="14513" y="380835"/>
                      </a:lnTo>
                      <a:lnTo>
                        <a:pt x="14513" y="454539"/>
                      </a:lnTo>
                      <a:lnTo>
                        <a:pt x="14513" y="506643"/>
                      </a:lnTo>
                      <a:lnTo>
                        <a:pt x="14513" y="531369"/>
                      </a:lnTo>
                      <a:lnTo>
                        <a:pt x="14513" y="605073"/>
                      </a:lnTo>
                      <a:lnTo>
                        <a:pt x="14513" y="657178"/>
                      </a:lnTo>
                      <a:lnTo>
                        <a:pt x="14513" y="681904"/>
                      </a:lnTo>
                      <a:lnTo>
                        <a:pt x="14513" y="755607"/>
                      </a:lnTo>
                      <a:lnTo>
                        <a:pt x="14513" y="780049"/>
                      </a:lnTo>
                    </a:path>
                  </a:pathLst>
                </a:custGeom>
                <a:solidFill>
                  <a:srgbClr val="A0A0A3">
                    <a:lumMod val="60000"/>
                    <a:lumOff val="4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7" name="Freeform 666">
                  <a:extLst>
                    <a:ext uri="{FF2B5EF4-FFF2-40B4-BE49-F238E27FC236}">
                      <a16:creationId xmlns:a16="http://schemas.microsoft.com/office/drawing/2014/main" id="{832F5D04-7FC2-D0C3-6DBA-561038C80B98}"/>
                    </a:ext>
                  </a:extLst>
                </p:cNvPr>
                <p:cNvSpPr/>
                <p:nvPr/>
              </p:nvSpPr>
              <p:spPr>
                <a:xfrm>
                  <a:off x="6060619" y="3019081"/>
                  <a:ext cx="474368" cy="972929"/>
                </a:xfrm>
                <a:custGeom>
                  <a:avLst/>
                  <a:gdLst>
                    <a:gd name="connsiteX0" fmla="*/ 397062 w 474368"/>
                    <a:gd name="connsiteY0" fmla="*/ 0 h 972929"/>
                    <a:gd name="connsiteX1" fmla="*/ 474369 w 474368"/>
                    <a:gd name="connsiteY1" fmla="*/ 0 h 972929"/>
                    <a:gd name="connsiteX2" fmla="*/ 474369 w 474368"/>
                    <a:gd name="connsiteY2" fmla="*/ 972930 h 972929"/>
                    <a:gd name="connsiteX3" fmla="*/ 397062 w 474368"/>
                    <a:gd name="connsiteY3" fmla="*/ 972930 h 972929"/>
                    <a:gd name="connsiteX4" fmla="*/ 397062 w 474368"/>
                    <a:gd name="connsiteY4" fmla="*/ 0 h 972929"/>
                    <a:gd name="connsiteX5" fmla="*/ 0 w 474368"/>
                    <a:gd name="connsiteY5" fmla="*/ 0 h 972929"/>
                    <a:gd name="connsiteX6" fmla="*/ 77307 w 474368"/>
                    <a:gd name="connsiteY6" fmla="*/ 0 h 972929"/>
                    <a:gd name="connsiteX7" fmla="*/ 77307 w 474368"/>
                    <a:gd name="connsiteY7" fmla="*/ 972930 h 972929"/>
                    <a:gd name="connsiteX8" fmla="*/ 0 w 474368"/>
                    <a:gd name="connsiteY8" fmla="*/ 972930 h 972929"/>
                    <a:gd name="connsiteX9" fmla="*/ 0 w 474368"/>
                    <a:gd name="connsiteY9" fmla="*/ 0 h 97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368" h="972929">
                      <a:moveTo>
                        <a:pt x="397062" y="0"/>
                      </a:moveTo>
                      <a:lnTo>
                        <a:pt x="474369" y="0"/>
                      </a:lnTo>
                      <a:lnTo>
                        <a:pt x="474369" y="972930"/>
                      </a:lnTo>
                      <a:lnTo>
                        <a:pt x="397062" y="972930"/>
                      </a:lnTo>
                      <a:lnTo>
                        <a:pt x="397062" y="0"/>
                      </a:lnTo>
                      <a:moveTo>
                        <a:pt x="0" y="0"/>
                      </a:moveTo>
                      <a:lnTo>
                        <a:pt x="77307" y="0"/>
                      </a:lnTo>
                      <a:lnTo>
                        <a:pt x="77307" y="972930"/>
                      </a:lnTo>
                      <a:lnTo>
                        <a:pt x="0" y="972930"/>
                      </a:lnTo>
                      <a:lnTo>
                        <a:pt x="0" y="0"/>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8" name="Freeform 667">
                  <a:extLst>
                    <a:ext uri="{FF2B5EF4-FFF2-40B4-BE49-F238E27FC236}">
                      <a16:creationId xmlns:a16="http://schemas.microsoft.com/office/drawing/2014/main" id="{979D4679-4273-389A-F6B6-46D55A31AA82}"/>
                    </a:ext>
                  </a:extLst>
                </p:cNvPr>
                <p:cNvSpPr/>
                <p:nvPr/>
              </p:nvSpPr>
              <p:spPr>
                <a:xfrm>
                  <a:off x="6028463" y="3950706"/>
                  <a:ext cx="538680" cy="91040"/>
                </a:xfrm>
                <a:custGeom>
                  <a:avLst/>
                  <a:gdLst>
                    <a:gd name="connsiteX0" fmla="*/ 0 w 538680"/>
                    <a:gd name="connsiteY0" fmla="*/ 0 h 91040"/>
                    <a:gd name="connsiteX1" fmla="*/ 538680 w 538680"/>
                    <a:gd name="connsiteY1" fmla="*/ 0 h 91040"/>
                    <a:gd name="connsiteX2" fmla="*/ 538680 w 538680"/>
                    <a:gd name="connsiteY2" fmla="*/ 91040 h 91040"/>
                    <a:gd name="connsiteX3" fmla="*/ 0 w 538680"/>
                    <a:gd name="connsiteY3" fmla="*/ 91040 h 91040"/>
                    <a:gd name="connsiteX4" fmla="*/ 0 w 538680"/>
                    <a:gd name="connsiteY4" fmla="*/ 0 h 9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680" h="91040">
                      <a:moveTo>
                        <a:pt x="0" y="0"/>
                      </a:moveTo>
                      <a:lnTo>
                        <a:pt x="538680" y="0"/>
                      </a:lnTo>
                      <a:lnTo>
                        <a:pt x="538680" y="91040"/>
                      </a:lnTo>
                      <a:lnTo>
                        <a:pt x="0" y="91040"/>
                      </a:lnTo>
                      <a:lnTo>
                        <a:pt x="0" y="0"/>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69" name="Freeform 668">
                  <a:extLst>
                    <a:ext uri="{FF2B5EF4-FFF2-40B4-BE49-F238E27FC236}">
                      <a16:creationId xmlns:a16="http://schemas.microsoft.com/office/drawing/2014/main" id="{E06A5148-B6C8-ED48-B425-71D5D69ACF20}"/>
                    </a:ext>
                  </a:extLst>
                </p:cNvPr>
                <p:cNvSpPr/>
                <p:nvPr/>
              </p:nvSpPr>
              <p:spPr>
                <a:xfrm>
                  <a:off x="6164200" y="4003568"/>
                  <a:ext cx="43348" cy="44809"/>
                </a:xfrm>
                <a:custGeom>
                  <a:avLst/>
                  <a:gdLst>
                    <a:gd name="connsiteX0" fmla="*/ 0 w 43348"/>
                    <a:gd name="connsiteY0" fmla="*/ 44810 h 44809"/>
                    <a:gd name="connsiteX1" fmla="*/ 0 w 43348"/>
                    <a:gd name="connsiteY1" fmla="*/ 44810 h 44809"/>
                    <a:gd name="connsiteX2" fmla="*/ 43349 w 43348"/>
                    <a:gd name="connsiteY2" fmla="*/ 474 h 44809"/>
                    <a:gd name="connsiteX3" fmla="*/ 43349 w 43348"/>
                    <a:gd name="connsiteY3" fmla="*/ 474 h 44809"/>
                    <a:gd name="connsiteX4" fmla="*/ 42779 w 43348"/>
                    <a:gd name="connsiteY4" fmla="*/ 0 h 44809"/>
                    <a:gd name="connsiteX5" fmla="*/ 43349 w 43348"/>
                    <a:gd name="connsiteY5" fmla="*/ 474 h 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48" h="44809">
                      <a:moveTo>
                        <a:pt x="0" y="44810"/>
                      </a:moveTo>
                      <a:lnTo>
                        <a:pt x="0" y="44810"/>
                      </a:lnTo>
                      <a:moveTo>
                        <a:pt x="43349" y="474"/>
                      </a:moveTo>
                      <a:lnTo>
                        <a:pt x="43349" y="474"/>
                      </a:lnTo>
                      <a:cubicBezTo>
                        <a:pt x="43349" y="474"/>
                        <a:pt x="42969" y="190"/>
                        <a:pt x="42779" y="0"/>
                      </a:cubicBezTo>
                      <a:lnTo>
                        <a:pt x="43349" y="474"/>
                      </a:lnTo>
                    </a:path>
                  </a:pathLst>
                </a:custGeom>
                <a:solidFill>
                  <a:srgbClr val="84B6C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70" name="Freeform 669">
                  <a:extLst>
                    <a:ext uri="{FF2B5EF4-FFF2-40B4-BE49-F238E27FC236}">
                      <a16:creationId xmlns:a16="http://schemas.microsoft.com/office/drawing/2014/main" id="{D206F7F8-C363-D292-56CD-32DE7511AAC0}"/>
                    </a:ext>
                  </a:extLst>
                </p:cNvPr>
                <p:cNvSpPr/>
                <p:nvPr/>
              </p:nvSpPr>
              <p:spPr>
                <a:xfrm>
                  <a:off x="6048193" y="3998926"/>
                  <a:ext cx="75219" cy="49641"/>
                </a:xfrm>
                <a:custGeom>
                  <a:avLst/>
                  <a:gdLst>
                    <a:gd name="connsiteX0" fmla="*/ 6450 w 75219"/>
                    <a:gd name="connsiteY0" fmla="*/ 49641 h 49641"/>
                    <a:gd name="connsiteX1" fmla="*/ 6450 w 75219"/>
                    <a:gd name="connsiteY1" fmla="*/ 49641 h 49641"/>
                    <a:gd name="connsiteX2" fmla="*/ 6166 w 75219"/>
                    <a:gd name="connsiteY2" fmla="*/ 49641 h 49641"/>
                    <a:gd name="connsiteX3" fmla="*/ 6166 w 75219"/>
                    <a:gd name="connsiteY3" fmla="*/ 49641 h 49641"/>
                    <a:gd name="connsiteX4" fmla="*/ 0 w 75219"/>
                    <a:gd name="connsiteY4" fmla="*/ 42915 h 49641"/>
                    <a:gd name="connsiteX5" fmla="*/ 0 w 75219"/>
                    <a:gd name="connsiteY5" fmla="*/ 42915 h 49641"/>
                    <a:gd name="connsiteX6" fmla="*/ 0 w 75219"/>
                    <a:gd name="connsiteY6" fmla="*/ 42915 h 49641"/>
                    <a:gd name="connsiteX7" fmla="*/ 0 w 75219"/>
                    <a:gd name="connsiteY7" fmla="*/ 42915 h 49641"/>
                    <a:gd name="connsiteX8" fmla="*/ 0 w 75219"/>
                    <a:gd name="connsiteY8" fmla="*/ 42915 h 49641"/>
                    <a:gd name="connsiteX9" fmla="*/ 0 w 75219"/>
                    <a:gd name="connsiteY9" fmla="*/ 42915 h 49641"/>
                    <a:gd name="connsiteX10" fmla="*/ 0 w 75219"/>
                    <a:gd name="connsiteY10" fmla="*/ 42915 h 49641"/>
                    <a:gd name="connsiteX11" fmla="*/ 0 w 75219"/>
                    <a:gd name="connsiteY11" fmla="*/ 42915 h 49641"/>
                    <a:gd name="connsiteX12" fmla="*/ 0 w 75219"/>
                    <a:gd name="connsiteY12" fmla="*/ 42820 h 49641"/>
                    <a:gd name="connsiteX13" fmla="*/ 0 w 75219"/>
                    <a:gd name="connsiteY13" fmla="*/ 42820 h 49641"/>
                    <a:gd name="connsiteX14" fmla="*/ 0 w 75219"/>
                    <a:gd name="connsiteY14" fmla="*/ 42820 h 49641"/>
                    <a:gd name="connsiteX15" fmla="*/ 0 w 75219"/>
                    <a:gd name="connsiteY15" fmla="*/ 42820 h 49641"/>
                    <a:gd name="connsiteX16" fmla="*/ 75220 w 75219"/>
                    <a:gd name="connsiteY16" fmla="*/ 0 h 49641"/>
                    <a:gd name="connsiteX17" fmla="*/ 75220 w 75219"/>
                    <a:gd name="connsiteY17" fmla="*/ 0 h 49641"/>
                    <a:gd name="connsiteX18" fmla="*/ 75030 w 75219"/>
                    <a:gd name="connsiteY18" fmla="*/ 0 h 49641"/>
                    <a:gd name="connsiteX19" fmla="*/ 75030 w 75219"/>
                    <a:gd name="connsiteY19" fmla="*/ 0 h 49641"/>
                    <a:gd name="connsiteX20" fmla="*/ 75030 w 75219"/>
                    <a:gd name="connsiteY20" fmla="*/ 0 h 49641"/>
                    <a:gd name="connsiteX21" fmla="*/ 75030 w 75219"/>
                    <a:gd name="connsiteY21" fmla="*/ 0 h 49641"/>
                    <a:gd name="connsiteX22" fmla="*/ 75030 w 75219"/>
                    <a:gd name="connsiteY22" fmla="*/ 0 h 49641"/>
                    <a:gd name="connsiteX23" fmla="*/ 75030 w 75219"/>
                    <a:gd name="connsiteY23" fmla="*/ 0 h 49641"/>
                    <a:gd name="connsiteX24" fmla="*/ 75030 w 75219"/>
                    <a:gd name="connsiteY24" fmla="*/ 0 h 49641"/>
                    <a:gd name="connsiteX25" fmla="*/ 75030 w 75219"/>
                    <a:gd name="connsiteY25" fmla="*/ 0 h 49641"/>
                    <a:gd name="connsiteX26" fmla="*/ 75030 w 75219"/>
                    <a:gd name="connsiteY26" fmla="*/ 0 h 49641"/>
                    <a:gd name="connsiteX27" fmla="*/ 75030 w 75219"/>
                    <a:gd name="connsiteY27" fmla="*/ 0 h 49641"/>
                    <a:gd name="connsiteX28" fmla="*/ 75030 w 75219"/>
                    <a:gd name="connsiteY28" fmla="*/ 0 h 49641"/>
                    <a:gd name="connsiteX29" fmla="*/ 75030 w 75219"/>
                    <a:gd name="connsiteY29" fmla="*/ 0 h 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219" h="49641">
                      <a:moveTo>
                        <a:pt x="6450" y="49641"/>
                      </a:moveTo>
                      <a:lnTo>
                        <a:pt x="6450" y="49641"/>
                      </a:lnTo>
                      <a:moveTo>
                        <a:pt x="6166" y="49641"/>
                      </a:moveTo>
                      <a:lnTo>
                        <a:pt x="6166" y="49641"/>
                      </a:lnTo>
                      <a:moveTo>
                        <a:pt x="0" y="42915"/>
                      </a:moveTo>
                      <a:lnTo>
                        <a:pt x="0" y="42915"/>
                      </a:lnTo>
                      <a:moveTo>
                        <a:pt x="0" y="42915"/>
                      </a:moveTo>
                      <a:lnTo>
                        <a:pt x="0" y="42915"/>
                      </a:lnTo>
                      <a:moveTo>
                        <a:pt x="0" y="42915"/>
                      </a:moveTo>
                      <a:lnTo>
                        <a:pt x="0" y="42915"/>
                      </a:lnTo>
                      <a:moveTo>
                        <a:pt x="0" y="42915"/>
                      </a:moveTo>
                      <a:lnTo>
                        <a:pt x="0" y="42915"/>
                      </a:lnTo>
                      <a:moveTo>
                        <a:pt x="0" y="42820"/>
                      </a:moveTo>
                      <a:lnTo>
                        <a:pt x="0" y="42820"/>
                      </a:lnTo>
                      <a:moveTo>
                        <a:pt x="0" y="42820"/>
                      </a:moveTo>
                      <a:lnTo>
                        <a:pt x="0" y="42820"/>
                      </a:lnTo>
                      <a:moveTo>
                        <a:pt x="75220" y="0"/>
                      </a:moveTo>
                      <a:lnTo>
                        <a:pt x="7522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path>
                  </a:pathLst>
                </a:custGeom>
                <a:solidFill>
                  <a:srgbClr val="84B6C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3" name="Group 2">
                <a:extLst>
                  <a:ext uri="{FF2B5EF4-FFF2-40B4-BE49-F238E27FC236}">
                    <a16:creationId xmlns:a16="http://schemas.microsoft.com/office/drawing/2014/main" id="{EC2C33DE-A153-455E-0C57-E79632BA20F5}"/>
                  </a:ext>
                </a:extLst>
              </p:cNvPr>
              <p:cNvGrpSpPr/>
              <p:nvPr/>
            </p:nvGrpSpPr>
            <p:grpSpPr>
              <a:xfrm>
                <a:off x="1665078" y="4779914"/>
                <a:ext cx="99835" cy="99857"/>
                <a:chOff x="1623029" y="1562771"/>
                <a:chExt cx="146511" cy="146543"/>
              </a:xfrm>
            </p:grpSpPr>
            <p:sp>
              <p:nvSpPr>
                <p:cNvPr id="671" name="Freeform 670">
                  <a:extLst>
                    <a:ext uri="{FF2B5EF4-FFF2-40B4-BE49-F238E27FC236}">
                      <a16:creationId xmlns:a16="http://schemas.microsoft.com/office/drawing/2014/main" id="{10D06EE6-1B35-C95C-2EA5-44884BD6D312}"/>
                    </a:ext>
                  </a:extLst>
                </p:cNvPr>
                <p:cNvSpPr/>
                <p:nvPr/>
              </p:nvSpPr>
              <p:spPr>
                <a:xfrm rot="18103201">
                  <a:off x="1623013" y="1562787"/>
                  <a:ext cx="146543" cy="146511"/>
                </a:xfrm>
                <a:custGeom>
                  <a:avLst/>
                  <a:gdLst>
                    <a:gd name="connsiteX0" fmla="*/ 901647 w 902362"/>
                    <a:gd name="connsiteY0" fmla="*/ 450894 h 902169"/>
                    <a:gd name="connsiteX1" fmla="*/ 450465 w 902362"/>
                    <a:gd name="connsiteY1" fmla="*/ 901979 h 902169"/>
                    <a:gd name="connsiteX2" fmla="*/ -716 w 902362"/>
                    <a:gd name="connsiteY2" fmla="*/ 450894 h 902169"/>
                    <a:gd name="connsiteX3" fmla="*/ 450465 w 902362"/>
                    <a:gd name="connsiteY3" fmla="*/ -190 h 902169"/>
                    <a:gd name="connsiteX4" fmla="*/ 901647 w 902362"/>
                    <a:gd name="connsiteY4" fmla="*/ 450894 h 902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362" h="902169">
                      <a:moveTo>
                        <a:pt x="901647" y="450894"/>
                      </a:moveTo>
                      <a:cubicBezTo>
                        <a:pt x="901647" y="700021"/>
                        <a:pt x="699646" y="901979"/>
                        <a:pt x="450465" y="901979"/>
                      </a:cubicBezTo>
                      <a:cubicBezTo>
                        <a:pt x="201284" y="901979"/>
                        <a:pt x="-716" y="700021"/>
                        <a:pt x="-716" y="450894"/>
                      </a:cubicBezTo>
                      <a:cubicBezTo>
                        <a:pt x="-716" y="201767"/>
                        <a:pt x="201284" y="-190"/>
                        <a:pt x="450465" y="-190"/>
                      </a:cubicBezTo>
                      <a:cubicBezTo>
                        <a:pt x="699646" y="-190"/>
                        <a:pt x="901647" y="201767"/>
                        <a:pt x="901647" y="450894"/>
                      </a:cubicBez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672" name="Graphic 165">
                  <a:extLst>
                    <a:ext uri="{FF2B5EF4-FFF2-40B4-BE49-F238E27FC236}">
                      <a16:creationId xmlns:a16="http://schemas.microsoft.com/office/drawing/2014/main" id="{6BF96930-1384-F48C-7B82-D1CAF7317006}"/>
                    </a:ext>
                  </a:extLst>
                </p:cNvPr>
                <p:cNvSpPr/>
                <p:nvPr/>
              </p:nvSpPr>
              <p:spPr>
                <a:xfrm>
                  <a:off x="1649739" y="1591871"/>
                  <a:ext cx="92225" cy="92493"/>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ysClr val="window" lastClr="FFFFF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sp>
          <p:nvSpPr>
            <p:cNvPr id="674" name="TextBox 673">
              <a:extLst>
                <a:ext uri="{FF2B5EF4-FFF2-40B4-BE49-F238E27FC236}">
                  <a16:creationId xmlns:a16="http://schemas.microsoft.com/office/drawing/2014/main" id="{7A94541D-3411-41F6-CC0A-596D2E8A01BC}"/>
                </a:ext>
              </a:extLst>
            </p:cNvPr>
            <p:cNvSpPr txBox="1"/>
            <p:nvPr/>
          </p:nvSpPr>
          <p:spPr>
            <a:xfrm>
              <a:off x="2067353" y="5434290"/>
              <a:ext cx="1172652" cy="239100"/>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Hospital B</a:t>
              </a:r>
            </a:p>
          </p:txBody>
        </p:sp>
      </p:grpSp>
      <p:grpSp>
        <p:nvGrpSpPr>
          <p:cNvPr id="1905" name="Group 1904">
            <a:extLst>
              <a:ext uri="{FF2B5EF4-FFF2-40B4-BE49-F238E27FC236}">
                <a16:creationId xmlns:a16="http://schemas.microsoft.com/office/drawing/2014/main" id="{FEA6B57F-7CAD-489F-85AB-AB3F995AE985}"/>
              </a:ext>
            </a:extLst>
          </p:cNvPr>
          <p:cNvGrpSpPr/>
          <p:nvPr/>
        </p:nvGrpSpPr>
        <p:grpSpPr>
          <a:xfrm>
            <a:off x="5505496" y="1449889"/>
            <a:ext cx="1200425" cy="1262599"/>
            <a:chOff x="5341766" y="871420"/>
            <a:chExt cx="1200425" cy="1262599"/>
          </a:xfrm>
        </p:grpSpPr>
        <p:sp>
          <p:nvSpPr>
            <p:cNvPr id="729" name="TextBox 728">
              <a:extLst>
                <a:ext uri="{FF2B5EF4-FFF2-40B4-BE49-F238E27FC236}">
                  <a16:creationId xmlns:a16="http://schemas.microsoft.com/office/drawing/2014/main" id="{538451CE-E862-FE81-2116-5F215DBB3006}"/>
                </a:ext>
              </a:extLst>
            </p:cNvPr>
            <p:cNvSpPr txBox="1"/>
            <p:nvPr/>
          </p:nvSpPr>
          <p:spPr>
            <a:xfrm>
              <a:off x="5341766" y="1895982"/>
              <a:ext cx="1200425" cy="23803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Laboratory 1</a:t>
              </a:r>
            </a:p>
          </p:txBody>
        </p:sp>
        <p:grpSp>
          <p:nvGrpSpPr>
            <p:cNvPr id="730" name="Graphic 2">
              <a:extLst>
                <a:ext uri="{FF2B5EF4-FFF2-40B4-BE49-F238E27FC236}">
                  <a16:creationId xmlns:a16="http://schemas.microsoft.com/office/drawing/2014/main" id="{1BA3E8F7-5BB5-1855-8E10-537BDF1F43AF}"/>
                </a:ext>
              </a:extLst>
            </p:cNvPr>
            <p:cNvGrpSpPr>
              <a:grpSpLocks noChangeAspect="1"/>
            </p:cNvGrpSpPr>
            <p:nvPr/>
          </p:nvGrpSpPr>
          <p:grpSpPr>
            <a:xfrm>
              <a:off x="5617129" y="871420"/>
              <a:ext cx="655811" cy="931913"/>
              <a:chOff x="10395603" y="2030426"/>
              <a:chExt cx="890825" cy="1262146"/>
            </a:xfrm>
          </p:grpSpPr>
          <p:sp>
            <p:nvSpPr>
              <p:cNvPr id="731" name="Freeform 60">
                <a:extLst>
                  <a:ext uri="{FF2B5EF4-FFF2-40B4-BE49-F238E27FC236}">
                    <a16:creationId xmlns:a16="http://schemas.microsoft.com/office/drawing/2014/main" id="{1C45D7B5-4847-C7BC-2A94-426F35BFF3ED}"/>
                  </a:ext>
                </a:extLst>
              </p:cNvPr>
              <p:cNvSpPr/>
              <p:nvPr/>
            </p:nvSpPr>
            <p:spPr>
              <a:xfrm>
                <a:off x="10478753" y="2825798"/>
                <a:ext cx="311925" cy="186230"/>
              </a:xfrm>
              <a:custGeom>
                <a:avLst/>
                <a:gdLst>
                  <a:gd name="connsiteX0" fmla="*/ 7255 w 311925"/>
                  <a:gd name="connsiteY0" fmla="*/ -22 h 186230"/>
                  <a:gd name="connsiteX1" fmla="*/ 6514 w 311925"/>
                  <a:gd name="connsiteY1" fmla="*/ 1353 h 186230"/>
                  <a:gd name="connsiteX2" fmla="*/ 6514 w 311925"/>
                  <a:gd name="connsiteY2" fmla="*/ 42383 h 186230"/>
                  <a:gd name="connsiteX3" fmla="*/ 276991 w 311925"/>
                  <a:gd name="connsiteY3" fmla="*/ 185039 h 186230"/>
                  <a:gd name="connsiteX4" fmla="*/ 311184 w 311925"/>
                  <a:gd name="connsiteY4" fmla="*/ 162620 h 186230"/>
                  <a:gd name="connsiteX5" fmla="*/ 311925 w 311925"/>
                  <a:gd name="connsiteY5" fmla="*/ 161139 h 1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925" h="186230">
                    <a:moveTo>
                      <a:pt x="7255" y="-22"/>
                    </a:moveTo>
                    <a:lnTo>
                      <a:pt x="6514" y="1353"/>
                    </a:lnTo>
                    <a:cubicBezTo>
                      <a:pt x="-1743" y="16792"/>
                      <a:pt x="-2590" y="37308"/>
                      <a:pt x="6514" y="42383"/>
                    </a:cubicBezTo>
                    <a:lnTo>
                      <a:pt x="276991" y="185039"/>
                    </a:lnTo>
                    <a:cubicBezTo>
                      <a:pt x="286518" y="190114"/>
                      <a:pt x="303032" y="177953"/>
                      <a:pt x="311184" y="162620"/>
                    </a:cubicBezTo>
                    <a:lnTo>
                      <a:pt x="311925" y="161139"/>
                    </a:ln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2" name="Freeform 61">
                <a:extLst>
                  <a:ext uri="{FF2B5EF4-FFF2-40B4-BE49-F238E27FC236}">
                    <a16:creationId xmlns:a16="http://schemas.microsoft.com/office/drawing/2014/main" id="{B9616621-95A5-5592-C50C-369A63350B28}"/>
                  </a:ext>
                </a:extLst>
              </p:cNvPr>
              <p:cNvSpPr/>
              <p:nvPr/>
            </p:nvSpPr>
            <p:spPr>
              <a:xfrm>
                <a:off x="10770153" y="2977124"/>
                <a:ext cx="116648" cy="69281"/>
              </a:xfrm>
              <a:custGeom>
                <a:avLst/>
                <a:gdLst>
                  <a:gd name="connsiteX0" fmla="*/ 2423 w 116648"/>
                  <a:gd name="connsiteY0" fmla="*/ -22 h 69281"/>
                  <a:gd name="connsiteX1" fmla="*/ 2423 w 116648"/>
                  <a:gd name="connsiteY1" fmla="*/ -22 h 69281"/>
                  <a:gd name="connsiteX2" fmla="*/ 2423 w 116648"/>
                  <a:gd name="connsiteY2" fmla="*/ 15312 h 69281"/>
                  <a:gd name="connsiteX3" fmla="*/ 103838 w 116648"/>
                  <a:gd name="connsiteY3" fmla="*/ 68821 h 69281"/>
                  <a:gd name="connsiteX4" fmla="*/ 116648 w 116648"/>
                  <a:gd name="connsiteY4" fmla="*/ 60361 h 69281"/>
                  <a:gd name="connsiteX5" fmla="*/ 116648 w 116648"/>
                  <a:gd name="connsiteY5" fmla="*/ 59832 h 6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648" h="69281">
                    <a:moveTo>
                      <a:pt x="2423" y="-22"/>
                    </a:moveTo>
                    <a:lnTo>
                      <a:pt x="2423" y="-22"/>
                    </a:lnTo>
                    <a:cubicBezTo>
                      <a:pt x="-647" y="5794"/>
                      <a:pt x="-965" y="13408"/>
                      <a:pt x="2423" y="15312"/>
                    </a:cubicBezTo>
                    <a:lnTo>
                      <a:pt x="103838" y="68821"/>
                    </a:lnTo>
                    <a:cubicBezTo>
                      <a:pt x="107332" y="70724"/>
                      <a:pt x="113578" y="66177"/>
                      <a:pt x="116648" y="60361"/>
                    </a:cubicBezTo>
                    <a:lnTo>
                      <a:pt x="116648" y="59832"/>
                    </a:ln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3" name="Freeform 62">
                <a:extLst>
                  <a:ext uri="{FF2B5EF4-FFF2-40B4-BE49-F238E27FC236}">
                    <a16:creationId xmlns:a16="http://schemas.microsoft.com/office/drawing/2014/main" id="{57B6B76C-3DD9-30F1-573C-8C0A5D551A2E}"/>
                  </a:ext>
                </a:extLst>
              </p:cNvPr>
              <p:cNvSpPr/>
              <p:nvPr/>
            </p:nvSpPr>
            <p:spPr>
              <a:xfrm>
                <a:off x="10663974" y="2986219"/>
                <a:ext cx="165767" cy="97094"/>
              </a:xfrm>
              <a:custGeom>
                <a:avLst/>
                <a:gdLst>
                  <a:gd name="connsiteX0" fmla="*/ 2423 w 165767"/>
                  <a:gd name="connsiteY0" fmla="*/ -22 h 97094"/>
                  <a:gd name="connsiteX1" fmla="*/ 2423 w 165767"/>
                  <a:gd name="connsiteY1" fmla="*/ 507 h 97094"/>
                  <a:gd name="connsiteX2" fmla="*/ 2423 w 165767"/>
                  <a:gd name="connsiteY2" fmla="*/ 15841 h 97094"/>
                  <a:gd name="connsiteX3" fmla="*/ 152958 w 165767"/>
                  <a:gd name="connsiteY3" fmla="*/ 96633 h 97094"/>
                  <a:gd name="connsiteX4" fmla="*/ 165768 w 165767"/>
                  <a:gd name="connsiteY4" fmla="*/ 88173 h 97094"/>
                  <a:gd name="connsiteX5" fmla="*/ 165768 w 165767"/>
                  <a:gd name="connsiteY5" fmla="*/ 87644 h 9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767" h="97094">
                    <a:moveTo>
                      <a:pt x="2423" y="-22"/>
                    </a:moveTo>
                    <a:lnTo>
                      <a:pt x="2423" y="507"/>
                    </a:lnTo>
                    <a:cubicBezTo>
                      <a:pt x="-647" y="6323"/>
                      <a:pt x="-964" y="13937"/>
                      <a:pt x="2423" y="15841"/>
                    </a:cubicBezTo>
                    <a:lnTo>
                      <a:pt x="152958" y="96633"/>
                    </a:lnTo>
                    <a:cubicBezTo>
                      <a:pt x="156452" y="98536"/>
                      <a:pt x="162697" y="93989"/>
                      <a:pt x="165768" y="88173"/>
                    </a:cubicBezTo>
                    <a:lnTo>
                      <a:pt x="165768" y="87644"/>
                    </a:ln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4" name="Freeform 63">
                <a:extLst>
                  <a:ext uri="{FF2B5EF4-FFF2-40B4-BE49-F238E27FC236}">
                    <a16:creationId xmlns:a16="http://schemas.microsoft.com/office/drawing/2014/main" id="{CAC2374B-FDC0-D757-E95A-08ADC5FAA1BA}"/>
                  </a:ext>
                </a:extLst>
              </p:cNvPr>
              <p:cNvSpPr/>
              <p:nvPr/>
            </p:nvSpPr>
            <p:spPr>
              <a:xfrm>
                <a:off x="10547963" y="2934995"/>
                <a:ext cx="139203" cy="93406"/>
              </a:xfrm>
              <a:custGeom>
                <a:avLst/>
                <a:gdLst>
                  <a:gd name="connsiteX0" fmla="*/ 131773 w 139203"/>
                  <a:gd name="connsiteY0" fmla="*/ 87262 h 93406"/>
                  <a:gd name="connsiteX1" fmla="*/ 111659 w 139203"/>
                  <a:gd name="connsiteY1" fmla="*/ 90857 h 93406"/>
                  <a:gd name="connsiteX2" fmla="*/ 9079 w 139203"/>
                  <a:gd name="connsiteY2" fmla="*/ 36397 h 93406"/>
                  <a:gd name="connsiteX3" fmla="*/ 928 w 139203"/>
                  <a:gd name="connsiteY3" fmla="*/ 17785 h 93406"/>
                  <a:gd name="connsiteX4" fmla="*/ 7068 w 139203"/>
                  <a:gd name="connsiteY4" fmla="*/ 6258 h 93406"/>
                  <a:gd name="connsiteX5" fmla="*/ 27562 w 139203"/>
                  <a:gd name="connsiteY5" fmla="*/ 2631 h 93406"/>
                  <a:gd name="connsiteX6" fmla="*/ 27605 w 139203"/>
                  <a:gd name="connsiteY6" fmla="*/ 2663 h 93406"/>
                  <a:gd name="connsiteX7" fmla="*/ 130079 w 139203"/>
                  <a:gd name="connsiteY7" fmla="*/ 57123 h 93406"/>
                  <a:gd name="connsiteX8" fmla="*/ 138336 w 139203"/>
                  <a:gd name="connsiteY8" fmla="*/ 75841 h 9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203" h="93406">
                    <a:moveTo>
                      <a:pt x="131773" y="87262"/>
                    </a:moveTo>
                    <a:cubicBezTo>
                      <a:pt x="127115" y="93723"/>
                      <a:pt x="118222" y="95320"/>
                      <a:pt x="111659" y="90857"/>
                    </a:cubicBezTo>
                    <a:lnTo>
                      <a:pt x="9079" y="36397"/>
                    </a:lnTo>
                    <a:cubicBezTo>
                      <a:pt x="1775" y="33414"/>
                      <a:pt x="-1835" y="25166"/>
                      <a:pt x="928" y="17785"/>
                    </a:cubicBezTo>
                    <a:lnTo>
                      <a:pt x="7068" y="6258"/>
                    </a:lnTo>
                    <a:cubicBezTo>
                      <a:pt x="11726" y="-393"/>
                      <a:pt x="20894" y="-2022"/>
                      <a:pt x="27562" y="2631"/>
                    </a:cubicBezTo>
                    <a:cubicBezTo>
                      <a:pt x="27573" y="2641"/>
                      <a:pt x="27595" y="2652"/>
                      <a:pt x="27605" y="2663"/>
                    </a:cubicBezTo>
                    <a:lnTo>
                      <a:pt x="130079" y="57123"/>
                    </a:lnTo>
                    <a:cubicBezTo>
                      <a:pt x="137383" y="60158"/>
                      <a:pt x="140983" y="68396"/>
                      <a:pt x="138336" y="75841"/>
                    </a:cubicBez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5" name="Freeform 64">
                <a:extLst>
                  <a:ext uri="{FF2B5EF4-FFF2-40B4-BE49-F238E27FC236}">
                    <a16:creationId xmlns:a16="http://schemas.microsoft.com/office/drawing/2014/main" id="{CC82887A-40D9-957B-73A9-45D5EAD1EB2C}"/>
                  </a:ext>
                </a:extLst>
              </p:cNvPr>
              <p:cNvSpPr/>
              <p:nvPr/>
            </p:nvSpPr>
            <p:spPr>
              <a:xfrm>
                <a:off x="10395603" y="3221721"/>
                <a:ext cx="742407" cy="70851"/>
              </a:xfrm>
              <a:custGeom>
                <a:avLst/>
                <a:gdLst>
                  <a:gd name="connsiteX0" fmla="*/ 742407 w 742407"/>
                  <a:gd name="connsiteY0" fmla="*/ 70830 h 70851"/>
                  <a:gd name="connsiteX1" fmla="*/ 668939 w 742407"/>
                  <a:gd name="connsiteY1" fmla="*/ -22 h 70851"/>
                  <a:gd name="connsiteX2" fmla="*/ 74103 w 742407"/>
                  <a:gd name="connsiteY2" fmla="*/ -22 h 70851"/>
                  <a:gd name="connsiteX3" fmla="*/ 0 w 742407"/>
                  <a:gd name="connsiteY3" fmla="*/ 70830 h 70851"/>
                </a:gdLst>
                <a:ahLst/>
                <a:cxnLst>
                  <a:cxn ang="0">
                    <a:pos x="connsiteX0" y="connsiteY0"/>
                  </a:cxn>
                  <a:cxn ang="0">
                    <a:pos x="connsiteX1" y="connsiteY1"/>
                  </a:cxn>
                  <a:cxn ang="0">
                    <a:pos x="connsiteX2" y="connsiteY2"/>
                  </a:cxn>
                  <a:cxn ang="0">
                    <a:pos x="connsiteX3" y="connsiteY3"/>
                  </a:cxn>
                </a:cxnLst>
                <a:rect l="l" t="t" r="r" b="b"/>
                <a:pathLst>
                  <a:path w="742407" h="70851">
                    <a:moveTo>
                      <a:pt x="742407" y="70830"/>
                    </a:moveTo>
                    <a:cubicBezTo>
                      <a:pt x="728434" y="28531"/>
                      <a:pt x="700803" y="-22"/>
                      <a:pt x="668939" y="-22"/>
                    </a:cubicBezTo>
                    <a:lnTo>
                      <a:pt x="74103" y="-22"/>
                    </a:lnTo>
                    <a:cubicBezTo>
                      <a:pt x="42345" y="-22"/>
                      <a:pt x="14503" y="28742"/>
                      <a:pt x="0" y="70830"/>
                    </a:cubicBezTo>
                    <a:close/>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6" name="Freeform 65">
                <a:extLst>
                  <a:ext uri="{FF2B5EF4-FFF2-40B4-BE49-F238E27FC236}">
                    <a16:creationId xmlns:a16="http://schemas.microsoft.com/office/drawing/2014/main" id="{51B865A6-7260-C76A-6784-3B14ACA10CC2}"/>
                  </a:ext>
                </a:extLst>
              </p:cNvPr>
              <p:cNvSpPr/>
              <p:nvPr/>
            </p:nvSpPr>
            <p:spPr>
              <a:xfrm>
                <a:off x="10919830" y="2406504"/>
                <a:ext cx="366598" cy="773763"/>
              </a:xfrm>
              <a:custGeom>
                <a:avLst/>
                <a:gdLst>
                  <a:gd name="connsiteX0" fmla="*/ 200501 w 366598"/>
                  <a:gd name="connsiteY0" fmla="*/ -22 h 773763"/>
                  <a:gd name="connsiteX1" fmla="*/ 177953 w 366598"/>
                  <a:gd name="connsiteY1" fmla="*/ 52324 h 773763"/>
                  <a:gd name="connsiteX2" fmla="*/ 165990 w 366598"/>
                  <a:gd name="connsiteY2" fmla="*/ 70513 h 773763"/>
                  <a:gd name="connsiteX3" fmla="*/ 288579 w 366598"/>
                  <a:gd name="connsiteY3" fmla="*/ 302314 h 773763"/>
                  <a:gd name="connsiteX4" fmla="*/ 288579 w 366598"/>
                  <a:gd name="connsiteY4" fmla="*/ 319657 h 773763"/>
                  <a:gd name="connsiteX5" fmla="*/ 7198 w 366598"/>
                  <a:gd name="connsiteY5" fmla="*/ 600737 h 773763"/>
                  <a:gd name="connsiteX6" fmla="*/ 2329 w 366598"/>
                  <a:gd name="connsiteY6" fmla="*/ 600737 h 773763"/>
                  <a:gd name="connsiteX7" fmla="*/ 0 w 366598"/>
                  <a:gd name="connsiteY7" fmla="*/ 773742 h 773763"/>
                  <a:gd name="connsiteX8" fmla="*/ 4763 w 366598"/>
                  <a:gd name="connsiteY8" fmla="*/ 773742 h 773763"/>
                  <a:gd name="connsiteX9" fmla="*/ 366599 w 366598"/>
                  <a:gd name="connsiteY9" fmla="*/ 319657 h 773763"/>
                  <a:gd name="connsiteX10" fmla="*/ 366599 w 366598"/>
                  <a:gd name="connsiteY10" fmla="*/ 302737 h 773763"/>
                  <a:gd name="connsiteX11" fmla="*/ 200501 w 366598"/>
                  <a:gd name="connsiteY11" fmla="*/ 401 h 77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6598" h="773763">
                    <a:moveTo>
                      <a:pt x="200501" y="-22"/>
                    </a:moveTo>
                    <a:cubicBezTo>
                      <a:pt x="194150" y="17892"/>
                      <a:pt x="186634" y="35372"/>
                      <a:pt x="177953" y="52324"/>
                    </a:cubicBezTo>
                    <a:cubicBezTo>
                      <a:pt x="174672" y="58817"/>
                      <a:pt x="170649" y="64919"/>
                      <a:pt x="165990" y="70513"/>
                    </a:cubicBezTo>
                    <a:cubicBezTo>
                      <a:pt x="242634" y="122827"/>
                      <a:pt x="288579" y="209572"/>
                      <a:pt x="288579" y="302314"/>
                    </a:cubicBezTo>
                    <a:lnTo>
                      <a:pt x="288579" y="319657"/>
                    </a:lnTo>
                    <a:cubicBezTo>
                      <a:pt x="288367" y="474822"/>
                      <a:pt x="162497" y="600557"/>
                      <a:pt x="7198" y="600737"/>
                    </a:cubicBezTo>
                    <a:lnTo>
                      <a:pt x="2329" y="600737"/>
                    </a:lnTo>
                    <a:lnTo>
                      <a:pt x="0" y="773742"/>
                    </a:lnTo>
                    <a:lnTo>
                      <a:pt x="4763" y="773742"/>
                    </a:lnTo>
                    <a:cubicBezTo>
                      <a:pt x="202936" y="773742"/>
                      <a:pt x="366599" y="517619"/>
                      <a:pt x="366599" y="319657"/>
                    </a:cubicBezTo>
                    <a:lnTo>
                      <a:pt x="366599" y="302737"/>
                    </a:lnTo>
                    <a:cubicBezTo>
                      <a:pt x="366493" y="180248"/>
                      <a:pt x="303928" y="66251"/>
                      <a:pt x="200501" y="401"/>
                    </a:cubicBezTo>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7" name="Freeform 66">
                <a:extLst>
                  <a:ext uri="{FF2B5EF4-FFF2-40B4-BE49-F238E27FC236}">
                    <a16:creationId xmlns:a16="http://schemas.microsoft.com/office/drawing/2014/main" id="{12B95224-E635-1F17-365C-43A720CC36C8}"/>
                  </a:ext>
                </a:extLst>
              </p:cNvPr>
              <p:cNvSpPr/>
              <p:nvPr/>
            </p:nvSpPr>
            <p:spPr>
              <a:xfrm rot="-3314399">
                <a:off x="10659626" y="2295646"/>
                <a:ext cx="699003" cy="168563"/>
              </a:xfrm>
              <a:custGeom>
                <a:avLst/>
                <a:gdLst>
                  <a:gd name="connsiteX0" fmla="*/ 0 w 699003"/>
                  <a:gd name="connsiteY0" fmla="*/ -22 h 168563"/>
                  <a:gd name="connsiteX1" fmla="*/ 699004 w 699003"/>
                  <a:gd name="connsiteY1" fmla="*/ -22 h 168563"/>
                  <a:gd name="connsiteX2" fmla="*/ 699004 w 699003"/>
                  <a:gd name="connsiteY2" fmla="*/ 168542 h 168563"/>
                  <a:gd name="connsiteX3" fmla="*/ 0 w 699003"/>
                  <a:gd name="connsiteY3" fmla="*/ 168542 h 168563"/>
                </a:gdLst>
                <a:ahLst/>
                <a:cxnLst>
                  <a:cxn ang="0">
                    <a:pos x="connsiteX0" y="connsiteY0"/>
                  </a:cxn>
                  <a:cxn ang="0">
                    <a:pos x="connsiteX1" y="connsiteY1"/>
                  </a:cxn>
                  <a:cxn ang="0">
                    <a:pos x="connsiteX2" y="connsiteY2"/>
                  </a:cxn>
                  <a:cxn ang="0">
                    <a:pos x="connsiteX3" y="connsiteY3"/>
                  </a:cxn>
                </a:cxnLst>
                <a:rect l="l" t="t" r="r" b="b"/>
                <a:pathLst>
                  <a:path w="699003" h="168563">
                    <a:moveTo>
                      <a:pt x="0" y="-22"/>
                    </a:moveTo>
                    <a:lnTo>
                      <a:pt x="699004" y="-22"/>
                    </a:lnTo>
                    <a:lnTo>
                      <a:pt x="699004" y="168542"/>
                    </a:lnTo>
                    <a:lnTo>
                      <a:pt x="0" y="168542"/>
                    </a:lnTo>
                    <a:close/>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8" name="Freeform 67">
                <a:extLst>
                  <a:ext uri="{FF2B5EF4-FFF2-40B4-BE49-F238E27FC236}">
                    <a16:creationId xmlns:a16="http://schemas.microsoft.com/office/drawing/2014/main" id="{E89D572F-C4C7-900E-4B1C-1F8FFE2666A0}"/>
                  </a:ext>
                </a:extLst>
              </p:cNvPr>
              <p:cNvSpPr/>
              <p:nvPr/>
            </p:nvSpPr>
            <p:spPr>
              <a:xfrm rot="-3313199">
                <a:off x="10627175" y="2403733"/>
                <a:ext cx="645543" cy="125629"/>
              </a:xfrm>
              <a:custGeom>
                <a:avLst/>
                <a:gdLst>
                  <a:gd name="connsiteX0" fmla="*/ 0 w 645543"/>
                  <a:gd name="connsiteY0" fmla="*/ -22 h 125629"/>
                  <a:gd name="connsiteX1" fmla="*/ 645543 w 645543"/>
                  <a:gd name="connsiteY1" fmla="*/ -22 h 125629"/>
                  <a:gd name="connsiteX2" fmla="*/ 645543 w 645543"/>
                  <a:gd name="connsiteY2" fmla="*/ 125608 h 125629"/>
                  <a:gd name="connsiteX3" fmla="*/ 0 w 645543"/>
                  <a:gd name="connsiteY3" fmla="*/ 125608 h 125629"/>
                </a:gdLst>
                <a:ahLst/>
                <a:cxnLst>
                  <a:cxn ang="0">
                    <a:pos x="connsiteX0" y="connsiteY0"/>
                  </a:cxn>
                  <a:cxn ang="0">
                    <a:pos x="connsiteX1" y="connsiteY1"/>
                  </a:cxn>
                  <a:cxn ang="0">
                    <a:pos x="connsiteX2" y="connsiteY2"/>
                  </a:cxn>
                  <a:cxn ang="0">
                    <a:pos x="connsiteX3" y="connsiteY3"/>
                  </a:cxn>
                </a:cxnLst>
                <a:rect l="l" t="t" r="r" b="b"/>
                <a:pathLst>
                  <a:path w="645543" h="125629">
                    <a:moveTo>
                      <a:pt x="0" y="-22"/>
                    </a:moveTo>
                    <a:lnTo>
                      <a:pt x="645543" y="-22"/>
                    </a:lnTo>
                    <a:lnTo>
                      <a:pt x="645543" y="125608"/>
                    </a:lnTo>
                    <a:lnTo>
                      <a:pt x="0" y="125608"/>
                    </a:lnTo>
                    <a:close/>
                  </a:path>
                </a:pathLst>
              </a:custGeom>
              <a:solidFill>
                <a:srgbClr val="A7A9AC"/>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9" name="Freeform 68">
                <a:extLst>
                  <a:ext uri="{FF2B5EF4-FFF2-40B4-BE49-F238E27FC236}">
                    <a16:creationId xmlns:a16="http://schemas.microsoft.com/office/drawing/2014/main" id="{E0B567D3-6461-0059-B139-9286089CBD09}"/>
                  </a:ext>
                </a:extLst>
              </p:cNvPr>
              <p:cNvSpPr/>
              <p:nvPr/>
            </p:nvSpPr>
            <p:spPr>
              <a:xfrm rot="-3313799">
                <a:off x="10661545" y="2325382"/>
                <a:ext cx="629241" cy="210017"/>
              </a:xfrm>
              <a:custGeom>
                <a:avLst/>
                <a:gdLst>
                  <a:gd name="connsiteX0" fmla="*/ 0 w 629241"/>
                  <a:gd name="connsiteY0" fmla="*/ -22 h 210017"/>
                  <a:gd name="connsiteX1" fmla="*/ 629241 w 629241"/>
                  <a:gd name="connsiteY1" fmla="*/ -22 h 210017"/>
                  <a:gd name="connsiteX2" fmla="*/ 629241 w 629241"/>
                  <a:gd name="connsiteY2" fmla="*/ 209995 h 210017"/>
                  <a:gd name="connsiteX3" fmla="*/ 0 w 629241"/>
                  <a:gd name="connsiteY3" fmla="*/ 209995 h 210017"/>
                </a:gdLst>
                <a:ahLst/>
                <a:cxnLst>
                  <a:cxn ang="0">
                    <a:pos x="connsiteX0" y="connsiteY0"/>
                  </a:cxn>
                  <a:cxn ang="0">
                    <a:pos x="connsiteX1" y="connsiteY1"/>
                  </a:cxn>
                  <a:cxn ang="0">
                    <a:pos x="connsiteX2" y="connsiteY2"/>
                  </a:cxn>
                  <a:cxn ang="0">
                    <a:pos x="connsiteX3" y="connsiteY3"/>
                  </a:cxn>
                </a:cxnLst>
                <a:rect l="l" t="t" r="r" b="b"/>
                <a:pathLst>
                  <a:path w="629241" h="210017">
                    <a:moveTo>
                      <a:pt x="0" y="-22"/>
                    </a:moveTo>
                    <a:lnTo>
                      <a:pt x="629241" y="-22"/>
                    </a:lnTo>
                    <a:lnTo>
                      <a:pt x="629241" y="209995"/>
                    </a:lnTo>
                    <a:lnTo>
                      <a:pt x="0" y="209995"/>
                    </a:lnTo>
                    <a:close/>
                  </a:path>
                </a:pathLst>
              </a:custGeom>
              <a:solidFill>
                <a:srgbClr val="003F72"/>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40" name="Freeform 69">
                <a:extLst>
                  <a:ext uri="{FF2B5EF4-FFF2-40B4-BE49-F238E27FC236}">
                    <a16:creationId xmlns:a16="http://schemas.microsoft.com/office/drawing/2014/main" id="{504BC9C6-2576-E5A4-ECAF-B2AE53C05D54}"/>
                  </a:ext>
                </a:extLst>
              </p:cNvPr>
              <p:cNvSpPr/>
              <p:nvPr/>
            </p:nvSpPr>
            <p:spPr>
              <a:xfrm>
                <a:off x="11017752" y="2347179"/>
                <a:ext cx="167684" cy="167506"/>
              </a:xfrm>
              <a:custGeom>
                <a:avLst/>
                <a:gdLst>
                  <a:gd name="connsiteX0" fmla="*/ 167684 w 167684"/>
                  <a:gd name="connsiteY0" fmla="*/ 83731 h 167506"/>
                  <a:gd name="connsiteX1" fmla="*/ 83842 w 167684"/>
                  <a:gd name="connsiteY1" fmla="*/ -22 h 167506"/>
                  <a:gd name="connsiteX2" fmla="*/ 0 w 167684"/>
                  <a:gd name="connsiteY2" fmla="*/ 83731 h 167506"/>
                  <a:gd name="connsiteX3" fmla="*/ 83842 w 167684"/>
                  <a:gd name="connsiteY3" fmla="*/ 167484 h 167506"/>
                  <a:gd name="connsiteX4" fmla="*/ 167684 w 167684"/>
                  <a:gd name="connsiteY4" fmla="*/ 83731 h 167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4" h="167506">
                    <a:moveTo>
                      <a:pt x="167684" y="83731"/>
                    </a:moveTo>
                    <a:cubicBezTo>
                      <a:pt x="167684" y="37477"/>
                      <a:pt x="130104" y="-22"/>
                      <a:pt x="83842" y="-22"/>
                    </a:cubicBezTo>
                    <a:cubicBezTo>
                      <a:pt x="37580" y="-22"/>
                      <a:pt x="0" y="37477"/>
                      <a:pt x="0" y="83731"/>
                    </a:cubicBezTo>
                    <a:cubicBezTo>
                      <a:pt x="0" y="129986"/>
                      <a:pt x="37580" y="167484"/>
                      <a:pt x="83842" y="167484"/>
                    </a:cubicBezTo>
                    <a:cubicBezTo>
                      <a:pt x="130104" y="167484"/>
                      <a:pt x="167684" y="129986"/>
                      <a:pt x="167684" y="83731"/>
                    </a:cubicBezTo>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41" name="Freeform 70">
                <a:extLst>
                  <a:ext uri="{FF2B5EF4-FFF2-40B4-BE49-F238E27FC236}">
                    <a16:creationId xmlns:a16="http://schemas.microsoft.com/office/drawing/2014/main" id="{05C985AC-AAD8-5EE1-2899-FE069E919515}"/>
                  </a:ext>
                </a:extLst>
              </p:cNvPr>
              <p:cNvSpPr/>
              <p:nvPr/>
            </p:nvSpPr>
            <p:spPr>
              <a:xfrm>
                <a:off x="11056708" y="2386094"/>
                <a:ext cx="89771" cy="89675"/>
              </a:xfrm>
              <a:custGeom>
                <a:avLst/>
                <a:gdLst>
                  <a:gd name="connsiteX0" fmla="*/ 89772 w 89771"/>
                  <a:gd name="connsiteY0" fmla="*/ 44816 h 89675"/>
                  <a:gd name="connsiteX1" fmla="*/ 44885 w 89771"/>
                  <a:gd name="connsiteY1" fmla="*/ -22 h 89675"/>
                  <a:gd name="connsiteX2" fmla="*/ 0 w 89771"/>
                  <a:gd name="connsiteY2" fmla="*/ 44816 h 89675"/>
                  <a:gd name="connsiteX3" fmla="*/ 44885 w 89771"/>
                  <a:gd name="connsiteY3" fmla="*/ 89653 h 89675"/>
                  <a:gd name="connsiteX4" fmla="*/ 89772 w 89771"/>
                  <a:gd name="connsiteY4" fmla="*/ 44816 h 89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771" h="89675">
                    <a:moveTo>
                      <a:pt x="89772" y="44816"/>
                    </a:moveTo>
                    <a:cubicBezTo>
                      <a:pt x="89772" y="20050"/>
                      <a:pt x="69658" y="-22"/>
                      <a:pt x="44885" y="-22"/>
                    </a:cubicBezTo>
                    <a:cubicBezTo>
                      <a:pt x="20114" y="-22"/>
                      <a:pt x="0" y="20050"/>
                      <a:pt x="0" y="44816"/>
                    </a:cubicBezTo>
                    <a:cubicBezTo>
                      <a:pt x="0" y="69582"/>
                      <a:pt x="20114" y="89653"/>
                      <a:pt x="44885" y="89653"/>
                    </a:cubicBezTo>
                    <a:cubicBezTo>
                      <a:pt x="69658" y="89653"/>
                      <a:pt x="89772" y="69582"/>
                      <a:pt x="89772" y="44816"/>
                    </a:cubicBezTo>
                  </a:path>
                </a:pathLst>
              </a:custGeom>
              <a:solidFill>
                <a:srgbClr val="1E465B"/>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42" name="Freeform 71">
                <a:extLst>
                  <a:ext uri="{FF2B5EF4-FFF2-40B4-BE49-F238E27FC236}">
                    <a16:creationId xmlns:a16="http://schemas.microsoft.com/office/drawing/2014/main" id="{A5D27A6F-1840-28D0-D2D1-4BC304A4447D}"/>
                  </a:ext>
                </a:extLst>
              </p:cNvPr>
              <p:cNvSpPr/>
              <p:nvPr/>
            </p:nvSpPr>
            <p:spPr>
              <a:xfrm>
                <a:off x="10774693" y="2995736"/>
                <a:ext cx="219451" cy="225985"/>
              </a:xfrm>
              <a:custGeom>
                <a:avLst/>
                <a:gdLst>
                  <a:gd name="connsiteX0" fmla="*/ 192138 w 219451"/>
                  <a:gd name="connsiteY0" fmla="*/ 0 h 225985"/>
                  <a:gd name="connsiteX1" fmla="*/ 27312 w 219451"/>
                  <a:gd name="connsiteY1" fmla="*/ 0 h 225985"/>
                  <a:gd name="connsiteX2" fmla="*/ 0 w 219451"/>
                  <a:gd name="connsiteY2" fmla="*/ 225985 h 225985"/>
                  <a:gd name="connsiteX3" fmla="*/ 219451 w 219451"/>
                  <a:gd name="connsiteY3" fmla="*/ 225985 h 225985"/>
                  <a:gd name="connsiteX4" fmla="*/ 192138 w 219451"/>
                  <a:gd name="connsiteY4" fmla="*/ 0 h 225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451" h="225985">
                    <a:moveTo>
                      <a:pt x="192138" y="0"/>
                    </a:moveTo>
                    <a:lnTo>
                      <a:pt x="27312" y="0"/>
                    </a:lnTo>
                    <a:lnTo>
                      <a:pt x="0" y="225985"/>
                    </a:lnTo>
                    <a:lnTo>
                      <a:pt x="219451" y="225985"/>
                    </a:lnTo>
                    <a:lnTo>
                      <a:pt x="192138" y="0"/>
                    </a:lnTo>
                    <a:close/>
                  </a:path>
                </a:pathLst>
              </a:custGeom>
              <a:solidFill>
                <a:srgbClr val="003F72"/>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43" name="Freeform 72">
                <a:extLst>
                  <a:ext uri="{FF2B5EF4-FFF2-40B4-BE49-F238E27FC236}">
                    <a16:creationId xmlns:a16="http://schemas.microsoft.com/office/drawing/2014/main" id="{BB72E57A-EA8C-9B75-D67F-9591E1C324C7}"/>
                  </a:ext>
                </a:extLst>
              </p:cNvPr>
              <p:cNvSpPr/>
              <p:nvPr/>
            </p:nvSpPr>
            <p:spPr>
              <a:xfrm>
                <a:off x="10837575" y="3024500"/>
                <a:ext cx="84689" cy="84599"/>
              </a:xfrm>
              <a:custGeom>
                <a:avLst/>
                <a:gdLst>
                  <a:gd name="connsiteX0" fmla="*/ 84689 w 84689"/>
                  <a:gd name="connsiteY0" fmla="*/ 42278 h 84599"/>
                  <a:gd name="connsiteX1" fmla="*/ 42345 w 84689"/>
                  <a:gd name="connsiteY1" fmla="*/ -22 h 84599"/>
                  <a:gd name="connsiteX2" fmla="*/ 0 w 84689"/>
                  <a:gd name="connsiteY2" fmla="*/ 42278 h 84599"/>
                  <a:gd name="connsiteX3" fmla="*/ 42345 w 84689"/>
                  <a:gd name="connsiteY3" fmla="*/ 84577 h 84599"/>
                  <a:gd name="connsiteX4" fmla="*/ 84689 w 84689"/>
                  <a:gd name="connsiteY4" fmla="*/ 42278 h 8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9" h="84599">
                    <a:moveTo>
                      <a:pt x="84689" y="42278"/>
                    </a:moveTo>
                    <a:cubicBezTo>
                      <a:pt x="84689" y="18918"/>
                      <a:pt x="65740" y="-22"/>
                      <a:pt x="42345" y="-22"/>
                    </a:cubicBezTo>
                    <a:cubicBezTo>
                      <a:pt x="18950" y="-22"/>
                      <a:pt x="0" y="18918"/>
                      <a:pt x="0" y="42278"/>
                    </a:cubicBezTo>
                    <a:cubicBezTo>
                      <a:pt x="0" y="65638"/>
                      <a:pt x="18950" y="84577"/>
                      <a:pt x="42345" y="84577"/>
                    </a:cubicBezTo>
                    <a:cubicBezTo>
                      <a:pt x="65740" y="84577"/>
                      <a:pt x="84689" y="65638"/>
                      <a:pt x="84689" y="42278"/>
                    </a:cubicBezTo>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44" name="Freeform 73">
                <a:extLst>
                  <a:ext uri="{FF2B5EF4-FFF2-40B4-BE49-F238E27FC236}">
                    <a16:creationId xmlns:a16="http://schemas.microsoft.com/office/drawing/2014/main" id="{37B4AC3D-F261-98F3-00FA-AD195C69EED4}"/>
                  </a:ext>
                </a:extLst>
              </p:cNvPr>
              <p:cNvSpPr/>
              <p:nvPr/>
            </p:nvSpPr>
            <p:spPr>
              <a:xfrm>
                <a:off x="10857795" y="3044380"/>
                <a:ext cx="44885" cy="44837"/>
              </a:xfrm>
              <a:custGeom>
                <a:avLst/>
                <a:gdLst>
                  <a:gd name="connsiteX0" fmla="*/ 44885 w 44885"/>
                  <a:gd name="connsiteY0" fmla="*/ 22397 h 44837"/>
                  <a:gd name="connsiteX1" fmla="*/ 22443 w 44885"/>
                  <a:gd name="connsiteY1" fmla="*/ -22 h 44837"/>
                  <a:gd name="connsiteX2" fmla="*/ 0 w 44885"/>
                  <a:gd name="connsiteY2" fmla="*/ 22397 h 44837"/>
                  <a:gd name="connsiteX3" fmla="*/ 22443 w 44885"/>
                  <a:gd name="connsiteY3" fmla="*/ 44816 h 44837"/>
                  <a:gd name="connsiteX4" fmla="*/ 22549 w 44885"/>
                  <a:gd name="connsiteY4" fmla="*/ 44816 h 44837"/>
                  <a:gd name="connsiteX5" fmla="*/ 44885 w 44885"/>
                  <a:gd name="connsiteY5" fmla="*/ 22397 h 4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85" h="44837">
                    <a:moveTo>
                      <a:pt x="44885" y="22397"/>
                    </a:moveTo>
                    <a:cubicBezTo>
                      <a:pt x="44885" y="10014"/>
                      <a:pt x="34828" y="-22"/>
                      <a:pt x="22443" y="-22"/>
                    </a:cubicBezTo>
                    <a:cubicBezTo>
                      <a:pt x="10056" y="-22"/>
                      <a:pt x="0" y="10014"/>
                      <a:pt x="0" y="22397"/>
                    </a:cubicBezTo>
                    <a:cubicBezTo>
                      <a:pt x="0" y="34780"/>
                      <a:pt x="10056" y="44816"/>
                      <a:pt x="22443" y="44816"/>
                    </a:cubicBezTo>
                    <a:cubicBezTo>
                      <a:pt x="22443" y="44816"/>
                      <a:pt x="22549" y="44816"/>
                      <a:pt x="22549" y="44816"/>
                    </a:cubicBezTo>
                    <a:cubicBezTo>
                      <a:pt x="34934" y="44752"/>
                      <a:pt x="44885" y="34738"/>
                      <a:pt x="44885" y="22397"/>
                    </a:cubicBezTo>
                  </a:path>
                </a:pathLst>
              </a:custGeom>
              <a:solidFill>
                <a:srgbClr val="1E465B"/>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1859" name="Group 1858">
            <a:extLst>
              <a:ext uri="{FF2B5EF4-FFF2-40B4-BE49-F238E27FC236}">
                <a16:creationId xmlns:a16="http://schemas.microsoft.com/office/drawing/2014/main" id="{A05F2248-AEB9-46C2-B700-3B5DB4989B1D}"/>
              </a:ext>
            </a:extLst>
          </p:cNvPr>
          <p:cNvGrpSpPr/>
          <p:nvPr/>
        </p:nvGrpSpPr>
        <p:grpSpPr>
          <a:xfrm>
            <a:off x="5502860" y="4752871"/>
            <a:ext cx="1172652" cy="1121092"/>
            <a:chOff x="5339130" y="4174402"/>
            <a:chExt cx="1172652" cy="1121092"/>
          </a:xfrm>
        </p:grpSpPr>
        <p:grpSp>
          <p:nvGrpSpPr>
            <p:cNvPr id="1858" name="Group 1857">
              <a:extLst>
                <a:ext uri="{FF2B5EF4-FFF2-40B4-BE49-F238E27FC236}">
                  <a16:creationId xmlns:a16="http://schemas.microsoft.com/office/drawing/2014/main" id="{0218B0EE-FE68-409A-8D6C-FE9B3185A515}"/>
                </a:ext>
              </a:extLst>
            </p:cNvPr>
            <p:cNvGrpSpPr/>
            <p:nvPr/>
          </p:nvGrpSpPr>
          <p:grpSpPr>
            <a:xfrm>
              <a:off x="5526086" y="4174402"/>
              <a:ext cx="798743" cy="800407"/>
              <a:chOff x="5526086" y="4174402"/>
              <a:chExt cx="798743" cy="800407"/>
            </a:xfrm>
          </p:grpSpPr>
          <p:sp>
            <p:nvSpPr>
              <p:cNvPr id="703" name="Freeform 702">
                <a:extLst>
                  <a:ext uri="{FF2B5EF4-FFF2-40B4-BE49-F238E27FC236}">
                    <a16:creationId xmlns:a16="http://schemas.microsoft.com/office/drawing/2014/main" id="{E42579F0-0FDE-F033-CF9F-D371DD831373}"/>
                  </a:ext>
                </a:extLst>
              </p:cNvPr>
              <p:cNvSpPr/>
              <p:nvPr/>
            </p:nvSpPr>
            <p:spPr>
              <a:xfrm>
                <a:off x="5712679" y="4174402"/>
                <a:ext cx="425557" cy="77039"/>
              </a:xfrm>
              <a:custGeom>
                <a:avLst/>
                <a:gdLst>
                  <a:gd name="connsiteX0" fmla="*/ 779812 w 812672"/>
                  <a:gd name="connsiteY0" fmla="*/ 0 h 146685"/>
                  <a:gd name="connsiteX1" fmla="*/ 812673 w 812672"/>
                  <a:gd name="connsiteY1" fmla="*/ 32861 h 146685"/>
                  <a:gd name="connsiteX2" fmla="*/ 812673 w 812672"/>
                  <a:gd name="connsiteY2" fmla="*/ 113824 h 146685"/>
                  <a:gd name="connsiteX3" fmla="*/ 779812 w 812672"/>
                  <a:gd name="connsiteY3" fmla="*/ 146685 h 146685"/>
                  <a:gd name="connsiteX4" fmla="*/ 32861 w 812672"/>
                  <a:gd name="connsiteY4" fmla="*/ 146685 h 146685"/>
                  <a:gd name="connsiteX5" fmla="*/ 0 w 812672"/>
                  <a:gd name="connsiteY5" fmla="*/ 113824 h 146685"/>
                  <a:gd name="connsiteX6" fmla="*/ 0 w 812672"/>
                  <a:gd name="connsiteY6" fmla="*/ 32861 h 146685"/>
                  <a:gd name="connsiteX7" fmla="*/ 32861 w 812672"/>
                  <a:gd name="connsiteY7" fmla="*/ 0 h 14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672" h="146685">
                    <a:moveTo>
                      <a:pt x="779812" y="0"/>
                    </a:moveTo>
                    <a:cubicBezTo>
                      <a:pt x="797961" y="0"/>
                      <a:pt x="812673" y="14712"/>
                      <a:pt x="812673" y="32861"/>
                    </a:cubicBezTo>
                    <a:lnTo>
                      <a:pt x="812673" y="113824"/>
                    </a:lnTo>
                    <a:cubicBezTo>
                      <a:pt x="812673" y="131972"/>
                      <a:pt x="797961" y="146685"/>
                      <a:pt x="779812" y="146685"/>
                    </a:cubicBezTo>
                    <a:lnTo>
                      <a:pt x="32861" y="146685"/>
                    </a:lnTo>
                    <a:cubicBezTo>
                      <a:pt x="14712" y="146685"/>
                      <a:pt x="0" y="131972"/>
                      <a:pt x="0" y="113824"/>
                    </a:cubicBezTo>
                    <a:lnTo>
                      <a:pt x="0" y="32861"/>
                    </a:lnTo>
                    <a:cubicBezTo>
                      <a:pt x="0" y="14712"/>
                      <a:pt x="14712" y="0"/>
                      <a:pt x="32861" y="0"/>
                    </a:cubicBezTo>
                    <a:close/>
                  </a:path>
                </a:pathLst>
              </a:custGeom>
              <a:solidFill>
                <a:srgbClr val="A0A0A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04" name="Freeform 703">
                <a:extLst>
                  <a:ext uri="{FF2B5EF4-FFF2-40B4-BE49-F238E27FC236}">
                    <a16:creationId xmlns:a16="http://schemas.microsoft.com/office/drawing/2014/main" id="{398C84E3-D7FC-0F6B-25EC-0B1CD9DEA87D}"/>
                  </a:ext>
                </a:extLst>
              </p:cNvPr>
              <p:cNvSpPr/>
              <p:nvPr/>
            </p:nvSpPr>
            <p:spPr>
              <a:xfrm>
                <a:off x="5610379" y="4219274"/>
                <a:ext cx="641678" cy="91447"/>
              </a:xfrm>
              <a:custGeom>
                <a:avLst/>
                <a:gdLst>
                  <a:gd name="connsiteX0" fmla="*/ 1225391 w 1225391"/>
                  <a:gd name="connsiteY0" fmla="*/ 174117 h 174116"/>
                  <a:gd name="connsiteX1" fmla="*/ 0 w 1225391"/>
                  <a:gd name="connsiteY1" fmla="*/ 174117 h 174116"/>
                  <a:gd name="connsiteX2" fmla="*/ 12763 w 1225391"/>
                  <a:gd name="connsiteY2" fmla="*/ 56769 h 174116"/>
                  <a:gd name="connsiteX3" fmla="*/ 76009 w 1225391"/>
                  <a:gd name="connsiteY3" fmla="*/ 0 h 174116"/>
                  <a:gd name="connsiteX4" fmla="*/ 1142714 w 1225391"/>
                  <a:gd name="connsiteY4" fmla="*/ 0 h 174116"/>
                  <a:gd name="connsiteX5" fmla="*/ 1205484 w 1225391"/>
                  <a:gd name="connsiteY5" fmla="*/ 53340 h 174116"/>
                  <a:gd name="connsiteX6" fmla="*/ 1225201 w 1225391"/>
                  <a:gd name="connsiteY6" fmla="*/ 174117 h 17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391" h="174116">
                    <a:moveTo>
                      <a:pt x="1225391" y="174117"/>
                    </a:moveTo>
                    <a:lnTo>
                      <a:pt x="0" y="174117"/>
                    </a:lnTo>
                    <a:lnTo>
                      <a:pt x="12763" y="56769"/>
                    </a:lnTo>
                    <a:cubicBezTo>
                      <a:pt x="16288" y="24479"/>
                      <a:pt x="43529" y="0"/>
                      <a:pt x="76009" y="0"/>
                    </a:cubicBezTo>
                    <a:lnTo>
                      <a:pt x="1142714" y="0"/>
                    </a:lnTo>
                    <a:cubicBezTo>
                      <a:pt x="1173861" y="0"/>
                      <a:pt x="1200436" y="22574"/>
                      <a:pt x="1205484" y="53340"/>
                    </a:cubicBezTo>
                    <a:lnTo>
                      <a:pt x="1225201" y="174117"/>
                    </a:lnTo>
                    <a:close/>
                  </a:path>
                </a:pathLst>
              </a:custGeom>
              <a:solidFill>
                <a:srgbClr val="A0A0A3">
                  <a:lumMod val="40000"/>
                  <a:lumOff val="6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05" name="Freeform 704">
                <a:extLst>
                  <a:ext uri="{FF2B5EF4-FFF2-40B4-BE49-F238E27FC236}">
                    <a16:creationId xmlns:a16="http://schemas.microsoft.com/office/drawing/2014/main" id="{28A0E0AD-70DB-CACD-6494-63421D342B47}"/>
                  </a:ext>
                </a:extLst>
              </p:cNvPr>
              <p:cNvSpPr/>
              <p:nvPr/>
            </p:nvSpPr>
            <p:spPr>
              <a:xfrm>
                <a:off x="5526086" y="4307169"/>
                <a:ext cx="798743" cy="511710"/>
              </a:xfrm>
              <a:custGeom>
                <a:avLst/>
                <a:gdLst>
                  <a:gd name="connsiteX0" fmla="*/ 1525334 w 1525333"/>
                  <a:gd name="connsiteY0" fmla="*/ 974312 h 974312"/>
                  <a:gd name="connsiteX1" fmla="*/ 0 w 1525333"/>
                  <a:gd name="connsiteY1" fmla="*/ 974312 h 974312"/>
                  <a:gd name="connsiteX2" fmla="*/ 113919 w 1525333"/>
                  <a:gd name="connsiteY2" fmla="*/ 0 h 974312"/>
                  <a:gd name="connsiteX3" fmla="*/ 1411415 w 1525333"/>
                  <a:gd name="connsiteY3" fmla="*/ 0 h 974312"/>
                  <a:gd name="connsiteX4" fmla="*/ 1525334 w 1525333"/>
                  <a:gd name="connsiteY4" fmla="*/ 974312 h 97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974312">
                    <a:moveTo>
                      <a:pt x="1525334" y="974312"/>
                    </a:moveTo>
                    <a:lnTo>
                      <a:pt x="0" y="974312"/>
                    </a:lnTo>
                    <a:lnTo>
                      <a:pt x="113919" y="0"/>
                    </a:lnTo>
                    <a:lnTo>
                      <a:pt x="1411415" y="0"/>
                    </a:lnTo>
                    <a:lnTo>
                      <a:pt x="1525334" y="974312"/>
                    </a:lnTo>
                    <a:close/>
                  </a:path>
                </a:pathLst>
              </a:custGeom>
              <a:solidFill>
                <a:srgbClr val="A0A0A3">
                  <a:lumMod val="40000"/>
                  <a:lumOff val="6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06" name="Freeform 705">
                <a:extLst>
                  <a:ext uri="{FF2B5EF4-FFF2-40B4-BE49-F238E27FC236}">
                    <a16:creationId xmlns:a16="http://schemas.microsoft.com/office/drawing/2014/main" id="{A825D48C-2231-0640-E20B-7CC1F13F3C8B}"/>
                  </a:ext>
                </a:extLst>
              </p:cNvPr>
              <p:cNvSpPr/>
              <p:nvPr/>
            </p:nvSpPr>
            <p:spPr>
              <a:xfrm>
                <a:off x="5633573" y="4355593"/>
                <a:ext cx="583770" cy="251027"/>
              </a:xfrm>
              <a:custGeom>
                <a:avLst/>
                <a:gdLst>
                  <a:gd name="connsiteX0" fmla="*/ 1114806 w 1114806"/>
                  <a:gd name="connsiteY0" fmla="*/ 477965 h 477964"/>
                  <a:gd name="connsiteX1" fmla="*/ 1075944 w 1114806"/>
                  <a:gd name="connsiteY1" fmla="*/ 0 h 477964"/>
                  <a:gd name="connsiteX2" fmla="*/ 38767 w 1114806"/>
                  <a:gd name="connsiteY2" fmla="*/ 0 h 477964"/>
                  <a:gd name="connsiteX3" fmla="*/ 0 w 1114806"/>
                  <a:gd name="connsiteY3" fmla="*/ 477965 h 477964"/>
                  <a:gd name="connsiteX4" fmla="*/ 1114806 w 1114806"/>
                  <a:gd name="connsiteY4" fmla="*/ 477965 h 477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806" h="477964">
                    <a:moveTo>
                      <a:pt x="1114806" y="477965"/>
                    </a:moveTo>
                    <a:lnTo>
                      <a:pt x="1075944" y="0"/>
                    </a:lnTo>
                    <a:lnTo>
                      <a:pt x="38767" y="0"/>
                    </a:lnTo>
                    <a:lnTo>
                      <a:pt x="0" y="477965"/>
                    </a:lnTo>
                    <a:lnTo>
                      <a:pt x="1114806" y="477965"/>
                    </a:lnTo>
                    <a:close/>
                  </a:path>
                </a:pathLst>
              </a:custGeom>
              <a:solidFill>
                <a:srgbClr val="222C67">
                  <a:alpha val="35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07" name="Freeform 706">
                <a:extLst>
                  <a:ext uri="{FF2B5EF4-FFF2-40B4-BE49-F238E27FC236}">
                    <a16:creationId xmlns:a16="http://schemas.microsoft.com/office/drawing/2014/main" id="{D3DEE148-2E05-7E0E-6C54-BCC8224FE6D0}"/>
                  </a:ext>
                </a:extLst>
              </p:cNvPr>
              <p:cNvSpPr/>
              <p:nvPr/>
            </p:nvSpPr>
            <p:spPr>
              <a:xfrm>
                <a:off x="5526086" y="4818880"/>
                <a:ext cx="798743" cy="155929"/>
              </a:xfrm>
              <a:custGeom>
                <a:avLst/>
                <a:gdLst>
                  <a:gd name="connsiteX0" fmla="*/ 0 w 1525333"/>
                  <a:gd name="connsiteY0" fmla="*/ 0 h 296894"/>
                  <a:gd name="connsiteX1" fmla="*/ 255746 w 1525333"/>
                  <a:gd name="connsiteY1" fmla="*/ 296894 h 296894"/>
                  <a:gd name="connsiteX2" fmla="*/ 1269587 w 1525333"/>
                  <a:gd name="connsiteY2" fmla="*/ 296894 h 296894"/>
                  <a:gd name="connsiteX3" fmla="*/ 1525334 w 1525333"/>
                  <a:gd name="connsiteY3" fmla="*/ 0 h 296894"/>
                  <a:gd name="connsiteX4" fmla="*/ 0 w 1525333"/>
                  <a:gd name="connsiteY4" fmla="*/ 0 h 296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296894">
                    <a:moveTo>
                      <a:pt x="0" y="0"/>
                    </a:moveTo>
                    <a:lnTo>
                      <a:pt x="255746" y="296894"/>
                    </a:lnTo>
                    <a:lnTo>
                      <a:pt x="1269587" y="296894"/>
                    </a:lnTo>
                    <a:lnTo>
                      <a:pt x="1525334" y="0"/>
                    </a:lnTo>
                    <a:lnTo>
                      <a:pt x="0" y="0"/>
                    </a:lnTo>
                    <a:close/>
                  </a:path>
                </a:pathLst>
              </a:custGeom>
              <a:solidFill>
                <a:srgbClr val="A0A0A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nvGrpSpPr>
              <p:cNvPr id="708" name="Graphic 662">
                <a:extLst>
                  <a:ext uri="{FF2B5EF4-FFF2-40B4-BE49-F238E27FC236}">
                    <a16:creationId xmlns:a16="http://schemas.microsoft.com/office/drawing/2014/main" id="{89B69B03-EEC6-940A-39C2-3296DEF0D489}"/>
                  </a:ext>
                </a:extLst>
              </p:cNvPr>
              <p:cNvGrpSpPr/>
              <p:nvPr/>
            </p:nvGrpSpPr>
            <p:grpSpPr>
              <a:xfrm>
                <a:off x="5660556" y="4633960"/>
                <a:ext cx="329093" cy="157027"/>
                <a:chOff x="5625179" y="3603212"/>
                <a:chExt cx="628459" cy="298990"/>
              </a:xfrm>
              <a:solidFill>
                <a:srgbClr val="FFFFFF"/>
              </a:solidFill>
            </p:grpSpPr>
            <p:sp>
              <p:nvSpPr>
                <p:cNvPr id="720" name="Freeform 719">
                  <a:extLst>
                    <a:ext uri="{FF2B5EF4-FFF2-40B4-BE49-F238E27FC236}">
                      <a16:creationId xmlns:a16="http://schemas.microsoft.com/office/drawing/2014/main" id="{13DF69B2-D45A-FE1B-33F4-5EE05534398E}"/>
                    </a:ext>
                  </a:extLst>
                </p:cNvPr>
                <p:cNvSpPr/>
                <p:nvPr/>
              </p:nvSpPr>
              <p:spPr>
                <a:xfrm>
                  <a:off x="5625179"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1" name="Freeform 720">
                  <a:extLst>
                    <a:ext uri="{FF2B5EF4-FFF2-40B4-BE49-F238E27FC236}">
                      <a16:creationId xmlns:a16="http://schemas.microsoft.com/office/drawing/2014/main" id="{5E0DC29F-25E5-584B-D93A-1C3A5AE6B8F3}"/>
                    </a:ext>
                  </a:extLst>
                </p:cNvPr>
                <p:cNvSpPr/>
                <p:nvPr/>
              </p:nvSpPr>
              <p:spPr>
                <a:xfrm>
                  <a:off x="5843682"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2" name="Freeform 721">
                  <a:extLst>
                    <a:ext uri="{FF2B5EF4-FFF2-40B4-BE49-F238E27FC236}">
                      <a16:creationId xmlns:a16="http://schemas.microsoft.com/office/drawing/2014/main" id="{88F32112-B0CF-FF90-15A8-6AFEABC7F718}"/>
                    </a:ext>
                  </a:extLst>
                </p:cNvPr>
                <p:cNvSpPr/>
                <p:nvPr/>
              </p:nvSpPr>
              <p:spPr>
                <a:xfrm>
                  <a:off x="6062091"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3" name="Freeform 722">
                  <a:extLst>
                    <a:ext uri="{FF2B5EF4-FFF2-40B4-BE49-F238E27FC236}">
                      <a16:creationId xmlns:a16="http://schemas.microsoft.com/office/drawing/2014/main" id="{00D104CE-B0F1-D710-055E-6B89DD0649DA}"/>
                    </a:ext>
                  </a:extLst>
                </p:cNvPr>
                <p:cNvSpPr/>
                <p:nvPr/>
              </p:nvSpPr>
              <p:spPr>
                <a:xfrm>
                  <a:off x="5625179"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4" name="Freeform 723">
                  <a:extLst>
                    <a:ext uri="{FF2B5EF4-FFF2-40B4-BE49-F238E27FC236}">
                      <a16:creationId xmlns:a16="http://schemas.microsoft.com/office/drawing/2014/main" id="{1841CE19-795E-BAF5-EBE2-FB9EB3C6563C}"/>
                    </a:ext>
                  </a:extLst>
                </p:cNvPr>
                <p:cNvSpPr/>
                <p:nvPr/>
              </p:nvSpPr>
              <p:spPr>
                <a:xfrm>
                  <a:off x="5843682"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5" name="Freeform 724">
                  <a:extLst>
                    <a:ext uri="{FF2B5EF4-FFF2-40B4-BE49-F238E27FC236}">
                      <a16:creationId xmlns:a16="http://schemas.microsoft.com/office/drawing/2014/main" id="{0A6B21FC-B4D8-8209-EF1F-B2E896A27215}"/>
                    </a:ext>
                  </a:extLst>
                </p:cNvPr>
                <p:cNvSpPr/>
                <p:nvPr/>
              </p:nvSpPr>
              <p:spPr>
                <a:xfrm>
                  <a:off x="6062091"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6" name="Freeform 725">
                  <a:extLst>
                    <a:ext uri="{FF2B5EF4-FFF2-40B4-BE49-F238E27FC236}">
                      <a16:creationId xmlns:a16="http://schemas.microsoft.com/office/drawing/2014/main" id="{904D37FC-18F6-55A7-CE0E-EA1A8D081516}"/>
                    </a:ext>
                  </a:extLst>
                </p:cNvPr>
                <p:cNvSpPr/>
                <p:nvPr/>
              </p:nvSpPr>
              <p:spPr>
                <a:xfrm>
                  <a:off x="5625179"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7" name="Freeform 726">
                  <a:extLst>
                    <a:ext uri="{FF2B5EF4-FFF2-40B4-BE49-F238E27FC236}">
                      <a16:creationId xmlns:a16="http://schemas.microsoft.com/office/drawing/2014/main" id="{0B00A5C4-CF0D-DCB7-3B5F-1B8535DAF0F9}"/>
                    </a:ext>
                  </a:extLst>
                </p:cNvPr>
                <p:cNvSpPr/>
                <p:nvPr/>
              </p:nvSpPr>
              <p:spPr>
                <a:xfrm>
                  <a:off x="5843682"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28" name="Freeform 727">
                  <a:extLst>
                    <a:ext uri="{FF2B5EF4-FFF2-40B4-BE49-F238E27FC236}">
                      <a16:creationId xmlns:a16="http://schemas.microsoft.com/office/drawing/2014/main" id="{1A288EC1-08FD-7BEF-D4C3-3778B0F6B0CD}"/>
                    </a:ext>
                  </a:extLst>
                </p:cNvPr>
                <p:cNvSpPr/>
                <p:nvPr/>
              </p:nvSpPr>
              <p:spPr>
                <a:xfrm>
                  <a:off x="6062091"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sp>
            <p:nvSpPr>
              <p:cNvPr id="709" name="Freeform 708">
                <a:extLst>
                  <a:ext uri="{FF2B5EF4-FFF2-40B4-BE49-F238E27FC236}">
                    <a16:creationId xmlns:a16="http://schemas.microsoft.com/office/drawing/2014/main" id="{3E19DB40-63FC-F260-3E34-255D162FD7C5}"/>
                  </a:ext>
                </a:extLst>
              </p:cNvPr>
              <p:cNvSpPr/>
              <p:nvPr/>
            </p:nvSpPr>
            <p:spPr>
              <a:xfrm>
                <a:off x="6042022" y="4649093"/>
                <a:ext cx="114120" cy="114458"/>
              </a:xfrm>
              <a:custGeom>
                <a:avLst/>
                <a:gdLst>
                  <a:gd name="connsiteX0" fmla="*/ 217932 w 217932"/>
                  <a:gd name="connsiteY0" fmla="*/ 108966 h 217932"/>
                  <a:gd name="connsiteX1" fmla="*/ 108966 w 217932"/>
                  <a:gd name="connsiteY1" fmla="*/ 217932 h 217932"/>
                  <a:gd name="connsiteX2" fmla="*/ 0 w 217932"/>
                  <a:gd name="connsiteY2" fmla="*/ 108966 h 217932"/>
                  <a:gd name="connsiteX3" fmla="*/ 108966 w 217932"/>
                  <a:gd name="connsiteY3" fmla="*/ 0 h 217932"/>
                  <a:gd name="connsiteX4" fmla="*/ 217932 w 217932"/>
                  <a:gd name="connsiteY4" fmla="*/ 108966 h 21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32" h="217932">
                    <a:moveTo>
                      <a:pt x="217932" y="108966"/>
                    </a:moveTo>
                    <a:cubicBezTo>
                      <a:pt x="217932" y="169164"/>
                      <a:pt x="169164" y="217932"/>
                      <a:pt x="108966" y="217932"/>
                    </a:cubicBezTo>
                    <a:cubicBezTo>
                      <a:pt x="48768" y="217932"/>
                      <a:pt x="0" y="169164"/>
                      <a:pt x="0" y="108966"/>
                    </a:cubicBezTo>
                    <a:cubicBezTo>
                      <a:pt x="0" y="48768"/>
                      <a:pt x="48768" y="0"/>
                      <a:pt x="108966" y="0"/>
                    </a:cubicBezTo>
                    <a:cubicBezTo>
                      <a:pt x="169164" y="0"/>
                      <a:pt x="217932" y="48768"/>
                      <a:pt x="217932" y="108966"/>
                    </a:cubicBezTo>
                    <a:close/>
                  </a:path>
                </a:pathLst>
              </a:custGeom>
              <a:solidFill>
                <a:srgbClr val="222C6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10" name="Freeform 709">
                <a:extLst>
                  <a:ext uri="{FF2B5EF4-FFF2-40B4-BE49-F238E27FC236}">
                    <a16:creationId xmlns:a16="http://schemas.microsoft.com/office/drawing/2014/main" id="{E46E9918-86F0-E437-BF28-B2948ADA0F1C}"/>
                  </a:ext>
                </a:extLst>
              </p:cNvPr>
              <p:cNvSpPr/>
              <p:nvPr/>
            </p:nvSpPr>
            <p:spPr>
              <a:xfrm>
                <a:off x="5659310" y="4380307"/>
                <a:ext cx="532296" cy="201602"/>
              </a:xfrm>
              <a:custGeom>
                <a:avLst/>
                <a:gdLst>
                  <a:gd name="connsiteX0" fmla="*/ 1016508 w 1016508"/>
                  <a:gd name="connsiteY0" fmla="*/ 383858 h 383857"/>
                  <a:gd name="connsiteX1" fmla="*/ 981075 w 1016508"/>
                  <a:gd name="connsiteY1" fmla="*/ 0 h 383857"/>
                  <a:gd name="connsiteX2" fmla="*/ 35338 w 1016508"/>
                  <a:gd name="connsiteY2" fmla="*/ 0 h 383857"/>
                  <a:gd name="connsiteX3" fmla="*/ 0 w 1016508"/>
                  <a:gd name="connsiteY3" fmla="*/ 383858 h 383857"/>
                  <a:gd name="connsiteX4" fmla="*/ 1016508 w 1016508"/>
                  <a:gd name="connsiteY4" fmla="*/ 383858 h 38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383857">
                    <a:moveTo>
                      <a:pt x="1016508" y="383858"/>
                    </a:moveTo>
                    <a:lnTo>
                      <a:pt x="981075" y="0"/>
                    </a:lnTo>
                    <a:lnTo>
                      <a:pt x="35338" y="0"/>
                    </a:lnTo>
                    <a:lnTo>
                      <a:pt x="0" y="383858"/>
                    </a:lnTo>
                    <a:lnTo>
                      <a:pt x="1016508" y="38385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11" name="Freeform 710">
                <a:extLst>
                  <a:ext uri="{FF2B5EF4-FFF2-40B4-BE49-F238E27FC236}">
                    <a16:creationId xmlns:a16="http://schemas.microsoft.com/office/drawing/2014/main" id="{7223471C-8CF0-AD36-09B2-3CDC4EC90A26}"/>
                  </a:ext>
                </a:extLst>
              </p:cNvPr>
              <p:cNvSpPr/>
              <p:nvPr/>
            </p:nvSpPr>
            <p:spPr>
              <a:xfrm>
                <a:off x="5572372" y="4286660"/>
                <a:ext cx="716095" cy="48124"/>
              </a:xfrm>
              <a:custGeom>
                <a:avLst/>
                <a:gdLst>
                  <a:gd name="connsiteX0" fmla="*/ 0 w 1367504"/>
                  <a:gd name="connsiteY0" fmla="*/ 0 h 91630"/>
                  <a:gd name="connsiteX1" fmla="*/ 1367505 w 1367504"/>
                  <a:gd name="connsiteY1" fmla="*/ 0 h 91630"/>
                  <a:gd name="connsiteX2" fmla="*/ 1367505 w 1367504"/>
                  <a:gd name="connsiteY2" fmla="*/ 91630 h 91630"/>
                  <a:gd name="connsiteX3" fmla="*/ 0 w 1367504"/>
                  <a:gd name="connsiteY3" fmla="*/ 91630 h 91630"/>
                </a:gdLst>
                <a:ahLst/>
                <a:cxnLst>
                  <a:cxn ang="0">
                    <a:pos x="connsiteX0" y="connsiteY0"/>
                  </a:cxn>
                  <a:cxn ang="0">
                    <a:pos x="connsiteX1" y="connsiteY1"/>
                  </a:cxn>
                  <a:cxn ang="0">
                    <a:pos x="connsiteX2" y="connsiteY2"/>
                  </a:cxn>
                  <a:cxn ang="0">
                    <a:pos x="connsiteX3" y="connsiteY3"/>
                  </a:cxn>
                </a:cxnLst>
                <a:rect l="l" t="t" r="r" b="b"/>
                <a:pathLst>
                  <a:path w="1367504" h="91630">
                    <a:moveTo>
                      <a:pt x="0" y="0"/>
                    </a:moveTo>
                    <a:lnTo>
                      <a:pt x="1367505" y="0"/>
                    </a:lnTo>
                    <a:lnTo>
                      <a:pt x="1367505" y="91630"/>
                    </a:lnTo>
                    <a:lnTo>
                      <a:pt x="0" y="91630"/>
                    </a:lnTo>
                    <a:close/>
                  </a:path>
                </a:pathLst>
              </a:custGeom>
              <a:solidFill>
                <a:srgbClr val="A0A0A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nvGrpSpPr>
              <p:cNvPr id="712" name="Graphic 662">
                <a:extLst>
                  <a:ext uri="{FF2B5EF4-FFF2-40B4-BE49-F238E27FC236}">
                    <a16:creationId xmlns:a16="http://schemas.microsoft.com/office/drawing/2014/main" id="{4A5FD1A1-936F-9A28-C0F1-0D2DB56F7E89}"/>
                  </a:ext>
                </a:extLst>
              </p:cNvPr>
              <p:cNvGrpSpPr/>
              <p:nvPr/>
            </p:nvGrpSpPr>
            <p:grpSpPr>
              <a:xfrm>
                <a:off x="5715051" y="4408021"/>
                <a:ext cx="420666" cy="115859"/>
                <a:chOff x="5729287" y="3172967"/>
                <a:chExt cx="803338" cy="220599"/>
              </a:xfrm>
              <a:noFill/>
            </p:grpSpPr>
            <p:sp>
              <p:nvSpPr>
                <p:cNvPr id="714" name="Freeform 713">
                  <a:extLst>
                    <a:ext uri="{FF2B5EF4-FFF2-40B4-BE49-F238E27FC236}">
                      <a16:creationId xmlns:a16="http://schemas.microsoft.com/office/drawing/2014/main" id="{75E7D80F-6F7F-6792-7C66-92340A2FEF8F}"/>
                    </a:ext>
                  </a:extLst>
                </p:cNvPr>
                <p:cNvSpPr/>
                <p:nvPr/>
              </p:nvSpPr>
              <p:spPr>
                <a:xfrm>
                  <a:off x="5729287" y="3172967"/>
                  <a:ext cx="220599" cy="220599"/>
                </a:xfrm>
                <a:custGeom>
                  <a:avLst/>
                  <a:gdLst>
                    <a:gd name="connsiteX0" fmla="*/ 220599 w 220599"/>
                    <a:gd name="connsiteY0" fmla="*/ 110300 h 220599"/>
                    <a:gd name="connsiteX1" fmla="*/ 110299 w 220599"/>
                    <a:gd name="connsiteY1" fmla="*/ 220599 h 220599"/>
                    <a:gd name="connsiteX2" fmla="*/ 0 w 220599"/>
                    <a:gd name="connsiteY2" fmla="*/ 110300 h 220599"/>
                    <a:gd name="connsiteX3" fmla="*/ 110299 w 220599"/>
                    <a:gd name="connsiteY3" fmla="*/ 0 h 220599"/>
                  </a:gdLst>
                  <a:ahLst/>
                  <a:cxnLst>
                    <a:cxn ang="0">
                      <a:pos x="connsiteX0" y="connsiteY0"/>
                    </a:cxn>
                    <a:cxn ang="0">
                      <a:pos x="connsiteX1" y="connsiteY1"/>
                    </a:cxn>
                    <a:cxn ang="0">
                      <a:pos x="connsiteX2" y="connsiteY2"/>
                    </a:cxn>
                    <a:cxn ang="0">
                      <a:pos x="connsiteX3" y="connsiteY3"/>
                    </a:cxn>
                  </a:cxnLst>
                  <a:rect l="l" t="t" r="r" b="b"/>
                  <a:pathLst>
                    <a:path w="220599" h="220599">
                      <a:moveTo>
                        <a:pt x="220599" y="110300"/>
                      </a:moveTo>
                      <a:cubicBezTo>
                        <a:pt x="220599" y="171164"/>
                        <a:pt x="171260" y="220599"/>
                        <a:pt x="110299" y="220599"/>
                      </a:cubicBezTo>
                      <a:cubicBezTo>
                        <a:pt x="49339" y="220599"/>
                        <a:pt x="0" y="171260"/>
                        <a:pt x="0" y="110300"/>
                      </a:cubicBezTo>
                      <a:cubicBezTo>
                        <a:pt x="0" y="49340"/>
                        <a:pt x="49339" y="0"/>
                        <a:pt x="110299" y="0"/>
                      </a:cubicBezTo>
                    </a:path>
                  </a:pathLst>
                </a:custGeom>
                <a:noFill/>
                <a:ln w="28575" cap="flat">
                  <a:solidFill>
                    <a:srgbClr val="007CBA"/>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15" name="Freeform 714">
                  <a:extLst>
                    <a:ext uri="{FF2B5EF4-FFF2-40B4-BE49-F238E27FC236}">
                      <a16:creationId xmlns:a16="http://schemas.microsoft.com/office/drawing/2014/main" id="{9A10F3D7-A21A-C135-BD61-EF3602B26AD8}"/>
                    </a:ext>
                  </a:extLst>
                </p:cNvPr>
                <p:cNvSpPr/>
                <p:nvPr/>
              </p:nvSpPr>
              <p:spPr>
                <a:xfrm>
                  <a:off x="5839682" y="3173063"/>
                  <a:ext cx="110299" cy="110299"/>
                </a:xfrm>
                <a:custGeom>
                  <a:avLst/>
                  <a:gdLst>
                    <a:gd name="connsiteX0" fmla="*/ 0 w 110299"/>
                    <a:gd name="connsiteY0" fmla="*/ 0 h 110299"/>
                    <a:gd name="connsiteX1" fmla="*/ 110300 w 110299"/>
                    <a:gd name="connsiteY1" fmla="*/ 110300 h 110299"/>
                  </a:gdLst>
                  <a:ahLst/>
                  <a:cxnLst>
                    <a:cxn ang="0">
                      <a:pos x="connsiteX0" y="connsiteY0"/>
                    </a:cxn>
                    <a:cxn ang="0">
                      <a:pos x="connsiteX1" y="connsiteY1"/>
                    </a:cxn>
                  </a:cxnLst>
                  <a:rect l="l" t="t" r="r" b="b"/>
                  <a:pathLst>
                    <a:path w="110299" h="110299">
                      <a:moveTo>
                        <a:pt x="0" y="0"/>
                      </a:moveTo>
                      <a:cubicBezTo>
                        <a:pt x="60865" y="0"/>
                        <a:pt x="110300" y="49339"/>
                        <a:pt x="110300" y="110300"/>
                      </a:cubicBezTo>
                    </a:path>
                  </a:pathLst>
                </a:custGeom>
                <a:noFill/>
                <a:ln w="28575" cap="flat">
                  <a:solidFill>
                    <a:srgbClr val="222C6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16" name="Freeform 715">
                  <a:extLst>
                    <a:ext uri="{FF2B5EF4-FFF2-40B4-BE49-F238E27FC236}">
                      <a16:creationId xmlns:a16="http://schemas.microsoft.com/office/drawing/2014/main" id="{B0AE3159-3FAB-4DC0-5C21-ACBF40C28400}"/>
                    </a:ext>
                  </a:extLst>
                </p:cNvPr>
                <p:cNvSpPr/>
                <p:nvPr/>
              </p:nvSpPr>
              <p:spPr>
                <a:xfrm>
                  <a:off x="6135052" y="3205353"/>
                  <a:ext cx="110299" cy="188213"/>
                </a:xfrm>
                <a:custGeom>
                  <a:avLst/>
                  <a:gdLst>
                    <a:gd name="connsiteX0" fmla="*/ 78010 w 110299"/>
                    <a:gd name="connsiteY0" fmla="*/ 0 h 188213"/>
                    <a:gd name="connsiteX1" fmla="*/ 110299 w 110299"/>
                    <a:gd name="connsiteY1" fmla="*/ 77914 h 188213"/>
                    <a:gd name="connsiteX2" fmla="*/ 0 w 110299"/>
                    <a:gd name="connsiteY2" fmla="*/ 188214 h 188213"/>
                  </a:gdLst>
                  <a:ahLst/>
                  <a:cxnLst>
                    <a:cxn ang="0">
                      <a:pos x="connsiteX0" y="connsiteY0"/>
                    </a:cxn>
                    <a:cxn ang="0">
                      <a:pos x="connsiteX1" y="connsiteY1"/>
                    </a:cxn>
                    <a:cxn ang="0">
                      <a:pos x="connsiteX2" y="connsiteY2"/>
                    </a:cxn>
                  </a:cxnLst>
                  <a:rect l="l" t="t" r="r" b="b"/>
                  <a:pathLst>
                    <a:path w="110299" h="188213">
                      <a:moveTo>
                        <a:pt x="78010" y="0"/>
                      </a:moveTo>
                      <a:cubicBezTo>
                        <a:pt x="97917" y="19907"/>
                        <a:pt x="110299" y="47530"/>
                        <a:pt x="110299" y="77914"/>
                      </a:cubicBezTo>
                      <a:cubicBezTo>
                        <a:pt x="110299" y="138779"/>
                        <a:pt x="60960" y="188214"/>
                        <a:pt x="0" y="188214"/>
                      </a:cubicBezTo>
                    </a:path>
                  </a:pathLst>
                </a:custGeom>
                <a:noFill/>
                <a:ln w="28575" cap="flat">
                  <a:solidFill>
                    <a:srgbClr val="222C6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17" name="Freeform 716">
                  <a:extLst>
                    <a:ext uri="{FF2B5EF4-FFF2-40B4-BE49-F238E27FC236}">
                      <a16:creationId xmlns:a16="http://schemas.microsoft.com/office/drawing/2014/main" id="{B5EAA9E4-25E0-D9E1-56FC-AB2633230992}"/>
                    </a:ext>
                  </a:extLst>
                </p:cNvPr>
                <p:cNvSpPr/>
                <p:nvPr/>
              </p:nvSpPr>
              <p:spPr>
                <a:xfrm>
                  <a:off x="6024848" y="3172967"/>
                  <a:ext cx="188309" cy="220599"/>
                </a:xfrm>
                <a:custGeom>
                  <a:avLst/>
                  <a:gdLst>
                    <a:gd name="connsiteX0" fmla="*/ 110299 w 188309"/>
                    <a:gd name="connsiteY0" fmla="*/ 220599 h 220599"/>
                    <a:gd name="connsiteX1" fmla="*/ 0 w 188309"/>
                    <a:gd name="connsiteY1" fmla="*/ 110300 h 220599"/>
                    <a:gd name="connsiteX2" fmla="*/ 110299 w 188309"/>
                    <a:gd name="connsiteY2" fmla="*/ 0 h 220599"/>
                    <a:gd name="connsiteX3" fmla="*/ 188309 w 188309"/>
                    <a:gd name="connsiteY3" fmla="*/ 32290 h 220599"/>
                  </a:gdLst>
                  <a:ahLst/>
                  <a:cxnLst>
                    <a:cxn ang="0">
                      <a:pos x="connsiteX0" y="connsiteY0"/>
                    </a:cxn>
                    <a:cxn ang="0">
                      <a:pos x="connsiteX1" y="connsiteY1"/>
                    </a:cxn>
                    <a:cxn ang="0">
                      <a:pos x="connsiteX2" y="connsiteY2"/>
                    </a:cxn>
                    <a:cxn ang="0">
                      <a:pos x="connsiteX3" y="connsiteY3"/>
                    </a:cxn>
                  </a:cxnLst>
                  <a:rect l="l" t="t" r="r" b="b"/>
                  <a:pathLst>
                    <a:path w="188309" h="220599">
                      <a:moveTo>
                        <a:pt x="110299" y="220599"/>
                      </a:moveTo>
                      <a:cubicBezTo>
                        <a:pt x="49435" y="220599"/>
                        <a:pt x="0" y="171260"/>
                        <a:pt x="0" y="110300"/>
                      </a:cubicBezTo>
                      <a:cubicBezTo>
                        <a:pt x="0" y="49340"/>
                        <a:pt x="49339" y="0"/>
                        <a:pt x="110299" y="0"/>
                      </a:cubicBezTo>
                      <a:cubicBezTo>
                        <a:pt x="140779" y="0"/>
                        <a:pt x="168307" y="12383"/>
                        <a:pt x="188309" y="32290"/>
                      </a:cubicBezTo>
                    </a:path>
                  </a:pathLst>
                </a:custGeom>
                <a:noFill/>
                <a:ln w="28575" cap="flat">
                  <a:solidFill>
                    <a:srgbClr val="007CBA"/>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18" name="Freeform 717">
                  <a:extLst>
                    <a:ext uri="{FF2B5EF4-FFF2-40B4-BE49-F238E27FC236}">
                      <a16:creationId xmlns:a16="http://schemas.microsoft.com/office/drawing/2014/main" id="{37AE7BA5-8986-33CA-6F21-6821BBD773B6}"/>
                    </a:ext>
                  </a:extLst>
                </p:cNvPr>
                <p:cNvSpPr/>
                <p:nvPr/>
              </p:nvSpPr>
              <p:spPr>
                <a:xfrm>
                  <a:off x="6312025" y="3172967"/>
                  <a:ext cx="220600" cy="220599"/>
                </a:xfrm>
                <a:custGeom>
                  <a:avLst/>
                  <a:gdLst>
                    <a:gd name="connsiteX0" fmla="*/ 202597 w 220599"/>
                    <a:gd name="connsiteY0" fmla="*/ 49911 h 220599"/>
                    <a:gd name="connsiteX1" fmla="*/ 220599 w 220599"/>
                    <a:gd name="connsiteY1" fmla="*/ 110300 h 220599"/>
                    <a:gd name="connsiteX2" fmla="*/ 110300 w 220599"/>
                    <a:gd name="connsiteY2" fmla="*/ 220599 h 220599"/>
                    <a:gd name="connsiteX3" fmla="*/ 0 w 220599"/>
                    <a:gd name="connsiteY3" fmla="*/ 110300 h 220599"/>
                    <a:gd name="connsiteX4" fmla="*/ 110300 w 220599"/>
                    <a:gd name="connsiteY4" fmla="*/ 0 h 220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99" h="220599">
                      <a:moveTo>
                        <a:pt x="202597" y="49911"/>
                      </a:moveTo>
                      <a:cubicBezTo>
                        <a:pt x="214027" y="67246"/>
                        <a:pt x="220599" y="88011"/>
                        <a:pt x="220599" y="110300"/>
                      </a:cubicBezTo>
                      <a:cubicBezTo>
                        <a:pt x="220599" y="171164"/>
                        <a:pt x="171260" y="220599"/>
                        <a:pt x="110300" y="220599"/>
                      </a:cubicBezTo>
                      <a:cubicBezTo>
                        <a:pt x="49339" y="220599"/>
                        <a:pt x="0" y="171260"/>
                        <a:pt x="0" y="110300"/>
                      </a:cubicBezTo>
                      <a:cubicBezTo>
                        <a:pt x="0" y="49340"/>
                        <a:pt x="49339" y="0"/>
                        <a:pt x="110300" y="0"/>
                      </a:cubicBezTo>
                    </a:path>
                  </a:pathLst>
                </a:custGeom>
                <a:noFill/>
                <a:ln w="28575" cap="flat">
                  <a:solidFill>
                    <a:srgbClr val="007CBA"/>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19" name="Freeform 718">
                  <a:extLst>
                    <a:ext uri="{FF2B5EF4-FFF2-40B4-BE49-F238E27FC236}">
                      <a16:creationId xmlns:a16="http://schemas.microsoft.com/office/drawing/2014/main" id="{48A39415-B51C-63CD-B05F-099B4B18B031}"/>
                    </a:ext>
                  </a:extLst>
                </p:cNvPr>
                <p:cNvSpPr/>
                <p:nvPr/>
              </p:nvSpPr>
              <p:spPr>
                <a:xfrm>
                  <a:off x="6422421" y="3173063"/>
                  <a:ext cx="92202" cy="49815"/>
                </a:xfrm>
                <a:custGeom>
                  <a:avLst/>
                  <a:gdLst>
                    <a:gd name="connsiteX0" fmla="*/ 0 w 92202"/>
                    <a:gd name="connsiteY0" fmla="*/ 0 h 49815"/>
                    <a:gd name="connsiteX1" fmla="*/ 92202 w 92202"/>
                    <a:gd name="connsiteY1" fmla="*/ 49816 h 49815"/>
                  </a:gdLst>
                  <a:ahLst/>
                  <a:cxnLst>
                    <a:cxn ang="0">
                      <a:pos x="connsiteX0" y="connsiteY0"/>
                    </a:cxn>
                    <a:cxn ang="0">
                      <a:pos x="connsiteX1" y="connsiteY1"/>
                    </a:cxn>
                  </a:cxnLst>
                  <a:rect l="l" t="t" r="r" b="b"/>
                  <a:pathLst>
                    <a:path w="92202" h="49815">
                      <a:moveTo>
                        <a:pt x="0" y="0"/>
                      </a:moveTo>
                      <a:cubicBezTo>
                        <a:pt x="38576" y="0"/>
                        <a:pt x="72581" y="19812"/>
                        <a:pt x="92202" y="49816"/>
                      </a:cubicBezTo>
                    </a:path>
                  </a:pathLst>
                </a:custGeom>
                <a:noFill/>
                <a:ln w="28575" cap="flat">
                  <a:solidFill>
                    <a:srgbClr val="222C6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sp>
            <p:nvSpPr>
              <p:cNvPr id="713" name="Freeform 712">
                <a:extLst>
                  <a:ext uri="{FF2B5EF4-FFF2-40B4-BE49-F238E27FC236}">
                    <a16:creationId xmlns:a16="http://schemas.microsoft.com/office/drawing/2014/main" id="{5B59E54C-1D1F-4D15-6E82-DDC7F9156C67}"/>
                  </a:ext>
                </a:extLst>
              </p:cNvPr>
              <p:cNvSpPr/>
              <p:nvPr/>
            </p:nvSpPr>
            <p:spPr>
              <a:xfrm>
                <a:off x="5659310" y="4557797"/>
                <a:ext cx="532296" cy="24112"/>
              </a:xfrm>
              <a:custGeom>
                <a:avLst/>
                <a:gdLst>
                  <a:gd name="connsiteX0" fmla="*/ 4191 w 1016508"/>
                  <a:gd name="connsiteY0" fmla="*/ 0 h 45910"/>
                  <a:gd name="connsiteX1" fmla="*/ 0 w 1016508"/>
                  <a:gd name="connsiteY1" fmla="*/ 45911 h 45910"/>
                  <a:gd name="connsiteX2" fmla="*/ 1016508 w 1016508"/>
                  <a:gd name="connsiteY2" fmla="*/ 45911 h 45910"/>
                  <a:gd name="connsiteX3" fmla="*/ 1012317 w 1016508"/>
                  <a:gd name="connsiteY3" fmla="*/ 0 h 45910"/>
                  <a:gd name="connsiteX4" fmla="*/ 4191 w 1016508"/>
                  <a:gd name="connsiteY4" fmla="*/ 0 h 4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45910">
                    <a:moveTo>
                      <a:pt x="4191" y="0"/>
                    </a:moveTo>
                    <a:lnTo>
                      <a:pt x="0" y="45911"/>
                    </a:lnTo>
                    <a:lnTo>
                      <a:pt x="1016508" y="45911"/>
                    </a:lnTo>
                    <a:lnTo>
                      <a:pt x="1012317" y="0"/>
                    </a:lnTo>
                    <a:lnTo>
                      <a:pt x="4191" y="0"/>
                    </a:lnTo>
                    <a:close/>
                  </a:path>
                </a:pathLst>
              </a:custGeom>
              <a:solidFill>
                <a:srgbClr val="EAEAE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sp>
          <p:nvSpPr>
            <p:cNvPr id="745" name="TextBox 744">
              <a:extLst>
                <a:ext uri="{FF2B5EF4-FFF2-40B4-BE49-F238E27FC236}">
                  <a16:creationId xmlns:a16="http://schemas.microsoft.com/office/drawing/2014/main" id="{4A78D300-49E7-3132-0C2B-B52D3F0F42A8}"/>
                </a:ext>
              </a:extLst>
            </p:cNvPr>
            <p:cNvSpPr txBox="1"/>
            <p:nvPr/>
          </p:nvSpPr>
          <p:spPr>
            <a:xfrm>
              <a:off x="5339130" y="5056394"/>
              <a:ext cx="1172652" cy="239100"/>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Laboratory 2</a:t>
              </a:r>
            </a:p>
          </p:txBody>
        </p:sp>
      </p:grpSp>
      <p:grpSp>
        <p:nvGrpSpPr>
          <p:cNvPr id="207" name="Group 206">
            <a:extLst>
              <a:ext uri="{FF2B5EF4-FFF2-40B4-BE49-F238E27FC236}">
                <a16:creationId xmlns:a16="http://schemas.microsoft.com/office/drawing/2014/main" id="{3163F833-DD3F-4FA8-B874-AAACA1E978EA}"/>
              </a:ext>
            </a:extLst>
          </p:cNvPr>
          <p:cNvGrpSpPr/>
          <p:nvPr/>
        </p:nvGrpSpPr>
        <p:grpSpPr>
          <a:xfrm>
            <a:off x="3713493" y="1838957"/>
            <a:ext cx="1378041" cy="3327634"/>
            <a:chOff x="3720796" y="1616234"/>
            <a:chExt cx="1378041" cy="3327634"/>
          </a:xfrm>
        </p:grpSpPr>
        <p:cxnSp>
          <p:nvCxnSpPr>
            <p:cNvPr id="1184" name="Straight Arrow Connector 1183">
              <a:extLst>
                <a:ext uri="{FF2B5EF4-FFF2-40B4-BE49-F238E27FC236}">
                  <a16:creationId xmlns:a16="http://schemas.microsoft.com/office/drawing/2014/main" id="{C5A4EBC0-F5E8-D23D-CD16-38608DE90518}"/>
                </a:ext>
              </a:extLst>
            </p:cNvPr>
            <p:cNvCxnSpPr>
              <a:cxnSpLocks/>
            </p:cNvCxnSpPr>
            <p:nvPr/>
          </p:nvCxnSpPr>
          <p:spPr>
            <a:xfrm>
              <a:off x="3720796" y="1726193"/>
              <a:ext cx="1378041" cy="0"/>
            </a:xfrm>
            <a:prstGeom prst="straightConnector1">
              <a:avLst/>
            </a:prstGeom>
            <a:ln>
              <a:solidFill>
                <a:schemeClr val="accent3">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92" name="Group 1891">
              <a:extLst>
                <a:ext uri="{FF2B5EF4-FFF2-40B4-BE49-F238E27FC236}">
                  <a16:creationId xmlns:a16="http://schemas.microsoft.com/office/drawing/2014/main" id="{AA36F343-B9CA-44C6-9D1F-C768CAEC9E1E}"/>
                </a:ext>
              </a:extLst>
            </p:cNvPr>
            <p:cNvGrpSpPr/>
            <p:nvPr/>
          </p:nvGrpSpPr>
          <p:grpSpPr>
            <a:xfrm>
              <a:off x="4617703" y="1616234"/>
              <a:ext cx="277058" cy="201636"/>
              <a:chOff x="16804075" y="9338761"/>
              <a:chExt cx="4618423" cy="3908647"/>
            </a:xfrm>
          </p:grpSpPr>
          <p:sp>
            <p:nvSpPr>
              <p:cNvPr id="1893" name="Freeform 5">
                <a:extLst>
                  <a:ext uri="{FF2B5EF4-FFF2-40B4-BE49-F238E27FC236}">
                    <a16:creationId xmlns:a16="http://schemas.microsoft.com/office/drawing/2014/main" id="{22887C52-EB04-4540-A107-C4D19E24715F}"/>
                  </a:ext>
                </a:extLst>
              </p:cNvPr>
              <p:cNvSpPr>
                <a:spLocks/>
              </p:cNvSpPr>
              <p:nvPr/>
            </p:nvSpPr>
            <p:spPr bwMode="auto">
              <a:xfrm>
                <a:off x="16819944" y="9565368"/>
                <a:ext cx="4580333" cy="3682040"/>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94" name="Freeform 6">
                <a:extLst>
                  <a:ext uri="{FF2B5EF4-FFF2-40B4-BE49-F238E27FC236}">
                    <a16:creationId xmlns:a16="http://schemas.microsoft.com/office/drawing/2014/main" id="{2A4F833E-E85F-412C-947B-46CCDC9FC65F}"/>
                  </a:ext>
                </a:extLst>
              </p:cNvPr>
              <p:cNvSpPr>
                <a:spLocks/>
              </p:cNvSpPr>
              <p:nvPr/>
            </p:nvSpPr>
            <p:spPr bwMode="auto">
              <a:xfrm>
                <a:off x="16804075" y="9338761"/>
                <a:ext cx="4618423" cy="3590003"/>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cxnSp>
          <p:nvCxnSpPr>
            <p:cNvPr id="953" name="Straight Arrow Connector 952">
              <a:extLst>
                <a:ext uri="{FF2B5EF4-FFF2-40B4-BE49-F238E27FC236}">
                  <a16:creationId xmlns:a16="http://schemas.microsoft.com/office/drawing/2014/main" id="{A9F2880D-8076-7D9C-D280-954809590AD2}"/>
                </a:ext>
              </a:extLst>
            </p:cNvPr>
            <p:cNvCxnSpPr>
              <a:cxnSpLocks/>
            </p:cNvCxnSpPr>
            <p:nvPr/>
          </p:nvCxnSpPr>
          <p:spPr>
            <a:xfrm>
              <a:off x="3720796" y="4853674"/>
              <a:ext cx="1378041" cy="0"/>
            </a:xfrm>
            <a:prstGeom prst="straightConnector1">
              <a:avLst/>
            </a:prstGeom>
            <a:ln>
              <a:solidFill>
                <a:schemeClr val="accent3">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77" name="Group 1876">
              <a:extLst>
                <a:ext uri="{FF2B5EF4-FFF2-40B4-BE49-F238E27FC236}">
                  <a16:creationId xmlns:a16="http://schemas.microsoft.com/office/drawing/2014/main" id="{AE512B2F-3344-4A38-9D88-F2B734DFFA15}"/>
                </a:ext>
              </a:extLst>
            </p:cNvPr>
            <p:cNvGrpSpPr/>
            <p:nvPr/>
          </p:nvGrpSpPr>
          <p:grpSpPr>
            <a:xfrm>
              <a:off x="4595404" y="4745407"/>
              <a:ext cx="277058" cy="198461"/>
              <a:chOff x="16804075" y="8784847"/>
              <a:chExt cx="4618423" cy="3847098"/>
            </a:xfrm>
          </p:grpSpPr>
          <p:sp>
            <p:nvSpPr>
              <p:cNvPr id="1878" name="Freeform 5">
                <a:extLst>
                  <a:ext uri="{FF2B5EF4-FFF2-40B4-BE49-F238E27FC236}">
                    <a16:creationId xmlns:a16="http://schemas.microsoft.com/office/drawing/2014/main" id="{CCDE0F1C-F508-44B7-AFA7-8AD64B8B88B4}"/>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79" name="Freeform 6">
                <a:extLst>
                  <a:ext uri="{FF2B5EF4-FFF2-40B4-BE49-F238E27FC236}">
                    <a16:creationId xmlns:a16="http://schemas.microsoft.com/office/drawing/2014/main" id="{BB4B197F-8198-48D8-A3DC-AACC67207238}"/>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grpSp>
        <p:nvGrpSpPr>
          <p:cNvPr id="209" name="Group 208">
            <a:extLst>
              <a:ext uri="{FF2B5EF4-FFF2-40B4-BE49-F238E27FC236}">
                <a16:creationId xmlns:a16="http://schemas.microsoft.com/office/drawing/2014/main" id="{93CB61A9-2DE3-485C-ACA8-A9C22742127F}"/>
              </a:ext>
            </a:extLst>
          </p:cNvPr>
          <p:cNvGrpSpPr/>
          <p:nvPr/>
        </p:nvGrpSpPr>
        <p:grpSpPr>
          <a:xfrm>
            <a:off x="3675001" y="2058273"/>
            <a:ext cx="1378041" cy="3356209"/>
            <a:chOff x="3682304" y="1835550"/>
            <a:chExt cx="1378041" cy="3356209"/>
          </a:xfrm>
        </p:grpSpPr>
        <p:cxnSp>
          <p:nvCxnSpPr>
            <p:cNvPr id="929" name="Straight Arrow Connector 928">
              <a:extLst>
                <a:ext uri="{FF2B5EF4-FFF2-40B4-BE49-F238E27FC236}">
                  <a16:creationId xmlns:a16="http://schemas.microsoft.com/office/drawing/2014/main" id="{5ADDBD84-BC6F-E4EC-325C-2CBEC57A262B}"/>
                </a:ext>
              </a:extLst>
            </p:cNvPr>
            <p:cNvCxnSpPr>
              <a:cxnSpLocks/>
            </p:cNvCxnSpPr>
            <p:nvPr/>
          </p:nvCxnSpPr>
          <p:spPr>
            <a:xfrm flipH="1">
              <a:off x="3682304" y="1928880"/>
              <a:ext cx="1378041" cy="0"/>
            </a:xfrm>
            <a:prstGeom prst="straightConnector1">
              <a:avLst/>
            </a:prstGeom>
            <a:ln>
              <a:solidFill>
                <a:schemeClr val="accent3">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95" name="Group 1894">
              <a:extLst>
                <a:ext uri="{FF2B5EF4-FFF2-40B4-BE49-F238E27FC236}">
                  <a16:creationId xmlns:a16="http://schemas.microsoft.com/office/drawing/2014/main" id="{2DE4F9D1-E13A-45F8-991B-055C6BC2E723}"/>
                </a:ext>
              </a:extLst>
            </p:cNvPr>
            <p:cNvGrpSpPr/>
            <p:nvPr/>
          </p:nvGrpSpPr>
          <p:grpSpPr>
            <a:xfrm rot="10800000">
              <a:off x="3923566" y="1835550"/>
              <a:ext cx="277058" cy="198461"/>
              <a:chOff x="16804075" y="8784847"/>
              <a:chExt cx="4618423" cy="3847098"/>
            </a:xfrm>
          </p:grpSpPr>
          <p:sp>
            <p:nvSpPr>
              <p:cNvPr id="1896" name="Freeform 5">
                <a:extLst>
                  <a:ext uri="{FF2B5EF4-FFF2-40B4-BE49-F238E27FC236}">
                    <a16:creationId xmlns:a16="http://schemas.microsoft.com/office/drawing/2014/main" id="{86963B30-2690-449A-A07E-606A9545C53B}"/>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97" name="Freeform 6">
                <a:extLst>
                  <a:ext uri="{FF2B5EF4-FFF2-40B4-BE49-F238E27FC236}">
                    <a16:creationId xmlns:a16="http://schemas.microsoft.com/office/drawing/2014/main" id="{5795977F-79AC-48C6-996B-C42A1B933AE4}"/>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nvGrpSpPr>
            <p:cNvPr id="1907" name="Group 1906">
              <a:extLst>
                <a:ext uri="{FF2B5EF4-FFF2-40B4-BE49-F238E27FC236}">
                  <a16:creationId xmlns:a16="http://schemas.microsoft.com/office/drawing/2014/main" id="{932E1EB3-FF71-4716-B64C-CCECAF255DA2}"/>
                </a:ext>
              </a:extLst>
            </p:cNvPr>
            <p:cNvGrpSpPr/>
            <p:nvPr/>
          </p:nvGrpSpPr>
          <p:grpSpPr>
            <a:xfrm>
              <a:off x="3682304" y="4993298"/>
              <a:ext cx="1378041" cy="198461"/>
              <a:chOff x="3511271" y="4637552"/>
              <a:chExt cx="1378041" cy="198461"/>
            </a:xfrm>
          </p:grpSpPr>
          <p:cxnSp>
            <p:nvCxnSpPr>
              <p:cNvPr id="954" name="Straight Arrow Connector 953">
                <a:extLst>
                  <a:ext uri="{FF2B5EF4-FFF2-40B4-BE49-F238E27FC236}">
                    <a16:creationId xmlns:a16="http://schemas.microsoft.com/office/drawing/2014/main" id="{409D967E-EC53-67A1-3844-484E45D6E920}"/>
                  </a:ext>
                </a:extLst>
              </p:cNvPr>
              <p:cNvCxnSpPr>
                <a:cxnSpLocks/>
              </p:cNvCxnSpPr>
              <p:nvPr/>
            </p:nvCxnSpPr>
            <p:spPr>
              <a:xfrm flipH="1">
                <a:off x="3511271" y="4700614"/>
                <a:ext cx="1378041" cy="0"/>
              </a:xfrm>
              <a:prstGeom prst="straightConnector1">
                <a:avLst/>
              </a:prstGeom>
              <a:ln>
                <a:solidFill>
                  <a:schemeClr val="accent3">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80" name="Group 1879">
                <a:extLst>
                  <a:ext uri="{FF2B5EF4-FFF2-40B4-BE49-F238E27FC236}">
                    <a16:creationId xmlns:a16="http://schemas.microsoft.com/office/drawing/2014/main" id="{790A9FB2-2B52-435D-8016-0240D4589373}"/>
                  </a:ext>
                </a:extLst>
              </p:cNvPr>
              <p:cNvGrpSpPr/>
              <p:nvPr/>
            </p:nvGrpSpPr>
            <p:grpSpPr>
              <a:xfrm rot="10800000">
                <a:off x="3730234" y="4637552"/>
                <a:ext cx="277058" cy="198461"/>
                <a:chOff x="16804075" y="8784847"/>
                <a:chExt cx="4618423" cy="3847098"/>
              </a:xfrm>
            </p:grpSpPr>
            <p:sp>
              <p:nvSpPr>
                <p:cNvPr id="1881" name="Freeform 5">
                  <a:extLst>
                    <a:ext uri="{FF2B5EF4-FFF2-40B4-BE49-F238E27FC236}">
                      <a16:creationId xmlns:a16="http://schemas.microsoft.com/office/drawing/2014/main" id="{2DB8FE95-9425-428E-9856-7417EFCF6678}"/>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82" name="Freeform 6">
                  <a:extLst>
                    <a:ext uri="{FF2B5EF4-FFF2-40B4-BE49-F238E27FC236}">
                      <a16:creationId xmlns:a16="http://schemas.microsoft.com/office/drawing/2014/main" id="{BC46F87B-5C58-4D23-BF27-331BF2B58D77}"/>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grpSp>
      <p:grpSp>
        <p:nvGrpSpPr>
          <p:cNvPr id="213" name="Group 212">
            <a:extLst>
              <a:ext uri="{FF2B5EF4-FFF2-40B4-BE49-F238E27FC236}">
                <a16:creationId xmlns:a16="http://schemas.microsoft.com/office/drawing/2014/main" id="{975555B4-ACEA-4A15-B06B-B0412C2BA260}"/>
              </a:ext>
            </a:extLst>
          </p:cNvPr>
          <p:cNvGrpSpPr/>
          <p:nvPr/>
        </p:nvGrpSpPr>
        <p:grpSpPr>
          <a:xfrm>
            <a:off x="6096000" y="2714127"/>
            <a:ext cx="4501071" cy="3202163"/>
            <a:chOff x="6103303" y="2491404"/>
            <a:chExt cx="4501071" cy="3202163"/>
          </a:xfrm>
        </p:grpSpPr>
        <p:sp>
          <p:nvSpPr>
            <p:cNvPr id="678" name="TextBox 677">
              <a:extLst>
                <a:ext uri="{FF2B5EF4-FFF2-40B4-BE49-F238E27FC236}">
                  <a16:creationId xmlns:a16="http://schemas.microsoft.com/office/drawing/2014/main" id="{5CBDEF69-4ED2-E4A7-69F3-0AD29537C44C}"/>
                </a:ext>
              </a:extLst>
            </p:cNvPr>
            <p:cNvSpPr txBox="1"/>
            <p:nvPr/>
          </p:nvSpPr>
          <p:spPr>
            <a:xfrm>
              <a:off x="8466338" y="5274624"/>
              <a:ext cx="2138036" cy="418943"/>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Secondary Uses (e.g., Research, Analytics)</a:t>
              </a:r>
            </a:p>
          </p:txBody>
        </p:sp>
        <p:grpSp>
          <p:nvGrpSpPr>
            <p:cNvPr id="1860" name="Group 1859">
              <a:extLst>
                <a:ext uri="{FF2B5EF4-FFF2-40B4-BE49-F238E27FC236}">
                  <a16:creationId xmlns:a16="http://schemas.microsoft.com/office/drawing/2014/main" id="{B395CA31-75F9-410B-B367-2003BE69A12E}"/>
                </a:ext>
              </a:extLst>
            </p:cNvPr>
            <p:cNvGrpSpPr/>
            <p:nvPr/>
          </p:nvGrpSpPr>
          <p:grpSpPr>
            <a:xfrm>
              <a:off x="8741738" y="4184379"/>
              <a:ext cx="1547369" cy="1068211"/>
              <a:chOff x="8570705" y="3828633"/>
              <a:chExt cx="1547369" cy="1068211"/>
            </a:xfrm>
          </p:grpSpPr>
          <p:grpSp>
            <p:nvGrpSpPr>
              <p:cNvPr id="511" name="Group 510">
                <a:extLst>
                  <a:ext uri="{FF2B5EF4-FFF2-40B4-BE49-F238E27FC236}">
                    <a16:creationId xmlns:a16="http://schemas.microsoft.com/office/drawing/2014/main" id="{5E16C237-B28A-D57B-6481-60789BCDE1EA}"/>
                  </a:ext>
                </a:extLst>
              </p:cNvPr>
              <p:cNvGrpSpPr/>
              <p:nvPr/>
            </p:nvGrpSpPr>
            <p:grpSpPr>
              <a:xfrm>
                <a:off x="8781486" y="4046174"/>
                <a:ext cx="1203433" cy="850670"/>
                <a:chOff x="8666776" y="4342727"/>
                <a:chExt cx="1135030" cy="799949"/>
              </a:xfrm>
            </p:grpSpPr>
            <p:sp>
              <p:nvSpPr>
                <p:cNvPr id="932" name="Freeform 931">
                  <a:extLst>
                    <a:ext uri="{FF2B5EF4-FFF2-40B4-BE49-F238E27FC236}">
                      <a16:creationId xmlns:a16="http://schemas.microsoft.com/office/drawing/2014/main" id="{13724C1C-CA5F-E71C-6BAE-1C38E0011EC5}"/>
                    </a:ext>
                  </a:extLst>
                </p:cNvPr>
                <p:cNvSpPr/>
                <p:nvPr/>
              </p:nvSpPr>
              <p:spPr>
                <a:xfrm>
                  <a:off x="8809784" y="4361415"/>
                  <a:ext cx="837383" cy="781261"/>
                </a:xfrm>
                <a:custGeom>
                  <a:avLst/>
                  <a:gdLst>
                    <a:gd name="connsiteX0" fmla="*/ 807447 w 837383"/>
                    <a:gd name="connsiteY0" fmla="*/ 0 h 781261"/>
                    <a:gd name="connsiteX1" fmla="*/ 29902 w 837383"/>
                    <a:gd name="connsiteY1" fmla="*/ 0 h 781261"/>
                    <a:gd name="connsiteX2" fmla="*/ 0 w 837383"/>
                    <a:gd name="connsiteY2" fmla="*/ 29902 h 781261"/>
                    <a:gd name="connsiteX3" fmla="*/ 0 w 837383"/>
                    <a:gd name="connsiteY3" fmla="*/ 29908 h 781261"/>
                    <a:gd name="connsiteX4" fmla="*/ 0 w 837383"/>
                    <a:gd name="connsiteY4" fmla="*/ 605590 h 781261"/>
                    <a:gd name="connsiteX5" fmla="*/ 67284 w 837383"/>
                    <a:gd name="connsiteY5" fmla="*/ 672879 h 781261"/>
                    <a:gd name="connsiteX6" fmla="*/ 310269 w 837383"/>
                    <a:gd name="connsiteY6" fmla="*/ 672879 h 781261"/>
                    <a:gd name="connsiteX7" fmla="*/ 310269 w 837383"/>
                    <a:gd name="connsiteY7" fmla="*/ 736429 h 781261"/>
                    <a:gd name="connsiteX8" fmla="*/ 168215 w 837383"/>
                    <a:gd name="connsiteY8" fmla="*/ 736429 h 781261"/>
                    <a:gd name="connsiteX9" fmla="*/ 145799 w 837383"/>
                    <a:gd name="connsiteY9" fmla="*/ 758845 h 781261"/>
                    <a:gd name="connsiteX10" fmla="*/ 168215 w 837383"/>
                    <a:gd name="connsiteY10" fmla="*/ 781261 h 781261"/>
                    <a:gd name="connsiteX11" fmla="*/ 669139 w 837383"/>
                    <a:gd name="connsiteY11" fmla="*/ 781261 h 781261"/>
                    <a:gd name="connsiteX12" fmla="*/ 691555 w 837383"/>
                    <a:gd name="connsiteY12" fmla="*/ 758845 h 781261"/>
                    <a:gd name="connsiteX13" fmla="*/ 669139 w 837383"/>
                    <a:gd name="connsiteY13" fmla="*/ 736429 h 781261"/>
                    <a:gd name="connsiteX14" fmla="*/ 527115 w 837383"/>
                    <a:gd name="connsiteY14" fmla="*/ 736429 h 781261"/>
                    <a:gd name="connsiteX15" fmla="*/ 527115 w 837383"/>
                    <a:gd name="connsiteY15" fmla="*/ 672879 h 781261"/>
                    <a:gd name="connsiteX16" fmla="*/ 770094 w 837383"/>
                    <a:gd name="connsiteY16" fmla="*/ 672879 h 781261"/>
                    <a:gd name="connsiteX17" fmla="*/ 837384 w 837383"/>
                    <a:gd name="connsiteY17" fmla="*/ 605601 h 781261"/>
                    <a:gd name="connsiteX18" fmla="*/ 837384 w 837383"/>
                    <a:gd name="connsiteY18" fmla="*/ 605590 h 781261"/>
                    <a:gd name="connsiteX19" fmla="*/ 837384 w 837383"/>
                    <a:gd name="connsiteY19" fmla="*/ 29908 h 781261"/>
                    <a:gd name="connsiteX20" fmla="*/ 807476 w 837383"/>
                    <a:gd name="connsiteY20" fmla="*/ 0 h 781261"/>
                    <a:gd name="connsiteX21" fmla="*/ 807447 w 837383"/>
                    <a:gd name="connsiteY21" fmla="*/ 0 h 78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7383" h="781261">
                      <a:moveTo>
                        <a:pt x="807447" y="0"/>
                      </a:moveTo>
                      <a:lnTo>
                        <a:pt x="29902" y="0"/>
                      </a:lnTo>
                      <a:cubicBezTo>
                        <a:pt x="13388" y="0"/>
                        <a:pt x="0" y="13388"/>
                        <a:pt x="0" y="29902"/>
                      </a:cubicBezTo>
                      <a:cubicBezTo>
                        <a:pt x="0" y="29904"/>
                        <a:pt x="0" y="29906"/>
                        <a:pt x="0" y="29908"/>
                      </a:cubicBezTo>
                      <a:lnTo>
                        <a:pt x="0" y="605590"/>
                      </a:lnTo>
                      <a:cubicBezTo>
                        <a:pt x="0" y="642753"/>
                        <a:pt x="30123" y="672873"/>
                        <a:pt x="67284" y="672879"/>
                      </a:cubicBezTo>
                      <a:lnTo>
                        <a:pt x="310269" y="672879"/>
                      </a:lnTo>
                      <a:lnTo>
                        <a:pt x="310269" y="736429"/>
                      </a:lnTo>
                      <a:lnTo>
                        <a:pt x="168215" y="736429"/>
                      </a:lnTo>
                      <a:cubicBezTo>
                        <a:pt x="155835" y="736429"/>
                        <a:pt x="145799" y="746463"/>
                        <a:pt x="145799" y="758845"/>
                      </a:cubicBezTo>
                      <a:cubicBezTo>
                        <a:pt x="145799" y="771227"/>
                        <a:pt x="155835" y="781261"/>
                        <a:pt x="168215" y="781261"/>
                      </a:cubicBezTo>
                      <a:lnTo>
                        <a:pt x="669139" y="781261"/>
                      </a:lnTo>
                      <a:cubicBezTo>
                        <a:pt x="681521" y="781261"/>
                        <a:pt x="691555" y="771227"/>
                        <a:pt x="691555" y="758845"/>
                      </a:cubicBezTo>
                      <a:cubicBezTo>
                        <a:pt x="691555" y="746463"/>
                        <a:pt x="681521" y="736429"/>
                        <a:pt x="669139" y="736429"/>
                      </a:cubicBezTo>
                      <a:lnTo>
                        <a:pt x="527115" y="736429"/>
                      </a:lnTo>
                      <a:lnTo>
                        <a:pt x="527115" y="672879"/>
                      </a:lnTo>
                      <a:lnTo>
                        <a:pt x="770094" y="672879"/>
                      </a:lnTo>
                      <a:cubicBezTo>
                        <a:pt x="807252" y="672885"/>
                        <a:pt x="837378" y="642759"/>
                        <a:pt x="837384" y="605601"/>
                      </a:cubicBezTo>
                      <a:cubicBezTo>
                        <a:pt x="837384" y="605595"/>
                        <a:pt x="837384" y="605595"/>
                        <a:pt x="837384" y="605590"/>
                      </a:cubicBezTo>
                      <a:lnTo>
                        <a:pt x="837384" y="29908"/>
                      </a:lnTo>
                      <a:cubicBezTo>
                        <a:pt x="837384" y="13390"/>
                        <a:pt x="823993" y="0"/>
                        <a:pt x="807476" y="0"/>
                      </a:cubicBezTo>
                      <a:cubicBezTo>
                        <a:pt x="807464" y="0"/>
                        <a:pt x="807458" y="0"/>
                        <a:pt x="807447" y="0"/>
                      </a:cubicBezTo>
                      <a:close/>
                    </a:path>
                  </a:pathLst>
                </a:custGeom>
                <a:solidFill>
                  <a:srgbClr val="191919">
                    <a:alpha val="24000"/>
                  </a:srgb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33" name="Freeform 932">
                  <a:extLst>
                    <a:ext uri="{FF2B5EF4-FFF2-40B4-BE49-F238E27FC236}">
                      <a16:creationId xmlns:a16="http://schemas.microsoft.com/office/drawing/2014/main" id="{8FB35DB7-4EB7-BB38-35C8-FC6D4B6C712E}"/>
                    </a:ext>
                  </a:extLst>
                </p:cNvPr>
                <p:cNvSpPr/>
                <p:nvPr/>
              </p:nvSpPr>
              <p:spPr>
                <a:xfrm>
                  <a:off x="8794831" y="4342727"/>
                  <a:ext cx="837360" cy="568207"/>
                </a:xfrm>
                <a:custGeom>
                  <a:avLst/>
                  <a:gdLst>
                    <a:gd name="connsiteX0" fmla="*/ 28976 w 837360"/>
                    <a:gd name="connsiteY0" fmla="*/ 0 h 568207"/>
                    <a:gd name="connsiteX1" fmla="*/ 808385 w 837360"/>
                    <a:gd name="connsiteY1" fmla="*/ 0 h 568207"/>
                    <a:gd name="connsiteX2" fmla="*/ 837360 w 837360"/>
                    <a:gd name="connsiteY2" fmla="*/ 28976 h 568207"/>
                    <a:gd name="connsiteX3" fmla="*/ 837360 w 837360"/>
                    <a:gd name="connsiteY3" fmla="*/ 568208 h 568207"/>
                    <a:gd name="connsiteX4" fmla="*/ 837360 w 837360"/>
                    <a:gd name="connsiteY4" fmla="*/ 568208 h 568207"/>
                    <a:gd name="connsiteX5" fmla="*/ 0 w 837360"/>
                    <a:gd name="connsiteY5" fmla="*/ 568208 h 568207"/>
                    <a:gd name="connsiteX6" fmla="*/ 0 w 837360"/>
                    <a:gd name="connsiteY6" fmla="*/ 568208 h 568207"/>
                    <a:gd name="connsiteX7" fmla="*/ 0 w 837360"/>
                    <a:gd name="connsiteY7" fmla="*/ 28976 h 568207"/>
                    <a:gd name="connsiteX8" fmla="*/ 28976 w 837360"/>
                    <a:gd name="connsiteY8" fmla="*/ 0 h 56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7360" h="568207">
                      <a:moveTo>
                        <a:pt x="28976" y="0"/>
                      </a:moveTo>
                      <a:lnTo>
                        <a:pt x="808385" y="0"/>
                      </a:lnTo>
                      <a:cubicBezTo>
                        <a:pt x="824389" y="0"/>
                        <a:pt x="837360" y="12973"/>
                        <a:pt x="837360" y="28976"/>
                      </a:cubicBezTo>
                      <a:lnTo>
                        <a:pt x="837360" y="568208"/>
                      </a:lnTo>
                      <a:lnTo>
                        <a:pt x="837360" y="568208"/>
                      </a:lnTo>
                      <a:lnTo>
                        <a:pt x="0" y="568208"/>
                      </a:lnTo>
                      <a:lnTo>
                        <a:pt x="0" y="568208"/>
                      </a:lnTo>
                      <a:lnTo>
                        <a:pt x="0" y="28976"/>
                      </a:lnTo>
                      <a:cubicBezTo>
                        <a:pt x="0" y="12973"/>
                        <a:pt x="12973" y="0"/>
                        <a:pt x="28976" y="0"/>
                      </a:cubicBezTo>
                      <a:close/>
                    </a:path>
                  </a:pathLst>
                </a:custGeom>
                <a:solidFill>
                  <a:schemeClr val="accent3">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34" name="Freeform 933">
                  <a:extLst>
                    <a:ext uri="{FF2B5EF4-FFF2-40B4-BE49-F238E27FC236}">
                      <a16:creationId xmlns:a16="http://schemas.microsoft.com/office/drawing/2014/main" id="{EEBCC5B7-BAF5-9439-ED33-24A4A16B24F5}"/>
                    </a:ext>
                  </a:extLst>
                </p:cNvPr>
                <p:cNvSpPr/>
                <p:nvPr/>
              </p:nvSpPr>
              <p:spPr>
                <a:xfrm>
                  <a:off x="9105099" y="4978219"/>
                  <a:ext cx="216817" cy="123365"/>
                </a:xfrm>
                <a:custGeom>
                  <a:avLst/>
                  <a:gdLst>
                    <a:gd name="connsiteX0" fmla="*/ 0 w 216817"/>
                    <a:gd name="connsiteY0" fmla="*/ 0 h 123365"/>
                    <a:gd name="connsiteX1" fmla="*/ 216817 w 216817"/>
                    <a:gd name="connsiteY1" fmla="*/ 0 h 123365"/>
                    <a:gd name="connsiteX2" fmla="*/ 216817 w 216817"/>
                    <a:gd name="connsiteY2" fmla="*/ 123365 h 123365"/>
                    <a:gd name="connsiteX3" fmla="*/ 0 w 216817"/>
                    <a:gd name="connsiteY3" fmla="*/ 123365 h 123365"/>
                  </a:gdLst>
                  <a:ahLst/>
                  <a:cxnLst>
                    <a:cxn ang="0">
                      <a:pos x="connsiteX0" y="connsiteY0"/>
                    </a:cxn>
                    <a:cxn ang="0">
                      <a:pos x="connsiteX1" y="connsiteY1"/>
                    </a:cxn>
                    <a:cxn ang="0">
                      <a:pos x="connsiteX2" y="connsiteY2"/>
                    </a:cxn>
                    <a:cxn ang="0">
                      <a:pos x="connsiteX3" y="connsiteY3"/>
                    </a:cxn>
                  </a:cxnLst>
                  <a:rect l="l" t="t" r="r" b="b"/>
                  <a:pathLst>
                    <a:path w="216817" h="123365">
                      <a:moveTo>
                        <a:pt x="0" y="0"/>
                      </a:moveTo>
                      <a:lnTo>
                        <a:pt x="216817" y="0"/>
                      </a:lnTo>
                      <a:lnTo>
                        <a:pt x="216817" y="123365"/>
                      </a:lnTo>
                      <a:lnTo>
                        <a:pt x="0" y="123365"/>
                      </a:lnTo>
                      <a:close/>
                    </a:path>
                  </a:pathLst>
                </a:custGeom>
                <a:solidFill>
                  <a:srgbClr val="3A424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35" name="Freeform 934">
                  <a:extLst>
                    <a:ext uri="{FF2B5EF4-FFF2-40B4-BE49-F238E27FC236}">
                      <a16:creationId xmlns:a16="http://schemas.microsoft.com/office/drawing/2014/main" id="{8A1EA4E1-E220-E15B-0F20-0E3E47DE5197}"/>
                    </a:ext>
                  </a:extLst>
                </p:cNvPr>
                <p:cNvSpPr/>
                <p:nvPr/>
              </p:nvSpPr>
              <p:spPr>
                <a:xfrm>
                  <a:off x="8812439" y="4384640"/>
                  <a:ext cx="802137" cy="528401"/>
                </a:xfrm>
                <a:custGeom>
                  <a:avLst/>
                  <a:gdLst>
                    <a:gd name="connsiteX0" fmla="*/ 0 w 802137"/>
                    <a:gd name="connsiteY0" fmla="*/ 0 h 528401"/>
                    <a:gd name="connsiteX1" fmla="*/ 802138 w 802137"/>
                    <a:gd name="connsiteY1" fmla="*/ 0 h 528401"/>
                    <a:gd name="connsiteX2" fmla="*/ 802138 w 802137"/>
                    <a:gd name="connsiteY2" fmla="*/ 528401 h 528401"/>
                    <a:gd name="connsiteX3" fmla="*/ 0 w 802137"/>
                    <a:gd name="connsiteY3" fmla="*/ 528401 h 528401"/>
                  </a:gdLst>
                  <a:ahLst/>
                  <a:cxnLst>
                    <a:cxn ang="0">
                      <a:pos x="connsiteX0" y="connsiteY0"/>
                    </a:cxn>
                    <a:cxn ang="0">
                      <a:pos x="connsiteX1" y="connsiteY1"/>
                    </a:cxn>
                    <a:cxn ang="0">
                      <a:pos x="connsiteX2" y="connsiteY2"/>
                    </a:cxn>
                    <a:cxn ang="0">
                      <a:pos x="connsiteX3" y="connsiteY3"/>
                    </a:cxn>
                  </a:cxnLst>
                  <a:rect l="l" t="t" r="r" b="b"/>
                  <a:pathLst>
                    <a:path w="802137" h="528401">
                      <a:moveTo>
                        <a:pt x="0" y="0"/>
                      </a:moveTo>
                      <a:lnTo>
                        <a:pt x="802138" y="0"/>
                      </a:lnTo>
                      <a:lnTo>
                        <a:pt x="802138" y="528401"/>
                      </a:lnTo>
                      <a:lnTo>
                        <a:pt x="0" y="528401"/>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36" name="Freeform 935">
                  <a:extLst>
                    <a:ext uri="{FF2B5EF4-FFF2-40B4-BE49-F238E27FC236}">
                      <a16:creationId xmlns:a16="http://schemas.microsoft.com/office/drawing/2014/main" id="{048C5CDE-8AA8-0ACB-28B2-057959E29255}"/>
                    </a:ext>
                  </a:extLst>
                </p:cNvPr>
                <p:cNvSpPr/>
                <p:nvPr/>
              </p:nvSpPr>
              <p:spPr>
                <a:xfrm>
                  <a:off x="8794831" y="4910935"/>
                  <a:ext cx="837354" cy="104665"/>
                </a:xfrm>
                <a:custGeom>
                  <a:avLst/>
                  <a:gdLst>
                    <a:gd name="connsiteX0" fmla="*/ 0 w 837354"/>
                    <a:gd name="connsiteY0" fmla="*/ 0 h 104665"/>
                    <a:gd name="connsiteX1" fmla="*/ 837354 w 837354"/>
                    <a:gd name="connsiteY1" fmla="*/ 0 h 104665"/>
                    <a:gd name="connsiteX2" fmla="*/ 837354 w 837354"/>
                    <a:gd name="connsiteY2" fmla="*/ 0 h 104665"/>
                    <a:gd name="connsiteX3" fmla="*/ 837354 w 837354"/>
                    <a:gd name="connsiteY3" fmla="*/ 37382 h 104665"/>
                    <a:gd name="connsiteX4" fmla="*/ 770071 w 837354"/>
                    <a:gd name="connsiteY4" fmla="*/ 104666 h 104665"/>
                    <a:gd name="connsiteX5" fmla="*/ 67290 w 837354"/>
                    <a:gd name="connsiteY5" fmla="*/ 104666 h 104665"/>
                    <a:gd name="connsiteX6" fmla="*/ 0 w 837354"/>
                    <a:gd name="connsiteY6" fmla="*/ 37382 h 104665"/>
                    <a:gd name="connsiteX7" fmla="*/ 0 w 837354"/>
                    <a:gd name="connsiteY7" fmla="*/ 0 h 104665"/>
                    <a:gd name="connsiteX8" fmla="*/ 0 w 837354"/>
                    <a:gd name="connsiteY8" fmla="*/ 0 h 10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7354" h="104665">
                      <a:moveTo>
                        <a:pt x="0" y="0"/>
                      </a:moveTo>
                      <a:lnTo>
                        <a:pt x="837354" y="0"/>
                      </a:lnTo>
                      <a:lnTo>
                        <a:pt x="837354" y="0"/>
                      </a:lnTo>
                      <a:lnTo>
                        <a:pt x="837354" y="37382"/>
                      </a:lnTo>
                      <a:cubicBezTo>
                        <a:pt x="837354" y="74540"/>
                        <a:pt x="807228" y="104666"/>
                        <a:pt x="770071" y="104666"/>
                      </a:cubicBezTo>
                      <a:lnTo>
                        <a:pt x="67290" y="104666"/>
                      </a:lnTo>
                      <a:cubicBezTo>
                        <a:pt x="30129" y="104666"/>
                        <a:pt x="4" y="74545"/>
                        <a:pt x="0" y="37382"/>
                      </a:cubicBezTo>
                      <a:lnTo>
                        <a:pt x="0" y="0"/>
                      </a:lnTo>
                      <a:lnTo>
                        <a:pt x="0" y="0"/>
                      </a:lnTo>
                      <a:close/>
                    </a:path>
                  </a:pathLst>
                </a:custGeom>
                <a:solidFill>
                  <a:schemeClr val="accent3">
                    <a:lumMod val="7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39" name="Freeform 938">
                  <a:extLst>
                    <a:ext uri="{FF2B5EF4-FFF2-40B4-BE49-F238E27FC236}">
                      <a16:creationId xmlns:a16="http://schemas.microsoft.com/office/drawing/2014/main" id="{63CCBBFB-D271-5C89-CA92-5D7311415790}"/>
                    </a:ext>
                  </a:extLst>
                </p:cNvPr>
                <p:cNvSpPr/>
                <p:nvPr/>
              </p:nvSpPr>
              <p:spPr>
                <a:xfrm>
                  <a:off x="8940636" y="5079180"/>
                  <a:ext cx="545750" cy="44832"/>
                </a:xfrm>
                <a:custGeom>
                  <a:avLst/>
                  <a:gdLst>
                    <a:gd name="connsiteX0" fmla="*/ 523334 w 545750"/>
                    <a:gd name="connsiteY0" fmla="*/ 44832 h 44832"/>
                    <a:gd name="connsiteX1" fmla="*/ 22416 w 545750"/>
                    <a:gd name="connsiteY1" fmla="*/ 44832 h 44832"/>
                    <a:gd name="connsiteX2" fmla="*/ 0 w 545750"/>
                    <a:gd name="connsiteY2" fmla="*/ 22416 h 44832"/>
                    <a:gd name="connsiteX3" fmla="*/ 0 w 545750"/>
                    <a:gd name="connsiteY3" fmla="*/ 22416 h 44832"/>
                    <a:gd name="connsiteX4" fmla="*/ 22416 w 545750"/>
                    <a:gd name="connsiteY4" fmla="*/ 0 h 44832"/>
                    <a:gd name="connsiteX5" fmla="*/ 523334 w 545750"/>
                    <a:gd name="connsiteY5" fmla="*/ 0 h 44832"/>
                    <a:gd name="connsiteX6" fmla="*/ 545750 w 545750"/>
                    <a:gd name="connsiteY6" fmla="*/ 22416 h 44832"/>
                    <a:gd name="connsiteX7" fmla="*/ 545750 w 545750"/>
                    <a:gd name="connsiteY7" fmla="*/ 22416 h 44832"/>
                    <a:gd name="connsiteX8" fmla="*/ 523334 w 545750"/>
                    <a:gd name="connsiteY8" fmla="*/ 44832 h 4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5750" h="44832">
                      <a:moveTo>
                        <a:pt x="523334" y="44832"/>
                      </a:moveTo>
                      <a:lnTo>
                        <a:pt x="22416" y="44832"/>
                      </a:lnTo>
                      <a:cubicBezTo>
                        <a:pt x="10036" y="44832"/>
                        <a:pt x="0" y="34798"/>
                        <a:pt x="0" y="22416"/>
                      </a:cubicBezTo>
                      <a:lnTo>
                        <a:pt x="0" y="22416"/>
                      </a:lnTo>
                      <a:cubicBezTo>
                        <a:pt x="0" y="10034"/>
                        <a:pt x="10036" y="0"/>
                        <a:pt x="22416" y="0"/>
                      </a:cubicBezTo>
                      <a:lnTo>
                        <a:pt x="523334" y="0"/>
                      </a:lnTo>
                      <a:cubicBezTo>
                        <a:pt x="535716" y="0"/>
                        <a:pt x="545750" y="10034"/>
                        <a:pt x="545750" y="22416"/>
                      </a:cubicBezTo>
                      <a:lnTo>
                        <a:pt x="545750" y="22416"/>
                      </a:lnTo>
                      <a:cubicBezTo>
                        <a:pt x="545750" y="34798"/>
                        <a:pt x="535716" y="44832"/>
                        <a:pt x="523334" y="44832"/>
                      </a:cubicBezTo>
                      <a:close/>
                    </a:path>
                  </a:pathLst>
                </a:custGeom>
                <a:solidFill>
                  <a:srgbClr val="DBD8D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0" name="Freeform 939">
                  <a:extLst>
                    <a:ext uri="{FF2B5EF4-FFF2-40B4-BE49-F238E27FC236}">
                      <a16:creationId xmlns:a16="http://schemas.microsoft.com/office/drawing/2014/main" id="{2CDBB147-8DE6-F6D8-D5EE-B94534D14804}"/>
                    </a:ext>
                  </a:extLst>
                </p:cNvPr>
                <p:cNvSpPr/>
                <p:nvPr/>
              </p:nvSpPr>
              <p:spPr>
                <a:xfrm>
                  <a:off x="9415368" y="4935227"/>
                  <a:ext cx="56075" cy="56075"/>
                </a:xfrm>
                <a:custGeom>
                  <a:avLst/>
                  <a:gdLst>
                    <a:gd name="connsiteX0" fmla="*/ 56076 w 56075"/>
                    <a:gd name="connsiteY0" fmla="*/ 28038 h 56075"/>
                    <a:gd name="connsiteX1" fmla="*/ 28038 w 56075"/>
                    <a:gd name="connsiteY1" fmla="*/ 0 h 56075"/>
                    <a:gd name="connsiteX2" fmla="*/ 0 w 56075"/>
                    <a:gd name="connsiteY2" fmla="*/ 28038 h 56075"/>
                    <a:gd name="connsiteX3" fmla="*/ 28038 w 56075"/>
                    <a:gd name="connsiteY3" fmla="*/ 56076 h 56075"/>
                    <a:gd name="connsiteX4" fmla="*/ 56076 w 56075"/>
                    <a:gd name="connsiteY4" fmla="*/ 28050 h 56075"/>
                    <a:gd name="connsiteX5" fmla="*/ 56076 w 56075"/>
                    <a:gd name="connsiteY5" fmla="*/ 28038 h 5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75" h="56075">
                      <a:moveTo>
                        <a:pt x="56076" y="28038"/>
                      </a:moveTo>
                      <a:cubicBezTo>
                        <a:pt x="56076" y="12553"/>
                        <a:pt x="43523" y="0"/>
                        <a:pt x="28038" y="0"/>
                      </a:cubicBezTo>
                      <a:cubicBezTo>
                        <a:pt x="12553" y="0"/>
                        <a:pt x="0" y="12553"/>
                        <a:pt x="0" y="28038"/>
                      </a:cubicBezTo>
                      <a:cubicBezTo>
                        <a:pt x="0" y="43523"/>
                        <a:pt x="12553" y="56076"/>
                        <a:pt x="28038" y="56076"/>
                      </a:cubicBezTo>
                      <a:cubicBezTo>
                        <a:pt x="43517" y="56082"/>
                        <a:pt x="56070" y="43529"/>
                        <a:pt x="56076" y="28050"/>
                      </a:cubicBezTo>
                      <a:cubicBezTo>
                        <a:pt x="56076" y="28044"/>
                        <a:pt x="56076" y="28044"/>
                        <a:pt x="56076" y="28038"/>
                      </a:cubicBezTo>
                      <a:close/>
                    </a:path>
                  </a:pathLst>
                </a:custGeom>
                <a:solidFill>
                  <a:schemeClr val="accent3">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1" name="Freeform 940">
                  <a:extLst>
                    <a:ext uri="{FF2B5EF4-FFF2-40B4-BE49-F238E27FC236}">
                      <a16:creationId xmlns:a16="http://schemas.microsoft.com/office/drawing/2014/main" id="{609D95A9-8D3D-40B9-E4D9-BB710819C30D}"/>
                    </a:ext>
                  </a:extLst>
                </p:cNvPr>
                <p:cNvSpPr/>
                <p:nvPr/>
              </p:nvSpPr>
              <p:spPr>
                <a:xfrm rot="19171800">
                  <a:off x="8910823" y="4802066"/>
                  <a:ext cx="220621" cy="6158"/>
                </a:xfrm>
                <a:custGeom>
                  <a:avLst/>
                  <a:gdLst>
                    <a:gd name="connsiteX0" fmla="*/ 0 w 220621"/>
                    <a:gd name="connsiteY0" fmla="*/ 0 h 6158"/>
                    <a:gd name="connsiteX1" fmla="*/ 220622 w 220621"/>
                    <a:gd name="connsiteY1" fmla="*/ 0 h 6158"/>
                    <a:gd name="connsiteX2" fmla="*/ 220622 w 220621"/>
                    <a:gd name="connsiteY2" fmla="*/ 6159 h 6158"/>
                    <a:gd name="connsiteX3" fmla="*/ 0 w 220621"/>
                    <a:gd name="connsiteY3" fmla="*/ 6159 h 6158"/>
                  </a:gdLst>
                  <a:ahLst/>
                  <a:cxnLst>
                    <a:cxn ang="0">
                      <a:pos x="connsiteX0" y="connsiteY0"/>
                    </a:cxn>
                    <a:cxn ang="0">
                      <a:pos x="connsiteX1" y="connsiteY1"/>
                    </a:cxn>
                    <a:cxn ang="0">
                      <a:pos x="connsiteX2" y="connsiteY2"/>
                    </a:cxn>
                    <a:cxn ang="0">
                      <a:pos x="connsiteX3" y="connsiteY3"/>
                    </a:cxn>
                  </a:cxnLst>
                  <a:rect l="l" t="t" r="r" b="b"/>
                  <a:pathLst>
                    <a:path w="220621" h="6158">
                      <a:moveTo>
                        <a:pt x="0" y="0"/>
                      </a:moveTo>
                      <a:lnTo>
                        <a:pt x="220622" y="0"/>
                      </a:lnTo>
                      <a:lnTo>
                        <a:pt x="220622" y="6159"/>
                      </a:lnTo>
                      <a:lnTo>
                        <a:pt x="0" y="6159"/>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2" name="Freeform 941">
                  <a:extLst>
                    <a:ext uri="{FF2B5EF4-FFF2-40B4-BE49-F238E27FC236}">
                      <a16:creationId xmlns:a16="http://schemas.microsoft.com/office/drawing/2014/main" id="{0816F961-7343-3882-A927-0C4DF1286D9D}"/>
                    </a:ext>
                  </a:extLst>
                </p:cNvPr>
                <p:cNvSpPr/>
                <p:nvPr/>
              </p:nvSpPr>
              <p:spPr>
                <a:xfrm rot="19889999">
                  <a:off x="9131252" y="4726032"/>
                  <a:ext cx="6158" cy="122639"/>
                </a:xfrm>
                <a:custGeom>
                  <a:avLst/>
                  <a:gdLst>
                    <a:gd name="connsiteX0" fmla="*/ 0 w 6158"/>
                    <a:gd name="connsiteY0" fmla="*/ 0 h 122639"/>
                    <a:gd name="connsiteX1" fmla="*/ 6159 w 6158"/>
                    <a:gd name="connsiteY1" fmla="*/ 0 h 122639"/>
                    <a:gd name="connsiteX2" fmla="*/ 6159 w 6158"/>
                    <a:gd name="connsiteY2" fmla="*/ 122640 h 122639"/>
                    <a:gd name="connsiteX3" fmla="*/ 0 w 6158"/>
                    <a:gd name="connsiteY3" fmla="*/ 122640 h 122639"/>
                  </a:gdLst>
                  <a:ahLst/>
                  <a:cxnLst>
                    <a:cxn ang="0">
                      <a:pos x="connsiteX0" y="connsiteY0"/>
                    </a:cxn>
                    <a:cxn ang="0">
                      <a:pos x="connsiteX1" y="connsiteY1"/>
                    </a:cxn>
                    <a:cxn ang="0">
                      <a:pos x="connsiteX2" y="connsiteY2"/>
                    </a:cxn>
                    <a:cxn ang="0">
                      <a:pos x="connsiteX3" y="connsiteY3"/>
                    </a:cxn>
                  </a:cxnLst>
                  <a:rect l="l" t="t" r="r" b="b"/>
                  <a:pathLst>
                    <a:path w="6158" h="122639">
                      <a:moveTo>
                        <a:pt x="0" y="0"/>
                      </a:moveTo>
                      <a:lnTo>
                        <a:pt x="6159" y="0"/>
                      </a:lnTo>
                      <a:lnTo>
                        <a:pt x="6159" y="122640"/>
                      </a:lnTo>
                      <a:lnTo>
                        <a:pt x="0" y="122640"/>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3" name="Freeform 942">
                  <a:extLst>
                    <a:ext uri="{FF2B5EF4-FFF2-40B4-BE49-F238E27FC236}">
                      <a16:creationId xmlns:a16="http://schemas.microsoft.com/office/drawing/2014/main" id="{89AC9C23-8C74-3358-5943-70EF407573DD}"/>
                    </a:ext>
                  </a:extLst>
                </p:cNvPr>
                <p:cNvSpPr/>
                <p:nvPr/>
              </p:nvSpPr>
              <p:spPr>
                <a:xfrm>
                  <a:off x="9160662" y="4618570"/>
                  <a:ext cx="81276" cy="223707"/>
                </a:xfrm>
                <a:custGeom>
                  <a:avLst/>
                  <a:gdLst>
                    <a:gd name="connsiteX0" fmla="*/ 5828 w 81276"/>
                    <a:gd name="connsiteY0" fmla="*/ 223707 h 223707"/>
                    <a:gd name="connsiteX1" fmla="*/ 0 w 81276"/>
                    <a:gd name="connsiteY1" fmla="*/ 221725 h 223707"/>
                    <a:gd name="connsiteX2" fmla="*/ 75448 w 81276"/>
                    <a:gd name="connsiteY2" fmla="*/ 0 h 223707"/>
                    <a:gd name="connsiteX3" fmla="*/ 81276 w 81276"/>
                    <a:gd name="connsiteY3" fmla="*/ 1982 h 223707"/>
                    <a:gd name="connsiteX4" fmla="*/ 5828 w 81276"/>
                    <a:gd name="connsiteY4" fmla="*/ 223707 h 22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76" h="223707">
                      <a:moveTo>
                        <a:pt x="5828" y="223707"/>
                      </a:moveTo>
                      <a:lnTo>
                        <a:pt x="0" y="221725"/>
                      </a:lnTo>
                      <a:lnTo>
                        <a:pt x="75448" y="0"/>
                      </a:lnTo>
                      <a:lnTo>
                        <a:pt x="81276" y="1982"/>
                      </a:lnTo>
                      <a:lnTo>
                        <a:pt x="5828" y="223707"/>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4" name="Freeform 943">
                  <a:extLst>
                    <a:ext uri="{FF2B5EF4-FFF2-40B4-BE49-F238E27FC236}">
                      <a16:creationId xmlns:a16="http://schemas.microsoft.com/office/drawing/2014/main" id="{87617333-86C1-2755-97A8-CB12A7B8FD58}"/>
                    </a:ext>
                  </a:extLst>
                </p:cNvPr>
                <p:cNvSpPr/>
                <p:nvPr/>
              </p:nvSpPr>
              <p:spPr>
                <a:xfrm rot="17755201">
                  <a:off x="9291342" y="4584831"/>
                  <a:ext cx="6158" cy="123265"/>
                </a:xfrm>
                <a:custGeom>
                  <a:avLst/>
                  <a:gdLst>
                    <a:gd name="connsiteX0" fmla="*/ 0 w 6158"/>
                    <a:gd name="connsiteY0" fmla="*/ 0 h 123265"/>
                    <a:gd name="connsiteX1" fmla="*/ 6158 w 6158"/>
                    <a:gd name="connsiteY1" fmla="*/ 0 h 123265"/>
                    <a:gd name="connsiteX2" fmla="*/ 6158 w 6158"/>
                    <a:gd name="connsiteY2" fmla="*/ 123265 h 123265"/>
                    <a:gd name="connsiteX3" fmla="*/ 0 w 6158"/>
                    <a:gd name="connsiteY3" fmla="*/ 123265 h 123265"/>
                  </a:gdLst>
                  <a:ahLst/>
                  <a:cxnLst>
                    <a:cxn ang="0">
                      <a:pos x="connsiteX0" y="connsiteY0"/>
                    </a:cxn>
                    <a:cxn ang="0">
                      <a:pos x="connsiteX1" y="connsiteY1"/>
                    </a:cxn>
                    <a:cxn ang="0">
                      <a:pos x="connsiteX2" y="connsiteY2"/>
                    </a:cxn>
                    <a:cxn ang="0">
                      <a:pos x="connsiteX3" y="connsiteY3"/>
                    </a:cxn>
                  </a:cxnLst>
                  <a:rect l="l" t="t" r="r" b="b"/>
                  <a:pathLst>
                    <a:path w="6158" h="123265">
                      <a:moveTo>
                        <a:pt x="0" y="0"/>
                      </a:moveTo>
                      <a:lnTo>
                        <a:pt x="6158" y="0"/>
                      </a:lnTo>
                      <a:lnTo>
                        <a:pt x="6158" y="123265"/>
                      </a:lnTo>
                      <a:lnTo>
                        <a:pt x="0" y="123265"/>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6" name="Freeform 945">
                  <a:extLst>
                    <a:ext uri="{FF2B5EF4-FFF2-40B4-BE49-F238E27FC236}">
                      <a16:creationId xmlns:a16="http://schemas.microsoft.com/office/drawing/2014/main" id="{2A48A365-750E-1DB4-992F-EF90B4E24EDC}"/>
                    </a:ext>
                  </a:extLst>
                </p:cNvPr>
                <p:cNvSpPr/>
                <p:nvPr/>
              </p:nvSpPr>
              <p:spPr>
                <a:xfrm rot="17731801">
                  <a:off x="9292454" y="4551368"/>
                  <a:ext cx="313466" cy="6158"/>
                </a:xfrm>
                <a:custGeom>
                  <a:avLst/>
                  <a:gdLst>
                    <a:gd name="connsiteX0" fmla="*/ 0 w 313466"/>
                    <a:gd name="connsiteY0" fmla="*/ 0 h 6158"/>
                    <a:gd name="connsiteX1" fmla="*/ 313466 w 313466"/>
                    <a:gd name="connsiteY1" fmla="*/ 0 h 6158"/>
                    <a:gd name="connsiteX2" fmla="*/ 313466 w 313466"/>
                    <a:gd name="connsiteY2" fmla="*/ 6159 h 6158"/>
                    <a:gd name="connsiteX3" fmla="*/ 0 w 313466"/>
                    <a:gd name="connsiteY3" fmla="*/ 6159 h 6158"/>
                  </a:gdLst>
                  <a:ahLst/>
                  <a:cxnLst>
                    <a:cxn ang="0">
                      <a:pos x="connsiteX0" y="connsiteY0"/>
                    </a:cxn>
                    <a:cxn ang="0">
                      <a:pos x="connsiteX1" y="connsiteY1"/>
                    </a:cxn>
                    <a:cxn ang="0">
                      <a:pos x="connsiteX2" y="connsiteY2"/>
                    </a:cxn>
                    <a:cxn ang="0">
                      <a:pos x="connsiteX3" y="connsiteY3"/>
                    </a:cxn>
                  </a:cxnLst>
                  <a:rect l="l" t="t" r="r" b="b"/>
                  <a:pathLst>
                    <a:path w="313466" h="6158">
                      <a:moveTo>
                        <a:pt x="0" y="0"/>
                      </a:moveTo>
                      <a:lnTo>
                        <a:pt x="313466" y="0"/>
                      </a:lnTo>
                      <a:lnTo>
                        <a:pt x="313466" y="6159"/>
                      </a:lnTo>
                      <a:lnTo>
                        <a:pt x="0" y="6159"/>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7" name="Freeform 946">
                  <a:extLst>
                    <a:ext uri="{FF2B5EF4-FFF2-40B4-BE49-F238E27FC236}">
                      <a16:creationId xmlns:a16="http://schemas.microsoft.com/office/drawing/2014/main" id="{20F76F85-818B-701C-626F-7D8519E8BB0A}"/>
                    </a:ext>
                  </a:extLst>
                </p:cNvPr>
                <p:cNvSpPr/>
                <p:nvPr/>
              </p:nvSpPr>
              <p:spPr>
                <a:xfrm>
                  <a:off x="9086588" y="4715018"/>
                  <a:ext cx="36963" cy="36963"/>
                </a:xfrm>
                <a:custGeom>
                  <a:avLst/>
                  <a:gdLst>
                    <a:gd name="connsiteX0" fmla="*/ 0 w 36963"/>
                    <a:gd name="connsiteY0" fmla="*/ 18487 h 36963"/>
                    <a:gd name="connsiteX1" fmla="*/ 18476 w 36963"/>
                    <a:gd name="connsiteY1" fmla="*/ 0 h 36963"/>
                    <a:gd name="connsiteX2" fmla="*/ 36963 w 36963"/>
                    <a:gd name="connsiteY2" fmla="*/ 18476 h 36963"/>
                    <a:gd name="connsiteX3" fmla="*/ 18487 w 36963"/>
                    <a:gd name="connsiteY3" fmla="*/ 36963 h 36963"/>
                    <a:gd name="connsiteX4" fmla="*/ 18482 w 36963"/>
                    <a:gd name="connsiteY4" fmla="*/ 36963 h 36963"/>
                    <a:gd name="connsiteX5" fmla="*/ 0 w 36963"/>
                    <a:gd name="connsiteY5" fmla="*/ 18493 h 36963"/>
                    <a:gd name="connsiteX6" fmla="*/ 0 w 36963"/>
                    <a:gd name="connsiteY6" fmla="*/ 18487 h 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63" h="36963">
                      <a:moveTo>
                        <a:pt x="0" y="18487"/>
                      </a:moveTo>
                      <a:cubicBezTo>
                        <a:pt x="-4" y="8280"/>
                        <a:pt x="8269" y="4"/>
                        <a:pt x="18476" y="0"/>
                      </a:cubicBezTo>
                      <a:cubicBezTo>
                        <a:pt x="28683" y="-4"/>
                        <a:pt x="36959" y="8269"/>
                        <a:pt x="36963" y="18476"/>
                      </a:cubicBezTo>
                      <a:cubicBezTo>
                        <a:pt x="36967" y="28683"/>
                        <a:pt x="28694" y="36959"/>
                        <a:pt x="18487" y="36963"/>
                      </a:cubicBezTo>
                      <a:cubicBezTo>
                        <a:pt x="18486" y="36963"/>
                        <a:pt x="18483" y="36963"/>
                        <a:pt x="18482" y="36963"/>
                      </a:cubicBezTo>
                      <a:cubicBezTo>
                        <a:pt x="8277" y="36967"/>
                        <a:pt x="4" y="28697"/>
                        <a:pt x="0" y="18493"/>
                      </a:cubicBezTo>
                      <a:cubicBezTo>
                        <a:pt x="0" y="18492"/>
                        <a:pt x="0" y="18489"/>
                        <a:pt x="0" y="18487"/>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8" name="Freeform 947">
                  <a:extLst>
                    <a:ext uri="{FF2B5EF4-FFF2-40B4-BE49-F238E27FC236}">
                      <a16:creationId xmlns:a16="http://schemas.microsoft.com/office/drawing/2014/main" id="{5E0E8715-AAAD-4B1B-3166-AC1621171A71}"/>
                    </a:ext>
                  </a:extLst>
                </p:cNvPr>
                <p:cNvSpPr/>
                <p:nvPr/>
              </p:nvSpPr>
              <p:spPr>
                <a:xfrm>
                  <a:off x="9145094" y="4822798"/>
                  <a:ext cx="36963" cy="36963"/>
                </a:xfrm>
                <a:custGeom>
                  <a:avLst/>
                  <a:gdLst>
                    <a:gd name="connsiteX0" fmla="*/ 0 w 36963"/>
                    <a:gd name="connsiteY0" fmla="*/ 18487 h 36963"/>
                    <a:gd name="connsiteX1" fmla="*/ 18476 w 36963"/>
                    <a:gd name="connsiteY1" fmla="*/ 0 h 36963"/>
                    <a:gd name="connsiteX2" fmla="*/ 36963 w 36963"/>
                    <a:gd name="connsiteY2" fmla="*/ 18476 h 36963"/>
                    <a:gd name="connsiteX3" fmla="*/ 18487 w 36963"/>
                    <a:gd name="connsiteY3" fmla="*/ 36963 h 36963"/>
                    <a:gd name="connsiteX4" fmla="*/ 18482 w 36963"/>
                    <a:gd name="connsiteY4" fmla="*/ 36963 h 36963"/>
                    <a:gd name="connsiteX5" fmla="*/ 0 w 36963"/>
                    <a:gd name="connsiteY5" fmla="*/ 18487 h 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63" h="36963">
                      <a:moveTo>
                        <a:pt x="0" y="18487"/>
                      </a:moveTo>
                      <a:cubicBezTo>
                        <a:pt x="-4" y="8280"/>
                        <a:pt x="8269" y="4"/>
                        <a:pt x="18476" y="0"/>
                      </a:cubicBezTo>
                      <a:cubicBezTo>
                        <a:pt x="28683" y="-4"/>
                        <a:pt x="36960" y="8269"/>
                        <a:pt x="36963" y="18476"/>
                      </a:cubicBezTo>
                      <a:cubicBezTo>
                        <a:pt x="36967" y="28683"/>
                        <a:pt x="28694" y="36959"/>
                        <a:pt x="18487" y="36963"/>
                      </a:cubicBezTo>
                      <a:cubicBezTo>
                        <a:pt x="18486" y="36963"/>
                        <a:pt x="18483" y="36963"/>
                        <a:pt x="18482" y="36963"/>
                      </a:cubicBezTo>
                      <a:cubicBezTo>
                        <a:pt x="8277" y="36963"/>
                        <a:pt x="4" y="28692"/>
                        <a:pt x="0" y="18487"/>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49" name="Freeform 948">
                  <a:extLst>
                    <a:ext uri="{FF2B5EF4-FFF2-40B4-BE49-F238E27FC236}">
                      <a16:creationId xmlns:a16="http://schemas.microsoft.com/office/drawing/2014/main" id="{413285EE-64DA-8081-495D-8A79CE108E11}"/>
                    </a:ext>
                  </a:extLst>
                </p:cNvPr>
                <p:cNvSpPr/>
                <p:nvPr/>
              </p:nvSpPr>
              <p:spPr>
                <a:xfrm>
                  <a:off x="9331414" y="4654996"/>
                  <a:ext cx="36951" cy="36951"/>
                </a:xfrm>
                <a:custGeom>
                  <a:avLst/>
                  <a:gdLst>
                    <a:gd name="connsiteX0" fmla="*/ 0 w 36951"/>
                    <a:gd name="connsiteY0" fmla="*/ 18458 h 36951"/>
                    <a:gd name="connsiteX1" fmla="*/ 18493 w 36951"/>
                    <a:gd name="connsiteY1" fmla="*/ 0 h 36951"/>
                    <a:gd name="connsiteX2" fmla="*/ 36951 w 36951"/>
                    <a:gd name="connsiteY2" fmla="*/ 18493 h 36951"/>
                    <a:gd name="connsiteX3" fmla="*/ 18464 w 36951"/>
                    <a:gd name="connsiteY3" fmla="*/ 36951 h 36951"/>
                    <a:gd name="connsiteX4" fmla="*/ 0 w 36951"/>
                    <a:gd name="connsiteY4" fmla="*/ 18458 h 36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51" h="36951">
                      <a:moveTo>
                        <a:pt x="0" y="18458"/>
                      </a:moveTo>
                      <a:cubicBezTo>
                        <a:pt x="12" y="8254"/>
                        <a:pt x="8288" y="-10"/>
                        <a:pt x="18493" y="0"/>
                      </a:cubicBezTo>
                      <a:cubicBezTo>
                        <a:pt x="28699" y="10"/>
                        <a:pt x="36963" y="8289"/>
                        <a:pt x="36951" y="18493"/>
                      </a:cubicBezTo>
                      <a:cubicBezTo>
                        <a:pt x="36939" y="28695"/>
                        <a:pt x="28663" y="36958"/>
                        <a:pt x="18464" y="36951"/>
                      </a:cubicBezTo>
                      <a:cubicBezTo>
                        <a:pt x="8259" y="36941"/>
                        <a:pt x="-6" y="28663"/>
                        <a:pt x="0" y="18458"/>
                      </a:cubicBezTo>
                      <a:close/>
                    </a:path>
                  </a:pathLst>
                </a:custGeom>
                <a:solidFill>
                  <a:srgbClr val="2DAEBD"/>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0" name="Freeform 949">
                  <a:extLst>
                    <a:ext uri="{FF2B5EF4-FFF2-40B4-BE49-F238E27FC236}">
                      <a16:creationId xmlns:a16="http://schemas.microsoft.com/office/drawing/2014/main" id="{A5E7B522-5F0B-2986-C733-EE11AC20A897}"/>
                    </a:ext>
                  </a:extLst>
                </p:cNvPr>
                <p:cNvSpPr/>
                <p:nvPr/>
              </p:nvSpPr>
              <p:spPr>
                <a:xfrm rot="16753201">
                  <a:off x="9501050" y="4393228"/>
                  <a:ext cx="36951" cy="36951"/>
                </a:xfrm>
                <a:custGeom>
                  <a:avLst/>
                  <a:gdLst>
                    <a:gd name="connsiteX0" fmla="*/ 36951 w 36951"/>
                    <a:gd name="connsiteY0" fmla="*/ 18476 h 36951"/>
                    <a:gd name="connsiteX1" fmla="*/ 18476 w 36951"/>
                    <a:gd name="connsiteY1" fmla="*/ 36951 h 36951"/>
                    <a:gd name="connsiteX2" fmla="*/ 0 w 36951"/>
                    <a:gd name="connsiteY2" fmla="*/ 18476 h 36951"/>
                    <a:gd name="connsiteX3" fmla="*/ 18476 w 36951"/>
                    <a:gd name="connsiteY3" fmla="*/ 0 h 36951"/>
                    <a:gd name="connsiteX4" fmla="*/ 36951 w 36951"/>
                    <a:gd name="connsiteY4" fmla="*/ 18476 h 36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51" h="36951">
                      <a:moveTo>
                        <a:pt x="36951" y="18476"/>
                      </a:moveTo>
                      <a:cubicBezTo>
                        <a:pt x="36951" y="28679"/>
                        <a:pt x="28679" y="36951"/>
                        <a:pt x="18476" y="36951"/>
                      </a:cubicBezTo>
                      <a:cubicBezTo>
                        <a:pt x="8272" y="36951"/>
                        <a:pt x="0" y="28679"/>
                        <a:pt x="0" y="18476"/>
                      </a:cubicBezTo>
                      <a:cubicBezTo>
                        <a:pt x="0" y="8272"/>
                        <a:pt x="8272" y="0"/>
                        <a:pt x="18476" y="0"/>
                      </a:cubicBezTo>
                      <a:cubicBezTo>
                        <a:pt x="28680" y="0"/>
                        <a:pt x="36951" y="8272"/>
                        <a:pt x="36951" y="18476"/>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1" name="Freeform 950">
                  <a:extLst>
                    <a:ext uri="{FF2B5EF4-FFF2-40B4-BE49-F238E27FC236}">
                      <a16:creationId xmlns:a16="http://schemas.microsoft.com/office/drawing/2014/main" id="{E4E59CA1-1D9A-A2F0-3407-5CDB1429A162}"/>
                    </a:ext>
                  </a:extLst>
                </p:cNvPr>
                <p:cNvSpPr/>
                <p:nvPr/>
              </p:nvSpPr>
              <p:spPr>
                <a:xfrm>
                  <a:off x="9220548" y="4601085"/>
                  <a:ext cx="36951" cy="36951"/>
                </a:xfrm>
                <a:custGeom>
                  <a:avLst/>
                  <a:gdLst>
                    <a:gd name="connsiteX0" fmla="*/ 0 w 36951"/>
                    <a:gd name="connsiteY0" fmla="*/ 18476 h 36951"/>
                    <a:gd name="connsiteX1" fmla="*/ 18476 w 36951"/>
                    <a:gd name="connsiteY1" fmla="*/ 0 h 36951"/>
                    <a:gd name="connsiteX2" fmla="*/ 36951 w 36951"/>
                    <a:gd name="connsiteY2" fmla="*/ 18476 h 36951"/>
                    <a:gd name="connsiteX3" fmla="*/ 18482 w 36951"/>
                    <a:gd name="connsiteY3" fmla="*/ 36951 h 36951"/>
                    <a:gd name="connsiteX4" fmla="*/ 0 w 36951"/>
                    <a:gd name="connsiteY4" fmla="*/ 18482 h 36951"/>
                    <a:gd name="connsiteX5" fmla="*/ 0 w 36951"/>
                    <a:gd name="connsiteY5" fmla="*/ 18476 h 3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51" h="36951">
                      <a:moveTo>
                        <a:pt x="0" y="18476"/>
                      </a:moveTo>
                      <a:cubicBezTo>
                        <a:pt x="0" y="8272"/>
                        <a:pt x="8272" y="0"/>
                        <a:pt x="18476" y="0"/>
                      </a:cubicBezTo>
                      <a:cubicBezTo>
                        <a:pt x="28680" y="0"/>
                        <a:pt x="36951" y="8272"/>
                        <a:pt x="36951" y="18476"/>
                      </a:cubicBezTo>
                      <a:cubicBezTo>
                        <a:pt x="36951" y="28677"/>
                        <a:pt x="28683" y="36948"/>
                        <a:pt x="18482" y="36951"/>
                      </a:cubicBezTo>
                      <a:cubicBezTo>
                        <a:pt x="8277" y="36955"/>
                        <a:pt x="4" y="28686"/>
                        <a:pt x="0" y="18482"/>
                      </a:cubicBezTo>
                      <a:cubicBezTo>
                        <a:pt x="0" y="18480"/>
                        <a:pt x="0" y="18477"/>
                        <a:pt x="0" y="18476"/>
                      </a:cubicBezTo>
                      <a:close/>
                    </a:path>
                  </a:pathLst>
                </a:custGeom>
                <a:solidFill>
                  <a:srgbClr val="2DAEBD"/>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2" name="Freeform 951">
                  <a:extLst>
                    <a:ext uri="{FF2B5EF4-FFF2-40B4-BE49-F238E27FC236}">
                      <a16:creationId xmlns:a16="http://schemas.microsoft.com/office/drawing/2014/main" id="{961C7370-838A-9135-7E77-8CBE82DAFD02}"/>
                    </a:ext>
                  </a:extLst>
                </p:cNvPr>
                <p:cNvSpPr/>
                <p:nvPr/>
              </p:nvSpPr>
              <p:spPr>
                <a:xfrm>
                  <a:off x="9287844" y="4734927"/>
                  <a:ext cx="242984" cy="30190"/>
                </a:xfrm>
                <a:custGeom>
                  <a:avLst/>
                  <a:gdLst>
                    <a:gd name="connsiteX0" fmla="*/ 0 w 242984"/>
                    <a:gd name="connsiteY0" fmla="*/ 0 h 30190"/>
                    <a:gd name="connsiteX1" fmla="*/ 242985 w 242984"/>
                    <a:gd name="connsiteY1" fmla="*/ 0 h 30190"/>
                    <a:gd name="connsiteX2" fmla="*/ 242985 w 242984"/>
                    <a:gd name="connsiteY2" fmla="*/ 30191 h 30190"/>
                    <a:gd name="connsiteX3" fmla="*/ 0 w 242984"/>
                    <a:gd name="connsiteY3" fmla="*/ 30191 h 30190"/>
                  </a:gdLst>
                  <a:ahLst/>
                  <a:cxnLst>
                    <a:cxn ang="0">
                      <a:pos x="connsiteX0" y="connsiteY0"/>
                    </a:cxn>
                    <a:cxn ang="0">
                      <a:pos x="connsiteX1" y="connsiteY1"/>
                    </a:cxn>
                    <a:cxn ang="0">
                      <a:pos x="connsiteX2" y="connsiteY2"/>
                    </a:cxn>
                    <a:cxn ang="0">
                      <a:pos x="connsiteX3" y="connsiteY3"/>
                    </a:cxn>
                  </a:cxnLst>
                  <a:rect l="l" t="t" r="r" b="b"/>
                  <a:pathLst>
                    <a:path w="242984" h="30190">
                      <a:moveTo>
                        <a:pt x="0" y="0"/>
                      </a:moveTo>
                      <a:lnTo>
                        <a:pt x="242985" y="0"/>
                      </a:lnTo>
                      <a:lnTo>
                        <a:pt x="242985" y="30191"/>
                      </a:lnTo>
                      <a:lnTo>
                        <a:pt x="0" y="30191"/>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5" name="Freeform 954">
                  <a:extLst>
                    <a:ext uri="{FF2B5EF4-FFF2-40B4-BE49-F238E27FC236}">
                      <a16:creationId xmlns:a16="http://schemas.microsoft.com/office/drawing/2014/main" id="{33079737-4B8F-5EBF-2DF0-1E2648BEFF2C}"/>
                    </a:ext>
                  </a:extLst>
                </p:cNvPr>
                <p:cNvSpPr/>
                <p:nvPr/>
              </p:nvSpPr>
              <p:spPr>
                <a:xfrm>
                  <a:off x="9002050" y="4531294"/>
                  <a:ext cx="242984" cy="30185"/>
                </a:xfrm>
                <a:custGeom>
                  <a:avLst/>
                  <a:gdLst>
                    <a:gd name="connsiteX0" fmla="*/ 0 w 242984"/>
                    <a:gd name="connsiteY0" fmla="*/ 0 h 30185"/>
                    <a:gd name="connsiteX1" fmla="*/ 242985 w 242984"/>
                    <a:gd name="connsiteY1" fmla="*/ 0 h 30185"/>
                    <a:gd name="connsiteX2" fmla="*/ 242985 w 242984"/>
                    <a:gd name="connsiteY2" fmla="*/ 30185 h 30185"/>
                    <a:gd name="connsiteX3" fmla="*/ 0 w 242984"/>
                    <a:gd name="connsiteY3" fmla="*/ 30185 h 30185"/>
                  </a:gdLst>
                  <a:ahLst/>
                  <a:cxnLst>
                    <a:cxn ang="0">
                      <a:pos x="connsiteX0" y="connsiteY0"/>
                    </a:cxn>
                    <a:cxn ang="0">
                      <a:pos x="connsiteX1" y="connsiteY1"/>
                    </a:cxn>
                    <a:cxn ang="0">
                      <a:pos x="connsiteX2" y="connsiteY2"/>
                    </a:cxn>
                    <a:cxn ang="0">
                      <a:pos x="connsiteX3" y="connsiteY3"/>
                    </a:cxn>
                  </a:cxnLst>
                  <a:rect l="l" t="t" r="r" b="b"/>
                  <a:pathLst>
                    <a:path w="242984" h="30185">
                      <a:moveTo>
                        <a:pt x="0" y="0"/>
                      </a:moveTo>
                      <a:lnTo>
                        <a:pt x="242985" y="0"/>
                      </a:lnTo>
                      <a:lnTo>
                        <a:pt x="242985"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6" name="Freeform 955">
                  <a:extLst>
                    <a:ext uri="{FF2B5EF4-FFF2-40B4-BE49-F238E27FC236}">
                      <a16:creationId xmlns:a16="http://schemas.microsoft.com/office/drawing/2014/main" id="{294DBD05-870C-B312-98CC-4ACAEF268018}"/>
                    </a:ext>
                  </a:extLst>
                </p:cNvPr>
                <p:cNvSpPr/>
                <p:nvPr/>
              </p:nvSpPr>
              <p:spPr>
                <a:xfrm>
                  <a:off x="8897632" y="4576150"/>
                  <a:ext cx="220557" cy="30185"/>
                </a:xfrm>
                <a:custGeom>
                  <a:avLst/>
                  <a:gdLst>
                    <a:gd name="connsiteX0" fmla="*/ 0 w 220557"/>
                    <a:gd name="connsiteY0" fmla="*/ 0 h 30185"/>
                    <a:gd name="connsiteX1" fmla="*/ 220557 w 220557"/>
                    <a:gd name="connsiteY1" fmla="*/ 0 h 30185"/>
                    <a:gd name="connsiteX2" fmla="*/ 220557 w 220557"/>
                    <a:gd name="connsiteY2" fmla="*/ 30185 h 30185"/>
                    <a:gd name="connsiteX3" fmla="*/ 0 w 220557"/>
                    <a:gd name="connsiteY3" fmla="*/ 30185 h 30185"/>
                  </a:gdLst>
                  <a:ahLst/>
                  <a:cxnLst>
                    <a:cxn ang="0">
                      <a:pos x="connsiteX0" y="connsiteY0"/>
                    </a:cxn>
                    <a:cxn ang="0">
                      <a:pos x="connsiteX1" y="connsiteY1"/>
                    </a:cxn>
                    <a:cxn ang="0">
                      <a:pos x="connsiteX2" y="connsiteY2"/>
                    </a:cxn>
                    <a:cxn ang="0">
                      <a:pos x="connsiteX3" y="connsiteY3"/>
                    </a:cxn>
                  </a:cxnLst>
                  <a:rect l="l" t="t" r="r" b="b"/>
                  <a:pathLst>
                    <a:path w="220557" h="30185">
                      <a:moveTo>
                        <a:pt x="0" y="0"/>
                      </a:moveTo>
                      <a:lnTo>
                        <a:pt x="220557" y="0"/>
                      </a:lnTo>
                      <a:lnTo>
                        <a:pt x="220557"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7" name="Freeform 956">
                  <a:extLst>
                    <a:ext uri="{FF2B5EF4-FFF2-40B4-BE49-F238E27FC236}">
                      <a16:creationId xmlns:a16="http://schemas.microsoft.com/office/drawing/2014/main" id="{810E0D9E-30BA-2746-B83D-D428CE22B91E}"/>
                    </a:ext>
                  </a:extLst>
                </p:cNvPr>
                <p:cNvSpPr/>
                <p:nvPr/>
              </p:nvSpPr>
              <p:spPr>
                <a:xfrm>
                  <a:off x="8867724" y="4480734"/>
                  <a:ext cx="179435" cy="30185"/>
                </a:xfrm>
                <a:custGeom>
                  <a:avLst/>
                  <a:gdLst>
                    <a:gd name="connsiteX0" fmla="*/ 0 w 179435"/>
                    <a:gd name="connsiteY0" fmla="*/ 0 h 30185"/>
                    <a:gd name="connsiteX1" fmla="*/ 179435 w 179435"/>
                    <a:gd name="connsiteY1" fmla="*/ 0 h 30185"/>
                    <a:gd name="connsiteX2" fmla="*/ 179435 w 179435"/>
                    <a:gd name="connsiteY2" fmla="*/ 30185 h 30185"/>
                    <a:gd name="connsiteX3" fmla="*/ 0 w 179435"/>
                    <a:gd name="connsiteY3" fmla="*/ 30185 h 30185"/>
                  </a:gdLst>
                  <a:ahLst/>
                  <a:cxnLst>
                    <a:cxn ang="0">
                      <a:pos x="connsiteX0" y="connsiteY0"/>
                    </a:cxn>
                    <a:cxn ang="0">
                      <a:pos x="connsiteX1" y="connsiteY1"/>
                    </a:cxn>
                    <a:cxn ang="0">
                      <a:pos x="connsiteX2" y="connsiteY2"/>
                    </a:cxn>
                    <a:cxn ang="0">
                      <a:pos x="connsiteX3" y="connsiteY3"/>
                    </a:cxn>
                  </a:cxnLst>
                  <a:rect l="l" t="t" r="r" b="b"/>
                  <a:pathLst>
                    <a:path w="179435" h="30185">
                      <a:moveTo>
                        <a:pt x="0" y="0"/>
                      </a:moveTo>
                      <a:lnTo>
                        <a:pt x="179435" y="0"/>
                      </a:lnTo>
                      <a:lnTo>
                        <a:pt x="179435"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8" name="Freeform 957">
                  <a:extLst>
                    <a:ext uri="{FF2B5EF4-FFF2-40B4-BE49-F238E27FC236}">
                      <a16:creationId xmlns:a16="http://schemas.microsoft.com/office/drawing/2014/main" id="{790DBB54-E1BA-1F3D-3FD8-18A31B4EAFE8}"/>
                    </a:ext>
                  </a:extLst>
                </p:cNvPr>
                <p:cNvSpPr/>
                <p:nvPr/>
              </p:nvSpPr>
              <p:spPr>
                <a:xfrm>
                  <a:off x="8867099" y="4430168"/>
                  <a:ext cx="331457" cy="30185"/>
                </a:xfrm>
                <a:custGeom>
                  <a:avLst/>
                  <a:gdLst>
                    <a:gd name="connsiteX0" fmla="*/ 0 w 331457"/>
                    <a:gd name="connsiteY0" fmla="*/ 0 h 30185"/>
                    <a:gd name="connsiteX1" fmla="*/ 331458 w 331457"/>
                    <a:gd name="connsiteY1" fmla="*/ 0 h 30185"/>
                    <a:gd name="connsiteX2" fmla="*/ 331458 w 331457"/>
                    <a:gd name="connsiteY2" fmla="*/ 30185 h 30185"/>
                    <a:gd name="connsiteX3" fmla="*/ 0 w 331457"/>
                    <a:gd name="connsiteY3" fmla="*/ 30185 h 30185"/>
                  </a:gdLst>
                  <a:ahLst/>
                  <a:cxnLst>
                    <a:cxn ang="0">
                      <a:pos x="connsiteX0" y="connsiteY0"/>
                    </a:cxn>
                    <a:cxn ang="0">
                      <a:pos x="connsiteX1" y="connsiteY1"/>
                    </a:cxn>
                    <a:cxn ang="0">
                      <a:pos x="connsiteX2" y="connsiteY2"/>
                    </a:cxn>
                    <a:cxn ang="0">
                      <a:pos x="connsiteX3" y="connsiteY3"/>
                    </a:cxn>
                  </a:cxnLst>
                  <a:rect l="l" t="t" r="r" b="b"/>
                  <a:pathLst>
                    <a:path w="331457" h="30185">
                      <a:moveTo>
                        <a:pt x="0" y="0"/>
                      </a:moveTo>
                      <a:lnTo>
                        <a:pt x="331458" y="0"/>
                      </a:lnTo>
                      <a:lnTo>
                        <a:pt x="331458" y="30185"/>
                      </a:lnTo>
                      <a:lnTo>
                        <a:pt x="0" y="30185"/>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59" name="Freeform 958">
                  <a:extLst>
                    <a:ext uri="{FF2B5EF4-FFF2-40B4-BE49-F238E27FC236}">
                      <a16:creationId xmlns:a16="http://schemas.microsoft.com/office/drawing/2014/main" id="{7E646356-A29F-A118-6656-667D2E824CC1}"/>
                    </a:ext>
                  </a:extLst>
                </p:cNvPr>
                <p:cNvSpPr/>
                <p:nvPr/>
              </p:nvSpPr>
              <p:spPr>
                <a:xfrm>
                  <a:off x="9287844" y="4783612"/>
                  <a:ext cx="282667" cy="30179"/>
                </a:xfrm>
                <a:custGeom>
                  <a:avLst/>
                  <a:gdLst>
                    <a:gd name="connsiteX0" fmla="*/ 0 w 282667"/>
                    <a:gd name="connsiteY0" fmla="*/ 0 h 30179"/>
                    <a:gd name="connsiteX1" fmla="*/ 282667 w 282667"/>
                    <a:gd name="connsiteY1" fmla="*/ 0 h 30179"/>
                    <a:gd name="connsiteX2" fmla="*/ 282667 w 282667"/>
                    <a:gd name="connsiteY2" fmla="*/ 30179 h 30179"/>
                    <a:gd name="connsiteX3" fmla="*/ 0 w 282667"/>
                    <a:gd name="connsiteY3" fmla="*/ 30179 h 30179"/>
                  </a:gdLst>
                  <a:ahLst/>
                  <a:cxnLst>
                    <a:cxn ang="0">
                      <a:pos x="connsiteX0" y="connsiteY0"/>
                    </a:cxn>
                    <a:cxn ang="0">
                      <a:pos x="connsiteX1" y="connsiteY1"/>
                    </a:cxn>
                    <a:cxn ang="0">
                      <a:pos x="connsiteX2" y="connsiteY2"/>
                    </a:cxn>
                    <a:cxn ang="0">
                      <a:pos x="connsiteX3" y="connsiteY3"/>
                    </a:cxn>
                  </a:cxnLst>
                  <a:rect l="l" t="t" r="r" b="b"/>
                  <a:pathLst>
                    <a:path w="282667" h="30179">
                      <a:moveTo>
                        <a:pt x="0" y="0"/>
                      </a:moveTo>
                      <a:lnTo>
                        <a:pt x="282667" y="0"/>
                      </a:lnTo>
                      <a:lnTo>
                        <a:pt x="282667" y="30179"/>
                      </a:lnTo>
                      <a:lnTo>
                        <a:pt x="0" y="30179"/>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48" name="Freeform 447">
                  <a:extLst>
                    <a:ext uri="{FF2B5EF4-FFF2-40B4-BE49-F238E27FC236}">
                      <a16:creationId xmlns:a16="http://schemas.microsoft.com/office/drawing/2014/main" id="{5097518D-DDE8-467A-A061-20D1F067AEB6}"/>
                    </a:ext>
                  </a:extLst>
                </p:cNvPr>
                <p:cNvSpPr/>
                <p:nvPr/>
              </p:nvSpPr>
              <p:spPr>
                <a:xfrm>
                  <a:off x="9287844" y="4832290"/>
                  <a:ext cx="261171" cy="30185"/>
                </a:xfrm>
                <a:custGeom>
                  <a:avLst/>
                  <a:gdLst>
                    <a:gd name="connsiteX0" fmla="*/ 0 w 261171"/>
                    <a:gd name="connsiteY0" fmla="*/ 0 h 30185"/>
                    <a:gd name="connsiteX1" fmla="*/ 261171 w 261171"/>
                    <a:gd name="connsiteY1" fmla="*/ 0 h 30185"/>
                    <a:gd name="connsiteX2" fmla="*/ 261171 w 261171"/>
                    <a:gd name="connsiteY2" fmla="*/ 30185 h 30185"/>
                    <a:gd name="connsiteX3" fmla="*/ 0 w 261171"/>
                    <a:gd name="connsiteY3" fmla="*/ 30185 h 30185"/>
                  </a:gdLst>
                  <a:ahLst/>
                  <a:cxnLst>
                    <a:cxn ang="0">
                      <a:pos x="connsiteX0" y="connsiteY0"/>
                    </a:cxn>
                    <a:cxn ang="0">
                      <a:pos x="connsiteX1" y="connsiteY1"/>
                    </a:cxn>
                    <a:cxn ang="0">
                      <a:pos x="connsiteX2" y="connsiteY2"/>
                    </a:cxn>
                    <a:cxn ang="0">
                      <a:pos x="connsiteX3" y="connsiteY3"/>
                    </a:cxn>
                  </a:cxnLst>
                  <a:rect l="l" t="t" r="r" b="b"/>
                  <a:pathLst>
                    <a:path w="261171" h="30185">
                      <a:moveTo>
                        <a:pt x="0" y="0"/>
                      </a:moveTo>
                      <a:lnTo>
                        <a:pt x="261171" y="0"/>
                      </a:lnTo>
                      <a:lnTo>
                        <a:pt x="261171"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50" name="Freeform 449">
                  <a:extLst>
                    <a:ext uri="{FF2B5EF4-FFF2-40B4-BE49-F238E27FC236}">
                      <a16:creationId xmlns:a16="http://schemas.microsoft.com/office/drawing/2014/main" id="{D10D94DD-DD88-3D63-0529-F1483A24401F}"/>
                    </a:ext>
                  </a:extLst>
                </p:cNvPr>
                <p:cNvSpPr/>
                <p:nvPr/>
              </p:nvSpPr>
              <p:spPr>
                <a:xfrm>
                  <a:off x="9506714" y="4825046"/>
                  <a:ext cx="295092" cy="295096"/>
                </a:xfrm>
                <a:custGeom>
                  <a:avLst/>
                  <a:gdLst>
                    <a:gd name="connsiteX0" fmla="*/ 290124 w 295092"/>
                    <a:gd name="connsiteY0" fmla="*/ 290124 h 295096"/>
                    <a:gd name="connsiteX1" fmla="*/ 212452 w 295092"/>
                    <a:gd name="connsiteY1" fmla="*/ 266345 h 295096"/>
                    <a:gd name="connsiteX2" fmla="*/ 205580 w 295092"/>
                    <a:gd name="connsiteY2" fmla="*/ 258564 h 295096"/>
                    <a:gd name="connsiteX3" fmla="*/ 198589 w 295092"/>
                    <a:gd name="connsiteY3" fmla="*/ 246690 h 295096"/>
                    <a:gd name="connsiteX4" fmla="*/ 182184 w 295092"/>
                    <a:gd name="connsiteY4" fmla="*/ 227907 h 295096"/>
                    <a:gd name="connsiteX5" fmla="*/ 170138 w 295092"/>
                    <a:gd name="connsiteY5" fmla="*/ 219153 h 295096"/>
                    <a:gd name="connsiteX6" fmla="*/ 160323 w 295092"/>
                    <a:gd name="connsiteY6" fmla="*/ 209125 h 295096"/>
                    <a:gd name="connsiteX7" fmla="*/ 123672 w 295092"/>
                    <a:gd name="connsiteY7" fmla="*/ 164882 h 295096"/>
                    <a:gd name="connsiteX8" fmla="*/ 58193 w 295092"/>
                    <a:gd name="connsiteY8" fmla="*/ 101392 h 295096"/>
                    <a:gd name="connsiteX9" fmla="*/ 54288 w 295092"/>
                    <a:gd name="connsiteY9" fmla="*/ 97935 h 295096"/>
                    <a:gd name="connsiteX10" fmla="*/ 51138 w 295092"/>
                    <a:gd name="connsiteY10" fmla="*/ 93705 h 295096"/>
                    <a:gd name="connsiteX11" fmla="*/ 45322 w 295092"/>
                    <a:gd name="connsiteY11" fmla="*/ 89576 h 295096"/>
                    <a:gd name="connsiteX12" fmla="*/ 40532 w 295092"/>
                    <a:gd name="connsiteY12" fmla="*/ 86184 h 295096"/>
                    <a:gd name="connsiteX13" fmla="*/ 39901 w 295092"/>
                    <a:gd name="connsiteY13" fmla="*/ 84786 h 295096"/>
                    <a:gd name="connsiteX14" fmla="*/ 38898 w 295092"/>
                    <a:gd name="connsiteY14" fmla="*/ 81795 h 295096"/>
                    <a:gd name="connsiteX15" fmla="*/ 35742 w 295092"/>
                    <a:gd name="connsiteY15" fmla="*/ 77878 h 295096"/>
                    <a:gd name="connsiteX16" fmla="*/ 31542 w 295092"/>
                    <a:gd name="connsiteY16" fmla="*/ 75360 h 295096"/>
                    <a:gd name="connsiteX17" fmla="*/ 30008 w 295092"/>
                    <a:gd name="connsiteY17" fmla="*/ 74103 h 295096"/>
                    <a:gd name="connsiteX18" fmla="*/ 29218 w 295092"/>
                    <a:gd name="connsiteY18" fmla="*/ 73124 h 295096"/>
                    <a:gd name="connsiteX19" fmla="*/ 0 w 295092"/>
                    <a:gd name="connsiteY19" fmla="*/ 28533 h 295096"/>
                    <a:gd name="connsiteX20" fmla="*/ 28533 w 295092"/>
                    <a:gd name="connsiteY20" fmla="*/ 0 h 295096"/>
                    <a:gd name="connsiteX21" fmla="*/ 73124 w 295092"/>
                    <a:gd name="connsiteY21" fmla="*/ 29212 h 295096"/>
                    <a:gd name="connsiteX22" fmla="*/ 74103 w 295092"/>
                    <a:gd name="connsiteY22" fmla="*/ 30002 h 295096"/>
                    <a:gd name="connsiteX23" fmla="*/ 75359 w 295092"/>
                    <a:gd name="connsiteY23" fmla="*/ 31542 h 295096"/>
                    <a:gd name="connsiteX24" fmla="*/ 77878 w 295092"/>
                    <a:gd name="connsiteY24" fmla="*/ 35742 h 295096"/>
                    <a:gd name="connsiteX25" fmla="*/ 81795 w 295092"/>
                    <a:gd name="connsiteY25" fmla="*/ 38898 h 295096"/>
                    <a:gd name="connsiteX26" fmla="*/ 84792 w 295092"/>
                    <a:gd name="connsiteY26" fmla="*/ 39895 h 295096"/>
                    <a:gd name="connsiteX27" fmla="*/ 86184 w 295092"/>
                    <a:gd name="connsiteY27" fmla="*/ 40532 h 295096"/>
                    <a:gd name="connsiteX28" fmla="*/ 88933 w 295092"/>
                    <a:gd name="connsiteY28" fmla="*/ 43481 h 295096"/>
                    <a:gd name="connsiteX29" fmla="*/ 89582 w 295092"/>
                    <a:gd name="connsiteY29" fmla="*/ 45304 h 295096"/>
                    <a:gd name="connsiteX30" fmla="*/ 93711 w 295092"/>
                    <a:gd name="connsiteY30" fmla="*/ 51126 h 295096"/>
                    <a:gd name="connsiteX31" fmla="*/ 97947 w 295092"/>
                    <a:gd name="connsiteY31" fmla="*/ 54277 h 295096"/>
                    <a:gd name="connsiteX32" fmla="*/ 101404 w 295092"/>
                    <a:gd name="connsiteY32" fmla="*/ 58176 h 295096"/>
                    <a:gd name="connsiteX33" fmla="*/ 164888 w 295092"/>
                    <a:gd name="connsiteY33" fmla="*/ 123654 h 295096"/>
                    <a:gd name="connsiteX34" fmla="*/ 209131 w 295092"/>
                    <a:gd name="connsiteY34" fmla="*/ 160305 h 295096"/>
                    <a:gd name="connsiteX35" fmla="*/ 219159 w 295092"/>
                    <a:gd name="connsiteY35" fmla="*/ 170121 h 295096"/>
                    <a:gd name="connsiteX36" fmla="*/ 227907 w 295092"/>
                    <a:gd name="connsiteY36" fmla="*/ 182166 h 295096"/>
                    <a:gd name="connsiteX37" fmla="*/ 246695 w 295092"/>
                    <a:gd name="connsiteY37" fmla="*/ 198572 h 295096"/>
                    <a:gd name="connsiteX38" fmla="*/ 258570 w 295092"/>
                    <a:gd name="connsiteY38" fmla="*/ 205562 h 295096"/>
                    <a:gd name="connsiteX39" fmla="*/ 266351 w 295092"/>
                    <a:gd name="connsiteY39" fmla="*/ 212428 h 295096"/>
                    <a:gd name="connsiteX40" fmla="*/ 290124 w 295092"/>
                    <a:gd name="connsiteY40" fmla="*/ 290124 h 29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95092" h="295096">
                      <a:moveTo>
                        <a:pt x="290124" y="290124"/>
                      </a:moveTo>
                      <a:cubicBezTo>
                        <a:pt x="269200" y="300813"/>
                        <a:pt x="244147" y="294884"/>
                        <a:pt x="212452" y="266345"/>
                      </a:cubicBezTo>
                      <a:cubicBezTo>
                        <a:pt x="209909" y="263985"/>
                        <a:pt x="207609" y="261378"/>
                        <a:pt x="205580" y="258564"/>
                      </a:cubicBezTo>
                      <a:cubicBezTo>
                        <a:pt x="202819" y="254877"/>
                        <a:pt x="200477" y="250895"/>
                        <a:pt x="198589" y="246690"/>
                      </a:cubicBezTo>
                      <a:cubicBezTo>
                        <a:pt x="195227" y="238862"/>
                        <a:pt x="189487" y="232290"/>
                        <a:pt x="182184" y="227907"/>
                      </a:cubicBezTo>
                      <a:cubicBezTo>
                        <a:pt x="177919" y="225353"/>
                        <a:pt x="173884" y="222421"/>
                        <a:pt x="170138" y="219153"/>
                      </a:cubicBezTo>
                      <a:cubicBezTo>
                        <a:pt x="166599" y="216080"/>
                        <a:pt x="163319" y="212729"/>
                        <a:pt x="160323" y="209125"/>
                      </a:cubicBezTo>
                      <a:lnTo>
                        <a:pt x="123672" y="164882"/>
                      </a:lnTo>
                      <a:cubicBezTo>
                        <a:pt x="101067" y="135458"/>
                        <a:pt x="84344" y="120322"/>
                        <a:pt x="58193" y="101392"/>
                      </a:cubicBezTo>
                      <a:cubicBezTo>
                        <a:pt x="56784" y="100370"/>
                        <a:pt x="55474" y="99213"/>
                        <a:pt x="54288" y="97935"/>
                      </a:cubicBezTo>
                      <a:cubicBezTo>
                        <a:pt x="53097" y="96635"/>
                        <a:pt x="52041" y="95218"/>
                        <a:pt x="51138" y="93705"/>
                      </a:cubicBezTo>
                      <a:cubicBezTo>
                        <a:pt x="49864" y="91574"/>
                        <a:pt x="47752" y="90076"/>
                        <a:pt x="45322" y="89576"/>
                      </a:cubicBezTo>
                      <a:cubicBezTo>
                        <a:pt x="43328" y="89151"/>
                        <a:pt x="41594" y="87924"/>
                        <a:pt x="40532" y="86184"/>
                      </a:cubicBezTo>
                      <a:cubicBezTo>
                        <a:pt x="40261" y="85749"/>
                        <a:pt x="40048" y="85279"/>
                        <a:pt x="39901" y="84786"/>
                      </a:cubicBezTo>
                      <a:lnTo>
                        <a:pt x="38898" y="81795"/>
                      </a:lnTo>
                      <a:cubicBezTo>
                        <a:pt x="38343" y="80156"/>
                        <a:pt x="37228" y="78767"/>
                        <a:pt x="35742" y="77878"/>
                      </a:cubicBezTo>
                      <a:lnTo>
                        <a:pt x="31542" y="75360"/>
                      </a:lnTo>
                      <a:cubicBezTo>
                        <a:pt x="30970" y="75021"/>
                        <a:pt x="30451" y="74598"/>
                        <a:pt x="30008" y="74103"/>
                      </a:cubicBezTo>
                      <a:cubicBezTo>
                        <a:pt x="29707" y="73810"/>
                        <a:pt x="29442" y="73481"/>
                        <a:pt x="29218" y="73124"/>
                      </a:cubicBezTo>
                      <a:lnTo>
                        <a:pt x="0" y="28533"/>
                      </a:lnTo>
                      <a:lnTo>
                        <a:pt x="28533" y="0"/>
                      </a:lnTo>
                      <a:lnTo>
                        <a:pt x="73124" y="29212"/>
                      </a:lnTo>
                      <a:cubicBezTo>
                        <a:pt x="73478" y="29437"/>
                        <a:pt x="73808" y="29701"/>
                        <a:pt x="74103" y="30002"/>
                      </a:cubicBezTo>
                      <a:cubicBezTo>
                        <a:pt x="74598" y="30448"/>
                        <a:pt x="75023" y="30967"/>
                        <a:pt x="75359" y="31542"/>
                      </a:cubicBezTo>
                      <a:lnTo>
                        <a:pt x="77878" y="35742"/>
                      </a:lnTo>
                      <a:cubicBezTo>
                        <a:pt x="78769" y="37226"/>
                        <a:pt x="80155" y="38345"/>
                        <a:pt x="81795" y="38898"/>
                      </a:cubicBezTo>
                      <a:lnTo>
                        <a:pt x="84792" y="39895"/>
                      </a:lnTo>
                      <a:cubicBezTo>
                        <a:pt x="85282" y="40044"/>
                        <a:pt x="85748" y="40259"/>
                        <a:pt x="86184" y="40532"/>
                      </a:cubicBezTo>
                      <a:cubicBezTo>
                        <a:pt x="87370" y="41228"/>
                        <a:pt x="88320" y="42253"/>
                        <a:pt x="88933" y="43481"/>
                      </a:cubicBezTo>
                      <a:cubicBezTo>
                        <a:pt x="89228" y="44058"/>
                        <a:pt x="89446" y="44671"/>
                        <a:pt x="89582" y="45304"/>
                      </a:cubicBezTo>
                      <a:cubicBezTo>
                        <a:pt x="90077" y="47739"/>
                        <a:pt x="91576" y="49852"/>
                        <a:pt x="93711" y="51126"/>
                      </a:cubicBezTo>
                      <a:cubicBezTo>
                        <a:pt x="95227" y="52032"/>
                        <a:pt x="96643" y="53087"/>
                        <a:pt x="97947" y="54277"/>
                      </a:cubicBezTo>
                      <a:cubicBezTo>
                        <a:pt x="99221" y="55464"/>
                        <a:pt x="100377" y="56770"/>
                        <a:pt x="101404" y="58176"/>
                      </a:cubicBezTo>
                      <a:cubicBezTo>
                        <a:pt x="120327" y="84302"/>
                        <a:pt x="135470" y="101026"/>
                        <a:pt x="164888" y="123654"/>
                      </a:cubicBezTo>
                      <a:lnTo>
                        <a:pt x="209131" y="160305"/>
                      </a:lnTo>
                      <a:cubicBezTo>
                        <a:pt x="212735" y="163302"/>
                        <a:pt x="216091" y="166581"/>
                        <a:pt x="219159" y="170121"/>
                      </a:cubicBezTo>
                      <a:cubicBezTo>
                        <a:pt x="222427" y="173867"/>
                        <a:pt x="225353" y="177901"/>
                        <a:pt x="227907" y="182166"/>
                      </a:cubicBezTo>
                      <a:cubicBezTo>
                        <a:pt x="232290" y="189469"/>
                        <a:pt x="238867" y="195209"/>
                        <a:pt x="246695" y="198572"/>
                      </a:cubicBezTo>
                      <a:cubicBezTo>
                        <a:pt x="250895" y="200459"/>
                        <a:pt x="254877" y="202801"/>
                        <a:pt x="258570" y="205562"/>
                      </a:cubicBezTo>
                      <a:cubicBezTo>
                        <a:pt x="261378" y="207591"/>
                        <a:pt x="263985" y="209892"/>
                        <a:pt x="266351" y="212428"/>
                      </a:cubicBezTo>
                      <a:cubicBezTo>
                        <a:pt x="294878" y="244153"/>
                        <a:pt x="300807" y="269212"/>
                        <a:pt x="290124" y="290124"/>
                      </a:cubicBezTo>
                      <a:close/>
                    </a:path>
                  </a:pathLst>
                </a:custGeom>
                <a:solidFill>
                  <a:srgbClr val="91514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51" name="Freeform 450">
                  <a:extLst>
                    <a:ext uri="{FF2B5EF4-FFF2-40B4-BE49-F238E27FC236}">
                      <a16:creationId xmlns:a16="http://schemas.microsoft.com/office/drawing/2014/main" id="{C2243E54-172A-FEFA-3F5D-E09FECF4A41C}"/>
                    </a:ext>
                  </a:extLst>
                </p:cNvPr>
                <p:cNvSpPr/>
                <p:nvPr/>
              </p:nvSpPr>
              <p:spPr>
                <a:xfrm rot="13500000">
                  <a:off x="9443002" y="4786385"/>
                  <a:ext cx="88986" cy="38844"/>
                </a:xfrm>
                <a:custGeom>
                  <a:avLst/>
                  <a:gdLst>
                    <a:gd name="connsiteX0" fmla="*/ 0 w 88986"/>
                    <a:gd name="connsiteY0" fmla="*/ 0 h 38844"/>
                    <a:gd name="connsiteX1" fmla="*/ 88986 w 88986"/>
                    <a:gd name="connsiteY1" fmla="*/ 0 h 38844"/>
                    <a:gd name="connsiteX2" fmla="*/ 88986 w 88986"/>
                    <a:gd name="connsiteY2" fmla="*/ 38845 h 38844"/>
                    <a:gd name="connsiteX3" fmla="*/ 0 w 88986"/>
                    <a:gd name="connsiteY3" fmla="*/ 38845 h 38844"/>
                  </a:gdLst>
                  <a:ahLst/>
                  <a:cxnLst>
                    <a:cxn ang="0">
                      <a:pos x="connsiteX0" y="connsiteY0"/>
                    </a:cxn>
                    <a:cxn ang="0">
                      <a:pos x="connsiteX1" y="connsiteY1"/>
                    </a:cxn>
                    <a:cxn ang="0">
                      <a:pos x="connsiteX2" y="connsiteY2"/>
                    </a:cxn>
                    <a:cxn ang="0">
                      <a:pos x="connsiteX3" y="connsiteY3"/>
                    </a:cxn>
                  </a:cxnLst>
                  <a:rect l="l" t="t" r="r" b="b"/>
                  <a:pathLst>
                    <a:path w="88986" h="38844">
                      <a:moveTo>
                        <a:pt x="0" y="0"/>
                      </a:moveTo>
                      <a:lnTo>
                        <a:pt x="88986" y="0"/>
                      </a:lnTo>
                      <a:lnTo>
                        <a:pt x="88986" y="38845"/>
                      </a:lnTo>
                      <a:lnTo>
                        <a:pt x="0" y="38845"/>
                      </a:lnTo>
                      <a:close/>
                    </a:path>
                  </a:pathLst>
                </a:custGeom>
                <a:solidFill>
                  <a:srgbClr val="635D56"/>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53" name="Freeform 452">
                  <a:extLst>
                    <a:ext uri="{FF2B5EF4-FFF2-40B4-BE49-F238E27FC236}">
                      <a16:creationId xmlns:a16="http://schemas.microsoft.com/office/drawing/2014/main" id="{3E771644-DCAB-3926-66DF-F8B72537F156}"/>
                    </a:ext>
                  </a:extLst>
                </p:cNvPr>
                <p:cNvSpPr/>
                <p:nvPr/>
              </p:nvSpPr>
              <p:spPr>
                <a:xfrm>
                  <a:off x="9493934" y="4812272"/>
                  <a:ext cx="41368" cy="41368"/>
                </a:xfrm>
                <a:custGeom>
                  <a:avLst/>
                  <a:gdLst>
                    <a:gd name="connsiteX0" fmla="*/ 5530 w 41368"/>
                    <a:gd name="connsiteY0" fmla="*/ 39213 h 41368"/>
                    <a:gd name="connsiteX1" fmla="*/ 2155 w 41368"/>
                    <a:gd name="connsiteY1" fmla="*/ 35839 h 41368"/>
                    <a:gd name="connsiteX2" fmla="*/ 2149 w 41368"/>
                    <a:gd name="connsiteY2" fmla="*/ 25453 h 41368"/>
                    <a:gd name="connsiteX3" fmla="*/ 2155 w 41368"/>
                    <a:gd name="connsiteY3" fmla="*/ 25445 h 41368"/>
                    <a:gd name="connsiteX4" fmla="*/ 25445 w 41368"/>
                    <a:gd name="connsiteY4" fmla="*/ 2150 h 41368"/>
                    <a:gd name="connsiteX5" fmla="*/ 35839 w 41368"/>
                    <a:gd name="connsiteY5" fmla="*/ 2150 h 41368"/>
                    <a:gd name="connsiteX6" fmla="*/ 39213 w 41368"/>
                    <a:gd name="connsiteY6" fmla="*/ 5530 h 41368"/>
                    <a:gd name="connsiteX7" fmla="*/ 39219 w 41368"/>
                    <a:gd name="connsiteY7" fmla="*/ 15917 h 41368"/>
                    <a:gd name="connsiteX8" fmla="*/ 39213 w 41368"/>
                    <a:gd name="connsiteY8" fmla="*/ 15924 h 41368"/>
                    <a:gd name="connsiteX9" fmla="*/ 15924 w 41368"/>
                    <a:gd name="connsiteY9" fmla="*/ 39213 h 41368"/>
                    <a:gd name="connsiteX10" fmla="*/ 5535 w 41368"/>
                    <a:gd name="connsiteY10" fmla="*/ 39221 h 41368"/>
                    <a:gd name="connsiteX11" fmla="*/ 5530 w 41368"/>
                    <a:gd name="connsiteY11" fmla="*/ 39213 h 4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68" h="41368">
                      <a:moveTo>
                        <a:pt x="5530" y="39213"/>
                      </a:moveTo>
                      <a:lnTo>
                        <a:pt x="2155" y="35839"/>
                      </a:lnTo>
                      <a:cubicBezTo>
                        <a:pt x="-717" y="32974"/>
                        <a:pt x="-717" y="28323"/>
                        <a:pt x="2149" y="25453"/>
                      </a:cubicBezTo>
                      <a:cubicBezTo>
                        <a:pt x="2149" y="25451"/>
                        <a:pt x="2155" y="25448"/>
                        <a:pt x="2155" y="25445"/>
                      </a:cubicBezTo>
                      <a:lnTo>
                        <a:pt x="25445" y="2150"/>
                      </a:lnTo>
                      <a:cubicBezTo>
                        <a:pt x="28317" y="-717"/>
                        <a:pt x="32966" y="-717"/>
                        <a:pt x="35839" y="2150"/>
                      </a:cubicBezTo>
                      <a:lnTo>
                        <a:pt x="39213" y="5530"/>
                      </a:lnTo>
                      <a:cubicBezTo>
                        <a:pt x="42086" y="8396"/>
                        <a:pt x="42086" y="13046"/>
                        <a:pt x="39219" y="15917"/>
                      </a:cubicBezTo>
                      <a:cubicBezTo>
                        <a:pt x="39219" y="15919"/>
                        <a:pt x="39213" y="15922"/>
                        <a:pt x="39213" y="15924"/>
                      </a:cubicBezTo>
                      <a:lnTo>
                        <a:pt x="15924" y="39213"/>
                      </a:lnTo>
                      <a:cubicBezTo>
                        <a:pt x="13057" y="42084"/>
                        <a:pt x="8408" y="42087"/>
                        <a:pt x="5535" y="39221"/>
                      </a:cubicBezTo>
                      <a:cubicBezTo>
                        <a:pt x="5535" y="39219"/>
                        <a:pt x="5530" y="39216"/>
                        <a:pt x="5530" y="39213"/>
                      </a:cubicBezTo>
                      <a:close/>
                    </a:path>
                  </a:pathLst>
                </a:custGeom>
                <a:solidFill>
                  <a:srgbClr val="49423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54" name="Freeform 453">
                  <a:extLst>
                    <a:ext uri="{FF2B5EF4-FFF2-40B4-BE49-F238E27FC236}">
                      <a16:creationId xmlns:a16="http://schemas.microsoft.com/office/drawing/2014/main" id="{E1862E13-59B6-7CBC-15E6-56A2AF302A7D}"/>
                    </a:ext>
                  </a:extLst>
                </p:cNvPr>
                <p:cNvSpPr/>
                <p:nvPr/>
              </p:nvSpPr>
              <p:spPr>
                <a:xfrm>
                  <a:off x="9536751" y="4855084"/>
                  <a:ext cx="56175" cy="56181"/>
                </a:xfrm>
                <a:custGeom>
                  <a:avLst/>
                  <a:gdLst>
                    <a:gd name="connsiteX0" fmla="*/ 10524 w 56175"/>
                    <a:gd name="connsiteY0" fmla="*/ 56182 h 56181"/>
                    <a:gd name="connsiteX1" fmla="*/ 9893 w 56175"/>
                    <a:gd name="connsiteY1" fmla="*/ 54784 h 56181"/>
                    <a:gd name="connsiteX2" fmla="*/ 8890 w 56175"/>
                    <a:gd name="connsiteY2" fmla="*/ 51793 h 56181"/>
                    <a:gd name="connsiteX3" fmla="*/ 5734 w 56175"/>
                    <a:gd name="connsiteY3" fmla="*/ 47876 h 56181"/>
                    <a:gd name="connsiteX4" fmla="*/ 1534 w 56175"/>
                    <a:gd name="connsiteY4" fmla="*/ 45357 h 56181"/>
                    <a:gd name="connsiteX5" fmla="*/ 0 w 56175"/>
                    <a:gd name="connsiteY5" fmla="*/ 44101 h 56181"/>
                    <a:gd name="connsiteX6" fmla="*/ 44095 w 56175"/>
                    <a:gd name="connsiteY6" fmla="*/ 0 h 56181"/>
                    <a:gd name="connsiteX7" fmla="*/ 45351 w 56175"/>
                    <a:gd name="connsiteY7" fmla="*/ 1540 h 56181"/>
                    <a:gd name="connsiteX8" fmla="*/ 47870 w 56175"/>
                    <a:gd name="connsiteY8" fmla="*/ 5740 h 56181"/>
                    <a:gd name="connsiteX9" fmla="*/ 51787 w 56175"/>
                    <a:gd name="connsiteY9" fmla="*/ 8896 h 56181"/>
                    <a:gd name="connsiteX10" fmla="*/ 54784 w 56175"/>
                    <a:gd name="connsiteY10" fmla="*/ 9893 h 56181"/>
                    <a:gd name="connsiteX11" fmla="*/ 56176 w 56175"/>
                    <a:gd name="connsiteY11" fmla="*/ 10530 h 5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175" h="56181">
                      <a:moveTo>
                        <a:pt x="10524" y="56182"/>
                      </a:moveTo>
                      <a:cubicBezTo>
                        <a:pt x="10252" y="55747"/>
                        <a:pt x="10040" y="55276"/>
                        <a:pt x="9893" y="54784"/>
                      </a:cubicBezTo>
                      <a:lnTo>
                        <a:pt x="8890" y="51793"/>
                      </a:lnTo>
                      <a:cubicBezTo>
                        <a:pt x="8335" y="50154"/>
                        <a:pt x="7220" y="48765"/>
                        <a:pt x="5734" y="47876"/>
                      </a:cubicBezTo>
                      <a:lnTo>
                        <a:pt x="1534" y="45357"/>
                      </a:lnTo>
                      <a:cubicBezTo>
                        <a:pt x="962" y="45019"/>
                        <a:pt x="442" y="44596"/>
                        <a:pt x="0" y="44101"/>
                      </a:cubicBezTo>
                      <a:lnTo>
                        <a:pt x="44095" y="0"/>
                      </a:lnTo>
                      <a:cubicBezTo>
                        <a:pt x="44590" y="445"/>
                        <a:pt x="45015" y="965"/>
                        <a:pt x="45351" y="1540"/>
                      </a:cubicBezTo>
                      <a:lnTo>
                        <a:pt x="47870" y="5740"/>
                      </a:lnTo>
                      <a:cubicBezTo>
                        <a:pt x="48761" y="7224"/>
                        <a:pt x="50147" y="8343"/>
                        <a:pt x="51787" y="8896"/>
                      </a:cubicBezTo>
                      <a:lnTo>
                        <a:pt x="54784" y="9893"/>
                      </a:lnTo>
                      <a:cubicBezTo>
                        <a:pt x="55273" y="10042"/>
                        <a:pt x="55739" y="10257"/>
                        <a:pt x="56176" y="10530"/>
                      </a:cubicBezTo>
                      <a:close/>
                    </a:path>
                  </a:pathLst>
                </a:custGeom>
                <a:solidFill>
                  <a:srgbClr val="602F29"/>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59" name="Freeform 458">
                  <a:extLst>
                    <a:ext uri="{FF2B5EF4-FFF2-40B4-BE49-F238E27FC236}">
                      <a16:creationId xmlns:a16="http://schemas.microsoft.com/office/drawing/2014/main" id="{86FD6328-9E5D-D4AC-B9CA-A788DAA45E22}"/>
                    </a:ext>
                  </a:extLst>
                </p:cNvPr>
                <p:cNvSpPr/>
                <p:nvPr/>
              </p:nvSpPr>
              <p:spPr>
                <a:xfrm>
                  <a:off x="9550266" y="4868563"/>
                  <a:ext cx="54435" cy="54429"/>
                </a:xfrm>
                <a:custGeom>
                  <a:avLst/>
                  <a:gdLst>
                    <a:gd name="connsiteX0" fmla="*/ 10795 w 54435"/>
                    <a:gd name="connsiteY0" fmla="*/ 54430 h 54429"/>
                    <a:gd name="connsiteX1" fmla="*/ 7645 w 54435"/>
                    <a:gd name="connsiteY1" fmla="*/ 50200 h 54429"/>
                    <a:gd name="connsiteX2" fmla="*/ 1829 w 54435"/>
                    <a:gd name="connsiteY2" fmla="*/ 46071 h 54429"/>
                    <a:gd name="connsiteX3" fmla="*/ 0 w 54435"/>
                    <a:gd name="connsiteY3" fmla="*/ 45422 h 54429"/>
                    <a:gd name="connsiteX4" fmla="*/ 45422 w 54435"/>
                    <a:gd name="connsiteY4" fmla="*/ 0 h 54429"/>
                    <a:gd name="connsiteX5" fmla="*/ 46071 w 54435"/>
                    <a:gd name="connsiteY5" fmla="*/ 1823 h 54429"/>
                    <a:gd name="connsiteX6" fmla="*/ 50200 w 54435"/>
                    <a:gd name="connsiteY6" fmla="*/ 7645 h 54429"/>
                    <a:gd name="connsiteX7" fmla="*/ 54436 w 54435"/>
                    <a:gd name="connsiteY7" fmla="*/ 10795 h 5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435" h="54429">
                      <a:moveTo>
                        <a:pt x="10795" y="54430"/>
                      </a:moveTo>
                      <a:cubicBezTo>
                        <a:pt x="9604" y="53130"/>
                        <a:pt x="8548" y="51713"/>
                        <a:pt x="7645" y="50200"/>
                      </a:cubicBezTo>
                      <a:cubicBezTo>
                        <a:pt x="6371" y="48069"/>
                        <a:pt x="4259" y="46571"/>
                        <a:pt x="1829" y="46071"/>
                      </a:cubicBezTo>
                      <a:cubicBezTo>
                        <a:pt x="1192" y="45941"/>
                        <a:pt x="578" y="45722"/>
                        <a:pt x="0" y="45422"/>
                      </a:cubicBezTo>
                      <a:lnTo>
                        <a:pt x="45422" y="0"/>
                      </a:lnTo>
                      <a:cubicBezTo>
                        <a:pt x="45717" y="576"/>
                        <a:pt x="45935" y="1189"/>
                        <a:pt x="46071" y="1823"/>
                      </a:cubicBezTo>
                      <a:cubicBezTo>
                        <a:pt x="46567" y="4257"/>
                        <a:pt x="48065" y="6370"/>
                        <a:pt x="50200" y="7645"/>
                      </a:cubicBezTo>
                      <a:cubicBezTo>
                        <a:pt x="51716" y="8551"/>
                        <a:pt x="53132" y="9606"/>
                        <a:pt x="54436" y="10795"/>
                      </a:cubicBezTo>
                      <a:close/>
                    </a:path>
                  </a:pathLst>
                </a:custGeom>
                <a:solidFill>
                  <a:srgbClr val="602F29"/>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0" name="Freeform 459">
                  <a:extLst>
                    <a:ext uri="{FF2B5EF4-FFF2-40B4-BE49-F238E27FC236}">
                      <a16:creationId xmlns:a16="http://schemas.microsoft.com/office/drawing/2014/main" id="{0DD67A9D-C760-C2C9-E73A-2C74B326DBF9}"/>
                    </a:ext>
                  </a:extLst>
                </p:cNvPr>
                <p:cNvSpPr/>
                <p:nvPr/>
              </p:nvSpPr>
              <p:spPr>
                <a:xfrm>
                  <a:off x="9676852" y="4995220"/>
                  <a:ext cx="88425" cy="88419"/>
                </a:xfrm>
                <a:custGeom>
                  <a:avLst/>
                  <a:gdLst>
                    <a:gd name="connsiteX0" fmla="*/ 35441 w 88425"/>
                    <a:gd name="connsiteY0" fmla="*/ 88420 h 88419"/>
                    <a:gd name="connsiteX1" fmla="*/ 28451 w 88425"/>
                    <a:gd name="connsiteY1" fmla="*/ 76545 h 88419"/>
                    <a:gd name="connsiteX2" fmla="*/ 12046 w 88425"/>
                    <a:gd name="connsiteY2" fmla="*/ 57763 h 88419"/>
                    <a:gd name="connsiteX3" fmla="*/ 0 w 88425"/>
                    <a:gd name="connsiteY3" fmla="*/ 49009 h 88419"/>
                    <a:gd name="connsiteX4" fmla="*/ 49015 w 88425"/>
                    <a:gd name="connsiteY4" fmla="*/ 0 h 88419"/>
                    <a:gd name="connsiteX5" fmla="*/ 57763 w 88425"/>
                    <a:gd name="connsiteY5" fmla="*/ 12046 h 88419"/>
                    <a:gd name="connsiteX6" fmla="*/ 76551 w 88425"/>
                    <a:gd name="connsiteY6" fmla="*/ 28451 h 88419"/>
                    <a:gd name="connsiteX7" fmla="*/ 88426 w 88425"/>
                    <a:gd name="connsiteY7" fmla="*/ 35441 h 8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425" h="88419">
                      <a:moveTo>
                        <a:pt x="35441" y="88420"/>
                      </a:moveTo>
                      <a:cubicBezTo>
                        <a:pt x="32680" y="84733"/>
                        <a:pt x="30338" y="80751"/>
                        <a:pt x="28451" y="76545"/>
                      </a:cubicBezTo>
                      <a:cubicBezTo>
                        <a:pt x="25088" y="68717"/>
                        <a:pt x="19349" y="62146"/>
                        <a:pt x="12046" y="57763"/>
                      </a:cubicBezTo>
                      <a:cubicBezTo>
                        <a:pt x="7781" y="55209"/>
                        <a:pt x="3746" y="52277"/>
                        <a:pt x="0" y="49009"/>
                      </a:cubicBezTo>
                      <a:lnTo>
                        <a:pt x="49015" y="0"/>
                      </a:lnTo>
                      <a:cubicBezTo>
                        <a:pt x="52283" y="3746"/>
                        <a:pt x="55209" y="7781"/>
                        <a:pt x="57763" y="12046"/>
                      </a:cubicBezTo>
                      <a:cubicBezTo>
                        <a:pt x="62146" y="19349"/>
                        <a:pt x="68723" y="25088"/>
                        <a:pt x="76551" y="28451"/>
                      </a:cubicBezTo>
                      <a:cubicBezTo>
                        <a:pt x="80751" y="30338"/>
                        <a:pt x="84733" y="32680"/>
                        <a:pt x="88426" y="35441"/>
                      </a:cubicBezTo>
                      <a:close/>
                    </a:path>
                  </a:pathLst>
                </a:custGeom>
                <a:solidFill>
                  <a:srgbClr val="602F29"/>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1" name="Freeform 460">
                  <a:extLst>
                    <a:ext uri="{FF2B5EF4-FFF2-40B4-BE49-F238E27FC236}">
                      <a16:creationId xmlns:a16="http://schemas.microsoft.com/office/drawing/2014/main" id="{0289EA1D-00AA-7589-F737-B247775D560C}"/>
                    </a:ext>
                  </a:extLst>
                </p:cNvPr>
                <p:cNvSpPr/>
                <p:nvPr/>
              </p:nvSpPr>
              <p:spPr>
                <a:xfrm>
                  <a:off x="9128924" y="4447060"/>
                  <a:ext cx="387268" cy="387254"/>
                </a:xfrm>
                <a:custGeom>
                  <a:avLst/>
                  <a:gdLst>
                    <a:gd name="connsiteX0" fmla="*/ 330545 w 387268"/>
                    <a:gd name="connsiteY0" fmla="*/ 56710 h 387254"/>
                    <a:gd name="connsiteX1" fmla="*/ 56714 w 387268"/>
                    <a:gd name="connsiteY1" fmla="*/ 56710 h 387254"/>
                    <a:gd name="connsiteX2" fmla="*/ 56714 w 387268"/>
                    <a:gd name="connsiteY2" fmla="*/ 330541 h 387254"/>
                    <a:gd name="connsiteX3" fmla="*/ 330545 w 387268"/>
                    <a:gd name="connsiteY3" fmla="*/ 330541 h 387254"/>
                    <a:gd name="connsiteX4" fmla="*/ 330545 w 387268"/>
                    <a:gd name="connsiteY4" fmla="*/ 56710 h 387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68" h="387254">
                      <a:moveTo>
                        <a:pt x="330545" y="56710"/>
                      </a:moveTo>
                      <a:cubicBezTo>
                        <a:pt x="254926" y="-18903"/>
                        <a:pt x="132339" y="-18903"/>
                        <a:pt x="56714" y="56710"/>
                      </a:cubicBezTo>
                      <a:cubicBezTo>
                        <a:pt x="-18911" y="132323"/>
                        <a:pt x="-18899" y="254916"/>
                        <a:pt x="56714" y="330541"/>
                      </a:cubicBezTo>
                      <a:cubicBezTo>
                        <a:pt x="132327" y="406166"/>
                        <a:pt x="254920" y="406154"/>
                        <a:pt x="330545" y="330541"/>
                      </a:cubicBezTo>
                      <a:cubicBezTo>
                        <a:pt x="406170" y="254927"/>
                        <a:pt x="406182" y="132347"/>
                        <a:pt x="330545" y="56710"/>
                      </a:cubicBezTo>
                      <a:close/>
                    </a:path>
                  </a:pathLst>
                </a:custGeom>
                <a:solidFill>
                  <a:srgbClr val="49423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2" name="Freeform 461">
                  <a:extLst>
                    <a:ext uri="{FF2B5EF4-FFF2-40B4-BE49-F238E27FC236}">
                      <a16:creationId xmlns:a16="http://schemas.microsoft.com/office/drawing/2014/main" id="{79A4764A-258A-95BA-B055-96EF33276627}"/>
                    </a:ext>
                  </a:extLst>
                </p:cNvPr>
                <p:cNvSpPr/>
                <p:nvPr/>
              </p:nvSpPr>
              <p:spPr>
                <a:xfrm>
                  <a:off x="9151052" y="4469196"/>
                  <a:ext cx="343005" cy="343008"/>
                </a:xfrm>
                <a:custGeom>
                  <a:avLst/>
                  <a:gdLst>
                    <a:gd name="connsiteX0" fmla="*/ 292773 w 343005"/>
                    <a:gd name="connsiteY0" fmla="*/ 50242 h 343008"/>
                    <a:gd name="connsiteX1" fmla="*/ 50231 w 343005"/>
                    <a:gd name="connsiteY1" fmla="*/ 50242 h 343008"/>
                    <a:gd name="connsiteX2" fmla="*/ 50231 w 343005"/>
                    <a:gd name="connsiteY2" fmla="*/ 292778 h 343008"/>
                    <a:gd name="connsiteX3" fmla="*/ 292773 w 343005"/>
                    <a:gd name="connsiteY3" fmla="*/ 292778 h 343008"/>
                    <a:gd name="connsiteX4" fmla="*/ 292773 w 343005"/>
                    <a:gd name="connsiteY4" fmla="*/ 50242 h 343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05" h="343008">
                      <a:moveTo>
                        <a:pt x="292773" y="50242"/>
                      </a:moveTo>
                      <a:cubicBezTo>
                        <a:pt x="225796" y="-16747"/>
                        <a:pt x="117208" y="-16747"/>
                        <a:pt x="50231" y="50242"/>
                      </a:cubicBezTo>
                      <a:cubicBezTo>
                        <a:pt x="-16746" y="117230"/>
                        <a:pt x="-16741" y="225801"/>
                        <a:pt x="50231" y="292778"/>
                      </a:cubicBezTo>
                      <a:cubicBezTo>
                        <a:pt x="117202" y="359755"/>
                        <a:pt x="225796" y="359749"/>
                        <a:pt x="292773" y="292778"/>
                      </a:cubicBezTo>
                      <a:cubicBezTo>
                        <a:pt x="359750" y="225807"/>
                        <a:pt x="359750" y="117213"/>
                        <a:pt x="292773" y="50242"/>
                      </a:cubicBezTo>
                      <a:close/>
                    </a:path>
                  </a:pathLst>
                </a:custGeom>
                <a:solidFill>
                  <a:srgbClr val="8D8078"/>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3" name="Freeform 462">
                  <a:extLst>
                    <a:ext uri="{FF2B5EF4-FFF2-40B4-BE49-F238E27FC236}">
                      <a16:creationId xmlns:a16="http://schemas.microsoft.com/office/drawing/2014/main" id="{EF356620-B3A4-EB61-953D-2BA923CA6CD5}"/>
                    </a:ext>
                  </a:extLst>
                </p:cNvPr>
                <p:cNvSpPr/>
                <p:nvPr/>
              </p:nvSpPr>
              <p:spPr>
                <a:xfrm>
                  <a:off x="9157777" y="4475927"/>
                  <a:ext cx="329552" cy="329552"/>
                </a:xfrm>
                <a:custGeom>
                  <a:avLst/>
                  <a:gdLst>
                    <a:gd name="connsiteX0" fmla="*/ 329553 w 329552"/>
                    <a:gd name="connsiteY0" fmla="*/ 164776 h 329552"/>
                    <a:gd name="connsiteX1" fmla="*/ 164776 w 329552"/>
                    <a:gd name="connsiteY1" fmla="*/ 329553 h 329552"/>
                    <a:gd name="connsiteX2" fmla="*/ 0 w 329552"/>
                    <a:gd name="connsiteY2" fmla="*/ 164776 h 329552"/>
                    <a:gd name="connsiteX3" fmla="*/ 164776 w 329552"/>
                    <a:gd name="connsiteY3" fmla="*/ 0 h 329552"/>
                    <a:gd name="connsiteX4" fmla="*/ 329553 w 329552"/>
                    <a:gd name="connsiteY4" fmla="*/ 164776 h 329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52" h="329552">
                      <a:moveTo>
                        <a:pt x="329553" y="164776"/>
                      </a:moveTo>
                      <a:cubicBezTo>
                        <a:pt x="329553" y="255780"/>
                        <a:pt x="255780" y="329553"/>
                        <a:pt x="164776" y="329553"/>
                      </a:cubicBezTo>
                      <a:cubicBezTo>
                        <a:pt x="73773" y="329553"/>
                        <a:pt x="0" y="255780"/>
                        <a:pt x="0" y="164776"/>
                      </a:cubicBezTo>
                      <a:cubicBezTo>
                        <a:pt x="0" y="73773"/>
                        <a:pt x="73773" y="0"/>
                        <a:pt x="164776" y="0"/>
                      </a:cubicBezTo>
                      <a:cubicBezTo>
                        <a:pt x="255780" y="0"/>
                        <a:pt x="329553" y="73773"/>
                        <a:pt x="329553" y="164776"/>
                      </a:cubicBez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4" name="Freeform 463">
                  <a:extLst>
                    <a:ext uri="{FF2B5EF4-FFF2-40B4-BE49-F238E27FC236}">
                      <a16:creationId xmlns:a16="http://schemas.microsoft.com/office/drawing/2014/main" id="{5EA51A5F-7C28-6103-2F59-48A44E0C1917}"/>
                    </a:ext>
                  </a:extLst>
                </p:cNvPr>
                <p:cNvSpPr/>
                <p:nvPr/>
              </p:nvSpPr>
              <p:spPr>
                <a:xfrm>
                  <a:off x="9196050" y="4561084"/>
                  <a:ext cx="74610" cy="197975"/>
                </a:xfrm>
                <a:custGeom>
                  <a:avLst/>
                  <a:gdLst>
                    <a:gd name="connsiteX0" fmla="*/ 0 w 74610"/>
                    <a:gd name="connsiteY0" fmla="*/ 185157 h 197975"/>
                    <a:gd name="connsiteX1" fmla="*/ 63007 w 74610"/>
                    <a:gd name="connsiteY1" fmla="*/ 0 h 197975"/>
                    <a:gd name="connsiteX2" fmla="*/ 74610 w 74610"/>
                    <a:gd name="connsiteY2" fmla="*/ 3952 h 197975"/>
                    <a:gd name="connsiteX3" fmla="*/ 8589 w 74610"/>
                    <a:gd name="connsiteY3" fmla="*/ 197976 h 197975"/>
                    <a:gd name="connsiteX4" fmla="*/ 0 w 74610"/>
                    <a:gd name="connsiteY4" fmla="*/ 185157 h 197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10" h="197975">
                      <a:moveTo>
                        <a:pt x="0" y="185157"/>
                      </a:moveTo>
                      <a:lnTo>
                        <a:pt x="63007" y="0"/>
                      </a:lnTo>
                      <a:lnTo>
                        <a:pt x="74610" y="3952"/>
                      </a:lnTo>
                      <a:lnTo>
                        <a:pt x="8589" y="197976"/>
                      </a:lnTo>
                      <a:lnTo>
                        <a:pt x="0" y="185157"/>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5" name="Freeform 464">
                  <a:extLst>
                    <a:ext uri="{FF2B5EF4-FFF2-40B4-BE49-F238E27FC236}">
                      <a16:creationId xmlns:a16="http://schemas.microsoft.com/office/drawing/2014/main" id="{A9CF8D65-D778-E7E7-A051-5773CA9D47B7}"/>
                    </a:ext>
                  </a:extLst>
                </p:cNvPr>
                <p:cNvSpPr/>
                <p:nvPr/>
              </p:nvSpPr>
              <p:spPr>
                <a:xfrm>
                  <a:off x="9249790" y="4536303"/>
                  <a:ext cx="163454" cy="166068"/>
                </a:xfrm>
                <a:custGeom>
                  <a:avLst/>
                  <a:gdLst>
                    <a:gd name="connsiteX0" fmla="*/ 159544 w 163454"/>
                    <a:gd name="connsiteY0" fmla="*/ 166068 h 166068"/>
                    <a:gd name="connsiteX1" fmla="*/ 0 w 163454"/>
                    <a:gd name="connsiteY1" fmla="*/ 8731 h 166068"/>
                    <a:gd name="connsiteX2" fmla="*/ 8612 w 163454"/>
                    <a:gd name="connsiteY2" fmla="*/ 0 h 166068"/>
                    <a:gd name="connsiteX3" fmla="*/ 163455 w 163454"/>
                    <a:gd name="connsiteY3" fmla="*/ 152701 h 166068"/>
                    <a:gd name="connsiteX4" fmla="*/ 159544 w 163454"/>
                    <a:gd name="connsiteY4" fmla="*/ 166068 h 166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54" h="166068">
                      <a:moveTo>
                        <a:pt x="159544" y="166068"/>
                      </a:moveTo>
                      <a:lnTo>
                        <a:pt x="0" y="8731"/>
                      </a:lnTo>
                      <a:lnTo>
                        <a:pt x="8612" y="0"/>
                      </a:lnTo>
                      <a:lnTo>
                        <a:pt x="163455" y="152701"/>
                      </a:lnTo>
                      <a:lnTo>
                        <a:pt x="159544" y="166068"/>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6" name="Freeform 465">
                  <a:extLst>
                    <a:ext uri="{FF2B5EF4-FFF2-40B4-BE49-F238E27FC236}">
                      <a16:creationId xmlns:a16="http://schemas.microsoft.com/office/drawing/2014/main" id="{1EBD3589-EE32-4CE3-A0E6-48480CCB4DE3}"/>
                    </a:ext>
                  </a:extLst>
                </p:cNvPr>
                <p:cNvSpPr/>
                <p:nvPr/>
              </p:nvSpPr>
              <p:spPr>
                <a:xfrm>
                  <a:off x="9387961" y="4536309"/>
                  <a:ext cx="70952" cy="169501"/>
                </a:xfrm>
                <a:custGeom>
                  <a:avLst/>
                  <a:gdLst>
                    <a:gd name="connsiteX0" fmla="*/ 11468 w 70952"/>
                    <a:gd name="connsiteY0" fmla="*/ 169501 h 169501"/>
                    <a:gd name="connsiteX1" fmla="*/ 0 w 70952"/>
                    <a:gd name="connsiteY1" fmla="*/ 165166 h 169501"/>
                    <a:gd name="connsiteX2" fmla="*/ 62323 w 70952"/>
                    <a:gd name="connsiteY2" fmla="*/ 0 h 169501"/>
                    <a:gd name="connsiteX3" fmla="*/ 70953 w 70952"/>
                    <a:gd name="connsiteY3" fmla="*/ 11857 h 169501"/>
                    <a:gd name="connsiteX4" fmla="*/ 11468 w 70952"/>
                    <a:gd name="connsiteY4" fmla="*/ 169501 h 1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2" h="169501">
                      <a:moveTo>
                        <a:pt x="11468" y="169501"/>
                      </a:moveTo>
                      <a:lnTo>
                        <a:pt x="0" y="165166"/>
                      </a:lnTo>
                      <a:lnTo>
                        <a:pt x="62323" y="0"/>
                      </a:lnTo>
                      <a:lnTo>
                        <a:pt x="70953" y="11857"/>
                      </a:lnTo>
                      <a:lnTo>
                        <a:pt x="11468" y="169501"/>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7" name="Freeform 466">
                  <a:extLst>
                    <a:ext uri="{FF2B5EF4-FFF2-40B4-BE49-F238E27FC236}">
                      <a16:creationId xmlns:a16="http://schemas.microsoft.com/office/drawing/2014/main" id="{893F8F0A-4E1E-F586-1CB8-232134E8781D}"/>
                    </a:ext>
                  </a:extLst>
                </p:cNvPr>
                <p:cNvSpPr/>
                <p:nvPr/>
              </p:nvSpPr>
              <p:spPr>
                <a:xfrm>
                  <a:off x="9359570" y="4639440"/>
                  <a:ext cx="73572" cy="73572"/>
                </a:xfrm>
                <a:custGeom>
                  <a:avLst/>
                  <a:gdLst>
                    <a:gd name="connsiteX0" fmla="*/ 0 w 73572"/>
                    <a:gd name="connsiteY0" fmla="*/ 36780 h 73572"/>
                    <a:gd name="connsiteX1" fmla="*/ 36792 w 73572"/>
                    <a:gd name="connsiteY1" fmla="*/ 0 h 73572"/>
                    <a:gd name="connsiteX2" fmla="*/ 73572 w 73572"/>
                    <a:gd name="connsiteY2" fmla="*/ 36792 h 73572"/>
                    <a:gd name="connsiteX3" fmla="*/ 36786 w 73572"/>
                    <a:gd name="connsiteY3" fmla="*/ 73572 h 73572"/>
                    <a:gd name="connsiteX4" fmla="*/ 0 w 73572"/>
                    <a:gd name="connsiteY4" fmla="*/ 36786 h 73572"/>
                    <a:gd name="connsiteX5" fmla="*/ 0 w 73572"/>
                    <a:gd name="connsiteY5" fmla="*/ 36780 h 7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72" h="73572">
                      <a:moveTo>
                        <a:pt x="0" y="36780"/>
                      </a:moveTo>
                      <a:cubicBezTo>
                        <a:pt x="6" y="16464"/>
                        <a:pt x="16476" y="-4"/>
                        <a:pt x="36792" y="0"/>
                      </a:cubicBezTo>
                      <a:cubicBezTo>
                        <a:pt x="57108" y="4"/>
                        <a:pt x="73578" y="16476"/>
                        <a:pt x="73572" y="36792"/>
                      </a:cubicBezTo>
                      <a:cubicBezTo>
                        <a:pt x="73566" y="57106"/>
                        <a:pt x="57102" y="73572"/>
                        <a:pt x="36786" y="73572"/>
                      </a:cubicBezTo>
                      <a:cubicBezTo>
                        <a:pt x="16470" y="73572"/>
                        <a:pt x="0" y="57103"/>
                        <a:pt x="0" y="36786"/>
                      </a:cubicBezTo>
                      <a:cubicBezTo>
                        <a:pt x="0" y="36784"/>
                        <a:pt x="0" y="36782"/>
                        <a:pt x="0" y="36780"/>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8" name="Freeform 467">
                  <a:extLst>
                    <a:ext uri="{FF2B5EF4-FFF2-40B4-BE49-F238E27FC236}">
                      <a16:creationId xmlns:a16="http://schemas.microsoft.com/office/drawing/2014/main" id="{BF291CD1-E965-EF7B-2288-68CF4036F202}"/>
                    </a:ext>
                  </a:extLst>
                </p:cNvPr>
                <p:cNvSpPr/>
                <p:nvPr/>
              </p:nvSpPr>
              <p:spPr>
                <a:xfrm rot="21590400">
                  <a:off x="9228057" y="4526302"/>
                  <a:ext cx="73572" cy="73572"/>
                </a:xfrm>
                <a:custGeom>
                  <a:avLst/>
                  <a:gdLst>
                    <a:gd name="connsiteX0" fmla="*/ 73572 w 73572"/>
                    <a:gd name="connsiteY0" fmla="*/ 36786 h 73572"/>
                    <a:gd name="connsiteX1" fmla="*/ 36786 w 73572"/>
                    <a:gd name="connsiteY1" fmla="*/ 73572 h 73572"/>
                    <a:gd name="connsiteX2" fmla="*/ 0 w 73572"/>
                    <a:gd name="connsiteY2" fmla="*/ 36786 h 73572"/>
                    <a:gd name="connsiteX3" fmla="*/ 36786 w 73572"/>
                    <a:gd name="connsiteY3" fmla="*/ 0 h 73572"/>
                    <a:gd name="connsiteX4" fmla="*/ 73572 w 73572"/>
                    <a:gd name="connsiteY4" fmla="*/ 36786 h 73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72" h="73572">
                      <a:moveTo>
                        <a:pt x="73572" y="36786"/>
                      </a:moveTo>
                      <a:cubicBezTo>
                        <a:pt x="73572" y="57102"/>
                        <a:pt x="57102" y="73572"/>
                        <a:pt x="36786" y="73572"/>
                      </a:cubicBezTo>
                      <a:cubicBezTo>
                        <a:pt x="16470" y="73572"/>
                        <a:pt x="0" y="57102"/>
                        <a:pt x="0" y="36786"/>
                      </a:cubicBezTo>
                      <a:cubicBezTo>
                        <a:pt x="0" y="16470"/>
                        <a:pt x="16470" y="0"/>
                        <a:pt x="36786" y="0"/>
                      </a:cubicBezTo>
                      <a:cubicBezTo>
                        <a:pt x="57102" y="0"/>
                        <a:pt x="73572" y="16470"/>
                        <a:pt x="73572" y="36786"/>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9" name="Freeform 468">
                  <a:extLst>
                    <a:ext uri="{FF2B5EF4-FFF2-40B4-BE49-F238E27FC236}">
                      <a16:creationId xmlns:a16="http://schemas.microsoft.com/office/drawing/2014/main" id="{7ED2D567-7CDC-88C0-94B1-B5DE76A4EE59}"/>
                    </a:ext>
                  </a:extLst>
                </p:cNvPr>
                <p:cNvSpPr/>
                <p:nvPr/>
              </p:nvSpPr>
              <p:spPr>
                <a:xfrm>
                  <a:off x="9185379" y="4688998"/>
                  <a:ext cx="64410" cy="79996"/>
                </a:xfrm>
                <a:custGeom>
                  <a:avLst/>
                  <a:gdLst>
                    <a:gd name="connsiteX0" fmla="*/ 0 w 64410"/>
                    <a:gd name="connsiteY0" fmla="*/ 19467 h 79996"/>
                    <a:gd name="connsiteX1" fmla="*/ 29749 w 64410"/>
                    <a:gd name="connsiteY1" fmla="*/ 0 h 79996"/>
                    <a:gd name="connsiteX2" fmla="*/ 64411 w 64410"/>
                    <a:gd name="connsiteY2" fmla="*/ 44933 h 79996"/>
                    <a:gd name="connsiteX3" fmla="*/ 51486 w 64410"/>
                    <a:gd name="connsiteY3" fmla="*/ 79996 h 79996"/>
                    <a:gd name="connsiteX4" fmla="*/ 0 w 64410"/>
                    <a:gd name="connsiteY4" fmla="*/ 19467 h 7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10" h="79996">
                      <a:moveTo>
                        <a:pt x="0" y="19467"/>
                      </a:moveTo>
                      <a:lnTo>
                        <a:pt x="29749" y="0"/>
                      </a:lnTo>
                      <a:cubicBezTo>
                        <a:pt x="36497" y="21885"/>
                        <a:pt x="64411" y="44933"/>
                        <a:pt x="64411" y="44933"/>
                      </a:cubicBezTo>
                      <a:lnTo>
                        <a:pt x="51486" y="79996"/>
                      </a:lnTo>
                      <a:cubicBezTo>
                        <a:pt x="20151" y="65549"/>
                        <a:pt x="0" y="19467"/>
                        <a:pt x="0" y="19467"/>
                      </a:cubicBezTo>
                      <a:close/>
                    </a:path>
                  </a:pathLst>
                </a:custGeom>
                <a:solidFill>
                  <a:srgbClr val="FFFFFF">
                    <a:alpha val="64000"/>
                  </a:srgb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0" name="Freeform 469">
                  <a:extLst>
                    <a:ext uri="{FF2B5EF4-FFF2-40B4-BE49-F238E27FC236}">
                      <a16:creationId xmlns:a16="http://schemas.microsoft.com/office/drawing/2014/main" id="{E8B3FF72-FF22-F0EB-4A82-4B3868A4D279}"/>
                    </a:ext>
                  </a:extLst>
                </p:cNvPr>
                <p:cNvSpPr/>
                <p:nvPr/>
              </p:nvSpPr>
              <p:spPr>
                <a:xfrm>
                  <a:off x="9248327" y="4739841"/>
                  <a:ext cx="101698" cy="51594"/>
                </a:xfrm>
                <a:custGeom>
                  <a:avLst/>
                  <a:gdLst>
                    <a:gd name="connsiteX0" fmla="*/ 0 w 101698"/>
                    <a:gd name="connsiteY0" fmla="*/ 34556 h 51594"/>
                    <a:gd name="connsiteX1" fmla="*/ 9910 w 101698"/>
                    <a:gd name="connsiteY1" fmla="*/ 0 h 51594"/>
                    <a:gd name="connsiteX2" fmla="*/ 101698 w 101698"/>
                    <a:gd name="connsiteY2" fmla="*/ 47398 h 51594"/>
                    <a:gd name="connsiteX3" fmla="*/ 0 w 101698"/>
                    <a:gd name="connsiteY3" fmla="*/ 34556 h 51594"/>
                  </a:gdLst>
                  <a:ahLst/>
                  <a:cxnLst>
                    <a:cxn ang="0">
                      <a:pos x="connsiteX0" y="connsiteY0"/>
                    </a:cxn>
                    <a:cxn ang="0">
                      <a:pos x="connsiteX1" y="connsiteY1"/>
                    </a:cxn>
                    <a:cxn ang="0">
                      <a:pos x="connsiteX2" y="connsiteY2"/>
                    </a:cxn>
                    <a:cxn ang="0">
                      <a:pos x="connsiteX3" y="connsiteY3"/>
                    </a:cxn>
                  </a:cxnLst>
                  <a:rect l="l" t="t" r="r" b="b"/>
                  <a:pathLst>
                    <a:path w="101698" h="51594">
                      <a:moveTo>
                        <a:pt x="0" y="34556"/>
                      </a:moveTo>
                      <a:lnTo>
                        <a:pt x="9910" y="0"/>
                      </a:lnTo>
                      <a:cubicBezTo>
                        <a:pt x="46755" y="41016"/>
                        <a:pt x="101698" y="47398"/>
                        <a:pt x="101698" y="47398"/>
                      </a:cubicBezTo>
                      <a:cubicBezTo>
                        <a:pt x="45800" y="61786"/>
                        <a:pt x="0" y="34556"/>
                        <a:pt x="0" y="34556"/>
                      </a:cubicBezTo>
                      <a:close/>
                    </a:path>
                  </a:pathLst>
                </a:custGeom>
                <a:solidFill>
                  <a:srgbClr val="FFFFFF">
                    <a:alpha val="64000"/>
                  </a:srgb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1" name="Freeform 470">
                  <a:extLst>
                    <a:ext uri="{FF2B5EF4-FFF2-40B4-BE49-F238E27FC236}">
                      <a16:creationId xmlns:a16="http://schemas.microsoft.com/office/drawing/2014/main" id="{C3EF9E1D-6A13-458E-464E-146BEE8EBA9F}"/>
                    </a:ext>
                  </a:extLst>
                </p:cNvPr>
                <p:cNvSpPr/>
                <p:nvPr/>
              </p:nvSpPr>
              <p:spPr>
                <a:xfrm>
                  <a:off x="8687422" y="5060351"/>
                  <a:ext cx="311466" cy="79718"/>
                </a:xfrm>
                <a:custGeom>
                  <a:avLst/>
                  <a:gdLst>
                    <a:gd name="connsiteX0" fmla="*/ 311466 w 311466"/>
                    <a:gd name="connsiteY0" fmla="*/ 79719 h 79718"/>
                    <a:gd name="connsiteX1" fmla="*/ 39865 w 311466"/>
                    <a:gd name="connsiteY1" fmla="*/ 79719 h 79718"/>
                    <a:gd name="connsiteX2" fmla="*/ 0 w 311466"/>
                    <a:gd name="connsiteY2" fmla="*/ 39877 h 79718"/>
                    <a:gd name="connsiteX3" fmla="*/ 0 w 311466"/>
                    <a:gd name="connsiteY3" fmla="*/ 39865 h 79718"/>
                    <a:gd name="connsiteX4" fmla="*/ 0 w 311466"/>
                    <a:gd name="connsiteY4" fmla="*/ 39865 h 79718"/>
                    <a:gd name="connsiteX5" fmla="*/ 39854 w 311466"/>
                    <a:gd name="connsiteY5" fmla="*/ 0 h 79718"/>
                    <a:gd name="connsiteX6" fmla="*/ 39865 w 311466"/>
                    <a:gd name="connsiteY6" fmla="*/ 0 h 79718"/>
                    <a:gd name="connsiteX7" fmla="*/ 311466 w 311466"/>
                    <a:gd name="connsiteY7" fmla="*/ 0 h 7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466" h="79718">
                      <a:moveTo>
                        <a:pt x="311466" y="79719"/>
                      </a:moveTo>
                      <a:lnTo>
                        <a:pt x="39865" y="79719"/>
                      </a:lnTo>
                      <a:cubicBezTo>
                        <a:pt x="17855" y="79725"/>
                        <a:pt x="7" y="61886"/>
                        <a:pt x="0" y="39877"/>
                      </a:cubicBezTo>
                      <a:cubicBezTo>
                        <a:pt x="0" y="39871"/>
                        <a:pt x="0" y="39871"/>
                        <a:pt x="0" y="39865"/>
                      </a:cubicBezTo>
                      <a:lnTo>
                        <a:pt x="0" y="39865"/>
                      </a:lnTo>
                      <a:cubicBezTo>
                        <a:pt x="-3" y="17850"/>
                        <a:pt x="17840" y="6"/>
                        <a:pt x="39854" y="0"/>
                      </a:cubicBezTo>
                      <a:cubicBezTo>
                        <a:pt x="39858" y="0"/>
                        <a:pt x="39861" y="0"/>
                        <a:pt x="39865" y="0"/>
                      </a:cubicBezTo>
                      <a:lnTo>
                        <a:pt x="311466" y="0"/>
                      </a:lnTo>
                      <a:close/>
                    </a:path>
                  </a:pathLst>
                </a:custGeom>
                <a:solidFill>
                  <a:schemeClr val="accent2">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2" name="Freeform 471">
                  <a:extLst>
                    <a:ext uri="{FF2B5EF4-FFF2-40B4-BE49-F238E27FC236}">
                      <a16:creationId xmlns:a16="http://schemas.microsoft.com/office/drawing/2014/main" id="{1B4BC8F7-9B9A-23AE-B5D6-2EB7D191E974}"/>
                    </a:ext>
                  </a:extLst>
                </p:cNvPr>
                <p:cNvSpPr/>
                <p:nvPr/>
              </p:nvSpPr>
              <p:spPr>
                <a:xfrm>
                  <a:off x="8696453" y="5064486"/>
                  <a:ext cx="302434" cy="71442"/>
                </a:xfrm>
                <a:custGeom>
                  <a:avLst/>
                  <a:gdLst>
                    <a:gd name="connsiteX0" fmla="*/ 302435 w 302434"/>
                    <a:gd name="connsiteY0" fmla="*/ 71443 h 71442"/>
                    <a:gd name="connsiteX1" fmla="*/ 39388 w 302434"/>
                    <a:gd name="connsiteY1" fmla="*/ 71443 h 71442"/>
                    <a:gd name="connsiteX2" fmla="*/ 0 w 302434"/>
                    <a:gd name="connsiteY2" fmla="*/ 35730 h 71442"/>
                    <a:gd name="connsiteX3" fmla="*/ 0 w 302434"/>
                    <a:gd name="connsiteY3" fmla="*/ 35730 h 71442"/>
                    <a:gd name="connsiteX4" fmla="*/ 39388 w 302434"/>
                    <a:gd name="connsiteY4" fmla="*/ 0 h 71442"/>
                    <a:gd name="connsiteX5" fmla="*/ 302435 w 302434"/>
                    <a:gd name="connsiteY5" fmla="*/ 0 h 71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434" h="71442">
                      <a:moveTo>
                        <a:pt x="302435" y="71443"/>
                      </a:moveTo>
                      <a:lnTo>
                        <a:pt x="39388" y="71443"/>
                      </a:lnTo>
                      <a:cubicBezTo>
                        <a:pt x="17638" y="71443"/>
                        <a:pt x="0" y="55456"/>
                        <a:pt x="0" y="35730"/>
                      </a:cubicBezTo>
                      <a:lnTo>
                        <a:pt x="0" y="35730"/>
                      </a:lnTo>
                      <a:cubicBezTo>
                        <a:pt x="0" y="15998"/>
                        <a:pt x="17638" y="0"/>
                        <a:pt x="39388" y="0"/>
                      </a:cubicBezTo>
                      <a:lnTo>
                        <a:pt x="302435"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3" name="Freeform 472">
                  <a:extLst>
                    <a:ext uri="{FF2B5EF4-FFF2-40B4-BE49-F238E27FC236}">
                      <a16:creationId xmlns:a16="http://schemas.microsoft.com/office/drawing/2014/main" id="{2510277F-BC9A-28ED-34F0-F1C2380390A0}"/>
                    </a:ext>
                  </a:extLst>
                </p:cNvPr>
                <p:cNvSpPr/>
                <p:nvPr/>
              </p:nvSpPr>
              <p:spPr>
                <a:xfrm>
                  <a:off x="8714504" y="4905927"/>
                  <a:ext cx="285097" cy="79724"/>
                </a:xfrm>
                <a:custGeom>
                  <a:avLst/>
                  <a:gdLst>
                    <a:gd name="connsiteX0" fmla="*/ 0 w 285097"/>
                    <a:gd name="connsiteY0" fmla="*/ 79725 h 79724"/>
                    <a:gd name="connsiteX1" fmla="*/ 248607 w 285097"/>
                    <a:gd name="connsiteY1" fmla="*/ 79725 h 79724"/>
                    <a:gd name="connsiteX2" fmla="*/ 285098 w 285097"/>
                    <a:gd name="connsiteY2" fmla="*/ 39865 h 79724"/>
                    <a:gd name="connsiteX3" fmla="*/ 285098 w 285097"/>
                    <a:gd name="connsiteY3" fmla="*/ 39865 h 79724"/>
                    <a:gd name="connsiteX4" fmla="*/ 248607 w 285097"/>
                    <a:gd name="connsiteY4" fmla="*/ 0 h 79724"/>
                    <a:gd name="connsiteX5" fmla="*/ 0 w 285097"/>
                    <a:gd name="connsiteY5" fmla="*/ 0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097" h="79724">
                      <a:moveTo>
                        <a:pt x="0" y="79725"/>
                      </a:moveTo>
                      <a:lnTo>
                        <a:pt x="248607" y="79725"/>
                      </a:lnTo>
                      <a:cubicBezTo>
                        <a:pt x="268758" y="79725"/>
                        <a:pt x="285098" y="61892"/>
                        <a:pt x="285098" y="39865"/>
                      </a:cubicBezTo>
                      <a:lnTo>
                        <a:pt x="285098" y="39865"/>
                      </a:lnTo>
                      <a:cubicBezTo>
                        <a:pt x="285098" y="17850"/>
                        <a:pt x="268758" y="0"/>
                        <a:pt x="248607" y="0"/>
                      </a:cubicBezTo>
                      <a:lnTo>
                        <a:pt x="0" y="0"/>
                      </a:lnTo>
                      <a:close/>
                    </a:path>
                  </a:pathLst>
                </a:custGeom>
                <a:solidFill>
                  <a:schemeClr val="accent2">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4" name="Freeform 473">
                  <a:extLst>
                    <a:ext uri="{FF2B5EF4-FFF2-40B4-BE49-F238E27FC236}">
                      <a16:creationId xmlns:a16="http://schemas.microsoft.com/office/drawing/2014/main" id="{3E1767CA-1E10-3A17-9FE3-B375C081AE5C}"/>
                    </a:ext>
                  </a:extLst>
                </p:cNvPr>
                <p:cNvSpPr/>
                <p:nvPr/>
              </p:nvSpPr>
              <p:spPr>
                <a:xfrm>
                  <a:off x="8714504" y="4910068"/>
                  <a:ext cx="276827" cy="71442"/>
                </a:xfrm>
                <a:custGeom>
                  <a:avLst/>
                  <a:gdLst>
                    <a:gd name="connsiteX0" fmla="*/ 0 w 276827"/>
                    <a:gd name="connsiteY0" fmla="*/ 71443 h 71442"/>
                    <a:gd name="connsiteX1" fmla="*/ 240785 w 276827"/>
                    <a:gd name="connsiteY1" fmla="*/ 71443 h 71442"/>
                    <a:gd name="connsiteX2" fmla="*/ 276827 w 276827"/>
                    <a:gd name="connsiteY2" fmla="*/ 35724 h 71442"/>
                    <a:gd name="connsiteX3" fmla="*/ 276827 w 276827"/>
                    <a:gd name="connsiteY3" fmla="*/ 35724 h 71442"/>
                    <a:gd name="connsiteX4" fmla="*/ 240785 w 276827"/>
                    <a:gd name="connsiteY4" fmla="*/ 0 h 71442"/>
                    <a:gd name="connsiteX5" fmla="*/ 0 w 276827"/>
                    <a:gd name="connsiteY5" fmla="*/ 0 h 71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827" h="71442">
                      <a:moveTo>
                        <a:pt x="0" y="71443"/>
                      </a:moveTo>
                      <a:lnTo>
                        <a:pt x="240785" y="71443"/>
                      </a:lnTo>
                      <a:cubicBezTo>
                        <a:pt x="260682" y="71443"/>
                        <a:pt x="276827" y="55450"/>
                        <a:pt x="276827" y="35724"/>
                      </a:cubicBezTo>
                      <a:lnTo>
                        <a:pt x="276827" y="35724"/>
                      </a:lnTo>
                      <a:cubicBezTo>
                        <a:pt x="276827" y="16004"/>
                        <a:pt x="260682" y="0"/>
                        <a:pt x="240785"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5" name="Freeform 474">
                  <a:extLst>
                    <a:ext uri="{FF2B5EF4-FFF2-40B4-BE49-F238E27FC236}">
                      <a16:creationId xmlns:a16="http://schemas.microsoft.com/office/drawing/2014/main" id="{B70E9A16-7F4A-0EE8-A38C-95DEE6F4EC05}"/>
                    </a:ext>
                  </a:extLst>
                </p:cNvPr>
                <p:cNvSpPr/>
                <p:nvPr/>
              </p:nvSpPr>
              <p:spPr>
                <a:xfrm>
                  <a:off x="8760257" y="5014215"/>
                  <a:ext cx="261743" cy="46773"/>
                </a:xfrm>
                <a:custGeom>
                  <a:avLst/>
                  <a:gdLst>
                    <a:gd name="connsiteX0" fmla="*/ 0 w 261743"/>
                    <a:gd name="connsiteY0" fmla="*/ 46773 h 46773"/>
                    <a:gd name="connsiteX1" fmla="*/ 238319 w 261743"/>
                    <a:gd name="connsiteY1" fmla="*/ 46773 h 46773"/>
                    <a:gd name="connsiteX2" fmla="*/ 261744 w 261743"/>
                    <a:gd name="connsiteY2" fmla="*/ 23413 h 46773"/>
                    <a:gd name="connsiteX3" fmla="*/ 261744 w 261743"/>
                    <a:gd name="connsiteY3" fmla="*/ 23413 h 46773"/>
                    <a:gd name="connsiteX4" fmla="*/ 238337 w 261743"/>
                    <a:gd name="connsiteY4" fmla="*/ 0 h 46773"/>
                    <a:gd name="connsiteX5" fmla="*/ 18 w 261743"/>
                    <a:gd name="connsiteY5" fmla="*/ 0 h 4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743" h="46773">
                      <a:moveTo>
                        <a:pt x="0" y="46773"/>
                      </a:moveTo>
                      <a:lnTo>
                        <a:pt x="238319" y="46773"/>
                      </a:lnTo>
                      <a:cubicBezTo>
                        <a:pt x="251238" y="46791"/>
                        <a:pt x="261724" y="36332"/>
                        <a:pt x="261744" y="23413"/>
                      </a:cubicBezTo>
                      <a:lnTo>
                        <a:pt x="261744" y="23413"/>
                      </a:lnTo>
                      <a:cubicBezTo>
                        <a:pt x="261744" y="10482"/>
                        <a:pt x="251265" y="6"/>
                        <a:pt x="238337" y="0"/>
                      </a:cubicBezTo>
                      <a:lnTo>
                        <a:pt x="18" y="0"/>
                      </a:lnTo>
                      <a:close/>
                    </a:path>
                  </a:pathLst>
                </a:custGeom>
                <a:solidFill>
                  <a:schemeClr val="accent1">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6" name="Freeform 475">
                  <a:extLst>
                    <a:ext uri="{FF2B5EF4-FFF2-40B4-BE49-F238E27FC236}">
                      <a16:creationId xmlns:a16="http://schemas.microsoft.com/office/drawing/2014/main" id="{A1BA4C69-1705-E592-EC1C-728A01D31E59}"/>
                    </a:ext>
                  </a:extLst>
                </p:cNvPr>
                <p:cNvSpPr/>
                <p:nvPr/>
              </p:nvSpPr>
              <p:spPr>
                <a:xfrm>
                  <a:off x="8760257" y="5017896"/>
                  <a:ext cx="240766" cy="39399"/>
                </a:xfrm>
                <a:custGeom>
                  <a:avLst/>
                  <a:gdLst>
                    <a:gd name="connsiteX0" fmla="*/ 0 w 240766"/>
                    <a:gd name="connsiteY0" fmla="*/ 39399 h 39399"/>
                    <a:gd name="connsiteX1" fmla="*/ 219242 w 240766"/>
                    <a:gd name="connsiteY1" fmla="*/ 39399 h 39399"/>
                    <a:gd name="connsiteX2" fmla="*/ 240767 w 240766"/>
                    <a:gd name="connsiteY2" fmla="*/ 19714 h 39399"/>
                    <a:gd name="connsiteX3" fmla="*/ 240767 w 240766"/>
                    <a:gd name="connsiteY3" fmla="*/ 19714 h 39399"/>
                    <a:gd name="connsiteX4" fmla="*/ 219242 w 240766"/>
                    <a:gd name="connsiteY4" fmla="*/ 0 h 39399"/>
                    <a:gd name="connsiteX5" fmla="*/ 0 w 240766"/>
                    <a:gd name="connsiteY5" fmla="*/ 0 h 3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766" h="39399">
                      <a:moveTo>
                        <a:pt x="0" y="39399"/>
                      </a:moveTo>
                      <a:lnTo>
                        <a:pt x="219242" y="39399"/>
                      </a:lnTo>
                      <a:cubicBezTo>
                        <a:pt x="231122" y="39399"/>
                        <a:pt x="240767" y="30580"/>
                        <a:pt x="240767" y="19714"/>
                      </a:cubicBezTo>
                      <a:lnTo>
                        <a:pt x="240767" y="19714"/>
                      </a:lnTo>
                      <a:cubicBezTo>
                        <a:pt x="240767" y="8813"/>
                        <a:pt x="231122" y="0"/>
                        <a:pt x="219242"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7" name="Freeform 476">
                  <a:extLst>
                    <a:ext uri="{FF2B5EF4-FFF2-40B4-BE49-F238E27FC236}">
                      <a16:creationId xmlns:a16="http://schemas.microsoft.com/office/drawing/2014/main" id="{C0EE6C7E-7C3E-5853-E521-BA55517D41BB}"/>
                    </a:ext>
                  </a:extLst>
                </p:cNvPr>
                <p:cNvSpPr/>
                <p:nvPr/>
              </p:nvSpPr>
              <p:spPr>
                <a:xfrm>
                  <a:off x="8687422" y="4859130"/>
                  <a:ext cx="261720" cy="46796"/>
                </a:xfrm>
                <a:custGeom>
                  <a:avLst/>
                  <a:gdLst>
                    <a:gd name="connsiteX0" fmla="*/ 0 w 261720"/>
                    <a:gd name="connsiteY0" fmla="*/ 46797 h 46796"/>
                    <a:gd name="connsiteX1" fmla="*/ 238319 w 261720"/>
                    <a:gd name="connsiteY1" fmla="*/ 46797 h 46796"/>
                    <a:gd name="connsiteX2" fmla="*/ 261720 w 261720"/>
                    <a:gd name="connsiteY2" fmla="*/ 23395 h 46796"/>
                    <a:gd name="connsiteX3" fmla="*/ 261720 w 261720"/>
                    <a:gd name="connsiteY3" fmla="*/ 23395 h 46796"/>
                    <a:gd name="connsiteX4" fmla="*/ 238325 w 261720"/>
                    <a:gd name="connsiteY4" fmla="*/ 0 h 46796"/>
                    <a:gd name="connsiteX5" fmla="*/ 238319 w 261720"/>
                    <a:gd name="connsiteY5" fmla="*/ 0 h 46796"/>
                    <a:gd name="connsiteX6" fmla="*/ 0 w 261720"/>
                    <a:gd name="connsiteY6" fmla="*/ 0 h 4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720" h="46796">
                      <a:moveTo>
                        <a:pt x="0" y="46797"/>
                      </a:moveTo>
                      <a:lnTo>
                        <a:pt x="238319" y="46797"/>
                      </a:lnTo>
                      <a:cubicBezTo>
                        <a:pt x="251242" y="46793"/>
                        <a:pt x="261717" y="36318"/>
                        <a:pt x="261720" y="23395"/>
                      </a:cubicBezTo>
                      <a:lnTo>
                        <a:pt x="261720" y="23395"/>
                      </a:lnTo>
                      <a:cubicBezTo>
                        <a:pt x="261720" y="10474"/>
                        <a:pt x="251246" y="0"/>
                        <a:pt x="238325" y="0"/>
                      </a:cubicBezTo>
                      <a:cubicBezTo>
                        <a:pt x="238323" y="0"/>
                        <a:pt x="238321" y="0"/>
                        <a:pt x="238319" y="0"/>
                      </a:cubicBezTo>
                      <a:lnTo>
                        <a:pt x="0" y="0"/>
                      </a:lnTo>
                      <a:close/>
                    </a:path>
                  </a:pathLst>
                </a:custGeom>
                <a:solidFill>
                  <a:schemeClr val="accent2">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8" name="Freeform 477">
                  <a:extLst>
                    <a:ext uri="{FF2B5EF4-FFF2-40B4-BE49-F238E27FC236}">
                      <a16:creationId xmlns:a16="http://schemas.microsoft.com/office/drawing/2014/main" id="{12BA484F-7E36-7B39-30A3-F5100CCFAC90}"/>
                    </a:ext>
                  </a:extLst>
                </p:cNvPr>
                <p:cNvSpPr/>
                <p:nvPr/>
              </p:nvSpPr>
              <p:spPr>
                <a:xfrm>
                  <a:off x="8687422" y="4862823"/>
                  <a:ext cx="240761" cy="39405"/>
                </a:xfrm>
                <a:custGeom>
                  <a:avLst/>
                  <a:gdLst>
                    <a:gd name="connsiteX0" fmla="*/ 0 w 240761"/>
                    <a:gd name="connsiteY0" fmla="*/ 39405 h 39405"/>
                    <a:gd name="connsiteX1" fmla="*/ 219236 w 240761"/>
                    <a:gd name="connsiteY1" fmla="*/ 39405 h 39405"/>
                    <a:gd name="connsiteX2" fmla="*/ 240761 w 240761"/>
                    <a:gd name="connsiteY2" fmla="*/ 19703 h 39405"/>
                    <a:gd name="connsiteX3" fmla="*/ 240761 w 240761"/>
                    <a:gd name="connsiteY3" fmla="*/ 19703 h 39405"/>
                    <a:gd name="connsiteX4" fmla="*/ 219236 w 240761"/>
                    <a:gd name="connsiteY4" fmla="*/ 0 h 39405"/>
                    <a:gd name="connsiteX5" fmla="*/ 0 w 240761"/>
                    <a:gd name="connsiteY5" fmla="*/ 0 h 3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761" h="39405">
                      <a:moveTo>
                        <a:pt x="0" y="39405"/>
                      </a:moveTo>
                      <a:lnTo>
                        <a:pt x="219236" y="39405"/>
                      </a:lnTo>
                      <a:cubicBezTo>
                        <a:pt x="231122" y="39405"/>
                        <a:pt x="240761" y="30557"/>
                        <a:pt x="240761" y="19703"/>
                      </a:cubicBezTo>
                      <a:lnTo>
                        <a:pt x="240761" y="19703"/>
                      </a:lnTo>
                      <a:cubicBezTo>
                        <a:pt x="240761" y="8819"/>
                        <a:pt x="231122" y="0"/>
                        <a:pt x="219236"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9" name="Freeform 478">
                  <a:extLst>
                    <a:ext uri="{FF2B5EF4-FFF2-40B4-BE49-F238E27FC236}">
                      <a16:creationId xmlns:a16="http://schemas.microsoft.com/office/drawing/2014/main" id="{171C7649-597F-8BC6-E8A8-2F0123ED61EC}"/>
                    </a:ext>
                  </a:extLst>
                </p:cNvPr>
                <p:cNvSpPr/>
                <p:nvPr/>
              </p:nvSpPr>
              <p:spPr>
                <a:xfrm>
                  <a:off x="8740849" y="4985652"/>
                  <a:ext cx="263289" cy="28545"/>
                </a:xfrm>
                <a:custGeom>
                  <a:avLst/>
                  <a:gdLst>
                    <a:gd name="connsiteX0" fmla="*/ 263289 w 263289"/>
                    <a:gd name="connsiteY0" fmla="*/ 28545 h 28545"/>
                    <a:gd name="connsiteX1" fmla="*/ 14270 w 263289"/>
                    <a:gd name="connsiteY1" fmla="*/ 28545 h 28545"/>
                    <a:gd name="connsiteX2" fmla="*/ 0 w 263289"/>
                    <a:gd name="connsiteY2" fmla="*/ 14276 h 28545"/>
                    <a:gd name="connsiteX3" fmla="*/ 0 w 263289"/>
                    <a:gd name="connsiteY3" fmla="*/ 14276 h 28545"/>
                    <a:gd name="connsiteX4" fmla="*/ 14264 w 263289"/>
                    <a:gd name="connsiteY4" fmla="*/ 0 h 28545"/>
                    <a:gd name="connsiteX5" fmla="*/ 14270 w 263289"/>
                    <a:gd name="connsiteY5" fmla="*/ 0 h 28545"/>
                    <a:gd name="connsiteX6" fmla="*/ 263289 w 263289"/>
                    <a:gd name="connsiteY6" fmla="*/ 0 h 2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289" h="28545">
                      <a:moveTo>
                        <a:pt x="263289" y="28545"/>
                      </a:moveTo>
                      <a:lnTo>
                        <a:pt x="14270" y="28545"/>
                      </a:lnTo>
                      <a:cubicBezTo>
                        <a:pt x="6389" y="28545"/>
                        <a:pt x="0" y="22157"/>
                        <a:pt x="0" y="14276"/>
                      </a:cubicBezTo>
                      <a:lnTo>
                        <a:pt x="0" y="14276"/>
                      </a:lnTo>
                      <a:cubicBezTo>
                        <a:pt x="-4" y="6394"/>
                        <a:pt x="6383" y="6"/>
                        <a:pt x="14264" y="0"/>
                      </a:cubicBezTo>
                      <a:cubicBezTo>
                        <a:pt x="14266" y="0"/>
                        <a:pt x="14268" y="0"/>
                        <a:pt x="14270" y="0"/>
                      </a:cubicBezTo>
                      <a:lnTo>
                        <a:pt x="263289" y="0"/>
                      </a:lnTo>
                      <a:close/>
                    </a:path>
                  </a:pathLst>
                </a:custGeom>
                <a:solidFill>
                  <a:srgbClr val="5CC1F4"/>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0" name="Freeform 479">
                  <a:extLst>
                    <a:ext uri="{FF2B5EF4-FFF2-40B4-BE49-F238E27FC236}">
                      <a16:creationId xmlns:a16="http://schemas.microsoft.com/office/drawing/2014/main" id="{AF0AE4E9-457A-1B42-33C3-CD37C217CBF1}"/>
                    </a:ext>
                  </a:extLst>
                </p:cNvPr>
                <p:cNvSpPr/>
                <p:nvPr/>
              </p:nvSpPr>
              <p:spPr>
                <a:xfrm>
                  <a:off x="8762315" y="4987970"/>
                  <a:ext cx="241822" cy="23955"/>
                </a:xfrm>
                <a:custGeom>
                  <a:avLst/>
                  <a:gdLst>
                    <a:gd name="connsiteX0" fmla="*/ 241823 w 241822"/>
                    <a:gd name="connsiteY0" fmla="*/ 23956 h 23955"/>
                    <a:gd name="connsiteX1" fmla="*/ 13108 w 241822"/>
                    <a:gd name="connsiteY1" fmla="*/ 23956 h 23955"/>
                    <a:gd name="connsiteX2" fmla="*/ 0 w 241822"/>
                    <a:gd name="connsiteY2" fmla="*/ 11957 h 23955"/>
                    <a:gd name="connsiteX3" fmla="*/ 0 w 241822"/>
                    <a:gd name="connsiteY3" fmla="*/ 11957 h 23955"/>
                    <a:gd name="connsiteX4" fmla="*/ 13108 w 241822"/>
                    <a:gd name="connsiteY4" fmla="*/ 0 h 23955"/>
                    <a:gd name="connsiteX5" fmla="*/ 241823 w 241822"/>
                    <a:gd name="connsiteY5" fmla="*/ 0 h 23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822" h="23955">
                      <a:moveTo>
                        <a:pt x="241823" y="23956"/>
                      </a:moveTo>
                      <a:lnTo>
                        <a:pt x="13108" y="23956"/>
                      </a:lnTo>
                      <a:cubicBezTo>
                        <a:pt x="5869" y="23956"/>
                        <a:pt x="0" y="18570"/>
                        <a:pt x="0" y="11957"/>
                      </a:cubicBezTo>
                      <a:lnTo>
                        <a:pt x="0" y="11957"/>
                      </a:lnTo>
                      <a:cubicBezTo>
                        <a:pt x="0" y="5350"/>
                        <a:pt x="5869" y="0"/>
                        <a:pt x="13108" y="0"/>
                      </a:cubicBezTo>
                      <a:lnTo>
                        <a:pt x="241823"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1" name="Freeform 480">
                  <a:extLst>
                    <a:ext uri="{FF2B5EF4-FFF2-40B4-BE49-F238E27FC236}">
                      <a16:creationId xmlns:a16="http://schemas.microsoft.com/office/drawing/2014/main" id="{063CAAB9-13AB-C818-636E-4D2543079432}"/>
                    </a:ext>
                  </a:extLst>
                </p:cNvPr>
                <p:cNvSpPr/>
                <p:nvPr/>
              </p:nvSpPr>
              <p:spPr>
                <a:xfrm>
                  <a:off x="9004640" y="4891581"/>
                  <a:ext cx="61408" cy="250423"/>
                </a:xfrm>
                <a:custGeom>
                  <a:avLst/>
                  <a:gdLst>
                    <a:gd name="connsiteX0" fmla="*/ 42614 w 61408"/>
                    <a:gd name="connsiteY0" fmla="*/ 250424 h 250423"/>
                    <a:gd name="connsiteX1" fmla="*/ 61408 w 61408"/>
                    <a:gd name="connsiteY1" fmla="*/ 247079 h 250423"/>
                    <a:gd name="connsiteX2" fmla="*/ 18782 w 61408"/>
                    <a:gd name="connsiteY2" fmla="*/ 0 h 250423"/>
                    <a:gd name="connsiteX3" fmla="*/ 0 w 61408"/>
                    <a:gd name="connsiteY3" fmla="*/ 3345 h 250423"/>
                    <a:gd name="connsiteX4" fmla="*/ 42614 w 61408"/>
                    <a:gd name="connsiteY4" fmla="*/ 250424 h 250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08" h="250423">
                      <a:moveTo>
                        <a:pt x="42614" y="250424"/>
                      </a:moveTo>
                      <a:lnTo>
                        <a:pt x="61408" y="247079"/>
                      </a:lnTo>
                      <a:lnTo>
                        <a:pt x="18782" y="0"/>
                      </a:lnTo>
                      <a:lnTo>
                        <a:pt x="0" y="3345"/>
                      </a:lnTo>
                      <a:lnTo>
                        <a:pt x="42614" y="250424"/>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2" name="Freeform 481">
                  <a:extLst>
                    <a:ext uri="{FF2B5EF4-FFF2-40B4-BE49-F238E27FC236}">
                      <a16:creationId xmlns:a16="http://schemas.microsoft.com/office/drawing/2014/main" id="{E313ABD4-9512-82E5-3D96-7710568B2306}"/>
                    </a:ext>
                  </a:extLst>
                </p:cNvPr>
                <p:cNvSpPr/>
                <p:nvPr/>
              </p:nvSpPr>
              <p:spPr>
                <a:xfrm>
                  <a:off x="9011087" y="4928968"/>
                  <a:ext cx="48000" cy="172692"/>
                </a:xfrm>
                <a:custGeom>
                  <a:avLst/>
                  <a:gdLst>
                    <a:gd name="connsiteX0" fmla="*/ 48000 w 48000"/>
                    <a:gd name="connsiteY0" fmla="*/ 169348 h 172692"/>
                    <a:gd name="connsiteX1" fmla="*/ 29212 w 48000"/>
                    <a:gd name="connsiteY1" fmla="*/ 172693 h 172692"/>
                    <a:gd name="connsiteX2" fmla="*/ 0 w 48000"/>
                    <a:gd name="connsiteY2" fmla="*/ 3351 h 172692"/>
                    <a:gd name="connsiteX3" fmla="*/ 18794 w 48000"/>
                    <a:gd name="connsiteY3" fmla="*/ 0 h 172692"/>
                    <a:gd name="connsiteX4" fmla="*/ 48000 w 48000"/>
                    <a:gd name="connsiteY4" fmla="*/ 169348 h 172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0" h="172692">
                      <a:moveTo>
                        <a:pt x="48000" y="169348"/>
                      </a:moveTo>
                      <a:lnTo>
                        <a:pt x="29212" y="172693"/>
                      </a:lnTo>
                      <a:lnTo>
                        <a:pt x="0" y="3351"/>
                      </a:lnTo>
                      <a:lnTo>
                        <a:pt x="18794" y="0"/>
                      </a:lnTo>
                      <a:lnTo>
                        <a:pt x="48000" y="169348"/>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3" name="Freeform 482">
                  <a:extLst>
                    <a:ext uri="{FF2B5EF4-FFF2-40B4-BE49-F238E27FC236}">
                      <a16:creationId xmlns:a16="http://schemas.microsoft.com/office/drawing/2014/main" id="{633A0BA7-14E3-9B41-F35A-D57C654783CD}"/>
                    </a:ext>
                  </a:extLst>
                </p:cNvPr>
                <p:cNvSpPr/>
                <p:nvPr/>
              </p:nvSpPr>
              <p:spPr>
                <a:xfrm>
                  <a:off x="9024620" y="4894796"/>
                  <a:ext cx="82863" cy="247208"/>
                </a:xfrm>
                <a:custGeom>
                  <a:avLst/>
                  <a:gdLst>
                    <a:gd name="connsiteX0" fmla="*/ 64446 w 82863"/>
                    <a:gd name="connsiteY0" fmla="*/ 247209 h 247208"/>
                    <a:gd name="connsiteX1" fmla="*/ 82863 w 82863"/>
                    <a:gd name="connsiteY1" fmla="*/ 242165 h 247208"/>
                    <a:gd name="connsiteX2" fmla="*/ 18423 w 82863"/>
                    <a:gd name="connsiteY2" fmla="*/ 0 h 247208"/>
                    <a:gd name="connsiteX3" fmla="*/ 0 w 82863"/>
                    <a:gd name="connsiteY3" fmla="*/ 5050 h 247208"/>
                    <a:gd name="connsiteX4" fmla="*/ 64446 w 82863"/>
                    <a:gd name="connsiteY4" fmla="*/ 247209 h 247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63" h="247208">
                      <a:moveTo>
                        <a:pt x="64446" y="247209"/>
                      </a:moveTo>
                      <a:lnTo>
                        <a:pt x="82863" y="242165"/>
                      </a:lnTo>
                      <a:lnTo>
                        <a:pt x="18423" y="0"/>
                      </a:lnTo>
                      <a:lnTo>
                        <a:pt x="0" y="5050"/>
                      </a:lnTo>
                      <a:lnTo>
                        <a:pt x="64446" y="24720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4" name="Freeform 483">
                  <a:extLst>
                    <a:ext uri="{FF2B5EF4-FFF2-40B4-BE49-F238E27FC236}">
                      <a16:creationId xmlns:a16="http://schemas.microsoft.com/office/drawing/2014/main" id="{A12C886A-21C0-AAFC-2085-6CE9C50ECACA}"/>
                    </a:ext>
                  </a:extLst>
                </p:cNvPr>
                <p:cNvSpPr/>
                <p:nvPr/>
              </p:nvSpPr>
              <p:spPr>
                <a:xfrm>
                  <a:off x="9034376" y="4931452"/>
                  <a:ext cx="62576" cy="171011"/>
                </a:xfrm>
                <a:custGeom>
                  <a:avLst/>
                  <a:gdLst>
                    <a:gd name="connsiteX0" fmla="*/ 62576 w 62576"/>
                    <a:gd name="connsiteY0" fmla="*/ 165974 h 171011"/>
                    <a:gd name="connsiteX1" fmla="*/ 44160 w 62576"/>
                    <a:gd name="connsiteY1" fmla="*/ 171012 h 171011"/>
                    <a:gd name="connsiteX2" fmla="*/ 0 w 62576"/>
                    <a:gd name="connsiteY2" fmla="*/ 5050 h 171011"/>
                    <a:gd name="connsiteX3" fmla="*/ 18417 w 62576"/>
                    <a:gd name="connsiteY3" fmla="*/ 0 h 171011"/>
                    <a:gd name="connsiteX4" fmla="*/ 62576 w 62576"/>
                    <a:gd name="connsiteY4" fmla="*/ 165974 h 171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76" h="171011">
                      <a:moveTo>
                        <a:pt x="62576" y="165974"/>
                      </a:moveTo>
                      <a:lnTo>
                        <a:pt x="44160" y="171012"/>
                      </a:lnTo>
                      <a:lnTo>
                        <a:pt x="0" y="5050"/>
                      </a:lnTo>
                      <a:lnTo>
                        <a:pt x="18417" y="0"/>
                      </a:lnTo>
                      <a:lnTo>
                        <a:pt x="62576" y="165974"/>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5" name="Freeform 484">
                  <a:extLst>
                    <a:ext uri="{FF2B5EF4-FFF2-40B4-BE49-F238E27FC236}">
                      <a16:creationId xmlns:a16="http://schemas.microsoft.com/office/drawing/2014/main" id="{7001755B-078E-56DB-43D8-3631A23E5DF6}"/>
                    </a:ext>
                  </a:extLst>
                </p:cNvPr>
                <p:cNvSpPr/>
                <p:nvPr/>
              </p:nvSpPr>
              <p:spPr>
                <a:xfrm>
                  <a:off x="9116048" y="5083020"/>
                  <a:ext cx="200860" cy="57049"/>
                </a:xfrm>
                <a:custGeom>
                  <a:avLst/>
                  <a:gdLst>
                    <a:gd name="connsiteX0" fmla="*/ 0 w 200860"/>
                    <a:gd name="connsiteY0" fmla="*/ 57049 h 57049"/>
                    <a:gd name="connsiteX1" fmla="*/ 175153 w 200860"/>
                    <a:gd name="connsiteY1" fmla="*/ 57049 h 57049"/>
                    <a:gd name="connsiteX2" fmla="*/ 200860 w 200860"/>
                    <a:gd name="connsiteY2" fmla="*/ 28516 h 57049"/>
                    <a:gd name="connsiteX3" fmla="*/ 200860 w 200860"/>
                    <a:gd name="connsiteY3" fmla="*/ 28516 h 57049"/>
                    <a:gd name="connsiteX4" fmla="*/ 175153 w 200860"/>
                    <a:gd name="connsiteY4" fmla="*/ 0 h 57049"/>
                    <a:gd name="connsiteX5" fmla="*/ 0 w 200860"/>
                    <a:gd name="connsiteY5" fmla="*/ 0 h 5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860" h="57049">
                      <a:moveTo>
                        <a:pt x="0" y="57049"/>
                      </a:moveTo>
                      <a:lnTo>
                        <a:pt x="175153" y="57049"/>
                      </a:lnTo>
                      <a:cubicBezTo>
                        <a:pt x="189351" y="57049"/>
                        <a:pt x="200860" y="44272"/>
                        <a:pt x="200860" y="28516"/>
                      </a:cubicBezTo>
                      <a:lnTo>
                        <a:pt x="200860" y="28516"/>
                      </a:lnTo>
                      <a:cubicBezTo>
                        <a:pt x="200860" y="12760"/>
                        <a:pt x="189351" y="0"/>
                        <a:pt x="175153" y="0"/>
                      </a:cubicBezTo>
                      <a:lnTo>
                        <a:pt x="0" y="0"/>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6" name="Freeform 485">
                  <a:extLst>
                    <a:ext uri="{FF2B5EF4-FFF2-40B4-BE49-F238E27FC236}">
                      <a16:creationId xmlns:a16="http://schemas.microsoft.com/office/drawing/2014/main" id="{F8A1F91E-E7C7-3E3D-2C57-12007EE6EEF3}"/>
                    </a:ext>
                  </a:extLst>
                </p:cNvPr>
                <p:cNvSpPr/>
                <p:nvPr/>
              </p:nvSpPr>
              <p:spPr>
                <a:xfrm>
                  <a:off x="9116048" y="5085982"/>
                  <a:ext cx="195002" cy="51120"/>
                </a:xfrm>
                <a:custGeom>
                  <a:avLst/>
                  <a:gdLst>
                    <a:gd name="connsiteX0" fmla="*/ 0 w 195002"/>
                    <a:gd name="connsiteY0" fmla="*/ 51121 h 51120"/>
                    <a:gd name="connsiteX1" fmla="*/ 169637 w 195002"/>
                    <a:gd name="connsiteY1" fmla="*/ 51121 h 51120"/>
                    <a:gd name="connsiteX2" fmla="*/ 195003 w 195002"/>
                    <a:gd name="connsiteY2" fmla="*/ 25554 h 51120"/>
                    <a:gd name="connsiteX3" fmla="*/ 195003 w 195002"/>
                    <a:gd name="connsiteY3" fmla="*/ 25554 h 51120"/>
                    <a:gd name="connsiteX4" fmla="*/ 169637 w 195002"/>
                    <a:gd name="connsiteY4" fmla="*/ 0 h 51120"/>
                    <a:gd name="connsiteX5" fmla="*/ 0 w 195002"/>
                    <a:gd name="connsiteY5" fmla="*/ 0 h 5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002" h="51120">
                      <a:moveTo>
                        <a:pt x="0" y="51121"/>
                      </a:moveTo>
                      <a:lnTo>
                        <a:pt x="169637" y="51121"/>
                      </a:lnTo>
                      <a:cubicBezTo>
                        <a:pt x="183700" y="51056"/>
                        <a:pt x="195050" y="39618"/>
                        <a:pt x="195003" y="25554"/>
                      </a:cubicBezTo>
                      <a:lnTo>
                        <a:pt x="195003" y="25554"/>
                      </a:lnTo>
                      <a:cubicBezTo>
                        <a:pt x="195044" y="11497"/>
                        <a:pt x="183694" y="59"/>
                        <a:pt x="169637"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7" name="Freeform 486">
                  <a:extLst>
                    <a:ext uri="{FF2B5EF4-FFF2-40B4-BE49-F238E27FC236}">
                      <a16:creationId xmlns:a16="http://schemas.microsoft.com/office/drawing/2014/main" id="{1B434B99-322E-2514-C017-3DF53421C3E6}"/>
                    </a:ext>
                  </a:extLst>
                </p:cNvPr>
                <p:cNvSpPr/>
                <p:nvPr/>
              </p:nvSpPr>
              <p:spPr>
                <a:xfrm>
                  <a:off x="9096953" y="5049567"/>
                  <a:ext cx="184414" cy="33482"/>
                </a:xfrm>
                <a:custGeom>
                  <a:avLst/>
                  <a:gdLst>
                    <a:gd name="connsiteX0" fmla="*/ 0 w 184414"/>
                    <a:gd name="connsiteY0" fmla="*/ 33483 h 33482"/>
                    <a:gd name="connsiteX1" fmla="*/ 167926 w 184414"/>
                    <a:gd name="connsiteY1" fmla="*/ 33483 h 33482"/>
                    <a:gd name="connsiteX2" fmla="*/ 184414 w 184414"/>
                    <a:gd name="connsiteY2" fmla="*/ 16741 h 33482"/>
                    <a:gd name="connsiteX3" fmla="*/ 184414 w 184414"/>
                    <a:gd name="connsiteY3" fmla="*/ 16741 h 33482"/>
                    <a:gd name="connsiteX4" fmla="*/ 167926 w 184414"/>
                    <a:gd name="connsiteY4" fmla="*/ 0 h 33482"/>
                    <a:gd name="connsiteX5" fmla="*/ 0 w 184414"/>
                    <a:gd name="connsiteY5" fmla="*/ 0 h 3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14" h="33482">
                      <a:moveTo>
                        <a:pt x="0" y="33483"/>
                      </a:moveTo>
                      <a:lnTo>
                        <a:pt x="167926" y="33483"/>
                      </a:lnTo>
                      <a:cubicBezTo>
                        <a:pt x="177099" y="33412"/>
                        <a:pt x="184485" y="25914"/>
                        <a:pt x="184414" y="16741"/>
                      </a:cubicBezTo>
                      <a:lnTo>
                        <a:pt x="184414" y="16741"/>
                      </a:lnTo>
                      <a:cubicBezTo>
                        <a:pt x="184485" y="7568"/>
                        <a:pt x="177099" y="71"/>
                        <a:pt x="167926" y="0"/>
                      </a:cubicBezTo>
                      <a:lnTo>
                        <a:pt x="0" y="0"/>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8" name="Freeform 487">
                  <a:extLst>
                    <a:ext uri="{FF2B5EF4-FFF2-40B4-BE49-F238E27FC236}">
                      <a16:creationId xmlns:a16="http://schemas.microsoft.com/office/drawing/2014/main" id="{20312FF3-0812-8963-5B64-5A7B4CB5893F}"/>
                    </a:ext>
                  </a:extLst>
                </p:cNvPr>
                <p:cNvSpPr/>
                <p:nvPr/>
              </p:nvSpPr>
              <p:spPr>
                <a:xfrm>
                  <a:off x="9096953" y="5052186"/>
                  <a:ext cx="169631" cy="28197"/>
                </a:xfrm>
                <a:custGeom>
                  <a:avLst/>
                  <a:gdLst>
                    <a:gd name="connsiteX0" fmla="*/ 0 w 169631"/>
                    <a:gd name="connsiteY0" fmla="*/ 28197 h 28197"/>
                    <a:gd name="connsiteX1" fmla="*/ 154471 w 169631"/>
                    <a:gd name="connsiteY1" fmla="*/ 28197 h 28197"/>
                    <a:gd name="connsiteX2" fmla="*/ 169631 w 169631"/>
                    <a:gd name="connsiteY2" fmla="*/ 14093 h 28197"/>
                    <a:gd name="connsiteX3" fmla="*/ 169631 w 169631"/>
                    <a:gd name="connsiteY3" fmla="*/ 14093 h 28197"/>
                    <a:gd name="connsiteX4" fmla="*/ 154471 w 169631"/>
                    <a:gd name="connsiteY4" fmla="*/ 0 h 28197"/>
                    <a:gd name="connsiteX5" fmla="*/ 0 w 169631"/>
                    <a:gd name="connsiteY5" fmla="*/ 0 h 2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631" h="28197">
                      <a:moveTo>
                        <a:pt x="0" y="28197"/>
                      </a:moveTo>
                      <a:lnTo>
                        <a:pt x="154471" y="28197"/>
                      </a:lnTo>
                      <a:cubicBezTo>
                        <a:pt x="162841" y="28197"/>
                        <a:pt x="169631" y="21885"/>
                        <a:pt x="169631" y="14093"/>
                      </a:cubicBezTo>
                      <a:lnTo>
                        <a:pt x="169631" y="14093"/>
                      </a:lnTo>
                      <a:cubicBezTo>
                        <a:pt x="169631" y="6306"/>
                        <a:pt x="162841" y="0"/>
                        <a:pt x="154471"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9" name="Freeform 488">
                  <a:extLst>
                    <a:ext uri="{FF2B5EF4-FFF2-40B4-BE49-F238E27FC236}">
                      <a16:creationId xmlns:a16="http://schemas.microsoft.com/office/drawing/2014/main" id="{3CCFF46F-B3B3-80A3-13BC-1C15517393E8}"/>
                    </a:ext>
                  </a:extLst>
                </p:cNvPr>
                <p:cNvSpPr/>
                <p:nvPr/>
              </p:nvSpPr>
              <p:spPr>
                <a:xfrm>
                  <a:off x="9043821" y="4877281"/>
                  <a:ext cx="99911" cy="174586"/>
                </a:xfrm>
                <a:custGeom>
                  <a:avLst/>
                  <a:gdLst>
                    <a:gd name="connsiteX0" fmla="*/ 99911 w 99911"/>
                    <a:gd name="connsiteY0" fmla="*/ 163172 h 174586"/>
                    <a:gd name="connsiteX1" fmla="*/ 82615 w 99911"/>
                    <a:gd name="connsiteY1" fmla="*/ 157208 h 174586"/>
                    <a:gd name="connsiteX2" fmla="*/ 76215 w 99911"/>
                    <a:gd name="connsiteY2" fmla="*/ 174586 h 174586"/>
                    <a:gd name="connsiteX3" fmla="*/ 0 w 99911"/>
                    <a:gd name="connsiteY3" fmla="*/ 11420 h 174586"/>
                    <a:gd name="connsiteX4" fmla="*/ 16305 w 99911"/>
                    <a:gd name="connsiteY4" fmla="*/ 17856 h 174586"/>
                    <a:gd name="connsiteX5" fmla="*/ 23696 w 99911"/>
                    <a:gd name="connsiteY5" fmla="*/ 0 h 17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11" h="174586">
                      <a:moveTo>
                        <a:pt x="99911" y="163172"/>
                      </a:moveTo>
                      <a:cubicBezTo>
                        <a:pt x="99911" y="163172"/>
                        <a:pt x="94378" y="151309"/>
                        <a:pt x="82615" y="157208"/>
                      </a:cubicBezTo>
                      <a:cubicBezTo>
                        <a:pt x="70752" y="163166"/>
                        <a:pt x="76215" y="174586"/>
                        <a:pt x="76215" y="174586"/>
                      </a:cubicBezTo>
                      <a:lnTo>
                        <a:pt x="0" y="11420"/>
                      </a:lnTo>
                      <a:cubicBezTo>
                        <a:pt x="0" y="11420"/>
                        <a:pt x="3539" y="24015"/>
                        <a:pt x="16305" y="17856"/>
                      </a:cubicBezTo>
                      <a:cubicBezTo>
                        <a:pt x="29165" y="11656"/>
                        <a:pt x="23696" y="0"/>
                        <a:pt x="23696" y="0"/>
                      </a:cubicBez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0" name="Freeform 489">
                  <a:extLst>
                    <a:ext uri="{FF2B5EF4-FFF2-40B4-BE49-F238E27FC236}">
                      <a16:creationId xmlns:a16="http://schemas.microsoft.com/office/drawing/2014/main" id="{F17CD3E9-C17C-60E8-A1D8-65274F3C9CA0}"/>
                    </a:ext>
                  </a:extLst>
                </p:cNvPr>
                <p:cNvSpPr/>
                <p:nvPr/>
              </p:nvSpPr>
              <p:spPr>
                <a:xfrm>
                  <a:off x="9043048" y="4890212"/>
                  <a:ext cx="77760" cy="160145"/>
                </a:xfrm>
                <a:custGeom>
                  <a:avLst/>
                  <a:gdLst>
                    <a:gd name="connsiteX0" fmla="*/ 77760 w 77760"/>
                    <a:gd name="connsiteY0" fmla="*/ 158317 h 160145"/>
                    <a:gd name="connsiteX1" fmla="*/ 73944 w 77760"/>
                    <a:gd name="connsiteY1" fmla="*/ 160146 h 160145"/>
                    <a:gd name="connsiteX2" fmla="*/ 0 w 77760"/>
                    <a:gd name="connsiteY2" fmla="*/ 1835 h 160145"/>
                    <a:gd name="connsiteX3" fmla="*/ 3817 w 77760"/>
                    <a:gd name="connsiteY3" fmla="*/ 0 h 160145"/>
                    <a:gd name="connsiteX4" fmla="*/ 77760 w 77760"/>
                    <a:gd name="connsiteY4" fmla="*/ 158317 h 160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60" h="160145">
                      <a:moveTo>
                        <a:pt x="77760" y="158317"/>
                      </a:moveTo>
                      <a:lnTo>
                        <a:pt x="73944" y="160146"/>
                      </a:lnTo>
                      <a:lnTo>
                        <a:pt x="0" y="1835"/>
                      </a:lnTo>
                      <a:lnTo>
                        <a:pt x="3817" y="0"/>
                      </a:lnTo>
                      <a:lnTo>
                        <a:pt x="77760" y="158317"/>
                      </a:lnTo>
                      <a:close/>
                    </a:path>
                  </a:pathLst>
                </a:custGeom>
                <a:solidFill>
                  <a:srgbClr val="2798F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1" name="Freeform 490">
                  <a:extLst>
                    <a:ext uri="{FF2B5EF4-FFF2-40B4-BE49-F238E27FC236}">
                      <a16:creationId xmlns:a16="http://schemas.microsoft.com/office/drawing/2014/main" id="{153210CC-AEF5-EA5F-7557-48FEF5DFF865}"/>
                    </a:ext>
                  </a:extLst>
                </p:cNvPr>
                <p:cNvSpPr/>
                <p:nvPr/>
              </p:nvSpPr>
              <p:spPr>
                <a:xfrm>
                  <a:off x="9066744" y="4878792"/>
                  <a:ext cx="77766" cy="160151"/>
                </a:xfrm>
                <a:custGeom>
                  <a:avLst/>
                  <a:gdLst>
                    <a:gd name="connsiteX0" fmla="*/ 77766 w 77766"/>
                    <a:gd name="connsiteY0" fmla="*/ 158329 h 160151"/>
                    <a:gd name="connsiteX1" fmla="*/ 73944 w 77766"/>
                    <a:gd name="connsiteY1" fmla="*/ 160151 h 160151"/>
                    <a:gd name="connsiteX2" fmla="*/ 0 w 77766"/>
                    <a:gd name="connsiteY2" fmla="*/ 1840 h 160151"/>
                    <a:gd name="connsiteX3" fmla="*/ 3817 w 77766"/>
                    <a:gd name="connsiteY3" fmla="*/ 0 h 160151"/>
                    <a:gd name="connsiteX4" fmla="*/ 77766 w 77766"/>
                    <a:gd name="connsiteY4" fmla="*/ 158329 h 160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66" h="160151">
                      <a:moveTo>
                        <a:pt x="77766" y="158329"/>
                      </a:moveTo>
                      <a:lnTo>
                        <a:pt x="73944" y="160151"/>
                      </a:lnTo>
                      <a:lnTo>
                        <a:pt x="0" y="1840"/>
                      </a:lnTo>
                      <a:lnTo>
                        <a:pt x="3817" y="0"/>
                      </a:lnTo>
                      <a:lnTo>
                        <a:pt x="77766" y="158329"/>
                      </a:lnTo>
                      <a:close/>
                    </a:path>
                  </a:pathLst>
                </a:custGeom>
                <a:solidFill>
                  <a:srgbClr val="2798F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2" name="Freeform 491">
                  <a:extLst>
                    <a:ext uri="{FF2B5EF4-FFF2-40B4-BE49-F238E27FC236}">
                      <a16:creationId xmlns:a16="http://schemas.microsoft.com/office/drawing/2014/main" id="{11224C3D-BFD1-CA3C-B28A-5ECCA014C9FC}"/>
                    </a:ext>
                  </a:extLst>
                </p:cNvPr>
                <p:cNvSpPr/>
                <p:nvPr/>
              </p:nvSpPr>
              <p:spPr>
                <a:xfrm>
                  <a:off x="9076017" y="4877759"/>
                  <a:ext cx="102547" cy="173618"/>
                </a:xfrm>
                <a:custGeom>
                  <a:avLst/>
                  <a:gdLst>
                    <a:gd name="connsiteX0" fmla="*/ 102548 w 102547"/>
                    <a:gd name="connsiteY0" fmla="*/ 161797 h 173618"/>
                    <a:gd name="connsiteX1" fmla="*/ 85146 w 102547"/>
                    <a:gd name="connsiteY1" fmla="*/ 156140 h 173618"/>
                    <a:gd name="connsiteX2" fmla="*/ 79046 w 102547"/>
                    <a:gd name="connsiteY2" fmla="*/ 173619 h 173618"/>
                    <a:gd name="connsiteX3" fmla="*/ 0 w 102547"/>
                    <a:gd name="connsiteY3" fmla="*/ 11851 h 173618"/>
                    <a:gd name="connsiteX4" fmla="*/ 16429 w 102547"/>
                    <a:gd name="connsiteY4" fmla="*/ 17986 h 173618"/>
                    <a:gd name="connsiteX5" fmla="*/ 23507 w 102547"/>
                    <a:gd name="connsiteY5" fmla="*/ 0 h 173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47" h="173618">
                      <a:moveTo>
                        <a:pt x="102548" y="161797"/>
                      </a:moveTo>
                      <a:cubicBezTo>
                        <a:pt x="102548" y="161797"/>
                        <a:pt x="96802" y="149999"/>
                        <a:pt x="85146" y="156140"/>
                      </a:cubicBezTo>
                      <a:cubicBezTo>
                        <a:pt x="73389" y="162299"/>
                        <a:pt x="79046" y="173619"/>
                        <a:pt x="79046" y="173619"/>
                      </a:cubicBezTo>
                      <a:lnTo>
                        <a:pt x="0" y="11851"/>
                      </a:lnTo>
                      <a:cubicBezTo>
                        <a:pt x="0" y="11851"/>
                        <a:pt x="3769" y="24375"/>
                        <a:pt x="16429" y="17986"/>
                      </a:cubicBezTo>
                      <a:cubicBezTo>
                        <a:pt x="29088" y="11597"/>
                        <a:pt x="23507" y="0"/>
                        <a:pt x="23507" y="0"/>
                      </a:cubicBez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3" name="Freeform 492">
                  <a:extLst>
                    <a:ext uri="{FF2B5EF4-FFF2-40B4-BE49-F238E27FC236}">
                      <a16:creationId xmlns:a16="http://schemas.microsoft.com/office/drawing/2014/main" id="{A7034333-5959-F7ED-0229-922151F87F91}"/>
                    </a:ext>
                  </a:extLst>
                </p:cNvPr>
                <p:cNvSpPr/>
                <p:nvPr/>
              </p:nvSpPr>
              <p:spPr>
                <a:xfrm>
                  <a:off x="9075304" y="4891061"/>
                  <a:ext cx="80479" cy="158865"/>
                </a:xfrm>
                <a:custGeom>
                  <a:avLst/>
                  <a:gdLst>
                    <a:gd name="connsiteX0" fmla="*/ 80480 w 80479"/>
                    <a:gd name="connsiteY0" fmla="*/ 156960 h 158865"/>
                    <a:gd name="connsiteX1" fmla="*/ 76699 w 80479"/>
                    <a:gd name="connsiteY1" fmla="*/ 158865 h 158865"/>
                    <a:gd name="connsiteX2" fmla="*/ 0 w 80479"/>
                    <a:gd name="connsiteY2" fmla="*/ 1905 h 158865"/>
                    <a:gd name="connsiteX3" fmla="*/ 3787 w 80479"/>
                    <a:gd name="connsiteY3" fmla="*/ 0 h 158865"/>
                    <a:gd name="connsiteX4" fmla="*/ 80480 w 80479"/>
                    <a:gd name="connsiteY4" fmla="*/ 156960 h 158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79" h="158865">
                      <a:moveTo>
                        <a:pt x="80480" y="156960"/>
                      </a:moveTo>
                      <a:lnTo>
                        <a:pt x="76699" y="158865"/>
                      </a:lnTo>
                      <a:lnTo>
                        <a:pt x="0" y="1905"/>
                      </a:lnTo>
                      <a:lnTo>
                        <a:pt x="3787" y="0"/>
                      </a:lnTo>
                      <a:lnTo>
                        <a:pt x="80480" y="156960"/>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4" name="Freeform 493">
                  <a:extLst>
                    <a:ext uri="{FF2B5EF4-FFF2-40B4-BE49-F238E27FC236}">
                      <a16:creationId xmlns:a16="http://schemas.microsoft.com/office/drawing/2014/main" id="{B193BEFD-9840-E24E-2E03-C388CC8E91D3}"/>
                    </a:ext>
                  </a:extLst>
                </p:cNvPr>
                <p:cNvSpPr/>
                <p:nvPr/>
              </p:nvSpPr>
              <p:spPr>
                <a:xfrm>
                  <a:off x="9098805" y="4879222"/>
                  <a:ext cx="80473" cy="158877"/>
                </a:xfrm>
                <a:custGeom>
                  <a:avLst/>
                  <a:gdLst>
                    <a:gd name="connsiteX0" fmla="*/ 80474 w 80473"/>
                    <a:gd name="connsiteY0" fmla="*/ 156978 h 158877"/>
                    <a:gd name="connsiteX1" fmla="*/ 76693 w 80473"/>
                    <a:gd name="connsiteY1" fmla="*/ 158877 h 158877"/>
                    <a:gd name="connsiteX2" fmla="*/ 0 w 80473"/>
                    <a:gd name="connsiteY2" fmla="*/ 1905 h 158877"/>
                    <a:gd name="connsiteX3" fmla="*/ 3775 w 80473"/>
                    <a:gd name="connsiteY3" fmla="*/ 0 h 158877"/>
                    <a:gd name="connsiteX4" fmla="*/ 80474 w 80473"/>
                    <a:gd name="connsiteY4" fmla="*/ 156978 h 158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73" h="158877">
                      <a:moveTo>
                        <a:pt x="80474" y="156978"/>
                      </a:moveTo>
                      <a:lnTo>
                        <a:pt x="76693" y="158877"/>
                      </a:lnTo>
                      <a:lnTo>
                        <a:pt x="0" y="1905"/>
                      </a:lnTo>
                      <a:lnTo>
                        <a:pt x="3775" y="0"/>
                      </a:lnTo>
                      <a:lnTo>
                        <a:pt x="80474" y="156978"/>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5" name="Freeform 494">
                  <a:extLst>
                    <a:ext uri="{FF2B5EF4-FFF2-40B4-BE49-F238E27FC236}">
                      <a16:creationId xmlns:a16="http://schemas.microsoft.com/office/drawing/2014/main" id="{8277AFB9-E487-F55B-BA34-33FAB5F59257}"/>
                    </a:ext>
                  </a:extLst>
                </p:cNvPr>
                <p:cNvSpPr/>
                <p:nvPr/>
              </p:nvSpPr>
              <p:spPr>
                <a:xfrm>
                  <a:off x="9178717" y="4871011"/>
                  <a:ext cx="28493" cy="180915"/>
                </a:xfrm>
                <a:custGeom>
                  <a:avLst/>
                  <a:gdLst>
                    <a:gd name="connsiteX0" fmla="*/ 28494 w 28493"/>
                    <a:gd name="connsiteY0" fmla="*/ 180597 h 180915"/>
                    <a:gd name="connsiteX1" fmla="*/ 15245 w 28493"/>
                    <a:gd name="connsiteY1" fmla="*/ 167832 h 180915"/>
                    <a:gd name="connsiteX2" fmla="*/ 2267 w 28493"/>
                    <a:gd name="connsiteY2" fmla="*/ 180916 h 180915"/>
                    <a:gd name="connsiteX3" fmla="*/ 90 w 28493"/>
                    <a:gd name="connsiteY3" fmla="*/ 324 h 180915"/>
                    <a:gd name="connsiteX4" fmla="*/ 12283 w 28493"/>
                    <a:gd name="connsiteY4" fmla="*/ 13090 h 180915"/>
                    <a:gd name="connsiteX5" fmla="*/ 26335 w 28493"/>
                    <a:gd name="connsiteY5" fmla="*/ 0 h 18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93" h="180915">
                      <a:moveTo>
                        <a:pt x="28494" y="180597"/>
                      </a:moveTo>
                      <a:cubicBezTo>
                        <a:pt x="28494" y="180597"/>
                        <a:pt x="28340" y="167472"/>
                        <a:pt x="15245" y="167832"/>
                      </a:cubicBezTo>
                      <a:cubicBezTo>
                        <a:pt x="2013" y="168215"/>
                        <a:pt x="2267" y="180916"/>
                        <a:pt x="2267" y="180916"/>
                      </a:cubicBezTo>
                      <a:lnTo>
                        <a:pt x="90" y="324"/>
                      </a:lnTo>
                      <a:cubicBezTo>
                        <a:pt x="90" y="324"/>
                        <a:pt x="-1851" y="13273"/>
                        <a:pt x="12283" y="13090"/>
                      </a:cubicBezTo>
                      <a:cubicBezTo>
                        <a:pt x="26417" y="12907"/>
                        <a:pt x="26335" y="0"/>
                        <a:pt x="26335" y="0"/>
                      </a:cubicBez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6" name="Freeform 495">
                  <a:extLst>
                    <a:ext uri="{FF2B5EF4-FFF2-40B4-BE49-F238E27FC236}">
                      <a16:creationId xmlns:a16="http://schemas.microsoft.com/office/drawing/2014/main" id="{C676A6AD-20FF-1265-4681-46C59EF988F4}"/>
                    </a:ext>
                  </a:extLst>
                </p:cNvPr>
                <p:cNvSpPr/>
                <p:nvPr/>
              </p:nvSpPr>
              <p:spPr>
                <a:xfrm>
                  <a:off x="9176754" y="4873996"/>
                  <a:ext cx="6317" cy="175264"/>
                </a:xfrm>
                <a:custGeom>
                  <a:avLst/>
                  <a:gdLst>
                    <a:gd name="connsiteX0" fmla="*/ 6318 w 6317"/>
                    <a:gd name="connsiteY0" fmla="*/ 175217 h 175264"/>
                    <a:gd name="connsiteX1" fmla="*/ 2100 w 6317"/>
                    <a:gd name="connsiteY1" fmla="*/ 175265 h 175264"/>
                    <a:gd name="connsiteX2" fmla="*/ 0 w 6317"/>
                    <a:gd name="connsiteY2" fmla="*/ 65 h 175264"/>
                    <a:gd name="connsiteX3" fmla="*/ 4224 w 6317"/>
                    <a:gd name="connsiteY3" fmla="*/ 0 h 175264"/>
                    <a:gd name="connsiteX4" fmla="*/ 6318 w 6317"/>
                    <a:gd name="connsiteY4" fmla="*/ 175217 h 17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 h="175264">
                      <a:moveTo>
                        <a:pt x="6318" y="175217"/>
                      </a:moveTo>
                      <a:lnTo>
                        <a:pt x="2100" y="175265"/>
                      </a:lnTo>
                      <a:lnTo>
                        <a:pt x="0" y="65"/>
                      </a:lnTo>
                      <a:lnTo>
                        <a:pt x="4224" y="0"/>
                      </a:lnTo>
                      <a:lnTo>
                        <a:pt x="6318" y="175217"/>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7" name="Freeform 496">
                  <a:extLst>
                    <a:ext uri="{FF2B5EF4-FFF2-40B4-BE49-F238E27FC236}">
                      <a16:creationId xmlns:a16="http://schemas.microsoft.com/office/drawing/2014/main" id="{34E9A9FA-4437-58D9-262A-188223D544D7}"/>
                    </a:ext>
                  </a:extLst>
                </p:cNvPr>
                <p:cNvSpPr/>
                <p:nvPr/>
              </p:nvSpPr>
              <p:spPr>
                <a:xfrm>
                  <a:off x="9202975" y="4873677"/>
                  <a:ext cx="6323" cy="175264"/>
                </a:xfrm>
                <a:custGeom>
                  <a:avLst/>
                  <a:gdLst>
                    <a:gd name="connsiteX0" fmla="*/ 6324 w 6323"/>
                    <a:gd name="connsiteY0" fmla="*/ 175206 h 175264"/>
                    <a:gd name="connsiteX1" fmla="*/ 2100 w 6323"/>
                    <a:gd name="connsiteY1" fmla="*/ 175265 h 175264"/>
                    <a:gd name="connsiteX2" fmla="*/ 0 w 6323"/>
                    <a:gd name="connsiteY2" fmla="*/ 47 h 175264"/>
                    <a:gd name="connsiteX3" fmla="*/ 4224 w 6323"/>
                    <a:gd name="connsiteY3" fmla="*/ 0 h 175264"/>
                    <a:gd name="connsiteX4" fmla="*/ 6324 w 6323"/>
                    <a:gd name="connsiteY4" fmla="*/ 175206 h 17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3" h="175264">
                      <a:moveTo>
                        <a:pt x="6324" y="175206"/>
                      </a:moveTo>
                      <a:lnTo>
                        <a:pt x="2100" y="175265"/>
                      </a:lnTo>
                      <a:lnTo>
                        <a:pt x="0" y="47"/>
                      </a:lnTo>
                      <a:lnTo>
                        <a:pt x="4224" y="0"/>
                      </a:lnTo>
                      <a:lnTo>
                        <a:pt x="6324" y="175206"/>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8" name="Freeform 497">
                  <a:extLst>
                    <a:ext uri="{FF2B5EF4-FFF2-40B4-BE49-F238E27FC236}">
                      <a16:creationId xmlns:a16="http://schemas.microsoft.com/office/drawing/2014/main" id="{03C7E92B-901E-6A8D-C6F0-87CD97EA431E}"/>
                    </a:ext>
                  </a:extLst>
                </p:cNvPr>
                <p:cNvSpPr/>
                <p:nvPr/>
              </p:nvSpPr>
              <p:spPr>
                <a:xfrm>
                  <a:off x="8666776" y="4791941"/>
                  <a:ext cx="310038" cy="67189"/>
                </a:xfrm>
                <a:custGeom>
                  <a:avLst/>
                  <a:gdLst>
                    <a:gd name="connsiteX0" fmla="*/ 0 w 310038"/>
                    <a:gd name="connsiteY0" fmla="*/ 0 h 67189"/>
                    <a:gd name="connsiteX1" fmla="*/ 310039 w 310038"/>
                    <a:gd name="connsiteY1" fmla="*/ 0 h 67189"/>
                    <a:gd name="connsiteX2" fmla="*/ 310039 w 310038"/>
                    <a:gd name="connsiteY2" fmla="*/ 67189 h 67189"/>
                    <a:gd name="connsiteX3" fmla="*/ 0 w 310038"/>
                    <a:gd name="connsiteY3" fmla="*/ 67189 h 67189"/>
                  </a:gdLst>
                  <a:ahLst/>
                  <a:cxnLst>
                    <a:cxn ang="0">
                      <a:pos x="connsiteX0" y="connsiteY0"/>
                    </a:cxn>
                    <a:cxn ang="0">
                      <a:pos x="connsiteX1" y="connsiteY1"/>
                    </a:cxn>
                    <a:cxn ang="0">
                      <a:pos x="connsiteX2" y="connsiteY2"/>
                    </a:cxn>
                    <a:cxn ang="0">
                      <a:pos x="connsiteX3" y="connsiteY3"/>
                    </a:cxn>
                  </a:cxnLst>
                  <a:rect l="l" t="t" r="r" b="b"/>
                  <a:pathLst>
                    <a:path w="310038" h="67189">
                      <a:moveTo>
                        <a:pt x="0" y="0"/>
                      </a:moveTo>
                      <a:lnTo>
                        <a:pt x="310039" y="0"/>
                      </a:lnTo>
                      <a:lnTo>
                        <a:pt x="310039" y="67189"/>
                      </a:lnTo>
                      <a:lnTo>
                        <a:pt x="0" y="67189"/>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9" name="Freeform 498">
                  <a:extLst>
                    <a:ext uri="{FF2B5EF4-FFF2-40B4-BE49-F238E27FC236}">
                      <a16:creationId xmlns:a16="http://schemas.microsoft.com/office/drawing/2014/main" id="{7BCB578D-C8DA-ED17-0C52-88CAE555DACE}"/>
                    </a:ext>
                  </a:extLst>
                </p:cNvPr>
                <p:cNvSpPr/>
                <p:nvPr/>
              </p:nvSpPr>
              <p:spPr>
                <a:xfrm>
                  <a:off x="8691309" y="4726155"/>
                  <a:ext cx="310044" cy="65785"/>
                </a:xfrm>
                <a:custGeom>
                  <a:avLst/>
                  <a:gdLst>
                    <a:gd name="connsiteX0" fmla="*/ 0 w 310044"/>
                    <a:gd name="connsiteY0" fmla="*/ 0 h 65785"/>
                    <a:gd name="connsiteX1" fmla="*/ 310045 w 310044"/>
                    <a:gd name="connsiteY1" fmla="*/ 0 h 65785"/>
                    <a:gd name="connsiteX2" fmla="*/ 310045 w 310044"/>
                    <a:gd name="connsiteY2" fmla="*/ 65785 h 65785"/>
                    <a:gd name="connsiteX3" fmla="*/ 0 w 310044"/>
                    <a:gd name="connsiteY3" fmla="*/ 65785 h 65785"/>
                  </a:gdLst>
                  <a:ahLst/>
                  <a:cxnLst>
                    <a:cxn ang="0">
                      <a:pos x="connsiteX0" y="connsiteY0"/>
                    </a:cxn>
                    <a:cxn ang="0">
                      <a:pos x="connsiteX1" y="connsiteY1"/>
                    </a:cxn>
                    <a:cxn ang="0">
                      <a:pos x="connsiteX2" y="connsiteY2"/>
                    </a:cxn>
                    <a:cxn ang="0">
                      <a:pos x="connsiteX3" y="connsiteY3"/>
                    </a:cxn>
                  </a:cxnLst>
                  <a:rect l="l" t="t" r="r" b="b"/>
                  <a:pathLst>
                    <a:path w="310044" h="65785">
                      <a:moveTo>
                        <a:pt x="0" y="0"/>
                      </a:moveTo>
                      <a:lnTo>
                        <a:pt x="310045" y="0"/>
                      </a:lnTo>
                      <a:lnTo>
                        <a:pt x="310045" y="65785"/>
                      </a:lnTo>
                      <a:lnTo>
                        <a:pt x="0" y="65785"/>
                      </a:lnTo>
                      <a:close/>
                    </a:path>
                  </a:pathLst>
                </a:custGeom>
                <a:solidFill>
                  <a:schemeClr val="accent1">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0" name="Freeform 499">
                  <a:extLst>
                    <a:ext uri="{FF2B5EF4-FFF2-40B4-BE49-F238E27FC236}">
                      <a16:creationId xmlns:a16="http://schemas.microsoft.com/office/drawing/2014/main" id="{69C2EEFC-9E69-39CA-4C59-AC1B8F0AB868}"/>
                    </a:ext>
                  </a:extLst>
                </p:cNvPr>
                <p:cNvSpPr/>
                <p:nvPr/>
              </p:nvSpPr>
              <p:spPr>
                <a:xfrm>
                  <a:off x="8666776" y="4659580"/>
                  <a:ext cx="310038" cy="66575"/>
                </a:xfrm>
                <a:custGeom>
                  <a:avLst/>
                  <a:gdLst>
                    <a:gd name="connsiteX0" fmla="*/ 0 w 310038"/>
                    <a:gd name="connsiteY0" fmla="*/ 0 h 66575"/>
                    <a:gd name="connsiteX1" fmla="*/ 310039 w 310038"/>
                    <a:gd name="connsiteY1" fmla="*/ 0 h 66575"/>
                    <a:gd name="connsiteX2" fmla="*/ 310039 w 310038"/>
                    <a:gd name="connsiteY2" fmla="*/ 66576 h 66575"/>
                    <a:gd name="connsiteX3" fmla="*/ 0 w 310038"/>
                    <a:gd name="connsiteY3" fmla="*/ 66576 h 66575"/>
                  </a:gdLst>
                  <a:ahLst/>
                  <a:cxnLst>
                    <a:cxn ang="0">
                      <a:pos x="connsiteX0" y="connsiteY0"/>
                    </a:cxn>
                    <a:cxn ang="0">
                      <a:pos x="connsiteX1" y="connsiteY1"/>
                    </a:cxn>
                    <a:cxn ang="0">
                      <a:pos x="connsiteX2" y="connsiteY2"/>
                    </a:cxn>
                    <a:cxn ang="0">
                      <a:pos x="connsiteX3" y="connsiteY3"/>
                    </a:cxn>
                  </a:cxnLst>
                  <a:rect l="l" t="t" r="r" b="b"/>
                  <a:pathLst>
                    <a:path w="310038" h="66575">
                      <a:moveTo>
                        <a:pt x="0" y="0"/>
                      </a:moveTo>
                      <a:lnTo>
                        <a:pt x="310039" y="0"/>
                      </a:lnTo>
                      <a:lnTo>
                        <a:pt x="310039" y="66576"/>
                      </a:lnTo>
                      <a:lnTo>
                        <a:pt x="0" y="66576"/>
                      </a:lnTo>
                      <a:close/>
                    </a:path>
                  </a:pathLst>
                </a:custGeom>
                <a:solidFill>
                  <a:schemeClr val="accent1">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1" name="Freeform 500">
                  <a:extLst>
                    <a:ext uri="{FF2B5EF4-FFF2-40B4-BE49-F238E27FC236}">
                      <a16:creationId xmlns:a16="http://schemas.microsoft.com/office/drawing/2014/main" id="{8370B8D5-DBAC-A8F7-75FC-CE81A90045FD}"/>
                    </a:ext>
                  </a:extLst>
                </p:cNvPr>
                <p:cNvSpPr/>
                <p:nvPr/>
              </p:nvSpPr>
              <p:spPr>
                <a:xfrm>
                  <a:off x="8944470" y="4671419"/>
                  <a:ext cx="24533" cy="44714"/>
                </a:xfrm>
                <a:custGeom>
                  <a:avLst/>
                  <a:gdLst>
                    <a:gd name="connsiteX0" fmla="*/ 0 w 24533"/>
                    <a:gd name="connsiteY0" fmla="*/ 0 h 44714"/>
                    <a:gd name="connsiteX1" fmla="*/ 24534 w 24533"/>
                    <a:gd name="connsiteY1" fmla="*/ 0 h 44714"/>
                    <a:gd name="connsiteX2" fmla="*/ 24534 w 24533"/>
                    <a:gd name="connsiteY2" fmla="*/ 44714 h 44714"/>
                    <a:gd name="connsiteX3" fmla="*/ 0 w 24533"/>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4533" h="44714">
                      <a:moveTo>
                        <a:pt x="0" y="0"/>
                      </a:moveTo>
                      <a:lnTo>
                        <a:pt x="24534" y="0"/>
                      </a:lnTo>
                      <a:lnTo>
                        <a:pt x="24534"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2" name="Freeform 501">
                  <a:extLst>
                    <a:ext uri="{FF2B5EF4-FFF2-40B4-BE49-F238E27FC236}">
                      <a16:creationId xmlns:a16="http://schemas.microsoft.com/office/drawing/2014/main" id="{7A0D3E4A-B0CA-45DD-D595-31125717F926}"/>
                    </a:ext>
                  </a:extLst>
                </p:cNvPr>
                <p:cNvSpPr/>
                <p:nvPr/>
              </p:nvSpPr>
              <p:spPr>
                <a:xfrm>
                  <a:off x="8940010" y="4737399"/>
                  <a:ext cx="24533" cy="44714"/>
                </a:xfrm>
                <a:custGeom>
                  <a:avLst/>
                  <a:gdLst>
                    <a:gd name="connsiteX0" fmla="*/ 0 w 24533"/>
                    <a:gd name="connsiteY0" fmla="*/ 0 h 44714"/>
                    <a:gd name="connsiteX1" fmla="*/ 24534 w 24533"/>
                    <a:gd name="connsiteY1" fmla="*/ 0 h 44714"/>
                    <a:gd name="connsiteX2" fmla="*/ 24534 w 24533"/>
                    <a:gd name="connsiteY2" fmla="*/ 44714 h 44714"/>
                    <a:gd name="connsiteX3" fmla="*/ 0 w 24533"/>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4533" h="44714">
                      <a:moveTo>
                        <a:pt x="0" y="0"/>
                      </a:moveTo>
                      <a:lnTo>
                        <a:pt x="24534" y="0"/>
                      </a:lnTo>
                      <a:lnTo>
                        <a:pt x="24534"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3" name="Freeform 502">
                  <a:extLst>
                    <a:ext uri="{FF2B5EF4-FFF2-40B4-BE49-F238E27FC236}">
                      <a16:creationId xmlns:a16="http://schemas.microsoft.com/office/drawing/2014/main" id="{5BB3B21B-3A8A-4985-C61A-87E349D90EC2}"/>
                    </a:ext>
                  </a:extLst>
                </p:cNvPr>
                <p:cNvSpPr/>
                <p:nvPr/>
              </p:nvSpPr>
              <p:spPr>
                <a:xfrm>
                  <a:off x="8915477" y="4737399"/>
                  <a:ext cx="24533" cy="44714"/>
                </a:xfrm>
                <a:custGeom>
                  <a:avLst/>
                  <a:gdLst>
                    <a:gd name="connsiteX0" fmla="*/ 0 w 24533"/>
                    <a:gd name="connsiteY0" fmla="*/ 0 h 44714"/>
                    <a:gd name="connsiteX1" fmla="*/ 24534 w 24533"/>
                    <a:gd name="connsiteY1" fmla="*/ 0 h 44714"/>
                    <a:gd name="connsiteX2" fmla="*/ 24534 w 24533"/>
                    <a:gd name="connsiteY2" fmla="*/ 44714 h 44714"/>
                    <a:gd name="connsiteX3" fmla="*/ 0 w 24533"/>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4533" h="44714">
                      <a:moveTo>
                        <a:pt x="0" y="0"/>
                      </a:moveTo>
                      <a:lnTo>
                        <a:pt x="24534" y="0"/>
                      </a:lnTo>
                      <a:lnTo>
                        <a:pt x="24534"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4" name="Freeform 503">
                  <a:extLst>
                    <a:ext uri="{FF2B5EF4-FFF2-40B4-BE49-F238E27FC236}">
                      <a16:creationId xmlns:a16="http://schemas.microsoft.com/office/drawing/2014/main" id="{65815747-5F7F-B6D5-D77E-957FFAFF35D1}"/>
                    </a:ext>
                  </a:extLst>
                </p:cNvPr>
                <p:cNvSpPr/>
                <p:nvPr/>
              </p:nvSpPr>
              <p:spPr>
                <a:xfrm>
                  <a:off x="8720303" y="4726155"/>
                  <a:ext cx="8919" cy="65785"/>
                </a:xfrm>
                <a:custGeom>
                  <a:avLst/>
                  <a:gdLst>
                    <a:gd name="connsiteX0" fmla="*/ 0 w 8919"/>
                    <a:gd name="connsiteY0" fmla="*/ 0 h 65785"/>
                    <a:gd name="connsiteX1" fmla="*/ 8919 w 8919"/>
                    <a:gd name="connsiteY1" fmla="*/ 0 h 65785"/>
                    <a:gd name="connsiteX2" fmla="*/ 8919 w 8919"/>
                    <a:gd name="connsiteY2" fmla="*/ 65785 h 65785"/>
                    <a:gd name="connsiteX3" fmla="*/ 0 w 8919"/>
                    <a:gd name="connsiteY3" fmla="*/ 65785 h 65785"/>
                  </a:gdLst>
                  <a:ahLst/>
                  <a:cxnLst>
                    <a:cxn ang="0">
                      <a:pos x="connsiteX0" y="connsiteY0"/>
                    </a:cxn>
                    <a:cxn ang="0">
                      <a:pos x="connsiteX1" y="connsiteY1"/>
                    </a:cxn>
                    <a:cxn ang="0">
                      <a:pos x="connsiteX2" y="connsiteY2"/>
                    </a:cxn>
                    <a:cxn ang="0">
                      <a:pos x="connsiteX3" y="connsiteY3"/>
                    </a:cxn>
                  </a:cxnLst>
                  <a:rect l="l" t="t" r="r" b="b"/>
                  <a:pathLst>
                    <a:path w="8919" h="65785">
                      <a:moveTo>
                        <a:pt x="0" y="0"/>
                      </a:moveTo>
                      <a:lnTo>
                        <a:pt x="8919" y="0"/>
                      </a:lnTo>
                      <a:lnTo>
                        <a:pt x="8919" y="65785"/>
                      </a:lnTo>
                      <a:lnTo>
                        <a:pt x="0" y="65785"/>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5" name="Freeform 504">
                  <a:extLst>
                    <a:ext uri="{FF2B5EF4-FFF2-40B4-BE49-F238E27FC236}">
                      <a16:creationId xmlns:a16="http://schemas.microsoft.com/office/drawing/2014/main" id="{E7F6A4C8-D97B-1D49-C10A-ACA0442CBFE0}"/>
                    </a:ext>
                  </a:extLst>
                </p:cNvPr>
                <p:cNvSpPr/>
                <p:nvPr/>
              </p:nvSpPr>
              <p:spPr>
                <a:xfrm>
                  <a:off x="8739268" y="4726155"/>
                  <a:ext cx="8913" cy="65785"/>
                </a:xfrm>
                <a:custGeom>
                  <a:avLst/>
                  <a:gdLst>
                    <a:gd name="connsiteX0" fmla="*/ 0 w 8913"/>
                    <a:gd name="connsiteY0" fmla="*/ 0 h 65785"/>
                    <a:gd name="connsiteX1" fmla="*/ 8913 w 8913"/>
                    <a:gd name="connsiteY1" fmla="*/ 0 h 65785"/>
                    <a:gd name="connsiteX2" fmla="*/ 8913 w 8913"/>
                    <a:gd name="connsiteY2" fmla="*/ 65785 h 65785"/>
                    <a:gd name="connsiteX3" fmla="*/ 0 w 8913"/>
                    <a:gd name="connsiteY3" fmla="*/ 65785 h 65785"/>
                  </a:gdLst>
                  <a:ahLst/>
                  <a:cxnLst>
                    <a:cxn ang="0">
                      <a:pos x="connsiteX0" y="connsiteY0"/>
                    </a:cxn>
                    <a:cxn ang="0">
                      <a:pos x="connsiteX1" y="connsiteY1"/>
                    </a:cxn>
                    <a:cxn ang="0">
                      <a:pos x="connsiteX2" y="connsiteY2"/>
                    </a:cxn>
                    <a:cxn ang="0">
                      <a:pos x="connsiteX3" y="connsiteY3"/>
                    </a:cxn>
                  </a:cxnLst>
                  <a:rect l="l" t="t" r="r" b="b"/>
                  <a:pathLst>
                    <a:path w="8913" h="65785">
                      <a:moveTo>
                        <a:pt x="0" y="0"/>
                      </a:moveTo>
                      <a:lnTo>
                        <a:pt x="8913" y="0"/>
                      </a:lnTo>
                      <a:lnTo>
                        <a:pt x="8913" y="65785"/>
                      </a:lnTo>
                      <a:lnTo>
                        <a:pt x="0" y="65785"/>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6" name="Freeform 505">
                  <a:extLst>
                    <a:ext uri="{FF2B5EF4-FFF2-40B4-BE49-F238E27FC236}">
                      <a16:creationId xmlns:a16="http://schemas.microsoft.com/office/drawing/2014/main" id="{F8567C3E-73F9-BFD1-BE12-82235631F532}"/>
                    </a:ext>
                  </a:extLst>
                </p:cNvPr>
                <p:cNvSpPr/>
                <p:nvPr/>
              </p:nvSpPr>
              <p:spPr>
                <a:xfrm>
                  <a:off x="8906551" y="4791941"/>
                  <a:ext cx="8925" cy="67189"/>
                </a:xfrm>
                <a:custGeom>
                  <a:avLst/>
                  <a:gdLst>
                    <a:gd name="connsiteX0" fmla="*/ 0 w 8925"/>
                    <a:gd name="connsiteY0" fmla="*/ 0 h 67189"/>
                    <a:gd name="connsiteX1" fmla="*/ 8925 w 8925"/>
                    <a:gd name="connsiteY1" fmla="*/ 0 h 67189"/>
                    <a:gd name="connsiteX2" fmla="*/ 8925 w 8925"/>
                    <a:gd name="connsiteY2" fmla="*/ 67189 h 67189"/>
                    <a:gd name="connsiteX3" fmla="*/ 0 w 8925"/>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25" h="67189">
                      <a:moveTo>
                        <a:pt x="0" y="0"/>
                      </a:moveTo>
                      <a:lnTo>
                        <a:pt x="8925" y="0"/>
                      </a:lnTo>
                      <a:lnTo>
                        <a:pt x="8925"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7" name="Freeform 506">
                  <a:extLst>
                    <a:ext uri="{FF2B5EF4-FFF2-40B4-BE49-F238E27FC236}">
                      <a16:creationId xmlns:a16="http://schemas.microsoft.com/office/drawing/2014/main" id="{8C1C21AC-877D-6826-2335-019E921A1404}"/>
                    </a:ext>
                  </a:extLst>
                </p:cNvPr>
                <p:cNvSpPr/>
                <p:nvPr/>
              </p:nvSpPr>
              <p:spPr>
                <a:xfrm>
                  <a:off x="8923287" y="4791941"/>
                  <a:ext cx="8919" cy="67189"/>
                </a:xfrm>
                <a:custGeom>
                  <a:avLst/>
                  <a:gdLst>
                    <a:gd name="connsiteX0" fmla="*/ 0 w 8919"/>
                    <a:gd name="connsiteY0" fmla="*/ 0 h 67189"/>
                    <a:gd name="connsiteX1" fmla="*/ 8919 w 8919"/>
                    <a:gd name="connsiteY1" fmla="*/ 0 h 67189"/>
                    <a:gd name="connsiteX2" fmla="*/ 8919 w 8919"/>
                    <a:gd name="connsiteY2" fmla="*/ 67189 h 67189"/>
                    <a:gd name="connsiteX3" fmla="*/ 0 w 8919"/>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19" h="67189">
                      <a:moveTo>
                        <a:pt x="0" y="0"/>
                      </a:moveTo>
                      <a:lnTo>
                        <a:pt x="8919" y="0"/>
                      </a:lnTo>
                      <a:lnTo>
                        <a:pt x="8919"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8" name="Freeform 507">
                  <a:extLst>
                    <a:ext uri="{FF2B5EF4-FFF2-40B4-BE49-F238E27FC236}">
                      <a16:creationId xmlns:a16="http://schemas.microsoft.com/office/drawing/2014/main" id="{72744FC0-7C32-C022-0404-8E9023201FBF}"/>
                    </a:ext>
                  </a:extLst>
                </p:cNvPr>
                <p:cNvSpPr/>
                <p:nvPr/>
              </p:nvSpPr>
              <p:spPr>
                <a:xfrm>
                  <a:off x="8709154" y="4791941"/>
                  <a:ext cx="8919" cy="67189"/>
                </a:xfrm>
                <a:custGeom>
                  <a:avLst/>
                  <a:gdLst>
                    <a:gd name="connsiteX0" fmla="*/ 0 w 8919"/>
                    <a:gd name="connsiteY0" fmla="*/ 0 h 67189"/>
                    <a:gd name="connsiteX1" fmla="*/ 8919 w 8919"/>
                    <a:gd name="connsiteY1" fmla="*/ 0 h 67189"/>
                    <a:gd name="connsiteX2" fmla="*/ 8919 w 8919"/>
                    <a:gd name="connsiteY2" fmla="*/ 67189 h 67189"/>
                    <a:gd name="connsiteX3" fmla="*/ 0 w 8919"/>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19" h="67189">
                      <a:moveTo>
                        <a:pt x="0" y="0"/>
                      </a:moveTo>
                      <a:lnTo>
                        <a:pt x="8919" y="0"/>
                      </a:lnTo>
                      <a:lnTo>
                        <a:pt x="8919"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9" name="Freeform 508">
                  <a:extLst>
                    <a:ext uri="{FF2B5EF4-FFF2-40B4-BE49-F238E27FC236}">
                      <a16:creationId xmlns:a16="http://schemas.microsoft.com/office/drawing/2014/main" id="{3189A97C-4A52-FEDA-D123-DC70E7591253}"/>
                    </a:ext>
                  </a:extLst>
                </p:cNvPr>
                <p:cNvSpPr/>
                <p:nvPr/>
              </p:nvSpPr>
              <p:spPr>
                <a:xfrm>
                  <a:off x="8729222" y="4791941"/>
                  <a:ext cx="8931" cy="67189"/>
                </a:xfrm>
                <a:custGeom>
                  <a:avLst/>
                  <a:gdLst>
                    <a:gd name="connsiteX0" fmla="*/ 0 w 8931"/>
                    <a:gd name="connsiteY0" fmla="*/ 0 h 67189"/>
                    <a:gd name="connsiteX1" fmla="*/ 8931 w 8931"/>
                    <a:gd name="connsiteY1" fmla="*/ 0 h 67189"/>
                    <a:gd name="connsiteX2" fmla="*/ 8931 w 8931"/>
                    <a:gd name="connsiteY2" fmla="*/ 67189 h 67189"/>
                    <a:gd name="connsiteX3" fmla="*/ 0 w 8931"/>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31" h="67189">
                      <a:moveTo>
                        <a:pt x="0" y="0"/>
                      </a:moveTo>
                      <a:lnTo>
                        <a:pt x="8931" y="0"/>
                      </a:lnTo>
                      <a:lnTo>
                        <a:pt x="8931"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10" name="Freeform 509">
                  <a:extLst>
                    <a:ext uri="{FF2B5EF4-FFF2-40B4-BE49-F238E27FC236}">
                      <a16:creationId xmlns:a16="http://schemas.microsoft.com/office/drawing/2014/main" id="{C708B5D7-F5CA-E555-21E5-CFBA899D1B6E}"/>
                    </a:ext>
                  </a:extLst>
                </p:cNvPr>
                <p:cNvSpPr/>
                <p:nvPr/>
              </p:nvSpPr>
              <p:spPr>
                <a:xfrm>
                  <a:off x="8682390" y="4671419"/>
                  <a:ext cx="233086" cy="44714"/>
                </a:xfrm>
                <a:custGeom>
                  <a:avLst/>
                  <a:gdLst>
                    <a:gd name="connsiteX0" fmla="*/ 0 w 233086"/>
                    <a:gd name="connsiteY0" fmla="*/ 0 h 44714"/>
                    <a:gd name="connsiteX1" fmla="*/ 233086 w 233086"/>
                    <a:gd name="connsiteY1" fmla="*/ 0 h 44714"/>
                    <a:gd name="connsiteX2" fmla="*/ 233086 w 233086"/>
                    <a:gd name="connsiteY2" fmla="*/ 44714 h 44714"/>
                    <a:gd name="connsiteX3" fmla="*/ 0 w 233086"/>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33086" h="44714">
                      <a:moveTo>
                        <a:pt x="0" y="0"/>
                      </a:moveTo>
                      <a:lnTo>
                        <a:pt x="233086" y="0"/>
                      </a:lnTo>
                      <a:lnTo>
                        <a:pt x="233086"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758" name="TextBox 757">
                <a:extLst>
                  <a:ext uri="{FF2B5EF4-FFF2-40B4-BE49-F238E27FC236}">
                    <a16:creationId xmlns:a16="http://schemas.microsoft.com/office/drawing/2014/main" id="{FA3F3461-0408-5EEE-C2D5-314B3EDD9270}"/>
                  </a:ext>
                </a:extLst>
              </p:cNvPr>
              <p:cNvSpPr txBox="1"/>
              <p:nvPr/>
            </p:nvSpPr>
            <p:spPr>
              <a:xfrm>
                <a:off x="8570705" y="3828633"/>
                <a:ext cx="1547369" cy="239100"/>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endParaRPr>
              </a:p>
            </p:txBody>
          </p:sp>
        </p:grpSp>
        <p:cxnSp>
          <p:nvCxnSpPr>
            <p:cNvPr id="763" name="Straight Connector 762">
              <a:extLst>
                <a:ext uri="{FF2B5EF4-FFF2-40B4-BE49-F238E27FC236}">
                  <a16:creationId xmlns:a16="http://schemas.microsoft.com/office/drawing/2014/main" id="{F2F7B62A-A301-FC77-F0C6-6A689BEE6909}"/>
                </a:ext>
              </a:extLst>
            </p:cNvPr>
            <p:cNvCxnSpPr>
              <a:cxnSpLocks/>
            </p:cNvCxnSpPr>
            <p:nvPr/>
          </p:nvCxnSpPr>
          <p:spPr>
            <a:xfrm>
              <a:off x="6108488" y="2491404"/>
              <a:ext cx="0" cy="500200"/>
            </a:xfrm>
            <a:prstGeom prst="line">
              <a:avLst/>
            </a:prstGeom>
            <a:ln>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grpSp>
          <p:nvGrpSpPr>
            <p:cNvPr id="1861" name="Group 1860">
              <a:extLst>
                <a:ext uri="{FF2B5EF4-FFF2-40B4-BE49-F238E27FC236}">
                  <a16:creationId xmlns:a16="http://schemas.microsoft.com/office/drawing/2014/main" id="{F9A3D2D1-FBF2-40E4-B7C7-2FB341845CBA}"/>
                </a:ext>
              </a:extLst>
            </p:cNvPr>
            <p:cNvGrpSpPr/>
            <p:nvPr/>
          </p:nvGrpSpPr>
          <p:grpSpPr>
            <a:xfrm>
              <a:off x="6103303" y="2893481"/>
              <a:ext cx="2333553" cy="1762917"/>
              <a:chOff x="5932270" y="2537735"/>
              <a:chExt cx="2333553" cy="1762917"/>
            </a:xfrm>
          </p:grpSpPr>
          <p:cxnSp>
            <p:nvCxnSpPr>
              <p:cNvPr id="764" name="Elbow Connector 763">
                <a:extLst>
                  <a:ext uri="{FF2B5EF4-FFF2-40B4-BE49-F238E27FC236}">
                    <a16:creationId xmlns:a16="http://schemas.microsoft.com/office/drawing/2014/main" id="{9C6B4775-61B4-077E-4A95-0D224BD02FD9}"/>
                  </a:ext>
                </a:extLst>
              </p:cNvPr>
              <p:cNvCxnSpPr>
                <a:cxnSpLocks/>
              </p:cNvCxnSpPr>
              <p:nvPr/>
            </p:nvCxnSpPr>
            <p:spPr>
              <a:xfrm>
                <a:off x="5932270" y="2635859"/>
                <a:ext cx="2333553" cy="1664793"/>
              </a:xfrm>
              <a:prstGeom prst="bentConnector3">
                <a:avLst>
                  <a:gd name="adj1" fmla="val 50000"/>
                </a:avLst>
              </a:prstGeom>
              <a:ln>
                <a:solidFill>
                  <a:schemeClr val="accent3">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71" name="Group 1870">
                <a:extLst>
                  <a:ext uri="{FF2B5EF4-FFF2-40B4-BE49-F238E27FC236}">
                    <a16:creationId xmlns:a16="http://schemas.microsoft.com/office/drawing/2014/main" id="{E2EDC3E7-8769-4873-B253-FADBE4FC9591}"/>
                  </a:ext>
                </a:extLst>
              </p:cNvPr>
              <p:cNvGrpSpPr/>
              <p:nvPr/>
            </p:nvGrpSpPr>
            <p:grpSpPr>
              <a:xfrm>
                <a:off x="6383511" y="2537735"/>
                <a:ext cx="277058" cy="198461"/>
                <a:chOff x="16804075" y="8784847"/>
                <a:chExt cx="4618423" cy="3847098"/>
              </a:xfrm>
            </p:grpSpPr>
            <p:sp>
              <p:nvSpPr>
                <p:cNvPr id="1872" name="Freeform 5">
                  <a:extLst>
                    <a:ext uri="{FF2B5EF4-FFF2-40B4-BE49-F238E27FC236}">
                      <a16:creationId xmlns:a16="http://schemas.microsoft.com/office/drawing/2014/main" id="{0FAA62AF-DA8F-42E3-9847-5C32E5FD210D}"/>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73" name="Freeform 6">
                  <a:extLst>
                    <a:ext uri="{FF2B5EF4-FFF2-40B4-BE49-F238E27FC236}">
                      <a16:creationId xmlns:a16="http://schemas.microsoft.com/office/drawing/2014/main" id="{52493559-3FBD-4478-9E1A-9AE030DD62F6}"/>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cxnSp>
          <p:nvCxnSpPr>
            <p:cNvPr id="694" name="Straight Arrow Connector 693">
              <a:extLst>
                <a:ext uri="{FF2B5EF4-FFF2-40B4-BE49-F238E27FC236}">
                  <a16:creationId xmlns:a16="http://schemas.microsoft.com/office/drawing/2014/main" id="{08EFBCAF-A673-43A9-A8BE-864A9D65B98B}"/>
                </a:ext>
              </a:extLst>
            </p:cNvPr>
            <p:cNvCxnSpPr>
              <a:cxnSpLocks/>
            </p:cNvCxnSpPr>
            <p:nvPr/>
          </p:nvCxnSpPr>
          <p:spPr>
            <a:xfrm>
              <a:off x="6809600" y="4933075"/>
              <a:ext cx="1639389" cy="0"/>
            </a:xfrm>
            <a:prstGeom prst="straightConnector1">
              <a:avLst/>
            </a:prstGeom>
            <a:ln>
              <a:solidFill>
                <a:schemeClr val="accent3">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559" name="Group 1558">
              <a:extLst>
                <a:ext uri="{FF2B5EF4-FFF2-40B4-BE49-F238E27FC236}">
                  <a16:creationId xmlns:a16="http://schemas.microsoft.com/office/drawing/2014/main" id="{B38B1598-C573-4506-8ABC-6814609AB859}"/>
                </a:ext>
              </a:extLst>
            </p:cNvPr>
            <p:cNvGrpSpPr/>
            <p:nvPr/>
          </p:nvGrpSpPr>
          <p:grpSpPr>
            <a:xfrm>
              <a:off x="7430075" y="4839108"/>
              <a:ext cx="277058" cy="198461"/>
              <a:chOff x="16804075" y="8784847"/>
              <a:chExt cx="4618423" cy="3847098"/>
            </a:xfrm>
          </p:grpSpPr>
          <p:sp>
            <p:nvSpPr>
              <p:cNvPr id="1560" name="Freeform 5">
                <a:extLst>
                  <a:ext uri="{FF2B5EF4-FFF2-40B4-BE49-F238E27FC236}">
                    <a16:creationId xmlns:a16="http://schemas.microsoft.com/office/drawing/2014/main" id="{EA50B3DE-6AD0-485A-97CD-E67DE2B6BC37}"/>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561" name="Freeform 6">
                <a:extLst>
                  <a:ext uri="{FF2B5EF4-FFF2-40B4-BE49-F238E27FC236}">
                    <a16:creationId xmlns:a16="http://schemas.microsoft.com/office/drawing/2014/main" id="{65575AEE-35EC-4B70-89E9-C2F9A8D17F3C}"/>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grpSp>
        <p:nvGrpSpPr>
          <p:cNvPr id="212" name="Group 211">
            <a:extLst>
              <a:ext uri="{FF2B5EF4-FFF2-40B4-BE49-F238E27FC236}">
                <a16:creationId xmlns:a16="http://schemas.microsoft.com/office/drawing/2014/main" id="{23848779-4445-48A0-B965-AE70689362BB}"/>
              </a:ext>
            </a:extLst>
          </p:cNvPr>
          <p:cNvGrpSpPr/>
          <p:nvPr/>
        </p:nvGrpSpPr>
        <p:grpSpPr>
          <a:xfrm>
            <a:off x="6224161" y="1302699"/>
            <a:ext cx="3963872" cy="3330477"/>
            <a:chOff x="6231464" y="1079976"/>
            <a:chExt cx="3963872" cy="3330477"/>
          </a:xfrm>
        </p:grpSpPr>
        <p:cxnSp>
          <p:nvCxnSpPr>
            <p:cNvPr id="192" name="Straight Connector 191">
              <a:extLst>
                <a:ext uri="{FF2B5EF4-FFF2-40B4-BE49-F238E27FC236}">
                  <a16:creationId xmlns:a16="http://schemas.microsoft.com/office/drawing/2014/main" id="{EC253975-6C51-8B63-4298-19136A8B9EBA}"/>
                </a:ext>
              </a:extLst>
            </p:cNvPr>
            <p:cNvCxnSpPr>
              <a:cxnSpLocks/>
            </p:cNvCxnSpPr>
            <p:nvPr/>
          </p:nvCxnSpPr>
          <p:spPr>
            <a:xfrm>
              <a:off x="6231464" y="3883859"/>
              <a:ext cx="0" cy="526594"/>
            </a:xfrm>
            <a:prstGeom prst="line">
              <a:avLst/>
            </a:prstGeom>
            <a:ln>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grpSp>
          <p:nvGrpSpPr>
            <p:cNvPr id="1862" name="Group 1861">
              <a:extLst>
                <a:ext uri="{FF2B5EF4-FFF2-40B4-BE49-F238E27FC236}">
                  <a16:creationId xmlns:a16="http://schemas.microsoft.com/office/drawing/2014/main" id="{DD7096D8-472E-43A9-B933-2629D08F2F96}"/>
                </a:ext>
              </a:extLst>
            </p:cNvPr>
            <p:cNvGrpSpPr/>
            <p:nvPr/>
          </p:nvGrpSpPr>
          <p:grpSpPr>
            <a:xfrm>
              <a:off x="6233050" y="2089943"/>
              <a:ext cx="2280094" cy="1877745"/>
              <a:chOff x="6062017" y="1734197"/>
              <a:chExt cx="2280094" cy="1877745"/>
            </a:xfrm>
          </p:grpSpPr>
          <p:cxnSp>
            <p:nvCxnSpPr>
              <p:cNvPr id="747" name="Elbow Connector 746">
                <a:extLst>
                  <a:ext uri="{FF2B5EF4-FFF2-40B4-BE49-F238E27FC236}">
                    <a16:creationId xmlns:a16="http://schemas.microsoft.com/office/drawing/2014/main" id="{FAE3BC50-EE5C-A1C5-FB59-9BB38B57AE3D}"/>
                  </a:ext>
                </a:extLst>
              </p:cNvPr>
              <p:cNvCxnSpPr>
                <a:cxnSpLocks/>
              </p:cNvCxnSpPr>
              <p:nvPr/>
            </p:nvCxnSpPr>
            <p:spPr>
              <a:xfrm flipV="1">
                <a:off x="6062017" y="1734197"/>
                <a:ext cx="2280094" cy="1793916"/>
              </a:xfrm>
              <a:prstGeom prst="bentConnector3">
                <a:avLst>
                  <a:gd name="adj1" fmla="val 66737"/>
                </a:avLst>
              </a:prstGeom>
              <a:ln>
                <a:solidFill>
                  <a:schemeClr val="accent3">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68" name="Group 1867">
                <a:extLst>
                  <a:ext uri="{FF2B5EF4-FFF2-40B4-BE49-F238E27FC236}">
                    <a16:creationId xmlns:a16="http://schemas.microsoft.com/office/drawing/2014/main" id="{75622CB0-6FB7-40F8-8B00-F1B0992D58ED}"/>
                  </a:ext>
                </a:extLst>
              </p:cNvPr>
              <p:cNvGrpSpPr/>
              <p:nvPr/>
            </p:nvGrpSpPr>
            <p:grpSpPr>
              <a:xfrm>
                <a:off x="6407760" y="3413481"/>
                <a:ext cx="277058" cy="198461"/>
                <a:chOff x="16804075" y="8784847"/>
                <a:chExt cx="4618423" cy="3847098"/>
              </a:xfrm>
            </p:grpSpPr>
            <p:sp>
              <p:nvSpPr>
                <p:cNvPr id="1869" name="Freeform 5">
                  <a:extLst>
                    <a:ext uri="{FF2B5EF4-FFF2-40B4-BE49-F238E27FC236}">
                      <a16:creationId xmlns:a16="http://schemas.microsoft.com/office/drawing/2014/main" id="{978E69C1-059E-40FA-9D70-06C1B73CEC7A}"/>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70" name="Freeform 6">
                  <a:extLst>
                    <a:ext uri="{FF2B5EF4-FFF2-40B4-BE49-F238E27FC236}">
                      <a16:creationId xmlns:a16="http://schemas.microsoft.com/office/drawing/2014/main" id="{0943CCB2-511A-4951-A85A-7B82A4526F1F}"/>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grpSp>
          <p:nvGrpSpPr>
            <p:cNvPr id="10" name="Group 9">
              <a:extLst>
                <a:ext uri="{FF2B5EF4-FFF2-40B4-BE49-F238E27FC236}">
                  <a16:creationId xmlns:a16="http://schemas.microsoft.com/office/drawing/2014/main" id="{31CFAE1F-DCEB-416F-9DF0-5EC9CC849ABE}"/>
                </a:ext>
              </a:extLst>
            </p:cNvPr>
            <p:cNvGrpSpPr/>
            <p:nvPr/>
          </p:nvGrpSpPr>
          <p:grpSpPr>
            <a:xfrm>
              <a:off x="8875179" y="1079976"/>
              <a:ext cx="1320157" cy="1856033"/>
              <a:chOff x="8704146" y="724230"/>
              <a:chExt cx="1320157" cy="1856033"/>
            </a:xfrm>
          </p:grpSpPr>
          <p:grpSp>
            <p:nvGrpSpPr>
              <p:cNvPr id="927" name="Group 926">
                <a:extLst>
                  <a:ext uri="{FF2B5EF4-FFF2-40B4-BE49-F238E27FC236}">
                    <a16:creationId xmlns:a16="http://schemas.microsoft.com/office/drawing/2014/main" id="{6978DD3D-7B93-B742-45CB-38F63CCAD88A}"/>
                  </a:ext>
                </a:extLst>
              </p:cNvPr>
              <p:cNvGrpSpPr/>
              <p:nvPr/>
            </p:nvGrpSpPr>
            <p:grpSpPr>
              <a:xfrm>
                <a:off x="8704146" y="724230"/>
                <a:ext cx="1320157" cy="1365614"/>
                <a:chOff x="9575684" y="1143174"/>
                <a:chExt cx="1363500" cy="1406289"/>
              </a:xfrm>
            </p:grpSpPr>
            <p:sp>
              <p:nvSpPr>
                <p:cNvPr id="11" name="Freeform 10">
                  <a:extLst>
                    <a:ext uri="{FF2B5EF4-FFF2-40B4-BE49-F238E27FC236}">
                      <a16:creationId xmlns:a16="http://schemas.microsoft.com/office/drawing/2014/main" id="{BBB5BAE6-E8C1-4F25-E1ED-79B5993D6EE6}"/>
                    </a:ext>
                  </a:extLst>
                </p:cNvPr>
                <p:cNvSpPr/>
                <p:nvPr/>
              </p:nvSpPr>
              <p:spPr>
                <a:xfrm>
                  <a:off x="10186307" y="1143174"/>
                  <a:ext cx="752837" cy="408553"/>
                </a:xfrm>
                <a:custGeom>
                  <a:avLst/>
                  <a:gdLst>
                    <a:gd name="connsiteX0" fmla="*/ 98779 w 3567578"/>
                    <a:gd name="connsiteY0" fmla="*/ 1877780 h 1936069"/>
                    <a:gd name="connsiteX1" fmla="*/ 92900 w 3567578"/>
                    <a:gd name="connsiteY1" fmla="*/ 1415325 h 1936069"/>
                    <a:gd name="connsiteX2" fmla="*/ 94181 w 3567578"/>
                    <a:gd name="connsiteY2" fmla="*/ 1414021 h 1936069"/>
                    <a:gd name="connsiteX3" fmla="*/ 324008 w 3567578"/>
                    <a:gd name="connsiteY3" fmla="*/ 1317435 h 1936069"/>
                    <a:gd name="connsiteX4" fmla="*/ 324008 w 3567578"/>
                    <a:gd name="connsiteY4" fmla="*/ 1317435 h 1936069"/>
                    <a:gd name="connsiteX5" fmla="*/ 544247 w 3567578"/>
                    <a:gd name="connsiteY5" fmla="*/ 1380281 h 1936069"/>
                    <a:gd name="connsiteX6" fmla="*/ 551831 w 3567578"/>
                    <a:gd name="connsiteY6" fmla="*/ 1241196 h 1936069"/>
                    <a:gd name="connsiteX7" fmla="*/ 1211959 w 3567578"/>
                    <a:gd name="connsiteY7" fmla="*/ 627864 h 1936069"/>
                    <a:gd name="connsiteX8" fmla="*/ 1268660 w 3567578"/>
                    <a:gd name="connsiteY8" fmla="*/ 633246 h 1936069"/>
                    <a:gd name="connsiteX9" fmla="*/ 1293297 w 3567578"/>
                    <a:gd name="connsiteY9" fmla="*/ 636506 h 1936069"/>
                    <a:gd name="connsiteX10" fmla="*/ 1384025 w 3567578"/>
                    <a:gd name="connsiteY10" fmla="*/ 647464 h 1936069"/>
                    <a:gd name="connsiteX11" fmla="*/ 1407915 w 3567578"/>
                    <a:gd name="connsiteY11" fmla="*/ 559284 h 1936069"/>
                    <a:gd name="connsiteX12" fmla="*/ 2135000 w 3567578"/>
                    <a:gd name="connsiteY12" fmla="*/ 0 h 1936069"/>
                    <a:gd name="connsiteX13" fmla="*/ 2138654 w 3567578"/>
                    <a:gd name="connsiteY13" fmla="*/ 0 h 1936069"/>
                    <a:gd name="connsiteX14" fmla="*/ 2886288 w 3567578"/>
                    <a:gd name="connsiteY14" fmla="*/ 640866 h 1936069"/>
                    <a:gd name="connsiteX15" fmla="*/ 2899451 w 3567578"/>
                    <a:gd name="connsiteY15" fmla="*/ 725550 h 1936069"/>
                    <a:gd name="connsiteX16" fmla="*/ 2985032 w 3567578"/>
                    <a:gd name="connsiteY16" fmla="*/ 730185 h 1936069"/>
                    <a:gd name="connsiteX17" fmla="*/ 3567556 w 3567578"/>
                    <a:gd name="connsiteY17" fmla="*/ 1338056 h 1936069"/>
                    <a:gd name="connsiteX18" fmla="*/ 3273957 w 3567578"/>
                    <a:gd name="connsiteY18" fmla="*/ 1865368 h 1936069"/>
                    <a:gd name="connsiteX19" fmla="*/ 2938902 w 3567578"/>
                    <a:gd name="connsiteY19" fmla="*/ 1936069 h 1936069"/>
                    <a:gd name="connsiteX20" fmla="*/ 303300 w 3567578"/>
                    <a:gd name="connsiteY20" fmla="*/ 1936069 h 1936069"/>
                    <a:gd name="connsiteX21" fmla="*/ 98779 w 3567578"/>
                    <a:gd name="connsiteY21" fmla="*/ 1877780 h 193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7578" h="1936069">
                      <a:moveTo>
                        <a:pt x="98779" y="1877780"/>
                      </a:moveTo>
                      <a:cubicBezTo>
                        <a:pt x="-30595" y="1751701"/>
                        <a:pt x="-33227" y="1544653"/>
                        <a:pt x="92900" y="1415325"/>
                      </a:cubicBezTo>
                      <a:cubicBezTo>
                        <a:pt x="93328" y="1414889"/>
                        <a:pt x="93753" y="1414453"/>
                        <a:pt x="94181" y="1414021"/>
                      </a:cubicBezTo>
                      <a:cubicBezTo>
                        <a:pt x="154721" y="1352303"/>
                        <a:pt x="237539" y="1317498"/>
                        <a:pt x="324008" y="1317435"/>
                      </a:cubicBezTo>
                      <a:lnTo>
                        <a:pt x="324008" y="1317435"/>
                      </a:lnTo>
                      <a:cubicBezTo>
                        <a:pt x="433519" y="1317435"/>
                        <a:pt x="544247" y="1380281"/>
                        <a:pt x="544247" y="1380281"/>
                      </a:cubicBezTo>
                      <a:lnTo>
                        <a:pt x="551831" y="1241196"/>
                      </a:lnTo>
                      <a:cubicBezTo>
                        <a:pt x="581104" y="893150"/>
                        <a:pt x="864920" y="629514"/>
                        <a:pt x="1211959" y="627864"/>
                      </a:cubicBezTo>
                      <a:cubicBezTo>
                        <a:pt x="1230938" y="628422"/>
                        <a:pt x="1249877" y="630221"/>
                        <a:pt x="1268660" y="633246"/>
                      </a:cubicBezTo>
                      <a:cubicBezTo>
                        <a:pt x="1276833" y="634396"/>
                        <a:pt x="1285045" y="635484"/>
                        <a:pt x="1293297" y="636506"/>
                      </a:cubicBezTo>
                      <a:lnTo>
                        <a:pt x="1384025" y="647464"/>
                      </a:lnTo>
                      <a:lnTo>
                        <a:pt x="1407915" y="559284"/>
                      </a:lnTo>
                      <a:cubicBezTo>
                        <a:pt x="1496757" y="231467"/>
                        <a:pt x="1795741" y="1571"/>
                        <a:pt x="2135000" y="0"/>
                      </a:cubicBezTo>
                      <a:lnTo>
                        <a:pt x="2138654" y="0"/>
                      </a:lnTo>
                      <a:cubicBezTo>
                        <a:pt x="2514298" y="0"/>
                        <a:pt x="2828723" y="269528"/>
                        <a:pt x="2886288" y="640866"/>
                      </a:cubicBezTo>
                      <a:lnTo>
                        <a:pt x="2899451" y="725550"/>
                      </a:lnTo>
                      <a:lnTo>
                        <a:pt x="2985032" y="730185"/>
                      </a:lnTo>
                      <a:cubicBezTo>
                        <a:pt x="3310106" y="747860"/>
                        <a:pt x="3566024" y="1014324"/>
                        <a:pt x="3567556" y="1338056"/>
                      </a:cubicBezTo>
                      <a:cubicBezTo>
                        <a:pt x="3569403" y="1553247"/>
                        <a:pt x="3457888" y="1753543"/>
                        <a:pt x="3273957" y="1865368"/>
                      </a:cubicBezTo>
                      <a:cubicBezTo>
                        <a:pt x="3222875" y="1896398"/>
                        <a:pt x="3086527" y="1936069"/>
                        <a:pt x="2938902" y="1936069"/>
                      </a:cubicBezTo>
                      <a:lnTo>
                        <a:pt x="303300" y="1936069"/>
                      </a:lnTo>
                      <a:cubicBezTo>
                        <a:pt x="199095" y="1935991"/>
                        <a:pt x="123573" y="1901544"/>
                        <a:pt x="98779" y="1877780"/>
                      </a:cubicBez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 name="Freeform 11">
                  <a:extLst>
                    <a:ext uri="{FF2B5EF4-FFF2-40B4-BE49-F238E27FC236}">
                      <a16:creationId xmlns:a16="http://schemas.microsoft.com/office/drawing/2014/main" id="{E80810C2-FD53-FDA4-5E08-D08AC75F1A0F}"/>
                    </a:ext>
                  </a:extLst>
                </p:cNvPr>
                <p:cNvSpPr/>
                <p:nvPr/>
              </p:nvSpPr>
              <p:spPr>
                <a:xfrm>
                  <a:off x="10840623" y="1315700"/>
                  <a:ext cx="84454" cy="92825"/>
                </a:xfrm>
                <a:custGeom>
                  <a:avLst/>
                  <a:gdLst>
                    <a:gd name="connsiteX0" fmla="*/ 351055 w 400214"/>
                    <a:gd name="connsiteY0" fmla="*/ 439882 h 439882"/>
                    <a:gd name="connsiteX1" fmla="*/ 303667 w 400214"/>
                    <a:gd name="connsiteY1" fmla="*/ 403550 h 439882"/>
                    <a:gd name="connsiteX2" fmla="*/ 292861 w 400214"/>
                    <a:gd name="connsiteY2" fmla="*/ 369063 h 439882"/>
                    <a:gd name="connsiteX3" fmla="*/ 322606 w 400214"/>
                    <a:gd name="connsiteY3" fmla="*/ 306316 h 439882"/>
                    <a:gd name="connsiteX4" fmla="*/ 385397 w 400214"/>
                    <a:gd name="connsiteY4" fmla="*/ 336069 h 439882"/>
                    <a:gd name="connsiteX5" fmla="*/ 398521 w 400214"/>
                    <a:gd name="connsiteY5" fmla="*/ 377980 h 439882"/>
                    <a:gd name="connsiteX6" fmla="*/ 363864 w 400214"/>
                    <a:gd name="connsiteY6" fmla="*/ 438154 h 439882"/>
                    <a:gd name="connsiteX7" fmla="*/ 351055 w 400214"/>
                    <a:gd name="connsiteY7" fmla="*/ 439882 h 439882"/>
                    <a:gd name="connsiteX8" fmla="*/ 264609 w 400214"/>
                    <a:gd name="connsiteY8" fmla="*/ 264112 h 439882"/>
                    <a:gd name="connsiteX9" fmla="*/ 225316 w 400214"/>
                    <a:gd name="connsiteY9" fmla="*/ 244708 h 439882"/>
                    <a:gd name="connsiteX10" fmla="*/ 30382 w 400214"/>
                    <a:gd name="connsiteY10" fmla="*/ 94508 h 439882"/>
                    <a:gd name="connsiteX11" fmla="*/ 3741 w 400214"/>
                    <a:gd name="connsiteY11" fmla="*/ 30366 h 439882"/>
                    <a:gd name="connsiteX12" fmla="*/ 67907 w 400214"/>
                    <a:gd name="connsiteY12" fmla="*/ 3735 h 439882"/>
                    <a:gd name="connsiteX13" fmla="*/ 303667 w 400214"/>
                    <a:gd name="connsiteY13" fmla="*/ 185319 h 439882"/>
                    <a:gd name="connsiteX14" fmla="*/ 294158 w 400214"/>
                    <a:gd name="connsiteY14" fmla="*/ 254155 h 439882"/>
                    <a:gd name="connsiteX15" fmla="*/ 264570 w 400214"/>
                    <a:gd name="connsiteY15" fmla="*/ 264112 h 43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0214" h="439882">
                      <a:moveTo>
                        <a:pt x="351055" y="439882"/>
                      </a:moveTo>
                      <a:cubicBezTo>
                        <a:pt x="328854" y="439851"/>
                        <a:pt x="309443" y="424964"/>
                        <a:pt x="303667" y="403550"/>
                      </a:cubicBezTo>
                      <a:cubicBezTo>
                        <a:pt x="300563" y="392002"/>
                        <a:pt x="296908" y="380375"/>
                        <a:pt x="292861" y="369063"/>
                      </a:cubicBezTo>
                      <a:cubicBezTo>
                        <a:pt x="283745" y="343521"/>
                        <a:pt x="297066" y="315429"/>
                        <a:pt x="322606" y="306316"/>
                      </a:cubicBezTo>
                      <a:cubicBezTo>
                        <a:pt x="348186" y="297204"/>
                        <a:pt x="376281" y="310527"/>
                        <a:pt x="385397" y="336069"/>
                      </a:cubicBezTo>
                      <a:cubicBezTo>
                        <a:pt x="390309" y="349817"/>
                        <a:pt x="394710" y="363918"/>
                        <a:pt x="398521" y="377980"/>
                      </a:cubicBezTo>
                      <a:cubicBezTo>
                        <a:pt x="405555" y="404159"/>
                        <a:pt x="390034" y="431084"/>
                        <a:pt x="363864" y="438154"/>
                      </a:cubicBezTo>
                      <a:cubicBezTo>
                        <a:pt x="359699" y="439305"/>
                        <a:pt x="355377" y="439886"/>
                        <a:pt x="351055" y="439882"/>
                      </a:cubicBezTo>
                      <a:close/>
                      <a:moveTo>
                        <a:pt x="264609" y="264112"/>
                      </a:moveTo>
                      <a:cubicBezTo>
                        <a:pt x="249206" y="264174"/>
                        <a:pt x="234628" y="256986"/>
                        <a:pt x="225316" y="244708"/>
                      </a:cubicBezTo>
                      <a:cubicBezTo>
                        <a:pt x="174824" y="178226"/>
                        <a:pt x="107554" y="126382"/>
                        <a:pt x="30382" y="94508"/>
                      </a:cubicBezTo>
                      <a:cubicBezTo>
                        <a:pt x="5313" y="84150"/>
                        <a:pt x="-6633" y="55434"/>
                        <a:pt x="3741" y="30366"/>
                      </a:cubicBezTo>
                      <a:cubicBezTo>
                        <a:pt x="14114" y="5299"/>
                        <a:pt x="42837" y="-6622"/>
                        <a:pt x="67907" y="3735"/>
                      </a:cubicBezTo>
                      <a:cubicBezTo>
                        <a:pt x="161228" y="42279"/>
                        <a:pt x="242605" y="104952"/>
                        <a:pt x="303667" y="185319"/>
                      </a:cubicBezTo>
                      <a:cubicBezTo>
                        <a:pt x="320052" y="206958"/>
                        <a:pt x="315769" y="237775"/>
                        <a:pt x="294158" y="254155"/>
                      </a:cubicBezTo>
                      <a:cubicBezTo>
                        <a:pt x="285631" y="260596"/>
                        <a:pt x="275258" y="264092"/>
                        <a:pt x="264570" y="26411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3" name="Freeform 12">
                  <a:extLst>
                    <a:ext uri="{FF2B5EF4-FFF2-40B4-BE49-F238E27FC236}">
                      <a16:creationId xmlns:a16="http://schemas.microsoft.com/office/drawing/2014/main" id="{5E3B8D1A-6E8D-3818-0E10-AA1094E6E5F5}"/>
                    </a:ext>
                  </a:extLst>
                </p:cNvPr>
                <p:cNvSpPr/>
                <p:nvPr/>
              </p:nvSpPr>
              <p:spPr>
                <a:xfrm>
                  <a:off x="10671492" y="1160614"/>
                  <a:ext cx="104412" cy="98136"/>
                </a:xfrm>
                <a:custGeom>
                  <a:avLst/>
                  <a:gdLst>
                    <a:gd name="connsiteX0" fmla="*/ 445734 w 494792"/>
                    <a:gd name="connsiteY0" fmla="*/ 465051 h 465051"/>
                    <a:gd name="connsiteX1" fmla="*/ 400428 w 494792"/>
                    <a:gd name="connsiteY1" fmla="*/ 435003 h 465051"/>
                    <a:gd name="connsiteX2" fmla="*/ 382432 w 494792"/>
                    <a:gd name="connsiteY2" fmla="*/ 396157 h 465051"/>
                    <a:gd name="connsiteX3" fmla="*/ 404436 w 494792"/>
                    <a:gd name="connsiteY3" fmla="*/ 330291 h 465051"/>
                    <a:gd name="connsiteX4" fmla="*/ 470056 w 494792"/>
                    <a:gd name="connsiteY4" fmla="*/ 351772 h 465051"/>
                    <a:gd name="connsiteX5" fmla="*/ 490960 w 494792"/>
                    <a:gd name="connsiteY5" fmla="*/ 396864 h 465051"/>
                    <a:gd name="connsiteX6" fmla="*/ 464595 w 494792"/>
                    <a:gd name="connsiteY6" fmla="*/ 461229 h 465051"/>
                    <a:gd name="connsiteX7" fmla="*/ 445734 w 494792"/>
                    <a:gd name="connsiteY7" fmla="*/ 465051 h 465051"/>
                    <a:gd name="connsiteX8" fmla="*/ 339209 w 494792"/>
                    <a:gd name="connsiteY8" fmla="*/ 292776 h 465051"/>
                    <a:gd name="connsiteX9" fmla="*/ 301920 w 494792"/>
                    <a:gd name="connsiteY9" fmla="*/ 275651 h 465051"/>
                    <a:gd name="connsiteX10" fmla="*/ 33664 w 494792"/>
                    <a:gd name="connsiteY10" fmla="*/ 95717 h 465051"/>
                    <a:gd name="connsiteX11" fmla="*/ 2504 w 494792"/>
                    <a:gd name="connsiteY11" fmla="*/ 33657 h 465051"/>
                    <a:gd name="connsiteX12" fmla="*/ 64588 w 494792"/>
                    <a:gd name="connsiteY12" fmla="*/ 2509 h 465051"/>
                    <a:gd name="connsiteX13" fmla="*/ 376459 w 494792"/>
                    <a:gd name="connsiteY13" fmla="*/ 211706 h 465051"/>
                    <a:gd name="connsiteX14" fmla="*/ 371037 w 494792"/>
                    <a:gd name="connsiteY14" fmla="*/ 280985 h 465051"/>
                    <a:gd name="connsiteX15" fmla="*/ 339209 w 494792"/>
                    <a:gd name="connsiteY15" fmla="*/ 292776 h 46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4792" h="465051">
                      <a:moveTo>
                        <a:pt x="445734" y="465051"/>
                      </a:moveTo>
                      <a:cubicBezTo>
                        <a:pt x="425969" y="465043"/>
                        <a:pt x="408130" y="453209"/>
                        <a:pt x="400428" y="435003"/>
                      </a:cubicBezTo>
                      <a:cubicBezTo>
                        <a:pt x="394888" y="421845"/>
                        <a:pt x="388640" y="408805"/>
                        <a:pt x="382432" y="396157"/>
                      </a:cubicBezTo>
                      <a:cubicBezTo>
                        <a:pt x="370290" y="371899"/>
                        <a:pt x="380153" y="342412"/>
                        <a:pt x="404436" y="330291"/>
                      </a:cubicBezTo>
                      <a:cubicBezTo>
                        <a:pt x="428484" y="318268"/>
                        <a:pt x="457758" y="327848"/>
                        <a:pt x="470056" y="351772"/>
                      </a:cubicBezTo>
                      <a:cubicBezTo>
                        <a:pt x="477522" y="366463"/>
                        <a:pt x="484516" y="381624"/>
                        <a:pt x="490960" y="396864"/>
                      </a:cubicBezTo>
                      <a:cubicBezTo>
                        <a:pt x="501452" y="421912"/>
                        <a:pt x="489664" y="450730"/>
                        <a:pt x="464595" y="461229"/>
                      </a:cubicBezTo>
                      <a:cubicBezTo>
                        <a:pt x="458622" y="463732"/>
                        <a:pt x="452217" y="465032"/>
                        <a:pt x="445734" y="465051"/>
                      </a:cubicBezTo>
                      <a:close/>
                      <a:moveTo>
                        <a:pt x="339209" y="292776"/>
                      </a:moveTo>
                      <a:cubicBezTo>
                        <a:pt x="324867" y="292796"/>
                        <a:pt x="311232" y="286538"/>
                        <a:pt x="301920" y="275651"/>
                      </a:cubicBezTo>
                      <a:cubicBezTo>
                        <a:pt x="230484" y="192447"/>
                        <a:pt x="137752" y="130245"/>
                        <a:pt x="33664" y="95717"/>
                      </a:cubicBezTo>
                      <a:cubicBezTo>
                        <a:pt x="7927" y="87181"/>
                        <a:pt x="-6022" y="59396"/>
                        <a:pt x="2504" y="33657"/>
                      </a:cubicBezTo>
                      <a:cubicBezTo>
                        <a:pt x="11031" y="7918"/>
                        <a:pt x="38851" y="-6027"/>
                        <a:pt x="64588" y="2509"/>
                      </a:cubicBezTo>
                      <a:cubicBezTo>
                        <a:pt x="185612" y="42648"/>
                        <a:pt x="293432" y="114966"/>
                        <a:pt x="376459" y="211706"/>
                      </a:cubicBezTo>
                      <a:cubicBezTo>
                        <a:pt x="394102" y="232331"/>
                        <a:pt x="391666" y="263349"/>
                        <a:pt x="371037" y="280985"/>
                      </a:cubicBezTo>
                      <a:cubicBezTo>
                        <a:pt x="362157" y="288570"/>
                        <a:pt x="350879" y="292750"/>
                        <a:pt x="339209" y="292776"/>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 name="Freeform 13">
                  <a:extLst>
                    <a:ext uri="{FF2B5EF4-FFF2-40B4-BE49-F238E27FC236}">
                      <a16:creationId xmlns:a16="http://schemas.microsoft.com/office/drawing/2014/main" id="{BCE62A9E-92E0-EB37-7EB3-6F3B7A4B0358}"/>
                    </a:ext>
                  </a:extLst>
                </p:cNvPr>
                <p:cNvSpPr/>
                <p:nvPr/>
              </p:nvSpPr>
              <p:spPr>
                <a:xfrm>
                  <a:off x="10186313" y="1334251"/>
                  <a:ext cx="752871" cy="217492"/>
                </a:xfrm>
                <a:custGeom>
                  <a:avLst/>
                  <a:gdLst>
                    <a:gd name="connsiteX0" fmla="*/ 3383830 w 3567740"/>
                    <a:gd name="connsiteY0" fmla="*/ 0 h 1030663"/>
                    <a:gd name="connsiteX1" fmla="*/ 674161 w 3567740"/>
                    <a:gd name="connsiteY1" fmla="*/ 0 h 1030663"/>
                    <a:gd name="connsiteX2" fmla="*/ 551801 w 3567740"/>
                    <a:gd name="connsiteY2" fmla="*/ 335712 h 1030663"/>
                    <a:gd name="connsiteX3" fmla="*/ 544257 w 3567740"/>
                    <a:gd name="connsiteY3" fmla="*/ 474954 h 1030663"/>
                    <a:gd name="connsiteX4" fmla="*/ 324018 w 3567740"/>
                    <a:gd name="connsiteY4" fmla="*/ 412109 h 1030663"/>
                    <a:gd name="connsiteX5" fmla="*/ 324018 w 3567740"/>
                    <a:gd name="connsiteY5" fmla="*/ 412109 h 1030663"/>
                    <a:gd name="connsiteX6" fmla="*/ 5 w 3567740"/>
                    <a:gd name="connsiteY6" fmla="*/ 739446 h 1030663"/>
                    <a:gd name="connsiteX7" fmla="*/ 5 w 3567740"/>
                    <a:gd name="connsiteY7" fmla="*/ 739533 h 1030663"/>
                    <a:gd name="connsiteX8" fmla="*/ 98788 w 3567740"/>
                    <a:gd name="connsiteY8" fmla="*/ 972453 h 1030663"/>
                    <a:gd name="connsiteX9" fmla="*/ 303310 w 3567740"/>
                    <a:gd name="connsiteY9" fmla="*/ 1030664 h 1030663"/>
                    <a:gd name="connsiteX10" fmla="*/ 2938912 w 3567740"/>
                    <a:gd name="connsiteY10" fmla="*/ 1030664 h 1030663"/>
                    <a:gd name="connsiteX11" fmla="*/ 3273966 w 3567740"/>
                    <a:gd name="connsiteY11" fmla="*/ 959963 h 1030663"/>
                    <a:gd name="connsiteX12" fmla="*/ 3478174 w 3567740"/>
                    <a:gd name="connsiteY12" fmla="*/ 118601 h 1030663"/>
                    <a:gd name="connsiteX13" fmla="*/ 3383988 w 3567740"/>
                    <a:gd name="connsiteY13" fmla="*/ 79 h 103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67740" h="1030663">
                      <a:moveTo>
                        <a:pt x="3383830" y="0"/>
                      </a:moveTo>
                      <a:lnTo>
                        <a:pt x="674161" y="0"/>
                      </a:lnTo>
                      <a:cubicBezTo>
                        <a:pt x="603869" y="98844"/>
                        <a:pt x="561593" y="214833"/>
                        <a:pt x="551801" y="335712"/>
                      </a:cubicBezTo>
                      <a:lnTo>
                        <a:pt x="544257" y="474954"/>
                      </a:lnTo>
                      <a:cubicBezTo>
                        <a:pt x="544257" y="474954"/>
                        <a:pt x="433528" y="412109"/>
                        <a:pt x="324018" y="412109"/>
                      </a:cubicBezTo>
                      <a:lnTo>
                        <a:pt x="324018" y="412109"/>
                      </a:lnTo>
                      <a:cubicBezTo>
                        <a:pt x="144117" y="413059"/>
                        <a:pt x="-946" y="559614"/>
                        <a:pt x="5" y="739446"/>
                      </a:cubicBezTo>
                      <a:cubicBezTo>
                        <a:pt x="5" y="739474"/>
                        <a:pt x="5" y="739505"/>
                        <a:pt x="5" y="739533"/>
                      </a:cubicBezTo>
                      <a:cubicBezTo>
                        <a:pt x="166" y="827312"/>
                        <a:pt x="35789" y="911305"/>
                        <a:pt x="98788" y="972453"/>
                      </a:cubicBezTo>
                      <a:cubicBezTo>
                        <a:pt x="123582" y="996217"/>
                        <a:pt x="199104" y="1030664"/>
                        <a:pt x="303310" y="1030664"/>
                      </a:cubicBezTo>
                      <a:lnTo>
                        <a:pt x="2938912" y="1030664"/>
                      </a:lnTo>
                      <a:cubicBezTo>
                        <a:pt x="3086537" y="1030664"/>
                        <a:pt x="3222924" y="991071"/>
                        <a:pt x="3273966" y="959963"/>
                      </a:cubicBezTo>
                      <a:cubicBezTo>
                        <a:pt x="3562772" y="783996"/>
                        <a:pt x="3654208" y="407309"/>
                        <a:pt x="3478174" y="118601"/>
                      </a:cubicBezTo>
                      <a:cubicBezTo>
                        <a:pt x="3451808" y="75352"/>
                        <a:pt x="3420177" y="35539"/>
                        <a:pt x="3383988" y="79"/>
                      </a:cubicBez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15" name="Picture 14">
                  <a:extLst>
                    <a:ext uri="{FF2B5EF4-FFF2-40B4-BE49-F238E27FC236}">
                      <a16:creationId xmlns:a16="http://schemas.microsoft.com/office/drawing/2014/main" id="{BECE8BD2-1805-6224-8C3C-D2A91077019A}"/>
                    </a:ext>
                  </a:extLst>
                </p:cNvPr>
                <p:cNvPicPr>
                  <a:picLocks noChangeAspect="1"/>
                </p:cNvPicPr>
                <p:nvPr/>
              </p:nvPicPr>
              <p:blipFill>
                <a:blip r:embed="rId3"/>
                <a:stretch>
                  <a:fillRect/>
                </a:stretch>
              </p:blipFill>
              <p:spPr>
                <a:xfrm>
                  <a:off x="10435747" y="1424745"/>
                  <a:ext cx="254126" cy="254028"/>
                </a:xfrm>
                <a:custGeom>
                  <a:avLst/>
                  <a:gdLst>
                    <a:gd name="connsiteX0" fmla="*/ 552 w 1204262"/>
                    <a:gd name="connsiteY0" fmla="*/ -146 h 1203802"/>
                    <a:gd name="connsiteX1" fmla="*/ 1204815 w 1204262"/>
                    <a:gd name="connsiteY1" fmla="*/ -146 h 1203802"/>
                    <a:gd name="connsiteX2" fmla="*/ 1204815 w 1204262"/>
                    <a:gd name="connsiteY2" fmla="*/ 1203657 h 1203802"/>
                    <a:gd name="connsiteX3" fmla="*/ 552 w 1204262"/>
                    <a:gd name="connsiteY3" fmla="*/ 1203657 h 1203802"/>
                  </a:gdLst>
                  <a:ahLst/>
                  <a:cxnLst>
                    <a:cxn ang="0">
                      <a:pos x="connsiteX0" y="connsiteY0"/>
                    </a:cxn>
                    <a:cxn ang="0">
                      <a:pos x="connsiteX1" y="connsiteY1"/>
                    </a:cxn>
                    <a:cxn ang="0">
                      <a:pos x="connsiteX2" y="connsiteY2"/>
                    </a:cxn>
                    <a:cxn ang="0">
                      <a:pos x="connsiteX3" y="connsiteY3"/>
                    </a:cxn>
                  </a:cxnLst>
                  <a:rect l="l" t="t" r="r" b="b"/>
                  <a:pathLst>
                    <a:path w="1204262" h="1203802">
                      <a:moveTo>
                        <a:pt x="552" y="-146"/>
                      </a:moveTo>
                      <a:lnTo>
                        <a:pt x="1204815" y="-146"/>
                      </a:lnTo>
                      <a:lnTo>
                        <a:pt x="1204815" y="1203657"/>
                      </a:lnTo>
                      <a:lnTo>
                        <a:pt x="552" y="1203657"/>
                      </a:lnTo>
                      <a:close/>
                    </a:path>
                  </a:pathLst>
                </a:custGeom>
              </p:spPr>
            </p:pic>
            <p:sp>
              <p:nvSpPr>
                <p:cNvPr id="16" name="Freeform 15">
                  <a:extLst>
                    <a:ext uri="{FF2B5EF4-FFF2-40B4-BE49-F238E27FC236}">
                      <a16:creationId xmlns:a16="http://schemas.microsoft.com/office/drawing/2014/main" id="{8E13C8B0-9C8B-2446-74E4-D2C1236B76B7}"/>
                    </a:ext>
                  </a:extLst>
                </p:cNvPr>
                <p:cNvSpPr/>
                <p:nvPr/>
              </p:nvSpPr>
              <p:spPr>
                <a:xfrm>
                  <a:off x="9751686" y="2258639"/>
                  <a:ext cx="632765" cy="290813"/>
                </a:xfrm>
                <a:custGeom>
                  <a:avLst/>
                  <a:gdLst>
                    <a:gd name="connsiteX0" fmla="*/ 2998576 w 2998576"/>
                    <a:gd name="connsiteY0" fmla="*/ 1378120 h 1378120"/>
                    <a:gd name="connsiteX1" fmla="*/ 2680929 w 2998576"/>
                    <a:gd name="connsiteY1" fmla="*/ 45445 h 1378120"/>
                    <a:gd name="connsiteX2" fmla="*/ 2616173 w 2998576"/>
                    <a:gd name="connsiteY2" fmla="*/ 0 h 1378120"/>
                    <a:gd name="connsiteX3" fmla="*/ 44266 w 2998576"/>
                    <a:gd name="connsiteY3" fmla="*/ 0 h 1378120"/>
                    <a:gd name="connsiteX4" fmla="*/ 1044 w 2998576"/>
                    <a:gd name="connsiteY4" fmla="*/ 45445 h 1378120"/>
                    <a:gd name="connsiteX5" fmla="*/ 33186 w 2998576"/>
                    <a:gd name="connsiteY5" fmla="*/ 180209 h 1378120"/>
                    <a:gd name="connsiteX6" fmla="*/ 32675 w 2998576"/>
                    <a:gd name="connsiteY6" fmla="*/ 180209 h 1378120"/>
                    <a:gd name="connsiteX7" fmla="*/ 267688 w 2998576"/>
                    <a:gd name="connsiteY7" fmla="*/ 1165860 h 1378120"/>
                    <a:gd name="connsiteX8" fmla="*/ 397710 w 2998576"/>
                    <a:gd name="connsiteY8" fmla="*/ 1377963 h 1378120"/>
                    <a:gd name="connsiteX9" fmla="*/ 413427 w 2998576"/>
                    <a:gd name="connsiteY9" fmla="*/ 1375921 h 1378120"/>
                    <a:gd name="connsiteX10" fmla="*/ 414174 w 2998576"/>
                    <a:gd name="connsiteY10" fmla="*/ 1377963 h 137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8576" h="1378120">
                      <a:moveTo>
                        <a:pt x="2998576" y="1378120"/>
                      </a:moveTo>
                      <a:lnTo>
                        <a:pt x="2680929" y="45445"/>
                      </a:lnTo>
                      <a:cubicBezTo>
                        <a:pt x="2674956" y="20425"/>
                        <a:pt x="2645801" y="0"/>
                        <a:pt x="2616173" y="0"/>
                      </a:cubicBezTo>
                      <a:lnTo>
                        <a:pt x="44266" y="0"/>
                      </a:lnTo>
                      <a:cubicBezTo>
                        <a:pt x="14560" y="0"/>
                        <a:pt x="-4811" y="20425"/>
                        <a:pt x="1044" y="45445"/>
                      </a:cubicBezTo>
                      <a:lnTo>
                        <a:pt x="33186" y="180209"/>
                      </a:lnTo>
                      <a:lnTo>
                        <a:pt x="32675" y="180209"/>
                      </a:lnTo>
                      <a:lnTo>
                        <a:pt x="267688" y="1165860"/>
                      </a:lnTo>
                      <a:cubicBezTo>
                        <a:pt x="302659" y="1312644"/>
                        <a:pt x="342778" y="1377963"/>
                        <a:pt x="397710" y="1377963"/>
                      </a:cubicBezTo>
                      <a:cubicBezTo>
                        <a:pt x="403011" y="1377924"/>
                        <a:pt x="408288" y="1377217"/>
                        <a:pt x="413427" y="1375921"/>
                      </a:cubicBezTo>
                      <a:cubicBezTo>
                        <a:pt x="413663" y="1376588"/>
                        <a:pt x="413978" y="1377296"/>
                        <a:pt x="414174" y="1377963"/>
                      </a:cubicBezTo>
                      <a:close/>
                    </a:path>
                  </a:pathLst>
                </a:custGeom>
                <a:solidFill>
                  <a:srgbClr val="5EA0CC"/>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7" name="Freeform 16">
                  <a:extLst>
                    <a:ext uri="{FF2B5EF4-FFF2-40B4-BE49-F238E27FC236}">
                      <a16:creationId xmlns:a16="http://schemas.microsoft.com/office/drawing/2014/main" id="{CCF9BD48-5FF3-9442-410B-794D9BE2555A}"/>
                    </a:ext>
                  </a:extLst>
                </p:cNvPr>
                <p:cNvSpPr/>
                <p:nvPr/>
              </p:nvSpPr>
              <p:spPr>
                <a:xfrm>
                  <a:off x="9766171" y="2266968"/>
                  <a:ext cx="117134" cy="277341"/>
                </a:xfrm>
                <a:custGeom>
                  <a:avLst/>
                  <a:gdLst>
                    <a:gd name="connsiteX0" fmla="*/ 555080 w 555079"/>
                    <a:gd name="connsiteY0" fmla="*/ 0 h 1314278"/>
                    <a:gd name="connsiteX1" fmla="*/ 44266 w 555079"/>
                    <a:gd name="connsiteY1" fmla="*/ 0 h 1314278"/>
                    <a:gd name="connsiteX2" fmla="*/ 1044 w 555079"/>
                    <a:gd name="connsiteY2" fmla="*/ 45445 h 1314278"/>
                    <a:gd name="connsiteX3" fmla="*/ 27920 w 555079"/>
                    <a:gd name="connsiteY3" fmla="*/ 158095 h 1314278"/>
                    <a:gd name="connsiteX4" fmla="*/ 26742 w 555079"/>
                    <a:gd name="connsiteY4" fmla="*/ 158095 h 1314278"/>
                    <a:gd name="connsiteX5" fmla="*/ 259397 w 555079"/>
                    <a:gd name="connsiteY5" fmla="*/ 1134084 h 1314278"/>
                    <a:gd name="connsiteX6" fmla="*/ 419557 w 555079"/>
                    <a:gd name="connsiteY6" fmla="*/ 1124932 h 1314278"/>
                    <a:gd name="connsiteX7" fmla="*/ 455904 w 555079"/>
                    <a:gd name="connsiteY7" fmla="*/ 822489 h 1314278"/>
                    <a:gd name="connsiteX8" fmla="*/ 455904 w 555079"/>
                    <a:gd name="connsiteY8" fmla="*/ 822489 h 131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5079" h="1314278">
                      <a:moveTo>
                        <a:pt x="555080" y="0"/>
                      </a:moveTo>
                      <a:lnTo>
                        <a:pt x="44266" y="0"/>
                      </a:lnTo>
                      <a:cubicBezTo>
                        <a:pt x="14561" y="0"/>
                        <a:pt x="-4811" y="20464"/>
                        <a:pt x="1044" y="45445"/>
                      </a:cubicBezTo>
                      <a:lnTo>
                        <a:pt x="27920" y="158095"/>
                      </a:lnTo>
                      <a:lnTo>
                        <a:pt x="26742" y="158095"/>
                      </a:lnTo>
                      <a:lnTo>
                        <a:pt x="259397" y="1134084"/>
                      </a:lnTo>
                      <a:cubicBezTo>
                        <a:pt x="317552" y="1377963"/>
                        <a:pt x="389616" y="1373682"/>
                        <a:pt x="419557" y="1124932"/>
                      </a:cubicBezTo>
                      <a:lnTo>
                        <a:pt x="455904" y="822489"/>
                      </a:lnTo>
                      <a:lnTo>
                        <a:pt x="455904" y="822489"/>
                      </a:ln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3" name="Freeform 902">
                  <a:extLst>
                    <a:ext uri="{FF2B5EF4-FFF2-40B4-BE49-F238E27FC236}">
                      <a16:creationId xmlns:a16="http://schemas.microsoft.com/office/drawing/2014/main" id="{ADFA4CDE-C9C0-354B-72D1-5F2B9FD1BAE1}"/>
                    </a:ext>
                  </a:extLst>
                </p:cNvPr>
                <p:cNvSpPr/>
                <p:nvPr/>
              </p:nvSpPr>
              <p:spPr>
                <a:xfrm>
                  <a:off x="10458972" y="1447995"/>
                  <a:ext cx="207493" cy="207413"/>
                </a:xfrm>
                <a:custGeom>
                  <a:avLst/>
                  <a:gdLst>
                    <a:gd name="connsiteX0" fmla="*/ 983277 w 983276"/>
                    <a:gd name="connsiteY0" fmla="*/ 491490 h 982901"/>
                    <a:gd name="connsiteX1" fmla="*/ 491678 w 983276"/>
                    <a:gd name="connsiteY1" fmla="*/ 0 h 982901"/>
                    <a:gd name="connsiteX2" fmla="*/ 0 w 983276"/>
                    <a:gd name="connsiteY2" fmla="*/ 491411 h 982901"/>
                    <a:gd name="connsiteX3" fmla="*/ 491599 w 983276"/>
                    <a:gd name="connsiteY3" fmla="*/ 982901 h 982901"/>
                    <a:gd name="connsiteX4" fmla="*/ 491678 w 983276"/>
                    <a:gd name="connsiteY4" fmla="*/ 982901 h 982901"/>
                    <a:gd name="connsiteX5" fmla="*/ 983277 w 983276"/>
                    <a:gd name="connsiteY5" fmla="*/ 491490 h 9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276" h="982901">
                      <a:moveTo>
                        <a:pt x="983277" y="491490"/>
                      </a:moveTo>
                      <a:cubicBezTo>
                        <a:pt x="983316" y="220069"/>
                        <a:pt x="763195" y="23"/>
                        <a:pt x="491678" y="0"/>
                      </a:cubicBezTo>
                      <a:cubicBezTo>
                        <a:pt x="220161" y="-24"/>
                        <a:pt x="39" y="219990"/>
                        <a:pt x="0" y="491411"/>
                      </a:cubicBezTo>
                      <a:cubicBezTo>
                        <a:pt x="-39" y="762833"/>
                        <a:pt x="220082" y="982878"/>
                        <a:pt x="491599" y="982901"/>
                      </a:cubicBezTo>
                      <a:cubicBezTo>
                        <a:pt x="491638" y="982901"/>
                        <a:pt x="491638" y="982901"/>
                        <a:pt x="491678" y="982901"/>
                      </a:cubicBezTo>
                      <a:cubicBezTo>
                        <a:pt x="763155" y="982882"/>
                        <a:pt x="983237" y="762880"/>
                        <a:pt x="983277" y="491490"/>
                      </a:cubicBez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4" name="Freeform 903">
                  <a:extLst>
                    <a:ext uri="{FF2B5EF4-FFF2-40B4-BE49-F238E27FC236}">
                      <a16:creationId xmlns:a16="http://schemas.microsoft.com/office/drawing/2014/main" id="{82D3097A-497A-4A11-ACFD-36FFAA045120}"/>
                    </a:ext>
                  </a:extLst>
                </p:cNvPr>
                <p:cNvSpPr/>
                <p:nvPr/>
              </p:nvSpPr>
              <p:spPr>
                <a:xfrm>
                  <a:off x="10481065" y="1469259"/>
                  <a:ext cx="164956" cy="164893"/>
                </a:xfrm>
                <a:custGeom>
                  <a:avLst/>
                  <a:gdLst>
                    <a:gd name="connsiteX0" fmla="*/ 386942 w 781702"/>
                    <a:gd name="connsiteY0" fmla="*/ 21 h 781404"/>
                    <a:gd name="connsiteX1" fmla="*/ 386942 w 781702"/>
                    <a:gd name="connsiteY1" fmla="*/ 21 h 781404"/>
                    <a:gd name="connsiteX2" fmla="*/ 20 w 781702"/>
                    <a:gd name="connsiteY2" fmla="*/ 394619 h 781404"/>
                    <a:gd name="connsiteX3" fmla="*/ 386942 w 781702"/>
                    <a:gd name="connsiteY3" fmla="*/ 781385 h 781404"/>
                    <a:gd name="connsiteX4" fmla="*/ 386942 w 781702"/>
                    <a:gd name="connsiteY4" fmla="*/ 781385 h 781404"/>
                    <a:gd name="connsiteX5" fmla="*/ 781682 w 781702"/>
                    <a:gd name="connsiteY5" fmla="*/ 394619 h 781404"/>
                    <a:gd name="connsiteX6" fmla="*/ 394761 w 781702"/>
                    <a:gd name="connsiteY6" fmla="*/ 21 h 781404"/>
                    <a:gd name="connsiteX7" fmla="*/ 386942 w 781702"/>
                    <a:gd name="connsiteY7" fmla="*/ 21 h 781404"/>
                    <a:gd name="connsiteX8" fmla="*/ 386942 w 781702"/>
                    <a:gd name="connsiteY8" fmla="*/ 741439 h 781404"/>
                    <a:gd name="connsiteX9" fmla="*/ 286979 w 781702"/>
                    <a:gd name="connsiteY9" fmla="*/ 566689 h 781404"/>
                    <a:gd name="connsiteX10" fmla="*/ 486943 w 781702"/>
                    <a:gd name="connsiteY10" fmla="*/ 566689 h 781404"/>
                    <a:gd name="connsiteX11" fmla="*/ 386942 w 781702"/>
                    <a:gd name="connsiteY11" fmla="*/ 741439 h 781404"/>
                    <a:gd name="connsiteX12" fmla="*/ 386942 w 781702"/>
                    <a:gd name="connsiteY12" fmla="*/ 39967 h 781404"/>
                    <a:gd name="connsiteX13" fmla="*/ 486943 w 781702"/>
                    <a:gd name="connsiteY13" fmla="*/ 214716 h 781404"/>
                    <a:gd name="connsiteX14" fmla="*/ 286979 w 781702"/>
                    <a:gd name="connsiteY14" fmla="*/ 214716 h 781404"/>
                    <a:gd name="connsiteX15" fmla="*/ 386942 w 781702"/>
                    <a:gd name="connsiteY15" fmla="*/ 39967 h 781404"/>
                    <a:gd name="connsiteX16" fmla="*/ 465803 w 781702"/>
                    <a:gd name="connsiteY16" fmla="*/ 49001 h 781404"/>
                    <a:gd name="connsiteX17" fmla="*/ 626395 w 781702"/>
                    <a:gd name="connsiteY17" fmla="*/ 134667 h 781404"/>
                    <a:gd name="connsiteX18" fmla="*/ 524665 w 781702"/>
                    <a:gd name="connsiteY18" fmla="*/ 201244 h 781404"/>
                    <a:gd name="connsiteX19" fmla="*/ 465803 w 781702"/>
                    <a:gd name="connsiteY19" fmla="*/ 49001 h 781404"/>
                    <a:gd name="connsiteX20" fmla="*/ 270594 w 781702"/>
                    <a:gd name="connsiteY20" fmla="*/ 370730 h 781404"/>
                    <a:gd name="connsiteX21" fmla="*/ 280064 w 781702"/>
                    <a:gd name="connsiteY21" fmla="*/ 254309 h 781404"/>
                    <a:gd name="connsiteX22" fmla="*/ 493898 w 781702"/>
                    <a:gd name="connsiteY22" fmla="*/ 254309 h 781404"/>
                    <a:gd name="connsiteX23" fmla="*/ 503328 w 781702"/>
                    <a:gd name="connsiteY23" fmla="*/ 370730 h 781404"/>
                    <a:gd name="connsiteX24" fmla="*/ 503328 w 781702"/>
                    <a:gd name="connsiteY24" fmla="*/ 410794 h 781404"/>
                    <a:gd name="connsiteX25" fmla="*/ 493898 w 781702"/>
                    <a:gd name="connsiteY25" fmla="*/ 527215 h 781404"/>
                    <a:gd name="connsiteX26" fmla="*/ 280064 w 781702"/>
                    <a:gd name="connsiteY26" fmla="*/ 527215 h 781404"/>
                    <a:gd name="connsiteX27" fmla="*/ 270594 w 781702"/>
                    <a:gd name="connsiteY27" fmla="*/ 410794 h 781404"/>
                    <a:gd name="connsiteX28" fmla="*/ 249297 w 781702"/>
                    <a:gd name="connsiteY28" fmla="*/ 201361 h 781404"/>
                    <a:gd name="connsiteX29" fmla="*/ 147527 w 781702"/>
                    <a:gd name="connsiteY29" fmla="*/ 134785 h 781404"/>
                    <a:gd name="connsiteX30" fmla="*/ 308158 w 781702"/>
                    <a:gd name="connsiteY30" fmla="*/ 49119 h 781404"/>
                    <a:gd name="connsiteX31" fmla="*/ 249297 w 781702"/>
                    <a:gd name="connsiteY31" fmla="*/ 201244 h 781404"/>
                    <a:gd name="connsiteX32" fmla="*/ 241949 w 781702"/>
                    <a:gd name="connsiteY32" fmla="*/ 241465 h 781404"/>
                    <a:gd name="connsiteX33" fmla="*/ 230672 w 781702"/>
                    <a:gd name="connsiteY33" fmla="*/ 370847 h 781404"/>
                    <a:gd name="connsiteX34" fmla="*/ 36720 w 781702"/>
                    <a:gd name="connsiteY34" fmla="*/ 370847 h 781404"/>
                    <a:gd name="connsiteX35" fmla="*/ 119943 w 781702"/>
                    <a:gd name="connsiteY35" fmla="*/ 163654 h 781404"/>
                    <a:gd name="connsiteX36" fmla="*/ 241949 w 781702"/>
                    <a:gd name="connsiteY36" fmla="*/ 241347 h 781404"/>
                    <a:gd name="connsiteX37" fmla="*/ 230672 w 781702"/>
                    <a:gd name="connsiteY37" fmla="*/ 410794 h 781404"/>
                    <a:gd name="connsiteX38" fmla="*/ 241949 w 781702"/>
                    <a:gd name="connsiteY38" fmla="*/ 540177 h 781404"/>
                    <a:gd name="connsiteX39" fmla="*/ 120140 w 781702"/>
                    <a:gd name="connsiteY39" fmla="*/ 617987 h 781404"/>
                    <a:gd name="connsiteX40" fmla="*/ 36720 w 781702"/>
                    <a:gd name="connsiteY40" fmla="*/ 410794 h 781404"/>
                    <a:gd name="connsiteX41" fmla="*/ 249297 w 781702"/>
                    <a:gd name="connsiteY41" fmla="*/ 580280 h 781404"/>
                    <a:gd name="connsiteX42" fmla="*/ 308237 w 781702"/>
                    <a:gd name="connsiteY42" fmla="*/ 732523 h 781404"/>
                    <a:gd name="connsiteX43" fmla="*/ 147606 w 781702"/>
                    <a:gd name="connsiteY43" fmla="*/ 646896 h 781404"/>
                    <a:gd name="connsiteX44" fmla="*/ 249297 w 781702"/>
                    <a:gd name="connsiteY44" fmla="*/ 580162 h 781404"/>
                    <a:gd name="connsiteX45" fmla="*/ 524665 w 781702"/>
                    <a:gd name="connsiteY45" fmla="*/ 580280 h 781404"/>
                    <a:gd name="connsiteX46" fmla="*/ 626395 w 781702"/>
                    <a:gd name="connsiteY46" fmla="*/ 647053 h 781404"/>
                    <a:gd name="connsiteX47" fmla="*/ 465803 w 781702"/>
                    <a:gd name="connsiteY47" fmla="*/ 732680 h 781404"/>
                    <a:gd name="connsiteX48" fmla="*/ 524665 w 781702"/>
                    <a:gd name="connsiteY48" fmla="*/ 580162 h 781404"/>
                    <a:gd name="connsiteX49" fmla="*/ 532013 w 781702"/>
                    <a:gd name="connsiteY49" fmla="*/ 540177 h 781404"/>
                    <a:gd name="connsiteX50" fmla="*/ 543290 w 781702"/>
                    <a:gd name="connsiteY50" fmla="*/ 410794 h 781404"/>
                    <a:gd name="connsiteX51" fmla="*/ 737242 w 781702"/>
                    <a:gd name="connsiteY51" fmla="*/ 410794 h 781404"/>
                    <a:gd name="connsiteX52" fmla="*/ 653979 w 781702"/>
                    <a:gd name="connsiteY52" fmla="*/ 617987 h 781404"/>
                    <a:gd name="connsiteX53" fmla="*/ 532013 w 781702"/>
                    <a:gd name="connsiteY53" fmla="*/ 540059 h 781404"/>
                    <a:gd name="connsiteX54" fmla="*/ 543290 w 781702"/>
                    <a:gd name="connsiteY54" fmla="*/ 370847 h 781404"/>
                    <a:gd name="connsiteX55" fmla="*/ 532013 w 781702"/>
                    <a:gd name="connsiteY55" fmla="*/ 241465 h 781404"/>
                    <a:gd name="connsiteX56" fmla="*/ 653822 w 781702"/>
                    <a:gd name="connsiteY56" fmla="*/ 163654 h 781404"/>
                    <a:gd name="connsiteX57" fmla="*/ 737085 w 781702"/>
                    <a:gd name="connsiteY57" fmla="*/ 370847 h 78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81702" h="781404">
                      <a:moveTo>
                        <a:pt x="386942" y="21"/>
                      </a:moveTo>
                      <a:lnTo>
                        <a:pt x="386942" y="21"/>
                      </a:lnTo>
                      <a:cubicBezTo>
                        <a:pt x="171103" y="2185"/>
                        <a:pt x="-2141" y="178851"/>
                        <a:pt x="20" y="394619"/>
                      </a:cubicBezTo>
                      <a:cubicBezTo>
                        <a:pt x="2181" y="607335"/>
                        <a:pt x="174129" y="779252"/>
                        <a:pt x="386942" y="781385"/>
                      </a:cubicBezTo>
                      <a:lnTo>
                        <a:pt x="386942" y="781385"/>
                      </a:lnTo>
                      <a:cubicBezTo>
                        <a:pt x="602780" y="783549"/>
                        <a:pt x="779522" y="610387"/>
                        <a:pt x="781682" y="394619"/>
                      </a:cubicBezTo>
                      <a:cubicBezTo>
                        <a:pt x="783844" y="178851"/>
                        <a:pt x="610639" y="2185"/>
                        <a:pt x="394761" y="21"/>
                      </a:cubicBezTo>
                      <a:cubicBezTo>
                        <a:pt x="392167" y="-7"/>
                        <a:pt x="389535" y="-7"/>
                        <a:pt x="386942" y="21"/>
                      </a:cubicBezTo>
                      <a:close/>
                      <a:moveTo>
                        <a:pt x="386942" y="741439"/>
                      </a:moveTo>
                      <a:cubicBezTo>
                        <a:pt x="349416" y="741439"/>
                        <a:pt x="308984" y="674666"/>
                        <a:pt x="286979" y="566689"/>
                      </a:cubicBezTo>
                      <a:cubicBezTo>
                        <a:pt x="352246" y="547416"/>
                        <a:pt x="421677" y="547416"/>
                        <a:pt x="486943" y="566689"/>
                      </a:cubicBezTo>
                      <a:cubicBezTo>
                        <a:pt x="464939" y="674587"/>
                        <a:pt x="424506" y="741439"/>
                        <a:pt x="386942" y="741439"/>
                      </a:cubicBezTo>
                      <a:close/>
                      <a:moveTo>
                        <a:pt x="386942" y="39967"/>
                      </a:moveTo>
                      <a:cubicBezTo>
                        <a:pt x="424506" y="39967"/>
                        <a:pt x="464939" y="106740"/>
                        <a:pt x="486943" y="214716"/>
                      </a:cubicBezTo>
                      <a:cubicBezTo>
                        <a:pt x="421677" y="233990"/>
                        <a:pt x="352246" y="233990"/>
                        <a:pt x="286979" y="214716"/>
                      </a:cubicBezTo>
                      <a:cubicBezTo>
                        <a:pt x="308984" y="106818"/>
                        <a:pt x="349416" y="39967"/>
                        <a:pt x="386942" y="39967"/>
                      </a:cubicBezTo>
                      <a:close/>
                      <a:moveTo>
                        <a:pt x="465803" y="49001"/>
                      </a:moveTo>
                      <a:cubicBezTo>
                        <a:pt x="525961" y="62917"/>
                        <a:pt x="581365" y="92470"/>
                        <a:pt x="626395" y="134667"/>
                      </a:cubicBezTo>
                      <a:cubicBezTo>
                        <a:pt x="596650" y="162637"/>
                        <a:pt x="562190" y="185171"/>
                        <a:pt x="524665" y="201244"/>
                      </a:cubicBezTo>
                      <a:cubicBezTo>
                        <a:pt x="511619" y="139420"/>
                        <a:pt x="491815" y="85490"/>
                        <a:pt x="465803" y="49001"/>
                      </a:cubicBezTo>
                      <a:close/>
                      <a:moveTo>
                        <a:pt x="270594" y="370730"/>
                      </a:moveTo>
                      <a:cubicBezTo>
                        <a:pt x="271301" y="331762"/>
                        <a:pt x="274445" y="292876"/>
                        <a:pt x="280064" y="254309"/>
                      </a:cubicBezTo>
                      <a:cubicBezTo>
                        <a:pt x="349966" y="274054"/>
                        <a:pt x="423995" y="274054"/>
                        <a:pt x="493898" y="254309"/>
                      </a:cubicBezTo>
                      <a:cubicBezTo>
                        <a:pt x="499517" y="292876"/>
                        <a:pt x="502660" y="331762"/>
                        <a:pt x="503328" y="370730"/>
                      </a:cubicBezTo>
                      <a:close/>
                      <a:moveTo>
                        <a:pt x="503328" y="410794"/>
                      </a:moveTo>
                      <a:cubicBezTo>
                        <a:pt x="502660" y="449762"/>
                        <a:pt x="499517" y="488647"/>
                        <a:pt x="493898" y="527215"/>
                      </a:cubicBezTo>
                      <a:cubicBezTo>
                        <a:pt x="423995" y="507469"/>
                        <a:pt x="349966" y="507469"/>
                        <a:pt x="280064" y="527215"/>
                      </a:cubicBezTo>
                      <a:cubicBezTo>
                        <a:pt x="274445" y="488647"/>
                        <a:pt x="271301" y="449762"/>
                        <a:pt x="270594" y="410794"/>
                      </a:cubicBezTo>
                      <a:close/>
                      <a:moveTo>
                        <a:pt x="249297" y="201361"/>
                      </a:moveTo>
                      <a:cubicBezTo>
                        <a:pt x="211733" y="185277"/>
                        <a:pt x="177312" y="162747"/>
                        <a:pt x="147527" y="134785"/>
                      </a:cubicBezTo>
                      <a:cubicBezTo>
                        <a:pt x="192597" y="92580"/>
                        <a:pt x="248000" y="63027"/>
                        <a:pt x="308158" y="49119"/>
                      </a:cubicBezTo>
                      <a:cubicBezTo>
                        <a:pt x="282107" y="85490"/>
                        <a:pt x="262342" y="139420"/>
                        <a:pt x="249297" y="201244"/>
                      </a:cubicBezTo>
                      <a:close/>
                      <a:moveTo>
                        <a:pt x="241949" y="241465"/>
                      </a:moveTo>
                      <a:cubicBezTo>
                        <a:pt x="235269" y="284286"/>
                        <a:pt x="231497" y="327516"/>
                        <a:pt x="230672" y="370847"/>
                      </a:cubicBezTo>
                      <a:lnTo>
                        <a:pt x="36720" y="370847"/>
                      </a:lnTo>
                      <a:cubicBezTo>
                        <a:pt x="41042" y="294538"/>
                        <a:pt x="70277" y="221751"/>
                        <a:pt x="119943" y="163654"/>
                      </a:cubicBezTo>
                      <a:cubicBezTo>
                        <a:pt x="155386" y="196970"/>
                        <a:pt x="196762" y="223326"/>
                        <a:pt x="241949" y="241347"/>
                      </a:cubicBezTo>
                      <a:close/>
                      <a:moveTo>
                        <a:pt x="230672" y="410794"/>
                      </a:moveTo>
                      <a:cubicBezTo>
                        <a:pt x="231497" y="454126"/>
                        <a:pt x="235269" y="497355"/>
                        <a:pt x="241949" y="540177"/>
                      </a:cubicBezTo>
                      <a:cubicBezTo>
                        <a:pt x="196840" y="558260"/>
                        <a:pt x="155504" y="584655"/>
                        <a:pt x="120140" y="617987"/>
                      </a:cubicBezTo>
                      <a:cubicBezTo>
                        <a:pt x="70394" y="559914"/>
                        <a:pt x="41081" y="487127"/>
                        <a:pt x="36720" y="410794"/>
                      </a:cubicBezTo>
                      <a:close/>
                      <a:moveTo>
                        <a:pt x="249297" y="580280"/>
                      </a:moveTo>
                      <a:cubicBezTo>
                        <a:pt x="262342" y="642104"/>
                        <a:pt x="282107" y="696072"/>
                        <a:pt x="308237" y="732523"/>
                      </a:cubicBezTo>
                      <a:cubicBezTo>
                        <a:pt x="248079" y="718610"/>
                        <a:pt x="192675" y="689073"/>
                        <a:pt x="147606" y="646896"/>
                      </a:cubicBezTo>
                      <a:cubicBezTo>
                        <a:pt x="177351" y="618883"/>
                        <a:pt x="211772" y="596298"/>
                        <a:pt x="249297" y="580162"/>
                      </a:cubicBezTo>
                      <a:close/>
                      <a:moveTo>
                        <a:pt x="524665" y="580280"/>
                      </a:moveTo>
                      <a:cubicBezTo>
                        <a:pt x="562229" y="596415"/>
                        <a:pt x="596650" y="619016"/>
                        <a:pt x="626395" y="647053"/>
                      </a:cubicBezTo>
                      <a:cubicBezTo>
                        <a:pt x="581326" y="689222"/>
                        <a:pt x="525922" y="718760"/>
                        <a:pt x="465803" y="732680"/>
                      </a:cubicBezTo>
                      <a:cubicBezTo>
                        <a:pt x="491815" y="695954"/>
                        <a:pt x="511619" y="641986"/>
                        <a:pt x="524665" y="580162"/>
                      </a:cubicBezTo>
                      <a:close/>
                      <a:moveTo>
                        <a:pt x="532013" y="540177"/>
                      </a:moveTo>
                      <a:cubicBezTo>
                        <a:pt x="538653" y="497351"/>
                        <a:pt x="542425" y="454126"/>
                        <a:pt x="543290" y="410794"/>
                      </a:cubicBezTo>
                      <a:lnTo>
                        <a:pt x="737242" y="410794"/>
                      </a:lnTo>
                      <a:cubicBezTo>
                        <a:pt x="732920" y="487108"/>
                        <a:pt x="703685" y="559894"/>
                        <a:pt x="653979" y="617987"/>
                      </a:cubicBezTo>
                      <a:cubicBezTo>
                        <a:pt x="618576" y="584612"/>
                        <a:pt x="577200" y="558178"/>
                        <a:pt x="532013" y="540059"/>
                      </a:cubicBezTo>
                      <a:close/>
                      <a:moveTo>
                        <a:pt x="543290" y="370847"/>
                      </a:moveTo>
                      <a:cubicBezTo>
                        <a:pt x="542425" y="327516"/>
                        <a:pt x="538653" y="284290"/>
                        <a:pt x="532013" y="241465"/>
                      </a:cubicBezTo>
                      <a:cubicBezTo>
                        <a:pt x="577121" y="223377"/>
                        <a:pt x="618458" y="196986"/>
                        <a:pt x="653822" y="163654"/>
                      </a:cubicBezTo>
                      <a:cubicBezTo>
                        <a:pt x="703528" y="221747"/>
                        <a:pt x="732762" y="294534"/>
                        <a:pt x="737085" y="370847"/>
                      </a:cubicBezTo>
                      <a:close/>
                    </a:path>
                  </a:pathLst>
                </a:custGeom>
                <a:solidFill>
                  <a:schemeClr val="bg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5" name="Freeform 904">
                  <a:extLst>
                    <a:ext uri="{FF2B5EF4-FFF2-40B4-BE49-F238E27FC236}">
                      <a16:creationId xmlns:a16="http://schemas.microsoft.com/office/drawing/2014/main" id="{C05BA60C-F7F8-7376-12F0-4CB8303338F8}"/>
                    </a:ext>
                  </a:extLst>
                </p:cNvPr>
                <p:cNvSpPr/>
                <p:nvPr/>
              </p:nvSpPr>
              <p:spPr>
                <a:xfrm>
                  <a:off x="10142452" y="1634656"/>
                  <a:ext cx="304806" cy="161605"/>
                </a:xfrm>
                <a:custGeom>
                  <a:avLst/>
                  <a:gdLst>
                    <a:gd name="connsiteX0" fmla="*/ 1084687 w 1444427"/>
                    <a:gd name="connsiteY0" fmla="*/ 765682 h 765821"/>
                    <a:gd name="connsiteX1" fmla="*/ 17794 w 1444427"/>
                    <a:gd name="connsiteY1" fmla="*/ 765682 h 765821"/>
                    <a:gd name="connsiteX2" fmla="*/ 140 w 1444427"/>
                    <a:gd name="connsiteY2" fmla="*/ 752182 h 765821"/>
                    <a:gd name="connsiteX3" fmla="*/ 13645 w 1444427"/>
                    <a:gd name="connsiteY3" fmla="*/ 734534 h 765821"/>
                    <a:gd name="connsiteX4" fmla="*/ 17794 w 1444427"/>
                    <a:gd name="connsiteY4" fmla="*/ 734534 h 765821"/>
                    <a:gd name="connsiteX5" fmla="*/ 1084687 w 1444427"/>
                    <a:gd name="connsiteY5" fmla="*/ 734534 h 765821"/>
                    <a:gd name="connsiteX6" fmla="*/ 1172979 w 1444427"/>
                    <a:gd name="connsiteY6" fmla="*/ 646315 h 765821"/>
                    <a:gd name="connsiteX7" fmla="*/ 1172979 w 1444427"/>
                    <a:gd name="connsiteY7" fmla="*/ 293949 h 765821"/>
                    <a:gd name="connsiteX8" fmla="*/ 1263354 w 1444427"/>
                    <a:gd name="connsiteY8" fmla="*/ 116528 h 765821"/>
                    <a:gd name="connsiteX9" fmla="*/ 1421195 w 1444427"/>
                    <a:gd name="connsiteY9" fmla="*/ 1914 h 765821"/>
                    <a:gd name="connsiteX10" fmla="*/ 1442532 w 1444427"/>
                    <a:gd name="connsiteY10" fmla="*/ 8207 h 765821"/>
                    <a:gd name="connsiteX11" fmla="*/ 1439506 w 1444427"/>
                    <a:gd name="connsiteY11" fmla="*/ 27131 h 765821"/>
                    <a:gd name="connsiteX12" fmla="*/ 1281665 w 1444427"/>
                    <a:gd name="connsiteY12" fmla="*/ 141745 h 765821"/>
                    <a:gd name="connsiteX13" fmla="*/ 1204218 w 1444427"/>
                    <a:gd name="connsiteY13" fmla="*/ 293949 h 765821"/>
                    <a:gd name="connsiteX14" fmla="*/ 1204218 w 1444427"/>
                    <a:gd name="connsiteY14" fmla="*/ 646315 h 765821"/>
                    <a:gd name="connsiteX15" fmla="*/ 1084687 w 1444427"/>
                    <a:gd name="connsiteY15" fmla="*/ 765682 h 76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44427" h="765821">
                      <a:moveTo>
                        <a:pt x="1084687" y="765682"/>
                      </a:moveTo>
                      <a:lnTo>
                        <a:pt x="17794" y="765682"/>
                      </a:lnTo>
                      <a:cubicBezTo>
                        <a:pt x="9189" y="766829"/>
                        <a:pt x="1287" y="760784"/>
                        <a:pt x="140" y="752182"/>
                      </a:cubicBezTo>
                      <a:cubicBezTo>
                        <a:pt x="-1008" y="743580"/>
                        <a:pt x="5040" y="735681"/>
                        <a:pt x="13645" y="734534"/>
                      </a:cubicBezTo>
                      <a:cubicBezTo>
                        <a:pt x="15020" y="734349"/>
                        <a:pt x="16419" y="734349"/>
                        <a:pt x="17794" y="734534"/>
                      </a:cubicBezTo>
                      <a:lnTo>
                        <a:pt x="1084687" y="734534"/>
                      </a:lnTo>
                      <a:cubicBezTo>
                        <a:pt x="1133415" y="734491"/>
                        <a:pt x="1172917" y="695024"/>
                        <a:pt x="1172979" y="646315"/>
                      </a:cubicBezTo>
                      <a:lnTo>
                        <a:pt x="1172979" y="293949"/>
                      </a:lnTo>
                      <a:cubicBezTo>
                        <a:pt x="1172979" y="232360"/>
                        <a:pt x="1213530" y="152743"/>
                        <a:pt x="1263354" y="116528"/>
                      </a:cubicBezTo>
                      <a:lnTo>
                        <a:pt x="1421195" y="1914"/>
                      </a:lnTo>
                      <a:cubicBezTo>
                        <a:pt x="1428819" y="-2234"/>
                        <a:pt x="1438367" y="583"/>
                        <a:pt x="1442532" y="8207"/>
                      </a:cubicBezTo>
                      <a:cubicBezTo>
                        <a:pt x="1445911" y="14467"/>
                        <a:pt x="1444693" y="22233"/>
                        <a:pt x="1439506" y="27131"/>
                      </a:cubicBezTo>
                      <a:lnTo>
                        <a:pt x="1281665" y="141745"/>
                      </a:lnTo>
                      <a:cubicBezTo>
                        <a:pt x="1239582" y="172264"/>
                        <a:pt x="1204218" y="241983"/>
                        <a:pt x="1204218" y="293949"/>
                      </a:cubicBezTo>
                      <a:lnTo>
                        <a:pt x="1204218" y="646315"/>
                      </a:lnTo>
                      <a:cubicBezTo>
                        <a:pt x="1204131" y="712251"/>
                        <a:pt x="1150649" y="765662"/>
                        <a:pt x="1084687" y="765682"/>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6" name="Freeform 905">
                  <a:extLst>
                    <a:ext uri="{FF2B5EF4-FFF2-40B4-BE49-F238E27FC236}">
                      <a16:creationId xmlns:a16="http://schemas.microsoft.com/office/drawing/2014/main" id="{87905D31-EBFB-DB24-0DC6-40484AAF61B7}"/>
                    </a:ext>
                  </a:extLst>
                </p:cNvPr>
                <p:cNvSpPr/>
                <p:nvPr/>
              </p:nvSpPr>
              <p:spPr>
                <a:xfrm>
                  <a:off x="10233028" y="1688038"/>
                  <a:ext cx="287591" cy="197279"/>
                </a:xfrm>
                <a:custGeom>
                  <a:avLst/>
                  <a:gdLst>
                    <a:gd name="connsiteX0" fmla="*/ 1151777 w 1362851"/>
                    <a:gd name="connsiteY0" fmla="*/ 934876 h 934876"/>
                    <a:gd name="connsiteX1" fmla="*/ 13645 w 1362851"/>
                    <a:gd name="connsiteY1" fmla="*/ 934876 h 934876"/>
                    <a:gd name="connsiteX2" fmla="*/ 140 w 1362851"/>
                    <a:gd name="connsiteY2" fmla="*/ 917229 h 934876"/>
                    <a:gd name="connsiteX3" fmla="*/ 13645 w 1362851"/>
                    <a:gd name="connsiteY3" fmla="*/ 903729 h 934876"/>
                    <a:gd name="connsiteX4" fmla="*/ 1151777 w 1362851"/>
                    <a:gd name="connsiteY4" fmla="*/ 903729 h 934876"/>
                    <a:gd name="connsiteX5" fmla="*/ 1240069 w 1362851"/>
                    <a:gd name="connsiteY5" fmla="*/ 815549 h 934876"/>
                    <a:gd name="connsiteX6" fmla="*/ 1240069 w 1362851"/>
                    <a:gd name="connsiteY6" fmla="*/ 401437 h 934876"/>
                    <a:gd name="connsiteX7" fmla="*/ 1272918 w 1362851"/>
                    <a:gd name="connsiteY7" fmla="*/ 194087 h 934876"/>
                    <a:gd name="connsiteX8" fmla="*/ 1332959 w 1362851"/>
                    <a:gd name="connsiteY8" fmla="*/ 8928 h 934876"/>
                    <a:gd name="connsiteX9" fmla="*/ 1353941 w 1362851"/>
                    <a:gd name="connsiteY9" fmla="*/ 1544 h 934876"/>
                    <a:gd name="connsiteX10" fmla="*/ 1362586 w 1362851"/>
                    <a:gd name="connsiteY10" fmla="*/ 18591 h 934876"/>
                    <a:gd name="connsiteX11" fmla="*/ 1302388 w 1362851"/>
                    <a:gd name="connsiteY11" fmla="*/ 203710 h 934876"/>
                    <a:gd name="connsiteX12" fmla="*/ 1270953 w 1362851"/>
                    <a:gd name="connsiteY12" fmla="*/ 401437 h 934876"/>
                    <a:gd name="connsiteX13" fmla="*/ 1270953 w 1362851"/>
                    <a:gd name="connsiteY13" fmla="*/ 815549 h 934876"/>
                    <a:gd name="connsiteX14" fmla="*/ 1151777 w 1362851"/>
                    <a:gd name="connsiteY14" fmla="*/ 934876 h 9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851" h="934876">
                      <a:moveTo>
                        <a:pt x="1151777" y="934876"/>
                      </a:moveTo>
                      <a:lnTo>
                        <a:pt x="13645" y="934876"/>
                      </a:lnTo>
                      <a:cubicBezTo>
                        <a:pt x="5040" y="933729"/>
                        <a:pt x="-1008" y="925831"/>
                        <a:pt x="140" y="917229"/>
                      </a:cubicBezTo>
                      <a:cubicBezTo>
                        <a:pt x="1075" y="910198"/>
                        <a:pt x="6611" y="904663"/>
                        <a:pt x="13645" y="903729"/>
                      </a:cubicBezTo>
                      <a:lnTo>
                        <a:pt x="1151777" y="903729"/>
                      </a:lnTo>
                      <a:cubicBezTo>
                        <a:pt x="1200501" y="903685"/>
                        <a:pt x="1239990" y="864242"/>
                        <a:pt x="1240069" y="815549"/>
                      </a:cubicBezTo>
                      <a:lnTo>
                        <a:pt x="1240069" y="401437"/>
                      </a:lnTo>
                      <a:cubicBezTo>
                        <a:pt x="1240069" y="342873"/>
                        <a:pt x="1254804" y="249862"/>
                        <a:pt x="1272918" y="194087"/>
                      </a:cubicBezTo>
                      <a:lnTo>
                        <a:pt x="1332959" y="8928"/>
                      </a:lnTo>
                      <a:cubicBezTo>
                        <a:pt x="1336691" y="1104"/>
                        <a:pt x="1346082" y="-2203"/>
                        <a:pt x="1353941" y="1544"/>
                      </a:cubicBezTo>
                      <a:cubicBezTo>
                        <a:pt x="1360346" y="4616"/>
                        <a:pt x="1363882" y="11603"/>
                        <a:pt x="1362586" y="18591"/>
                      </a:cubicBezTo>
                      <a:lnTo>
                        <a:pt x="1302388" y="203710"/>
                      </a:lnTo>
                      <a:cubicBezTo>
                        <a:pt x="1285099" y="256893"/>
                        <a:pt x="1270953" y="345583"/>
                        <a:pt x="1270953" y="401437"/>
                      </a:cubicBezTo>
                      <a:lnTo>
                        <a:pt x="1270953" y="815549"/>
                      </a:lnTo>
                      <a:cubicBezTo>
                        <a:pt x="1270835" y="881320"/>
                        <a:pt x="1217593" y="934641"/>
                        <a:pt x="1151777" y="934876"/>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7" name="Freeform 906">
                  <a:extLst>
                    <a:ext uri="{FF2B5EF4-FFF2-40B4-BE49-F238E27FC236}">
                      <a16:creationId xmlns:a16="http://schemas.microsoft.com/office/drawing/2014/main" id="{68D5B553-AD73-C515-5D39-600915D67491}"/>
                    </a:ext>
                  </a:extLst>
                </p:cNvPr>
                <p:cNvSpPr/>
                <p:nvPr/>
              </p:nvSpPr>
              <p:spPr>
                <a:xfrm>
                  <a:off x="10320721" y="1688042"/>
                  <a:ext cx="309973" cy="285648"/>
                </a:xfrm>
                <a:custGeom>
                  <a:avLst/>
                  <a:gdLst>
                    <a:gd name="connsiteX0" fmla="*/ 1349619 w 1468913"/>
                    <a:gd name="connsiteY0" fmla="*/ 1353641 h 1353641"/>
                    <a:gd name="connsiteX1" fmla="*/ 13645 w 1468913"/>
                    <a:gd name="connsiteY1" fmla="*/ 1353641 h 1353641"/>
                    <a:gd name="connsiteX2" fmla="*/ 140 w 1468913"/>
                    <a:gd name="connsiteY2" fmla="*/ 1335994 h 1353641"/>
                    <a:gd name="connsiteX3" fmla="*/ 13645 w 1468913"/>
                    <a:gd name="connsiteY3" fmla="*/ 1322494 h 1353641"/>
                    <a:gd name="connsiteX4" fmla="*/ 1349619 w 1468913"/>
                    <a:gd name="connsiteY4" fmla="*/ 1322494 h 1353641"/>
                    <a:gd name="connsiteX5" fmla="*/ 1437872 w 1468913"/>
                    <a:gd name="connsiteY5" fmla="*/ 1234274 h 1353641"/>
                    <a:gd name="connsiteX6" fmla="*/ 1437872 w 1468913"/>
                    <a:gd name="connsiteY6" fmla="*/ 401573 h 1353641"/>
                    <a:gd name="connsiteX7" fmla="*/ 1406437 w 1468913"/>
                    <a:gd name="connsiteY7" fmla="*/ 203846 h 1353641"/>
                    <a:gd name="connsiteX8" fmla="*/ 1346240 w 1468913"/>
                    <a:gd name="connsiteY8" fmla="*/ 18727 h 1353641"/>
                    <a:gd name="connsiteX9" fmla="*/ 1358657 w 1468913"/>
                    <a:gd name="connsiteY9" fmla="*/ 294 h 1353641"/>
                    <a:gd name="connsiteX10" fmla="*/ 1375906 w 1468913"/>
                    <a:gd name="connsiteY10" fmla="*/ 9065 h 1353641"/>
                    <a:gd name="connsiteX11" fmla="*/ 1436064 w 1468913"/>
                    <a:gd name="connsiteY11" fmla="*/ 194223 h 1353641"/>
                    <a:gd name="connsiteX12" fmla="*/ 1468913 w 1468913"/>
                    <a:gd name="connsiteY12" fmla="*/ 401573 h 1353641"/>
                    <a:gd name="connsiteX13" fmla="*/ 1468913 w 1468913"/>
                    <a:gd name="connsiteY13" fmla="*/ 1234274 h 1353641"/>
                    <a:gd name="connsiteX14" fmla="*/ 1349619 w 1468913"/>
                    <a:gd name="connsiteY14" fmla="*/ 1353641 h 1353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8913" h="1353641">
                      <a:moveTo>
                        <a:pt x="1349619" y="1353641"/>
                      </a:moveTo>
                      <a:lnTo>
                        <a:pt x="13645" y="1353641"/>
                      </a:lnTo>
                      <a:cubicBezTo>
                        <a:pt x="5040" y="1352502"/>
                        <a:pt x="-1008" y="1344596"/>
                        <a:pt x="140" y="1335994"/>
                      </a:cubicBezTo>
                      <a:cubicBezTo>
                        <a:pt x="1075" y="1328963"/>
                        <a:pt x="6611" y="1323428"/>
                        <a:pt x="13645" y="1322494"/>
                      </a:cubicBezTo>
                      <a:lnTo>
                        <a:pt x="1349619" y="1322494"/>
                      </a:lnTo>
                      <a:cubicBezTo>
                        <a:pt x="1398343" y="1322450"/>
                        <a:pt x="1437832" y="1282980"/>
                        <a:pt x="1437872" y="1234274"/>
                      </a:cubicBezTo>
                      <a:lnTo>
                        <a:pt x="1437872" y="401573"/>
                      </a:lnTo>
                      <a:cubicBezTo>
                        <a:pt x="1437872" y="345720"/>
                        <a:pt x="1423844" y="256990"/>
                        <a:pt x="1406437" y="203846"/>
                      </a:cubicBezTo>
                      <a:lnTo>
                        <a:pt x="1346240" y="18727"/>
                      </a:lnTo>
                      <a:cubicBezTo>
                        <a:pt x="1344589" y="10212"/>
                        <a:pt x="1350130" y="1959"/>
                        <a:pt x="1358657" y="294"/>
                      </a:cubicBezTo>
                      <a:cubicBezTo>
                        <a:pt x="1365729" y="-1093"/>
                        <a:pt x="1372841" y="2525"/>
                        <a:pt x="1375906" y="9065"/>
                      </a:cubicBezTo>
                      <a:lnTo>
                        <a:pt x="1436064" y="194223"/>
                      </a:lnTo>
                      <a:cubicBezTo>
                        <a:pt x="1454178" y="249959"/>
                        <a:pt x="1468913" y="342970"/>
                        <a:pt x="1468913" y="401573"/>
                      </a:cubicBezTo>
                      <a:lnTo>
                        <a:pt x="1468913" y="1234274"/>
                      </a:lnTo>
                      <a:cubicBezTo>
                        <a:pt x="1468835" y="1300117"/>
                        <a:pt x="1415475" y="1353484"/>
                        <a:pt x="1349619" y="1353641"/>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8" name="Freeform 907">
                  <a:extLst>
                    <a:ext uri="{FF2B5EF4-FFF2-40B4-BE49-F238E27FC236}">
                      <a16:creationId xmlns:a16="http://schemas.microsoft.com/office/drawing/2014/main" id="{DFCFFAA7-E9B2-D8E9-A249-7DADD136A95C}"/>
                    </a:ext>
                  </a:extLst>
                </p:cNvPr>
                <p:cNvSpPr/>
                <p:nvPr/>
              </p:nvSpPr>
              <p:spPr>
                <a:xfrm>
                  <a:off x="10407468" y="1634153"/>
                  <a:ext cx="327993" cy="429335"/>
                </a:xfrm>
                <a:custGeom>
                  <a:avLst/>
                  <a:gdLst>
                    <a:gd name="connsiteX0" fmla="*/ 1434934 w 1554307"/>
                    <a:gd name="connsiteY0" fmla="*/ 2034557 h 2034556"/>
                    <a:gd name="connsiteX1" fmla="*/ 13655 w 1554307"/>
                    <a:gd name="connsiteY1" fmla="*/ 2034557 h 2034556"/>
                    <a:gd name="connsiteX2" fmla="*/ 138 w 1554307"/>
                    <a:gd name="connsiteY2" fmla="*/ 2016921 h 2034556"/>
                    <a:gd name="connsiteX3" fmla="*/ 13655 w 1554307"/>
                    <a:gd name="connsiteY3" fmla="*/ 2003409 h 2034556"/>
                    <a:gd name="connsiteX4" fmla="*/ 1434934 w 1554307"/>
                    <a:gd name="connsiteY4" fmla="*/ 2003409 h 2034556"/>
                    <a:gd name="connsiteX5" fmla="*/ 1523227 w 1554307"/>
                    <a:gd name="connsiteY5" fmla="*/ 1915151 h 2034556"/>
                    <a:gd name="connsiteX6" fmla="*/ 1523227 w 1554307"/>
                    <a:gd name="connsiteY6" fmla="*/ 296333 h 2034556"/>
                    <a:gd name="connsiteX7" fmla="*/ 1445623 w 1554307"/>
                    <a:gd name="connsiteY7" fmla="*/ 144129 h 2034556"/>
                    <a:gd name="connsiteX8" fmla="*/ 1287820 w 1554307"/>
                    <a:gd name="connsiteY8" fmla="*/ 29515 h 2034556"/>
                    <a:gd name="connsiteX9" fmla="*/ 1281534 w 1554307"/>
                    <a:gd name="connsiteY9" fmla="*/ 8207 h 2034556"/>
                    <a:gd name="connsiteX10" fmla="*/ 1302830 w 1554307"/>
                    <a:gd name="connsiteY10" fmla="*/ 1914 h 2034556"/>
                    <a:gd name="connsiteX11" fmla="*/ 1306131 w 1554307"/>
                    <a:gd name="connsiteY11" fmla="*/ 4298 h 2034556"/>
                    <a:gd name="connsiteX12" fmla="*/ 1463933 w 1554307"/>
                    <a:gd name="connsiteY12" fmla="*/ 118913 h 2034556"/>
                    <a:gd name="connsiteX13" fmla="*/ 1554308 w 1554307"/>
                    <a:gd name="connsiteY13" fmla="*/ 296333 h 2034556"/>
                    <a:gd name="connsiteX14" fmla="*/ 1554308 w 1554307"/>
                    <a:gd name="connsiteY14" fmla="*/ 1915151 h 2034556"/>
                    <a:gd name="connsiteX15" fmla="*/ 1434934 w 1554307"/>
                    <a:gd name="connsiteY15" fmla="*/ 2034557 h 203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54307" h="2034556">
                      <a:moveTo>
                        <a:pt x="1434934" y="2034557"/>
                      </a:moveTo>
                      <a:lnTo>
                        <a:pt x="13655" y="2034557"/>
                      </a:lnTo>
                      <a:cubicBezTo>
                        <a:pt x="5049" y="2033418"/>
                        <a:pt x="-1002" y="2025523"/>
                        <a:pt x="138" y="2016921"/>
                      </a:cubicBezTo>
                      <a:cubicBezTo>
                        <a:pt x="1081" y="2009890"/>
                        <a:pt x="6621" y="2004352"/>
                        <a:pt x="13655" y="2003409"/>
                      </a:cubicBezTo>
                      <a:lnTo>
                        <a:pt x="1434934" y="2003409"/>
                      </a:lnTo>
                      <a:cubicBezTo>
                        <a:pt x="1483658" y="2003331"/>
                        <a:pt x="1523148" y="1963856"/>
                        <a:pt x="1523227" y="1915151"/>
                      </a:cubicBezTo>
                      <a:lnTo>
                        <a:pt x="1523227" y="296333"/>
                      </a:lnTo>
                      <a:cubicBezTo>
                        <a:pt x="1523227" y="244368"/>
                        <a:pt x="1487863" y="174570"/>
                        <a:pt x="1445623" y="144129"/>
                      </a:cubicBezTo>
                      <a:lnTo>
                        <a:pt x="1287820" y="29515"/>
                      </a:lnTo>
                      <a:cubicBezTo>
                        <a:pt x="1280197" y="25367"/>
                        <a:pt x="1277368" y="15827"/>
                        <a:pt x="1281534" y="8207"/>
                      </a:cubicBezTo>
                      <a:cubicBezTo>
                        <a:pt x="1285659" y="583"/>
                        <a:pt x="1295208" y="-2234"/>
                        <a:pt x="1302830" y="1914"/>
                      </a:cubicBezTo>
                      <a:cubicBezTo>
                        <a:pt x="1304049" y="2562"/>
                        <a:pt x="1305149" y="3363"/>
                        <a:pt x="1306131" y="4298"/>
                      </a:cubicBezTo>
                      <a:lnTo>
                        <a:pt x="1463933" y="118913"/>
                      </a:lnTo>
                      <a:cubicBezTo>
                        <a:pt x="1513796" y="155127"/>
                        <a:pt x="1554308" y="234744"/>
                        <a:pt x="1554308" y="296333"/>
                      </a:cubicBezTo>
                      <a:lnTo>
                        <a:pt x="1554308" y="1915151"/>
                      </a:lnTo>
                      <a:cubicBezTo>
                        <a:pt x="1554229" y="1981020"/>
                        <a:pt x="1500829" y="2034439"/>
                        <a:pt x="1434934" y="2034557"/>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9" name="Freeform 908">
                  <a:extLst>
                    <a:ext uri="{FF2B5EF4-FFF2-40B4-BE49-F238E27FC236}">
                      <a16:creationId xmlns:a16="http://schemas.microsoft.com/office/drawing/2014/main" id="{E2A42ADD-F49C-4485-065E-28FDC6DA6B73}"/>
                    </a:ext>
                  </a:extLst>
                </p:cNvPr>
                <p:cNvSpPr/>
                <p:nvPr/>
              </p:nvSpPr>
              <p:spPr>
                <a:xfrm>
                  <a:off x="10430888" y="1624326"/>
                  <a:ext cx="26799" cy="26789"/>
                </a:xfrm>
                <a:custGeom>
                  <a:avLst/>
                  <a:gdLst>
                    <a:gd name="connsiteX0" fmla="*/ 126996 w 126995"/>
                    <a:gd name="connsiteY0" fmla="*/ 63474 h 126947"/>
                    <a:gd name="connsiteX1" fmla="*/ 63498 w 126995"/>
                    <a:gd name="connsiteY1" fmla="*/ 0 h 126947"/>
                    <a:gd name="connsiteX2" fmla="*/ 0 w 126995"/>
                    <a:gd name="connsiteY2" fmla="*/ 63474 h 126947"/>
                    <a:gd name="connsiteX3" fmla="*/ 63498 w 126995"/>
                    <a:gd name="connsiteY3" fmla="*/ 126948 h 126947"/>
                    <a:gd name="connsiteX4" fmla="*/ 63538 w 126995"/>
                    <a:gd name="connsiteY4" fmla="*/ 126948 h 126947"/>
                    <a:gd name="connsiteX5" fmla="*/ 126996 w 126995"/>
                    <a:gd name="connsiteY5" fmla="*/ 63513 h 126947"/>
                    <a:gd name="connsiteX6" fmla="*/ 126996 w 126995"/>
                    <a:gd name="connsiteY6" fmla="*/ 63474 h 12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995" h="126947">
                      <a:moveTo>
                        <a:pt x="126996" y="63474"/>
                      </a:moveTo>
                      <a:cubicBezTo>
                        <a:pt x="126996" y="28418"/>
                        <a:pt x="98548" y="0"/>
                        <a:pt x="63498" y="0"/>
                      </a:cubicBezTo>
                      <a:cubicBezTo>
                        <a:pt x="28409" y="0"/>
                        <a:pt x="0" y="28418"/>
                        <a:pt x="0" y="63474"/>
                      </a:cubicBezTo>
                      <a:cubicBezTo>
                        <a:pt x="0" y="98530"/>
                        <a:pt x="28409" y="126948"/>
                        <a:pt x="63498" y="126948"/>
                      </a:cubicBezTo>
                      <a:cubicBezTo>
                        <a:pt x="63498" y="126948"/>
                        <a:pt x="63538" y="126948"/>
                        <a:pt x="63538" y="126948"/>
                      </a:cubicBezTo>
                      <a:cubicBezTo>
                        <a:pt x="98587" y="126948"/>
                        <a:pt x="126996" y="98545"/>
                        <a:pt x="126996" y="63513"/>
                      </a:cubicBezTo>
                      <a:cubicBezTo>
                        <a:pt x="126996" y="63501"/>
                        <a:pt x="126996" y="63486"/>
                        <a:pt x="126996" y="6347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0" name="Freeform 909">
                  <a:extLst>
                    <a:ext uri="{FF2B5EF4-FFF2-40B4-BE49-F238E27FC236}">
                      <a16:creationId xmlns:a16="http://schemas.microsoft.com/office/drawing/2014/main" id="{3D8A5ED3-E9BC-8B5B-9A5A-A87FC088E2E6}"/>
                    </a:ext>
                  </a:extLst>
                </p:cNvPr>
                <p:cNvSpPr/>
                <p:nvPr/>
              </p:nvSpPr>
              <p:spPr>
                <a:xfrm>
                  <a:off x="10445272" y="1626505"/>
                  <a:ext cx="10356" cy="10602"/>
                </a:xfrm>
                <a:custGeom>
                  <a:avLst/>
                  <a:gdLst>
                    <a:gd name="connsiteX0" fmla="*/ 38675 w 49076"/>
                    <a:gd name="connsiteY0" fmla="*/ 50241 h 50241"/>
                    <a:gd name="connsiteX1" fmla="*/ 28734 w 49076"/>
                    <a:gd name="connsiteY1" fmla="*/ 42896 h 50241"/>
                    <a:gd name="connsiteX2" fmla="*/ 6965 w 49076"/>
                    <a:gd name="connsiteY2" fmla="*/ 20233 h 50241"/>
                    <a:gd name="connsiteX3" fmla="*/ 600 w 49076"/>
                    <a:gd name="connsiteY3" fmla="*/ 6957 h 50241"/>
                    <a:gd name="connsiteX4" fmla="*/ 13881 w 49076"/>
                    <a:gd name="connsiteY4" fmla="*/ 594 h 50241"/>
                    <a:gd name="connsiteX5" fmla="*/ 48616 w 49076"/>
                    <a:gd name="connsiteY5" fmla="*/ 36769 h 50241"/>
                    <a:gd name="connsiteX6" fmla="*/ 41740 w 49076"/>
                    <a:gd name="connsiteY6" fmla="*/ 49719 h 50241"/>
                    <a:gd name="connsiteX7" fmla="*/ 41700 w 49076"/>
                    <a:gd name="connsiteY7" fmla="*/ 49731 h 50241"/>
                    <a:gd name="connsiteX8" fmla="*/ 38675 w 49076"/>
                    <a:gd name="connsiteY8" fmla="*/ 50241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6" h="50241">
                      <a:moveTo>
                        <a:pt x="38675" y="50241"/>
                      </a:moveTo>
                      <a:cubicBezTo>
                        <a:pt x="34117" y="50237"/>
                        <a:pt x="30070" y="47260"/>
                        <a:pt x="28734" y="42896"/>
                      </a:cubicBezTo>
                      <a:cubicBezTo>
                        <a:pt x="25472" y="32322"/>
                        <a:pt x="17417" y="23917"/>
                        <a:pt x="6965" y="20233"/>
                      </a:cubicBezTo>
                      <a:cubicBezTo>
                        <a:pt x="1543" y="18324"/>
                        <a:pt x="-1326" y="12381"/>
                        <a:pt x="600" y="6957"/>
                      </a:cubicBezTo>
                      <a:cubicBezTo>
                        <a:pt x="2525" y="1532"/>
                        <a:pt x="8458" y="-1315"/>
                        <a:pt x="13881" y="594"/>
                      </a:cubicBezTo>
                      <a:cubicBezTo>
                        <a:pt x="30502" y="6505"/>
                        <a:pt x="43390" y="19911"/>
                        <a:pt x="48616" y="36769"/>
                      </a:cubicBezTo>
                      <a:cubicBezTo>
                        <a:pt x="50306" y="42244"/>
                        <a:pt x="47201" y="48042"/>
                        <a:pt x="41740" y="49719"/>
                      </a:cubicBezTo>
                      <a:cubicBezTo>
                        <a:pt x="41740" y="49723"/>
                        <a:pt x="41700" y="49727"/>
                        <a:pt x="41700" y="49731"/>
                      </a:cubicBezTo>
                      <a:cubicBezTo>
                        <a:pt x="40718" y="50053"/>
                        <a:pt x="39696" y="50226"/>
                        <a:pt x="38675" y="50241"/>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8" name="Freeform 17">
                  <a:extLst>
                    <a:ext uri="{FF2B5EF4-FFF2-40B4-BE49-F238E27FC236}">
                      <a16:creationId xmlns:a16="http://schemas.microsoft.com/office/drawing/2014/main" id="{C11DEE12-3890-C7DF-85BF-008C15B6A1DE}"/>
                    </a:ext>
                  </a:extLst>
                </p:cNvPr>
                <p:cNvSpPr/>
                <p:nvPr/>
              </p:nvSpPr>
              <p:spPr>
                <a:xfrm>
                  <a:off x="9575684" y="1748406"/>
                  <a:ext cx="655049" cy="760867"/>
                </a:xfrm>
                <a:custGeom>
                  <a:avLst/>
                  <a:gdLst>
                    <a:gd name="connsiteX0" fmla="*/ 740957 w 3104179"/>
                    <a:gd name="connsiteY0" fmla="*/ 0 h 3605634"/>
                    <a:gd name="connsiteX1" fmla="*/ 661899 w 3104179"/>
                    <a:gd name="connsiteY1" fmla="*/ 103813 h 3605634"/>
                    <a:gd name="connsiteX2" fmla="*/ 819073 w 3104179"/>
                    <a:gd name="connsiteY2" fmla="*/ 761450 h 3605634"/>
                    <a:gd name="connsiteX3" fmla="*/ 740014 w 3104179"/>
                    <a:gd name="connsiteY3" fmla="*/ 865263 h 3605634"/>
                    <a:gd name="connsiteX4" fmla="*/ 81969 w 3104179"/>
                    <a:gd name="connsiteY4" fmla="*/ 865263 h 3605634"/>
                    <a:gd name="connsiteX5" fmla="*/ 2910 w 3104179"/>
                    <a:gd name="connsiteY5" fmla="*/ 969075 h 3605634"/>
                    <a:gd name="connsiteX6" fmla="*/ 607714 w 3104179"/>
                    <a:gd name="connsiteY6" fmla="*/ 3501822 h 3605634"/>
                    <a:gd name="connsiteX7" fmla="*/ 736360 w 3104179"/>
                    <a:gd name="connsiteY7" fmla="*/ 3605635 h 3605634"/>
                    <a:gd name="connsiteX8" fmla="*/ 3022212 w 3104179"/>
                    <a:gd name="connsiteY8" fmla="*/ 3605635 h 3605634"/>
                    <a:gd name="connsiteX9" fmla="*/ 3101270 w 3104179"/>
                    <a:gd name="connsiteY9" fmla="*/ 3501822 h 3605634"/>
                    <a:gd name="connsiteX10" fmla="*/ 2289862 w 3104179"/>
                    <a:gd name="connsiteY10" fmla="*/ 103813 h 3605634"/>
                    <a:gd name="connsiteX11" fmla="*/ 2161216 w 3104179"/>
                    <a:gd name="connsiteY11" fmla="*/ 0 h 3605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04179" h="3605634">
                      <a:moveTo>
                        <a:pt x="740957" y="0"/>
                      </a:moveTo>
                      <a:cubicBezTo>
                        <a:pt x="683825" y="0"/>
                        <a:pt x="648264" y="46702"/>
                        <a:pt x="661899" y="103813"/>
                      </a:cubicBezTo>
                      <a:lnTo>
                        <a:pt x="819073" y="761450"/>
                      </a:lnTo>
                      <a:cubicBezTo>
                        <a:pt x="832707" y="818561"/>
                        <a:pt x="797147" y="865263"/>
                        <a:pt x="740014" y="865263"/>
                      </a:cubicBezTo>
                      <a:lnTo>
                        <a:pt x="81969" y="865263"/>
                      </a:lnTo>
                      <a:cubicBezTo>
                        <a:pt x="24875" y="865263"/>
                        <a:pt x="-10724" y="911965"/>
                        <a:pt x="2910" y="969075"/>
                      </a:cubicBezTo>
                      <a:lnTo>
                        <a:pt x="607714" y="3501822"/>
                      </a:lnTo>
                      <a:cubicBezTo>
                        <a:pt x="621348" y="3558933"/>
                        <a:pt x="679227" y="3605635"/>
                        <a:pt x="736360" y="3605635"/>
                      </a:cubicBezTo>
                      <a:lnTo>
                        <a:pt x="3022212" y="3605635"/>
                      </a:lnTo>
                      <a:cubicBezTo>
                        <a:pt x="3079305" y="3605635"/>
                        <a:pt x="3114904" y="3558933"/>
                        <a:pt x="3101270" y="3501822"/>
                      </a:cubicBezTo>
                      <a:lnTo>
                        <a:pt x="2289862" y="103813"/>
                      </a:lnTo>
                      <a:cubicBezTo>
                        <a:pt x="2276227" y="46702"/>
                        <a:pt x="2218348" y="0"/>
                        <a:pt x="2161216" y="0"/>
                      </a:cubicBezTo>
                      <a:close/>
                    </a:path>
                  </a:pathLst>
                </a:custGeom>
                <a:solidFill>
                  <a:schemeClr val="tx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9" name="Freeform 18">
                  <a:extLst>
                    <a:ext uri="{FF2B5EF4-FFF2-40B4-BE49-F238E27FC236}">
                      <a16:creationId xmlns:a16="http://schemas.microsoft.com/office/drawing/2014/main" id="{43C49987-4EE6-27EF-9681-0E757185CC32}"/>
                    </a:ext>
                  </a:extLst>
                </p:cNvPr>
                <p:cNvSpPr/>
                <p:nvPr/>
              </p:nvSpPr>
              <p:spPr>
                <a:xfrm>
                  <a:off x="9726385" y="2404263"/>
                  <a:ext cx="84543" cy="72181"/>
                </a:xfrm>
                <a:custGeom>
                  <a:avLst/>
                  <a:gdLst>
                    <a:gd name="connsiteX0" fmla="*/ 386658 w 400634"/>
                    <a:gd name="connsiteY0" fmla="*/ 51896 h 342055"/>
                    <a:gd name="connsiteX1" fmla="*/ 332709 w 400634"/>
                    <a:gd name="connsiteY1" fmla="*/ 8337 h 342055"/>
                    <a:gd name="connsiteX2" fmla="*/ 292236 w 400634"/>
                    <a:gd name="connsiteY2" fmla="*/ 8337 h 342055"/>
                    <a:gd name="connsiteX3" fmla="*/ 202373 w 400634"/>
                    <a:gd name="connsiteY3" fmla="*/ 126368 h 342055"/>
                    <a:gd name="connsiteX4" fmla="*/ 202373 w 400634"/>
                    <a:gd name="connsiteY4" fmla="*/ 126368 h 342055"/>
                    <a:gd name="connsiteX5" fmla="*/ 157107 w 400634"/>
                    <a:gd name="connsiteY5" fmla="*/ 185757 h 342055"/>
                    <a:gd name="connsiteX6" fmla="*/ 132823 w 400634"/>
                    <a:gd name="connsiteY6" fmla="*/ 166118 h 342055"/>
                    <a:gd name="connsiteX7" fmla="*/ 131998 w 400634"/>
                    <a:gd name="connsiteY7" fmla="*/ 165529 h 342055"/>
                    <a:gd name="connsiteX8" fmla="*/ 79581 w 400634"/>
                    <a:gd name="connsiteY8" fmla="*/ 123383 h 342055"/>
                    <a:gd name="connsiteX9" fmla="*/ 39109 w 400634"/>
                    <a:gd name="connsiteY9" fmla="*/ 123383 h 342055"/>
                    <a:gd name="connsiteX10" fmla="*/ 5984 w 400634"/>
                    <a:gd name="connsiteY10" fmla="*/ 167021 h 342055"/>
                    <a:gd name="connsiteX11" fmla="*/ 7163 w 400634"/>
                    <a:gd name="connsiteY11" fmla="*/ 200644 h 342055"/>
                    <a:gd name="connsiteX12" fmla="*/ 48853 w 400634"/>
                    <a:gd name="connsiteY12" fmla="*/ 234266 h 342055"/>
                    <a:gd name="connsiteX13" fmla="*/ 63117 w 400634"/>
                    <a:gd name="connsiteY13" fmla="*/ 245775 h 342055"/>
                    <a:gd name="connsiteX14" fmla="*/ 113295 w 400634"/>
                    <a:gd name="connsiteY14" fmla="*/ 286231 h 342055"/>
                    <a:gd name="connsiteX15" fmla="*/ 172235 w 400634"/>
                    <a:gd name="connsiteY15" fmla="*/ 333718 h 342055"/>
                    <a:gd name="connsiteX16" fmla="*/ 212667 w 400634"/>
                    <a:gd name="connsiteY16" fmla="*/ 333718 h 342055"/>
                    <a:gd name="connsiteX17" fmla="*/ 312512 w 400634"/>
                    <a:gd name="connsiteY17" fmla="*/ 202372 h 342055"/>
                    <a:gd name="connsiteX18" fmla="*/ 343318 w 400634"/>
                    <a:gd name="connsiteY18" fmla="*/ 161915 h 342055"/>
                    <a:gd name="connsiteX19" fmla="*/ 352120 w 400634"/>
                    <a:gd name="connsiteY19" fmla="*/ 150367 h 342055"/>
                    <a:gd name="connsiteX20" fmla="*/ 382926 w 400634"/>
                    <a:gd name="connsiteY20" fmla="*/ 109910 h 342055"/>
                    <a:gd name="connsiteX21" fmla="*/ 396325 w 400634"/>
                    <a:gd name="connsiteY21" fmla="*/ 92353 h 342055"/>
                    <a:gd name="connsiteX22" fmla="*/ 386658 w 400634"/>
                    <a:gd name="connsiteY22" fmla="*/ 51896 h 34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634" h="342055">
                      <a:moveTo>
                        <a:pt x="386658" y="51896"/>
                      </a:moveTo>
                      <a:lnTo>
                        <a:pt x="332709" y="8337"/>
                      </a:lnTo>
                      <a:cubicBezTo>
                        <a:pt x="318917" y="-2779"/>
                        <a:pt x="300685" y="-2779"/>
                        <a:pt x="292236" y="8337"/>
                      </a:cubicBezTo>
                      <a:lnTo>
                        <a:pt x="202373" y="126368"/>
                      </a:lnTo>
                      <a:lnTo>
                        <a:pt x="202373" y="126368"/>
                      </a:lnTo>
                      <a:lnTo>
                        <a:pt x="157107" y="185757"/>
                      </a:lnTo>
                      <a:lnTo>
                        <a:pt x="132823" y="166118"/>
                      </a:lnTo>
                      <a:lnTo>
                        <a:pt x="131998" y="165529"/>
                      </a:lnTo>
                      <a:lnTo>
                        <a:pt x="79581" y="123383"/>
                      </a:lnTo>
                      <a:cubicBezTo>
                        <a:pt x="65789" y="112268"/>
                        <a:pt x="47596" y="112268"/>
                        <a:pt x="39109" y="123383"/>
                      </a:cubicBezTo>
                      <a:lnTo>
                        <a:pt x="5984" y="167021"/>
                      </a:lnTo>
                      <a:cubicBezTo>
                        <a:pt x="-2464" y="178137"/>
                        <a:pt x="-1874" y="193259"/>
                        <a:pt x="7163" y="200644"/>
                      </a:cubicBezTo>
                      <a:lnTo>
                        <a:pt x="48853" y="234266"/>
                      </a:lnTo>
                      <a:lnTo>
                        <a:pt x="63117" y="245775"/>
                      </a:lnTo>
                      <a:lnTo>
                        <a:pt x="113295" y="286231"/>
                      </a:lnTo>
                      <a:lnTo>
                        <a:pt x="172235" y="333718"/>
                      </a:lnTo>
                      <a:cubicBezTo>
                        <a:pt x="185987" y="344835"/>
                        <a:pt x="204219" y="344835"/>
                        <a:pt x="212667" y="333718"/>
                      </a:cubicBezTo>
                      <a:lnTo>
                        <a:pt x="312512" y="202372"/>
                      </a:lnTo>
                      <a:lnTo>
                        <a:pt x="343318" y="161915"/>
                      </a:lnTo>
                      <a:lnTo>
                        <a:pt x="352120" y="150367"/>
                      </a:lnTo>
                      <a:cubicBezTo>
                        <a:pt x="360568" y="139212"/>
                        <a:pt x="374438" y="121027"/>
                        <a:pt x="382926" y="109910"/>
                      </a:cubicBezTo>
                      <a:lnTo>
                        <a:pt x="396325" y="92353"/>
                      </a:lnTo>
                      <a:cubicBezTo>
                        <a:pt x="404773" y="81198"/>
                        <a:pt x="400411" y="63012"/>
                        <a:pt x="386658" y="51896"/>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0" name="Freeform 19">
                  <a:extLst>
                    <a:ext uri="{FF2B5EF4-FFF2-40B4-BE49-F238E27FC236}">
                      <a16:creationId xmlns:a16="http://schemas.microsoft.com/office/drawing/2014/main" id="{71D58934-F353-ECAC-7889-481285E5218A}"/>
                    </a:ext>
                  </a:extLst>
                </p:cNvPr>
                <p:cNvSpPr/>
                <p:nvPr/>
              </p:nvSpPr>
              <p:spPr>
                <a:xfrm>
                  <a:off x="9847152" y="2424340"/>
                  <a:ext cx="340894" cy="32002"/>
                </a:xfrm>
                <a:custGeom>
                  <a:avLst/>
                  <a:gdLst>
                    <a:gd name="connsiteX0" fmla="*/ 1547472 w 1615445"/>
                    <a:gd name="connsiteY0" fmla="*/ 0 h 151654"/>
                    <a:gd name="connsiteX1" fmla="*/ 31809 w 1615445"/>
                    <a:gd name="connsiteY1" fmla="*/ 0 h 151654"/>
                    <a:gd name="connsiteX2" fmla="*/ 1121 w 1615445"/>
                    <a:gd name="connsiteY2" fmla="*/ 40260 h 151654"/>
                    <a:gd name="connsiteX3" fmla="*/ 18096 w 1615445"/>
                    <a:gd name="connsiteY3" fmla="*/ 111394 h 151654"/>
                    <a:gd name="connsiteX4" fmla="*/ 67998 w 1615445"/>
                    <a:gd name="connsiteY4" fmla="*/ 151654 h 151654"/>
                    <a:gd name="connsiteX5" fmla="*/ 1583661 w 1615445"/>
                    <a:gd name="connsiteY5" fmla="*/ 151654 h 151654"/>
                    <a:gd name="connsiteX6" fmla="*/ 1614310 w 1615445"/>
                    <a:gd name="connsiteY6" fmla="*/ 111394 h 151654"/>
                    <a:gd name="connsiteX7" fmla="*/ 1597335 w 1615445"/>
                    <a:gd name="connsiteY7" fmla="*/ 40457 h 151654"/>
                    <a:gd name="connsiteX8" fmla="*/ 1547472 w 1615445"/>
                    <a:gd name="connsiteY8" fmla="*/ 0 h 15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5" h="151654">
                      <a:moveTo>
                        <a:pt x="1547472" y="0"/>
                      </a:moveTo>
                      <a:lnTo>
                        <a:pt x="31809" y="0"/>
                      </a:lnTo>
                      <a:cubicBezTo>
                        <a:pt x="9648" y="0"/>
                        <a:pt x="-4144" y="18108"/>
                        <a:pt x="1121" y="40260"/>
                      </a:cubicBezTo>
                      <a:lnTo>
                        <a:pt x="18096" y="111394"/>
                      </a:lnTo>
                      <a:cubicBezTo>
                        <a:pt x="23400" y="133507"/>
                        <a:pt x="45837" y="151654"/>
                        <a:pt x="67998" y="151654"/>
                      </a:cubicBezTo>
                      <a:lnTo>
                        <a:pt x="1583661" y="151654"/>
                      </a:lnTo>
                      <a:cubicBezTo>
                        <a:pt x="1605822" y="151654"/>
                        <a:pt x="1619614" y="133507"/>
                        <a:pt x="1614310" y="111394"/>
                      </a:cubicBezTo>
                      <a:lnTo>
                        <a:pt x="1597335" y="40457"/>
                      </a:lnTo>
                      <a:cubicBezTo>
                        <a:pt x="1592030" y="18108"/>
                        <a:pt x="1569633" y="0"/>
                        <a:pt x="1547472"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1" name="Freeform 20">
                  <a:extLst>
                    <a:ext uri="{FF2B5EF4-FFF2-40B4-BE49-F238E27FC236}">
                      <a16:creationId xmlns:a16="http://schemas.microsoft.com/office/drawing/2014/main" id="{D6170EBE-A82C-F287-6DF9-E7FEE8EF1378}"/>
                    </a:ext>
                  </a:extLst>
                </p:cNvPr>
                <p:cNvSpPr/>
                <p:nvPr/>
              </p:nvSpPr>
              <p:spPr>
                <a:xfrm>
                  <a:off x="9627208" y="1988933"/>
                  <a:ext cx="84555" cy="72154"/>
                </a:xfrm>
                <a:custGeom>
                  <a:avLst/>
                  <a:gdLst>
                    <a:gd name="connsiteX0" fmla="*/ 386654 w 400695"/>
                    <a:gd name="connsiteY0" fmla="*/ 51887 h 341927"/>
                    <a:gd name="connsiteX1" fmla="*/ 332704 w 400695"/>
                    <a:gd name="connsiteY1" fmla="*/ 8366 h 341927"/>
                    <a:gd name="connsiteX2" fmla="*/ 292232 w 400695"/>
                    <a:gd name="connsiteY2" fmla="*/ 8366 h 341927"/>
                    <a:gd name="connsiteX3" fmla="*/ 202368 w 400695"/>
                    <a:gd name="connsiteY3" fmla="*/ 126201 h 341927"/>
                    <a:gd name="connsiteX4" fmla="*/ 202368 w 400695"/>
                    <a:gd name="connsiteY4" fmla="*/ 126201 h 341927"/>
                    <a:gd name="connsiteX5" fmla="*/ 157102 w 400695"/>
                    <a:gd name="connsiteY5" fmla="*/ 185590 h 341927"/>
                    <a:gd name="connsiteX6" fmla="*/ 132819 w 400695"/>
                    <a:gd name="connsiteY6" fmla="*/ 165951 h 341927"/>
                    <a:gd name="connsiteX7" fmla="*/ 131994 w 400695"/>
                    <a:gd name="connsiteY7" fmla="*/ 165362 h 341927"/>
                    <a:gd name="connsiteX8" fmla="*/ 79655 w 400695"/>
                    <a:gd name="connsiteY8" fmla="*/ 123373 h 341927"/>
                    <a:gd name="connsiteX9" fmla="*/ 39183 w 400695"/>
                    <a:gd name="connsiteY9" fmla="*/ 123373 h 341927"/>
                    <a:gd name="connsiteX10" fmla="*/ 5980 w 400695"/>
                    <a:gd name="connsiteY10" fmla="*/ 166894 h 341927"/>
                    <a:gd name="connsiteX11" fmla="*/ 7198 w 400695"/>
                    <a:gd name="connsiteY11" fmla="*/ 200516 h 341927"/>
                    <a:gd name="connsiteX12" fmla="*/ 48849 w 400695"/>
                    <a:gd name="connsiteY12" fmla="*/ 234099 h 341927"/>
                    <a:gd name="connsiteX13" fmla="*/ 63152 w 400695"/>
                    <a:gd name="connsiteY13" fmla="*/ 245647 h 341927"/>
                    <a:gd name="connsiteX14" fmla="*/ 113408 w 400695"/>
                    <a:gd name="connsiteY14" fmla="*/ 286103 h 341927"/>
                    <a:gd name="connsiteX15" fmla="*/ 172348 w 400695"/>
                    <a:gd name="connsiteY15" fmla="*/ 333591 h 341927"/>
                    <a:gd name="connsiteX16" fmla="*/ 212781 w 400695"/>
                    <a:gd name="connsiteY16" fmla="*/ 333591 h 341927"/>
                    <a:gd name="connsiteX17" fmla="*/ 312743 w 400695"/>
                    <a:gd name="connsiteY17" fmla="*/ 202323 h 341927"/>
                    <a:gd name="connsiteX18" fmla="*/ 343549 w 400695"/>
                    <a:gd name="connsiteY18" fmla="*/ 161905 h 341927"/>
                    <a:gd name="connsiteX19" fmla="*/ 352351 w 400695"/>
                    <a:gd name="connsiteY19" fmla="*/ 150318 h 341927"/>
                    <a:gd name="connsiteX20" fmla="*/ 383157 w 400695"/>
                    <a:gd name="connsiteY20" fmla="*/ 109901 h 341927"/>
                    <a:gd name="connsiteX21" fmla="*/ 396517 w 400695"/>
                    <a:gd name="connsiteY21" fmla="*/ 92344 h 341927"/>
                    <a:gd name="connsiteX22" fmla="*/ 386654 w 400695"/>
                    <a:gd name="connsiteY22" fmla="*/ 51887 h 34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695" h="341927">
                      <a:moveTo>
                        <a:pt x="386654" y="51887"/>
                      </a:moveTo>
                      <a:lnTo>
                        <a:pt x="332704" y="8366"/>
                      </a:lnTo>
                      <a:cubicBezTo>
                        <a:pt x="318913" y="-2789"/>
                        <a:pt x="300680" y="-2789"/>
                        <a:pt x="292232" y="8366"/>
                      </a:cubicBezTo>
                      <a:lnTo>
                        <a:pt x="202368" y="126201"/>
                      </a:lnTo>
                      <a:lnTo>
                        <a:pt x="202368" y="126201"/>
                      </a:lnTo>
                      <a:lnTo>
                        <a:pt x="157102" y="185590"/>
                      </a:lnTo>
                      <a:lnTo>
                        <a:pt x="132819" y="165951"/>
                      </a:lnTo>
                      <a:cubicBezTo>
                        <a:pt x="132583" y="165715"/>
                        <a:pt x="132269" y="165598"/>
                        <a:pt x="131994" y="165362"/>
                      </a:cubicBezTo>
                      <a:lnTo>
                        <a:pt x="79655" y="123373"/>
                      </a:lnTo>
                      <a:cubicBezTo>
                        <a:pt x="65863" y="112257"/>
                        <a:pt x="47670" y="112257"/>
                        <a:pt x="39183" y="123373"/>
                      </a:cubicBezTo>
                      <a:lnTo>
                        <a:pt x="5980" y="166894"/>
                      </a:lnTo>
                      <a:cubicBezTo>
                        <a:pt x="-2468" y="178009"/>
                        <a:pt x="-1878" y="193132"/>
                        <a:pt x="7198" y="200516"/>
                      </a:cubicBezTo>
                      <a:lnTo>
                        <a:pt x="48849" y="234099"/>
                      </a:lnTo>
                      <a:lnTo>
                        <a:pt x="63152" y="245647"/>
                      </a:lnTo>
                      <a:lnTo>
                        <a:pt x="113408" y="286103"/>
                      </a:lnTo>
                      <a:lnTo>
                        <a:pt x="172348" y="333591"/>
                      </a:lnTo>
                      <a:cubicBezTo>
                        <a:pt x="186101" y="344707"/>
                        <a:pt x="204333" y="344707"/>
                        <a:pt x="212781" y="333591"/>
                      </a:cubicBezTo>
                      <a:lnTo>
                        <a:pt x="312743" y="202323"/>
                      </a:lnTo>
                      <a:cubicBezTo>
                        <a:pt x="321231" y="191246"/>
                        <a:pt x="335101" y="173021"/>
                        <a:pt x="343549" y="161905"/>
                      </a:cubicBezTo>
                      <a:lnTo>
                        <a:pt x="352351" y="150318"/>
                      </a:lnTo>
                      <a:cubicBezTo>
                        <a:pt x="360839" y="139242"/>
                        <a:pt x="374670" y="121016"/>
                        <a:pt x="383157" y="109901"/>
                      </a:cubicBezTo>
                      <a:lnTo>
                        <a:pt x="396517" y="92344"/>
                      </a:lnTo>
                      <a:cubicBezTo>
                        <a:pt x="404768" y="81189"/>
                        <a:pt x="400446" y="63003"/>
                        <a:pt x="386654" y="5188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2" name="Freeform 21">
                  <a:extLst>
                    <a:ext uri="{FF2B5EF4-FFF2-40B4-BE49-F238E27FC236}">
                      <a16:creationId xmlns:a16="http://schemas.microsoft.com/office/drawing/2014/main" id="{7A53BD6F-C809-5544-3D1C-1ED531909583}"/>
                    </a:ext>
                  </a:extLst>
                </p:cNvPr>
                <p:cNvSpPr/>
                <p:nvPr/>
              </p:nvSpPr>
              <p:spPr>
                <a:xfrm>
                  <a:off x="9747974" y="2009008"/>
                  <a:ext cx="340894" cy="32019"/>
                </a:xfrm>
                <a:custGeom>
                  <a:avLst/>
                  <a:gdLst>
                    <a:gd name="connsiteX0" fmla="*/ 1547472 w 1615445"/>
                    <a:gd name="connsiteY0" fmla="*/ 0 h 151732"/>
                    <a:gd name="connsiteX1" fmla="*/ 31809 w 1615445"/>
                    <a:gd name="connsiteY1" fmla="*/ 0 h 151732"/>
                    <a:gd name="connsiteX2" fmla="*/ 1121 w 1615445"/>
                    <a:gd name="connsiteY2" fmla="*/ 40260 h 151732"/>
                    <a:gd name="connsiteX3" fmla="*/ 18135 w 1615445"/>
                    <a:gd name="connsiteY3" fmla="*/ 111511 h 151732"/>
                    <a:gd name="connsiteX4" fmla="*/ 67998 w 1615445"/>
                    <a:gd name="connsiteY4" fmla="*/ 151732 h 151732"/>
                    <a:gd name="connsiteX5" fmla="*/ 1583661 w 1615445"/>
                    <a:gd name="connsiteY5" fmla="*/ 151732 h 151732"/>
                    <a:gd name="connsiteX6" fmla="*/ 1614310 w 1615445"/>
                    <a:gd name="connsiteY6" fmla="*/ 111511 h 151732"/>
                    <a:gd name="connsiteX7" fmla="*/ 1597335 w 1615445"/>
                    <a:gd name="connsiteY7" fmla="*/ 40378 h 151732"/>
                    <a:gd name="connsiteX8" fmla="*/ 1547472 w 1615445"/>
                    <a:gd name="connsiteY8" fmla="*/ 0 h 15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5" h="151732">
                      <a:moveTo>
                        <a:pt x="1547472" y="0"/>
                      </a:moveTo>
                      <a:lnTo>
                        <a:pt x="31809" y="0"/>
                      </a:lnTo>
                      <a:cubicBezTo>
                        <a:pt x="9648" y="0"/>
                        <a:pt x="-4144" y="18107"/>
                        <a:pt x="1121" y="40260"/>
                      </a:cubicBezTo>
                      <a:lnTo>
                        <a:pt x="18135" y="111511"/>
                      </a:lnTo>
                      <a:cubicBezTo>
                        <a:pt x="23400" y="133664"/>
                        <a:pt x="45876" y="151732"/>
                        <a:pt x="67998" y="151732"/>
                      </a:cubicBezTo>
                      <a:lnTo>
                        <a:pt x="1583661" y="151732"/>
                      </a:lnTo>
                      <a:cubicBezTo>
                        <a:pt x="1605822" y="151732"/>
                        <a:pt x="1619614" y="133664"/>
                        <a:pt x="1614310" y="111511"/>
                      </a:cubicBezTo>
                      <a:lnTo>
                        <a:pt x="1597335" y="40378"/>
                      </a:lnTo>
                      <a:cubicBezTo>
                        <a:pt x="1592227" y="18107"/>
                        <a:pt x="1569594" y="0"/>
                        <a:pt x="1547472"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3" name="Freeform 22">
                  <a:extLst>
                    <a:ext uri="{FF2B5EF4-FFF2-40B4-BE49-F238E27FC236}">
                      <a16:creationId xmlns:a16="http://schemas.microsoft.com/office/drawing/2014/main" id="{12133245-298D-27DB-8122-CC87491D6138}"/>
                    </a:ext>
                  </a:extLst>
                </p:cNvPr>
                <p:cNvSpPr/>
                <p:nvPr/>
              </p:nvSpPr>
              <p:spPr>
                <a:xfrm>
                  <a:off x="9651984" y="2092764"/>
                  <a:ext cx="84572" cy="72179"/>
                </a:xfrm>
                <a:custGeom>
                  <a:avLst/>
                  <a:gdLst>
                    <a:gd name="connsiteX0" fmla="*/ 386733 w 400775"/>
                    <a:gd name="connsiteY0" fmla="*/ 51887 h 342045"/>
                    <a:gd name="connsiteX1" fmla="*/ 332783 w 400775"/>
                    <a:gd name="connsiteY1" fmla="*/ 8367 h 342045"/>
                    <a:gd name="connsiteX2" fmla="*/ 292311 w 400775"/>
                    <a:gd name="connsiteY2" fmla="*/ 8367 h 342045"/>
                    <a:gd name="connsiteX3" fmla="*/ 202447 w 400775"/>
                    <a:gd name="connsiteY3" fmla="*/ 126202 h 342045"/>
                    <a:gd name="connsiteX4" fmla="*/ 202447 w 400775"/>
                    <a:gd name="connsiteY4" fmla="*/ 126202 h 342045"/>
                    <a:gd name="connsiteX5" fmla="*/ 157102 w 400775"/>
                    <a:gd name="connsiteY5" fmla="*/ 185944 h 342045"/>
                    <a:gd name="connsiteX6" fmla="*/ 132858 w 400775"/>
                    <a:gd name="connsiteY6" fmla="*/ 166305 h 342045"/>
                    <a:gd name="connsiteX7" fmla="*/ 131994 w 400775"/>
                    <a:gd name="connsiteY7" fmla="*/ 165715 h 342045"/>
                    <a:gd name="connsiteX8" fmla="*/ 79655 w 400775"/>
                    <a:gd name="connsiteY8" fmla="*/ 123491 h 342045"/>
                    <a:gd name="connsiteX9" fmla="*/ 39183 w 400775"/>
                    <a:gd name="connsiteY9" fmla="*/ 123491 h 342045"/>
                    <a:gd name="connsiteX10" fmla="*/ 5980 w 400775"/>
                    <a:gd name="connsiteY10" fmla="*/ 167012 h 342045"/>
                    <a:gd name="connsiteX11" fmla="*/ 7198 w 400775"/>
                    <a:gd name="connsiteY11" fmla="*/ 200634 h 342045"/>
                    <a:gd name="connsiteX12" fmla="*/ 48849 w 400775"/>
                    <a:gd name="connsiteY12" fmla="*/ 234256 h 342045"/>
                    <a:gd name="connsiteX13" fmla="*/ 63152 w 400775"/>
                    <a:gd name="connsiteY13" fmla="*/ 245765 h 342045"/>
                    <a:gd name="connsiteX14" fmla="*/ 113290 w 400775"/>
                    <a:gd name="connsiteY14" fmla="*/ 286261 h 342045"/>
                    <a:gd name="connsiteX15" fmla="*/ 172230 w 400775"/>
                    <a:gd name="connsiteY15" fmla="*/ 333709 h 342045"/>
                    <a:gd name="connsiteX16" fmla="*/ 212703 w 400775"/>
                    <a:gd name="connsiteY16" fmla="*/ 333709 h 342045"/>
                    <a:gd name="connsiteX17" fmla="*/ 312626 w 400775"/>
                    <a:gd name="connsiteY17" fmla="*/ 202480 h 342045"/>
                    <a:gd name="connsiteX18" fmla="*/ 343432 w 400775"/>
                    <a:gd name="connsiteY18" fmla="*/ 162023 h 342045"/>
                    <a:gd name="connsiteX19" fmla="*/ 352233 w 400775"/>
                    <a:gd name="connsiteY19" fmla="*/ 150475 h 342045"/>
                    <a:gd name="connsiteX20" fmla="*/ 383039 w 400775"/>
                    <a:gd name="connsiteY20" fmla="*/ 110019 h 342045"/>
                    <a:gd name="connsiteX21" fmla="*/ 396438 w 400775"/>
                    <a:gd name="connsiteY21" fmla="*/ 92461 h 342045"/>
                    <a:gd name="connsiteX22" fmla="*/ 386733 w 400775"/>
                    <a:gd name="connsiteY22" fmla="*/ 51887 h 3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775" h="342045">
                      <a:moveTo>
                        <a:pt x="386733" y="51887"/>
                      </a:moveTo>
                      <a:lnTo>
                        <a:pt x="332783" y="8367"/>
                      </a:lnTo>
                      <a:cubicBezTo>
                        <a:pt x="318991" y="-2789"/>
                        <a:pt x="300759" y="-2789"/>
                        <a:pt x="292311" y="8367"/>
                      </a:cubicBezTo>
                      <a:lnTo>
                        <a:pt x="202447" y="126202"/>
                      </a:lnTo>
                      <a:lnTo>
                        <a:pt x="202447" y="126202"/>
                      </a:lnTo>
                      <a:lnTo>
                        <a:pt x="157102" y="185944"/>
                      </a:lnTo>
                      <a:lnTo>
                        <a:pt x="132858" y="166305"/>
                      </a:lnTo>
                      <a:cubicBezTo>
                        <a:pt x="132583" y="166305"/>
                        <a:pt x="132269" y="165951"/>
                        <a:pt x="131994" y="165715"/>
                      </a:cubicBezTo>
                      <a:lnTo>
                        <a:pt x="79655" y="123491"/>
                      </a:lnTo>
                      <a:cubicBezTo>
                        <a:pt x="65863" y="112376"/>
                        <a:pt x="47670" y="112376"/>
                        <a:pt x="39183" y="123491"/>
                      </a:cubicBezTo>
                      <a:lnTo>
                        <a:pt x="5980" y="167012"/>
                      </a:lnTo>
                      <a:cubicBezTo>
                        <a:pt x="-2468" y="178167"/>
                        <a:pt x="-1878" y="193250"/>
                        <a:pt x="7198" y="200634"/>
                      </a:cubicBezTo>
                      <a:lnTo>
                        <a:pt x="48849" y="234256"/>
                      </a:lnTo>
                      <a:lnTo>
                        <a:pt x="63152" y="245765"/>
                      </a:lnTo>
                      <a:lnTo>
                        <a:pt x="113290" y="286261"/>
                      </a:lnTo>
                      <a:lnTo>
                        <a:pt x="172230" y="333709"/>
                      </a:lnTo>
                      <a:cubicBezTo>
                        <a:pt x="185983" y="344825"/>
                        <a:pt x="204215" y="344825"/>
                        <a:pt x="212703" y="333709"/>
                      </a:cubicBezTo>
                      <a:lnTo>
                        <a:pt x="312626" y="202480"/>
                      </a:lnTo>
                      <a:lnTo>
                        <a:pt x="343432" y="162023"/>
                      </a:lnTo>
                      <a:lnTo>
                        <a:pt x="352233" y="150475"/>
                      </a:lnTo>
                      <a:lnTo>
                        <a:pt x="383039" y="110019"/>
                      </a:lnTo>
                      <a:lnTo>
                        <a:pt x="396438" y="92461"/>
                      </a:lnTo>
                      <a:cubicBezTo>
                        <a:pt x="404847" y="81188"/>
                        <a:pt x="400721" y="63042"/>
                        <a:pt x="386733" y="5188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4" name="Freeform 23">
                  <a:extLst>
                    <a:ext uri="{FF2B5EF4-FFF2-40B4-BE49-F238E27FC236}">
                      <a16:creationId xmlns:a16="http://schemas.microsoft.com/office/drawing/2014/main" id="{9D9E1CA5-DDF1-35B4-A61A-B37071DD8DC9}"/>
                    </a:ext>
                  </a:extLst>
                </p:cNvPr>
                <p:cNvSpPr/>
                <p:nvPr/>
              </p:nvSpPr>
              <p:spPr>
                <a:xfrm>
                  <a:off x="9772767" y="2112847"/>
                  <a:ext cx="340899" cy="31994"/>
                </a:xfrm>
                <a:custGeom>
                  <a:avLst/>
                  <a:gdLst>
                    <a:gd name="connsiteX0" fmla="*/ 1547472 w 1615469"/>
                    <a:gd name="connsiteY0" fmla="*/ 0 h 151614"/>
                    <a:gd name="connsiteX1" fmla="*/ 31809 w 1615469"/>
                    <a:gd name="connsiteY1" fmla="*/ 0 h 151614"/>
                    <a:gd name="connsiteX2" fmla="*/ 1121 w 1615469"/>
                    <a:gd name="connsiteY2" fmla="*/ 40221 h 151614"/>
                    <a:gd name="connsiteX3" fmla="*/ 18135 w 1615469"/>
                    <a:gd name="connsiteY3" fmla="*/ 111354 h 151614"/>
                    <a:gd name="connsiteX4" fmla="*/ 67998 w 1615469"/>
                    <a:gd name="connsiteY4" fmla="*/ 151614 h 151614"/>
                    <a:gd name="connsiteX5" fmla="*/ 1583661 w 1615469"/>
                    <a:gd name="connsiteY5" fmla="*/ 151614 h 151614"/>
                    <a:gd name="connsiteX6" fmla="*/ 1614349 w 1615469"/>
                    <a:gd name="connsiteY6" fmla="*/ 111354 h 151614"/>
                    <a:gd name="connsiteX7" fmla="*/ 1597335 w 1615469"/>
                    <a:gd name="connsiteY7" fmla="*/ 40221 h 151614"/>
                    <a:gd name="connsiteX8" fmla="*/ 1547472 w 1615469"/>
                    <a:gd name="connsiteY8"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69" h="151614">
                      <a:moveTo>
                        <a:pt x="1547472" y="0"/>
                      </a:moveTo>
                      <a:lnTo>
                        <a:pt x="31809" y="0"/>
                      </a:lnTo>
                      <a:cubicBezTo>
                        <a:pt x="9648" y="0"/>
                        <a:pt x="-4144" y="18107"/>
                        <a:pt x="1121" y="40221"/>
                      </a:cubicBezTo>
                      <a:lnTo>
                        <a:pt x="18135" y="111354"/>
                      </a:lnTo>
                      <a:cubicBezTo>
                        <a:pt x="23400" y="133507"/>
                        <a:pt x="45876" y="151614"/>
                        <a:pt x="67998" y="151614"/>
                      </a:cubicBezTo>
                      <a:lnTo>
                        <a:pt x="1583661" y="151614"/>
                      </a:lnTo>
                      <a:cubicBezTo>
                        <a:pt x="1605822" y="151614"/>
                        <a:pt x="1619614" y="133507"/>
                        <a:pt x="1614349" y="111354"/>
                      </a:cubicBezTo>
                      <a:lnTo>
                        <a:pt x="1597335" y="40221"/>
                      </a:lnTo>
                      <a:cubicBezTo>
                        <a:pt x="1592070" y="18107"/>
                        <a:pt x="1569633" y="0"/>
                        <a:pt x="1547472"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5" name="Freeform 24">
                  <a:extLst>
                    <a:ext uri="{FF2B5EF4-FFF2-40B4-BE49-F238E27FC236}">
                      <a16:creationId xmlns:a16="http://schemas.microsoft.com/office/drawing/2014/main" id="{4B238AF8-4C26-A8DF-5D63-8B6406F0F86F}"/>
                    </a:ext>
                  </a:extLst>
                </p:cNvPr>
                <p:cNvSpPr/>
                <p:nvPr/>
              </p:nvSpPr>
              <p:spPr>
                <a:xfrm>
                  <a:off x="9676797" y="2196601"/>
                  <a:ext cx="84565" cy="72098"/>
                </a:xfrm>
                <a:custGeom>
                  <a:avLst/>
                  <a:gdLst>
                    <a:gd name="connsiteX0" fmla="*/ 386635 w 400740"/>
                    <a:gd name="connsiteY0" fmla="*/ 51857 h 341662"/>
                    <a:gd name="connsiteX1" fmla="*/ 332685 w 400740"/>
                    <a:gd name="connsiteY1" fmla="*/ 8337 h 341662"/>
                    <a:gd name="connsiteX2" fmla="*/ 292213 w 400740"/>
                    <a:gd name="connsiteY2" fmla="*/ 8337 h 341662"/>
                    <a:gd name="connsiteX3" fmla="*/ 202349 w 400740"/>
                    <a:gd name="connsiteY3" fmla="*/ 126172 h 341662"/>
                    <a:gd name="connsiteX4" fmla="*/ 202349 w 400740"/>
                    <a:gd name="connsiteY4" fmla="*/ 126172 h 341662"/>
                    <a:gd name="connsiteX5" fmla="*/ 157083 w 400740"/>
                    <a:gd name="connsiteY5" fmla="*/ 185600 h 341662"/>
                    <a:gd name="connsiteX6" fmla="*/ 132839 w 400740"/>
                    <a:gd name="connsiteY6" fmla="*/ 165961 h 341662"/>
                    <a:gd name="connsiteX7" fmla="*/ 131974 w 400740"/>
                    <a:gd name="connsiteY7" fmla="*/ 165372 h 341662"/>
                    <a:gd name="connsiteX8" fmla="*/ 79636 w 400740"/>
                    <a:gd name="connsiteY8" fmla="*/ 123108 h 341662"/>
                    <a:gd name="connsiteX9" fmla="*/ 39163 w 400740"/>
                    <a:gd name="connsiteY9" fmla="*/ 123108 h 341662"/>
                    <a:gd name="connsiteX10" fmla="*/ 6000 w 400740"/>
                    <a:gd name="connsiteY10" fmla="*/ 166668 h 341662"/>
                    <a:gd name="connsiteX11" fmla="*/ 7179 w 400740"/>
                    <a:gd name="connsiteY11" fmla="*/ 200251 h 341662"/>
                    <a:gd name="connsiteX12" fmla="*/ 48830 w 400740"/>
                    <a:gd name="connsiteY12" fmla="*/ 233873 h 341662"/>
                    <a:gd name="connsiteX13" fmla="*/ 63132 w 400740"/>
                    <a:gd name="connsiteY13" fmla="*/ 245382 h 341662"/>
                    <a:gd name="connsiteX14" fmla="*/ 113271 w 400740"/>
                    <a:gd name="connsiteY14" fmla="*/ 285878 h 341662"/>
                    <a:gd name="connsiteX15" fmla="*/ 172211 w 400740"/>
                    <a:gd name="connsiteY15" fmla="*/ 333326 h 341662"/>
                    <a:gd name="connsiteX16" fmla="*/ 212683 w 400740"/>
                    <a:gd name="connsiteY16" fmla="*/ 333326 h 341662"/>
                    <a:gd name="connsiteX17" fmla="*/ 312606 w 400740"/>
                    <a:gd name="connsiteY17" fmla="*/ 202097 h 341662"/>
                    <a:gd name="connsiteX18" fmla="*/ 343412 w 400740"/>
                    <a:gd name="connsiteY18" fmla="*/ 161640 h 341662"/>
                    <a:gd name="connsiteX19" fmla="*/ 352214 w 400740"/>
                    <a:gd name="connsiteY19" fmla="*/ 150093 h 341662"/>
                    <a:gd name="connsiteX20" fmla="*/ 383059 w 400740"/>
                    <a:gd name="connsiteY20" fmla="*/ 109636 h 341662"/>
                    <a:gd name="connsiteX21" fmla="*/ 396419 w 400740"/>
                    <a:gd name="connsiteY21" fmla="*/ 92078 h 341662"/>
                    <a:gd name="connsiteX22" fmla="*/ 386635 w 400740"/>
                    <a:gd name="connsiteY22" fmla="*/ 51857 h 34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740" h="341662">
                      <a:moveTo>
                        <a:pt x="386635" y="51857"/>
                      </a:moveTo>
                      <a:lnTo>
                        <a:pt x="332685" y="8337"/>
                      </a:lnTo>
                      <a:cubicBezTo>
                        <a:pt x="318932" y="-2779"/>
                        <a:pt x="300700" y="-2779"/>
                        <a:pt x="292213" y="8337"/>
                      </a:cubicBezTo>
                      <a:lnTo>
                        <a:pt x="202349" y="126172"/>
                      </a:lnTo>
                      <a:lnTo>
                        <a:pt x="202349" y="126172"/>
                      </a:lnTo>
                      <a:lnTo>
                        <a:pt x="157083" y="185600"/>
                      </a:lnTo>
                      <a:lnTo>
                        <a:pt x="132839" y="165961"/>
                      </a:lnTo>
                      <a:cubicBezTo>
                        <a:pt x="132564" y="165725"/>
                        <a:pt x="132249" y="165568"/>
                        <a:pt x="131974" y="165372"/>
                      </a:cubicBezTo>
                      <a:lnTo>
                        <a:pt x="79636" y="123108"/>
                      </a:lnTo>
                      <a:cubicBezTo>
                        <a:pt x="65883" y="112032"/>
                        <a:pt x="47651" y="112032"/>
                        <a:pt x="39163" y="123108"/>
                      </a:cubicBezTo>
                      <a:lnTo>
                        <a:pt x="6000" y="166668"/>
                      </a:lnTo>
                      <a:cubicBezTo>
                        <a:pt x="-2487" y="177783"/>
                        <a:pt x="-1859" y="192906"/>
                        <a:pt x="7179" y="200251"/>
                      </a:cubicBezTo>
                      <a:lnTo>
                        <a:pt x="48830" y="233873"/>
                      </a:lnTo>
                      <a:lnTo>
                        <a:pt x="63132" y="245382"/>
                      </a:lnTo>
                      <a:lnTo>
                        <a:pt x="113271" y="285878"/>
                      </a:lnTo>
                      <a:lnTo>
                        <a:pt x="172211" y="333326"/>
                      </a:lnTo>
                      <a:cubicBezTo>
                        <a:pt x="186003" y="344442"/>
                        <a:pt x="204196" y="344442"/>
                        <a:pt x="212683" y="333326"/>
                      </a:cubicBezTo>
                      <a:lnTo>
                        <a:pt x="312606" y="202097"/>
                      </a:lnTo>
                      <a:lnTo>
                        <a:pt x="343412" y="161640"/>
                      </a:lnTo>
                      <a:lnTo>
                        <a:pt x="352214" y="150093"/>
                      </a:lnTo>
                      <a:lnTo>
                        <a:pt x="383059" y="109636"/>
                      </a:lnTo>
                      <a:lnTo>
                        <a:pt x="396419" y="92078"/>
                      </a:lnTo>
                      <a:cubicBezTo>
                        <a:pt x="404945" y="81198"/>
                        <a:pt x="400427" y="63091"/>
                        <a:pt x="386635" y="5185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 name="Freeform 25">
                  <a:extLst>
                    <a:ext uri="{FF2B5EF4-FFF2-40B4-BE49-F238E27FC236}">
                      <a16:creationId xmlns:a16="http://schemas.microsoft.com/office/drawing/2014/main" id="{0A693438-9A96-C01C-3CFA-F2AE000756D7}"/>
                    </a:ext>
                  </a:extLst>
                </p:cNvPr>
                <p:cNvSpPr/>
                <p:nvPr/>
              </p:nvSpPr>
              <p:spPr>
                <a:xfrm>
                  <a:off x="9797564" y="2216678"/>
                  <a:ext cx="340894" cy="31994"/>
                </a:xfrm>
                <a:custGeom>
                  <a:avLst/>
                  <a:gdLst>
                    <a:gd name="connsiteX0" fmla="*/ 1547447 w 1615445"/>
                    <a:gd name="connsiteY0" fmla="*/ 0 h 151614"/>
                    <a:gd name="connsiteX1" fmla="*/ 31784 w 1615445"/>
                    <a:gd name="connsiteY1" fmla="*/ 0 h 151614"/>
                    <a:gd name="connsiteX2" fmla="*/ 1136 w 1615445"/>
                    <a:gd name="connsiteY2" fmla="*/ 40221 h 151614"/>
                    <a:gd name="connsiteX3" fmla="*/ 18110 w 1615445"/>
                    <a:gd name="connsiteY3" fmla="*/ 111354 h 151614"/>
                    <a:gd name="connsiteX4" fmla="*/ 68013 w 1615445"/>
                    <a:gd name="connsiteY4" fmla="*/ 151614 h 151614"/>
                    <a:gd name="connsiteX5" fmla="*/ 1583675 w 1615445"/>
                    <a:gd name="connsiteY5" fmla="*/ 151614 h 151614"/>
                    <a:gd name="connsiteX6" fmla="*/ 1614324 w 1615445"/>
                    <a:gd name="connsiteY6" fmla="*/ 111354 h 151614"/>
                    <a:gd name="connsiteX7" fmla="*/ 1597350 w 1615445"/>
                    <a:gd name="connsiteY7" fmla="*/ 40221 h 151614"/>
                    <a:gd name="connsiteX8" fmla="*/ 1547447 w 1615445"/>
                    <a:gd name="connsiteY8"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5" h="151614">
                      <a:moveTo>
                        <a:pt x="1547447" y="0"/>
                      </a:moveTo>
                      <a:lnTo>
                        <a:pt x="31784" y="0"/>
                      </a:lnTo>
                      <a:cubicBezTo>
                        <a:pt x="9623" y="0"/>
                        <a:pt x="-4169" y="18107"/>
                        <a:pt x="1136" y="40221"/>
                      </a:cubicBezTo>
                      <a:lnTo>
                        <a:pt x="18110" y="111354"/>
                      </a:lnTo>
                      <a:cubicBezTo>
                        <a:pt x="23415" y="133507"/>
                        <a:pt x="45852" y="151614"/>
                        <a:pt x="68013" y="151614"/>
                      </a:cubicBezTo>
                      <a:lnTo>
                        <a:pt x="1583675" y="151614"/>
                      </a:lnTo>
                      <a:cubicBezTo>
                        <a:pt x="1605798" y="151614"/>
                        <a:pt x="1619590" y="133507"/>
                        <a:pt x="1614324" y="111354"/>
                      </a:cubicBezTo>
                      <a:lnTo>
                        <a:pt x="1597350" y="40221"/>
                      </a:lnTo>
                      <a:cubicBezTo>
                        <a:pt x="1592045" y="18107"/>
                        <a:pt x="1569608" y="0"/>
                        <a:pt x="1547447"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 name="Freeform 26">
                  <a:extLst>
                    <a:ext uri="{FF2B5EF4-FFF2-40B4-BE49-F238E27FC236}">
                      <a16:creationId xmlns:a16="http://schemas.microsoft.com/office/drawing/2014/main" id="{0A379214-7442-DAD0-FCD1-A5CDFE29CC08}"/>
                    </a:ext>
                  </a:extLst>
                </p:cNvPr>
                <p:cNvSpPr/>
                <p:nvPr/>
              </p:nvSpPr>
              <p:spPr>
                <a:xfrm>
                  <a:off x="9701592" y="2300432"/>
                  <a:ext cx="84547" cy="72131"/>
                </a:xfrm>
                <a:custGeom>
                  <a:avLst/>
                  <a:gdLst>
                    <a:gd name="connsiteX0" fmla="*/ 386619 w 400655"/>
                    <a:gd name="connsiteY0" fmla="*/ 51857 h 341819"/>
                    <a:gd name="connsiteX1" fmla="*/ 332669 w 400655"/>
                    <a:gd name="connsiteY1" fmla="*/ 8337 h 341819"/>
                    <a:gd name="connsiteX2" fmla="*/ 292197 w 400655"/>
                    <a:gd name="connsiteY2" fmla="*/ 8337 h 341819"/>
                    <a:gd name="connsiteX3" fmla="*/ 202333 w 400655"/>
                    <a:gd name="connsiteY3" fmla="*/ 126368 h 341819"/>
                    <a:gd name="connsiteX4" fmla="*/ 202333 w 400655"/>
                    <a:gd name="connsiteY4" fmla="*/ 126368 h 341819"/>
                    <a:gd name="connsiteX5" fmla="*/ 157107 w 400655"/>
                    <a:gd name="connsiteY5" fmla="*/ 185757 h 341819"/>
                    <a:gd name="connsiteX6" fmla="*/ 132823 w 400655"/>
                    <a:gd name="connsiteY6" fmla="*/ 166118 h 341819"/>
                    <a:gd name="connsiteX7" fmla="*/ 131959 w 400655"/>
                    <a:gd name="connsiteY7" fmla="*/ 165529 h 341819"/>
                    <a:gd name="connsiteX8" fmla="*/ 79620 w 400655"/>
                    <a:gd name="connsiteY8" fmla="*/ 123305 h 341819"/>
                    <a:gd name="connsiteX9" fmla="*/ 39148 w 400655"/>
                    <a:gd name="connsiteY9" fmla="*/ 123305 h 341819"/>
                    <a:gd name="connsiteX10" fmla="*/ 5984 w 400655"/>
                    <a:gd name="connsiteY10" fmla="*/ 166825 h 341819"/>
                    <a:gd name="connsiteX11" fmla="*/ 7163 w 400655"/>
                    <a:gd name="connsiteY11" fmla="*/ 200447 h 341819"/>
                    <a:gd name="connsiteX12" fmla="*/ 48814 w 400655"/>
                    <a:gd name="connsiteY12" fmla="*/ 234030 h 341819"/>
                    <a:gd name="connsiteX13" fmla="*/ 63117 w 400655"/>
                    <a:gd name="connsiteY13" fmla="*/ 245578 h 341819"/>
                    <a:gd name="connsiteX14" fmla="*/ 113255 w 400655"/>
                    <a:gd name="connsiteY14" fmla="*/ 286035 h 341819"/>
                    <a:gd name="connsiteX15" fmla="*/ 172195 w 400655"/>
                    <a:gd name="connsiteY15" fmla="*/ 333483 h 341819"/>
                    <a:gd name="connsiteX16" fmla="*/ 212667 w 400655"/>
                    <a:gd name="connsiteY16" fmla="*/ 333483 h 341819"/>
                    <a:gd name="connsiteX17" fmla="*/ 312630 w 400655"/>
                    <a:gd name="connsiteY17" fmla="*/ 202254 h 341819"/>
                    <a:gd name="connsiteX18" fmla="*/ 343436 w 400655"/>
                    <a:gd name="connsiteY18" fmla="*/ 161797 h 341819"/>
                    <a:gd name="connsiteX19" fmla="*/ 352237 w 400655"/>
                    <a:gd name="connsiteY19" fmla="*/ 150249 h 341819"/>
                    <a:gd name="connsiteX20" fmla="*/ 383043 w 400655"/>
                    <a:gd name="connsiteY20" fmla="*/ 109793 h 341819"/>
                    <a:gd name="connsiteX21" fmla="*/ 396403 w 400655"/>
                    <a:gd name="connsiteY21" fmla="*/ 92235 h 341819"/>
                    <a:gd name="connsiteX22" fmla="*/ 386619 w 400655"/>
                    <a:gd name="connsiteY22" fmla="*/ 51857 h 34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655" h="341819">
                      <a:moveTo>
                        <a:pt x="386619" y="51857"/>
                      </a:moveTo>
                      <a:lnTo>
                        <a:pt x="332669" y="8337"/>
                      </a:lnTo>
                      <a:cubicBezTo>
                        <a:pt x="318917" y="-2779"/>
                        <a:pt x="300685" y="-2779"/>
                        <a:pt x="292197" y="8337"/>
                      </a:cubicBezTo>
                      <a:lnTo>
                        <a:pt x="202333" y="126368"/>
                      </a:lnTo>
                      <a:lnTo>
                        <a:pt x="202333" y="126368"/>
                      </a:lnTo>
                      <a:lnTo>
                        <a:pt x="157107" y="185757"/>
                      </a:lnTo>
                      <a:lnTo>
                        <a:pt x="132823" y="166118"/>
                      </a:lnTo>
                      <a:cubicBezTo>
                        <a:pt x="132548" y="165882"/>
                        <a:pt x="132234" y="165725"/>
                        <a:pt x="131959" y="165529"/>
                      </a:cubicBezTo>
                      <a:lnTo>
                        <a:pt x="79620" y="123305"/>
                      </a:lnTo>
                      <a:cubicBezTo>
                        <a:pt x="65868" y="112189"/>
                        <a:pt x="47635" y="112189"/>
                        <a:pt x="39148" y="123305"/>
                      </a:cubicBezTo>
                      <a:lnTo>
                        <a:pt x="5984" y="166825"/>
                      </a:lnTo>
                      <a:cubicBezTo>
                        <a:pt x="-2464" y="177941"/>
                        <a:pt x="-1874" y="193063"/>
                        <a:pt x="7163" y="200447"/>
                      </a:cubicBezTo>
                      <a:lnTo>
                        <a:pt x="48814" y="234030"/>
                      </a:lnTo>
                      <a:lnTo>
                        <a:pt x="63117" y="245578"/>
                      </a:lnTo>
                      <a:lnTo>
                        <a:pt x="113255" y="286035"/>
                      </a:lnTo>
                      <a:lnTo>
                        <a:pt x="172195" y="333483"/>
                      </a:lnTo>
                      <a:cubicBezTo>
                        <a:pt x="185987" y="344599"/>
                        <a:pt x="204180" y="344599"/>
                        <a:pt x="212667" y="333483"/>
                      </a:cubicBezTo>
                      <a:lnTo>
                        <a:pt x="312630" y="202254"/>
                      </a:lnTo>
                      <a:lnTo>
                        <a:pt x="343436" y="161797"/>
                      </a:lnTo>
                      <a:lnTo>
                        <a:pt x="352237" y="150249"/>
                      </a:lnTo>
                      <a:lnTo>
                        <a:pt x="383043" y="109793"/>
                      </a:lnTo>
                      <a:lnTo>
                        <a:pt x="396403" y="92235"/>
                      </a:lnTo>
                      <a:cubicBezTo>
                        <a:pt x="404773" y="81198"/>
                        <a:pt x="400411" y="63012"/>
                        <a:pt x="386619" y="5185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8" name="Freeform 27">
                  <a:extLst>
                    <a:ext uri="{FF2B5EF4-FFF2-40B4-BE49-F238E27FC236}">
                      <a16:creationId xmlns:a16="http://schemas.microsoft.com/office/drawing/2014/main" id="{617742E0-E74A-8E8F-7C9A-D9E770D9A39B}"/>
                    </a:ext>
                  </a:extLst>
                </p:cNvPr>
                <p:cNvSpPr/>
                <p:nvPr/>
              </p:nvSpPr>
              <p:spPr>
                <a:xfrm>
                  <a:off x="9822357" y="2320509"/>
                  <a:ext cx="340894" cy="31994"/>
                </a:xfrm>
                <a:custGeom>
                  <a:avLst/>
                  <a:gdLst>
                    <a:gd name="connsiteX0" fmla="*/ 1547445 w 1615443"/>
                    <a:gd name="connsiteY0" fmla="*/ 0 h 151614"/>
                    <a:gd name="connsiteX1" fmla="*/ 31782 w 1615443"/>
                    <a:gd name="connsiteY1" fmla="*/ 0 h 151614"/>
                    <a:gd name="connsiteX2" fmla="*/ 1134 w 1615443"/>
                    <a:gd name="connsiteY2" fmla="*/ 40260 h 151614"/>
                    <a:gd name="connsiteX3" fmla="*/ 18108 w 1615443"/>
                    <a:gd name="connsiteY3" fmla="*/ 111393 h 151614"/>
                    <a:gd name="connsiteX4" fmla="*/ 68011 w 1615443"/>
                    <a:gd name="connsiteY4" fmla="*/ 151614 h 151614"/>
                    <a:gd name="connsiteX5" fmla="*/ 1583674 w 1615443"/>
                    <a:gd name="connsiteY5" fmla="*/ 151614 h 151614"/>
                    <a:gd name="connsiteX6" fmla="*/ 1614322 w 1615443"/>
                    <a:gd name="connsiteY6" fmla="*/ 111393 h 151614"/>
                    <a:gd name="connsiteX7" fmla="*/ 1597308 w 1615443"/>
                    <a:gd name="connsiteY7" fmla="*/ 40260 h 151614"/>
                    <a:gd name="connsiteX8" fmla="*/ 1547445 w 1615443"/>
                    <a:gd name="connsiteY8"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3" h="151614">
                      <a:moveTo>
                        <a:pt x="1547445" y="0"/>
                      </a:moveTo>
                      <a:lnTo>
                        <a:pt x="31782" y="0"/>
                      </a:lnTo>
                      <a:cubicBezTo>
                        <a:pt x="9660" y="0"/>
                        <a:pt x="-4171" y="18107"/>
                        <a:pt x="1134" y="40260"/>
                      </a:cubicBezTo>
                      <a:lnTo>
                        <a:pt x="18108" y="111393"/>
                      </a:lnTo>
                      <a:cubicBezTo>
                        <a:pt x="23413" y="133507"/>
                        <a:pt x="45849" y="151614"/>
                        <a:pt x="68011" y="151614"/>
                      </a:cubicBezTo>
                      <a:lnTo>
                        <a:pt x="1583674" y="151614"/>
                      </a:lnTo>
                      <a:cubicBezTo>
                        <a:pt x="1605795" y="151614"/>
                        <a:pt x="1619587" y="133507"/>
                        <a:pt x="1614322" y="111393"/>
                      </a:cubicBezTo>
                      <a:lnTo>
                        <a:pt x="1597308" y="40260"/>
                      </a:lnTo>
                      <a:cubicBezTo>
                        <a:pt x="1592043" y="17950"/>
                        <a:pt x="1569803" y="0"/>
                        <a:pt x="1547445"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9" name="Freeform 28">
                  <a:extLst>
                    <a:ext uri="{FF2B5EF4-FFF2-40B4-BE49-F238E27FC236}">
                      <a16:creationId xmlns:a16="http://schemas.microsoft.com/office/drawing/2014/main" id="{9AF8F7C7-CC5B-2CFF-C369-A5D77A39045A}"/>
                    </a:ext>
                  </a:extLst>
                </p:cNvPr>
                <p:cNvSpPr/>
                <p:nvPr/>
              </p:nvSpPr>
              <p:spPr>
                <a:xfrm>
                  <a:off x="9722764" y="1801346"/>
                  <a:ext cx="316501" cy="31994"/>
                </a:xfrm>
                <a:custGeom>
                  <a:avLst/>
                  <a:gdLst>
                    <a:gd name="connsiteX0" fmla="*/ 1431928 w 1499848"/>
                    <a:gd name="connsiteY0" fmla="*/ 0 h 151614"/>
                    <a:gd name="connsiteX1" fmla="*/ 0 w 1499848"/>
                    <a:gd name="connsiteY1" fmla="*/ 0 h 151614"/>
                    <a:gd name="connsiteX2" fmla="*/ 36228 w 1499848"/>
                    <a:gd name="connsiteY2" fmla="*/ 151614 h 151614"/>
                    <a:gd name="connsiteX3" fmla="*/ 1468078 w 1499848"/>
                    <a:gd name="connsiteY3" fmla="*/ 151614 h 151614"/>
                    <a:gd name="connsiteX4" fmla="*/ 1498727 w 1499848"/>
                    <a:gd name="connsiteY4" fmla="*/ 111354 h 151614"/>
                    <a:gd name="connsiteX5" fmla="*/ 1481752 w 1499848"/>
                    <a:gd name="connsiteY5" fmla="*/ 40260 h 151614"/>
                    <a:gd name="connsiteX6" fmla="*/ 1431928 w 1499848"/>
                    <a:gd name="connsiteY6"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9848" h="151614">
                      <a:moveTo>
                        <a:pt x="1431928" y="0"/>
                      </a:moveTo>
                      <a:lnTo>
                        <a:pt x="0" y="0"/>
                      </a:lnTo>
                      <a:lnTo>
                        <a:pt x="36228" y="151614"/>
                      </a:lnTo>
                      <a:lnTo>
                        <a:pt x="1468078" y="151614"/>
                      </a:lnTo>
                      <a:cubicBezTo>
                        <a:pt x="1490200" y="151614"/>
                        <a:pt x="1503992" y="133507"/>
                        <a:pt x="1498727" y="111354"/>
                      </a:cubicBezTo>
                      <a:lnTo>
                        <a:pt x="1481752" y="40260"/>
                      </a:lnTo>
                      <a:cubicBezTo>
                        <a:pt x="1476526" y="18107"/>
                        <a:pt x="1454090" y="0"/>
                        <a:pt x="1431928" y="0"/>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0" name="Freeform 29">
                  <a:extLst>
                    <a:ext uri="{FF2B5EF4-FFF2-40B4-BE49-F238E27FC236}">
                      <a16:creationId xmlns:a16="http://schemas.microsoft.com/office/drawing/2014/main" id="{8F377EF5-0A51-5152-0118-C67B77742F8A}"/>
                    </a:ext>
                  </a:extLst>
                </p:cNvPr>
                <p:cNvSpPr/>
                <p:nvPr/>
              </p:nvSpPr>
              <p:spPr>
                <a:xfrm>
                  <a:off x="9608371" y="1930995"/>
                  <a:ext cx="57586" cy="26293"/>
                </a:xfrm>
                <a:custGeom>
                  <a:avLst/>
                  <a:gdLst>
                    <a:gd name="connsiteX0" fmla="*/ 0 w 272892"/>
                    <a:gd name="connsiteY0" fmla="*/ 0 h 124600"/>
                    <a:gd name="connsiteX1" fmla="*/ 20590 w 272892"/>
                    <a:gd name="connsiteY1" fmla="*/ 16615 h 124600"/>
                    <a:gd name="connsiteX2" fmla="*/ 34893 w 272892"/>
                    <a:gd name="connsiteY2" fmla="*/ 28163 h 124600"/>
                    <a:gd name="connsiteX3" fmla="*/ 85070 w 272892"/>
                    <a:gd name="connsiteY3" fmla="*/ 68776 h 124600"/>
                    <a:gd name="connsiteX4" fmla="*/ 144010 w 272892"/>
                    <a:gd name="connsiteY4" fmla="*/ 116264 h 124600"/>
                    <a:gd name="connsiteX5" fmla="*/ 184482 w 272892"/>
                    <a:gd name="connsiteY5" fmla="*/ 116264 h 124600"/>
                    <a:gd name="connsiteX6" fmla="*/ 272892 w 272892"/>
                    <a:gd name="connsiteY6" fmla="*/ 157 h 1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892" h="124600">
                      <a:moveTo>
                        <a:pt x="0" y="0"/>
                      </a:moveTo>
                      <a:lnTo>
                        <a:pt x="20590" y="16615"/>
                      </a:lnTo>
                      <a:lnTo>
                        <a:pt x="34893" y="28163"/>
                      </a:lnTo>
                      <a:lnTo>
                        <a:pt x="85070" y="68776"/>
                      </a:lnTo>
                      <a:lnTo>
                        <a:pt x="144010" y="116264"/>
                      </a:lnTo>
                      <a:cubicBezTo>
                        <a:pt x="157802" y="127380"/>
                        <a:pt x="176034" y="127380"/>
                        <a:pt x="184482" y="116264"/>
                      </a:cubicBezTo>
                      <a:lnTo>
                        <a:pt x="272892" y="157"/>
                      </a:ln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1" name="Freeform 30">
                  <a:extLst>
                    <a:ext uri="{FF2B5EF4-FFF2-40B4-BE49-F238E27FC236}">
                      <a16:creationId xmlns:a16="http://schemas.microsoft.com/office/drawing/2014/main" id="{3625F240-83CC-FBB1-6F9A-468F9D0C79D8}"/>
                    </a:ext>
                  </a:extLst>
                </p:cNvPr>
                <p:cNvSpPr/>
                <p:nvPr/>
              </p:nvSpPr>
              <p:spPr>
                <a:xfrm>
                  <a:off x="9727921" y="1905177"/>
                  <a:ext cx="336155" cy="31994"/>
                </a:xfrm>
                <a:custGeom>
                  <a:avLst/>
                  <a:gdLst>
                    <a:gd name="connsiteX0" fmla="*/ 1525014 w 1592985"/>
                    <a:gd name="connsiteY0" fmla="*/ 0 h 151614"/>
                    <a:gd name="connsiteX1" fmla="*/ 93086 w 1592985"/>
                    <a:gd name="connsiteY1" fmla="*/ 0 h 151614"/>
                    <a:gd name="connsiteX2" fmla="*/ 97487 w 1592985"/>
                    <a:gd name="connsiteY2" fmla="*/ 18539 h 151614"/>
                    <a:gd name="connsiteX3" fmla="*/ 18429 w 1592985"/>
                    <a:gd name="connsiteY3" fmla="*/ 122352 h 151614"/>
                    <a:gd name="connsiteX4" fmla="*/ 0 w 1592985"/>
                    <a:gd name="connsiteY4" fmla="*/ 122352 h 151614"/>
                    <a:gd name="connsiteX5" fmla="*/ 45541 w 1592985"/>
                    <a:gd name="connsiteY5" fmla="*/ 151614 h 151614"/>
                    <a:gd name="connsiteX6" fmla="*/ 1561203 w 1592985"/>
                    <a:gd name="connsiteY6" fmla="*/ 151614 h 151614"/>
                    <a:gd name="connsiteX7" fmla="*/ 1591852 w 1592985"/>
                    <a:gd name="connsiteY7" fmla="*/ 111393 h 151614"/>
                    <a:gd name="connsiteX8" fmla="*/ 1574878 w 1592985"/>
                    <a:gd name="connsiteY8" fmla="*/ 40260 h 151614"/>
                    <a:gd name="connsiteX9" fmla="*/ 1525014 w 1592985"/>
                    <a:gd name="connsiteY9"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985" h="151614">
                      <a:moveTo>
                        <a:pt x="1525014" y="0"/>
                      </a:moveTo>
                      <a:lnTo>
                        <a:pt x="93086" y="0"/>
                      </a:lnTo>
                      <a:lnTo>
                        <a:pt x="97487" y="18539"/>
                      </a:lnTo>
                      <a:cubicBezTo>
                        <a:pt x="111122" y="75650"/>
                        <a:pt x="75561" y="122352"/>
                        <a:pt x="18429" y="122352"/>
                      </a:cubicBezTo>
                      <a:lnTo>
                        <a:pt x="0" y="122352"/>
                      </a:lnTo>
                      <a:cubicBezTo>
                        <a:pt x="8841" y="139163"/>
                        <a:pt x="27230" y="151614"/>
                        <a:pt x="45541" y="151614"/>
                      </a:cubicBezTo>
                      <a:lnTo>
                        <a:pt x="1561203" y="151614"/>
                      </a:lnTo>
                      <a:cubicBezTo>
                        <a:pt x="1583326" y="151614"/>
                        <a:pt x="1597157" y="133507"/>
                        <a:pt x="1591852" y="111393"/>
                      </a:cubicBezTo>
                      <a:lnTo>
                        <a:pt x="1574878" y="40260"/>
                      </a:lnTo>
                      <a:cubicBezTo>
                        <a:pt x="1569573" y="18304"/>
                        <a:pt x="1547137" y="0"/>
                        <a:pt x="1525014"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 name="Freeform 31">
                  <a:extLst>
                    <a:ext uri="{FF2B5EF4-FFF2-40B4-BE49-F238E27FC236}">
                      <a16:creationId xmlns:a16="http://schemas.microsoft.com/office/drawing/2014/main" id="{65ED2346-FF12-D810-8C0F-563D0D1708A4}"/>
                    </a:ext>
                  </a:extLst>
                </p:cNvPr>
                <p:cNvSpPr/>
                <p:nvPr/>
              </p:nvSpPr>
              <p:spPr>
                <a:xfrm>
                  <a:off x="9582525" y="1759115"/>
                  <a:ext cx="166582" cy="175005"/>
                </a:xfrm>
                <a:custGeom>
                  <a:avLst/>
                  <a:gdLst>
                    <a:gd name="connsiteX0" fmla="*/ 49549 w 789408"/>
                    <a:gd name="connsiteY0" fmla="*/ 814515 h 829323"/>
                    <a:gd name="connsiteX1" fmla="*/ 707438 w 789408"/>
                    <a:gd name="connsiteY1" fmla="*/ 814515 h 829323"/>
                    <a:gd name="connsiteX2" fmla="*/ 786496 w 789408"/>
                    <a:gd name="connsiteY2" fmla="*/ 710703 h 829323"/>
                    <a:gd name="connsiteX3" fmla="*/ 629322 w 789408"/>
                    <a:gd name="connsiteY3" fmla="*/ 53065 h 829323"/>
                    <a:gd name="connsiteX4" fmla="*/ 631484 w 789408"/>
                    <a:gd name="connsiteY4" fmla="*/ 0 h 829323"/>
                    <a:gd name="connsiteX5" fmla="*/ 0 w 789408"/>
                    <a:gd name="connsiteY5" fmla="*/ 829323 h 829323"/>
                    <a:gd name="connsiteX6" fmla="*/ 49549 w 789408"/>
                    <a:gd name="connsiteY6" fmla="*/ 814515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408" h="829323">
                      <a:moveTo>
                        <a:pt x="49549" y="814515"/>
                      </a:moveTo>
                      <a:lnTo>
                        <a:pt x="707438" y="814515"/>
                      </a:lnTo>
                      <a:cubicBezTo>
                        <a:pt x="764570" y="814515"/>
                        <a:pt x="800131" y="767813"/>
                        <a:pt x="786496" y="710703"/>
                      </a:cubicBezTo>
                      <a:lnTo>
                        <a:pt x="629322" y="53065"/>
                      </a:lnTo>
                      <a:cubicBezTo>
                        <a:pt x="624819" y="35547"/>
                        <a:pt x="625570" y="17094"/>
                        <a:pt x="631484" y="0"/>
                      </a:cubicBezTo>
                      <a:lnTo>
                        <a:pt x="0" y="829323"/>
                      </a:lnTo>
                      <a:cubicBezTo>
                        <a:pt x="14586" y="819382"/>
                        <a:pt x="31898" y="814209"/>
                        <a:pt x="49549" y="814515"/>
                      </a:cubicBezTo>
                      <a:close/>
                    </a:path>
                  </a:pathLst>
                </a:custGeom>
                <a:solidFill>
                  <a:srgbClr val="FF8500"/>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 name="Freeform 32">
                  <a:extLst>
                    <a:ext uri="{FF2B5EF4-FFF2-40B4-BE49-F238E27FC236}">
                      <a16:creationId xmlns:a16="http://schemas.microsoft.com/office/drawing/2014/main" id="{41429A28-01BF-8F8B-CE38-0FE4AF530427}"/>
                    </a:ext>
                  </a:extLst>
                </p:cNvPr>
                <p:cNvSpPr/>
                <p:nvPr/>
              </p:nvSpPr>
              <p:spPr>
                <a:xfrm>
                  <a:off x="9580477" y="1970375"/>
                  <a:ext cx="650256" cy="538891"/>
                </a:xfrm>
                <a:custGeom>
                  <a:avLst/>
                  <a:gdLst>
                    <a:gd name="connsiteX0" fmla="*/ 2493556 w 3081465"/>
                    <a:gd name="connsiteY0" fmla="*/ 0 h 2553721"/>
                    <a:gd name="connsiteX1" fmla="*/ 0 w 3081465"/>
                    <a:gd name="connsiteY1" fmla="*/ 0 h 2553721"/>
                    <a:gd name="connsiteX2" fmla="*/ 584999 w 3081465"/>
                    <a:gd name="connsiteY2" fmla="*/ 2449909 h 2553721"/>
                    <a:gd name="connsiteX3" fmla="*/ 713646 w 3081465"/>
                    <a:gd name="connsiteY3" fmla="*/ 2553721 h 2553721"/>
                    <a:gd name="connsiteX4" fmla="*/ 2999497 w 3081465"/>
                    <a:gd name="connsiteY4" fmla="*/ 2553721 h 2553721"/>
                    <a:gd name="connsiteX5" fmla="*/ 3078556 w 3081465"/>
                    <a:gd name="connsiteY5" fmla="*/ 2449909 h 2553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1465" h="2553721">
                      <a:moveTo>
                        <a:pt x="2493556" y="0"/>
                      </a:moveTo>
                      <a:lnTo>
                        <a:pt x="0" y="0"/>
                      </a:lnTo>
                      <a:lnTo>
                        <a:pt x="584999" y="2449909"/>
                      </a:lnTo>
                      <a:cubicBezTo>
                        <a:pt x="598634" y="2507019"/>
                        <a:pt x="656513" y="2553721"/>
                        <a:pt x="713646" y="2553721"/>
                      </a:cubicBezTo>
                      <a:lnTo>
                        <a:pt x="2999497" y="2553721"/>
                      </a:lnTo>
                      <a:cubicBezTo>
                        <a:pt x="3056591" y="2553721"/>
                        <a:pt x="3092190" y="2507019"/>
                        <a:pt x="3078556" y="2449909"/>
                      </a:cubicBezTo>
                      <a:close/>
                    </a:path>
                  </a:pathLst>
                </a:custGeom>
                <a:solidFill>
                  <a:schemeClr val="tx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 name="Freeform 33">
                  <a:extLst>
                    <a:ext uri="{FF2B5EF4-FFF2-40B4-BE49-F238E27FC236}">
                      <a16:creationId xmlns:a16="http://schemas.microsoft.com/office/drawing/2014/main" id="{472E59D8-C33A-1CD9-2E68-B42527648D83}"/>
                    </a:ext>
                  </a:extLst>
                </p:cNvPr>
                <p:cNvSpPr/>
                <p:nvPr/>
              </p:nvSpPr>
              <p:spPr>
                <a:xfrm>
                  <a:off x="9582525" y="1759115"/>
                  <a:ext cx="166582" cy="175005"/>
                </a:xfrm>
                <a:custGeom>
                  <a:avLst/>
                  <a:gdLst>
                    <a:gd name="connsiteX0" fmla="*/ 49549 w 789408"/>
                    <a:gd name="connsiteY0" fmla="*/ 814515 h 829323"/>
                    <a:gd name="connsiteX1" fmla="*/ 707438 w 789408"/>
                    <a:gd name="connsiteY1" fmla="*/ 814515 h 829323"/>
                    <a:gd name="connsiteX2" fmla="*/ 786496 w 789408"/>
                    <a:gd name="connsiteY2" fmla="*/ 710703 h 829323"/>
                    <a:gd name="connsiteX3" fmla="*/ 629322 w 789408"/>
                    <a:gd name="connsiteY3" fmla="*/ 53065 h 829323"/>
                    <a:gd name="connsiteX4" fmla="*/ 631484 w 789408"/>
                    <a:gd name="connsiteY4" fmla="*/ 0 h 829323"/>
                    <a:gd name="connsiteX5" fmla="*/ 0 w 789408"/>
                    <a:gd name="connsiteY5" fmla="*/ 829323 h 829323"/>
                    <a:gd name="connsiteX6" fmla="*/ 49549 w 789408"/>
                    <a:gd name="connsiteY6" fmla="*/ 814515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408" h="829323">
                      <a:moveTo>
                        <a:pt x="49549" y="814515"/>
                      </a:moveTo>
                      <a:lnTo>
                        <a:pt x="707438" y="814515"/>
                      </a:lnTo>
                      <a:cubicBezTo>
                        <a:pt x="764570" y="814515"/>
                        <a:pt x="800131" y="767813"/>
                        <a:pt x="786496" y="710703"/>
                      </a:cubicBezTo>
                      <a:lnTo>
                        <a:pt x="629322" y="53065"/>
                      </a:lnTo>
                      <a:cubicBezTo>
                        <a:pt x="624819" y="35547"/>
                        <a:pt x="625570" y="17094"/>
                        <a:pt x="631484" y="0"/>
                      </a:cubicBezTo>
                      <a:lnTo>
                        <a:pt x="0" y="829323"/>
                      </a:lnTo>
                      <a:cubicBezTo>
                        <a:pt x="14586" y="819382"/>
                        <a:pt x="31898" y="814209"/>
                        <a:pt x="49549" y="814515"/>
                      </a:cubicBezTo>
                      <a:close/>
                    </a:path>
                  </a:pathLst>
                </a:custGeom>
                <a:solidFill>
                  <a:schemeClr val="tx2">
                    <a:lumMod val="90000"/>
                    <a:lumOff val="10000"/>
                  </a:schemeClr>
                </a:solidFill>
                <a:ln w="3928" cap="flat">
                  <a:solidFill>
                    <a:schemeClr val="tx2">
                      <a:lumMod val="90000"/>
                      <a:lumOff val="10000"/>
                    </a:schemeClr>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 name="Freeform 34">
                  <a:extLst>
                    <a:ext uri="{FF2B5EF4-FFF2-40B4-BE49-F238E27FC236}">
                      <a16:creationId xmlns:a16="http://schemas.microsoft.com/office/drawing/2014/main" id="{5507B980-FEAB-E4AF-A8EC-214024B9AB8E}"/>
                    </a:ext>
                  </a:extLst>
                </p:cNvPr>
                <p:cNvSpPr/>
                <p:nvPr/>
              </p:nvSpPr>
              <p:spPr>
                <a:xfrm>
                  <a:off x="9651931" y="1837492"/>
                  <a:ext cx="593724" cy="671781"/>
                </a:xfrm>
                <a:custGeom>
                  <a:avLst/>
                  <a:gdLst>
                    <a:gd name="connsiteX0" fmla="*/ 824791 w 2813568"/>
                    <a:gd name="connsiteY0" fmla="*/ 0 h 3183471"/>
                    <a:gd name="connsiteX1" fmla="*/ 736538 w 2813568"/>
                    <a:gd name="connsiteY1" fmla="*/ 103813 h 3183471"/>
                    <a:gd name="connsiteX2" fmla="*/ 835518 w 2813568"/>
                    <a:gd name="connsiteY2" fmla="*/ 761450 h 3183471"/>
                    <a:gd name="connsiteX3" fmla="*/ 747305 w 2813568"/>
                    <a:gd name="connsiteY3" fmla="*/ 865263 h 3183471"/>
                    <a:gd name="connsiteX4" fmla="*/ 89416 w 2813568"/>
                    <a:gd name="connsiteY4" fmla="*/ 865263 h 3183471"/>
                    <a:gd name="connsiteX5" fmla="*/ 1163 w 2813568"/>
                    <a:gd name="connsiteY5" fmla="*/ 969076 h 3183471"/>
                    <a:gd name="connsiteX6" fmla="*/ 318850 w 2813568"/>
                    <a:gd name="connsiteY6" fmla="*/ 3079658 h 3183471"/>
                    <a:gd name="connsiteX7" fmla="*/ 438302 w 2813568"/>
                    <a:gd name="connsiteY7" fmla="*/ 3183471 h 3183471"/>
                    <a:gd name="connsiteX8" fmla="*/ 2724153 w 2813568"/>
                    <a:gd name="connsiteY8" fmla="*/ 3183471 h 3183471"/>
                    <a:gd name="connsiteX9" fmla="*/ 2812406 w 2813568"/>
                    <a:gd name="connsiteY9" fmla="*/ 3079658 h 3183471"/>
                    <a:gd name="connsiteX10" fmla="*/ 2364462 w 2813568"/>
                    <a:gd name="connsiteY10" fmla="*/ 103813 h 3183471"/>
                    <a:gd name="connsiteX11" fmla="*/ 2245010 w 2813568"/>
                    <a:gd name="connsiteY11" fmla="*/ 0 h 318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13568" h="3183471">
                      <a:moveTo>
                        <a:pt x="824791" y="0"/>
                      </a:moveTo>
                      <a:cubicBezTo>
                        <a:pt x="767658" y="0"/>
                        <a:pt x="727972" y="46702"/>
                        <a:pt x="736538" y="103813"/>
                      </a:cubicBezTo>
                      <a:lnTo>
                        <a:pt x="835518" y="761450"/>
                      </a:lnTo>
                      <a:cubicBezTo>
                        <a:pt x="844123" y="818521"/>
                        <a:pt x="804398" y="865263"/>
                        <a:pt x="747305" y="865263"/>
                      </a:cubicBezTo>
                      <a:lnTo>
                        <a:pt x="89416" y="865263"/>
                      </a:lnTo>
                      <a:cubicBezTo>
                        <a:pt x="32283" y="865263"/>
                        <a:pt x="-7403" y="911965"/>
                        <a:pt x="1163" y="969076"/>
                      </a:cubicBezTo>
                      <a:lnTo>
                        <a:pt x="318850" y="3079658"/>
                      </a:lnTo>
                      <a:cubicBezTo>
                        <a:pt x="327416" y="3136769"/>
                        <a:pt x="381208" y="3183471"/>
                        <a:pt x="438302" y="3183471"/>
                      </a:cubicBezTo>
                      <a:lnTo>
                        <a:pt x="2724153" y="3183471"/>
                      </a:lnTo>
                      <a:cubicBezTo>
                        <a:pt x="2781286" y="3183471"/>
                        <a:pt x="2820972" y="3136769"/>
                        <a:pt x="2812406" y="3079658"/>
                      </a:cubicBezTo>
                      <a:lnTo>
                        <a:pt x="2364462" y="103813"/>
                      </a:lnTo>
                      <a:cubicBezTo>
                        <a:pt x="2355896" y="46702"/>
                        <a:pt x="2302103" y="0"/>
                        <a:pt x="2245010" y="0"/>
                      </a:cubicBezTo>
                      <a:close/>
                    </a:path>
                  </a:pathLst>
                </a:custGeom>
                <a:solidFill>
                  <a:schemeClr val="accent1">
                    <a:lumMod val="60000"/>
                    <a:lumOff val="4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 name="Freeform 35">
                  <a:extLst>
                    <a:ext uri="{FF2B5EF4-FFF2-40B4-BE49-F238E27FC236}">
                      <a16:creationId xmlns:a16="http://schemas.microsoft.com/office/drawing/2014/main" id="{D46EB7CE-0029-631E-8647-89E0DFFF6438}"/>
                    </a:ext>
                  </a:extLst>
                </p:cNvPr>
                <p:cNvSpPr/>
                <p:nvPr/>
              </p:nvSpPr>
              <p:spPr>
                <a:xfrm>
                  <a:off x="9660061" y="1848201"/>
                  <a:ext cx="168429" cy="175005"/>
                </a:xfrm>
                <a:custGeom>
                  <a:avLst/>
                  <a:gdLst>
                    <a:gd name="connsiteX0" fmla="*/ 50885 w 798158"/>
                    <a:gd name="connsiteY0" fmla="*/ 814633 h 829323"/>
                    <a:gd name="connsiteX1" fmla="*/ 708774 w 798158"/>
                    <a:gd name="connsiteY1" fmla="*/ 814633 h 829323"/>
                    <a:gd name="connsiteX2" fmla="*/ 796987 w 798158"/>
                    <a:gd name="connsiteY2" fmla="*/ 710820 h 829323"/>
                    <a:gd name="connsiteX3" fmla="*/ 698007 w 798158"/>
                    <a:gd name="connsiteY3" fmla="*/ 53065 h 829323"/>
                    <a:gd name="connsiteX4" fmla="*/ 704844 w 798158"/>
                    <a:gd name="connsiteY4" fmla="*/ 0 h 829323"/>
                    <a:gd name="connsiteX5" fmla="*/ 0 w 798158"/>
                    <a:gd name="connsiteY5" fmla="*/ 829323 h 829323"/>
                    <a:gd name="connsiteX6" fmla="*/ 50885 w 798158"/>
                    <a:gd name="connsiteY6" fmla="*/ 814633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8158" h="829323">
                      <a:moveTo>
                        <a:pt x="50885" y="814633"/>
                      </a:moveTo>
                      <a:lnTo>
                        <a:pt x="708774" y="814633"/>
                      </a:lnTo>
                      <a:cubicBezTo>
                        <a:pt x="765867" y="814633"/>
                        <a:pt x="805592" y="767892"/>
                        <a:pt x="796987" y="710820"/>
                      </a:cubicBezTo>
                      <a:lnTo>
                        <a:pt x="698007" y="53065"/>
                      </a:lnTo>
                      <a:cubicBezTo>
                        <a:pt x="695111" y="35088"/>
                        <a:pt x="697485" y="16658"/>
                        <a:pt x="704844" y="0"/>
                      </a:cubicBezTo>
                      <a:lnTo>
                        <a:pt x="0" y="829323"/>
                      </a:lnTo>
                      <a:cubicBezTo>
                        <a:pt x="15144" y="819504"/>
                        <a:pt x="32845" y="814397"/>
                        <a:pt x="50885" y="814633"/>
                      </a:cubicBezTo>
                      <a:close/>
                    </a:path>
                  </a:pathLst>
                </a:custGeom>
                <a:solidFill>
                  <a:srgbClr val="5A93D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7" name="Freeform 36">
                  <a:extLst>
                    <a:ext uri="{FF2B5EF4-FFF2-40B4-BE49-F238E27FC236}">
                      <a16:creationId xmlns:a16="http://schemas.microsoft.com/office/drawing/2014/main" id="{F68B0F77-0984-B6B2-CFCB-559A9D6B4B2E}"/>
                    </a:ext>
                  </a:extLst>
                </p:cNvPr>
                <p:cNvSpPr/>
                <p:nvPr/>
              </p:nvSpPr>
              <p:spPr>
                <a:xfrm>
                  <a:off x="9748783" y="1870348"/>
                  <a:ext cx="462108" cy="606070"/>
                </a:xfrm>
                <a:custGeom>
                  <a:avLst/>
                  <a:gdLst>
                    <a:gd name="connsiteX0" fmla="*/ 1705646 w 2189857"/>
                    <a:gd name="connsiteY0" fmla="*/ 0 h 2872072"/>
                    <a:gd name="connsiteX1" fmla="*/ 1713465 w 2189857"/>
                    <a:gd name="connsiteY1" fmla="*/ 51926 h 2872072"/>
                    <a:gd name="connsiteX2" fmla="*/ 1769183 w 2189857"/>
                    <a:gd name="connsiteY2" fmla="*/ 422164 h 2872072"/>
                    <a:gd name="connsiteX3" fmla="*/ 2130093 w 2189857"/>
                    <a:gd name="connsiteY3" fmla="*/ 2820185 h 2872072"/>
                    <a:gd name="connsiteX4" fmla="*/ 919111 w 2189857"/>
                    <a:gd name="connsiteY4" fmla="*/ 2820185 h 2872072"/>
                    <a:gd name="connsiteX5" fmla="*/ 51946 w 2189857"/>
                    <a:gd name="connsiteY5" fmla="*/ 2820185 h 2872072"/>
                    <a:gd name="connsiteX6" fmla="*/ 0 w 2189857"/>
                    <a:gd name="connsiteY6" fmla="*/ 2820185 h 2872072"/>
                    <a:gd name="connsiteX7" fmla="*/ 7819 w 2189857"/>
                    <a:gd name="connsiteY7" fmla="*/ 2872072 h 2872072"/>
                    <a:gd name="connsiteX8" fmla="*/ 2189858 w 2189857"/>
                    <a:gd name="connsiteY8" fmla="*/ 2872072 h 2872072"/>
                    <a:gd name="connsiteX9" fmla="*/ 1757592 w 2189857"/>
                    <a:gd name="connsiteY9" fmla="*/ 0 h 2872072"/>
                    <a:gd name="connsiteX10" fmla="*/ 1705646 w 2189857"/>
                    <a:gd name="connsiteY10" fmla="*/ 0 h 2872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857" h="2872072">
                      <a:moveTo>
                        <a:pt x="1705646" y="0"/>
                      </a:moveTo>
                      <a:lnTo>
                        <a:pt x="1713465" y="51926"/>
                      </a:lnTo>
                      <a:lnTo>
                        <a:pt x="1769183" y="422164"/>
                      </a:lnTo>
                      <a:lnTo>
                        <a:pt x="2130093" y="2820185"/>
                      </a:lnTo>
                      <a:lnTo>
                        <a:pt x="919111" y="2820185"/>
                      </a:lnTo>
                      <a:lnTo>
                        <a:pt x="51946" y="2820185"/>
                      </a:lnTo>
                      <a:lnTo>
                        <a:pt x="0" y="2820185"/>
                      </a:lnTo>
                      <a:lnTo>
                        <a:pt x="7819" y="2872072"/>
                      </a:lnTo>
                      <a:lnTo>
                        <a:pt x="2189858" y="2872072"/>
                      </a:lnTo>
                      <a:lnTo>
                        <a:pt x="1757592" y="0"/>
                      </a:lnTo>
                      <a:lnTo>
                        <a:pt x="1705646" y="0"/>
                      </a:ln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 name="Freeform 37">
                  <a:extLst>
                    <a:ext uri="{FF2B5EF4-FFF2-40B4-BE49-F238E27FC236}">
                      <a16:creationId xmlns:a16="http://schemas.microsoft.com/office/drawing/2014/main" id="{ABC44453-9832-F415-2B74-0A880E0D64BC}"/>
                    </a:ext>
                  </a:extLst>
                </p:cNvPr>
                <p:cNvSpPr/>
                <p:nvPr/>
              </p:nvSpPr>
              <p:spPr>
                <a:xfrm>
                  <a:off x="9933505" y="1937286"/>
                  <a:ext cx="143640" cy="527992"/>
                </a:xfrm>
                <a:custGeom>
                  <a:avLst/>
                  <a:gdLst>
                    <a:gd name="connsiteX0" fmla="*/ 262096 w 680688"/>
                    <a:gd name="connsiteY0" fmla="*/ 5 h 2502075"/>
                    <a:gd name="connsiteX1" fmla="*/ 35963 w 680688"/>
                    <a:gd name="connsiteY1" fmla="*/ 5 h 2502075"/>
                    <a:gd name="connsiteX2" fmla="*/ 6 w 680688"/>
                    <a:gd name="connsiteY2" fmla="*/ 34751 h 2502075"/>
                    <a:gd name="connsiteX3" fmla="*/ 599 w 680688"/>
                    <a:gd name="connsiteY3" fmla="*/ 41836 h 2502075"/>
                    <a:gd name="connsiteX4" fmla="*/ 370860 w 680688"/>
                    <a:gd name="connsiteY4" fmla="*/ 2502075 h 2502075"/>
                    <a:gd name="connsiteX5" fmla="*/ 680689 w 680688"/>
                    <a:gd name="connsiteY5" fmla="*/ 2502075 h 2502075"/>
                    <a:gd name="connsiteX6" fmla="*/ 310270 w 680688"/>
                    <a:gd name="connsiteY6" fmla="*/ 41836 h 2502075"/>
                    <a:gd name="connsiteX7" fmla="*/ 262096 w 680688"/>
                    <a:gd name="connsiteY7" fmla="*/ 5 h 250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0688" h="2502075">
                      <a:moveTo>
                        <a:pt x="262096" y="5"/>
                      </a:moveTo>
                      <a:lnTo>
                        <a:pt x="35963" y="5"/>
                      </a:lnTo>
                      <a:cubicBezTo>
                        <a:pt x="16434" y="-325"/>
                        <a:pt x="336" y="15229"/>
                        <a:pt x="6" y="34751"/>
                      </a:cubicBezTo>
                      <a:cubicBezTo>
                        <a:pt x="-37" y="37127"/>
                        <a:pt x="163" y="39500"/>
                        <a:pt x="599" y="41836"/>
                      </a:cubicBezTo>
                      <a:lnTo>
                        <a:pt x="370860" y="2502075"/>
                      </a:lnTo>
                      <a:lnTo>
                        <a:pt x="680689" y="2502075"/>
                      </a:lnTo>
                      <a:lnTo>
                        <a:pt x="310270" y="41836"/>
                      </a:lnTo>
                      <a:cubicBezTo>
                        <a:pt x="306152" y="18246"/>
                        <a:pt x="286038" y="783"/>
                        <a:pt x="262096" y="5"/>
                      </a:cubicBezTo>
                      <a:close/>
                    </a:path>
                  </a:pathLst>
                </a:custGeom>
                <a:solidFill>
                  <a:srgbClr val="898989"/>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9" name="Freeform 38">
                  <a:extLst>
                    <a:ext uri="{FF2B5EF4-FFF2-40B4-BE49-F238E27FC236}">
                      <a16:creationId xmlns:a16="http://schemas.microsoft.com/office/drawing/2014/main" id="{CCBF26E4-DE29-6F9E-7D75-677AA5AF920E}"/>
                    </a:ext>
                  </a:extLst>
                </p:cNvPr>
                <p:cNvSpPr/>
                <p:nvPr/>
              </p:nvSpPr>
              <p:spPr>
                <a:xfrm>
                  <a:off x="9944421" y="2147925"/>
                  <a:ext cx="106311" cy="279915"/>
                </a:xfrm>
                <a:custGeom>
                  <a:avLst/>
                  <a:gdLst>
                    <a:gd name="connsiteX0" fmla="*/ 262335 w 503792"/>
                    <a:gd name="connsiteY0" fmla="*/ 9 h 1326477"/>
                    <a:gd name="connsiteX1" fmla="*/ 36163 w 503792"/>
                    <a:gd name="connsiteY1" fmla="*/ 9 h 1326477"/>
                    <a:gd name="connsiteX2" fmla="*/ 9 w 503792"/>
                    <a:gd name="connsiteY2" fmla="*/ 34535 h 1326477"/>
                    <a:gd name="connsiteX3" fmla="*/ 602 w 503792"/>
                    <a:gd name="connsiteY3" fmla="*/ 41840 h 1326477"/>
                    <a:gd name="connsiteX4" fmla="*/ 193965 w 503792"/>
                    <a:gd name="connsiteY4" fmla="*/ 1326478 h 1326477"/>
                    <a:gd name="connsiteX5" fmla="*/ 503793 w 503792"/>
                    <a:gd name="connsiteY5" fmla="*/ 1326478 h 1326477"/>
                    <a:gd name="connsiteX6" fmla="*/ 310430 w 503792"/>
                    <a:gd name="connsiteY6" fmla="*/ 41722 h 1326477"/>
                    <a:gd name="connsiteX7" fmla="*/ 262335 w 503792"/>
                    <a:gd name="connsiteY7" fmla="*/ 9 h 1326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792" h="1326477">
                      <a:moveTo>
                        <a:pt x="262335" y="9"/>
                      </a:moveTo>
                      <a:lnTo>
                        <a:pt x="36163" y="9"/>
                      </a:lnTo>
                      <a:cubicBezTo>
                        <a:pt x="16638" y="-423"/>
                        <a:pt x="449" y="15052"/>
                        <a:pt x="9" y="34535"/>
                      </a:cubicBezTo>
                      <a:cubicBezTo>
                        <a:pt x="-46" y="37009"/>
                        <a:pt x="154" y="39444"/>
                        <a:pt x="602" y="41840"/>
                      </a:cubicBezTo>
                      <a:lnTo>
                        <a:pt x="193965" y="1326478"/>
                      </a:lnTo>
                      <a:lnTo>
                        <a:pt x="503793" y="1326478"/>
                      </a:lnTo>
                      <a:lnTo>
                        <a:pt x="310430" y="41722"/>
                      </a:lnTo>
                      <a:cubicBezTo>
                        <a:pt x="306281" y="18195"/>
                        <a:pt x="286218" y="794"/>
                        <a:pt x="262335" y="9"/>
                      </a:cubicBezTo>
                      <a:close/>
                    </a:path>
                  </a:pathLst>
                </a:custGeom>
                <a:solidFill>
                  <a:srgbClr val="969696"/>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0" name="Freeform 39">
                  <a:extLst>
                    <a:ext uri="{FF2B5EF4-FFF2-40B4-BE49-F238E27FC236}">
                      <a16:creationId xmlns:a16="http://schemas.microsoft.com/office/drawing/2014/main" id="{977F73ED-12A6-74EF-7855-B768FBB3E38B}"/>
                    </a:ext>
                  </a:extLst>
                </p:cNvPr>
                <p:cNvSpPr/>
                <p:nvPr/>
              </p:nvSpPr>
              <p:spPr>
                <a:xfrm>
                  <a:off x="9863746" y="2056219"/>
                  <a:ext cx="125697" cy="409059"/>
                </a:xfrm>
                <a:custGeom>
                  <a:avLst/>
                  <a:gdLst>
                    <a:gd name="connsiteX0" fmla="*/ 262096 w 595657"/>
                    <a:gd name="connsiteY0" fmla="*/ 5 h 1938469"/>
                    <a:gd name="connsiteX1" fmla="*/ 35963 w 595657"/>
                    <a:gd name="connsiteY1" fmla="*/ 5 h 1938469"/>
                    <a:gd name="connsiteX2" fmla="*/ 6 w 595657"/>
                    <a:gd name="connsiteY2" fmla="*/ 34766 h 1938469"/>
                    <a:gd name="connsiteX3" fmla="*/ 599 w 595657"/>
                    <a:gd name="connsiteY3" fmla="*/ 41836 h 1938469"/>
                    <a:gd name="connsiteX4" fmla="*/ 286026 w 595657"/>
                    <a:gd name="connsiteY4" fmla="*/ 1938470 h 1938469"/>
                    <a:gd name="connsiteX5" fmla="*/ 595658 w 595657"/>
                    <a:gd name="connsiteY5" fmla="*/ 1938470 h 1938469"/>
                    <a:gd name="connsiteX6" fmla="*/ 310191 w 595657"/>
                    <a:gd name="connsiteY6" fmla="*/ 41836 h 1938469"/>
                    <a:gd name="connsiteX7" fmla="*/ 262096 w 595657"/>
                    <a:gd name="connsiteY7" fmla="*/ 5 h 193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5657" h="1938469">
                      <a:moveTo>
                        <a:pt x="262096" y="5"/>
                      </a:moveTo>
                      <a:lnTo>
                        <a:pt x="35963" y="5"/>
                      </a:lnTo>
                      <a:cubicBezTo>
                        <a:pt x="16434" y="-309"/>
                        <a:pt x="336" y="15245"/>
                        <a:pt x="6" y="34766"/>
                      </a:cubicBezTo>
                      <a:cubicBezTo>
                        <a:pt x="-37" y="37123"/>
                        <a:pt x="163" y="39519"/>
                        <a:pt x="599" y="41836"/>
                      </a:cubicBezTo>
                      <a:lnTo>
                        <a:pt x="286026" y="1938470"/>
                      </a:lnTo>
                      <a:lnTo>
                        <a:pt x="595658" y="1938470"/>
                      </a:lnTo>
                      <a:lnTo>
                        <a:pt x="310191" y="41836"/>
                      </a:lnTo>
                      <a:cubicBezTo>
                        <a:pt x="306077" y="18269"/>
                        <a:pt x="286010" y="830"/>
                        <a:pt x="262096" y="5"/>
                      </a:cubicBezTo>
                      <a:close/>
                    </a:path>
                  </a:pathLst>
                </a:custGeom>
                <a:solidFill>
                  <a:srgbClr val="666666"/>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1" name="Freeform 40">
                  <a:extLst>
                    <a:ext uri="{FF2B5EF4-FFF2-40B4-BE49-F238E27FC236}">
                      <a16:creationId xmlns:a16="http://schemas.microsoft.com/office/drawing/2014/main" id="{4C1268C7-610D-D6AE-BC8A-26204EE9E09E}"/>
                    </a:ext>
                  </a:extLst>
                </p:cNvPr>
                <p:cNvSpPr/>
                <p:nvPr/>
              </p:nvSpPr>
              <p:spPr>
                <a:xfrm>
                  <a:off x="9804061" y="2242321"/>
                  <a:ext cx="97737" cy="222956"/>
                </a:xfrm>
                <a:custGeom>
                  <a:avLst/>
                  <a:gdLst>
                    <a:gd name="connsiteX0" fmla="*/ 262296 w 463163"/>
                    <a:gd name="connsiteY0" fmla="*/ 9 h 1056557"/>
                    <a:gd name="connsiteX1" fmla="*/ 36163 w 463163"/>
                    <a:gd name="connsiteY1" fmla="*/ 9 h 1056557"/>
                    <a:gd name="connsiteX2" fmla="*/ 9 w 463163"/>
                    <a:gd name="connsiteY2" fmla="*/ 34535 h 1056557"/>
                    <a:gd name="connsiteX3" fmla="*/ 602 w 463163"/>
                    <a:gd name="connsiteY3" fmla="*/ 41840 h 1056557"/>
                    <a:gd name="connsiteX4" fmla="*/ 153336 w 463163"/>
                    <a:gd name="connsiteY4" fmla="*/ 1056557 h 1056557"/>
                    <a:gd name="connsiteX5" fmla="*/ 463164 w 463163"/>
                    <a:gd name="connsiteY5" fmla="*/ 1056557 h 1056557"/>
                    <a:gd name="connsiteX6" fmla="*/ 310430 w 463163"/>
                    <a:gd name="connsiteY6" fmla="*/ 41840 h 1056557"/>
                    <a:gd name="connsiteX7" fmla="*/ 262296 w 463163"/>
                    <a:gd name="connsiteY7" fmla="*/ 9 h 105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63" h="1056557">
                      <a:moveTo>
                        <a:pt x="262296" y="9"/>
                      </a:moveTo>
                      <a:lnTo>
                        <a:pt x="36163" y="9"/>
                      </a:lnTo>
                      <a:cubicBezTo>
                        <a:pt x="16638" y="-423"/>
                        <a:pt x="449" y="15053"/>
                        <a:pt x="9" y="34535"/>
                      </a:cubicBezTo>
                      <a:cubicBezTo>
                        <a:pt x="-46" y="37009"/>
                        <a:pt x="154" y="39444"/>
                        <a:pt x="602" y="41840"/>
                      </a:cubicBezTo>
                      <a:lnTo>
                        <a:pt x="153336" y="1056557"/>
                      </a:lnTo>
                      <a:lnTo>
                        <a:pt x="463164" y="1056557"/>
                      </a:lnTo>
                      <a:lnTo>
                        <a:pt x="310430" y="41840"/>
                      </a:lnTo>
                      <a:cubicBezTo>
                        <a:pt x="306312" y="18273"/>
                        <a:pt x="286222" y="795"/>
                        <a:pt x="262296" y="9"/>
                      </a:cubicBezTo>
                      <a:close/>
                    </a:path>
                  </a:pathLst>
                </a:custGeom>
                <a:solidFill>
                  <a:srgbClr val="969696"/>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2" name="Freeform 41">
                  <a:extLst>
                    <a:ext uri="{FF2B5EF4-FFF2-40B4-BE49-F238E27FC236}">
                      <a16:creationId xmlns:a16="http://schemas.microsoft.com/office/drawing/2014/main" id="{23494645-B438-8094-1B29-816EF6A30106}"/>
                    </a:ext>
                  </a:extLst>
                </p:cNvPr>
                <p:cNvSpPr/>
                <p:nvPr/>
              </p:nvSpPr>
              <p:spPr>
                <a:xfrm>
                  <a:off x="9697248" y="2114786"/>
                  <a:ext cx="116916" cy="350492"/>
                </a:xfrm>
                <a:custGeom>
                  <a:avLst/>
                  <a:gdLst>
                    <a:gd name="connsiteX0" fmla="*/ 262096 w 554045"/>
                    <a:gd name="connsiteY0" fmla="*/ 5 h 1660928"/>
                    <a:gd name="connsiteX1" fmla="*/ 35963 w 554045"/>
                    <a:gd name="connsiteY1" fmla="*/ 5 h 1660928"/>
                    <a:gd name="connsiteX2" fmla="*/ 6 w 554045"/>
                    <a:gd name="connsiteY2" fmla="*/ 34766 h 1660928"/>
                    <a:gd name="connsiteX3" fmla="*/ 599 w 554045"/>
                    <a:gd name="connsiteY3" fmla="*/ 41836 h 1660928"/>
                    <a:gd name="connsiteX4" fmla="*/ 244218 w 554045"/>
                    <a:gd name="connsiteY4" fmla="*/ 1660929 h 1660928"/>
                    <a:gd name="connsiteX5" fmla="*/ 554046 w 554045"/>
                    <a:gd name="connsiteY5" fmla="*/ 1660929 h 1660928"/>
                    <a:gd name="connsiteX6" fmla="*/ 310427 w 554045"/>
                    <a:gd name="connsiteY6" fmla="*/ 41836 h 1660928"/>
                    <a:gd name="connsiteX7" fmla="*/ 262096 w 554045"/>
                    <a:gd name="connsiteY7" fmla="*/ 5 h 166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045" h="1660928">
                      <a:moveTo>
                        <a:pt x="262096" y="5"/>
                      </a:moveTo>
                      <a:lnTo>
                        <a:pt x="35963" y="5"/>
                      </a:lnTo>
                      <a:cubicBezTo>
                        <a:pt x="16434" y="-309"/>
                        <a:pt x="336" y="15245"/>
                        <a:pt x="6" y="34766"/>
                      </a:cubicBezTo>
                      <a:cubicBezTo>
                        <a:pt x="-37" y="37123"/>
                        <a:pt x="163" y="39519"/>
                        <a:pt x="599" y="41836"/>
                      </a:cubicBezTo>
                      <a:lnTo>
                        <a:pt x="244218" y="1660929"/>
                      </a:lnTo>
                      <a:lnTo>
                        <a:pt x="554046" y="1660929"/>
                      </a:lnTo>
                      <a:lnTo>
                        <a:pt x="310427" y="41836"/>
                      </a:lnTo>
                      <a:cubicBezTo>
                        <a:pt x="306297" y="18191"/>
                        <a:pt x="286101" y="712"/>
                        <a:pt x="262096" y="5"/>
                      </a:cubicBezTo>
                      <a:close/>
                    </a:path>
                  </a:pathLst>
                </a:custGeom>
                <a:solidFill>
                  <a:srgbClr val="C9C9C9"/>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3" name="Freeform 42">
                  <a:extLst>
                    <a:ext uri="{FF2B5EF4-FFF2-40B4-BE49-F238E27FC236}">
                      <a16:creationId xmlns:a16="http://schemas.microsoft.com/office/drawing/2014/main" id="{D99950B3-93FC-640F-D5A0-1D2CE830F3E4}"/>
                    </a:ext>
                  </a:extLst>
                </p:cNvPr>
                <p:cNvSpPr/>
                <p:nvPr/>
              </p:nvSpPr>
              <p:spPr>
                <a:xfrm>
                  <a:off x="9654829" y="2059585"/>
                  <a:ext cx="590826" cy="449689"/>
                </a:xfrm>
                <a:custGeom>
                  <a:avLst/>
                  <a:gdLst>
                    <a:gd name="connsiteX0" fmla="*/ 2493556 w 2799832"/>
                    <a:gd name="connsiteY0" fmla="*/ 0 h 2131007"/>
                    <a:gd name="connsiteX1" fmla="*/ 0 w 2799832"/>
                    <a:gd name="connsiteY1" fmla="*/ 0 h 2131007"/>
                    <a:gd name="connsiteX2" fmla="*/ 305113 w 2799832"/>
                    <a:gd name="connsiteY2" fmla="*/ 2027195 h 2131007"/>
                    <a:gd name="connsiteX3" fmla="*/ 424565 w 2799832"/>
                    <a:gd name="connsiteY3" fmla="*/ 2131008 h 2131007"/>
                    <a:gd name="connsiteX4" fmla="*/ 2710416 w 2799832"/>
                    <a:gd name="connsiteY4" fmla="*/ 2131008 h 2131007"/>
                    <a:gd name="connsiteX5" fmla="*/ 2798669 w 2799832"/>
                    <a:gd name="connsiteY5" fmla="*/ 2027195 h 213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9832" h="2131007">
                      <a:moveTo>
                        <a:pt x="2493556" y="0"/>
                      </a:moveTo>
                      <a:lnTo>
                        <a:pt x="0" y="0"/>
                      </a:lnTo>
                      <a:lnTo>
                        <a:pt x="305113" y="2027195"/>
                      </a:lnTo>
                      <a:cubicBezTo>
                        <a:pt x="313679" y="2084306"/>
                        <a:pt x="367471" y="2131008"/>
                        <a:pt x="424565" y="2131008"/>
                      </a:cubicBezTo>
                      <a:lnTo>
                        <a:pt x="2710416" y="2131008"/>
                      </a:lnTo>
                      <a:cubicBezTo>
                        <a:pt x="2767549" y="2131008"/>
                        <a:pt x="2807235" y="2084306"/>
                        <a:pt x="2798669" y="2027195"/>
                      </a:cubicBezTo>
                      <a:close/>
                    </a:path>
                  </a:pathLst>
                </a:custGeom>
                <a:solidFill>
                  <a:schemeClr val="accent1">
                    <a:lumMod val="60000"/>
                    <a:lumOff val="4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4" name="Freeform 43">
                  <a:extLst>
                    <a:ext uri="{FF2B5EF4-FFF2-40B4-BE49-F238E27FC236}">
                      <a16:creationId xmlns:a16="http://schemas.microsoft.com/office/drawing/2014/main" id="{CD3F8660-6B3B-CC58-9CE7-C5BC645CE26A}"/>
                    </a:ext>
                  </a:extLst>
                </p:cNvPr>
                <p:cNvSpPr/>
                <p:nvPr/>
              </p:nvSpPr>
              <p:spPr>
                <a:xfrm>
                  <a:off x="9660061" y="1848201"/>
                  <a:ext cx="168429" cy="175005"/>
                </a:xfrm>
                <a:custGeom>
                  <a:avLst/>
                  <a:gdLst>
                    <a:gd name="connsiteX0" fmla="*/ 50885 w 798158"/>
                    <a:gd name="connsiteY0" fmla="*/ 814633 h 829323"/>
                    <a:gd name="connsiteX1" fmla="*/ 708774 w 798158"/>
                    <a:gd name="connsiteY1" fmla="*/ 814633 h 829323"/>
                    <a:gd name="connsiteX2" fmla="*/ 796987 w 798158"/>
                    <a:gd name="connsiteY2" fmla="*/ 710820 h 829323"/>
                    <a:gd name="connsiteX3" fmla="*/ 698007 w 798158"/>
                    <a:gd name="connsiteY3" fmla="*/ 53065 h 829323"/>
                    <a:gd name="connsiteX4" fmla="*/ 704844 w 798158"/>
                    <a:gd name="connsiteY4" fmla="*/ 0 h 829323"/>
                    <a:gd name="connsiteX5" fmla="*/ 0 w 798158"/>
                    <a:gd name="connsiteY5" fmla="*/ 829323 h 829323"/>
                    <a:gd name="connsiteX6" fmla="*/ 50885 w 798158"/>
                    <a:gd name="connsiteY6" fmla="*/ 814633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8158" h="829323">
                      <a:moveTo>
                        <a:pt x="50885" y="814633"/>
                      </a:moveTo>
                      <a:lnTo>
                        <a:pt x="708774" y="814633"/>
                      </a:lnTo>
                      <a:cubicBezTo>
                        <a:pt x="765867" y="814633"/>
                        <a:pt x="805592" y="767892"/>
                        <a:pt x="796987" y="710820"/>
                      </a:cubicBezTo>
                      <a:lnTo>
                        <a:pt x="698007" y="53065"/>
                      </a:lnTo>
                      <a:cubicBezTo>
                        <a:pt x="695111" y="35088"/>
                        <a:pt x="697485" y="16658"/>
                        <a:pt x="704844" y="0"/>
                      </a:cubicBezTo>
                      <a:lnTo>
                        <a:pt x="0" y="829323"/>
                      </a:lnTo>
                      <a:cubicBezTo>
                        <a:pt x="15144" y="819504"/>
                        <a:pt x="32845" y="814397"/>
                        <a:pt x="50885" y="814633"/>
                      </a:cubicBez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5" name="Freeform 44">
                  <a:extLst>
                    <a:ext uri="{FF2B5EF4-FFF2-40B4-BE49-F238E27FC236}">
                      <a16:creationId xmlns:a16="http://schemas.microsoft.com/office/drawing/2014/main" id="{E3714B78-6B98-9883-76C9-C7A16F003016}"/>
                    </a:ext>
                  </a:extLst>
                </p:cNvPr>
                <p:cNvSpPr/>
                <p:nvPr/>
              </p:nvSpPr>
              <p:spPr>
                <a:xfrm>
                  <a:off x="9722099" y="1926578"/>
                  <a:ext cx="539182" cy="582680"/>
                </a:xfrm>
                <a:custGeom>
                  <a:avLst/>
                  <a:gdLst>
                    <a:gd name="connsiteX0" fmla="*/ 934323 w 2555100"/>
                    <a:gd name="connsiteY0" fmla="*/ 1 h 2761231"/>
                    <a:gd name="connsiteX1" fmla="*/ 834156 w 2555100"/>
                    <a:gd name="connsiteY1" fmla="*/ 99171 h 2761231"/>
                    <a:gd name="connsiteX2" fmla="*/ 834242 w 2555100"/>
                    <a:gd name="connsiteY2" fmla="*/ 103814 h 2761231"/>
                    <a:gd name="connsiteX3" fmla="*/ 858251 w 2555100"/>
                    <a:gd name="connsiteY3" fmla="*/ 761373 h 2761231"/>
                    <a:gd name="connsiteX4" fmla="*/ 762776 w 2555100"/>
                    <a:gd name="connsiteY4" fmla="*/ 865068 h 2761231"/>
                    <a:gd name="connsiteX5" fmla="*/ 758171 w 2555100"/>
                    <a:gd name="connsiteY5" fmla="*/ 865146 h 2761231"/>
                    <a:gd name="connsiteX6" fmla="*/ 100164 w 2555100"/>
                    <a:gd name="connsiteY6" fmla="*/ 865146 h 2761231"/>
                    <a:gd name="connsiteX7" fmla="*/ 1 w 2555100"/>
                    <a:gd name="connsiteY7" fmla="*/ 964402 h 2761231"/>
                    <a:gd name="connsiteX8" fmla="*/ 84 w 2555100"/>
                    <a:gd name="connsiteY8" fmla="*/ 968959 h 2761231"/>
                    <a:gd name="connsiteX9" fmla="*/ 61460 w 2555100"/>
                    <a:gd name="connsiteY9" fmla="*/ 2657417 h 2761231"/>
                    <a:gd name="connsiteX10" fmla="*/ 169085 w 2555100"/>
                    <a:gd name="connsiteY10" fmla="*/ 2761230 h 2761231"/>
                    <a:gd name="connsiteX11" fmla="*/ 2454936 w 2555100"/>
                    <a:gd name="connsiteY11" fmla="*/ 2761230 h 2761231"/>
                    <a:gd name="connsiteX12" fmla="*/ 2555099 w 2555100"/>
                    <a:gd name="connsiteY12" fmla="*/ 2661974 h 2761231"/>
                    <a:gd name="connsiteX13" fmla="*/ 2555016 w 2555100"/>
                    <a:gd name="connsiteY13" fmla="*/ 2657417 h 2761231"/>
                    <a:gd name="connsiteX14" fmla="*/ 2462205 w 2555100"/>
                    <a:gd name="connsiteY14" fmla="*/ 103814 h 2761231"/>
                    <a:gd name="connsiteX15" fmla="*/ 2354542 w 2555100"/>
                    <a:gd name="connsiteY15" fmla="*/ 1 h 276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55100" h="2761231">
                      <a:moveTo>
                        <a:pt x="934323" y="1"/>
                      </a:moveTo>
                      <a:cubicBezTo>
                        <a:pt x="879269" y="-262"/>
                        <a:pt x="834423" y="44134"/>
                        <a:pt x="834156" y="99171"/>
                      </a:cubicBezTo>
                      <a:cubicBezTo>
                        <a:pt x="834148" y="100719"/>
                        <a:pt x="834180" y="102266"/>
                        <a:pt x="834242" y="103814"/>
                      </a:cubicBezTo>
                      <a:lnTo>
                        <a:pt x="858251" y="761373"/>
                      </a:lnTo>
                      <a:cubicBezTo>
                        <a:pt x="860530" y="816363"/>
                        <a:pt x="817786" y="862789"/>
                        <a:pt x="762776" y="865068"/>
                      </a:cubicBezTo>
                      <a:cubicBezTo>
                        <a:pt x="761243" y="865107"/>
                        <a:pt x="759707" y="865146"/>
                        <a:pt x="758171" y="865146"/>
                      </a:cubicBezTo>
                      <a:lnTo>
                        <a:pt x="100164" y="865146"/>
                      </a:lnTo>
                      <a:cubicBezTo>
                        <a:pt x="45086" y="864911"/>
                        <a:pt x="241" y="909335"/>
                        <a:pt x="1" y="964402"/>
                      </a:cubicBezTo>
                      <a:cubicBezTo>
                        <a:pt x="-7" y="965934"/>
                        <a:pt x="21" y="967427"/>
                        <a:pt x="84" y="968959"/>
                      </a:cubicBezTo>
                      <a:lnTo>
                        <a:pt x="61460" y="2657417"/>
                      </a:lnTo>
                      <a:cubicBezTo>
                        <a:pt x="64105" y="2715078"/>
                        <a:pt x="111339" y="2760641"/>
                        <a:pt x="169085" y="2761230"/>
                      </a:cubicBezTo>
                      <a:lnTo>
                        <a:pt x="2454936" y="2761230"/>
                      </a:lnTo>
                      <a:cubicBezTo>
                        <a:pt x="2510014" y="2761466"/>
                        <a:pt x="2554859" y="2717042"/>
                        <a:pt x="2555099" y="2661974"/>
                      </a:cubicBezTo>
                      <a:cubicBezTo>
                        <a:pt x="2555107" y="2660442"/>
                        <a:pt x="2555079" y="2658949"/>
                        <a:pt x="2555016" y="2657417"/>
                      </a:cubicBezTo>
                      <a:lnTo>
                        <a:pt x="2462205" y="103814"/>
                      </a:lnTo>
                      <a:cubicBezTo>
                        <a:pt x="2459541" y="46141"/>
                        <a:pt x="2412291" y="587"/>
                        <a:pt x="2354542" y="1"/>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 name="Freeform 45">
                  <a:extLst>
                    <a:ext uri="{FF2B5EF4-FFF2-40B4-BE49-F238E27FC236}">
                      <a16:creationId xmlns:a16="http://schemas.microsoft.com/office/drawing/2014/main" id="{3662860F-3A04-B0D0-0E30-9FD0BB4B236D}"/>
                    </a:ext>
                  </a:extLst>
                </p:cNvPr>
                <p:cNvSpPr/>
                <p:nvPr/>
              </p:nvSpPr>
              <p:spPr>
                <a:xfrm>
                  <a:off x="9754189" y="1959434"/>
                  <a:ext cx="473021" cy="516968"/>
                </a:xfrm>
                <a:custGeom>
                  <a:avLst/>
                  <a:gdLst>
                    <a:gd name="connsiteX0" fmla="*/ 2160034 w 2241576"/>
                    <a:gd name="connsiteY0" fmla="*/ 103813 h 2449831"/>
                    <a:gd name="connsiteX1" fmla="*/ 2052370 w 2241576"/>
                    <a:gd name="connsiteY1" fmla="*/ 0 h 2449831"/>
                    <a:gd name="connsiteX2" fmla="*/ 684019 w 2241576"/>
                    <a:gd name="connsiteY2" fmla="*/ 0 h 2449831"/>
                    <a:gd name="connsiteX3" fmla="*/ 685905 w 2241576"/>
                    <a:gd name="connsiteY3" fmla="*/ 51887 h 2449831"/>
                    <a:gd name="connsiteX4" fmla="*/ 875377 w 2241576"/>
                    <a:gd name="connsiteY4" fmla="*/ 51887 h 2449831"/>
                    <a:gd name="connsiteX5" fmla="*/ 884376 w 2241576"/>
                    <a:gd name="connsiteY5" fmla="*/ 299772 h 2449831"/>
                    <a:gd name="connsiteX6" fmla="*/ 694942 w 2241576"/>
                    <a:gd name="connsiteY6" fmla="*/ 299772 h 2449831"/>
                    <a:gd name="connsiteX7" fmla="*/ 696828 w 2241576"/>
                    <a:gd name="connsiteY7" fmla="*/ 351659 h 2449831"/>
                    <a:gd name="connsiteX8" fmla="*/ 886262 w 2241576"/>
                    <a:gd name="connsiteY8" fmla="*/ 351659 h 2449831"/>
                    <a:gd name="connsiteX9" fmla="*/ 895260 w 2241576"/>
                    <a:gd name="connsiteY9" fmla="*/ 599506 h 2449831"/>
                    <a:gd name="connsiteX10" fmla="*/ 705827 w 2241576"/>
                    <a:gd name="connsiteY10" fmla="*/ 599506 h 2449831"/>
                    <a:gd name="connsiteX11" fmla="*/ 706180 w 2241576"/>
                    <a:gd name="connsiteY11" fmla="*/ 605672 h 2449831"/>
                    <a:gd name="connsiteX12" fmla="*/ 697025 w 2241576"/>
                    <a:gd name="connsiteY12" fmla="*/ 651314 h 2449831"/>
                    <a:gd name="connsiteX13" fmla="*/ 897421 w 2241576"/>
                    <a:gd name="connsiteY13" fmla="*/ 651314 h 2449831"/>
                    <a:gd name="connsiteX14" fmla="*/ 906419 w 2241576"/>
                    <a:gd name="connsiteY14" fmla="*/ 899160 h 2449831"/>
                    <a:gd name="connsiteX15" fmla="*/ 342677 w 2241576"/>
                    <a:gd name="connsiteY15" fmla="*/ 899160 h 2449831"/>
                    <a:gd name="connsiteX16" fmla="*/ 335801 w 2241576"/>
                    <a:gd name="connsiteY16" fmla="*/ 709446 h 2449831"/>
                    <a:gd name="connsiteX17" fmla="*/ 283855 w 2241576"/>
                    <a:gd name="connsiteY17" fmla="*/ 709446 h 2449831"/>
                    <a:gd name="connsiteX18" fmla="*/ 290771 w 2241576"/>
                    <a:gd name="connsiteY18" fmla="*/ 899160 h 2449831"/>
                    <a:gd name="connsiteX19" fmla="*/ 58940 w 2241576"/>
                    <a:gd name="connsiteY19" fmla="*/ 899160 h 2449831"/>
                    <a:gd name="connsiteX20" fmla="*/ 52064 w 2241576"/>
                    <a:gd name="connsiteY20" fmla="*/ 709446 h 2449831"/>
                    <a:gd name="connsiteX21" fmla="*/ 0 w 2241576"/>
                    <a:gd name="connsiteY21" fmla="*/ 709446 h 2449831"/>
                    <a:gd name="connsiteX22" fmla="*/ 59490 w 2241576"/>
                    <a:gd name="connsiteY22" fmla="*/ 2346017 h 2449831"/>
                    <a:gd name="connsiteX23" fmla="*/ 167115 w 2241576"/>
                    <a:gd name="connsiteY23" fmla="*/ 2449830 h 2449831"/>
                    <a:gd name="connsiteX24" fmla="*/ 2141409 w 2241576"/>
                    <a:gd name="connsiteY24" fmla="*/ 2449830 h 2449831"/>
                    <a:gd name="connsiteX25" fmla="*/ 2241576 w 2241576"/>
                    <a:gd name="connsiteY25" fmla="*/ 2350574 h 2449831"/>
                    <a:gd name="connsiteX26" fmla="*/ 2241489 w 2241576"/>
                    <a:gd name="connsiteY26" fmla="*/ 2346017 h 2449831"/>
                    <a:gd name="connsiteX27" fmla="*/ 2234377 w 2241576"/>
                    <a:gd name="connsiteY27" fmla="*/ 2150058 h 2449831"/>
                    <a:gd name="connsiteX28" fmla="*/ 2234377 w 2241576"/>
                    <a:gd name="connsiteY28" fmla="*/ 2150058 h 2449831"/>
                    <a:gd name="connsiteX29" fmla="*/ 2232491 w 2241576"/>
                    <a:gd name="connsiteY29" fmla="*/ 2098171 h 2449831"/>
                    <a:gd name="connsiteX30" fmla="*/ 2232491 w 2241576"/>
                    <a:gd name="connsiteY30" fmla="*/ 2098171 h 2449831"/>
                    <a:gd name="connsiteX31" fmla="*/ 2223493 w 2241576"/>
                    <a:gd name="connsiteY31" fmla="*/ 1850325 h 2449831"/>
                    <a:gd name="connsiteX32" fmla="*/ 2223493 w 2241576"/>
                    <a:gd name="connsiteY32" fmla="*/ 1850325 h 2449831"/>
                    <a:gd name="connsiteX33" fmla="*/ 2221607 w 2241576"/>
                    <a:gd name="connsiteY33" fmla="*/ 1798399 h 2449831"/>
                    <a:gd name="connsiteX34" fmla="*/ 2221607 w 2241576"/>
                    <a:gd name="connsiteY34" fmla="*/ 1798399 h 2449831"/>
                    <a:gd name="connsiteX35" fmla="*/ 2212609 w 2241576"/>
                    <a:gd name="connsiteY35" fmla="*/ 1550553 h 2449831"/>
                    <a:gd name="connsiteX36" fmla="*/ 2212609 w 2241576"/>
                    <a:gd name="connsiteY36" fmla="*/ 1550553 h 2449831"/>
                    <a:gd name="connsiteX37" fmla="*/ 2210723 w 2241576"/>
                    <a:gd name="connsiteY37" fmla="*/ 1498665 h 2449831"/>
                    <a:gd name="connsiteX38" fmla="*/ 2210723 w 2241576"/>
                    <a:gd name="connsiteY38" fmla="*/ 1498665 h 2449831"/>
                    <a:gd name="connsiteX39" fmla="*/ 2201685 w 2241576"/>
                    <a:gd name="connsiteY39" fmla="*/ 1250819 h 2449831"/>
                    <a:gd name="connsiteX40" fmla="*/ 2201685 w 2241576"/>
                    <a:gd name="connsiteY40" fmla="*/ 1250819 h 2449831"/>
                    <a:gd name="connsiteX41" fmla="*/ 2199760 w 2241576"/>
                    <a:gd name="connsiteY41" fmla="*/ 1198933 h 2449831"/>
                    <a:gd name="connsiteX42" fmla="*/ 2199760 w 2241576"/>
                    <a:gd name="connsiteY42" fmla="*/ 1198933 h 2449831"/>
                    <a:gd name="connsiteX43" fmla="*/ 2190762 w 2241576"/>
                    <a:gd name="connsiteY43" fmla="*/ 951086 h 2449831"/>
                    <a:gd name="connsiteX44" fmla="*/ 2190762 w 2241576"/>
                    <a:gd name="connsiteY44" fmla="*/ 951086 h 2449831"/>
                    <a:gd name="connsiteX45" fmla="*/ 2188876 w 2241576"/>
                    <a:gd name="connsiteY45" fmla="*/ 899160 h 2449831"/>
                    <a:gd name="connsiteX46" fmla="*/ 2188876 w 2241576"/>
                    <a:gd name="connsiteY46" fmla="*/ 899160 h 2449831"/>
                    <a:gd name="connsiteX47" fmla="*/ 2179877 w 2241576"/>
                    <a:gd name="connsiteY47" fmla="*/ 651314 h 2449831"/>
                    <a:gd name="connsiteX48" fmla="*/ 2179877 w 2241576"/>
                    <a:gd name="connsiteY48" fmla="*/ 651314 h 2449831"/>
                    <a:gd name="connsiteX49" fmla="*/ 2177991 w 2241576"/>
                    <a:gd name="connsiteY49" fmla="*/ 599427 h 2449831"/>
                    <a:gd name="connsiteX50" fmla="*/ 2177991 w 2241576"/>
                    <a:gd name="connsiteY50" fmla="*/ 599427 h 2449831"/>
                    <a:gd name="connsiteX51" fmla="*/ 2168954 w 2241576"/>
                    <a:gd name="connsiteY51" fmla="*/ 351581 h 2449831"/>
                    <a:gd name="connsiteX52" fmla="*/ 2168954 w 2241576"/>
                    <a:gd name="connsiteY52" fmla="*/ 351581 h 2449831"/>
                    <a:gd name="connsiteX53" fmla="*/ 2167068 w 2241576"/>
                    <a:gd name="connsiteY53" fmla="*/ 299654 h 2449831"/>
                    <a:gd name="connsiteX54" fmla="*/ 2167068 w 2241576"/>
                    <a:gd name="connsiteY54" fmla="*/ 299654 h 2449831"/>
                    <a:gd name="connsiteX55" fmla="*/ 345231 w 2241576"/>
                    <a:gd name="connsiteY55" fmla="*/ 2397983 h 2449831"/>
                    <a:gd name="connsiteX56" fmla="*/ 165229 w 2241576"/>
                    <a:gd name="connsiteY56" fmla="*/ 2397983 h 2449831"/>
                    <a:gd name="connsiteX57" fmla="*/ 111397 w 2241576"/>
                    <a:gd name="connsiteY57" fmla="*/ 2346096 h 2449831"/>
                    <a:gd name="connsiteX58" fmla="*/ 104285 w 2241576"/>
                    <a:gd name="connsiteY58" fmla="*/ 2150136 h 2449831"/>
                    <a:gd name="connsiteX59" fmla="*/ 336115 w 2241576"/>
                    <a:gd name="connsiteY59" fmla="*/ 2150136 h 2449831"/>
                    <a:gd name="connsiteX60" fmla="*/ 334347 w 2241576"/>
                    <a:gd name="connsiteY60" fmla="*/ 2098250 h 2449831"/>
                    <a:gd name="connsiteX61" fmla="*/ 102516 w 2241576"/>
                    <a:gd name="connsiteY61" fmla="*/ 2098250 h 2449831"/>
                    <a:gd name="connsiteX62" fmla="*/ 93518 w 2241576"/>
                    <a:gd name="connsiteY62" fmla="*/ 1850403 h 2449831"/>
                    <a:gd name="connsiteX63" fmla="*/ 325349 w 2241576"/>
                    <a:gd name="connsiteY63" fmla="*/ 1850403 h 2449831"/>
                    <a:gd name="connsiteX64" fmla="*/ 323463 w 2241576"/>
                    <a:gd name="connsiteY64" fmla="*/ 1798516 h 2449831"/>
                    <a:gd name="connsiteX65" fmla="*/ 91632 w 2241576"/>
                    <a:gd name="connsiteY65" fmla="*/ 1798516 h 2449831"/>
                    <a:gd name="connsiteX66" fmla="*/ 82634 w 2241576"/>
                    <a:gd name="connsiteY66" fmla="*/ 1550670 h 2449831"/>
                    <a:gd name="connsiteX67" fmla="*/ 314465 w 2241576"/>
                    <a:gd name="connsiteY67" fmla="*/ 1550670 h 2449831"/>
                    <a:gd name="connsiteX68" fmla="*/ 312539 w 2241576"/>
                    <a:gd name="connsiteY68" fmla="*/ 1498744 h 2449831"/>
                    <a:gd name="connsiteX69" fmla="*/ 80709 w 2241576"/>
                    <a:gd name="connsiteY69" fmla="*/ 1498744 h 2449831"/>
                    <a:gd name="connsiteX70" fmla="*/ 71671 w 2241576"/>
                    <a:gd name="connsiteY70" fmla="*/ 1250898 h 2449831"/>
                    <a:gd name="connsiteX71" fmla="*/ 303502 w 2241576"/>
                    <a:gd name="connsiteY71" fmla="*/ 1250898 h 2449831"/>
                    <a:gd name="connsiteX72" fmla="*/ 301655 w 2241576"/>
                    <a:gd name="connsiteY72" fmla="*/ 1199011 h 2449831"/>
                    <a:gd name="connsiteX73" fmla="*/ 69628 w 2241576"/>
                    <a:gd name="connsiteY73" fmla="*/ 1199011 h 2449831"/>
                    <a:gd name="connsiteX74" fmla="*/ 60630 w 2241576"/>
                    <a:gd name="connsiteY74" fmla="*/ 951164 h 2449831"/>
                    <a:gd name="connsiteX75" fmla="*/ 292460 w 2241576"/>
                    <a:gd name="connsiteY75" fmla="*/ 951164 h 2449831"/>
                    <a:gd name="connsiteX76" fmla="*/ 960644 w 2241576"/>
                    <a:gd name="connsiteY76" fmla="*/ 2397983 h 2449831"/>
                    <a:gd name="connsiteX77" fmla="*/ 397177 w 2241576"/>
                    <a:gd name="connsiteY77" fmla="*/ 2397983 h 2449831"/>
                    <a:gd name="connsiteX78" fmla="*/ 388140 w 2241576"/>
                    <a:gd name="connsiteY78" fmla="*/ 2150136 h 2449831"/>
                    <a:gd name="connsiteX79" fmla="*/ 951646 w 2241576"/>
                    <a:gd name="connsiteY79" fmla="*/ 2150136 h 2449831"/>
                    <a:gd name="connsiteX80" fmla="*/ 949799 w 2241576"/>
                    <a:gd name="connsiteY80" fmla="*/ 2098250 h 2449831"/>
                    <a:gd name="connsiteX81" fmla="*/ 386254 w 2241576"/>
                    <a:gd name="connsiteY81" fmla="*/ 2098250 h 2449831"/>
                    <a:gd name="connsiteX82" fmla="*/ 377256 w 2241576"/>
                    <a:gd name="connsiteY82" fmla="*/ 1850403 h 2449831"/>
                    <a:gd name="connsiteX83" fmla="*/ 940762 w 2241576"/>
                    <a:gd name="connsiteY83" fmla="*/ 1850403 h 2449831"/>
                    <a:gd name="connsiteX84" fmla="*/ 938915 w 2241576"/>
                    <a:gd name="connsiteY84" fmla="*/ 1798516 h 2449831"/>
                    <a:gd name="connsiteX85" fmla="*/ 375369 w 2241576"/>
                    <a:gd name="connsiteY85" fmla="*/ 1798516 h 2449831"/>
                    <a:gd name="connsiteX86" fmla="*/ 366371 w 2241576"/>
                    <a:gd name="connsiteY86" fmla="*/ 1550670 h 2449831"/>
                    <a:gd name="connsiteX87" fmla="*/ 929838 w 2241576"/>
                    <a:gd name="connsiteY87" fmla="*/ 1550670 h 2449831"/>
                    <a:gd name="connsiteX88" fmla="*/ 927991 w 2241576"/>
                    <a:gd name="connsiteY88" fmla="*/ 1498744 h 2449831"/>
                    <a:gd name="connsiteX89" fmla="*/ 364328 w 2241576"/>
                    <a:gd name="connsiteY89" fmla="*/ 1498744 h 2449831"/>
                    <a:gd name="connsiteX90" fmla="*/ 355291 w 2241576"/>
                    <a:gd name="connsiteY90" fmla="*/ 1250898 h 2449831"/>
                    <a:gd name="connsiteX91" fmla="*/ 918954 w 2241576"/>
                    <a:gd name="connsiteY91" fmla="*/ 1250898 h 2449831"/>
                    <a:gd name="connsiteX92" fmla="*/ 917107 w 2241576"/>
                    <a:gd name="connsiteY92" fmla="*/ 1199011 h 2449831"/>
                    <a:gd name="connsiteX93" fmla="*/ 353562 w 2241576"/>
                    <a:gd name="connsiteY93" fmla="*/ 1199011 h 2449831"/>
                    <a:gd name="connsiteX94" fmla="*/ 344681 w 2241576"/>
                    <a:gd name="connsiteY94" fmla="*/ 951322 h 2449831"/>
                    <a:gd name="connsiteX95" fmla="*/ 908069 w 2241576"/>
                    <a:gd name="connsiteY95" fmla="*/ 951322 h 2449831"/>
                    <a:gd name="connsiteX96" fmla="*/ 1576096 w 2241576"/>
                    <a:gd name="connsiteY96" fmla="*/ 2397983 h 2449831"/>
                    <a:gd name="connsiteX97" fmla="*/ 1012668 w 2241576"/>
                    <a:gd name="connsiteY97" fmla="*/ 2397983 h 2449831"/>
                    <a:gd name="connsiteX98" fmla="*/ 1003670 w 2241576"/>
                    <a:gd name="connsiteY98" fmla="*/ 2150136 h 2449831"/>
                    <a:gd name="connsiteX99" fmla="*/ 1567058 w 2241576"/>
                    <a:gd name="connsiteY99" fmla="*/ 2150136 h 2449831"/>
                    <a:gd name="connsiteX100" fmla="*/ 1565172 w 2241576"/>
                    <a:gd name="connsiteY100" fmla="*/ 2098250 h 2449831"/>
                    <a:gd name="connsiteX101" fmla="*/ 1001666 w 2241576"/>
                    <a:gd name="connsiteY101" fmla="*/ 2098250 h 2449831"/>
                    <a:gd name="connsiteX102" fmla="*/ 992668 w 2241576"/>
                    <a:gd name="connsiteY102" fmla="*/ 1850403 h 2449831"/>
                    <a:gd name="connsiteX103" fmla="*/ 1556135 w 2241576"/>
                    <a:gd name="connsiteY103" fmla="*/ 1850403 h 2449831"/>
                    <a:gd name="connsiteX104" fmla="*/ 1554249 w 2241576"/>
                    <a:gd name="connsiteY104" fmla="*/ 1798477 h 2449831"/>
                    <a:gd name="connsiteX105" fmla="*/ 990782 w 2241576"/>
                    <a:gd name="connsiteY105" fmla="*/ 1798477 h 2449831"/>
                    <a:gd name="connsiteX106" fmla="*/ 981784 w 2241576"/>
                    <a:gd name="connsiteY106" fmla="*/ 1550631 h 2449831"/>
                    <a:gd name="connsiteX107" fmla="*/ 1545250 w 2241576"/>
                    <a:gd name="connsiteY107" fmla="*/ 1550631 h 2449831"/>
                    <a:gd name="connsiteX108" fmla="*/ 1543364 w 2241576"/>
                    <a:gd name="connsiteY108" fmla="*/ 1498744 h 2449831"/>
                    <a:gd name="connsiteX109" fmla="*/ 979898 w 2241576"/>
                    <a:gd name="connsiteY109" fmla="*/ 1498744 h 2449831"/>
                    <a:gd name="connsiteX110" fmla="*/ 970860 w 2241576"/>
                    <a:gd name="connsiteY110" fmla="*/ 1250898 h 2449831"/>
                    <a:gd name="connsiteX111" fmla="*/ 1534366 w 2241576"/>
                    <a:gd name="connsiteY111" fmla="*/ 1250898 h 2449831"/>
                    <a:gd name="connsiteX112" fmla="*/ 1532480 w 2241576"/>
                    <a:gd name="connsiteY112" fmla="*/ 1199011 h 2449831"/>
                    <a:gd name="connsiteX113" fmla="*/ 968974 w 2241576"/>
                    <a:gd name="connsiteY113" fmla="*/ 1199011 h 2449831"/>
                    <a:gd name="connsiteX114" fmla="*/ 959976 w 2241576"/>
                    <a:gd name="connsiteY114" fmla="*/ 951164 h 2449831"/>
                    <a:gd name="connsiteX115" fmla="*/ 1523482 w 2241576"/>
                    <a:gd name="connsiteY115" fmla="*/ 951164 h 2449831"/>
                    <a:gd name="connsiteX116" fmla="*/ 1521596 w 2241576"/>
                    <a:gd name="connsiteY116" fmla="*/ 899239 h 2449831"/>
                    <a:gd name="connsiteX117" fmla="*/ 958090 w 2241576"/>
                    <a:gd name="connsiteY117" fmla="*/ 899239 h 2449831"/>
                    <a:gd name="connsiteX118" fmla="*/ 949092 w 2241576"/>
                    <a:gd name="connsiteY118" fmla="*/ 651392 h 2449831"/>
                    <a:gd name="connsiteX119" fmla="*/ 1512558 w 2241576"/>
                    <a:gd name="connsiteY119" fmla="*/ 651392 h 2449831"/>
                    <a:gd name="connsiteX120" fmla="*/ 1510672 w 2241576"/>
                    <a:gd name="connsiteY120" fmla="*/ 599506 h 2449831"/>
                    <a:gd name="connsiteX121" fmla="*/ 947206 w 2241576"/>
                    <a:gd name="connsiteY121" fmla="*/ 599506 h 2449831"/>
                    <a:gd name="connsiteX122" fmla="*/ 938207 w 2241576"/>
                    <a:gd name="connsiteY122" fmla="*/ 351659 h 2449831"/>
                    <a:gd name="connsiteX123" fmla="*/ 1501674 w 2241576"/>
                    <a:gd name="connsiteY123" fmla="*/ 351659 h 2449831"/>
                    <a:gd name="connsiteX124" fmla="*/ 1499906 w 2241576"/>
                    <a:gd name="connsiteY124" fmla="*/ 299733 h 2449831"/>
                    <a:gd name="connsiteX125" fmla="*/ 936321 w 2241576"/>
                    <a:gd name="connsiteY125" fmla="*/ 299733 h 2449831"/>
                    <a:gd name="connsiteX126" fmla="*/ 927284 w 2241576"/>
                    <a:gd name="connsiteY126" fmla="*/ 51847 h 2449831"/>
                    <a:gd name="connsiteX127" fmla="*/ 1490790 w 2241576"/>
                    <a:gd name="connsiteY127" fmla="*/ 51847 h 2449831"/>
                    <a:gd name="connsiteX128" fmla="*/ 2189701 w 2241576"/>
                    <a:gd name="connsiteY128" fmla="*/ 2346135 h 2449831"/>
                    <a:gd name="connsiteX129" fmla="*/ 2142085 w 2241576"/>
                    <a:gd name="connsiteY129" fmla="*/ 2397983 h 2449831"/>
                    <a:gd name="connsiteX130" fmla="*/ 2139680 w 2241576"/>
                    <a:gd name="connsiteY130" fmla="*/ 2398022 h 2449831"/>
                    <a:gd name="connsiteX131" fmla="*/ 1627963 w 2241576"/>
                    <a:gd name="connsiteY131" fmla="*/ 2398022 h 2449831"/>
                    <a:gd name="connsiteX132" fmla="*/ 1618965 w 2241576"/>
                    <a:gd name="connsiteY132" fmla="*/ 2150176 h 2449831"/>
                    <a:gd name="connsiteX133" fmla="*/ 2182471 w 2241576"/>
                    <a:gd name="connsiteY133" fmla="*/ 2150176 h 2449831"/>
                    <a:gd name="connsiteX134" fmla="*/ 2180663 w 2241576"/>
                    <a:gd name="connsiteY134" fmla="*/ 2098289 h 2449831"/>
                    <a:gd name="connsiteX135" fmla="*/ 1617079 w 2241576"/>
                    <a:gd name="connsiteY135" fmla="*/ 2098289 h 2449831"/>
                    <a:gd name="connsiteX136" fmla="*/ 1608081 w 2241576"/>
                    <a:gd name="connsiteY136" fmla="*/ 1850443 h 2449831"/>
                    <a:gd name="connsiteX137" fmla="*/ 2171547 w 2241576"/>
                    <a:gd name="connsiteY137" fmla="*/ 1850443 h 2449831"/>
                    <a:gd name="connsiteX138" fmla="*/ 2169779 w 2241576"/>
                    <a:gd name="connsiteY138" fmla="*/ 1798516 h 2449831"/>
                    <a:gd name="connsiteX139" fmla="*/ 1606194 w 2241576"/>
                    <a:gd name="connsiteY139" fmla="*/ 1798516 h 2449831"/>
                    <a:gd name="connsiteX140" fmla="*/ 1597196 w 2241576"/>
                    <a:gd name="connsiteY140" fmla="*/ 1550670 h 2449831"/>
                    <a:gd name="connsiteX141" fmla="*/ 2160663 w 2241576"/>
                    <a:gd name="connsiteY141" fmla="*/ 1550670 h 2449831"/>
                    <a:gd name="connsiteX142" fmla="*/ 2158895 w 2241576"/>
                    <a:gd name="connsiteY142" fmla="*/ 1498783 h 2449831"/>
                    <a:gd name="connsiteX143" fmla="*/ 1595310 w 2241576"/>
                    <a:gd name="connsiteY143" fmla="*/ 1498783 h 2449831"/>
                    <a:gd name="connsiteX144" fmla="*/ 1586273 w 2241576"/>
                    <a:gd name="connsiteY144" fmla="*/ 1250937 h 2449831"/>
                    <a:gd name="connsiteX145" fmla="*/ 2149779 w 2241576"/>
                    <a:gd name="connsiteY145" fmla="*/ 1250937 h 2449831"/>
                    <a:gd name="connsiteX146" fmla="*/ 2148010 w 2241576"/>
                    <a:gd name="connsiteY146" fmla="*/ 1199050 h 2449831"/>
                    <a:gd name="connsiteX147" fmla="*/ 1584387 w 2241576"/>
                    <a:gd name="connsiteY147" fmla="*/ 1199050 h 2449831"/>
                    <a:gd name="connsiteX148" fmla="*/ 1575388 w 2241576"/>
                    <a:gd name="connsiteY148" fmla="*/ 951204 h 2449831"/>
                    <a:gd name="connsiteX149" fmla="*/ 2138894 w 2241576"/>
                    <a:gd name="connsiteY149" fmla="*/ 951204 h 2449831"/>
                    <a:gd name="connsiteX150" fmla="*/ 2137126 w 2241576"/>
                    <a:gd name="connsiteY150" fmla="*/ 899278 h 2449831"/>
                    <a:gd name="connsiteX151" fmla="*/ 1573502 w 2241576"/>
                    <a:gd name="connsiteY151" fmla="*/ 899278 h 2449831"/>
                    <a:gd name="connsiteX152" fmla="*/ 1564504 w 2241576"/>
                    <a:gd name="connsiteY152" fmla="*/ 651432 h 2449831"/>
                    <a:gd name="connsiteX153" fmla="*/ 2127971 w 2241576"/>
                    <a:gd name="connsiteY153" fmla="*/ 651432 h 2449831"/>
                    <a:gd name="connsiteX154" fmla="*/ 2126203 w 2241576"/>
                    <a:gd name="connsiteY154" fmla="*/ 599545 h 2449831"/>
                    <a:gd name="connsiteX155" fmla="*/ 1562775 w 2241576"/>
                    <a:gd name="connsiteY155" fmla="*/ 599545 h 2449831"/>
                    <a:gd name="connsiteX156" fmla="*/ 1553777 w 2241576"/>
                    <a:gd name="connsiteY156" fmla="*/ 351698 h 2449831"/>
                    <a:gd name="connsiteX157" fmla="*/ 2117244 w 2241576"/>
                    <a:gd name="connsiteY157" fmla="*/ 351698 h 2449831"/>
                    <a:gd name="connsiteX158" fmla="*/ 2115318 w 2241576"/>
                    <a:gd name="connsiteY158" fmla="*/ 299772 h 2449831"/>
                    <a:gd name="connsiteX159" fmla="*/ 1551734 w 2241576"/>
                    <a:gd name="connsiteY159" fmla="*/ 299772 h 2449831"/>
                    <a:gd name="connsiteX160" fmla="*/ 1542696 w 2241576"/>
                    <a:gd name="connsiteY160" fmla="*/ 51926 h 2449831"/>
                    <a:gd name="connsiteX161" fmla="*/ 2054257 w 2241576"/>
                    <a:gd name="connsiteY161" fmla="*/ 51926 h 2449831"/>
                    <a:gd name="connsiteX162" fmla="*/ 2108089 w 2241576"/>
                    <a:gd name="connsiteY162" fmla="*/ 103852 h 244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2241576" h="2449831">
                      <a:moveTo>
                        <a:pt x="2160034" y="103813"/>
                      </a:moveTo>
                      <a:cubicBezTo>
                        <a:pt x="2157390" y="46132"/>
                        <a:pt x="2110132" y="566"/>
                        <a:pt x="2052370" y="0"/>
                      </a:cubicBezTo>
                      <a:lnTo>
                        <a:pt x="684019" y="0"/>
                      </a:lnTo>
                      <a:lnTo>
                        <a:pt x="685905" y="51887"/>
                      </a:lnTo>
                      <a:lnTo>
                        <a:pt x="875377" y="51887"/>
                      </a:lnTo>
                      <a:lnTo>
                        <a:pt x="884376" y="299772"/>
                      </a:lnTo>
                      <a:lnTo>
                        <a:pt x="694942" y="299772"/>
                      </a:lnTo>
                      <a:lnTo>
                        <a:pt x="696828" y="351659"/>
                      </a:lnTo>
                      <a:lnTo>
                        <a:pt x="886262" y="351659"/>
                      </a:lnTo>
                      <a:lnTo>
                        <a:pt x="895260" y="599506"/>
                      </a:lnTo>
                      <a:lnTo>
                        <a:pt x="705827" y="599506"/>
                      </a:lnTo>
                      <a:lnTo>
                        <a:pt x="706180" y="605672"/>
                      </a:lnTo>
                      <a:cubicBezTo>
                        <a:pt x="706766" y="621384"/>
                        <a:pt x="703630" y="637016"/>
                        <a:pt x="697025" y="651314"/>
                      </a:cubicBezTo>
                      <a:lnTo>
                        <a:pt x="897421" y="651314"/>
                      </a:lnTo>
                      <a:lnTo>
                        <a:pt x="906419" y="899160"/>
                      </a:lnTo>
                      <a:lnTo>
                        <a:pt x="342677" y="899160"/>
                      </a:lnTo>
                      <a:lnTo>
                        <a:pt x="335801" y="709446"/>
                      </a:lnTo>
                      <a:lnTo>
                        <a:pt x="283855" y="709446"/>
                      </a:lnTo>
                      <a:lnTo>
                        <a:pt x="290771" y="899160"/>
                      </a:lnTo>
                      <a:lnTo>
                        <a:pt x="58940" y="899160"/>
                      </a:lnTo>
                      <a:lnTo>
                        <a:pt x="52064" y="709446"/>
                      </a:lnTo>
                      <a:lnTo>
                        <a:pt x="0" y="709446"/>
                      </a:lnTo>
                      <a:lnTo>
                        <a:pt x="59490" y="2346017"/>
                      </a:lnTo>
                      <a:cubicBezTo>
                        <a:pt x="62154" y="2403678"/>
                        <a:pt x="109377" y="2449241"/>
                        <a:pt x="167115" y="2449830"/>
                      </a:cubicBezTo>
                      <a:lnTo>
                        <a:pt x="2141409" y="2449830"/>
                      </a:lnTo>
                      <a:cubicBezTo>
                        <a:pt x="2196487" y="2450066"/>
                        <a:pt x="2241332" y="2405642"/>
                        <a:pt x="2241576" y="2350574"/>
                      </a:cubicBezTo>
                      <a:cubicBezTo>
                        <a:pt x="2241580" y="2349042"/>
                        <a:pt x="2241552" y="2347549"/>
                        <a:pt x="2241489" y="2346017"/>
                      </a:cubicBezTo>
                      <a:lnTo>
                        <a:pt x="2234377" y="2150058"/>
                      </a:lnTo>
                      <a:lnTo>
                        <a:pt x="2234377" y="2150058"/>
                      </a:lnTo>
                      <a:lnTo>
                        <a:pt x="2232491" y="2098171"/>
                      </a:lnTo>
                      <a:lnTo>
                        <a:pt x="2232491" y="2098171"/>
                      </a:lnTo>
                      <a:lnTo>
                        <a:pt x="2223493" y="1850325"/>
                      </a:lnTo>
                      <a:lnTo>
                        <a:pt x="2223493" y="1850325"/>
                      </a:lnTo>
                      <a:lnTo>
                        <a:pt x="2221607" y="1798399"/>
                      </a:lnTo>
                      <a:lnTo>
                        <a:pt x="2221607" y="1798399"/>
                      </a:lnTo>
                      <a:lnTo>
                        <a:pt x="2212609" y="1550553"/>
                      </a:lnTo>
                      <a:lnTo>
                        <a:pt x="2212609" y="1550553"/>
                      </a:lnTo>
                      <a:lnTo>
                        <a:pt x="2210723" y="1498665"/>
                      </a:lnTo>
                      <a:lnTo>
                        <a:pt x="2210723" y="1498665"/>
                      </a:lnTo>
                      <a:lnTo>
                        <a:pt x="2201685" y="1250819"/>
                      </a:lnTo>
                      <a:lnTo>
                        <a:pt x="2201685" y="1250819"/>
                      </a:lnTo>
                      <a:lnTo>
                        <a:pt x="2199760" y="1198933"/>
                      </a:lnTo>
                      <a:lnTo>
                        <a:pt x="2199760" y="1198933"/>
                      </a:lnTo>
                      <a:lnTo>
                        <a:pt x="2190762" y="951086"/>
                      </a:lnTo>
                      <a:lnTo>
                        <a:pt x="2190762" y="951086"/>
                      </a:lnTo>
                      <a:lnTo>
                        <a:pt x="2188876" y="899160"/>
                      </a:lnTo>
                      <a:lnTo>
                        <a:pt x="2188876" y="899160"/>
                      </a:lnTo>
                      <a:lnTo>
                        <a:pt x="2179877" y="651314"/>
                      </a:lnTo>
                      <a:lnTo>
                        <a:pt x="2179877" y="651314"/>
                      </a:lnTo>
                      <a:lnTo>
                        <a:pt x="2177991" y="599427"/>
                      </a:lnTo>
                      <a:lnTo>
                        <a:pt x="2177991" y="599427"/>
                      </a:lnTo>
                      <a:lnTo>
                        <a:pt x="2168954" y="351581"/>
                      </a:lnTo>
                      <a:lnTo>
                        <a:pt x="2168954" y="351581"/>
                      </a:lnTo>
                      <a:lnTo>
                        <a:pt x="2167068" y="299654"/>
                      </a:lnTo>
                      <a:lnTo>
                        <a:pt x="2167068" y="299654"/>
                      </a:lnTo>
                      <a:close/>
                      <a:moveTo>
                        <a:pt x="345231" y="2397983"/>
                      </a:moveTo>
                      <a:lnTo>
                        <a:pt x="165229" y="2397983"/>
                      </a:lnTo>
                      <a:cubicBezTo>
                        <a:pt x="136340" y="2397747"/>
                        <a:pt x="112689" y="2374926"/>
                        <a:pt x="111397" y="2346096"/>
                      </a:cubicBezTo>
                      <a:lnTo>
                        <a:pt x="104285" y="2150136"/>
                      </a:lnTo>
                      <a:lnTo>
                        <a:pt x="336115" y="2150136"/>
                      </a:lnTo>
                      <a:close/>
                      <a:moveTo>
                        <a:pt x="334347" y="2098250"/>
                      </a:moveTo>
                      <a:lnTo>
                        <a:pt x="102516" y="2098250"/>
                      </a:lnTo>
                      <a:lnTo>
                        <a:pt x="93518" y="1850403"/>
                      </a:lnTo>
                      <a:lnTo>
                        <a:pt x="325349" y="1850403"/>
                      </a:lnTo>
                      <a:close/>
                      <a:moveTo>
                        <a:pt x="323463" y="1798516"/>
                      </a:moveTo>
                      <a:lnTo>
                        <a:pt x="91632" y="1798516"/>
                      </a:lnTo>
                      <a:lnTo>
                        <a:pt x="82634" y="1550670"/>
                      </a:lnTo>
                      <a:lnTo>
                        <a:pt x="314465" y="1550670"/>
                      </a:lnTo>
                      <a:close/>
                      <a:moveTo>
                        <a:pt x="312539" y="1498744"/>
                      </a:moveTo>
                      <a:lnTo>
                        <a:pt x="80709" y="1498744"/>
                      </a:lnTo>
                      <a:lnTo>
                        <a:pt x="71671" y="1250898"/>
                      </a:lnTo>
                      <a:lnTo>
                        <a:pt x="303502" y="1250898"/>
                      </a:lnTo>
                      <a:close/>
                      <a:moveTo>
                        <a:pt x="301655" y="1199011"/>
                      </a:moveTo>
                      <a:lnTo>
                        <a:pt x="69628" y="1199011"/>
                      </a:lnTo>
                      <a:lnTo>
                        <a:pt x="60630" y="951164"/>
                      </a:lnTo>
                      <a:lnTo>
                        <a:pt x="292460" y="951164"/>
                      </a:lnTo>
                      <a:close/>
                      <a:moveTo>
                        <a:pt x="960644" y="2397983"/>
                      </a:moveTo>
                      <a:lnTo>
                        <a:pt x="397177" y="2397983"/>
                      </a:lnTo>
                      <a:lnTo>
                        <a:pt x="388140" y="2150136"/>
                      </a:lnTo>
                      <a:lnTo>
                        <a:pt x="951646" y="2150136"/>
                      </a:lnTo>
                      <a:close/>
                      <a:moveTo>
                        <a:pt x="949799" y="2098250"/>
                      </a:moveTo>
                      <a:lnTo>
                        <a:pt x="386254" y="2098250"/>
                      </a:lnTo>
                      <a:lnTo>
                        <a:pt x="377256" y="1850403"/>
                      </a:lnTo>
                      <a:lnTo>
                        <a:pt x="940762" y="1850403"/>
                      </a:lnTo>
                      <a:close/>
                      <a:moveTo>
                        <a:pt x="938915" y="1798516"/>
                      </a:moveTo>
                      <a:lnTo>
                        <a:pt x="375369" y="1798516"/>
                      </a:lnTo>
                      <a:lnTo>
                        <a:pt x="366371" y="1550670"/>
                      </a:lnTo>
                      <a:lnTo>
                        <a:pt x="929838" y="1550670"/>
                      </a:lnTo>
                      <a:close/>
                      <a:moveTo>
                        <a:pt x="927991" y="1498744"/>
                      </a:moveTo>
                      <a:lnTo>
                        <a:pt x="364328" y="1498744"/>
                      </a:lnTo>
                      <a:lnTo>
                        <a:pt x="355291" y="1250898"/>
                      </a:lnTo>
                      <a:lnTo>
                        <a:pt x="918954" y="1250898"/>
                      </a:lnTo>
                      <a:close/>
                      <a:moveTo>
                        <a:pt x="917107" y="1199011"/>
                      </a:moveTo>
                      <a:lnTo>
                        <a:pt x="353562" y="1199011"/>
                      </a:lnTo>
                      <a:lnTo>
                        <a:pt x="344681" y="951322"/>
                      </a:lnTo>
                      <a:lnTo>
                        <a:pt x="908069" y="951322"/>
                      </a:lnTo>
                      <a:close/>
                      <a:moveTo>
                        <a:pt x="1576096" y="2397983"/>
                      </a:moveTo>
                      <a:lnTo>
                        <a:pt x="1012668" y="2397983"/>
                      </a:lnTo>
                      <a:lnTo>
                        <a:pt x="1003670" y="2150136"/>
                      </a:lnTo>
                      <a:lnTo>
                        <a:pt x="1567058" y="2150136"/>
                      </a:lnTo>
                      <a:close/>
                      <a:moveTo>
                        <a:pt x="1565172" y="2098250"/>
                      </a:moveTo>
                      <a:lnTo>
                        <a:pt x="1001666" y="2098250"/>
                      </a:lnTo>
                      <a:lnTo>
                        <a:pt x="992668" y="1850403"/>
                      </a:lnTo>
                      <a:lnTo>
                        <a:pt x="1556135" y="1850403"/>
                      </a:lnTo>
                      <a:close/>
                      <a:moveTo>
                        <a:pt x="1554249" y="1798477"/>
                      </a:moveTo>
                      <a:lnTo>
                        <a:pt x="990782" y="1798477"/>
                      </a:lnTo>
                      <a:lnTo>
                        <a:pt x="981784" y="1550631"/>
                      </a:lnTo>
                      <a:lnTo>
                        <a:pt x="1545250" y="1550631"/>
                      </a:lnTo>
                      <a:close/>
                      <a:moveTo>
                        <a:pt x="1543364" y="1498744"/>
                      </a:moveTo>
                      <a:lnTo>
                        <a:pt x="979898" y="1498744"/>
                      </a:lnTo>
                      <a:lnTo>
                        <a:pt x="970860" y="1250898"/>
                      </a:lnTo>
                      <a:lnTo>
                        <a:pt x="1534366" y="1250898"/>
                      </a:lnTo>
                      <a:close/>
                      <a:moveTo>
                        <a:pt x="1532480" y="1199011"/>
                      </a:moveTo>
                      <a:lnTo>
                        <a:pt x="968974" y="1199011"/>
                      </a:lnTo>
                      <a:lnTo>
                        <a:pt x="959976" y="951164"/>
                      </a:lnTo>
                      <a:lnTo>
                        <a:pt x="1523482" y="951164"/>
                      </a:lnTo>
                      <a:close/>
                      <a:moveTo>
                        <a:pt x="1521596" y="899239"/>
                      </a:moveTo>
                      <a:lnTo>
                        <a:pt x="958090" y="899239"/>
                      </a:lnTo>
                      <a:lnTo>
                        <a:pt x="949092" y="651392"/>
                      </a:lnTo>
                      <a:lnTo>
                        <a:pt x="1512558" y="651392"/>
                      </a:lnTo>
                      <a:close/>
                      <a:moveTo>
                        <a:pt x="1510672" y="599506"/>
                      </a:moveTo>
                      <a:lnTo>
                        <a:pt x="947206" y="599506"/>
                      </a:lnTo>
                      <a:lnTo>
                        <a:pt x="938207" y="351659"/>
                      </a:lnTo>
                      <a:lnTo>
                        <a:pt x="1501674" y="351659"/>
                      </a:lnTo>
                      <a:close/>
                      <a:moveTo>
                        <a:pt x="1499906" y="299733"/>
                      </a:moveTo>
                      <a:lnTo>
                        <a:pt x="936321" y="299733"/>
                      </a:lnTo>
                      <a:lnTo>
                        <a:pt x="927284" y="51847"/>
                      </a:lnTo>
                      <a:lnTo>
                        <a:pt x="1490790" y="51847"/>
                      </a:lnTo>
                      <a:close/>
                      <a:moveTo>
                        <a:pt x="2189701" y="2346135"/>
                      </a:moveTo>
                      <a:cubicBezTo>
                        <a:pt x="2190872" y="2373591"/>
                        <a:pt x="2169555" y="2396804"/>
                        <a:pt x="2142085" y="2397983"/>
                      </a:cubicBezTo>
                      <a:cubicBezTo>
                        <a:pt x="2141284" y="2398022"/>
                        <a:pt x="2140482" y="2398022"/>
                        <a:pt x="2139680" y="2398022"/>
                      </a:cubicBezTo>
                      <a:lnTo>
                        <a:pt x="1627963" y="2398022"/>
                      </a:lnTo>
                      <a:lnTo>
                        <a:pt x="1618965" y="2150176"/>
                      </a:lnTo>
                      <a:lnTo>
                        <a:pt x="2182471" y="2150176"/>
                      </a:lnTo>
                      <a:close/>
                      <a:moveTo>
                        <a:pt x="2180663" y="2098289"/>
                      </a:moveTo>
                      <a:lnTo>
                        <a:pt x="1617079" y="2098289"/>
                      </a:lnTo>
                      <a:lnTo>
                        <a:pt x="1608081" y="1850443"/>
                      </a:lnTo>
                      <a:lnTo>
                        <a:pt x="2171547" y="1850443"/>
                      </a:lnTo>
                      <a:close/>
                      <a:moveTo>
                        <a:pt x="2169779" y="1798516"/>
                      </a:moveTo>
                      <a:lnTo>
                        <a:pt x="1606194" y="1798516"/>
                      </a:lnTo>
                      <a:lnTo>
                        <a:pt x="1597196" y="1550670"/>
                      </a:lnTo>
                      <a:lnTo>
                        <a:pt x="2160663" y="1550670"/>
                      </a:lnTo>
                      <a:close/>
                      <a:moveTo>
                        <a:pt x="2158895" y="1498783"/>
                      </a:moveTo>
                      <a:lnTo>
                        <a:pt x="1595310" y="1498783"/>
                      </a:lnTo>
                      <a:lnTo>
                        <a:pt x="1586273" y="1250937"/>
                      </a:lnTo>
                      <a:lnTo>
                        <a:pt x="2149779" y="1250937"/>
                      </a:lnTo>
                      <a:close/>
                      <a:moveTo>
                        <a:pt x="2148010" y="1199050"/>
                      </a:moveTo>
                      <a:lnTo>
                        <a:pt x="1584387" y="1199050"/>
                      </a:lnTo>
                      <a:lnTo>
                        <a:pt x="1575388" y="951204"/>
                      </a:lnTo>
                      <a:lnTo>
                        <a:pt x="2138894" y="951204"/>
                      </a:lnTo>
                      <a:close/>
                      <a:moveTo>
                        <a:pt x="2137126" y="899278"/>
                      </a:moveTo>
                      <a:lnTo>
                        <a:pt x="1573502" y="899278"/>
                      </a:lnTo>
                      <a:lnTo>
                        <a:pt x="1564504" y="651432"/>
                      </a:lnTo>
                      <a:lnTo>
                        <a:pt x="2127971" y="651432"/>
                      </a:lnTo>
                      <a:close/>
                      <a:moveTo>
                        <a:pt x="2126203" y="599545"/>
                      </a:moveTo>
                      <a:lnTo>
                        <a:pt x="1562775" y="599545"/>
                      </a:lnTo>
                      <a:lnTo>
                        <a:pt x="1553777" y="351698"/>
                      </a:lnTo>
                      <a:lnTo>
                        <a:pt x="2117244" y="351698"/>
                      </a:lnTo>
                      <a:close/>
                      <a:moveTo>
                        <a:pt x="2115318" y="299772"/>
                      </a:moveTo>
                      <a:lnTo>
                        <a:pt x="1551734" y="299772"/>
                      </a:lnTo>
                      <a:lnTo>
                        <a:pt x="1542696" y="51926"/>
                      </a:lnTo>
                      <a:lnTo>
                        <a:pt x="2054257" y="51926"/>
                      </a:lnTo>
                      <a:cubicBezTo>
                        <a:pt x="2083153" y="52189"/>
                        <a:pt x="2106796" y="74982"/>
                        <a:pt x="2108089" y="103852"/>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 name="Freeform 46">
                  <a:extLst>
                    <a:ext uri="{FF2B5EF4-FFF2-40B4-BE49-F238E27FC236}">
                      <a16:creationId xmlns:a16="http://schemas.microsoft.com/office/drawing/2014/main" id="{DC231C1F-0141-6E54-B0F8-F944B62647B7}"/>
                    </a:ext>
                  </a:extLst>
                </p:cNvPr>
                <p:cNvSpPr/>
                <p:nvPr/>
              </p:nvSpPr>
              <p:spPr>
                <a:xfrm>
                  <a:off x="9732142" y="1937270"/>
                  <a:ext cx="171086" cy="175022"/>
                </a:xfrm>
                <a:custGeom>
                  <a:avLst/>
                  <a:gdLst>
                    <a:gd name="connsiteX0" fmla="*/ 52575 w 810750"/>
                    <a:gd name="connsiteY0" fmla="*/ 814554 h 829401"/>
                    <a:gd name="connsiteX1" fmla="*/ 710463 w 810750"/>
                    <a:gd name="connsiteY1" fmla="*/ 814554 h 829401"/>
                    <a:gd name="connsiteX2" fmla="*/ 810748 w 810750"/>
                    <a:gd name="connsiteY2" fmla="*/ 715494 h 829401"/>
                    <a:gd name="connsiteX3" fmla="*/ 810661 w 810750"/>
                    <a:gd name="connsiteY3" fmla="*/ 710703 h 829401"/>
                    <a:gd name="connsiteX4" fmla="*/ 786771 w 810750"/>
                    <a:gd name="connsiteY4" fmla="*/ 53065 h 829401"/>
                    <a:gd name="connsiteX5" fmla="*/ 799659 w 810750"/>
                    <a:gd name="connsiteY5" fmla="*/ 0 h 829401"/>
                    <a:gd name="connsiteX6" fmla="*/ 0 w 810750"/>
                    <a:gd name="connsiteY6" fmla="*/ 829402 h 829401"/>
                    <a:gd name="connsiteX7" fmla="*/ 52575 w 810750"/>
                    <a:gd name="connsiteY7" fmla="*/ 814554 h 82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750" h="829401">
                      <a:moveTo>
                        <a:pt x="52575" y="814554"/>
                      </a:moveTo>
                      <a:lnTo>
                        <a:pt x="710463" y="814554"/>
                      </a:lnTo>
                      <a:cubicBezTo>
                        <a:pt x="765517" y="814869"/>
                        <a:pt x="810417" y="770523"/>
                        <a:pt x="810748" y="715494"/>
                      </a:cubicBezTo>
                      <a:cubicBezTo>
                        <a:pt x="810759" y="713923"/>
                        <a:pt x="810728" y="712313"/>
                        <a:pt x="810661" y="710703"/>
                      </a:cubicBezTo>
                      <a:lnTo>
                        <a:pt x="786771" y="53065"/>
                      </a:lnTo>
                      <a:cubicBezTo>
                        <a:pt x="786052" y="34522"/>
                        <a:pt x="790515" y="16147"/>
                        <a:pt x="799659" y="0"/>
                      </a:cubicBezTo>
                      <a:lnTo>
                        <a:pt x="0" y="829402"/>
                      </a:lnTo>
                      <a:cubicBezTo>
                        <a:pt x="15808" y="819661"/>
                        <a:pt x="34012" y="814515"/>
                        <a:pt x="52575" y="814554"/>
                      </a:cubicBezTo>
                      <a:close/>
                    </a:path>
                  </a:pathLst>
                </a:custGeom>
                <a:solidFill>
                  <a:srgbClr val="FF8500"/>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 name="Freeform 47">
                  <a:extLst>
                    <a:ext uri="{FF2B5EF4-FFF2-40B4-BE49-F238E27FC236}">
                      <a16:creationId xmlns:a16="http://schemas.microsoft.com/office/drawing/2014/main" id="{CC1166D1-9067-2744-55C0-6286268C1021}"/>
                    </a:ext>
                  </a:extLst>
                </p:cNvPr>
                <p:cNvSpPr/>
                <p:nvPr/>
              </p:nvSpPr>
              <p:spPr>
                <a:xfrm>
                  <a:off x="9898930" y="1970375"/>
                  <a:ext cx="301612" cy="52309"/>
                </a:xfrm>
                <a:custGeom>
                  <a:avLst/>
                  <a:gdLst>
                    <a:gd name="connsiteX0" fmla="*/ 1422184 w 1429295"/>
                    <a:gd name="connsiteY0" fmla="*/ 51965 h 247885"/>
                    <a:gd name="connsiteX1" fmla="*/ 1368352 w 1429295"/>
                    <a:gd name="connsiteY1" fmla="*/ 0 h 247885"/>
                    <a:gd name="connsiteX2" fmla="*/ 0 w 1429295"/>
                    <a:gd name="connsiteY2" fmla="*/ 0 h 247885"/>
                    <a:gd name="connsiteX3" fmla="*/ 9038 w 1429295"/>
                    <a:gd name="connsiteY3" fmla="*/ 247886 h 247885"/>
                    <a:gd name="connsiteX4" fmla="*/ 1429296 w 1429295"/>
                    <a:gd name="connsiteY4" fmla="*/ 247886 h 24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295" h="247885">
                      <a:moveTo>
                        <a:pt x="1422184" y="51965"/>
                      </a:moveTo>
                      <a:cubicBezTo>
                        <a:pt x="1420911" y="23096"/>
                        <a:pt x="1397260" y="263"/>
                        <a:pt x="1368352" y="0"/>
                      </a:cubicBezTo>
                      <a:lnTo>
                        <a:pt x="0" y="0"/>
                      </a:lnTo>
                      <a:lnTo>
                        <a:pt x="9038" y="247886"/>
                      </a:lnTo>
                      <a:lnTo>
                        <a:pt x="1429296" y="247886"/>
                      </a:ln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 name="Freeform 48">
                  <a:extLst>
                    <a:ext uri="{FF2B5EF4-FFF2-40B4-BE49-F238E27FC236}">
                      <a16:creationId xmlns:a16="http://schemas.microsoft.com/office/drawing/2014/main" id="{1DA78738-5B19-24D3-5BBB-2B5C5BCBA70B}"/>
                    </a:ext>
                  </a:extLst>
                </p:cNvPr>
                <p:cNvSpPr/>
                <p:nvPr/>
              </p:nvSpPr>
              <p:spPr>
                <a:xfrm>
                  <a:off x="9722614" y="2144841"/>
                  <a:ext cx="538666" cy="364433"/>
                </a:xfrm>
                <a:custGeom>
                  <a:avLst/>
                  <a:gdLst>
                    <a:gd name="connsiteX0" fmla="*/ 2493556 w 2552658"/>
                    <a:gd name="connsiteY0" fmla="*/ 0 h 1726991"/>
                    <a:gd name="connsiteX1" fmla="*/ 0 w 2552658"/>
                    <a:gd name="connsiteY1" fmla="*/ 0 h 1726991"/>
                    <a:gd name="connsiteX2" fmla="*/ 58940 w 2552658"/>
                    <a:gd name="connsiteY2" fmla="*/ 1623178 h 1726991"/>
                    <a:gd name="connsiteX3" fmla="*/ 166565 w 2552658"/>
                    <a:gd name="connsiteY3" fmla="*/ 1726991 h 1726991"/>
                    <a:gd name="connsiteX4" fmla="*/ 2452495 w 2552658"/>
                    <a:gd name="connsiteY4" fmla="*/ 1726991 h 1726991"/>
                    <a:gd name="connsiteX5" fmla="*/ 2552657 w 2552658"/>
                    <a:gd name="connsiteY5" fmla="*/ 1627734 h 1726991"/>
                    <a:gd name="connsiteX6" fmla="*/ 2552575 w 2552658"/>
                    <a:gd name="connsiteY6" fmla="*/ 1623178 h 172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2658" h="1726991">
                      <a:moveTo>
                        <a:pt x="2493556" y="0"/>
                      </a:moveTo>
                      <a:lnTo>
                        <a:pt x="0" y="0"/>
                      </a:lnTo>
                      <a:lnTo>
                        <a:pt x="58940" y="1623178"/>
                      </a:lnTo>
                      <a:cubicBezTo>
                        <a:pt x="61584" y="1680839"/>
                        <a:pt x="108819" y="1726402"/>
                        <a:pt x="166565" y="1726991"/>
                      </a:cubicBezTo>
                      <a:lnTo>
                        <a:pt x="2452495" y="1726991"/>
                      </a:lnTo>
                      <a:cubicBezTo>
                        <a:pt x="2507572" y="1727226"/>
                        <a:pt x="2552418" y="1682803"/>
                        <a:pt x="2552657" y="1627734"/>
                      </a:cubicBezTo>
                      <a:cubicBezTo>
                        <a:pt x="2552665" y="1626202"/>
                        <a:pt x="2552638" y="1624710"/>
                        <a:pt x="2552575" y="1623178"/>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0" name="Freeform 49">
                  <a:extLst>
                    <a:ext uri="{FF2B5EF4-FFF2-40B4-BE49-F238E27FC236}">
                      <a16:creationId xmlns:a16="http://schemas.microsoft.com/office/drawing/2014/main" id="{499D2612-6E56-947C-531E-A1A44F503DA0}"/>
                    </a:ext>
                  </a:extLst>
                </p:cNvPr>
                <p:cNvSpPr/>
                <p:nvPr/>
              </p:nvSpPr>
              <p:spPr>
                <a:xfrm>
                  <a:off x="9732142" y="1937270"/>
                  <a:ext cx="171086" cy="175022"/>
                </a:xfrm>
                <a:custGeom>
                  <a:avLst/>
                  <a:gdLst>
                    <a:gd name="connsiteX0" fmla="*/ 52575 w 810750"/>
                    <a:gd name="connsiteY0" fmla="*/ 814554 h 829401"/>
                    <a:gd name="connsiteX1" fmla="*/ 710463 w 810750"/>
                    <a:gd name="connsiteY1" fmla="*/ 814554 h 829401"/>
                    <a:gd name="connsiteX2" fmla="*/ 810748 w 810750"/>
                    <a:gd name="connsiteY2" fmla="*/ 715494 h 829401"/>
                    <a:gd name="connsiteX3" fmla="*/ 810661 w 810750"/>
                    <a:gd name="connsiteY3" fmla="*/ 710703 h 829401"/>
                    <a:gd name="connsiteX4" fmla="*/ 786771 w 810750"/>
                    <a:gd name="connsiteY4" fmla="*/ 53065 h 829401"/>
                    <a:gd name="connsiteX5" fmla="*/ 799659 w 810750"/>
                    <a:gd name="connsiteY5" fmla="*/ 0 h 829401"/>
                    <a:gd name="connsiteX6" fmla="*/ 0 w 810750"/>
                    <a:gd name="connsiteY6" fmla="*/ 829402 h 829401"/>
                    <a:gd name="connsiteX7" fmla="*/ 52575 w 810750"/>
                    <a:gd name="connsiteY7" fmla="*/ 814554 h 82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750" h="829401">
                      <a:moveTo>
                        <a:pt x="52575" y="814554"/>
                      </a:moveTo>
                      <a:lnTo>
                        <a:pt x="710463" y="814554"/>
                      </a:lnTo>
                      <a:cubicBezTo>
                        <a:pt x="765517" y="814869"/>
                        <a:pt x="810417" y="770523"/>
                        <a:pt x="810748" y="715494"/>
                      </a:cubicBezTo>
                      <a:cubicBezTo>
                        <a:pt x="810759" y="713923"/>
                        <a:pt x="810728" y="712313"/>
                        <a:pt x="810661" y="710703"/>
                      </a:cubicBezTo>
                      <a:lnTo>
                        <a:pt x="786771" y="53065"/>
                      </a:lnTo>
                      <a:cubicBezTo>
                        <a:pt x="786052" y="34522"/>
                        <a:pt x="790515" y="16147"/>
                        <a:pt x="799659" y="0"/>
                      </a:cubicBezTo>
                      <a:lnTo>
                        <a:pt x="0" y="829402"/>
                      </a:lnTo>
                      <a:cubicBezTo>
                        <a:pt x="15808" y="819661"/>
                        <a:pt x="34012" y="814515"/>
                        <a:pt x="52575" y="814554"/>
                      </a:cubicBezTo>
                      <a:close/>
                    </a:path>
                  </a:pathLst>
                </a:custGeom>
                <a:solidFill>
                  <a:schemeClr val="accent3">
                    <a:lumMod val="75000"/>
                  </a:schemeClr>
                </a:solidFill>
                <a:ln w="3928" cap="flat">
                  <a:solidFill>
                    <a:schemeClr val="accent3">
                      <a:lumMod val="75000"/>
                    </a:schemeClr>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1" name="Freeform 50">
                  <a:extLst>
                    <a:ext uri="{FF2B5EF4-FFF2-40B4-BE49-F238E27FC236}">
                      <a16:creationId xmlns:a16="http://schemas.microsoft.com/office/drawing/2014/main" id="{9E16548C-69B3-94DE-7C5A-D76F51EB0930}"/>
                    </a:ext>
                  </a:extLst>
                </p:cNvPr>
                <p:cNvSpPr/>
                <p:nvPr/>
              </p:nvSpPr>
              <p:spPr>
                <a:xfrm>
                  <a:off x="9751686" y="2015664"/>
                  <a:ext cx="580363" cy="493610"/>
                </a:xfrm>
                <a:custGeom>
                  <a:avLst/>
                  <a:gdLst>
                    <a:gd name="connsiteX0" fmla="*/ 1237776 w 2750251"/>
                    <a:gd name="connsiteY0" fmla="*/ 0 h 2339143"/>
                    <a:gd name="connsiteX1" fmla="*/ 1121507 w 2750251"/>
                    <a:gd name="connsiteY1" fmla="*/ 103774 h 2339143"/>
                    <a:gd name="connsiteX2" fmla="*/ 1042920 w 2750251"/>
                    <a:gd name="connsiteY2" fmla="*/ 761411 h 2339143"/>
                    <a:gd name="connsiteX3" fmla="*/ 926651 w 2750251"/>
                    <a:gd name="connsiteY3" fmla="*/ 865224 h 2339143"/>
                    <a:gd name="connsiteX4" fmla="*/ 268606 w 2750251"/>
                    <a:gd name="connsiteY4" fmla="*/ 865224 h 2339143"/>
                    <a:gd name="connsiteX5" fmla="*/ 152337 w 2750251"/>
                    <a:gd name="connsiteY5" fmla="*/ 969036 h 2339143"/>
                    <a:gd name="connsiteX6" fmla="*/ 743 w 2750251"/>
                    <a:gd name="connsiteY6" fmla="*/ 2235331 h 2339143"/>
                    <a:gd name="connsiteX7" fmla="*/ 92139 w 2750251"/>
                    <a:gd name="connsiteY7" fmla="*/ 2339144 h 2339143"/>
                    <a:gd name="connsiteX8" fmla="*/ 2377991 w 2750251"/>
                    <a:gd name="connsiteY8" fmla="*/ 2339144 h 2339143"/>
                    <a:gd name="connsiteX9" fmla="*/ 2494299 w 2750251"/>
                    <a:gd name="connsiteY9" fmla="*/ 2235331 h 2339143"/>
                    <a:gd name="connsiteX10" fmla="*/ 2749509 w 2750251"/>
                    <a:gd name="connsiteY10" fmla="*/ 103774 h 2339143"/>
                    <a:gd name="connsiteX11" fmla="*/ 2658074 w 2750251"/>
                    <a:gd name="connsiteY11" fmla="*/ 0 h 233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0251" h="2339143">
                      <a:moveTo>
                        <a:pt x="1237776" y="0"/>
                      </a:moveTo>
                      <a:cubicBezTo>
                        <a:pt x="1180683" y="0"/>
                        <a:pt x="1128344" y="46702"/>
                        <a:pt x="1121507" y="103774"/>
                      </a:cubicBezTo>
                      <a:lnTo>
                        <a:pt x="1042920" y="761411"/>
                      </a:lnTo>
                      <a:cubicBezTo>
                        <a:pt x="1036083" y="818522"/>
                        <a:pt x="983784" y="865224"/>
                        <a:pt x="926651" y="865224"/>
                      </a:cubicBezTo>
                      <a:lnTo>
                        <a:pt x="268606" y="865224"/>
                      </a:lnTo>
                      <a:cubicBezTo>
                        <a:pt x="211473" y="865224"/>
                        <a:pt x="159174" y="911965"/>
                        <a:pt x="152337" y="969036"/>
                      </a:cubicBezTo>
                      <a:lnTo>
                        <a:pt x="743" y="2235331"/>
                      </a:lnTo>
                      <a:cubicBezTo>
                        <a:pt x="-6094" y="2292442"/>
                        <a:pt x="35046" y="2339144"/>
                        <a:pt x="92139" y="2339144"/>
                      </a:cubicBezTo>
                      <a:lnTo>
                        <a:pt x="2377991" y="2339144"/>
                      </a:lnTo>
                      <a:cubicBezTo>
                        <a:pt x="2435123" y="2339144"/>
                        <a:pt x="2487423" y="2292442"/>
                        <a:pt x="2494299" y="2235331"/>
                      </a:cubicBezTo>
                      <a:lnTo>
                        <a:pt x="2749509" y="103774"/>
                      </a:lnTo>
                      <a:cubicBezTo>
                        <a:pt x="2756346" y="46702"/>
                        <a:pt x="2715206" y="0"/>
                        <a:pt x="2658074" y="0"/>
                      </a:cubicBez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2" name="Freeform 51">
                  <a:extLst>
                    <a:ext uri="{FF2B5EF4-FFF2-40B4-BE49-F238E27FC236}">
                      <a16:creationId xmlns:a16="http://schemas.microsoft.com/office/drawing/2014/main" id="{60FDE6DF-14BF-AE34-DFA4-8D9CBC8B6D59}"/>
                    </a:ext>
                  </a:extLst>
                </p:cNvPr>
                <p:cNvSpPr/>
                <p:nvPr/>
              </p:nvSpPr>
              <p:spPr>
                <a:xfrm>
                  <a:off x="9796792" y="2026372"/>
                  <a:ext cx="195992" cy="175005"/>
                </a:xfrm>
                <a:custGeom>
                  <a:avLst/>
                  <a:gdLst>
                    <a:gd name="connsiteX0" fmla="*/ 54853 w 928776"/>
                    <a:gd name="connsiteY0" fmla="*/ 814476 h 829322"/>
                    <a:gd name="connsiteX1" fmla="*/ 712742 w 928776"/>
                    <a:gd name="connsiteY1" fmla="*/ 814476 h 829322"/>
                    <a:gd name="connsiteX2" fmla="*/ 829011 w 928776"/>
                    <a:gd name="connsiteY2" fmla="*/ 710663 h 829322"/>
                    <a:gd name="connsiteX3" fmla="*/ 907598 w 928776"/>
                    <a:gd name="connsiteY3" fmla="*/ 53026 h 829322"/>
                    <a:gd name="connsiteX4" fmla="*/ 928777 w 928776"/>
                    <a:gd name="connsiteY4" fmla="*/ 0 h 829322"/>
                    <a:gd name="connsiteX5" fmla="*/ 0 w 928776"/>
                    <a:gd name="connsiteY5" fmla="*/ 829323 h 829322"/>
                    <a:gd name="connsiteX6" fmla="*/ 54853 w 928776"/>
                    <a:gd name="connsiteY6" fmla="*/ 814476 h 8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776" h="829322">
                      <a:moveTo>
                        <a:pt x="54853" y="814476"/>
                      </a:moveTo>
                      <a:lnTo>
                        <a:pt x="712742" y="814476"/>
                      </a:lnTo>
                      <a:cubicBezTo>
                        <a:pt x="769875" y="814476"/>
                        <a:pt x="822174" y="767774"/>
                        <a:pt x="829011" y="710663"/>
                      </a:cubicBezTo>
                      <a:lnTo>
                        <a:pt x="907598" y="53026"/>
                      </a:lnTo>
                      <a:cubicBezTo>
                        <a:pt x="910058" y="33858"/>
                        <a:pt x="917347" y="15593"/>
                        <a:pt x="928777" y="0"/>
                      </a:cubicBezTo>
                      <a:lnTo>
                        <a:pt x="0" y="829323"/>
                      </a:lnTo>
                      <a:cubicBezTo>
                        <a:pt x="16707" y="819739"/>
                        <a:pt x="35600" y="814633"/>
                        <a:pt x="54853" y="814476"/>
                      </a:cubicBezTo>
                      <a:close/>
                    </a:path>
                  </a:pathLst>
                </a:custGeom>
                <a:solidFill>
                  <a:srgbClr val="5A93D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3" name="Freeform 52">
                  <a:extLst>
                    <a:ext uri="{FF2B5EF4-FFF2-40B4-BE49-F238E27FC236}">
                      <a16:creationId xmlns:a16="http://schemas.microsoft.com/office/drawing/2014/main" id="{BD108E71-94E8-FC6B-D005-10576AE2DB49}"/>
                    </a:ext>
                  </a:extLst>
                </p:cNvPr>
                <p:cNvSpPr/>
                <p:nvPr/>
              </p:nvSpPr>
              <p:spPr>
                <a:xfrm>
                  <a:off x="9787234" y="2048518"/>
                  <a:ext cx="509260" cy="427901"/>
                </a:xfrm>
                <a:custGeom>
                  <a:avLst/>
                  <a:gdLst>
                    <a:gd name="connsiteX0" fmla="*/ 2278103 w 2413303"/>
                    <a:gd name="connsiteY0" fmla="*/ 743270 h 2027756"/>
                    <a:gd name="connsiteX1" fmla="*/ 199877 w 2413303"/>
                    <a:gd name="connsiteY1" fmla="*/ 743270 h 2027756"/>
                    <a:gd name="connsiteX2" fmla="*/ 141723 w 2413303"/>
                    <a:gd name="connsiteY2" fmla="*/ 795196 h 2027756"/>
                    <a:gd name="connsiteX3" fmla="*/ 133865 w 2413303"/>
                    <a:gd name="connsiteY3" fmla="*/ 860909 h 2027756"/>
                    <a:gd name="connsiteX4" fmla="*/ 171944 w 2413303"/>
                    <a:gd name="connsiteY4" fmla="*/ 912364 h 2027756"/>
                    <a:gd name="connsiteX5" fmla="*/ 179602 w 2413303"/>
                    <a:gd name="connsiteY5" fmla="*/ 912835 h 2027756"/>
                    <a:gd name="connsiteX6" fmla="*/ 2257827 w 2413303"/>
                    <a:gd name="connsiteY6" fmla="*/ 912835 h 2027756"/>
                    <a:gd name="connsiteX7" fmla="*/ 2315942 w 2413303"/>
                    <a:gd name="connsiteY7" fmla="*/ 860909 h 2027756"/>
                    <a:gd name="connsiteX8" fmla="*/ 2323801 w 2413303"/>
                    <a:gd name="connsiteY8" fmla="*/ 795196 h 2027756"/>
                    <a:gd name="connsiteX9" fmla="*/ 2285722 w 2413303"/>
                    <a:gd name="connsiteY9" fmla="*/ 743741 h 2027756"/>
                    <a:gd name="connsiteX10" fmla="*/ 2278103 w 2413303"/>
                    <a:gd name="connsiteY10" fmla="*/ 743270 h 2027756"/>
                    <a:gd name="connsiteX11" fmla="*/ 2189143 w 2413303"/>
                    <a:gd name="connsiteY11" fmla="*/ 1486574 h 2027756"/>
                    <a:gd name="connsiteX12" fmla="*/ 110996 w 2413303"/>
                    <a:gd name="connsiteY12" fmla="*/ 1486574 h 2027756"/>
                    <a:gd name="connsiteX13" fmla="*/ 52842 w 2413303"/>
                    <a:gd name="connsiteY13" fmla="*/ 1538460 h 2027756"/>
                    <a:gd name="connsiteX14" fmla="*/ 44983 w 2413303"/>
                    <a:gd name="connsiteY14" fmla="*/ 1604212 h 2027756"/>
                    <a:gd name="connsiteX15" fmla="*/ 83105 w 2413303"/>
                    <a:gd name="connsiteY15" fmla="*/ 1655628 h 2027756"/>
                    <a:gd name="connsiteX16" fmla="*/ 90720 w 2413303"/>
                    <a:gd name="connsiteY16" fmla="*/ 1656099 h 2027756"/>
                    <a:gd name="connsiteX17" fmla="*/ 2168828 w 2413303"/>
                    <a:gd name="connsiteY17" fmla="*/ 1656099 h 2027756"/>
                    <a:gd name="connsiteX18" fmla="*/ 2226982 w 2413303"/>
                    <a:gd name="connsiteY18" fmla="*/ 1604212 h 2027756"/>
                    <a:gd name="connsiteX19" fmla="*/ 2234841 w 2413303"/>
                    <a:gd name="connsiteY19" fmla="*/ 1538460 h 2027756"/>
                    <a:gd name="connsiteX20" fmla="*/ 2196801 w 2413303"/>
                    <a:gd name="connsiteY20" fmla="*/ 1487045 h 2027756"/>
                    <a:gd name="connsiteX21" fmla="*/ 2189143 w 2413303"/>
                    <a:gd name="connsiteY21" fmla="*/ 1486574 h 2027756"/>
                    <a:gd name="connsiteX22" fmla="*/ 2233623 w 2413303"/>
                    <a:gd name="connsiteY22" fmla="*/ 1114922 h 2027756"/>
                    <a:gd name="connsiteX23" fmla="*/ 155476 w 2413303"/>
                    <a:gd name="connsiteY23" fmla="*/ 1114922 h 2027756"/>
                    <a:gd name="connsiteX24" fmla="*/ 97322 w 2413303"/>
                    <a:gd name="connsiteY24" fmla="*/ 1166808 h 2027756"/>
                    <a:gd name="connsiteX25" fmla="*/ 89463 w 2413303"/>
                    <a:gd name="connsiteY25" fmla="*/ 1232560 h 2027756"/>
                    <a:gd name="connsiteX26" fmla="*/ 127542 w 2413303"/>
                    <a:gd name="connsiteY26" fmla="*/ 1284015 h 2027756"/>
                    <a:gd name="connsiteX27" fmla="*/ 135161 w 2413303"/>
                    <a:gd name="connsiteY27" fmla="*/ 1284487 h 2027756"/>
                    <a:gd name="connsiteX28" fmla="*/ 2213308 w 2413303"/>
                    <a:gd name="connsiteY28" fmla="*/ 1284487 h 2027756"/>
                    <a:gd name="connsiteX29" fmla="*/ 2271462 w 2413303"/>
                    <a:gd name="connsiteY29" fmla="*/ 1232560 h 2027756"/>
                    <a:gd name="connsiteX30" fmla="*/ 2279321 w 2413303"/>
                    <a:gd name="connsiteY30" fmla="*/ 1166808 h 2027756"/>
                    <a:gd name="connsiteX31" fmla="*/ 2241195 w 2413303"/>
                    <a:gd name="connsiteY31" fmla="*/ 1115393 h 2027756"/>
                    <a:gd name="connsiteX32" fmla="*/ 2233623 w 2413303"/>
                    <a:gd name="connsiteY32" fmla="*/ 1114922 h 2027756"/>
                    <a:gd name="connsiteX33" fmla="*/ 2322622 w 2413303"/>
                    <a:gd name="connsiteY33" fmla="*/ 371658 h 2027756"/>
                    <a:gd name="connsiteX34" fmla="*/ 902364 w 2413303"/>
                    <a:gd name="connsiteY34" fmla="*/ 371658 h 2027756"/>
                    <a:gd name="connsiteX35" fmla="*/ 882049 w 2413303"/>
                    <a:gd name="connsiteY35" fmla="*/ 541183 h 2027756"/>
                    <a:gd name="connsiteX36" fmla="*/ 2302308 w 2413303"/>
                    <a:gd name="connsiteY36" fmla="*/ 541183 h 2027756"/>
                    <a:gd name="connsiteX37" fmla="*/ 2360462 w 2413303"/>
                    <a:gd name="connsiteY37" fmla="*/ 489296 h 2027756"/>
                    <a:gd name="connsiteX38" fmla="*/ 2368320 w 2413303"/>
                    <a:gd name="connsiteY38" fmla="*/ 423544 h 2027756"/>
                    <a:gd name="connsiteX39" fmla="*/ 2330281 w 2413303"/>
                    <a:gd name="connsiteY39" fmla="*/ 372129 h 2027756"/>
                    <a:gd name="connsiteX40" fmla="*/ 2322622 w 2413303"/>
                    <a:gd name="connsiteY40" fmla="*/ 371658 h 2027756"/>
                    <a:gd name="connsiteX41" fmla="*/ 2367102 w 2413303"/>
                    <a:gd name="connsiteY41" fmla="*/ 6 h 2027756"/>
                    <a:gd name="connsiteX42" fmla="*/ 946844 w 2413303"/>
                    <a:gd name="connsiteY42" fmla="*/ 6 h 2027756"/>
                    <a:gd name="connsiteX43" fmla="*/ 926529 w 2413303"/>
                    <a:gd name="connsiteY43" fmla="*/ 169570 h 2027756"/>
                    <a:gd name="connsiteX44" fmla="*/ 2346827 w 2413303"/>
                    <a:gd name="connsiteY44" fmla="*/ 169570 h 2027756"/>
                    <a:gd name="connsiteX45" fmla="*/ 2404942 w 2413303"/>
                    <a:gd name="connsiteY45" fmla="*/ 117644 h 2027756"/>
                    <a:gd name="connsiteX46" fmla="*/ 2412800 w 2413303"/>
                    <a:gd name="connsiteY46" fmla="*/ 51892 h 2027756"/>
                    <a:gd name="connsiteX47" fmla="*/ 2374761 w 2413303"/>
                    <a:gd name="connsiteY47" fmla="*/ 477 h 2027756"/>
                    <a:gd name="connsiteX48" fmla="*/ 2367102 w 2413303"/>
                    <a:gd name="connsiteY48" fmla="*/ 6 h 2027756"/>
                    <a:gd name="connsiteX49" fmla="*/ 2144663 w 2413303"/>
                    <a:gd name="connsiteY49" fmla="*/ 1858186 h 2027756"/>
                    <a:gd name="connsiteX50" fmla="*/ 66476 w 2413303"/>
                    <a:gd name="connsiteY50" fmla="*/ 1858186 h 2027756"/>
                    <a:gd name="connsiteX51" fmla="*/ 8362 w 2413303"/>
                    <a:gd name="connsiteY51" fmla="*/ 1910112 h 2027756"/>
                    <a:gd name="connsiteX52" fmla="*/ 503 w 2413303"/>
                    <a:gd name="connsiteY52" fmla="*/ 1975825 h 2027756"/>
                    <a:gd name="connsiteX53" fmla="*/ 38582 w 2413303"/>
                    <a:gd name="connsiteY53" fmla="*/ 2027279 h 2027756"/>
                    <a:gd name="connsiteX54" fmla="*/ 46201 w 2413303"/>
                    <a:gd name="connsiteY54" fmla="*/ 2027751 h 2027756"/>
                    <a:gd name="connsiteX55" fmla="*/ 2124348 w 2413303"/>
                    <a:gd name="connsiteY55" fmla="*/ 2027751 h 2027756"/>
                    <a:gd name="connsiteX56" fmla="*/ 2182463 w 2413303"/>
                    <a:gd name="connsiteY56" fmla="*/ 1975825 h 2027756"/>
                    <a:gd name="connsiteX57" fmla="*/ 2190322 w 2413303"/>
                    <a:gd name="connsiteY57" fmla="*/ 1910112 h 2027756"/>
                    <a:gd name="connsiteX58" fmla="*/ 2152242 w 2413303"/>
                    <a:gd name="connsiteY58" fmla="*/ 1858657 h 2027756"/>
                    <a:gd name="connsiteX59" fmla="*/ 2144663 w 2413303"/>
                    <a:gd name="connsiteY59" fmla="*/ 1858186 h 202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413303" h="2027756">
                      <a:moveTo>
                        <a:pt x="2278103" y="743270"/>
                      </a:moveTo>
                      <a:lnTo>
                        <a:pt x="199877" y="743270"/>
                      </a:lnTo>
                      <a:cubicBezTo>
                        <a:pt x="170415" y="744055"/>
                        <a:pt x="145833" y="766012"/>
                        <a:pt x="141723" y="795196"/>
                      </a:cubicBezTo>
                      <a:lnTo>
                        <a:pt x="133865" y="860909"/>
                      </a:lnTo>
                      <a:cubicBezTo>
                        <a:pt x="130171" y="885615"/>
                        <a:pt x="147216" y="908671"/>
                        <a:pt x="171944" y="912364"/>
                      </a:cubicBezTo>
                      <a:cubicBezTo>
                        <a:pt x="174478" y="912717"/>
                        <a:pt x="177040" y="912874"/>
                        <a:pt x="179602" y="912835"/>
                      </a:cubicBezTo>
                      <a:lnTo>
                        <a:pt x="2257827" y="912835"/>
                      </a:lnTo>
                      <a:cubicBezTo>
                        <a:pt x="2287282" y="912010"/>
                        <a:pt x="2311848" y="890093"/>
                        <a:pt x="2315942" y="860909"/>
                      </a:cubicBezTo>
                      <a:lnTo>
                        <a:pt x="2323801" y="795196"/>
                      </a:lnTo>
                      <a:cubicBezTo>
                        <a:pt x="2327494" y="770490"/>
                        <a:pt x="2310445" y="747433"/>
                        <a:pt x="2285722" y="743741"/>
                      </a:cubicBezTo>
                      <a:cubicBezTo>
                        <a:pt x="2283199" y="743388"/>
                        <a:pt x="2280653" y="743231"/>
                        <a:pt x="2278103" y="743270"/>
                      </a:cubicBezTo>
                      <a:close/>
                      <a:moveTo>
                        <a:pt x="2189143" y="1486574"/>
                      </a:moveTo>
                      <a:lnTo>
                        <a:pt x="110996" y="1486574"/>
                      </a:lnTo>
                      <a:cubicBezTo>
                        <a:pt x="81538" y="1487359"/>
                        <a:pt x="56956" y="1509277"/>
                        <a:pt x="52842" y="1538460"/>
                      </a:cubicBezTo>
                      <a:lnTo>
                        <a:pt x="44983" y="1604212"/>
                      </a:lnTo>
                      <a:cubicBezTo>
                        <a:pt x="41309" y="1628918"/>
                        <a:pt x="58378" y="1651935"/>
                        <a:pt x="83105" y="1655628"/>
                      </a:cubicBezTo>
                      <a:cubicBezTo>
                        <a:pt x="85628" y="1655981"/>
                        <a:pt x="88174" y="1656138"/>
                        <a:pt x="90720" y="1656099"/>
                      </a:cubicBezTo>
                      <a:lnTo>
                        <a:pt x="2168828" y="1656099"/>
                      </a:lnTo>
                      <a:cubicBezTo>
                        <a:pt x="2198286" y="1655313"/>
                        <a:pt x="2222868" y="1633396"/>
                        <a:pt x="2226982" y="1604212"/>
                      </a:cubicBezTo>
                      <a:lnTo>
                        <a:pt x="2234841" y="1538460"/>
                      </a:lnTo>
                      <a:cubicBezTo>
                        <a:pt x="2238535" y="1513754"/>
                        <a:pt x="2221505" y="1490737"/>
                        <a:pt x="2196801" y="1487045"/>
                      </a:cubicBezTo>
                      <a:cubicBezTo>
                        <a:pt x="2194267" y="1486692"/>
                        <a:pt x="2191705" y="1486534"/>
                        <a:pt x="2189143" y="1486574"/>
                      </a:cubicBezTo>
                      <a:close/>
                      <a:moveTo>
                        <a:pt x="2233623" y="1114922"/>
                      </a:moveTo>
                      <a:lnTo>
                        <a:pt x="155476" y="1114922"/>
                      </a:lnTo>
                      <a:cubicBezTo>
                        <a:pt x="126018" y="1115707"/>
                        <a:pt x="101436" y="1137625"/>
                        <a:pt x="97322" y="1166808"/>
                      </a:cubicBezTo>
                      <a:lnTo>
                        <a:pt x="89463" y="1232560"/>
                      </a:lnTo>
                      <a:cubicBezTo>
                        <a:pt x="85769" y="1257267"/>
                        <a:pt x="102819" y="1280323"/>
                        <a:pt x="127542" y="1284015"/>
                      </a:cubicBezTo>
                      <a:cubicBezTo>
                        <a:pt x="130065" y="1284369"/>
                        <a:pt x="132611" y="1284526"/>
                        <a:pt x="135161" y="1284487"/>
                      </a:cubicBezTo>
                      <a:lnTo>
                        <a:pt x="2213308" y="1284487"/>
                      </a:lnTo>
                      <a:cubicBezTo>
                        <a:pt x="2242770" y="1283701"/>
                        <a:pt x="2267352" y="1261744"/>
                        <a:pt x="2271462" y="1232560"/>
                      </a:cubicBezTo>
                      <a:lnTo>
                        <a:pt x="2279321" y="1166808"/>
                      </a:lnTo>
                      <a:cubicBezTo>
                        <a:pt x="2282995" y="1142103"/>
                        <a:pt x="2265926" y="1119085"/>
                        <a:pt x="2241195" y="1115393"/>
                      </a:cubicBezTo>
                      <a:cubicBezTo>
                        <a:pt x="2238692" y="1115040"/>
                        <a:pt x="2236157" y="1114883"/>
                        <a:pt x="2233623" y="1114922"/>
                      </a:cubicBezTo>
                      <a:close/>
                      <a:moveTo>
                        <a:pt x="2322622" y="371658"/>
                      </a:moveTo>
                      <a:lnTo>
                        <a:pt x="902364" y="371658"/>
                      </a:lnTo>
                      <a:lnTo>
                        <a:pt x="882049" y="541183"/>
                      </a:lnTo>
                      <a:lnTo>
                        <a:pt x="2302308" y="541183"/>
                      </a:lnTo>
                      <a:cubicBezTo>
                        <a:pt x="2331766" y="540397"/>
                        <a:pt x="2356348" y="518480"/>
                        <a:pt x="2360462" y="489296"/>
                      </a:cubicBezTo>
                      <a:lnTo>
                        <a:pt x="2368320" y="423544"/>
                      </a:lnTo>
                      <a:cubicBezTo>
                        <a:pt x="2372014" y="398838"/>
                        <a:pt x="2354984" y="375821"/>
                        <a:pt x="2330281" y="372129"/>
                      </a:cubicBezTo>
                      <a:cubicBezTo>
                        <a:pt x="2327746" y="371776"/>
                        <a:pt x="2325184" y="371618"/>
                        <a:pt x="2322622" y="371658"/>
                      </a:cubicBezTo>
                      <a:close/>
                      <a:moveTo>
                        <a:pt x="2367102" y="6"/>
                      </a:moveTo>
                      <a:lnTo>
                        <a:pt x="946844" y="6"/>
                      </a:lnTo>
                      <a:lnTo>
                        <a:pt x="926529" y="169570"/>
                      </a:lnTo>
                      <a:lnTo>
                        <a:pt x="2346827" y="169570"/>
                      </a:lnTo>
                      <a:cubicBezTo>
                        <a:pt x="2376273" y="168746"/>
                        <a:pt x="2400832" y="146789"/>
                        <a:pt x="2404942" y="117644"/>
                      </a:cubicBezTo>
                      <a:lnTo>
                        <a:pt x="2412800" y="51892"/>
                      </a:lnTo>
                      <a:cubicBezTo>
                        <a:pt x="2416494" y="27186"/>
                        <a:pt x="2399464" y="4169"/>
                        <a:pt x="2374761" y="477"/>
                      </a:cubicBezTo>
                      <a:cubicBezTo>
                        <a:pt x="2372226" y="124"/>
                        <a:pt x="2369664" y="-33"/>
                        <a:pt x="2367102" y="6"/>
                      </a:cubicBezTo>
                      <a:close/>
                      <a:moveTo>
                        <a:pt x="2144663" y="1858186"/>
                      </a:moveTo>
                      <a:lnTo>
                        <a:pt x="66476" y="1858186"/>
                      </a:lnTo>
                      <a:cubicBezTo>
                        <a:pt x="37022" y="1859011"/>
                        <a:pt x="12456" y="1880928"/>
                        <a:pt x="8362" y="1910112"/>
                      </a:cubicBezTo>
                      <a:lnTo>
                        <a:pt x="503" y="1975825"/>
                      </a:lnTo>
                      <a:cubicBezTo>
                        <a:pt x="-3191" y="2000531"/>
                        <a:pt x="13859" y="2023587"/>
                        <a:pt x="38582" y="2027279"/>
                      </a:cubicBezTo>
                      <a:cubicBezTo>
                        <a:pt x="41105" y="2027633"/>
                        <a:pt x="43651" y="2027790"/>
                        <a:pt x="46201" y="2027751"/>
                      </a:cubicBezTo>
                      <a:lnTo>
                        <a:pt x="2124348" y="2027751"/>
                      </a:lnTo>
                      <a:cubicBezTo>
                        <a:pt x="2153810" y="2026965"/>
                        <a:pt x="2178384" y="2005008"/>
                        <a:pt x="2182463" y="1975825"/>
                      </a:cubicBezTo>
                      <a:lnTo>
                        <a:pt x="2190322" y="1910112"/>
                      </a:lnTo>
                      <a:cubicBezTo>
                        <a:pt x="2194015" y="1885406"/>
                        <a:pt x="2176966" y="1862350"/>
                        <a:pt x="2152242" y="1858657"/>
                      </a:cubicBezTo>
                      <a:cubicBezTo>
                        <a:pt x="2149731" y="1858304"/>
                        <a:pt x="2147197" y="1858147"/>
                        <a:pt x="2144663" y="18581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4" name="Freeform 53">
                  <a:extLst>
                    <a:ext uri="{FF2B5EF4-FFF2-40B4-BE49-F238E27FC236}">
                      <a16:creationId xmlns:a16="http://schemas.microsoft.com/office/drawing/2014/main" id="{F75F483B-4202-21C8-1579-217EE5F04406}"/>
                    </a:ext>
                  </a:extLst>
                </p:cNvPr>
                <p:cNvSpPr/>
                <p:nvPr/>
              </p:nvSpPr>
              <p:spPr>
                <a:xfrm>
                  <a:off x="9751686" y="2260749"/>
                  <a:ext cx="553482" cy="248525"/>
                </a:xfrm>
                <a:custGeom>
                  <a:avLst/>
                  <a:gdLst>
                    <a:gd name="connsiteX0" fmla="*/ 129311 w 2622866"/>
                    <a:gd name="connsiteY0" fmla="*/ 0 h 1177722"/>
                    <a:gd name="connsiteX1" fmla="*/ 743 w 2622866"/>
                    <a:gd name="connsiteY1" fmla="*/ 1073910 h 1177722"/>
                    <a:gd name="connsiteX2" fmla="*/ 92139 w 2622866"/>
                    <a:gd name="connsiteY2" fmla="*/ 1177722 h 1177722"/>
                    <a:gd name="connsiteX3" fmla="*/ 2377991 w 2622866"/>
                    <a:gd name="connsiteY3" fmla="*/ 1177722 h 1177722"/>
                    <a:gd name="connsiteX4" fmla="*/ 2494299 w 2622866"/>
                    <a:gd name="connsiteY4" fmla="*/ 1073910 h 1177722"/>
                    <a:gd name="connsiteX5" fmla="*/ 2622867 w 2622866"/>
                    <a:gd name="connsiteY5" fmla="*/ 0 h 11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2866" h="1177722">
                      <a:moveTo>
                        <a:pt x="129311" y="0"/>
                      </a:moveTo>
                      <a:lnTo>
                        <a:pt x="743" y="1073910"/>
                      </a:lnTo>
                      <a:cubicBezTo>
                        <a:pt x="-6094" y="1131020"/>
                        <a:pt x="35046" y="1177722"/>
                        <a:pt x="92139" y="1177722"/>
                      </a:cubicBezTo>
                      <a:lnTo>
                        <a:pt x="2377991" y="1177722"/>
                      </a:lnTo>
                      <a:cubicBezTo>
                        <a:pt x="2435123" y="1177722"/>
                        <a:pt x="2487423" y="1131020"/>
                        <a:pt x="2494299" y="1073910"/>
                      </a:cubicBezTo>
                      <a:lnTo>
                        <a:pt x="2622867" y="0"/>
                      </a:ln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5" name="Freeform 54">
                  <a:extLst>
                    <a:ext uri="{FF2B5EF4-FFF2-40B4-BE49-F238E27FC236}">
                      <a16:creationId xmlns:a16="http://schemas.microsoft.com/office/drawing/2014/main" id="{B5DD466D-89DC-27C1-FA75-D3FA54457B8A}"/>
                    </a:ext>
                  </a:extLst>
                </p:cNvPr>
                <p:cNvSpPr/>
                <p:nvPr/>
              </p:nvSpPr>
              <p:spPr>
                <a:xfrm>
                  <a:off x="9796792" y="2026372"/>
                  <a:ext cx="195992" cy="175005"/>
                </a:xfrm>
                <a:custGeom>
                  <a:avLst/>
                  <a:gdLst>
                    <a:gd name="connsiteX0" fmla="*/ 54853 w 928776"/>
                    <a:gd name="connsiteY0" fmla="*/ 814476 h 829322"/>
                    <a:gd name="connsiteX1" fmla="*/ 712742 w 928776"/>
                    <a:gd name="connsiteY1" fmla="*/ 814476 h 829322"/>
                    <a:gd name="connsiteX2" fmla="*/ 829011 w 928776"/>
                    <a:gd name="connsiteY2" fmla="*/ 710663 h 829322"/>
                    <a:gd name="connsiteX3" fmla="*/ 907598 w 928776"/>
                    <a:gd name="connsiteY3" fmla="*/ 53026 h 829322"/>
                    <a:gd name="connsiteX4" fmla="*/ 928777 w 928776"/>
                    <a:gd name="connsiteY4" fmla="*/ 0 h 829322"/>
                    <a:gd name="connsiteX5" fmla="*/ 0 w 928776"/>
                    <a:gd name="connsiteY5" fmla="*/ 829323 h 829322"/>
                    <a:gd name="connsiteX6" fmla="*/ 54853 w 928776"/>
                    <a:gd name="connsiteY6" fmla="*/ 814476 h 8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776" h="829322">
                      <a:moveTo>
                        <a:pt x="54853" y="814476"/>
                      </a:moveTo>
                      <a:lnTo>
                        <a:pt x="712742" y="814476"/>
                      </a:lnTo>
                      <a:cubicBezTo>
                        <a:pt x="769875" y="814476"/>
                        <a:pt x="822174" y="767774"/>
                        <a:pt x="829011" y="710663"/>
                      </a:cubicBezTo>
                      <a:lnTo>
                        <a:pt x="907598" y="53026"/>
                      </a:lnTo>
                      <a:cubicBezTo>
                        <a:pt x="910058" y="33858"/>
                        <a:pt x="917347" y="15593"/>
                        <a:pt x="928777" y="0"/>
                      </a:cubicBezTo>
                      <a:lnTo>
                        <a:pt x="0" y="829323"/>
                      </a:lnTo>
                      <a:cubicBezTo>
                        <a:pt x="16707" y="819739"/>
                        <a:pt x="35600" y="814633"/>
                        <a:pt x="54853" y="814476"/>
                      </a:cubicBezTo>
                      <a:close/>
                    </a:path>
                  </a:pathLst>
                </a:custGeom>
                <a:solidFill>
                  <a:schemeClr val="accent2">
                    <a:lumMod val="75000"/>
                  </a:schemeClr>
                </a:solidFill>
                <a:ln w="3928" cap="flat">
                  <a:solidFill>
                    <a:schemeClr val="accent2">
                      <a:lumMod val="75000"/>
                    </a:schemeClr>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1" name="Freeform 910">
                  <a:extLst>
                    <a:ext uri="{FF2B5EF4-FFF2-40B4-BE49-F238E27FC236}">
                      <a16:creationId xmlns:a16="http://schemas.microsoft.com/office/drawing/2014/main" id="{BFAC8154-0D27-EB98-AB34-8318F24D5951}"/>
                    </a:ext>
                  </a:extLst>
                </p:cNvPr>
                <p:cNvSpPr/>
                <p:nvPr/>
              </p:nvSpPr>
              <p:spPr>
                <a:xfrm>
                  <a:off x="10132816" y="1779563"/>
                  <a:ext cx="26782" cy="26772"/>
                </a:xfrm>
                <a:custGeom>
                  <a:avLst/>
                  <a:gdLst>
                    <a:gd name="connsiteX0" fmla="*/ 126918 w 126917"/>
                    <a:gd name="connsiteY0" fmla="*/ 63435 h 126869"/>
                    <a:gd name="connsiteX1" fmla="*/ 63459 w 126917"/>
                    <a:gd name="connsiteY1" fmla="*/ 126869 h 126869"/>
                    <a:gd name="connsiteX2" fmla="*/ 0 w 126917"/>
                    <a:gd name="connsiteY2" fmla="*/ 63435 h 126869"/>
                    <a:gd name="connsiteX3" fmla="*/ 63459 w 126917"/>
                    <a:gd name="connsiteY3" fmla="*/ 0 h 126869"/>
                    <a:gd name="connsiteX4" fmla="*/ 126918 w 126917"/>
                    <a:gd name="connsiteY4" fmla="*/ 63435 h 12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17" h="126869">
                      <a:moveTo>
                        <a:pt x="126918" y="63435"/>
                      </a:moveTo>
                      <a:cubicBezTo>
                        <a:pt x="126918" y="98468"/>
                        <a:pt x="98506" y="126869"/>
                        <a:pt x="63459" y="126869"/>
                      </a:cubicBezTo>
                      <a:cubicBezTo>
                        <a:pt x="28412" y="126869"/>
                        <a:pt x="0" y="98469"/>
                        <a:pt x="0" y="63435"/>
                      </a:cubicBezTo>
                      <a:cubicBezTo>
                        <a:pt x="0" y="28401"/>
                        <a:pt x="28411" y="0"/>
                        <a:pt x="63459" y="0"/>
                      </a:cubicBezTo>
                      <a:cubicBezTo>
                        <a:pt x="98506" y="0"/>
                        <a:pt x="126918" y="28400"/>
                        <a:pt x="126918" y="63435"/>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2" name="Freeform 911">
                  <a:extLst>
                    <a:ext uri="{FF2B5EF4-FFF2-40B4-BE49-F238E27FC236}">
                      <a16:creationId xmlns:a16="http://schemas.microsoft.com/office/drawing/2014/main" id="{B6F8B730-2E24-652F-3834-9579B60A89F0}"/>
                    </a:ext>
                  </a:extLst>
                </p:cNvPr>
                <p:cNvSpPr/>
                <p:nvPr/>
              </p:nvSpPr>
              <p:spPr>
                <a:xfrm>
                  <a:off x="10147184" y="1781734"/>
                  <a:ext cx="10354" cy="10602"/>
                </a:xfrm>
                <a:custGeom>
                  <a:avLst/>
                  <a:gdLst>
                    <a:gd name="connsiteX0" fmla="*/ 38669 w 49067"/>
                    <a:gd name="connsiteY0" fmla="*/ 50241 h 50241"/>
                    <a:gd name="connsiteX1" fmla="*/ 28728 w 49067"/>
                    <a:gd name="connsiteY1" fmla="*/ 42896 h 50241"/>
                    <a:gd name="connsiteX2" fmla="*/ 6959 w 49067"/>
                    <a:gd name="connsiteY2" fmla="*/ 20233 h 50241"/>
                    <a:gd name="connsiteX3" fmla="*/ 594 w 49067"/>
                    <a:gd name="connsiteY3" fmla="*/ 6957 h 50241"/>
                    <a:gd name="connsiteX4" fmla="*/ 13875 w 49067"/>
                    <a:gd name="connsiteY4" fmla="*/ 594 h 50241"/>
                    <a:gd name="connsiteX5" fmla="*/ 48610 w 49067"/>
                    <a:gd name="connsiteY5" fmla="*/ 36769 h 50241"/>
                    <a:gd name="connsiteX6" fmla="*/ 41730 w 49067"/>
                    <a:gd name="connsiteY6" fmla="*/ 49719 h 50241"/>
                    <a:gd name="connsiteX7" fmla="*/ 41694 w 49067"/>
                    <a:gd name="connsiteY7" fmla="*/ 49731 h 50241"/>
                    <a:gd name="connsiteX8" fmla="*/ 38669 w 49067"/>
                    <a:gd name="connsiteY8" fmla="*/ 50241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7" h="50241">
                      <a:moveTo>
                        <a:pt x="38669" y="50241"/>
                      </a:moveTo>
                      <a:cubicBezTo>
                        <a:pt x="34103" y="50237"/>
                        <a:pt x="30072" y="47260"/>
                        <a:pt x="28728" y="42896"/>
                      </a:cubicBezTo>
                      <a:cubicBezTo>
                        <a:pt x="25466" y="32323"/>
                        <a:pt x="17396" y="23917"/>
                        <a:pt x="6959" y="20233"/>
                      </a:cubicBezTo>
                      <a:cubicBezTo>
                        <a:pt x="1533" y="18324"/>
                        <a:pt x="-1316" y="12381"/>
                        <a:pt x="594" y="6957"/>
                      </a:cubicBezTo>
                      <a:cubicBezTo>
                        <a:pt x="2503" y="1532"/>
                        <a:pt x="8448" y="-1315"/>
                        <a:pt x="13875" y="594"/>
                      </a:cubicBezTo>
                      <a:cubicBezTo>
                        <a:pt x="30519" y="6493"/>
                        <a:pt x="43396" y="19903"/>
                        <a:pt x="48610" y="36769"/>
                      </a:cubicBezTo>
                      <a:cubicBezTo>
                        <a:pt x="50288" y="42244"/>
                        <a:pt x="47207" y="48042"/>
                        <a:pt x="41730" y="49719"/>
                      </a:cubicBezTo>
                      <a:cubicBezTo>
                        <a:pt x="41718" y="49723"/>
                        <a:pt x="41706" y="49727"/>
                        <a:pt x="41694" y="49731"/>
                      </a:cubicBezTo>
                      <a:cubicBezTo>
                        <a:pt x="40716" y="50053"/>
                        <a:pt x="39698" y="50226"/>
                        <a:pt x="38669" y="50241"/>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3" name="Freeform 912">
                  <a:extLst>
                    <a:ext uri="{FF2B5EF4-FFF2-40B4-BE49-F238E27FC236}">
                      <a16:creationId xmlns:a16="http://schemas.microsoft.com/office/drawing/2014/main" id="{941D7158-570D-60B8-241E-895E10A428E0}"/>
                    </a:ext>
                  </a:extLst>
                </p:cNvPr>
                <p:cNvSpPr/>
                <p:nvPr/>
              </p:nvSpPr>
              <p:spPr>
                <a:xfrm rot="16222200">
                  <a:off x="10222502" y="1868627"/>
                  <a:ext cx="26782" cy="26772"/>
                </a:xfrm>
                <a:custGeom>
                  <a:avLst/>
                  <a:gdLst>
                    <a:gd name="connsiteX0" fmla="*/ 126918 w 126917"/>
                    <a:gd name="connsiteY0" fmla="*/ 63434 h 126869"/>
                    <a:gd name="connsiteX1" fmla="*/ 63459 w 126917"/>
                    <a:gd name="connsiteY1" fmla="*/ 126869 h 126869"/>
                    <a:gd name="connsiteX2" fmla="*/ 0 w 126917"/>
                    <a:gd name="connsiteY2" fmla="*/ 63434 h 126869"/>
                    <a:gd name="connsiteX3" fmla="*/ 63459 w 126917"/>
                    <a:gd name="connsiteY3" fmla="*/ 0 h 126869"/>
                    <a:gd name="connsiteX4" fmla="*/ 126918 w 126917"/>
                    <a:gd name="connsiteY4" fmla="*/ 63434 h 12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17" h="126869">
                      <a:moveTo>
                        <a:pt x="126918" y="63434"/>
                      </a:moveTo>
                      <a:cubicBezTo>
                        <a:pt x="126918" y="98468"/>
                        <a:pt x="98506" y="126869"/>
                        <a:pt x="63459" y="126869"/>
                      </a:cubicBezTo>
                      <a:cubicBezTo>
                        <a:pt x="28412" y="126869"/>
                        <a:pt x="0" y="98468"/>
                        <a:pt x="0" y="63434"/>
                      </a:cubicBezTo>
                      <a:cubicBezTo>
                        <a:pt x="0" y="28401"/>
                        <a:pt x="28411" y="0"/>
                        <a:pt x="63459" y="0"/>
                      </a:cubicBezTo>
                      <a:cubicBezTo>
                        <a:pt x="98506" y="0"/>
                        <a:pt x="126918" y="28400"/>
                        <a:pt x="126918" y="6343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4" name="Freeform 913">
                  <a:extLst>
                    <a:ext uri="{FF2B5EF4-FFF2-40B4-BE49-F238E27FC236}">
                      <a16:creationId xmlns:a16="http://schemas.microsoft.com/office/drawing/2014/main" id="{46599464-9D7F-B926-FAD1-34BA83D64115}"/>
                    </a:ext>
                  </a:extLst>
                </p:cNvPr>
                <p:cNvSpPr/>
                <p:nvPr/>
              </p:nvSpPr>
              <p:spPr>
                <a:xfrm>
                  <a:off x="10236893" y="1870786"/>
                  <a:ext cx="10345" cy="10635"/>
                </a:xfrm>
                <a:custGeom>
                  <a:avLst/>
                  <a:gdLst>
                    <a:gd name="connsiteX0" fmla="*/ 38630 w 49022"/>
                    <a:gd name="connsiteY0" fmla="*/ 50398 h 50398"/>
                    <a:gd name="connsiteX1" fmla="*/ 28728 w 49022"/>
                    <a:gd name="connsiteY1" fmla="*/ 43053 h 50398"/>
                    <a:gd name="connsiteX2" fmla="*/ 6959 w 49022"/>
                    <a:gd name="connsiteY2" fmla="*/ 20233 h 50398"/>
                    <a:gd name="connsiteX3" fmla="*/ 594 w 49022"/>
                    <a:gd name="connsiteY3" fmla="*/ 6957 h 50398"/>
                    <a:gd name="connsiteX4" fmla="*/ 13875 w 49022"/>
                    <a:gd name="connsiteY4" fmla="*/ 594 h 50398"/>
                    <a:gd name="connsiteX5" fmla="*/ 48571 w 49022"/>
                    <a:gd name="connsiteY5" fmla="*/ 36769 h 50398"/>
                    <a:gd name="connsiteX6" fmla="*/ 41632 w 49022"/>
                    <a:gd name="connsiteY6" fmla="*/ 49754 h 50398"/>
                    <a:gd name="connsiteX7" fmla="*/ 38630 w 49022"/>
                    <a:gd name="connsiteY7" fmla="*/ 50202 h 5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22" h="50398">
                      <a:moveTo>
                        <a:pt x="38630" y="50398"/>
                      </a:moveTo>
                      <a:cubicBezTo>
                        <a:pt x="34079" y="50375"/>
                        <a:pt x="30068" y="47402"/>
                        <a:pt x="28728" y="43053"/>
                      </a:cubicBezTo>
                      <a:cubicBezTo>
                        <a:pt x="25506" y="32425"/>
                        <a:pt x="17427" y="23956"/>
                        <a:pt x="6959" y="20233"/>
                      </a:cubicBezTo>
                      <a:cubicBezTo>
                        <a:pt x="1533" y="18324"/>
                        <a:pt x="-1316" y="12381"/>
                        <a:pt x="594" y="6957"/>
                      </a:cubicBezTo>
                      <a:cubicBezTo>
                        <a:pt x="2503" y="1532"/>
                        <a:pt x="8448" y="-1315"/>
                        <a:pt x="13875" y="594"/>
                      </a:cubicBezTo>
                      <a:cubicBezTo>
                        <a:pt x="30508" y="6497"/>
                        <a:pt x="43368" y="19911"/>
                        <a:pt x="48571" y="36769"/>
                      </a:cubicBezTo>
                      <a:cubicBezTo>
                        <a:pt x="50241" y="42268"/>
                        <a:pt x="47137" y="48081"/>
                        <a:pt x="41632" y="49754"/>
                      </a:cubicBezTo>
                      <a:cubicBezTo>
                        <a:pt x="40661" y="50049"/>
                        <a:pt x="39647" y="50198"/>
                        <a:pt x="38630" y="5020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5" name="Freeform 914">
                  <a:extLst>
                    <a:ext uri="{FF2B5EF4-FFF2-40B4-BE49-F238E27FC236}">
                      <a16:creationId xmlns:a16="http://schemas.microsoft.com/office/drawing/2014/main" id="{7D4B57BB-5C0A-3496-5F6A-0A72D81945C9}"/>
                    </a:ext>
                  </a:extLst>
                </p:cNvPr>
                <p:cNvSpPr/>
                <p:nvPr/>
              </p:nvSpPr>
              <p:spPr>
                <a:xfrm>
                  <a:off x="10310243" y="1956980"/>
                  <a:ext cx="26799" cy="26789"/>
                </a:xfrm>
                <a:custGeom>
                  <a:avLst/>
                  <a:gdLst>
                    <a:gd name="connsiteX0" fmla="*/ 126996 w 126996"/>
                    <a:gd name="connsiteY0" fmla="*/ 63474 h 126947"/>
                    <a:gd name="connsiteX1" fmla="*/ 63498 w 126996"/>
                    <a:gd name="connsiteY1" fmla="*/ 0 h 126947"/>
                    <a:gd name="connsiteX2" fmla="*/ 0 w 126996"/>
                    <a:gd name="connsiteY2" fmla="*/ 63474 h 126947"/>
                    <a:gd name="connsiteX3" fmla="*/ 63498 w 126996"/>
                    <a:gd name="connsiteY3" fmla="*/ 126947 h 126947"/>
                    <a:gd name="connsiteX4" fmla="*/ 126996 w 126996"/>
                    <a:gd name="connsiteY4" fmla="*/ 63552 h 126947"/>
                    <a:gd name="connsiteX5" fmla="*/ 126996 w 126996"/>
                    <a:gd name="connsiteY5" fmla="*/ 63474 h 12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96" h="126947">
                      <a:moveTo>
                        <a:pt x="126996" y="63474"/>
                      </a:moveTo>
                      <a:cubicBezTo>
                        <a:pt x="126996" y="28418"/>
                        <a:pt x="98567" y="0"/>
                        <a:pt x="63498" y="0"/>
                      </a:cubicBezTo>
                      <a:cubicBezTo>
                        <a:pt x="28429" y="0"/>
                        <a:pt x="0" y="28418"/>
                        <a:pt x="0" y="63474"/>
                      </a:cubicBezTo>
                      <a:cubicBezTo>
                        <a:pt x="0" y="98510"/>
                        <a:pt x="28429" y="126947"/>
                        <a:pt x="63498" y="126947"/>
                      </a:cubicBezTo>
                      <a:cubicBezTo>
                        <a:pt x="98544" y="126987"/>
                        <a:pt x="126976" y="98589"/>
                        <a:pt x="126996" y="63552"/>
                      </a:cubicBezTo>
                      <a:cubicBezTo>
                        <a:pt x="126996" y="63525"/>
                        <a:pt x="126996" y="63501"/>
                        <a:pt x="126996" y="6347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6" name="Freeform 915">
                  <a:extLst>
                    <a:ext uri="{FF2B5EF4-FFF2-40B4-BE49-F238E27FC236}">
                      <a16:creationId xmlns:a16="http://schemas.microsoft.com/office/drawing/2014/main" id="{E1F79420-B79C-963B-CD6F-389370D34CFF}"/>
                    </a:ext>
                  </a:extLst>
                </p:cNvPr>
                <p:cNvSpPr/>
                <p:nvPr/>
              </p:nvSpPr>
              <p:spPr>
                <a:xfrm>
                  <a:off x="10324628" y="1959168"/>
                  <a:ext cx="10352" cy="10602"/>
                </a:xfrm>
                <a:custGeom>
                  <a:avLst/>
                  <a:gdLst>
                    <a:gd name="connsiteX0" fmla="*/ 38669 w 49057"/>
                    <a:gd name="connsiteY0" fmla="*/ 50241 h 50241"/>
                    <a:gd name="connsiteX1" fmla="*/ 28728 w 49057"/>
                    <a:gd name="connsiteY1" fmla="*/ 42935 h 50241"/>
                    <a:gd name="connsiteX2" fmla="*/ 6959 w 49057"/>
                    <a:gd name="connsiteY2" fmla="*/ 20233 h 50241"/>
                    <a:gd name="connsiteX3" fmla="*/ 594 w 49057"/>
                    <a:gd name="connsiteY3" fmla="*/ 6957 h 50241"/>
                    <a:gd name="connsiteX4" fmla="*/ 13875 w 49057"/>
                    <a:gd name="connsiteY4" fmla="*/ 594 h 50241"/>
                    <a:gd name="connsiteX5" fmla="*/ 48610 w 49057"/>
                    <a:gd name="connsiteY5" fmla="*/ 36808 h 50241"/>
                    <a:gd name="connsiteX6" fmla="*/ 41694 w 49057"/>
                    <a:gd name="connsiteY6" fmla="*/ 49770 h 50241"/>
                    <a:gd name="connsiteX7" fmla="*/ 38669 w 49057"/>
                    <a:gd name="connsiteY7" fmla="*/ 50241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57" h="50241">
                      <a:moveTo>
                        <a:pt x="38669" y="50241"/>
                      </a:moveTo>
                      <a:cubicBezTo>
                        <a:pt x="34111" y="50253"/>
                        <a:pt x="30076" y="47291"/>
                        <a:pt x="28728" y="42935"/>
                      </a:cubicBezTo>
                      <a:cubicBezTo>
                        <a:pt x="25474" y="32350"/>
                        <a:pt x="17399" y="23933"/>
                        <a:pt x="6959" y="20233"/>
                      </a:cubicBezTo>
                      <a:cubicBezTo>
                        <a:pt x="1533" y="18324"/>
                        <a:pt x="-1316" y="12381"/>
                        <a:pt x="594" y="6957"/>
                      </a:cubicBezTo>
                      <a:cubicBezTo>
                        <a:pt x="2503" y="1532"/>
                        <a:pt x="8448" y="-1315"/>
                        <a:pt x="13875" y="594"/>
                      </a:cubicBezTo>
                      <a:cubicBezTo>
                        <a:pt x="30512" y="6521"/>
                        <a:pt x="43384" y="19942"/>
                        <a:pt x="48610" y="36808"/>
                      </a:cubicBezTo>
                      <a:cubicBezTo>
                        <a:pt x="50268" y="42295"/>
                        <a:pt x="47176" y="48089"/>
                        <a:pt x="41694" y="49770"/>
                      </a:cubicBezTo>
                      <a:cubicBezTo>
                        <a:pt x="40716" y="50077"/>
                        <a:pt x="39695" y="50237"/>
                        <a:pt x="38669" y="50241"/>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7" name="Freeform 916">
                  <a:extLst>
                    <a:ext uri="{FF2B5EF4-FFF2-40B4-BE49-F238E27FC236}">
                      <a16:creationId xmlns:a16="http://schemas.microsoft.com/office/drawing/2014/main" id="{CB6F82E9-E53F-B2B0-EAB1-FC8B2214E1FD}"/>
                    </a:ext>
                  </a:extLst>
                </p:cNvPr>
                <p:cNvSpPr/>
                <p:nvPr/>
              </p:nvSpPr>
              <p:spPr>
                <a:xfrm>
                  <a:off x="10396958" y="2046820"/>
                  <a:ext cx="26782" cy="26772"/>
                </a:xfrm>
                <a:custGeom>
                  <a:avLst/>
                  <a:gdLst>
                    <a:gd name="connsiteX0" fmla="*/ 126918 w 126917"/>
                    <a:gd name="connsiteY0" fmla="*/ 63395 h 126869"/>
                    <a:gd name="connsiteX1" fmla="*/ 63420 w 126917"/>
                    <a:gd name="connsiteY1" fmla="*/ 0 h 126869"/>
                    <a:gd name="connsiteX2" fmla="*/ 0 w 126917"/>
                    <a:gd name="connsiteY2" fmla="*/ 63474 h 126869"/>
                    <a:gd name="connsiteX3" fmla="*/ 63459 w 126917"/>
                    <a:gd name="connsiteY3" fmla="*/ 126869 h 126869"/>
                    <a:gd name="connsiteX4" fmla="*/ 126918 w 126917"/>
                    <a:gd name="connsiteY4" fmla="*/ 63435 h 126869"/>
                    <a:gd name="connsiteX5" fmla="*/ 126918 w 126917"/>
                    <a:gd name="connsiteY5" fmla="*/ 63395 h 12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17" h="126869">
                      <a:moveTo>
                        <a:pt x="126918" y="63395"/>
                      </a:moveTo>
                      <a:cubicBezTo>
                        <a:pt x="126878" y="28359"/>
                        <a:pt x="98469" y="-39"/>
                        <a:pt x="63420" y="0"/>
                      </a:cubicBezTo>
                      <a:cubicBezTo>
                        <a:pt x="28374" y="39"/>
                        <a:pt x="-19" y="28438"/>
                        <a:pt x="0" y="63474"/>
                      </a:cubicBezTo>
                      <a:cubicBezTo>
                        <a:pt x="24" y="98510"/>
                        <a:pt x="28429" y="126869"/>
                        <a:pt x="63459" y="126869"/>
                      </a:cubicBezTo>
                      <a:cubicBezTo>
                        <a:pt x="98508" y="126869"/>
                        <a:pt x="126918" y="98471"/>
                        <a:pt x="126918" y="63435"/>
                      </a:cubicBezTo>
                      <a:cubicBezTo>
                        <a:pt x="126918" y="63435"/>
                        <a:pt x="126918" y="63395"/>
                        <a:pt x="126918" y="63395"/>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8" name="Freeform 917">
                  <a:extLst>
                    <a:ext uri="{FF2B5EF4-FFF2-40B4-BE49-F238E27FC236}">
                      <a16:creationId xmlns:a16="http://schemas.microsoft.com/office/drawing/2014/main" id="{02BB2D26-A6AD-5BC4-C408-2AF00D3DDBF2}"/>
                    </a:ext>
                  </a:extLst>
                </p:cNvPr>
                <p:cNvSpPr/>
                <p:nvPr/>
              </p:nvSpPr>
              <p:spPr>
                <a:xfrm>
                  <a:off x="10411325" y="2048982"/>
                  <a:ext cx="10362" cy="10603"/>
                </a:xfrm>
                <a:custGeom>
                  <a:avLst/>
                  <a:gdLst>
                    <a:gd name="connsiteX0" fmla="*/ 38675 w 49102"/>
                    <a:gd name="connsiteY0" fmla="*/ 50247 h 50247"/>
                    <a:gd name="connsiteX1" fmla="*/ 28773 w 49102"/>
                    <a:gd name="connsiteY1" fmla="*/ 42902 h 50247"/>
                    <a:gd name="connsiteX2" fmla="*/ 6965 w 49102"/>
                    <a:gd name="connsiteY2" fmla="*/ 20238 h 50247"/>
                    <a:gd name="connsiteX3" fmla="*/ 600 w 49102"/>
                    <a:gd name="connsiteY3" fmla="*/ 6962 h 50247"/>
                    <a:gd name="connsiteX4" fmla="*/ 13881 w 49102"/>
                    <a:gd name="connsiteY4" fmla="*/ 599 h 50247"/>
                    <a:gd name="connsiteX5" fmla="*/ 48616 w 49102"/>
                    <a:gd name="connsiteY5" fmla="*/ 36814 h 50247"/>
                    <a:gd name="connsiteX6" fmla="*/ 41897 w 49102"/>
                    <a:gd name="connsiteY6" fmla="*/ 49737 h 50247"/>
                    <a:gd name="connsiteX7" fmla="*/ 38675 w 49102"/>
                    <a:gd name="connsiteY7" fmla="*/ 50208 h 5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02" h="50247">
                      <a:moveTo>
                        <a:pt x="38675" y="50247"/>
                      </a:moveTo>
                      <a:cubicBezTo>
                        <a:pt x="34117" y="50247"/>
                        <a:pt x="30109" y="47262"/>
                        <a:pt x="28773" y="42902"/>
                      </a:cubicBezTo>
                      <a:cubicBezTo>
                        <a:pt x="25472" y="32336"/>
                        <a:pt x="17417" y="23931"/>
                        <a:pt x="6965" y="20238"/>
                      </a:cubicBezTo>
                      <a:cubicBezTo>
                        <a:pt x="1543" y="18314"/>
                        <a:pt x="-1326" y="12383"/>
                        <a:pt x="600" y="6962"/>
                      </a:cubicBezTo>
                      <a:cubicBezTo>
                        <a:pt x="2525" y="1542"/>
                        <a:pt x="8458" y="-1325"/>
                        <a:pt x="13881" y="599"/>
                      </a:cubicBezTo>
                      <a:cubicBezTo>
                        <a:pt x="30541" y="6530"/>
                        <a:pt x="43390" y="19924"/>
                        <a:pt x="48616" y="36814"/>
                      </a:cubicBezTo>
                      <a:cubicBezTo>
                        <a:pt x="50345" y="42234"/>
                        <a:pt x="47319" y="48009"/>
                        <a:pt x="41897" y="49737"/>
                      </a:cubicBezTo>
                      <a:cubicBezTo>
                        <a:pt x="40875" y="50051"/>
                        <a:pt x="39775" y="50208"/>
                        <a:pt x="38675" y="50208"/>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19" name="Freeform 918">
                  <a:extLst>
                    <a:ext uri="{FF2B5EF4-FFF2-40B4-BE49-F238E27FC236}">
                      <a16:creationId xmlns:a16="http://schemas.microsoft.com/office/drawing/2014/main" id="{298ED6DD-478F-34BA-6CB4-C29EDE44DE15}"/>
                    </a:ext>
                  </a:extLst>
                </p:cNvPr>
                <p:cNvSpPr/>
                <p:nvPr/>
              </p:nvSpPr>
              <p:spPr>
                <a:xfrm>
                  <a:off x="10504096" y="1677522"/>
                  <a:ext cx="26799" cy="26789"/>
                </a:xfrm>
                <a:custGeom>
                  <a:avLst/>
                  <a:gdLst>
                    <a:gd name="connsiteX0" fmla="*/ 126996 w 126996"/>
                    <a:gd name="connsiteY0" fmla="*/ 63592 h 126948"/>
                    <a:gd name="connsiteX1" fmla="*/ 63616 w 126996"/>
                    <a:gd name="connsiteY1" fmla="*/ 0 h 126948"/>
                    <a:gd name="connsiteX2" fmla="*/ 0 w 126996"/>
                    <a:gd name="connsiteY2" fmla="*/ 63356 h 126948"/>
                    <a:gd name="connsiteX3" fmla="*/ 63341 w 126996"/>
                    <a:gd name="connsiteY3" fmla="*/ 126948 h 126948"/>
                    <a:gd name="connsiteX4" fmla="*/ 126996 w 126996"/>
                    <a:gd name="connsiteY4" fmla="*/ 63710 h 126948"/>
                    <a:gd name="connsiteX5" fmla="*/ 126996 w 126996"/>
                    <a:gd name="connsiteY5" fmla="*/ 63592 h 12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96" h="126948">
                      <a:moveTo>
                        <a:pt x="126996" y="63592"/>
                      </a:moveTo>
                      <a:cubicBezTo>
                        <a:pt x="127075" y="28536"/>
                        <a:pt x="98666" y="67"/>
                        <a:pt x="63616" y="0"/>
                      </a:cubicBezTo>
                      <a:cubicBezTo>
                        <a:pt x="28566" y="-63"/>
                        <a:pt x="78" y="28300"/>
                        <a:pt x="0" y="63356"/>
                      </a:cubicBezTo>
                      <a:cubicBezTo>
                        <a:pt x="-79" y="98396"/>
                        <a:pt x="28291" y="126861"/>
                        <a:pt x="63341" y="126948"/>
                      </a:cubicBezTo>
                      <a:cubicBezTo>
                        <a:pt x="98390" y="127058"/>
                        <a:pt x="126878" y="98742"/>
                        <a:pt x="126996" y="63710"/>
                      </a:cubicBezTo>
                      <a:cubicBezTo>
                        <a:pt x="126996" y="63670"/>
                        <a:pt x="126996" y="63631"/>
                        <a:pt x="126996" y="63592"/>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20" name="Freeform 919">
                  <a:extLst>
                    <a:ext uri="{FF2B5EF4-FFF2-40B4-BE49-F238E27FC236}">
                      <a16:creationId xmlns:a16="http://schemas.microsoft.com/office/drawing/2014/main" id="{40180837-4E82-6922-D4B0-469DB4C4E002}"/>
                    </a:ext>
                  </a:extLst>
                </p:cNvPr>
                <p:cNvSpPr/>
                <p:nvPr/>
              </p:nvSpPr>
              <p:spPr>
                <a:xfrm>
                  <a:off x="10518446" y="1679726"/>
                  <a:ext cx="10352" cy="10602"/>
                </a:xfrm>
                <a:custGeom>
                  <a:avLst/>
                  <a:gdLst>
                    <a:gd name="connsiteX0" fmla="*/ 38675 w 49055"/>
                    <a:gd name="connsiteY0" fmla="*/ 50241 h 50241"/>
                    <a:gd name="connsiteX1" fmla="*/ 28734 w 49055"/>
                    <a:gd name="connsiteY1" fmla="*/ 42896 h 50241"/>
                    <a:gd name="connsiteX2" fmla="*/ 6965 w 49055"/>
                    <a:gd name="connsiteY2" fmla="*/ 20233 h 50241"/>
                    <a:gd name="connsiteX3" fmla="*/ 600 w 49055"/>
                    <a:gd name="connsiteY3" fmla="*/ 6957 h 50241"/>
                    <a:gd name="connsiteX4" fmla="*/ 13881 w 49055"/>
                    <a:gd name="connsiteY4" fmla="*/ 593 h 50241"/>
                    <a:gd name="connsiteX5" fmla="*/ 48616 w 49055"/>
                    <a:gd name="connsiteY5" fmla="*/ 36769 h 50241"/>
                    <a:gd name="connsiteX6" fmla="*/ 41582 w 49055"/>
                    <a:gd name="connsiteY6" fmla="*/ 49766 h 50241"/>
                    <a:gd name="connsiteX7" fmla="*/ 38675 w 49055"/>
                    <a:gd name="connsiteY7" fmla="*/ 50202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55" h="50241">
                      <a:moveTo>
                        <a:pt x="38675" y="50241"/>
                      </a:moveTo>
                      <a:cubicBezTo>
                        <a:pt x="34117" y="50238"/>
                        <a:pt x="30070" y="47260"/>
                        <a:pt x="28734" y="42896"/>
                      </a:cubicBezTo>
                      <a:cubicBezTo>
                        <a:pt x="25472" y="32323"/>
                        <a:pt x="17417" y="23917"/>
                        <a:pt x="6965" y="20233"/>
                      </a:cubicBezTo>
                      <a:cubicBezTo>
                        <a:pt x="1543" y="18324"/>
                        <a:pt x="-1326" y="12381"/>
                        <a:pt x="600" y="6957"/>
                      </a:cubicBezTo>
                      <a:cubicBezTo>
                        <a:pt x="2525" y="1532"/>
                        <a:pt x="8458" y="-1315"/>
                        <a:pt x="13881" y="593"/>
                      </a:cubicBezTo>
                      <a:cubicBezTo>
                        <a:pt x="30502" y="6505"/>
                        <a:pt x="43390" y="19911"/>
                        <a:pt x="48616" y="36769"/>
                      </a:cubicBezTo>
                      <a:cubicBezTo>
                        <a:pt x="50266" y="42299"/>
                        <a:pt x="47123" y="48116"/>
                        <a:pt x="41582" y="49766"/>
                      </a:cubicBezTo>
                      <a:cubicBezTo>
                        <a:pt x="40639" y="50049"/>
                        <a:pt x="39657" y="50194"/>
                        <a:pt x="38675" y="5020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21" name="Freeform 920">
                  <a:extLst>
                    <a:ext uri="{FF2B5EF4-FFF2-40B4-BE49-F238E27FC236}">
                      <a16:creationId xmlns:a16="http://schemas.microsoft.com/office/drawing/2014/main" id="{BD6C252F-9612-7904-FBB0-DDBD41A920FE}"/>
                    </a:ext>
                  </a:extLst>
                </p:cNvPr>
                <p:cNvSpPr/>
                <p:nvPr/>
              </p:nvSpPr>
              <p:spPr>
                <a:xfrm>
                  <a:off x="10594575" y="1677522"/>
                  <a:ext cx="26799" cy="26789"/>
                </a:xfrm>
                <a:custGeom>
                  <a:avLst/>
                  <a:gdLst>
                    <a:gd name="connsiteX0" fmla="*/ 126996 w 126996"/>
                    <a:gd name="connsiteY0" fmla="*/ 63592 h 126947"/>
                    <a:gd name="connsiteX1" fmla="*/ 63616 w 126996"/>
                    <a:gd name="connsiteY1" fmla="*/ 0 h 126947"/>
                    <a:gd name="connsiteX2" fmla="*/ 0 w 126996"/>
                    <a:gd name="connsiteY2" fmla="*/ 63356 h 126947"/>
                    <a:gd name="connsiteX3" fmla="*/ 63380 w 126996"/>
                    <a:gd name="connsiteY3" fmla="*/ 126948 h 126947"/>
                    <a:gd name="connsiteX4" fmla="*/ 63655 w 126996"/>
                    <a:gd name="connsiteY4" fmla="*/ 126948 h 126947"/>
                    <a:gd name="connsiteX5" fmla="*/ 126996 w 126996"/>
                    <a:gd name="connsiteY5" fmla="*/ 63592 h 12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96" h="126947">
                      <a:moveTo>
                        <a:pt x="126996" y="63592"/>
                      </a:moveTo>
                      <a:cubicBezTo>
                        <a:pt x="127075" y="28536"/>
                        <a:pt x="98666" y="67"/>
                        <a:pt x="63616" y="0"/>
                      </a:cubicBezTo>
                      <a:cubicBezTo>
                        <a:pt x="28566" y="-63"/>
                        <a:pt x="78" y="28300"/>
                        <a:pt x="0" y="63356"/>
                      </a:cubicBezTo>
                      <a:cubicBezTo>
                        <a:pt x="-79" y="98412"/>
                        <a:pt x="28331" y="126881"/>
                        <a:pt x="63380" y="126948"/>
                      </a:cubicBezTo>
                      <a:cubicBezTo>
                        <a:pt x="63459" y="126948"/>
                        <a:pt x="63577" y="126948"/>
                        <a:pt x="63655" y="126948"/>
                      </a:cubicBezTo>
                      <a:cubicBezTo>
                        <a:pt x="98626" y="126881"/>
                        <a:pt x="126957" y="98550"/>
                        <a:pt x="126996" y="63592"/>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22" name="Freeform 921">
                  <a:extLst>
                    <a:ext uri="{FF2B5EF4-FFF2-40B4-BE49-F238E27FC236}">
                      <a16:creationId xmlns:a16="http://schemas.microsoft.com/office/drawing/2014/main" id="{107F84B5-1333-EB0A-711B-798D1528E180}"/>
                    </a:ext>
                  </a:extLst>
                </p:cNvPr>
                <p:cNvSpPr/>
                <p:nvPr/>
              </p:nvSpPr>
              <p:spPr>
                <a:xfrm>
                  <a:off x="10608968" y="1679726"/>
                  <a:ext cx="10347" cy="10602"/>
                </a:xfrm>
                <a:custGeom>
                  <a:avLst/>
                  <a:gdLst>
                    <a:gd name="connsiteX0" fmla="*/ 38675 w 49033"/>
                    <a:gd name="connsiteY0" fmla="*/ 50241 h 50241"/>
                    <a:gd name="connsiteX1" fmla="*/ 28733 w 49033"/>
                    <a:gd name="connsiteY1" fmla="*/ 42896 h 50241"/>
                    <a:gd name="connsiteX2" fmla="*/ 6965 w 49033"/>
                    <a:gd name="connsiteY2" fmla="*/ 20233 h 50241"/>
                    <a:gd name="connsiteX3" fmla="*/ 600 w 49033"/>
                    <a:gd name="connsiteY3" fmla="*/ 6957 h 50241"/>
                    <a:gd name="connsiteX4" fmla="*/ 13880 w 49033"/>
                    <a:gd name="connsiteY4" fmla="*/ 593 h 50241"/>
                    <a:gd name="connsiteX5" fmla="*/ 48577 w 49033"/>
                    <a:gd name="connsiteY5" fmla="*/ 36769 h 50241"/>
                    <a:gd name="connsiteX6" fmla="*/ 41622 w 49033"/>
                    <a:gd name="connsiteY6" fmla="*/ 49754 h 50241"/>
                    <a:gd name="connsiteX7" fmla="*/ 38675 w 49033"/>
                    <a:gd name="connsiteY7" fmla="*/ 50202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33" h="50241">
                      <a:moveTo>
                        <a:pt x="38675" y="50241"/>
                      </a:moveTo>
                      <a:cubicBezTo>
                        <a:pt x="34117" y="50238"/>
                        <a:pt x="30070" y="47260"/>
                        <a:pt x="28733" y="42896"/>
                      </a:cubicBezTo>
                      <a:cubicBezTo>
                        <a:pt x="25472" y="32323"/>
                        <a:pt x="17417" y="23917"/>
                        <a:pt x="6965" y="20233"/>
                      </a:cubicBezTo>
                      <a:cubicBezTo>
                        <a:pt x="1543" y="18324"/>
                        <a:pt x="-1326" y="12381"/>
                        <a:pt x="600" y="6957"/>
                      </a:cubicBezTo>
                      <a:cubicBezTo>
                        <a:pt x="2525" y="1532"/>
                        <a:pt x="8458" y="-1315"/>
                        <a:pt x="13880" y="593"/>
                      </a:cubicBezTo>
                      <a:cubicBezTo>
                        <a:pt x="30502" y="6497"/>
                        <a:pt x="43390" y="19911"/>
                        <a:pt x="48577" y="36769"/>
                      </a:cubicBezTo>
                      <a:cubicBezTo>
                        <a:pt x="50266" y="42268"/>
                        <a:pt x="47123" y="48081"/>
                        <a:pt x="41622" y="49754"/>
                      </a:cubicBezTo>
                      <a:cubicBezTo>
                        <a:pt x="40679" y="50045"/>
                        <a:pt x="39696" y="50198"/>
                        <a:pt x="38675" y="5020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23" name="Freeform 922">
                  <a:extLst>
                    <a:ext uri="{FF2B5EF4-FFF2-40B4-BE49-F238E27FC236}">
                      <a16:creationId xmlns:a16="http://schemas.microsoft.com/office/drawing/2014/main" id="{04212533-81D9-C91E-7275-09A967DAA569}"/>
                    </a:ext>
                  </a:extLst>
                </p:cNvPr>
                <p:cNvSpPr/>
                <p:nvPr/>
              </p:nvSpPr>
              <p:spPr>
                <a:xfrm>
                  <a:off x="10666465" y="1623572"/>
                  <a:ext cx="26782" cy="26772"/>
                </a:xfrm>
                <a:custGeom>
                  <a:avLst/>
                  <a:gdLst>
                    <a:gd name="connsiteX0" fmla="*/ 126918 w 126917"/>
                    <a:gd name="connsiteY0" fmla="*/ 63434 h 126869"/>
                    <a:gd name="connsiteX1" fmla="*/ 63459 w 126917"/>
                    <a:gd name="connsiteY1" fmla="*/ 0 h 126869"/>
                    <a:gd name="connsiteX2" fmla="*/ 0 w 126917"/>
                    <a:gd name="connsiteY2" fmla="*/ 63434 h 126869"/>
                    <a:gd name="connsiteX3" fmla="*/ 63459 w 126917"/>
                    <a:gd name="connsiteY3" fmla="*/ 126869 h 126869"/>
                    <a:gd name="connsiteX4" fmla="*/ 126918 w 126917"/>
                    <a:gd name="connsiteY4" fmla="*/ 63434 h 12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17" h="126869">
                      <a:moveTo>
                        <a:pt x="126918" y="63434"/>
                      </a:moveTo>
                      <a:cubicBezTo>
                        <a:pt x="126918" y="28402"/>
                        <a:pt x="98508" y="0"/>
                        <a:pt x="63459" y="0"/>
                      </a:cubicBezTo>
                      <a:cubicBezTo>
                        <a:pt x="28409" y="0"/>
                        <a:pt x="0" y="28402"/>
                        <a:pt x="0" y="63434"/>
                      </a:cubicBezTo>
                      <a:cubicBezTo>
                        <a:pt x="0" y="98467"/>
                        <a:pt x="28409" y="126869"/>
                        <a:pt x="63459" y="126869"/>
                      </a:cubicBezTo>
                      <a:cubicBezTo>
                        <a:pt x="98508" y="126869"/>
                        <a:pt x="126918" y="98467"/>
                        <a:pt x="126918" y="6343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24" name="Freeform 923">
                  <a:extLst>
                    <a:ext uri="{FF2B5EF4-FFF2-40B4-BE49-F238E27FC236}">
                      <a16:creationId xmlns:a16="http://schemas.microsoft.com/office/drawing/2014/main" id="{90C48406-EEF4-81F6-8886-F8AC3A6F72E3}"/>
                    </a:ext>
                  </a:extLst>
                </p:cNvPr>
                <p:cNvSpPr/>
                <p:nvPr/>
              </p:nvSpPr>
              <p:spPr>
                <a:xfrm>
                  <a:off x="10680836" y="1625744"/>
                  <a:ext cx="10351" cy="10600"/>
                </a:xfrm>
                <a:custGeom>
                  <a:avLst/>
                  <a:gdLst>
                    <a:gd name="connsiteX0" fmla="*/ 38655 w 49053"/>
                    <a:gd name="connsiteY0" fmla="*/ 50234 h 50234"/>
                    <a:gd name="connsiteX1" fmla="*/ 28753 w 49053"/>
                    <a:gd name="connsiteY1" fmla="*/ 42889 h 50234"/>
                    <a:gd name="connsiteX2" fmla="*/ 6984 w 49053"/>
                    <a:gd name="connsiteY2" fmla="*/ 20226 h 50234"/>
                    <a:gd name="connsiteX3" fmla="*/ 580 w 49053"/>
                    <a:gd name="connsiteY3" fmla="*/ 6969 h 50234"/>
                    <a:gd name="connsiteX4" fmla="*/ 13861 w 49053"/>
                    <a:gd name="connsiteY4" fmla="*/ 587 h 50234"/>
                    <a:gd name="connsiteX5" fmla="*/ 48596 w 49053"/>
                    <a:gd name="connsiteY5" fmla="*/ 36762 h 50234"/>
                    <a:gd name="connsiteX6" fmla="*/ 41641 w 49053"/>
                    <a:gd name="connsiteY6" fmla="*/ 49747 h 50234"/>
                    <a:gd name="connsiteX7" fmla="*/ 38655 w 49053"/>
                    <a:gd name="connsiteY7" fmla="*/ 50195 h 5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53" h="50234">
                      <a:moveTo>
                        <a:pt x="38655" y="50234"/>
                      </a:moveTo>
                      <a:cubicBezTo>
                        <a:pt x="34097" y="50227"/>
                        <a:pt x="30089" y="47245"/>
                        <a:pt x="28753" y="42889"/>
                      </a:cubicBezTo>
                      <a:cubicBezTo>
                        <a:pt x="25491" y="32324"/>
                        <a:pt x="17397" y="23922"/>
                        <a:pt x="6984" y="20226"/>
                      </a:cubicBezTo>
                      <a:cubicBezTo>
                        <a:pt x="1562" y="18329"/>
                        <a:pt x="-1306" y="12394"/>
                        <a:pt x="580" y="6969"/>
                      </a:cubicBezTo>
                      <a:cubicBezTo>
                        <a:pt x="2505" y="1545"/>
                        <a:pt x="8438" y="-1310"/>
                        <a:pt x="13861" y="587"/>
                      </a:cubicBezTo>
                      <a:cubicBezTo>
                        <a:pt x="30521" y="6475"/>
                        <a:pt x="43409" y="19892"/>
                        <a:pt x="48596" y="36762"/>
                      </a:cubicBezTo>
                      <a:cubicBezTo>
                        <a:pt x="50286" y="42261"/>
                        <a:pt x="47142" y="48074"/>
                        <a:pt x="41641" y="49747"/>
                      </a:cubicBezTo>
                      <a:cubicBezTo>
                        <a:pt x="40698" y="50042"/>
                        <a:pt x="39677" y="50191"/>
                        <a:pt x="38655" y="50195"/>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7" name="Freeform 56">
                  <a:extLst>
                    <a:ext uri="{FF2B5EF4-FFF2-40B4-BE49-F238E27FC236}">
                      <a16:creationId xmlns:a16="http://schemas.microsoft.com/office/drawing/2014/main" id="{D6EACE5A-58E3-5A56-798D-91A7CC71319B}"/>
                    </a:ext>
                  </a:extLst>
                </p:cNvPr>
                <p:cNvSpPr/>
                <p:nvPr/>
              </p:nvSpPr>
              <p:spPr>
                <a:xfrm>
                  <a:off x="9839790" y="2144280"/>
                  <a:ext cx="615838" cy="405183"/>
                </a:xfrm>
                <a:custGeom>
                  <a:avLst/>
                  <a:gdLst>
                    <a:gd name="connsiteX0" fmla="*/ 2870694 w 2918362"/>
                    <a:gd name="connsiteY0" fmla="*/ 241189 h 1920102"/>
                    <a:gd name="connsiteX1" fmla="*/ 2666683 w 2918362"/>
                    <a:gd name="connsiteY1" fmla="*/ 241189 h 1920102"/>
                    <a:gd name="connsiteX2" fmla="*/ 2700318 w 2918362"/>
                    <a:gd name="connsiteY2" fmla="*/ 53556 h 1920102"/>
                    <a:gd name="connsiteX3" fmla="*/ 2660789 w 2918362"/>
                    <a:gd name="connsiteY3" fmla="*/ 491 h 1920102"/>
                    <a:gd name="connsiteX4" fmla="*/ 2652812 w 2918362"/>
                    <a:gd name="connsiteY4" fmla="*/ 20 h 1920102"/>
                    <a:gd name="connsiteX5" fmla="*/ 1960542 w 2918362"/>
                    <a:gd name="connsiteY5" fmla="*/ 20 h 1920102"/>
                    <a:gd name="connsiteX6" fmla="*/ 1900227 w 2918362"/>
                    <a:gd name="connsiteY6" fmla="*/ 53517 h 1920102"/>
                    <a:gd name="connsiteX7" fmla="*/ 1866552 w 2918362"/>
                    <a:gd name="connsiteY7" fmla="*/ 241150 h 1920102"/>
                    <a:gd name="connsiteX8" fmla="*/ 298747 w 2918362"/>
                    <a:gd name="connsiteY8" fmla="*/ 241150 h 1920102"/>
                    <a:gd name="connsiteX9" fmla="*/ 238432 w 2918362"/>
                    <a:gd name="connsiteY9" fmla="*/ 294647 h 1920102"/>
                    <a:gd name="connsiteX10" fmla="*/ 107074 w 2918362"/>
                    <a:gd name="connsiteY10" fmla="*/ 1386585 h 1920102"/>
                    <a:gd name="connsiteX11" fmla="*/ 107074 w 2918362"/>
                    <a:gd name="connsiteY11" fmla="*/ 1386585 h 1920102"/>
                    <a:gd name="connsiteX12" fmla="*/ 70728 w 2918362"/>
                    <a:gd name="connsiteY12" fmla="*/ 1689028 h 1920102"/>
                    <a:gd name="connsiteX13" fmla="*/ 0 w 2918362"/>
                    <a:gd name="connsiteY13" fmla="*/ 1878310 h 1920102"/>
                    <a:gd name="connsiteX14" fmla="*/ 0 w 2918362"/>
                    <a:gd name="connsiteY14" fmla="*/ 1920102 h 1920102"/>
                    <a:gd name="connsiteX15" fmla="*/ 2646879 w 2918362"/>
                    <a:gd name="connsiteY15" fmla="*/ 1920102 h 1920102"/>
                    <a:gd name="connsiteX16" fmla="*/ 2646879 w 2918362"/>
                    <a:gd name="connsiteY16" fmla="*/ 1919238 h 1920102"/>
                    <a:gd name="connsiteX17" fmla="*/ 2747745 w 2918362"/>
                    <a:gd name="connsiteY17" fmla="*/ 1709178 h 1920102"/>
                    <a:gd name="connsiteX18" fmla="*/ 2747745 w 2918362"/>
                    <a:gd name="connsiteY18" fmla="*/ 1709178 h 1920102"/>
                    <a:gd name="connsiteX19" fmla="*/ 2917885 w 2918362"/>
                    <a:gd name="connsiteY19" fmla="*/ 294568 h 1920102"/>
                    <a:gd name="connsiteX20" fmla="*/ 2878238 w 2918362"/>
                    <a:gd name="connsiteY20" fmla="*/ 241660 h 1920102"/>
                    <a:gd name="connsiteX21" fmla="*/ 2870694 w 2918362"/>
                    <a:gd name="connsiteY21" fmla="*/ 241189 h 192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8362" h="1920102">
                      <a:moveTo>
                        <a:pt x="2870694" y="241189"/>
                      </a:moveTo>
                      <a:lnTo>
                        <a:pt x="2666683" y="241189"/>
                      </a:lnTo>
                      <a:lnTo>
                        <a:pt x="2700318" y="53556"/>
                      </a:lnTo>
                      <a:cubicBezTo>
                        <a:pt x="2704051" y="27986"/>
                        <a:pt x="2686369" y="4222"/>
                        <a:pt x="2660789" y="491"/>
                      </a:cubicBezTo>
                      <a:cubicBezTo>
                        <a:pt x="2658156" y="98"/>
                        <a:pt x="2655484" y="-59"/>
                        <a:pt x="2652812" y="20"/>
                      </a:cubicBezTo>
                      <a:lnTo>
                        <a:pt x="1960542" y="20"/>
                      </a:lnTo>
                      <a:cubicBezTo>
                        <a:pt x="1930074" y="766"/>
                        <a:pt x="1904588" y="23351"/>
                        <a:pt x="1900227" y="53517"/>
                      </a:cubicBezTo>
                      <a:lnTo>
                        <a:pt x="1866552" y="241150"/>
                      </a:lnTo>
                      <a:lnTo>
                        <a:pt x="298747" y="241150"/>
                      </a:lnTo>
                      <a:cubicBezTo>
                        <a:pt x="268279" y="241896"/>
                        <a:pt x="242794" y="264481"/>
                        <a:pt x="238432" y="294647"/>
                      </a:cubicBezTo>
                      <a:lnTo>
                        <a:pt x="107074" y="1386585"/>
                      </a:lnTo>
                      <a:lnTo>
                        <a:pt x="107074" y="1386585"/>
                      </a:lnTo>
                      <a:lnTo>
                        <a:pt x="70728" y="1689028"/>
                      </a:lnTo>
                      <a:cubicBezTo>
                        <a:pt x="55561" y="1815151"/>
                        <a:pt x="29549" y="1878310"/>
                        <a:pt x="0" y="1878310"/>
                      </a:cubicBezTo>
                      <a:lnTo>
                        <a:pt x="0" y="1920102"/>
                      </a:lnTo>
                      <a:lnTo>
                        <a:pt x="2646879" y="1920102"/>
                      </a:lnTo>
                      <a:lnTo>
                        <a:pt x="2646879" y="1919238"/>
                      </a:lnTo>
                      <a:cubicBezTo>
                        <a:pt x="2697960" y="1912404"/>
                        <a:pt x="2729395" y="1846534"/>
                        <a:pt x="2747745" y="1709178"/>
                      </a:cubicBezTo>
                      <a:lnTo>
                        <a:pt x="2747745" y="1709178"/>
                      </a:lnTo>
                      <a:lnTo>
                        <a:pt x="2917885" y="294568"/>
                      </a:lnTo>
                      <a:cubicBezTo>
                        <a:pt x="2921539" y="268998"/>
                        <a:pt x="2903818" y="245313"/>
                        <a:pt x="2878238" y="241660"/>
                      </a:cubicBezTo>
                      <a:cubicBezTo>
                        <a:pt x="2875763" y="241307"/>
                        <a:pt x="2873209" y="241150"/>
                        <a:pt x="2870694" y="241189"/>
                      </a:cubicBez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8" name="Freeform 57">
                  <a:extLst>
                    <a:ext uri="{FF2B5EF4-FFF2-40B4-BE49-F238E27FC236}">
                      <a16:creationId xmlns:a16="http://schemas.microsoft.com/office/drawing/2014/main" id="{20D58D87-863B-402C-ED28-88FAA76828F2}"/>
                    </a:ext>
                  </a:extLst>
                </p:cNvPr>
                <p:cNvSpPr/>
                <p:nvPr/>
              </p:nvSpPr>
              <p:spPr>
                <a:xfrm>
                  <a:off x="9867858" y="2147964"/>
                  <a:ext cx="587841" cy="247476"/>
                </a:xfrm>
                <a:custGeom>
                  <a:avLst/>
                  <a:gdLst>
                    <a:gd name="connsiteX0" fmla="*/ 2679571 w 2785688"/>
                    <a:gd name="connsiteY0" fmla="*/ 1172753 h 1172753"/>
                    <a:gd name="connsiteX1" fmla="*/ 2785191 w 2785688"/>
                    <a:gd name="connsiteY1" fmla="*/ 294685 h 1172753"/>
                    <a:gd name="connsiteX2" fmla="*/ 2745702 w 2785688"/>
                    <a:gd name="connsiteY2" fmla="*/ 241660 h 1172753"/>
                    <a:gd name="connsiteX3" fmla="*/ 2737686 w 2785688"/>
                    <a:gd name="connsiteY3" fmla="*/ 241188 h 1172753"/>
                    <a:gd name="connsiteX4" fmla="*/ 2533675 w 2785688"/>
                    <a:gd name="connsiteY4" fmla="*/ 241188 h 1172753"/>
                    <a:gd name="connsiteX5" fmla="*/ 2567310 w 2785688"/>
                    <a:gd name="connsiteY5" fmla="*/ 53556 h 1172753"/>
                    <a:gd name="connsiteX6" fmla="*/ 2527781 w 2785688"/>
                    <a:gd name="connsiteY6" fmla="*/ 491 h 1172753"/>
                    <a:gd name="connsiteX7" fmla="*/ 2519804 w 2785688"/>
                    <a:gd name="connsiteY7" fmla="*/ 20 h 1172753"/>
                    <a:gd name="connsiteX8" fmla="*/ 1827534 w 2785688"/>
                    <a:gd name="connsiteY8" fmla="*/ 20 h 1172753"/>
                    <a:gd name="connsiteX9" fmla="*/ 1767219 w 2785688"/>
                    <a:gd name="connsiteY9" fmla="*/ 53320 h 1172753"/>
                    <a:gd name="connsiteX10" fmla="*/ 1733544 w 2785688"/>
                    <a:gd name="connsiteY10" fmla="*/ 240953 h 1172753"/>
                    <a:gd name="connsiteX11" fmla="*/ 165739 w 2785688"/>
                    <a:gd name="connsiteY11" fmla="*/ 240953 h 1172753"/>
                    <a:gd name="connsiteX12" fmla="*/ 105424 w 2785688"/>
                    <a:gd name="connsiteY12" fmla="*/ 294450 h 1172753"/>
                    <a:gd name="connsiteX13" fmla="*/ 0 w 2785688"/>
                    <a:gd name="connsiteY13" fmla="*/ 1172753 h 117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5688" h="1172753">
                      <a:moveTo>
                        <a:pt x="2679571" y="1172753"/>
                      </a:moveTo>
                      <a:lnTo>
                        <a:pt x="2785191" y="294685"/>
                      </a:lnTo>
                      <a:cubicBezTo>
                        <a:pt x="2788925" y="269155"/>
                        <a:pt x="2771243" y="245391"/>
                        <a:pt x="2745702" y="241660"/>
                      </a:cubicBezTo>
                      <a:cubicBezTo>
                        <a:pt x="2743030" y="241267"/>
                        <a:pt x="2740358" y="241110"/>
                        <a:pt x="2737686" y="241188"/>
                      </a:cubicBezTo>
                      <a:lnTo>
                        <a:pt x="2533675" y="241188"/>
                      </a:lnTo>
                      <a:lnTo>
                        <a:pt x="2567310" y="53556"/>
                      </a:lnTo>
                      <a:cubicBezTo>
                        <a:pt x="2571043" y="27986"/>
                        <a:pt x="2553361" y="4222"/>
                        <a:pt x="2527781" y="491"/>
                      </a:cubicBezTo>
                      <a:cubicBezTo>
                        <a:pt x="2525148" y="98"/>
                        <a:pt x="2522476" y="-59"/>
                        <a:pt x="2519804" y="20"/>
                      </a:cubicBezTo>
                      <a:lnTo>
                        <a:pt x="1827534" y="20"/>
                      </a:lnTo>
                      <a:cubicBezTo>
                        <a:pt x="1797133" y="726"/>
                        <a:pt x="1771667" y="23233"/>
                        <a:pt x="1767219" y="53320"/>
                      </a:cubicBezTo>
                      <a:lnTo>
                        <a:pt x="1733544" y="240953"/>
                      </a:lnTo>
                      <a:lnTo>
                        <a:pt x="165739" y="240953"/>
                      </a:lnTo>
                      <a:cubicBezTo>
                        <a:pt x="135271" y="241699"/>
                        <a:pt x="109786" y="264284"/>
                        <a:pt x="105424" y="294450"/>
                      </a:cubicBezTo>
                      <a:lnTo>
                        <a:pt x="0" y="1172753"/>
                      </a:ln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 name="Freeform 60">
                  <a:extLst>
                    <a:ext uri="{FF2B5EF4-FFF2-40B4-BE49-F238E27FC236}">
                      <a16:creationId xmlns:a16="http://schemas.microsoft.com/office/drawing/2014/main" id="{825E2696-7B47-38C6-D250-A0190DF1FC4F}"/>
                    </a:ext>
                  </a:extLst>
                </p:cNvPr>
                <p:cNvSpPr/>
                <p:nvPr/>
              </p:nvSpPr>
              <p:spPr>
                <a:xfrm>
                  <a:off x="9978051" y="2243949"/>
                  <a:ext cx="439759" cy="14690"/>
                </a:xfrm>
                <a:custGeom>
                  <a:avLst/>
                  <a:gdLst>
                    <a:gd name="connsiteX0" fmla="*/ 2081623 w 2083951"/>
                    <a:gd name="connsiteY0" fmla="*/ 43526 h 69612"/>
                    <a:gd name="connsiteX1" fmla="*/ 2052389 w 2083951"/>
                    <a:gd name="connsiteY1" fmla="*/ 69607 h 69612"/>
                    <a:gd name="connsiteX2" fmla="*/ 23241 w 2083951"/>
                    <a:gd name="connsiteY2" fmla="*/ 69607 h 69612"/>
                    <a:gd name="connsiteX3" fmla="*/ 6 w 2083951"/>
                    <a:gd name="connsiteY3" fmla="*/ 47454 h 69612"/>
                    <a:gd name="connsiteX4" fmla="*/ 254 w 2083951"/>
                    <a:gd name="connsiteY4" fmla="*/ 43526 h 69612"/>
                    <a:gd name="connsiteX5" fmla="*/ 2376 w 2083951"/>
                    <a:gd name="connsiteY5" fmla="*/ 26086 h 69612"/>
                    <a:gd name="connsiteX6" fmla="*/ 31571 w 2083951"/>
                    <a:gd name="connsiteY6" fmla="*/ 6 h 69612"/>
                    <a:gd name="connsiteX7" fmla="*/ 2060719 w 2083951"/>
                    <a:gd name="connsiteY7" fmla="*/ 6 h 69612"/>
                    <a:gd name="connsiteX8" fmla="*/ 2083941 w 2083951"/>
                    <a:gd name="connsiteY8" fmla="*/ 22159 h 69612"/>
                    <a:gd name="connsiteX9" fmla="*/ 2083705 w 2083951"/>
                    <a:gd name="connsiteY9" fmla="*/ 26086 h 6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51" h="69612">
                      <a:moveTo>
                        <a:pt x="2081623" y="43526"/>
                      </a:moveTo>
                      <a:cubicBezTo>
                        <a:pt x="2079541" y="58177"/>
                        <a:pt x="2067202" y="69214"/>
                        <a:pt x="2052389" y="69607"/>
                      </a:cubicBezTo>
                      <a:lnTo>
                        <a:pt x="23241" y="69607"/>
                      </a:lnTo>
                      <a:cubicBezTo>
                        <a:pt x="10702" y="69882"/>
                        <a:pt x="297" y="59984"/>
                        <a:pt x="6" y="47454"/>
                      </a:cubicBezTo>
                      <a:cubicBezTo>
                        <a:pt x="-25" y="46118"/>
                        <a:pt x="58" y="44822"/>
                        <a:pt x="254" y="43526"/>
                      </a:cubicBezTo>
                      <a:lnTo>
                        <a:pt x="2376" y="26086"/>
                      </a:lnTo>
                      <a:cubicBezTo>
                        <a:pt x="4427" y="11436"/>
                        <a:pt x="16773" y="398"/>
                        <a:pt x="31571" y="6"/>
                      </a:cubicBezTo>
                      <a:lnTo>
                        <a:pt x="2060719" y="6"/>
                      </a:lnTo>
                      <a:cubicBezTo>
                        <a:pt x="2073254" y="-269"/>
                        <a:pt x="2083666" y="9629"/>
                        <a:pt x="2083941" y="22159"/>
                      </a:cubicBezTo>
                      <a:cubicBezTo>
                        <a:pt x="2083981" y="23494"/>
                        <a:pt x="2083902" y="24790"/>
                        <a:pt x="2083705" y="260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896" name="Freeform 895">
                  <a:extLst>
                    <a:ext uri="{FF2B5EF4-FFF2-40B4-BE49-F238E27FC236}">
                      <a16:creationId xmlns:a16="http://schemas.microsoft.com/office/drawing/2014/main" id="{0146A896-F80A-F725-E7BA-860EA0751366}"/>
                    </a:ext>
                  </a:extLst>
                </p:cNvPr>
                <p:cNvSpPr/>
                <p:nvPr/>
              </p:nvSpPr>
              <p:spPr>
                <a:xfrm>
                  <a:off x="9969950" y="2311443"/>
                  <a:ext cx="439759" cy="14690"/>
                </a:xfrm>
                <a:custGeom>
                  <a:avLst/>
                  <a:gdLst>
                    <a:gd name="connsiteX0" fmla="*/ 2081623 w 2083951"/>
                    <a:gd name="connsiteY0" fmla="*/ 43526 h 69612"/>
                    <a:gd name="connsiteX1" fmla="*/ 2052389 w 2083951"/>
                    <a:gd name="connsiteY1" fmla="*/ 69607 h 69612"/>
                    <a:gd name="connsiteX2" fmla="*/ 23241 w 2083951"/>
                    <a:gd name="connsiteY2" fmla="*/ 69607 h 69612"/>
                    <a:gd name="connsiteX3" fmla="*/ 6 w 2083951"/>
                    <a:gd name="connsiteY3" fmla="*/ 47454 h 69612"/>
                    <a:gd name="connsiteX4" fmla="*/ 254 w 2083951"/>
                    <a:gd name="connsiteY4" fmla="*/ 43526 h 69612"/>
                    <a:gd name="connsiteX5" fmla="*/ 2337 w 2083951"/>
                    <a:gd name="connsiteY5" fmla="*/ 26126 h 69612"/>
                    <a:gd name="connsiteX6" fmla="*/ 31571 w 2083951"/>
                    <a:gd name="connsiteY6" fmla="*/ 6 h 69612"/>
                    <a:gd name="connsiteX7" fmla="*/ 2060719 w 2083951"/>
                    <a:gd name="connsiteY7" fmla="*/ 6 h 69612"/>
                    <a:gd name="connsiteX8" fmla="*/ 2083941 w 2083951"/>
                    <a:gd name="connsiteY8" fmla="*/ 22237 h 69612"/>
                    <a:gd name="connsiteX9" fmla="*/ 2083705 w 2083951"/>
                    <a:gd name="connsiteY9" fmla="*/ 26126 h 6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51" h="69612">
                      <a:moveTo>
                        <a:pt x="2081623" y="43526"/>
                      </a:moveTo>
                      <a:cubicBezTo>
                        <a:pt x="2079541" y="58177"/>
                        <a:pt x="2067202" y="69214"/>
                        <a:pt x="2052389" y="69607"/>
                      </a:cubicBezTo>
                      <a:lnTo>
                        <a:pt x="23241" y="69607"/>
                      </a:lnTo>
                      <a:cubicBezTo>
                        <a:pt x="10702" y="69881"/>
                        <a:pt x="297" y="59984"/>
                        <a:pt x="6" y="47454"/>
                      </a:cubicBezTo>
                      <a:cubicBezTo>
                        <a:pt x="-25" y="46118"/>
                        <a:pt x="58" y="44822"/>
                        <a:pt x="254" y="43526"/>
                      </a:cubicBezTo>
                      <a:lnTo>
                        <a:pt x="2337" y="26126"/>
                      </a:lnTo>
                      <a:cubicBezTo>
                        <a:pt x="4403" y="11475"/>
                        <a:pt x="16757" y="398"/>
                        <a:pt x="31571" y="6"/>
                      </a:cubicBezTo>
                      <a:lnTo>
                        <a:pt x="2060719" y="6"/>
                      </a:lnTo>
                      <a:cubicBezTo>
                        <a:pt x="2073293" y="-270"/>
                        <a:pt x="2083667" y="9707"/>
                        <a:pt x="2083941" y="22237"/>
                      </a:cubicBezTo>
                      <a:cubicBezTo>
                        <a:pt x="2083981" y="23533"/>
                        <a:pt x="2083902" y="24829"/>
                        <a:pt x="2083705" y="2612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899" name="Freeform 898">
                  <a:extLst>
                    <a:ext uri="{FF2B5EF4-FFF2-40B4-BE49-F238E27FC236}">
                      <a16:creationId xmlns:a16="http://schemas.microsoft.com/office/drawing/2014/main" id="{D8800F94-B7AE-2DE1-13EA-1FCBE4F89CFB}"/>
                    </a:ext>
                  </a:extLst>
                </p:cNvPr>
                <p:cNvSpPr/>
                <p:nvPr/>
              </p:nvSpPr>
              <p:spPr>
                <a:xfrm>
                  <a:off x="9961849" y="2378945"/>
                  <a:ext cx="439759" cy="14690"/>
                </a:xfrm>
                <a:custGeom>
                  <a:avLst/>
                  <a:gdLst>
                    <a:gd name="connsiteX0" fmla="*/ 2081543 w 2083949"/>
                    <a:gd name="connsiteY0" fmla="*/ 43526 h 69612"/>
                    <a:gd name="connsiteX1" fmla="*/ 2052309 w 2083949"/>
                    <a:gd name="connsiteY1" fmla="*/ 69607 h 69612"/>
                    <a:gd name="connsiteX2" fmla="*/ 23200 w 2083949"/>
                    <a:gd name="connsiteY2" fmla="*/ 69607 h 69612"/>
                    <a:gd name="connsiteX3" fmla="*/ 5 w 2083949"/>
                    <a:gd name="connsiteY3" fmla="*/ 47415 h 69612"/>
                    <a:gd name="connsiteX4" fmla="*/ 253 w 2083949"/>
                    <a:gd name="connsiteY4" fmla="*/ 43526 h 69612"/>
                    <a:gd name="connsiteX5" fmla="*/ 2335 w 2083949"/>
                    <a:gd name="connsiteY5" fmla="*/ 26086 h 69612"/>
                    <a:gd name="connsiteX6" fmla="*/ 31569 w 2083949"/>
                    <a:gd name="connsiteY6" fmla="*/ 6 h 69612"/>
                    <a:gd name="connsiteX7" fmla="*/ 2060717 w 2083949"/>
                    <a:gd name="connsiteY7" fmla="*/ 6 h 69612"/>
                    <a:gd name="connsiteX8" fmla="*/ 2083940 w 2083949"/>
                    <a:gd name="connsiteY8" fmla="*/ 22277 h 69612"/>
                    <a:gd name="connsiteX9" fmla="*/ 2083704 w 2083949"/>
                    <a:gd name="connsiteY9" fmla="*/ 26086 h 6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49" h="69612">
                      <a:moveTo>
                        <a:pt x="2081543" y="43526"/>
                      </a:moveTo>
                      <a:cubicBezTo>
                        <a:pt x="2079460" y="58177"/>
                        <a:pt x="2067122" y="69214"/>
                        <a:pt x="2052309" y="69607"/>
                      </a:cubicBezTo>
                      <a:lnTo>
                        <a:pt x="23200" y="69607"/>
                      </a:lnTo>
                      <a:cubicBezTo>
                        <a:pt x="10661" y="69882"/>
                        <a:pt x="276" y="59944"/>
                        <a:pt x="5" y="47415"/>
                      </a:cubicBezTo>
                      <a:cubicBezTo>
                        <a:pt x="-22" y="46118"/>
                        <a:pt x="60" y="44822"/>
                        <a:pt x="253" y="43526"/>
                      </a:cubicBezTo>
                      <a:lnTo>
                        <a:pt x="2335" y="26086"/>
                      </a:lnTo>
                      <a:cubicBezTo>
                        <a:pt x="4418" y="11436"/>
                        <a:pt x="16768" y="398"/>
                        <a:pt x="31569" y="6"/>
                      </a:cubicBezTo>
                      <a:lnTo>
                        <a:pt x="2060717" y="6"/>
                      </a:lnTo>
                      <a:cubicBezTo>
                        <a:pt x="2073291" y="-269"/>
                        <a:pt x="2083665" y="9707"/>
                        <a:pt x="2083940" y="22277"/>
                      </a:cubicBezTo>
                      <a:cubicBezTo>
                        <a:pt x="2083979" y="23533"/>
                        <a:pt x="2083900" y="24830"/>
                        <a:pt x="2083704" y="260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2" name="Freeform 901">
                  <a:extLst>
                    <a:ext uri="{FF2B5EF4-FFF2-40B4-BE49-F238E27FC236}">
                      <a16:creationId xmlns:a16="http://schemas.microsoft.com/office/drawing/2014/main" id="{745BD121-EB6D-6836-CF52-FC60B164DC5D}"/>
                    </a:ext>
                  </a:extLst>
                </p:cNvPr>
                <p:cNvSpPr/>
                <p:nvPr/>
              </p:nvSpPr>
              <p:spPr>
                <a:xfrm>
                  <a:off x="9953748" y="2446447"/>
                  <a:ext cx="439759" cy="14681"/>
                </a:xfrm>
                <a:custGeom>
                  <a:avLst/>
                  <a:gdLst>
                    <a:gd name="connsiteX0" fmla="*/ 2081582 w 2083949"/>
                    <a:gd name="connsiteY0" fmla="*/ 43486 h 69572"/>
                    <a:gd name="connsiteX1" fmla="*/ 2052348 w 2083949"/>
                    <a:gd name="connsiteY1" fmla="*/ 69567 h 69572"/>
                    <a:gd name="connsiteX2" fmla="*/ 23200 w 2083949"/>
                    <a:gd name="connsiteY2" fmla="*/ 69567 h 69572"/>
                    <a:gd name="connsiteX3" fmla="*/ 5 w 2083949"/>
                    <a:gd name="connsiteY3" fmla="*/ 47375 h 69572"/>
                    <a:gd name="connsiteX4" fmla="*/ 253 w 2083949"/>
                    <a:gd name="connsiteY4" fmla="*/ 43486 h 69572"/>
                    <a:gd name="connsiteX5" fmla="*/ 2335 w 2083949"/>
                    <a:gd name="connsiteY5" fmla="*/ 26086 h 69572"/>
                    <a:gd name="connsiteX6" fmla="*/ 31570 w 2083949"/>
                    <a:gd name="connsiteY6" fmla="*/ 6 h 69572"/>
                    <a:gd name="connsiteX7" fmla="*/ 2060718 w 2083949"/>
                    <a:gd name="connsiteY7" fmla="*/ 6 h 69572"/>
                    <a:gd name="connsiteX8" fmla="*/ 2083940 w 2083949"/>
                    <a:gd name="connsiteY8" fmla="*/ 22276 h 69572"/>
                    <a:gd name="connsiteX9" fmla="*/ 2083704 w 2083949"/>
                    <a:gd name="connsiteY9" fmla="*/ 26086 h 6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49" h="69572">
                      <a:moveTo>
                        <a:pt x="2081582" y="43486"/>
                      </a:moveTo>
                      <a:cubicBezTo>
                        <a:pt x="2079539" y="58177"/>
                        <a:pt x="2067161" y="69175"/>
                        <a:pt x="2052348" y="69567"/>
                      </a:cubicBezTo>
                      <a:lnTo>
                        <a:pt x="23200" y="69567"/>
                      </a:lnTo>
                      <a:cubicBezTo>
                        <a:pt x="10661" y="69842"/>
                        <a:pt x="276" y="59905"/>
                        <a:pt x="5" y="47375"/>
                      </a:cubicBezTo>
                      <a:cubicBezTo>
                        <a:pt x="-22" y="46079"/>
                        <a:pt x="60" y="44782"/>
                        <a:pt x="253" y="43486"/>
                      </a:cubicBezTo>
                      <a:lnTo>
                        <a:pt x="2335" y="26086"/>
                      </a:lnTo>
                      <a:cubicBezTo>
                        <a:pt x="4418" y="11435"/>
                        <a:pt x="16768" y="398"/>
                        <a:pt x="31570" y="6"/>
                      </a:cubicBezTo>
                      <a:lnTo>
                        <a:pt x="2060718" y="6"/>
                      </a:lnTo>
                      <a:cubicBezTo>
                        <a:pt x="2073291" y="-270"/>
                        <a:pt x="2083665" y="9707"/>
                        <a:pt x="2083940" y="22276"/>
                      </a:cubicBezTo>
                      <a:cubicBezTo>
                        <a:pt x="2083979" y="23533"/>
                        <a:pt x="2083900" y="24829"/>
                        <a:pt x="2083704" y="260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 name="Freeform 59">
                  <a:extLst>
                    <a:ext uri="{FF2B5EF4-FFF2-40B4-BE49-F238E27FC236}">
                      <a16:creationId xmlns:a16="http://schemas.microsoft.com/office/drawing/2014/main" id="{9E444ABE-8059-17D0-9A16-BB215DC68F45}"/>
                    </a:ext>
                  </a:extLst>
                </p:cNvPr>
                <p:cNvSpPr/>
                <p:nvPr/>
              </p:nvSpPr>
              <p:spPr>
                <a:xfrm>
                  <a:off x="9926172" y="2241971"/>
                  <a:ext cx="24093" cy="18675"/>
                </a:xfrm>
                <a:custGeom>
                  <a:avLst/>
                  <a:gdLst>
                    <a:gd name="connsiteX0" fmla="*/ 112423 w 114172"/>
                    <a:gd name="connsiteY0" fmla="*/ 13423 h 88499"/>
                    <a:gd name="connsiteX1" fmla="*/ 102521 w 114172"/>
                    <a:gd name="connsiteY1" fmla="*/ 2150 h 88499"/>
                    <a:gd name="connsiteX2" fmla="*/ 92069 w 114172"/>
                    <a:gd name="connsiteY2" fmla="*/ 2150 h 88499"/>
                    <a:gd name="connsiteX3" fmla="*/ 57923 w 114172"/>
                    <a:gd name="connsiteY3" fmla="*/ 32670 h 88499"/>
                    <a:gd name="connsiteX4" fmla="*/ 57923 w 114172"/>
                    <a:gd name="connsiteY4" fmla="*/ 32670 h 88499"/>
                    <a:gd name="connsiteX5" fmla="*/ 40713 w 114172"/>
                    <a:gd name="connsiteY5" fmla="*/ 47988 h 88499"/>
                    <a:gd name="connsiteX6" fmla="*/ 36273 w 114172"/>
                    <a:gd name="connsiteY6" fmla="*/ 42961 h 88499"/>
                    <a:gd name="connsiteX7" fmla="*/ 36076 w 114172"/>
                    <a:gd name="connsiteY7" fmla="*/ 42961 h 88499"/>
                    <a:gd name="connsiteX8" fmla="*/ 26607 w 114172"/>
                    <a:gd name="connsiteY8" fmla="*/ 32041 h 88499"/>
                    <a:gd name="connsiteX9" fmla="*/ 16155 w 114172"/>
                    <a:gd name="connsiteY9" fmla="*/ 32041 h 88499"/>
                    <a:gd name="connsiteX10" fmla="*/ 3541 w 114172"/>
                    <a:gd name="connsiteY10" fmla="*/ 43275 h 88499"/>
                    <a:gd name="connsiteX11" fmla="*/ 751 w 114172"/>
                    <a:gd name="connsiteY11" fmla="*/ 51955 h 88499"/>
                    <a:gd name="connsiteX12" fmla="*/ 8374 w 114172"/>
                    <a:gd name="connsiteY12" fmla="*/ 60636 h 88499"/>
                    <a:gd name="connsiteX13" fmla="*/ 11007 w 114172"/>
                    <a:gd name="connsiteY13" fmla="*/ 63621 h 88499"/>
                    <a:gd name="connsiteX14" fmla="*/ 20202 w 114172"/>
                    <a:gd name="connsiteY14" fmla="*/ 74108 h 88499"/>
                    <a:gd name="connsiteX15" fmla="*/ 31007 w 114172"/>
                    <a:gd name="connsiteY15" fmla="*/ 86324 h 88499"/>
                    <a:gd name="connsiteX16" fmla="*/ 41401 w 114172"/>
                    <a:gd name="connsiteY16" fmla="*/ 86402 h 88499"/>
                    <a:gd name="connsiteX17" fmla="*/ 41460 w 114172"/>
                    <a:gd name="connsiteY17" fmla="*/ 86324 h 88499"/>
                    <a:gd name="connsiteX18" fmla="*/ 79456 w 114172"/>
                    <a:gd name="connsiteY18" fmla="*/ 52466 h 88499"/>
                    <a:gd name="connsiteX19" fmla="*/ 91244 w 114172"/>
                    <a:gd name="connsiteY19" fmla="*/ 41979 h 88499"/>
                    <a:gd name="connsiteX20" fmla="*/ 94584 w 114172"/>
                    <a:gd name="connsiteY20" fmla="*/ 39033 h 88499"/>
                    <a:gd name="connsiteX21" fmla="*/ 106372 w 114172"/>
                    <a:gd name="connsiteY21" fmla="*/ 28545 h 88499"/>
                    <a:gd name="connsiteX22" fmla="*/ 111441 w 114172"/>
                    <a:gd name="connsiteY22" fmla="*/ 24028 h 88499"/>
                    <a:gd name="connsiteX23" fmla="*/ 112459 w 114172"/>
                    <a:gd name="connsiteY23" fmla="*/ 13463 h 88499"/>
                    <a:gd name="connsiteX24" fmla="*/ 112423 w 114172"/>
                    <a:gd name="connsiteY24" fmla="*/ 13423 h 88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4172" h="88499">
                      <a:moveTo>
                        <a:pt x="112423" y="13423"/>
                      </a:moveTo>
                      <a:lnTo>
                        <a:pt x="102521" y="2150"/>
                      </a:lnTo>
                      <a:cubicBezTo>
                        <a:pt x="99625" y="-717"/>
                        <a:pt x="94965" y="-717"/>
                        <a:pt x="92069" y="2150"/>
                      </a:cubicBezTo>
                      <a:lnTo>
                        <a:pt x="57923" y="32670"/>
                      </a:lnTo>
                      <a:lnTo>
                        <a:pt x="57923" y="32670"/>
                      </a:lnTo>
                      <a:lnTo>
                        <a:pt x="40713" y="47988"/>
                      </a:lnTo>
                      <a:lnTo>
                        <a:pt x="36273" y="42961"/>
                      </a:lnTo>
                      <a:cubicBezTo>
                        <a:pt x="36210" y="42961"/>
                        <a:pt x="36139" y="42961"/>
                        <a:pt x="36076" y="42961"/>
                      </a:cubicBezTo>
                      <a:lnTo>
                        <a:pt x="26607" y="32041"/>
                      </a:lnTo>
                      <a:cubicBezTo>
                        <a:pt x="23711" y="29174"/>
                        <a:pt x="19051" y="29174"/>
                        <a:pt x="16155" y="32041"/>
                      </a:cubicBezTo>
                      <a:lnTo>
                        <a:pt x="3541" y="43275"/>
                      </a:lnTo>
                      <a:cubicBezTo>
                        <a:pt x="319" y="46142"/>
                        <a:pt x="-938" y="50070"/>
                        <a:pt x="751" y="51955"/>
                      </a:cubicBezTo>
                      <a:cubicBezTo>
                        <a:pt x="2441" y="53841"/>
                        <a:pt x="5860" y="57769"/>
                        <a:pt x="8374" y="60636"/>
                      </a:cubicBezTo>
                      <a:lnTo>
                        <a:pt x="11007" y="63621"/>
                      </a:lnTo>
                      <a:cubicBezTo>
                        <a:pt x="13561" y="66488"/>
                        <a:pt x="17687" y="71202"/>
                        <a:pt x="20202" y="74108"/>
                      </a:cubicBezTo>
                      <a:lnTo>
                        <a:pt x="31007" y="86324"/>
                      </a:lnTo>
                      <a:cubicBezTo>
                        <a:pt x="33860" y="89191"/>
                        <a:pt x="38513" y="89231"/>
                        <a:pt x="41401" y="86402"/>
                      </a:cubicBezTo>
                      <a:cubicBezTo>
                        <a:pt x="41420" y="86363"/>
                        <a:pt x="41440" y="86363"/>
                        <a:pt x="41460" y="86324"/>
                      </a:cubicBezTo>
                      <a:lnTo>
                        <a:pt x="79456" y="52466"/>
                      </a:lnTo>
                      <a:lnTo>
                        <a:pt x="91244" y="41979"/>
                      </a:lnTo>
                      <a:lnTo>
                        <a:pt x="94584" y="39033"/>
                      </a:lnTo>
                      <a:lnTo>
                        <a:pt x="106372" y="28545"/>
                      </a:lnTo>
                      <a:lnTo>
                        <a:pt x="111441" y="24028"/>
                      </a:lnTo>
                      <a:cubicBezTo>
                        <a:pt x="114639" y="21397"/>
                        <a:pt x="115095" y="16683"/>
                        <a:pt x="112459" y="13463"/>
                      </a:cubicBezTo>
                      <a:cubicBezTo>
                        <a:pt x="112447" y="13463"/>
                        <a:pt x="112435" y="13423"/>
                        <a:pt x="112423" y="13423"/>
                      </a:cubicBezTo>
                      <a:close/>
                    </a:path>
                  </a:pathLst>
                </a:custGeom>
                <a:solidFill>
                  <a:srgbClr val="FFC21A"/>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 name="Freeform 62">
                  <a:extLst>
                    <a:ext uri="{FF2B5EF4-FFF2-40B4-BE49-F238E27FC236}">
                      <a16:creationId xmlns:a16="http://schemas.microsoft.com/office/drawing/2014/main" id="{FCB4A493-141D-16D5-62CD-8F6BA9C9A6E9}"/>
                    </a:ext>
                  </a:extLst>
                </p:cNvPr>
                <p:cNvSpPr/>
                <p:nvPr/>
              </p:nvSpPr>
              <p:spPr>
                <a:xfrm>
                  <a:off x="9918080" y="2309473"/>
                  <a:ext cx="24088" cy="18670"/>
                </a:xfrm>
                <a:custGeom>
                  <a:avLst/>
                  <a:gdLst>
                    <a:gd name="connsiteX0" fmla="*/ 112384 w 114150"/>
                    <a:gd name="connsiteY0" fmla="*/ 13384 h 88474"/>
                    <a:gd name="connsiteX1" fmla="*/ 102482 w 114150"/>
                    <a:gd name="connsiteY1" fmla="*/ 2150 h 88474"/>
                    <a:gd name="connsiteX2" fmla="*/ 92030 w 114150"/>
                    <a:gd name="connsiteY2" fmla="*/ 2150 h 88474"/>
                    <a:gd name="connsiteX3" fmla="*/ 57884 w 114150"/>
                    <a:gd name="connsiteY3" fmla="*/ 32630 h 88474"/>
                    <a:gd name="connsiteX4" fmla="*/ 57884 w 114150"/>
                    <a:gd name="connsiteY4" fmla="*/ 32630 h 88474"/>
                    <a:gd name="connsiteX5" fmla="*/ 40674 w 114150"/>
                    <a:gd name="connsiteY5" fmla="*/ 47988 h 88474"/>
                    <a:gd name="connsiteX6" fmla="*/ 36194 w 114150"/>
                    <a:gd name="connsiteY6" fmla="*/ 42921 h 88474"/>
                    <a:gd name="connsiteX7" fmla="*/ 36194 w 114150"/>
                    <a:gd name="connsiteY7" fmla="*/ 42921 h 88474"/>
                    <a:gd name="connsiteX8" fmla="*/ 26607 w 114150"/>
                    <a:gd name="connsiteY8" fmla="*/ 32002 h 88474"/>
                    <a:gd name="connsiteX9" fmla="*/ 16155 w 114150"/>
                    <a:gd name="connsiteY9" fmla="*/ 32002 h 88474"/>
                    <a:gd name="connsiteX10" fmla="*/ 3541 w 114150"/>
                    <a:gd name="connsiteY10" fmla="*/ 43275 h 88474"/>
                    <a:gd name="connsiteX11" fmla="*/ 751 w 114150"/>
                    <a:gd name="connsiteY11" fmla="*/ 51956 h 88474"/>
                    <a:gd name="connsiteX12" fmla="*/ 8374 w 114150"/>
                    <a:gd name="connsiteY12" fmla="*/ 60636 h 88474"/>
                    <a:gd name="connsiteX13" fmla="*/ 11007 w 114150"/>
                    <a:gd name="connsiteY13" fmla="*/ 63621 h 88474"/>
                    <a:gd name="connsiteX14" fmla="*/ 20202 w 114150"/>
                    <a:gd name="connsiteY14" fmla="*/ 74069 h 88474"/>
                    <a:gd name="connsiteX15" fmla="*/ 31007 w 114150"/>
                    <a:gd name="connsiteY15" fmla="*/ 86324 h 88474"/>
                    <a:gd name="connsiteX16" fmla="*/ 41460 w 114150"/>
                    <a:gd name="connsiteY16" fmla="*/ 86324 h 88474"/>
                    <a:gd name="connsiteX17" fmla="*/ 79456 w 114150"/>
                    <a:gd name="connsiteY17" fmla="*/ 52427 h 88474"/>
                    <a:gd name="connsiteX18" fmla="*/ 91244 w 114150"/>
                    <a:gd name="connsiteY18" fmla="*/ 41979 h 88474"/>
                    <a:gd name="connsiteX19" fmla="*/ 94584 w 114150"/>
                    <a:gd name="connsiteY19" fmla="*/ 38994 h 88474"/>
                    <a:gd name="connsiteX20" fmla="*/ 106372 w 114150"/>
                    <a:gd name="connsiteY20" fmla="*/ 28546 h 88474"/>
                    <a:gd name="connsiteX21" fmla="*/ 111441 w 114150"/>
                    <a:gd name="connsiteY21" fmla="*/ 23989 h 88474"/>
                    <a:gd name="connsiteX22" fmla="*/ 112419 w 114150"/>
                    <a:gd name="connsiteY22" fmla="*/ 13423 h 88474"/>
                    <a:gd name="connsiteX23" fmla="*/ 112384 w 114150"/>
                    <a:gd name="connsiteY23" fmla="*/ 13384 h 8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150" h="88474">
                      <a:moveTo>
                        <a:pt x="112384" y="13384"/>
                      </a:moveTo>
                      <a:lnTo>
                        <a:pt x="102482" y="2150"/>
                      </a:lnTo>
                      <a:cubicBezTo>
                        <a:pt x="99586" y="-717"/>
                        <a:pt x="94926" y="-717"/>
                        <a:pt x="92030" y="2150"/>
                      </a:cubicBezTo>
                      <a:lnTo>
                        <a:pt x="57884" y="32630"/>
                      </a:lnTo>
                      <a:lnTo>
                        <a:pt x="57884" y="32630"/>
                      </a:lnTo>
                      <a:lnTo>
                        <a:pt x="40674" y="47988"/>
                      </a:lnTo>
                      <a:lnTo>
                        <a:pt x="36194" y="42921"/>
                      </a:lnTo>
                      <a:lnTo>
                        <a:pt x="36194" y="42921"/>
                      </a:lnTo>
                      <a:lnTo>
                        <a:pt x="26607" y="32002"/>
                      </a:lnTo>
                      <a:cubicBezTo>
                        <a:pt x="23711" y="29135"/>
                        <a:pt x="19051" y="29135"/>
                        <a:pt x="16155" y="32002"/>
                      </a:cubicBezTo>
                      <a:lnTo>
                        <a:pt x="3541" y="43275"/>
                      </a:lnTo>
                      <a:cubicBezTo>
                        <a:pt x="319" y="46142"/>
                        <a:pt x="-938" y="50070"/>
                        <a:pt x="751" y="51956"/>
                      </a:cubicBezTo>
                      <a:lnTo>
                        <a:pt x="8374" y="60636"/>
                      </a:lnTo>
                      <a:lnTo>
                        <a:pt x="11007" y="63621"/>
                      </a:lnTo>
                      <a:lnTo>
                        <a:pt x="20202" y="74069"/>
                      </a:lnTo>
                      <a:lnTo>
                        <a:pt x="31007" y="86324"/>
                      </a:lnTo>
                      <a:cubicBezTo>
                        <a:pt x="33903" y="89191"/>
                        <a:pt x="38564" y="89191"/>
                        <a:pt x="41460" y="86324"/>
                      </a:cubicBezTo>
                      <a:lnTo>
                        <a:pt x="79456" y="52427"/>
                      </a:lnTo>
                      <a:lnTo>
                        <a:pt x="91244" y="41979"/>
                      </a:lnTo>
                      <a:lnTo>
                        <a:pt x="94584" y="38994"/>
                      </a:lnTo>
                      <a:lnTo>
                        <a:pt x="106372" y="28546"/>
                      </a:lnTo>
                      <a:lnTo>
                        <a:pt x="111441" y="23989"/>
                      </a:lnTo>
                      <a:cubicBezTo>
                        <a:pt x="114628" y="21358"/>
                        <a:pt x="115068" y="16605"/>
                        <a:pt x="112419" y="13423"/>
                      </a:cubicBezTo>
                      <a:cubicBezTo>
                        <a:pt x="112408" y="13423"/>
                        <a:pt x="112396" y="13384"/>
                        <a:pt x="112384" y="13384"/>
                      </a:cubicBezTo>
                      <a:close/>
                    </a:path>
                  </a:pathLst>
                </a:custGeom>
                <a:solidFill>
                  <a:srgbClr val="FFC21A"/>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897" name="Freeform 896">
                  <a:extLst>
                    <a:ext uri="{FF2B5EF4-FFF2-40B4-BE49-F238E27FC236}">
                      <a16:creationId xmlns:a16="http://schemas.microsoft.com/office/drawing/2014/main" id="{D6DAACDF-ABBF-D19D-18A9-96A641BB06E6}"/>
                    </a:ext>
                  </a:extLst>
                </p:cNvPr>
                <p:cNvSpPr/>
                <p:nvPr/>
              </p:nvSpPr>
              <p:spPr>
                <a:xfrm>
                  <a:off x="9901959" y="2366712"/>
                  <a:ext cx="39530" cy="39197"/>
                </a:xfrm>
                <a:custGeom>
                  <a:avLst/>
                  <a:gdLst>
                    <a:gd name="connsiteX0" fmla="*/ 186656 w 187325"/>
                    <a:gd name="connsiteY0" fmla="*/ 92933 h 185747"/>
                    <a:gd name="connsiteX1" fmla="*/ 82410 w 187325"/>
                    <a:gd name="connsiteY1" fmla="*/ 185747 h 185747"/>
                    <a:gd name="connsiteX2" fmla="*/ 680 w 187325"/>
                    <a:gd name="connsiteY2" fmla="*/ 92933 h 185747"/>
                    <a:gd name="connsiteX3" fmla="*/ 104808 w 187325"/>
                    <a:gd name="connsiteY3" fmla="*/ 0 h 185747"/>
                    <a:gd name="connsiteX4" fmla="*/ 186656 w 187325"/>
                    <a:gd name="connsiteY4" fmla="*/ 92933 h 185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25" h="185747">
                      <a:moveTo>
                        <a:pt x="186656" y="92933"/>
                      </a:moveTo>
                      <a:cubicBezTo>
                        <a:pt x="180644" y="143995"/>
                        <a:pt x="133846" y="185747"/>
                        <a:pt x="82410" y="185747"/>
                      </a:cubicBezTo>
                      <a:cubicBezTo>
                        <a:pt x="30975" y="185747"/>
                        <a:pt x="-5489" y="143995"/>
                        <a:pt x="680" y="92933"/>
                      </a:cubicBezTo>
                      <a:cubicBezTo>
                        <a:pt x="6849" y="41871"/>
                        <a:pt x="53451" y="0"/>
                        <a:pt x="104808" y="0"/>
                      </a:cubicBezTo>
                      <a:cubicBezTo>
                        <a:pt x="156164" y="0"/>
                        <a:pt x="192786" y="41439"/>
                        <a:pt x="186656" y="92933"/>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1" name="Freeform 900">
                  <a:extLst>
                    <a:ext uri="{FF2B5EF4-FFF2-40B4-BE49-F238E27FC236}">
                      <a16:creationId xmlns:a16="http://schemas.microsoft.com/office/drawing/2014/main" id="{22A0D097-314A-00CE-0C1F-072EF376A59D}"/>
                    </a:ext>
                  </a:extLst>
                </p:cNvPr>
                <p:cNvSpPr/>
                <p:nvPr/>
              </p:nvSpPr>
              <p:spPr>
                <a:xfrm>
                  <a:off x="9901866" y="2444470"/>
                  <a:ext cx="24071" cy="18662"/>
                </a:xfrm>
                <a:custGeom>
                  <a:avLst/>
                  <a:gdLst>
                    <a:gd name="connsiteX0" fmla="*/ 112437 w 114069"/>
                    <a:gd name="connsiteY0" fmla="*/ 13423 h 88435"/>
                    <a:gd name="connsiteX1" fmla="*/ 102496 w 114069"/>
                    <a:gd name="connsiteY1" fmla="*/ 2150 h 88435"/>
                    <a:gd name="connsiteX2" fmla="*/ 92044 w 114069"/>
                    <a:gd name="connsiteY2" fmla="*/ 2150 h 88435"/>
                    <a:gd name="connsiteX3" fmla="*/ 57858 w 114069"/>
                    <a:gd name="connsiteY3" fmla="*/ 32630 h 88435"/>
                    <a:gd name="connsiteX4" fmla="*/ 57858 w 114069"/>
                    <a:gd name="connsiteY4" fmla="*/ 32630 h 88435"/>
                    <a:gd name="connsiteX5" fmla="*/ 40687 w 114069"/>
                    <a:gd name="connsiteY5" fmla="*/ 47988 h 88435"/>
                    <a:gd name="connsiteX6" fmla="*/ 36208 w 114069"/>
                    <a:gd name="connsiteY6" fmla="*/ 42921 h 88435"/>
                    <a:gd name="connsiteX7" fmla="*/ 36208 w 114069"/>
                    <a:gd name="connsiteY7" fmla="*/ 42921 h 88435"/>
                    <a:gd name="connsiteX8" fmla="*/ 26620 w 114069"/>
                    <a:gd name="connsiteY8" fmla="*/ 32042 h 88435"/>
                    <a:gd name="connsiteX9" fmla="*/ 16227 w 114069"/>
                    <a:gd name="connsiteY9" fmla="*/ 31963 h 88435"/>
                    <a:gd name="connsiteX10" fmla="*/ 16168 w 114069"/>
                    <a:gd name="connsiteY10" fmla="*/ 32042 h 88435"/>
                    <a:gd name="connsiteX11" fmla="*/ 3555 w 114069"/>
                    <a:gd name="connsiteY11" fmla="*/ 43275 h 88435"/>
                    <a:gd name="connsiteX12" fmla="*/ 726 w 114069"/>
                    <a:gd name="connsiteY12" fmla="*/ 51956 h 88435"/>
                    <a:gd name="connsiteX13" fmla="*/ 8388 w 114069"/>
                    <a:gd name="connsiteY13" fmla="*/ 60636 h 88435"/>
                    <a:gd name="connsiteX14" fmla="*/ 11020 w 114069"/>
                    <a:gd name="connsiteY14" fmla="*/ 63621 h 88435"/>
                    <a:gd name="connsiteX15" fmla="*/ 19979 w 114069"/>
                    <a:gd name="connsiteY15" fmla="*/ 74030 h 88435"/>
                    <a:gd name="connsiteX16" fmla="*/ 30746 w 114069"/>
                    <a:gd name="connsiteY16" fmla="*/ 86285 h 88435"/>
                    <a:gd name="connsiteX17" fmla="*/ 41237 w 114069"/>
                    <a:gd name="connsiteY17" fmla="*/ 86285 h 88435"/>
                    <a:gd name="connsiteX18" fmla="*/ 79234 w 114069"/>
                    <a:gd name="connsiteY18" fmla="*/ 52388 h 88435"/>
                    <a:gd name="connsiteX19" fmla="*/ 91022 w 114069"/>
                    <a:gd name="connsiteY19" fmla="*/ 41939 h 88435"/>
                    <a:gd name="connsiteX20" fmla="*/ 94362 w 114069"/>
                    <a:gd name="connsiteY20" fmla="*/ 38954 h 88435"/>
                    <a:gd name="connsiteX21" fmla="*/ 106150 w 114069"/>
                    <a:gd name="connsiteY21" fmla="*/ 28507 h 88435"/>
                    <a:gd name="connsiteX22" fmla="*/ 111258 w 114069"/>
                    <a:gd name="connsiteY22" fmla="*/ 23950 h 88435"/>
                    <a:gd name="connsiteX23" fmla="*/ 112437 w 114069"/>
                    <a:gd name="connsiteY23" fmla="*/ 13423 h 8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069" h="88435">
                      <a:moveTo>
                        <a:pt x="112437" y="13423"/>
                      </a:moveTo>
                      <a:lnTo>
                        <a:pt x="102496" y="2150"/>
                      </a:lnTo>
                      <a:cubicBezTo>
                        <a:pt x="99600" y="-717"/>
                        <a:pt x="94940" y="-717"/>
                        <a:pt x="92044" y="2150"/>
                      </a:cubicBezTo>
                      <a:lnTo>
                        <a:pt x="57858" y="32630"/>
                      </a:lnTo>
                      <a:lnTo>
                        <a:pt x="57858" y="32630"/>
                      </a:lnTo>
                      <a:lnTo>
                        <a:pt x="40687" y="47988"/>
                      </a:lnTo>
                      <a:lnTo>
                        <a:pt x="36208" y="42921"/>
                      </a:lnTo>
                      <a:lnTo>
                        <a:pt x="36208" y="42921"/>
                      </a:lnTo>
                      <a:lnTo>
                        <a:pt x="26620" y="32042"/>
                      </a:lnTo>
                      <a:cubicBezTo>
                        <a:pt x="23767" y="29174"/>
                        <a:pt x="19115" y="29135"/>
                        <a:pt x="16227" y="31963"/>
                      </a:cubicBezTo>
                      <a:cubicBezTo>
                        <a:pt x="16207" y="32002"/>
                        <a:pt x="16188" y="32002"/>
                        <a:pt x="16168" y="32042"/>
                      </a:cubicBezTo>
                      <a:lnTo>
                        <a:pt x="3555" y="43275"/>
                      </a:lnTo>
                      <a:cubicBezTo>
                        <a:pt x="333" y="46142"/>
                        <a:pt x="-925" y="50070"/>
                        <a:pt x="726" y="51956"/>
                      </a:cubicBezTo>
                      <a:lnTo>
                        <a:pt x="8388" y="60636"/>
                      </a:lnTo>
                      <a:lnTo>
                        <a:pt x="11020" y="63621"/>
                      </a:lnTo>
                      <a:lnTo>
                        <a:pt x="19979" y="74030"/>
                      </a:lnTo>
                      <a:lnTo>
                        <a:pt x="30746" y="86285"/>
                      </a:lnTo>
                      <a:cubicBezTo>
                        <a:pt x="33653" y="89152"/>
                        <a:pt x="38329" y="89152"/>
                        <a:pt x="41237" y="86285"/>
                      </a:cubicBezTo>
                      <a:lnTo>
                        <a:pt x="79234" y="52388"/>
                      </a:lnTo>
                      <a:lnTo>
                        <a:pt x="91022" y="41939"/>
                      </a:lnTo>
                      <a:lnTo>
                        <a:pt x="94362" y="38954"/>
                      </a:lnTo>
                      <a:lnTo>
                        <a:pt x="106150" y="28507"/>
                      </a:lnTo>
                      <a:lnTo>
                        <a:pt x="111258" y="23950"/>
                      </a:lnTo>
                      <a:cubicBezTo>
                        <a:pt x="114484" y="21358"/>
                        <a:pt x="115010" y="16644"/>
                        <a:pt x="112437" y="13423"/>
                      </a:cubicBezTo>
                      <a:close/>
                    </a:path>
                  </a:pathLst>
                </a:custGeom>
                <a:solidFill>
                  <a:srgbClr val="FFC21A"/>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9" name="Freeform 58">
                  <a:extLst>
                    <a:ext uri="{FF2B5EF4-FFF2-40B4-BE49-F238E27FC236}">
                      <a16:creationId xmlns:a16="http://schemas.microsoft.com/office/drawing/2014/main" id="{63D913D0-840E-B4CC-F71D-9E8B460E190C}"/>
                    </a:ext>
                  </a:extLst>
                </p:cNvPr>
                <p:cNvSpPr/>
                <p:nvPr/>
              </p:nvSpPr>
              <p:spPr>
                <a:xfrm>
                  <a:off x="9918162" y="2231675"/>
                  <a:ext cx="39531" cy="39230"/>
                </a:xfrm>
                <a:custGeom>
                  <a:avLst/>
                  <a:gdLst>
                    <a:gd name="connsiteX0" fmla="*/ 186653 w 187330"/>
                    <a:gd name="connsiteY0" fmla="*/ 92972 h 185904"/>
                    <a:gd name="connsiteX1" fmla="*/ 82487 w 187330"/>
                    <a:gd name="connsiteY1" fmla="*/ 185904 h 185904"/>
                    <a:gd name="connsiteX2" fmla="*/ 678 w 187330"/>
                    <a:gd name="connsiteY2" fmla="*/ 92972 h 185904"/>
                    <a:gd name="connsiteX3" fmla="*/ 104805 w 187330"/>
                    <a:gd name="connsiteY3" fmla="*/ 0 h 185904"/>
                    <a:gd name="connsiteX4" fmla="*/ 186653 w 187330"/>
                    <a:gd name="connsiteY4" fmla="*/ 92972 h 18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30" h="185904">
                      <a:moveTo>
                        <a:pt x="186653" y="92972"/>
                      </a:moveTo>
                      <a:cubicBezTo>
                        <a:pt x="180484" y="144309"/>
                        <a:pt x="133843" y="185904"/>
                        <a:pt x="82487" y="185904"/>
                      </a:cubicBezTo>
                      <a:cubicBezTo>
                        <a:pt x="31130" y="185904"/>
                        <a:pt x="-5491" y="144309"/>
                        <a:pt x="678" y="92972"/>
                      </a:cubicBezTo>
                      <a:cubicBezTo>
                        <a:pt x="6847" y="41635"/>
                        <a:pt x="53449" y="0"/>
                        <a:pt x="104805" y="0"/>
                      </a:cubicBezTo>
                      <a:cubicBezTo>
                        <a:pt x="156162" y="0"/>
                        <a:pt x="192823" y="41556"/>
                        <a:pt x="186653" y="92972"/>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 name="Freeform 61">
                  <a:extLst>
                    <a:ext uri="{FF2B5EF4-FFF2-40B4-BE49-F238E27FC236}">
                      <a16:creationId xmlns:a16="http://schemas.microsoft.com/office/drawing/2014/main" id="{14755810-73B8-6901-65CE-80B3E02F654E}"/>
                    </a:ext>
                  </a:extLst>
                </p:cNvPr>
                <p:cNvSpPr/>
                <p:nvPr/>
              </p:nvSpPr>
              <p:spPr>
                <a:xfrm>
                  <a:off x="9910080" y="2299177"/>
                  <a:ext cx="39512" cy="39230"/>
                </a:xfrm>
                <a:custGeom>
                  <a:avLst/>
                  <a:gdLst>
                    <a:gd name="connsiteX0" fmla="*/ 186560 w 187239"/>
                    <a:gd name="connsiteY0" fmla="*/ 92972 h 185904"/>
                    <a:gd name="connsiteX1" fmla="*/ 82393 w 187239"/>
                    <a:gd name="connsiteY1" fmla="*/ 185904 h 185904"/>
                    <a:gd name="connsiteX2" fmla="*/ 702 w 187239"/>
                    <a:gd name="connsiteY2" fmla="*/ 92972 h 185904"/>
                    <a:gd name="connsiteX3" fmla="*/ 104830 w 187239"/>
                    <a:gd name="connsiteY3" fmla="*/ 0 h 185904"/>
                    <a:gd name="connsiteX4" fmla="*/ 186560 w 187239"/>
                    <a:gd name="connsiteY4" fmla="*/ 92972 h 18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239" h="185904">
                      <a:moveTo>
                        <a:pt x="186560" y="92972"/>
                      </a:moveTo>
                      <a:cubicBezTo>
                        <a:pt x="180391" y="144309"/>
                        <a:pt x="133750" y="185904"/>
                        <a:pt x="82393" y="185904"/>
                      </a:cubicBezTo>
                      <a:cubicBezTo>
                        <a:pt x="31037" y="185904"/>
                        <a:pt x="-5584" y="144309"/>
                        <a:pt x="702" y="92972"/>
                      </a:cubicBezTo>
                      <a:cubicBezTo>
                        <a:pt x="6989" y="41635"/>
                        <a:pt x="53473" y="0"/>
                        <a:pt x="104830" y="0"/>
                      </a:cubicBezTo>
                      <a:cubicBezTo>
                        <a:pt x="156186" y="0"/>
                        <a:pt x="192729" y="41635"/>
                        <a:pt x="186560" y="92972"/>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00" name="Freeform 899">
                  <a:extLst>
                    <a:ext uri="{FF2B5EF4-FFF2-40B4-BE49-F238E27FC236}">
                      <a16:creationId xmlns:a16="http://schemas.microsoft.com/office/drawing/2014/main" id="{035EE055-B576-2DB0-31E3-C3869BA41BBD}"/>
                    </a:ext>
                  </a:extLst>
                </p:cNvPr>
                <p:cNvSpPr/>
                <p:nvPr/>
              </p:nvSpPr>
              <p:spPr>
                <a:xfrm>
                  <a:off x="9893852" y="2434173"/>
                  <a:ext cx="39529" cy="39230"/>
                </a:xfrm>
                <a:custGeom>
                  <a:avLst/>
                  <a:gdLst>
                    <a:gd name="connsiteX0" fmla="*/ 186645 w 187323"/>
                    <a:gd name="connsiteY0" fmla="*/ 92933 h 185904"/>
                    <a:gd name="connsiteX1" fmla="*/ 82518 w 187323"/>
                    <a:gd name="connsiteY1" fmla="*/ 185905 h 185904"/>
                    <a:gd name="connsiteX2" fmla="*/ 670 w 187323"/>
                    <a:gd name="connsiteY2" fmla="*/ 92933 h 185904"/>
                    <a:gd name="connsiteX3" fmla="*/ 104837 w 187323"/>
                    <a:gd name="connsiteY3" fmla="*/ 0 h 185904"/>
                    <a:gd name="connsiteX4" fmla="*/ 186645 w 187323"/>
                    <a:gd name="connsiteY4" fmla="*/ 92933 h 18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23" h="185904">
                      <a:moveTo>
                        <a:pt x="186645" y="92933"/>
                      </a:moveTo>
                      <a:cubicBezTo>
                        <a:pt x="180516" y="144309"/>
                        <a:pt x="133874" y="185905"/>
                        <a:pt x="82518" y="185905"/>
                      </a:cubicBezTo>
                      <a:cubicBezTo>
                        <a:pt x="31162" y="185905"/>
                        <a:pt x="-5460" y="144309"/>
                        <a:pt x="670" y="92933"/>
                      </a:cubicBezTo>
                      <a:cubicBezTo>
                        <a:pt x="6800" y="41557"/>
                        <a:pt x="53480" y="0"/>
                        <a:pt x="104837" y="0"/>
                      </a:cubicBezTo>
                      <a:cubicBezTo>
                        <a:pt x="156193" y="0"/>
                        <a:pt x="192814" y="41635"/>
                        <a:pt x="186645" y="92933"/>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452" name="TextBox 451">
                <a:extLst>
                  <a:ext uri="{FF2B5EF4-FFF2-40B4-BE49-F238E27FC236}">
                    <a16:creationId xmlns:a16="http://schemas.microsoft.com/office/drawing/2014/main" id="{983FDD19-6136-2C3A-E47A-3BA95047B5BD}"/>
                  </a:ext>
                </a:extLst>
              </p:cNvPr>
              <p:cNvSpPr txBox="1"/>
              <p:nvPr/>
            </p:nvSpPr>
            <p:spPr>
              <a:xfrm>
                <a:off x="8787015" y="2191725"/>
                <a:ext cx="1203435" cy="388538"/>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Public Health Reporting</a:t>
                </a:r>
              </a:p>
            </p:txBody>
          </p:sp>
        </p:grpSp>
        <p:cxnSp>
          <p:nvCxnSpPr>
            <p:cNvPr id="522" name="Straight Arrow Connector 521">
              <a:extLst>
                <a:ext uri="{FF2B5EF4-FFF2-40B4-BE49-F238E27FC236}">
                  <a16:creationId xmlns:a16="http://schemas.microsoft.com/office/drawing/2014/main" id="{F08ED4A1-F4FC-49D5-8929-9A3BDD2B08B3}"/>
                </a:ext>
              </a:extLst>
            </p:cNvPr>
            <p:cNvCxnSpPr>
              <a:cxnSpLocks/>
            </p:cNvCxnSpPr>
            <p:nvPr/>
          </p:nvCxnSpPr>
          <p:spPr>
            <a:xfrm>
              <a:off x="6809623" y="1749539"/>
              <a:ext cx="1703521" cy="0"/>
            </a:xfrm>
            <a:prstGeom prst="straightConnector1">
              <a:avLst/>
            </a:prstGeom>
            <a:ln>
              <a:solidFill>
                <a:schemeClr val="accent3">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874" name="Group 1873">
              <a:extLst>
                <a:ext uri="{FF2B5EF4-FFF2-40B4-BE49-F238E27FC236}">
                  <a16:creationId xmlns:a16="http://schemas.microsoft.com/office/drawing/2014/main" id="{C1B03C3B-BC7F-49DA-A51C-D0FAF2FD0947}"/>
                </a:ext>
              </a:extLst>
            </p:cNvPr>
            <p:cNvGrpSpPr/>
            <p:nvPr/>
          </p:nvGrpSpPr>
          <p:grpSpPr>
            <a:xfrm>
              <a:off x="7359249" y="1667704"/>
              <a:ext cx="277058" cy="198461"/>
              <a:chOff x="16804075" y="8784847"/>
              <a:chExt cx="4618423" cy="3847098"/>
            </a:xfrm>
          </p:grpSpPr>
          <p:sp>
            <p:nvSpPr>
              <p:cNvPr id="1875" name="Freeform 5">
                <a:extLst>
                  <a:ext uri="{FF2B5EF4-FFF2-40B4-BE49-F238E27FC236}">
                    <a16:creationId xmlns:a16="http://schemas.microsoft.com/office/drawing/2014/main" id="{377A7407-C375-48EE-A13D-FDE37EFB5AE2}"/>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76" name="Freeform 6">
                <a:extLst>
                  <a:ext uri="{FF2B5EF4-FFF2-40B4-BE49-F238E27FC236}">
                    <a16:creationId xmlns:a16="http://schemas.microsoft.com/office/drawing/2014/main" id="{56A1D729-0695-4D3B-B404-069276D56D97}"/>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sp>
        <p:nvSpPr>
          <p:cNvPr id="690" name="Rectangle 689">
            <a:extLst>
              <a:ext uri="{FF2B5EF4-FFF2-40B4-BE49-F238E27FC236}">
                <a16:creationId xmlns:a16="http://schemas.microsoft.com/office/drawing/2014/main" id="{65226E3F-CB8B-B646-6336-F0C0F237CD99}"/>
              </a:ext>
            </a:extLst>
          </p:cNvPr>
          <p:cNvSpPr/>
          <p:nvPr/>
        </p:nvSpPr>
        <p:spPr>
          <a:xfrm>
            <a:off x="0" y="0"/>
            <a:ext cx="152400" cy="6858000"/>
          </a:xfrm>
          <a:prstGeom prst="rect">
            <a:avLst/>
          </a:prstGeom>
          <a:solidFill>
            <a:srgbClr val="222C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7" name="Title 3">
            <a:extLst>
              <a:ext uri="{FF2B5EF4-FFF2-40B4-BE49-F238E27FC236}">
                <a16:creationId xmlns:a16="http://schemas.microsoft.com/office/drawing/2014/main" id="{2B402F95-7DE5-7CEF-3B9B-7117170A5A42}"/>
              </a:ext>
            </a:extLst>
          </p:cNvPr>
          <p:cNvSpPr txBox="1">
            <a:spLocks/>
          </p:cNvSpPr>
          <p:nvPr/>
        </p:nvSpPr>
        <p:spPr>
          <a:xfrm>
            <a:off x="501653" y="317500"/>
            <a:ext cx="10325082" cy="560324"/>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rgbClr val="2E2925"/>
                </a:solidFill>
                <a:effectLst/>
                <a:uLnTx/>
                <a:uFillTx/>
                <a:latin typeface="Arial Black" panose="020B0A04020102020204"/>
                <a:ea typeface="+mj-ea"/>
                <a:cs typeface="+mj-cs"/>
              </a:rPr>
              <a:t>Current State</a:t>
            </a:r>
          </a:p>
        </p:txBody>
      </p:sp>
      <p:sp>
        <p:nvSpPr>
          <p:cNvPr id="698" name="Title 1">
            <a:extLst>
              <a:ext uri="{FF2B5EF4-FFF2-40B4-BE49-F238E27FC236}">
                <a16:creationId xmlns:a16="http://schemas.microsoft.com/office/drawing/2014/main" id="{A278AD9B-22EB-5A70-679A-D2AA009B9319}"/>
              </a:ext>
            </a:extLst>
          </p:cNvPr>
          <p:cNvSpPr txBox="1">
            <a:spLocks/>
          </p:cNvSpPr>
          <p:nvPr/>
        </p:nvSpPr>
        <p:spPr>
          <a:xfrm>
            <a:off x="536596" y="204925"/>
            <a:ext cx="264341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600" b="1" i="0" u="none" strike="noStrike" kern="1200" cap="none" spc="600" normalizeH="0" baseline="0" noProof="0">
                <a:ln>
                  <a:noFill/>
                </a:ln>
                <a:solidFill>
                  <a:srgbClr val="007CBA"/>
                </a:solidFill>
                <a:effectLst/>
                <a:uLnTx/>
                <a:uFillTx/>
                <a:latin typeface="Arial Black" panose="020B0604020202020204" pitchFamily="34" charset="0"/>
                <a:ea typeface="+mj-ea"/>
                <a:cs typeface="Arial Black" panose="020B0604020202020204" pitchFamily="34" charset="0"/>
              </a:rPr>
              <a:t>WHERE WE’VE BEEN</a:t>
            </a:r>
          </a:p>
        </p:txBody>
      </p:sp>
      <p:grpSp>
        <p:nvGrpSpPr>
          <p:cNvPr id="7" name="Group 6">
            <a:extLst>
              <a:ext uri="{FF2B5EF4-FFF2-40B4-BE49-F238E27FC236}">
                <a16:creationId xmlns:a16="http://schemas.microsoft.com/office/drawing/2014/main" id="{E72C053E-AB04-C66B-258F-92B48A884872}"/>
              </a:ext>
            </a:extLst>
          </p:cNvPr>
          <p:cNvGrpSpPr/>
          <p:nvPr/>
        </p:nvGrpSpPr>
        <p:grpSpPr>
          <a:xfrm>
            <a:off x="2116217" y="2707694"/>
            <a:ext cx="433668" cy="1693394"/>
            <a:chOff x="2123520" y="2484971"/>
            <a:chExt cx="433668" cy="1693394"/>
          </a:xfrm>
        </p:grpSpPr>
        <p:grpSp>
          <p:nvGrpSpPr>
            <p:cNvPr id="214" name="Group 213">
              <a:extLst>
                <a:ext uri="{FF2B5EF4-FFF2-40B4-BE49-F238E27FC236}">
                  <a16:creationId xmlns:a16="http://schemas.microsoft.com/office/drawing/2014/main" id="{97873875-AAE5-4C2C-8362-A4400CF5761D}"/>
                </a:ext>
              </a:extLst>
            </p:cNvPr>
            <p:cNvGrpSpPr/>
            <p:nvPr/>
          </p:nvGrpSpPr>
          <p:grpSpPr>
            <a:xfrm>
              <a:off x="2359313" y="2484971"/>
              <a:ext cx="197875" cy="1693394"/>
              <a:chOff x="2359313" y="2484971"/>
              <a:chExt cx="197875" cy="1693394"/>
            </a:xfrm>
          </p:grpSpPr>
          <p:cxnSp>
            <p:nvCxnSpPr>
              <p:cNvPr id="945" name="Straight Arrow Connector 944">
                <a:extLst>
                  <a:ext uri="{FF2B5EF4-FFF2-40B4-BE49-F238E27FC236}">
                    <a16:creationId xmlns:a16="http://schemas.microsoft.com/office/drawing/2014/main" id="{35742ED0-2B14-9642-7043-170F654BBCBA}"/>
                  </a:ext>
                </a:extLst>
              </p:cNvPr>
              <p:cNvCxnSpPr>
                <a:cxnSpLocks/>
              </p:cNvCxnSpPr>
              <p:nvPr/>
            </p:nvCxnSpPr>
            <p:spPr>
              <a:xfrm>
                <a:off x="2457152" y="2484971"/>
                <a:ext cx="0" cy="1693394"/>
              </a:xfrm>
              <a:prstGeom prst="straightConnector1">
                <a:avLst/>
              </a:prstGeom>
              <a:ln>
                <a:solidFill>
                  <a:schemeClr val="accent3">
                    <a:lumMod val="50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1883" name="Group 1882">
                <a:extLst>
                  <a:ext uri="{FF2B5EF4-FFF2-40B4-BE49-F238E27FC236}">
                    <a16:creationId xmlns:a16="http://schemas.microsoft.com/office/drawing/2014/main" id="{758237BC-4505-4CE4-9B5D-377CE572A982}"/>
                  </a:ext>
                </a:extLst>
              </p:cNvPr>
              <p:cNvGrpSpPr/>
              <p:nvPr/>
            </p:nvGrpSpPr>
            <p:grpSpPr>
              <a:xfrm rot="5400000">
                <a:off x="2319311" y="3151917"/>
                <a:ext cx="277879" cy="197875"/>
                <a:chOff x="16804075" y="8784847"/>
                <a:chExt cx="4618423" cy="3847098"/>
              </a:xfrm>
            </p:grpSpPr>
            <p:sp>
              <p:nvSpPr>
                <p:cNvPr id="1884" name="Freeform 5">
                  <a:extLst>
                    <a:ext uri="{FF2B5EF4-FFF2-40B4-BE49-F238E27FC236}">
                      <a16:creationId xmlns:a16="http://schemas.microsoft.com/office/drawing/2014/main" id="{566B2E42-7F7E-46EB-A17F-971BC31F9C10}"/>
                    </a:ext>
                  </a:extLst>
                </p:cNvPr>
                <p:cNvSpPr>
                  <a:spLocks/>
                </p:cNvSpPr>
                <p:nvPr/>
              </p:nvSpPr>
              <p:spPr bwMode="auto">
                <a:xfrm>
                  <a:off x="16819947" y="8949904"/>
                  <a:ext cx="4580333" cy="3682041"/>
                </a:xfrm>
                <a:custGeom>
                  <a:avLst/>
                  <a:gdLst>
                    <a:gd name="T0" fmla="*/ 610 w 610"/>
                    <a:gd name="T1" fmla="*/ 216 h 488"/>
                    <a:gd name="T2" fmla="*/ 592 w 610"/>
                    <a:gd name="T3" fmla="*/ 216 h 488"/>
                    <a:gd name="T4" fmla="*/ 441 w 610"/>
                    <a:gd name="T5" fmla="*/ 36 h 488"/>
                    <a:gd name="T6" fmla="*/ 389 w 610"/>
                    <a:gd name="T7" fmla="*/ 12 h 488"/>
                    <a:gd name="T8" fmla="*/ 42 w 610"/>
                    <a:gd name="T9" fmla="*/ 12 h 488"/>
                    <a:gd name="T10" fmla="*/ 42 w 610"/>
                    <a:gd name="T11" fmla="*/ 0 h 488"/>
                    <a:gd name="T12" fmla="*/ 0 w 610"/>
                    <a:gd name="T13" fmla="*/ 0 h 488"/>
                    <a:gd name="T14" fmla="*/ 0 w 610"/>
                    <a:gd name="T15" fmla="*/ 34 h 488"/>
                    <a:gd name="T16" fmla="*/ 0 w 610"/>
                    <a:gd name="T17" fmla="*/ 34 h 488"/>
                    <a:gd name="T18" fmla="*/ 5 w 610"/>
                    <a:gd name="T19" fmla="*/ 49 h 488"/>
                    <a:gd name="T20" fmla="*/ 156 w 610"/>
                    <a:gd name="T21" fmla="*/ 228 h 488"/>
                    <a:gd name="T22" fmla="*/ 156 w 610"/>
                    <a:gd name="T23" fmla="*/ 272 h 488"/>
                    <a:gd name="T24" fmla="*/ 22 w 610"/>
                    <a:gd name="T25" fmla="*/ 431 h 488"/>
                    <a:gd name="T26" fmla="*/ 0 w 610"/>
                    <a:gd name="T27" fmla="*/ 431 h 488"/>
                    <a:gd name="T28" fmla="*/ 0 w 610"/>
                    <a:gd name="T29" fmla="*/ 465 h 488"/>
                    <a:gd name="T30" fmla="*/ 0 w 610"/>
                    <a:gd name="T31" fmla="*/ 465 h 488"/>
                    <a:gd name="T32" fmla="*/ 2 w 610"/>
                    <a:gd name="T33" fmla="*/ 475 h 488"/>
                    <a:gd name="T34" fmla="*/ 23 w 610"/>
                    <a:gd name="T35" fmla="*/ 488 h 488"/>
                    <a:gd name="T36" fmla="*/ 389 w 610"/>
                    <a:gd name="T37" fmla="*/ 488 h 488"/>
                    <a:gd name="T38" fmla="*/ 441 w 610"/>
                    <a:gd name="T39" fmla="*/ 464 h 488"/>
                    <a:gd name="T40" fmla="*/ 602 w 610"/>
                    <a:gd name="T41" fmla="*/ 272 h 488"/>
                    <a:gd name="T42" fmla="*/ 610 w 610"/>
                    <a:gd name="T43" fmla="*/ 250 h 488"/>
                    <a:gd name="T44" fmla="*/ 610 w 610"/>
                    <a:gd name="T45" fmla="*/ 250 h 488"/>
                    <a:gd name="T46" fmla="*/ 610 w 610"/>
                    <a:gd name="T47" fmla="*/ 21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488">
                      <a:moveTo>
                        <a:pt x="610" y="216"/>
                      </a:moveTo>
                      <a:cubicBezTo>
                        <a:pt x="592" y="216"/>
                        <a:pt x="592" y="216"/>
                        <a:pt x="592" y="216"/>
                      </a:cubicBezTo>
                      <a:cubicBezTo>
                        <a:pt x="441" y="36"/>
                        <a:pt x="441" y="36"/>
                        <a:pt x="441" y="36"/>
                      </a:cubicBezTo>
                      <a:cubicBezTo>
                        <a:pt x="428" y="21"/>
                        <a:pt x="409" y="12"/>
                        <a:pt x="389" y="12"/>
                      </a:cubicBezTo>
                      <a:cubicBezTo>
                        <a:pt x="42" y="12"/>
                        <a:pt x="42" y="12"/>
                        <a:pt x="42" y="12"/>
                      </a:cubicBezTo>
                      <a:cubicBezTo>
                        <a:pt x="42" y="0"/>
                        <a:pt x="42" y="0"/>
                        <a:pt x="42" y="0"/>
                      </a:cubicBezTo>
                      <a:cubicBezTo>
                        <a:pt x="0" y="0"/>
                        <a:pt x="0" y="0"/>
                        <a:pt x="0" y="0"/>
                      </a:cubicBezTo>
                      <a:cubicBezTo>
                        <a:pt x="0" y="34"/>
                        <a:pt x="0" y="34"/>
                        <a:pt x="0" y="34"/>
                      </a:cubicBezTo>
                      <a:cubicBezTo>
                        <a:pt x="0" y="34"/>
                        <a:pt x="0" y="34"/>
                        <a:pt x="0" y="34"/>
                      </a:cubicBezTo>
                      <a:cubicBezTo>
                        <a:pt x="0" y="40"/>
                        <a:pt x="2" y="45"/>
                        <a:pt x="5" y="49"/>
                      </a:cubicBezTo>
                      <a:cubicBezTo>
                        <a:pt x="156" y="228"/>
                        <a:pt x="156" y="228"/>
                        <a:pt x="156" y="228"/>
                      </a:cubicBezTo>
                      <a:cubicBezTo>
                        <a:pt x="166" y="241"/>
                        <a:pt x="166" y="259"/>
                        <a:pt x="156" y="272"/>
                      </a:cubicBezTo>
                      <a:cubicBezTo>
                        <a:pt x="22" y="431"/>
                        <a:pt x="22" y="431"/>
                        <a:pt x="22" y="431"/>
                      </a:cubicBezTo>
                      <a:cubicBezTo>
                        <a:pt x="0" y="431"/>
                        <a:pt x="0" y="431"/>
                        <a:pt x="0" y="431"/>
                      </a:cubicBezTo>
                      <a:cubicBezTo>
                        <a:pt x="0" y="465"/>
                        <a:pt x="0" y="465"/>
                        <a:pt x="0" y="465"/>
                      </a:cubicBezTo>
                      <a:cubicBezTo>
                        <a:pt x="0" y="465"/>
                        <a:pt x="0" y="465"/>
                        <a:pt x="0" y="465"/>
                      </a:cubicBezTo>
                      <a:cubicBezTo>
                        <a:pt x="0" y="469"/>
                        <a:pt x="1" y="472"/>
                        <a:pt x="2" y="475"/>
                      </a:cubicBezTo>
                      <a:cubicBezTo>
                        <a:pt x="6" y="483"/>
                        <a:pt x="14" y="488"/>
                        <a:pt x="23" y="488"/>
                      </a:cubicBezTo>
                      <a:cubicBezTo>
                        <a:pt x="389" y="488"/>
                        <a:pt x="389" y="488"/>
                        <a:pt x="389" y="488"/>
                      </a:cubicBezTo>
                      <a:cubicBezTo>
                        <a:pt x="409" y="488"/>
                        <a:pt x="428" y="479"/>
                        <a:pt x="441" y="464"/>
                      </a:cubicBezTo>
                      <a:cubicBezTo>
                        <a:pt x="602" y="272"/>
                        <a:pt x="602" y="272"/>
                        <a:pt x="602" y="272"/>
                      </a:cubicBezTo>
                      <a:cubicBezTo>
                        <a:pt x="607" y="265"/>
                        <a:pt x="610" y="258"/>
                        <a:pt x="610" y="250"/>
                      </a:cubicBezTo>
                      <a:cubicBezTo>
                        <a:pt x="610" y="250"/>
                        <a:pt x="610" y="250"/>
                        <a:pt x="610" y="250"/>
                      </a:cubicBezTo>
                      <a:lnTo>
                        <a:pt x="610" y="216"/>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sp>
              <p:nvSpPr>
                <p:cNvPr id="1885" name="Freeform 6">
                  <a:extLst>
                    <a:ext uri="{FF2B5EF4-FFF2-40B4-BE49-F238E27FC236}">
                      <a16:creationId xmlns:a16="http://schemas.microsoft.com/office/drawing/2014/main" id="{FF866427-41B5-46D8-B476-DD592DBB50B6}"/>
                    </a:ext>
                  </a:extLst>
                </p:cNvPr>
                <p:cNvSpPr>
                  <a:spLocks/>
                </p:cNvSpPr>
                <p:nvPr/>
              </p:nvSpPr>
              <p:spPr bwMode="auto">
                <a:xfrm>
                  <a:off x="16804075" y="8784847"/>
                  <a:ext cx="4618423" cy="3589991"/>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198" b="1" i="0" u="none" strike="noStrike" kern="1200" cap="none" spc="0" normalizeH="0" baseline="0" noProof="0">
                    <a:ln>
                      <a:noFill/>
                    </a:ln>
                    <a:solidFill>
                      <a:srgbClr val="2E2925"/>
                    </a:solidFill>
                    <a:effectLst/>
                    <a:uLnTx/>
                    <a:uFillTx/>
                    <a:latin typeface="Roboto Bold" charset="0"/>
                    <a:ea typeface="ＭＳ Ｐゴシック" charset="-128"/>
                    <a:cs typeface="+mn-cs"/>
                  </a:endParaRPr>
                </a:p>
              </p:txBody>
            </p:sp>
          </p:grpSp>
        </p:grpSp>
        <p:sp>
          <p:nvSpPr>
            <p:cNvPr id="6" name="TextBox 5">
              <a:extLst>
                <a:ext uri="{FF2B5EF4-FFF2-40B4-BE49-F238E27FC236}">
                  <a16:creationId xmlns:a16="http://schemas.microsoft.com/office/drawing/2014/main" id="{B8F72991-1427-4026-45D0-F51CC1AA8F69}"/>
                </a:ext>
              </a:extLst>
            </p:cNvPr>
            <p:cNvSpPr txBox="1"/>
            <p:nvPr/>
          </p:nvSpPr>
          <p:spPr>
            <a:xfrm rot="16200000">
              <a:off x="1396770" y="3222680"/>
              <a:ext cx="1671475" cy="217975"/>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HIE &amp; Hospital Data Exchange</a:t>
              </a:r>
            </a:p>
          </p:txBody>
        </p:sp>
      </p:grpSp>
    </p:spTree>
    <p:extLst>
      <p:ext uri="{BB962C8B-B14F-4D97-AF65-F5344CB8AC3E}">
        <p14:creationId xmlns:p14="http://schemas.microsoft.com/office/powerpoint/2010/main" val="341348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C9697D-645B-9D48-A69B-F6FEA2CBC20D}"/>
              </a:ext>
            </a:extLst>
          </p:cNvPr>
          <p:cNvSpPr>
            <a:spLocks noGrp="1"/>
          </p:cNvSpPr>
          <p:nvPr>
            <p:ph type="title"/>
          </p:nvPr>
        </p:nvSpPr>
        <p:spPr/>
        <p:txBody>
          <a:bodyPr/>
          <a:lstStyle/>
          <a:p>
            <a:r>
              <a:rPr lang="en-US"/>
              <a:t>Existing Barriers in the Health IT Ecosystem</a:t>
            </a:r>
          </a:p>
        </p:txBody>
      </p:sp>
      <p:sp>
        <p:nvSpPr>
          <p:cNvPr id="7" name="Text Placeholder 6">
            <a:extLst>
              <a:ext uri="{FF2B5EF4-FFF2-40B4-BE49-F238E27FC236}">
                <a16:creationId xmlns:a16="http://schemas.microsoft.com/office/drawing/2014/main" id="{97D29333-D0DF-4545-A7D7-9A0D3EE02009}"/>
              </a:ext>
            </a:extLst>
          </p:cNvPr>
          <p:cNvSpPr>
            <a:spLocks noGrp="1"/>
          </p:cNvSpPr>
          <p:nvPr>
            <p:ph type="body" sz="quarter" idx="13"/>
          </p:nvPr>
        </p:nvSpPr>
        <p:spPr/>
        <p:txBody>
          <a:bodyPr/>
          <a:lstStyle/>
          <a:p>
            <a:r>
              <a:rPr lang="en-US" sz="1400">
                <a:latin typeface="+mn-lt"/>
                <a:ea typeface="Lato Light" charset="0"/>
                <a:cs typeface="Lato Light" charset="0"/>
              </a:rPr>
              <a:t>Though testing methods and devices across laboratories across the country remain consistent, there </a:t>
            </a:r>
            <a:r>
              <a:rPr lang="en-US">
                <a:ea typeface="Lato Light" charset="0"/>
                <a:cs typeface="Lato Light" charset="0"/>
              </a:rPr>
              <a:t>are significant challenges that impede data collection and analysis and adversely impact patients, providers, and organizations.</a:t>
            </a:r>
            <a:endParaRPr lang="en-US" sz="1400">
              <a:latin typeface="+mn-lt"/>
              <a:ea typeface="Lato Light" charset="0"/>
              <a:cs typeface="Lato Light" charset="0"/>
            </a:endParaRPr>
          </a:p>
        </p:txBody>
      </p:sp>
      <p:sp>
        <p:nvSpPr>
          <p:cNvPr id="81" name="Kicker">
            <a:extLst>
              <a:ext uri="{FF2B5EF4-FFF2-40B4-BE49-F238E27FC236}">
                <a16:creationId xmlns:a16="http://schemas.microsoft.com/office/drawing/2014/main" id="{A2C1E96B-0F80-42B4-8EFA-1C2A7532C44D}"/>
              </a:ext>
            </a:extLst>
          </p:cNvPr>
          <p:cNvSpPr txBox="1"/>
          <p:nvPr/>
        </p:nvSpPr>
        <p:spPr>
          <a:xfrm>
            <a:off x="501650" y="5558224"/>
            <a:ext cx="11188695" cy="595741"/>
          </a:xfrm>
          <a:prstGeom prst="rect">
            <a:avLst/>
          </a:prstGeom>
          <a:solidFill>
            <a:schemeClr val="bg1">
              <a:lumMod val="95000"/>
            </a:schemeClr>
          </a:solidFill>
        </p:spPr>
        <p:txBody>
          <a:bodyPr vert="horz" wrap="square" lIns="88900" tIns="88900" rIns="88900" bIns="88900" rtlCol="0" anchor="ctr">
            <a:noAutofit/>
          </a:bodyPr>
          <a:lstStyle/>
          <a:p>
            <a:pPr algn="ctr"/>
            <a:r>
              <a:rPr lang="en-US" sz="1400"/>
              <a:t>These barriers limit the interoperability of laboratory data, increasing the risk for patient harm. </a:t>
            </a:r>
            <a:r>
              <a:rPr lang="en-US" sz="1400" b="1"/>
              <a:t>As such, there is an urgent need for widespread, standardized efforts to enhance laboratory interoperability across the healthcare system.</a:t>
            </a:r>
            <a:endParaRPr lang="en-US" sz="1400"/>
          </a:p>
        </p:txBody>
      </p:sp>
      <p:grpSp>
        <p:nvGrpSpPr>
          <p:cNvPr id="2" name="Group 1">
            <a:extLst>
              <a:ext uri="{FF2B5EF4-FFF2-40B4-BE49-F238E27FC236}">
                <a16:creationId xmlns:a16="http://schemas.microsoft.com/office/drawing/2014/main" id="{62E6985F-72AB-4A41-A986-99BBCDF16EB7}"/>
              </a:ext>
            </a:extLst>
          </p:cNvPr>
          <p:cNvGrpSpPr/>
          <p:nvPr/>
        </p:nvGrpSpPr>
        <p:grpSpPr>
          <a:xfrm>
            <a:off x="461900" y="1588074"/>
            <a:ext cx="5605489" cy="3629520"/>
            <a:chOff x="461900" y="1588074"/>
            <a:chExt cx="5605489" cy="3629520"/>
          </a:xfrm>
        </p:grpSpPr>
        <p:sp>
          <p:nvSpPr>
            <p:cNvPr id="80" name="Rectangle 79">
              <a:extLst>
                <a:ext uri="{FF2B5EF4-FFF2-40B4-BE49-F238E27FC236}">
                  <a16:creationId xmlns:a16="http://schemas.microsoft.com/office/drawing/2014/main" id="{5F4BF048-323B-46E5-9611-08C540A7CCA6}"/>
                </a:ext>
              </a:extLst>
            </p:cNvPr>
            <p:cNvSpPr/>
            <p:nvPr/>
          </p:nvSpPr>
          <p:spPr>
            <a:xfrm>
              <a:off x="718452" y="2052004"/>
              <a:ext cx="5303520" cy="475488"/>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lvl="0" fontAlgn="auto">
                <a:spcBef>
                  <a:spcPts val="0"/>
                </a:spcBef>
                <a:spcAft>
                  <a:spcPts val="0"/>
                </a:spcAft>
                <a:defRPr/>
              </a:pPr>
              <a:r>
                <a:rPr lang="en-US" sz="1400" b="1">
                  <a:solidFill>
                    <a:schemeClr val="bg2"/>
                  </a:solidFill>
                </a:rPr>
                <a:t>There is no systematic application of codes by device manufacturers and data standards are not harmonized </a:t>
              </a:r>
            </a:p>
          </p:txBody>
        </p:sp>
        <p:sp>
          <p:nvSpPr>
            <p:cNvPr id="83" name="Rectangle 82">
              <a:extLst>
                <a:ext uri="{FF2B5EF4-FFF2-40B4-BE49-F238E27FC236}">
                  <a16:creationId xmlns:a16="http://schemas.microsoft.com/office/drawing/2014/main" id="{B3BD8F3C-2A6C-4AA3-8571-7DA0FBEB71DC}"/>
                </a:ext>
              </a:extLst>
            </p:cNvPr>
            <p:cNvSpPr/>
            <p:nvPr/>
          </p:nvSpPr>
          <p:spPr>
            <a:xfrm>
              <a:off x="718449" y="2866547"/>
              <a:ext cx="5023234" cy="475488"/>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lvl="0" fontAlgn="auto">
                <a:spcBef>
                  <a:spcPts val="0"/>
                </a:spcBef>
                <a:spcAft>
                  <a:spcPts val="0"/>
                </a:spcAft>
                <a:defRPr/>
              </a:pPr>
              <a:r>
                <a:rPr lang="en-US" sz="1400" b="1">
                  <a:solidFill>
                    <a:srgbClr val="007CBA"/>
                  </a:solidFill>
                </a:rPr>
                <a:t>Existing standard interface specifications between IVDs and LISs are not implemented consistently across systems</a:t>
              </a:r>
              <a:endParaRPr kumimoji="0" lang="en-US" sz="1400" b="1" i="0" u="none" strike="noStrike" kern="1200" cap="none" spc="0" normalizeH="0" baseline="0" noProof="0">
                <a:ln>
                  <a:noFill/>
                </a:ln>
                <a:solidFill>
                  <a:schemeClr val="bg2"/>
                </a:solidFill>
                <a:effectLst/>
                <a:uLnTx/>
                <a:uFillTx/>
                <a:ea typeface="+mn-ea"/>
                <a:cs typeface="+mn-cs"/>
              </a:endParaRPr>
            </a:p>
          </p:txBody>
        </p:sp>
        <p:sp>
          <p:nvSpPr>
            <p:cNvPr id="84" name="Rectangle 83">
              <a:extLst>
                <a:ext uri="{FF2B5EF4-FFF2-40B4-BE49-F238E27FC236}">
                  <a16:creationId xmlns:a16="http://schemas.microsoft.com/office/drawing/2014/main" id="{0B2F2F4D-D554-45D7-823C-EF5738C0E8DA}"/>
                </a:ext>
              </a:extLst>
            </p:cNvPr>
            <p:cNvSpPr/>
            <p:nvPr/>
          </p:nvSpPr>
          <p:spPr>
            <a:xfrm>
              <a:off x="718450" y="3735825"/>
              <a:ext cx="4758371" cy="31923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lvl="0" fontAlgn="auto">
                <a:spcBef>
                  <a:spcPts val="0"/>
                </a:spcBef>
                <a:spcAft>
                  <a:spcPts val="0"/>
                </a:spcAft>
                <a:defRPr/>
              </a:pPr>
              <a:r>
                <a:rPr lang="en-US" sz="1400" b="1">
                  <a:solidFill>
                    <a:schemeClr val="bg2"/>
                  </a:solidFill>
                </a:rPr>
                <a:t>There is no hierarchy of concepts in the primary laboratory data standard</a:t>
              </a:r>
              <a:endParaRPr lang="en-US" sz="1400">
                <a:solidFill>
                  <a:srgbClr val="000000"/>
                </a:solidFill>
              </a:endParaRPr>
            </a:p>
          </p:txBody>
        </p:sp>
        <p:sp>
          <p:nvSpPr>
            <p:cNvPr id="115" name="Rectangle 114">
              <a:extLst>
                <a:ext uri="{FF2B5EF4-FFF2-40B4-BE49-F238E27FC236}">
                  <a16:creationId xmlns:a16="http://schemas.microsoft.com/office/drawing/2014/main" id="{09FB7523-CB61-4290-AA41-C137B175E49C}"/>
                </a:ext>
              </a:extLst>
            </p:cNvPr>
            <p:cNvSpPr/>
            <p:nvPr/>
          </p:nvSpPr>
          <p:spPr>
            <a:xfrm>
              <a:off x="461900" y="1588074"/>
              <a:ext cx="3565802" cy="313932"/>
            </a:xfrm>
            <a:prstGeom prst="rect">
              <a:avLst/>
            </a:prstGeom>
          </p:spPr>
          <p:txBody>
            <a:bodyPr wrap="square">
              <a:spAutoFit/>
            </a:bodyPr>
            <a:lstStyle/>
            <a:p>
              <a:pPr marL="0" marR="0" lvl="1" indent="0" algn="l" defTabSz="914400" rtl="0" eaLnBrk="0" fontAlgn="auto" latinLnBrk="0" hangingPunct="0">
                <a:lnSpc>
                  <a:spcPct val="90000"/>
                </a:lnSpc>
                <a:spcBef>
                  <a:spcPts val="300"/>
                </a:spcBef>
                <a:spcAft>
                  <a:spcPts val="0"/>
                </a:spcAft>
                <a:buClrTx/>
                <a:buSzPct val="100000"/>
                <a:buFontTx/>
                <a:buNone/>
                <a:tabLst>
                  <a:tab pos="1544187" algn="l"/>
                </a:tabLst>
                <a:defRPr/>
              </a:pPr>
              <a:r>
                <a:rPr lang="en-US" sz="1600" b="1" spc="100">
                  <a:solidFill>
                    <a:schemeClr val="accent5"/>
                  </a:solidFill>
                  <a:latin typeface="Arial Black" panose="020B0604020202020204" pitchFamily="34" charset="0"/>
                  <a:ea typeface="Open Sans Light" panose="020B0306030504020204" pitchFamily="34" charset="0"/>
                  <a:cs typeface="Arial Black" panose="020B0604020202020204" pitchFamily="34" charset="0"/>
                </a:rPr>
                <a:t>Industry</a:t>
              </a:r>
              <a:r>
                <a:rPr kumimoji="0" lang="en-US" sz="1600" b="1" u="none" strike="noStrike" kern="1200" cap="none" spc="100" normalizeH="0" baseline="0" noProof="0">
                  <a:ln>
                    <a:noFill/>
                  </a:ln>
                  <a:solidFill>
                    <a:schemeClr val="accent5"/>
                  </a:solidFill>
                  <a:effectLst/>
                  <a:uLnTx/>
                  <a:uFillTx/>
                  <a:latin typeface="Arial Black" panose="020B0604020202020204" pitchFamily="34" charset="0"/>
                  <a:ea typeface="Open Sans Light" panose="020B0306030504020204" pitchFamily="34" charset="0"/>
                  <a:cs typeface="Arial Black" panose="020B0604020202020204" pitchFamily="34" charset="0"/>
                </a:rPr>
                <a:t> Challenges</a:t>
              </a:r>
              <a:endParaRPr kumimoji="0" lang="en-US" b="1" u="none" strike="noStrike" kern="1200" cap="none" spc="100" normalizeH="0" baseline="0" noProof="0">
                <a:ln>
                  <a:noFill/>
                </a:ln>
                <a:solidFill>
                  <a:schemeClr val="accent5"/>
                </a:solidFill>
                <a:effectLst/>
                <a:uLnTx/>
                <a:uFillTx/>
                <a:latin typeface="Arial Black" panose="020B0604020202020204" pitchFamily="34" charset="0"/>
                <a:ea typeface="Open Sans Light" panose="020B0306030504020204" pitchFamily="34" charset="0"/>
                <a:cs typeface="Arial Black" panose="020B0604020202020204" pitchFamily="34" charset="0"/>
              </a:endParaRPr>
            </a:p>
          </p:txBody>
        </p:sp>
        <p:cxnSp>
          <p:nvCxnSpPr>
            <p:cNvPr id="116" name="Straight Connector 115">
              <a:extLst>
                <a:ext uri="{FF2B5EF4-FFF2-40B4-BE49-F238E27FC236}">
                  <a16:creationId xmlns:a16="http://schemas.microsoft.com/office/drawing/2014/main" id="{BA04AED2-7986-4F70-BF53-ACC1438A5063}"/>
                </a:ext>
              </a:extLst>
            </p:cNvPr>
            <p:cNvCxnSpPr>
              <a:cxnSpLocks/>
            </p:cNvCxnSpPr>
            <p:nvPr/>
          </p:nvCxnSpPr>
          <p:spPr>
            <a:xfrm>
              <a:off x="540359" y="1985571"/>
              <a:ext cx="530352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CF6E503-C095-421C-941D-1BE83CBE5AB3}"/>
                </a:ext>
              </a:extLst>
            </p:cNvPr>
            <p:cNvCxnSpPr/>
            <p:nvPr/>
          </p:nvCxnSpPr>
          <p:spPr>
            <a:xfrm>
              <a:off x="540359" y="2793577"/>
              <a:ext cx="530352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74977B99-B125-4A4F-9E8A-2F9681E45FA7}"/>
                </a:ext>
              </a:extLst>
            </p:cNvPr>
            <p:cNvCxnSpPr/>
            <p:nvPr/>
          </p:nvCxnSpPr>
          <p:spPr>
            <a:xfrm>
              <a:off x="540359" y="3601583"/>
              <a:ext cx="530352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1D64068-E9FC-47AC-993A-C18C68FF1D7E}"/>
                </a:ext>
              </a:extLst>
            </p:cNvPr>
            <p:cNvCxnSpPr/>
            <p:nvPr/>
          </p:nvCxnSpPr>
          <p:spPr>
            <a:xfrm>
              <a:off x="540359" y="4409589"/>
              <a:ext cx="530352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CD0056E2-4D89-4107-9331-12D736152C27}"/>
                </a:ext>
              </a:extLst>
            </p:cNvPr>
            <p:cNvCxnSpPr/>
            <p:nvPr/>
          </p:nvCxnSpPr>
          <p:spPr>
            <a:xfrm>
              <a:off x="540359" y="5217594"/>
              <a:ext cx="530352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5DE09646-FFFC-43C8-80B3-C5EF8D14AF9C}"/>
                </a:ext>
              </a:extLst>
            </p:cNvPr>
            <p:cNvSpPr/>
            <p:nvPr/>
          </p:nvSpPr>
          <p:spPr>
            <a:xfrm>
              <a:off x="718449" y="4514999"/>
              <a:ext cx="5086717" cy="40104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lvl="0" fontAlgn="auto">
                <a:spcBef>
                  <a:spcPts val="0"/>
                </a:spcBef>
                <a:spcAft>
                  <a:spcPts val="0"/>
                </a:spcAft>
                <a:defRPr/>
              </a:pPr>
              <a:r>
                <a:rPr lang="en-US" sz="1400" b="1">
                  <a:solidFill>
                    <a:schemeClr val="bg2"/>
                  </a:solidFill>
                </a:rPr>
                <a:t>Not all relevant and pertinent data elements are codified or even included in the current interface implementations </a:t>
              </a:r>
            </a:p>
          </p:txBody>
        </p:sp>
        <p:sp>
          <p:nvSpPr>
            <p:cNvPr id="45" name="Rectangle 44">
              <a:extLst>
                <a:ext uri="{FF2B5EF4-FFF2-40B4-BE49-F238E27FC236}">
                  <a16:creationId xmlns:a16="http://schemas.microsoft.com/office/drawing/2014/main" id="{0C84E3B5-AE31-658A-D863-BB1DADAA3EBB}"/>
                </a:ext>
              </a:extLst>
            </p:cNvPr>
            <p:cNvSpPr/>
            <p:nvPr/>
          </p:nvSpPr>
          <p:spPr>
            <a:xfrm>
              <a:off x="718450" y="2514874"/>
              <a:ext cx="5348939" cy="22637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a:solidFill>
                    <a:srgbClr val="000000"/>
                  </a:solidFill>
                </a:rPr>
                <a:t>Impact: </a:t>
              </a:r>
              <a:r>
                <a:rPr lang="en-US" sz="1050" i="1">
                  <a:solidFill>
                    <a:srgbClr val="000000"/>
                  </a:solidFill>
                </a:rPr>
                <a:t>significant variation in organization, categorization, and storing of results </a:t>
              </a:r>
              <a:endParaRPr kumimoji="0" lang="en-US" sz="1050" i="1" u="none" strike="noStrike" kern="1200" cap="none" spc="0" normalizeH="0" baseline="0" noProof="0">
                <a:ln>
                  <a:noFill/>
                </a:ln>
                <a:solidFill>
                  <a:schemeClr val="bg2"/>
                </a:solidFill>
                <a:effectLst/>
                <a:uLnTx/>
                <a:uFillTx/>
                <a:ea typeface="+mn-ea"/>
                <a:cs typeface="+mn-cs"/>
              </a:endParaRPr>
            </a:p>
          </p:txBody>
        </p:sp>
        <p:sp>
          <p:nvSpPr>
            <p:cNvPr id="46" name="Rectangle 45">
              <a:extLst>
                <a:ext uri="{FF2B5EF4-FFF2-40B4-BE49-F238E27FC236}">
                  <a16:creationId xmlns:a16="http://schemas.microsoft.com/office/drawing/2014/main" id="{6795A9DA-E6EF-F85F-DB06-16D0D1C1B5CD}"/>
                </a:ext>
              </a:extLst>
            </p:cNvPr>
            <p:cNvSpPr/>
            <p:nvPr/>
          </p:nvSpPr>
          <p:spPr>
            <a:xfrm>
              <a:off x="718450" y="3322068"/>
              <a:ext cx="5348939" cy="22637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i="1">
                  <a:solidFill>
                    <a:srgbClr val="000000"/>
                  </a:solidFill>
                </a:rPr>
                <a:t>Impact: </a:t>
              </a:r>
              <a:r>
                <a:rPr lang="en-US" sz="1050" i="1">
                  <a:solidFill>
                    <a:srgbClr val="000000"/>
                  </a:solidFill>
                </a:rPr>
                <a:t>there is room for manual translation and user-error</a:t>
              </a:r>
              <a:endParaRPr kumimoji="0" lang="en-US" sz="1050" i="1" u="none" strike="noStrike" kern="1200" cap="none" spc="0" normalizeH="0" baseline="0" noProof="0">
                <a:ln>
                  <a:noFill/>
                </a:ln>
                <a:solidFill>
                  <a:schemeClr val="bg2"/>
                </a:solidFill>
                <a:effectLst/>
                <a:uLnTx/>
                <a:uFillTx/>
                <a:ea typeface="+mn-ea"/>
                <a:cs typeface="+mn-cs"/>
              </a:endParaRPr>
            </a:p>
          </p:txBody>
        </p:sp>
        <p:sp>
          <p:nvSpPr>
            <p:cNvPr id="47" name="Rectangle 46">
              <a:extLst>
                <a:ext uri="{FF2B5EF4-FFF2-40B4-BE49-F238E27FC236}">
                  <a16:creationId xmlns:a16="http://schemas.microsoft.com/office/drawing/2014/main" id="{0B86F74C-4775-29B1-A078-B4E8EE9B5233}"/>
                </a:ext>
              </a:extLst>
            </p:cNvPr>
            <p:cNvSpPr/>
            <p:nvPr/>
          </p:nvSpPr>
          <p:spPr>
            <a:xfrm>
              <a:off x="718450" y="4119216"/>
              <a:ext cx="5162617" cy="22637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lvl="0" fontAlgn="auto">
                <a:spcBef>
                  <a:spcPts val="0"/>
                </a:spcBef>
                <a:spcAft>
                  <a:spcPts val="0"/>
                </a:spcAft>
                <a:defRPr/>
              </a:pPr>
              <a:r>
                <a:rPr lang="en-US" sz="1050" b="1" i="1">
                  <a:solidFill>
                    <a:srgbClr val="000000"/>
                  </a:solidFill>
                </a:rPr>
                <a:t>Impact: </a:t>
              </a:r>
              <a:r>
                <a:rPr lang="en-US" sz="1050" i="1">
                  <a:solidFill>
                    <a:srgbClr val="000000"/>
                  </a:solidFill>
                </a:rPr>
                <a:t>multiple available codes with varying levels of granularity for the same test </a:t>
              </a:r>
              <a:endParaRPr kumimoji="0" lang="en-US" sz="1050" i="1" u="none" strike="noStrike" kern="1200" cap="none" spc="0" normalizeH="0" baseline="0" noProof="0">
                <a:ln>
                  <a:noFill/>
                </a:ln>
                <a:solidFill>
                  <a:schemeClr val="bg2"/>
                </a:solidFill>
                <a:effectLst/>
                <a:uLnTx/>
                <a:uFillTx/>
                <a:ea typeface="+mn-ea"/>
                <a:cs typeface="+mn-cs"/>
              </a:endParaRPr>
            </a:p>
          </p:txBody>
        </p:sp>
        <p:sp>
          <p:nvSpPr>
            <p:cNvPr id="48" name="Rectangle 47">
              <a:extLst>
                <a:ext uri="{FF2B5EF4-FFF2-40B4-BE49-F238E27FC236}">
                  <a16:creationId xmlns:a16="http://schemas.microsoft.com/office/drawing/2014/main" id="{1692632F-3DD4-D155-BFD9-9170A5C88D77}"/>
                </a:ext>
              </a:extLst>
            </p:cNvPr>
            <p:cNvSpPr/>
            <p:nvPr/>
          </p:nvSpPr>
          <p:spPr>
            <a:xfrm>
              <a:off x="718450" y="4953635"/>
              <a:ext cx="5162617" cy="22637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lvl="0" fontAlgn="auto">
                <a:spcBef>
                  <a:spcPts val="0"/>
                </a:spcBef>
                <a:spcAft>
                  <a:spcPts val="0"/>
                </a:spcAft>
                <a:defRPr/>
              </a:pPr>
              <a:r>
                <a:rPr lang="en-US" sz="1050" b="1" i="1">
                  <a:solidFill>
                    <a:srgbClr val="000000"/>
                  </a:solidFill>
                </a:rPr>
                <a:t>Impact:</a:t>
              </a:r>
              <a:r>
                <a:rPr lang="en-US" sz="1050" i="1">
                  <a:solidFill>
                    <a:srgbClr val="000000"/>
                  </a:solidFill>
                </a:rPr>
                <a:t> valuable, useful information is not captured or codified</a:t>
              </a:r>
              <a:endParaRPr kumimoji="0" lang="en-US" sz="1050" i="1" u="none" strike="noStrike" kern="1200" cap="none" spc="0" normalizeH="0" baseline="0" noProof="0">
                <a:ln>
                  <a:noFill/>
                </a:ln>
                <a:solidFill>
                  <a:schemeClr val="bg2"/>
                </a:solidFill>
                <a:effectLst/>
                <a:uLnTx/>
                <a:uFillTx/>
                <a:ea typeface="+mn-ea"/>
                <a:cs typeface="+mn-cs"/>
              </a:endParaRPr>
            </a:p>
          </p:txBody>
        </p:sp>
      </p:grpSp>
      <p:sp>
        <p:nvSpPr>
          <p:cNvPr id="122" name="object 12">
            <a:extLst>
              <a:ext uri="{FF2B5EF4-FFF2-40B4-BE49-F238E27FC236}">
                <a16:creationId xmlns:a16="http://schemas.microsoft.com/office/drawing/2014/main" id="{DDF0615B-FF3F-4E32-A868-37D0D0D3D664}"/>
              </a:ext>
            </a:extLst>
          </p:cNvPr>
          <p:cNvSpPr/>
          <p:nvPr/>
        </p:nvSpPr>
        <p:spPr>
          <a:xfrm>
            <a:off x="6087366" y="1985572"/>
            <a:ext cx="651694" cy="3232020"/>
          </a:xfrm>
          <a:custGeom>
            <a:avLst/>
            <a:gdLst/>
            <a:ahLst/>
            <a:cxnLst/>
            <a:rect l="l" t="t" r="r" b="b"/>
            <a:pathLst>
              <a:path w="749935" h="3836035">
                <a:moveTo>
                  <a:pt x="240233" y="0"/>
                </a:moveTo>
                <a:lnTo>
                  <a:pt x="0" y="0"/>
                </a:lnTo>
                <a:lnTo>
                  <a:pt x="509574" y="1917954"/>
                </a:lnTo>
                <a:lnTo>
                  <a:pt x="0" y="3835908"/>
                </a:lnTo>
                <a:lnTo>
                  <a:pt x="240233" y="3835908"/>
                </a:lnTo>
                <a:lnTo>
                  <a:pt x="749808" y="1917954"/>
                </a:lnTo>
                <a:lnTo>
                  <a:pt x="240233" y="0"/>
                </a:lnTo>
                <a:close/>
              </a:path>
            </a:pathLst>
          </a:custGeom>
          <a:solidFill>
            <a:schemeClr val="bg1">
              <a:lumMod val="95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lumMod val="50000"/>
                </a:prstClr>
              </a:solidFill>
              <a:effectLst/>
              <a:uLnTx/>
              <a:uFillTx/>
              <a:latin typeface="+mj-lt"/>
              <a:ea typeface="+mn-ea"/>
              <a:cs typeface="+mn-cs"/>
            </a:endParaRPr>
          </a:p>
        </p:txBody>
      </p:sp>
      <p:grpSp>
        <p:nvGrpSpPr>
          <p:cNvPr id="3" name="Group 2">
            <a:extLst>
              <a:ext uri="{FF2B5EF4-FFF2-40B4-BE49-F238E27FC236}">
                <a16:creationId xmlns:a16="http://schemas.microsoft.com/office/drawing/2014/main" id="{DFF9E3B3-BC6D-7F58-B856-1745C57E6943}"/>
              </a:ext>
            </a:extLst>
          </p:cNvPr>
          <p:cNvGrpSpPr/>
          <p:nvPr/>
        </p:nvGrpSpPr>
        <p:grpSpPr>
          <a:xfrm>
            <a:off x="7069726" y="2017472"/>
            <a:ext cx="4512674" cy="912705"/>
            <a:chOff x="7069726" y="1978602"/>
            <a:chExt cx="4512674" cy="912705"/>
          </a:xfrm>
        </p:grpSpPr>
        <p:sp>
          <p:nvSpPr>
            <p:cNvPr id="77" name="Rectangle 76">
              <a:extLst>
                <a:ext uri="{FF2B5EF4-FFF2-40B4-BE49-F238E27FC236}">
                  <a16:creationId xmlns:a16="http://schemas.microsoft.com/office/drawing/2014/main" id="{A7F25258-3DBD-403B-A194-1BC4958AD24E}"/>
                </a:ext>
              </a:extLst>
            </p:cNvPr>
            <p:cNvSpPr/>
            <p:nvPr/>
          </p:nvSpPr>
          <p:spPr>
            <a:xfrm>
              <a:off x="7845647" y="2040083"/>
              <a:ext cx="3736753" cy="85122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2"/>
                  </a:solidFill>
                  <a:latin typeface="+mj-lt"/>
                  <a:ea typeface="Open Sans Light" panose="020B0306030504020204" pitchFamily="34" charset="0"/>
                  <a:cs typeface="Open Sans Light" panose="020B0306030504020204" pitchFamily="34" charset="0"/>
                </a:rPr>
                <a:t>Patient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ea typeface="Open Sans Light" panose="020B0306030504020204" pitchFamily="34" charset="0"/>
                  <a:cs typeface="Open Sans Light" panose="020B0306030504020204" pitchFamily="34" charset="0"/>
                </a:rPr>
                <a:t>Inaccurate data raises risk of patient harm and impeded care coordination</a:t>
              </a:r>
              <a:endParaRPr kumimoji="0" lang="en-US" sz="1800" i="0" u="none" strike="noStrike" kern="1200" cap="none" spc="0" normalizeH="0" baseline="0" noProof="0">
                <a:ln>
                  <a:noFill/>
                </a:ln>
                <a:solidFill>
                  <a:schemeClr val="bg2"/>
                </a:solidFill>
                <a:effectLst/>
                <a:uLnTx/>
                <a:uFillTx/>
                <a:ea typeface="Open Sans Light" panose="020B0306030504020204" pitchFamily="34" charset="0"/>
                <a:cs typeface="Open Sans Light" panose="020B0306030504020204" pitchFamily="34" charset="0"/>
              </a:endParaRPr>
            </a:p>
          </p:txBody>
        </p:sp>
        <p:cxnSp>
          <p:nvCxnSpPr>
            <p:cNvPr id="102" name="Straight Connector 101">
              <a:extLst>
                <a:ext uri="{FF2B5EF4-FFF2-40B4-BE49-F238E27FC236}">
                  <a16:creationId xmlns:a16="http://schemas.microsoft.com/office/drawing/2014/main" id="{F2A17B0F-1B9C-4247-8F05-D16D9D950F3B}"/>
                </a:ext>
              </a:extLst>
            </p:cNvPr>
            <p:cNvCxnSpPr/>
            <p:nvPr/>
          </p:nvCxnSpPr>
          <p:spPr>
            <a:xfrm>
              <a:off x="7847710" y="1978602"/>
              <a:ext cx="701040"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0EA8600C-7B14-42DF-BA2F-11479269C752}"/>
                </a:ext>
              </a:extLst>
            </p:cNvPr>
            <p:cNvGrpSpPr>
              <a:grpSpLocks noChangeAspect="1"/>
            </p:cNvGrpSpPr>
            <p:nvPr/>
          </p:nvGrpSpPr>
          <p:grpSpPr>
            <a:xfrm>
              <a:off x="7069726" y="2088405"/>
              <a:ext cx="626786" cy="627804"/>
              <a:chOff x="9356726" y="738716"/>
              <a:chExt cx="522288" cy="520700"/>
            </a:xfrm>
            <a:solidFill>
              <a:schemeClr val="accent1"/>
            </a:solidFill>
          </p:grpSpPr>
          <p:sp>
            <p:nvSpPr>
              <p:cNvPr id="124" name="Freeform 26">
                <a:extLst>
                  <a:ext uri="{FF2B5EF4-FFF2-40B4-BE49-F238E27FC236}">
                    <a16:creationId xmlns:a16="http://schemas.microsoft.com/office/drawing/2014/main" id="{54F068AC-5B4E-4E11-96E0-F461B1EED0C0}"/>
                  </a:ext>
                </a:extLst>
              </p:cNvPr>
              <p:cNvSpPr>
                <a:spLocks noEditPoints="1"/>
              </p:cNvSpPr>
              <p:nvPr/>
            </p:nvSpPr>
            <p:spPr bwMode="auto">
              <a:xfrm>
                <a:off x="9356726" y="738716"/>
                <a:ext cx="522288" cy="520700"/>
              </a:xfrm>
              <a:custGeom>
                <a:avLst/>
                <a:gdLst>
                  <a:gd name="T0" fmla="*/ 311 w 658"/>
                  <a:gd name="T1" fmla="*/ 657 h 657"/>
                  <a:gd name="T2" fmla="*/ 263 w 658"/>
                  <a:gd name="T3" fmla="*/ 650 h 657"/>
                  <a:gd name="T4" fmla="*/ 201 w 658"/>
                  <a:gd name="T5" fmla="*/ 631 h 657"/>
                  <a:gd name="T6" fmla="*/ 119 w 658"/>
                  <a:gd name="T7" fmla="*/ 582 h 657"/>
                  <a:gd name="T8" fmla="*/ 56 w 658"/>
                  <a:gd name="T9" fmla="*/ 512 h 657"/>
                  <a:gd name="T10" fmla="*/ 15 w 658"/>
                  <a:gd name="T11" fmla="*/ 426 h 657"/>
                  <a:gd name="T12" fmla="*/ 4 w 658"/>
                  <a:gd name="T13" fmla="*/ 379 h 657"/>
                  <a:gd name="T14" fmla="*/ 0 w 658"/>
                  <a:gd name="T15" fmla="*/ 328 h 657"/>
                  <a:gd name="T16" fmla="*/ 3 w 658"/>
                  <a:gd name="T17" fmla="*/ 294 h 657"/>
                  <a:gd name="T18" fmla="*/ 11 w 658"/>
                  <a:gd name="T19" fmla="*/ 246 h 657"/>
                  <a:gd name="T20" fmla="*/ 40 w 658"/>
                  <a:gd name="T21" fmla="*/ 172 h 657"/>
                  <a:gd name="T22" fmla="*/ 97 w 658"/>
                  <a:gd name="T23" fmla="*/ 96 h 657"/>
                  <a:gd name="T24" fmla="*/ 172 w 658"/>
                  <a:gd name="T25" fmla="*/ 39 h 657"/>
                  <a:gd name="T26" fmla="*/ 247 w 658"/>
                  <a:gd name="T27" fmla="*/ 10 h 657"/>
                  <a:gd name="T28" fmla="*/ 295 w 658"/>
                  <a:gd name="T29" fmla="*/ 2 h 657"/>
                  <a:gd name="T30" fmla="*/ 329 w 658"/>
                  <a:gd name="T31" fmla="*/ 0 h 657"/>
                  <a:gd name="T32" fmla="*/ 379 w 658"/>
                  <a:gd name="T33" fmla="*/ 3 h 657"/>
                  <a:gd name="T34" fmla="*/ 427 w 658"/>
                  <a:gd name="T35" fmla="*/ 15 h 657"/>
                  <a:gd name="T36" fmla="*/ 513 w 658"/>
                  <a:gd name="T37" fmla="*/ 55 h 657"/>
                  <a:gd name="T38" fmla="*/ 583 w 658"/>
                  <a:gd name="T39" fmla="*/ 120 h 657"/>
                  <a:gd name="T40" fmla="*/ 632 w 658"/>
                  <a:gd name="T41" fmla="*/ 200 h 657"/>
                  <a:gd name="T42" fmla="*/ 651 w 658"/>
                  <a:gd name="T43" fmla="*/ 262 h 657"/>
                  <a:gd name="T44" fmla="*/ 656 w 658"/>
                  <a:gd name="T45" fmla="*/ 312 h 657"/>
                  <a:gd name="T46" fmla="*/ 656 w 658"/>
                  <a:gd name="T47" fmla="*/ 345 h 657"/>
                  <a:gd name="T48" fmla="*/ 651 w 658"/>
                  <a:gd name="T49" fmla="*/ 395 h 657"/>
                  <a:gd name="T50" fmla="*/ 632 w 658"/>
                  <a:gd name="T51" fmla="*/ 457 h 657"/>
                  <a:gd name="T52" fmla="*/ 583 w 658"/>
                  <a:gd name="T53" fmla="*/ 537 h 657"/>
                  <a:gd name="T54" fmla="*/ 513 w 658"/>
                  <a:gd name="T55" fmla="*/ 601 h 657"/>
                  <a:gd name="T56" fmla="*/ 427 w 658"/>
                  <a:gd name="T57" fmla="*/ 642 h 657"/>
                  <a:gd name="T58" fmla="*/ 379 w 658"/>
                  <a:gd name="T59" fmla="*/ 653 h 657"/>
                  <a:gd name="T60" fmla="*/ 329 w 658"/>
                  <a:gd name="T61" fmla="*/ 657 h 657"/>
                  <a:gd name="T62" fmla="*/ 329 w 658"/>
                  <a:gd name="T63" fmla="*/ 38 h 657"/>
                  <a:gd name="T64" fmla="*/ 243 w 658"/>
                  <a:gd name="T65" fmla="*/ 50 h 657"/>
                  <a:gd name="T66" fmla="*/ 166 w 658"/>
                  <a:gd name="T67" fmla="*/ 88 h 657"/>
                  <a:gd name="T68" fmla="*/ 105 w 658"/>
                  <a:gd name="T69" fmla="*/ 144 h 657"/>
                  <a:gd name="T70" fmla="*/ 60 w 658"/>
                  <a:gd name="T71" fmla="*/ 215 h 657"/>
                  <a:gd name="T72" fmla="*/ 39 w 658"/>
                  <a:gd name="T73" fmla="*/ 298 h 657"/>
                  <a:gd name="T74" fmla="*/ 39 w 658"/>
                  <a:gd name="T75" fmla="*/ 359 h 657"/>
                  <a:gd name="T76" fmla="*/ 60 w 658"/>
                  <a:gd name="T77" fmla="*/ 442 h 657"/>
                  <a:gd name="T78" fmla="*/ 105 w 658"/>
                  <a:gd name="T79" fmla="*/ 513 h 657"/>
                  <a:gd name="T80" fmla="*/ 166 w 658"/>
                  <a:gd name="T81" fmla="*/ 570 h 657"/>
                  <a:gd name="T82" fmla="*/ 243 w 658"/>
                  <a:gd name="T83" fmla="*/ 606 h 657"/>
                  <a:gd name="T84" fmla="*/ 329 w 658"/>
                  <a:gd name="T85" fmla="*/ 619 h 657"/>
                  <a:gd name="T86" fmla="*/ 388 w 658"/>
                  <a:gd name="T87" fmla="*/ 614 h 657"/>
                  <a:gd name="T88" fmla="*/ 467 w 658"/>
                  <a:gd name="T89" fmla="*/ 584 h 657"/>
                  <a:gd name="T90" fmla="*/ 534 w 658"/>
                  <a:gd name="T91" fmla="*/ 535 h 657"/>
                  <a:gd name="T92" fmla="*/ 585 w 658"/>
                  <a:gd name="T93" fmla="*/ 468 h 657"/>
                  <a:gd name="T94" fmla="*/ 613 w 658"/>
                  <a:gd name="T95" fmla="*/ 387 h 657"/>
                  <a:gd name="T96" fmla="*/ 620 w 658"/>
                  <a:gd name="T97" fmla="*/ 328 h 657"/>
                  <a:gd name="T98" fmla="*/ 607 w 658"/>
                  <a:gd name="T99" fmla="*/ 242 h 657"/>
                  <a:gd name="T100" fmla="*/ 571 w 658"/>
                  <a:gd name="T101" fmla="*/ 166 h 657"/>
                  <a:gd name="T102" fmla="*/ 514 w 658"/>
                  <a:gd name="T103" fmla="*/ 104 h 657"/>
                  <a:gd name="T104" fmla="*/ 442 w 658"/>
                  <a:gd name="T105" fmla="*/ 61 h 657"/>
                  <a:gd name="T106" fmla="*/ 358 w 658"/>
                  <a:gd name="T107" fmla="*/ 3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7">
                    <a:moveTo>
                      <a:pt x="329" y="657"/>
                    </a:moveTo>
                    <a:lnTo>
                      <a:pt x="329" y="657"/>
                    </a:lnTo>
                    <a:lnTo>
                      <a:pt x="311" y="657"/>
                    </a:lnTo>
                    <a:lnTo>
                      <a:pt x="295" y="656"/>
                    </a:lnTo>
                    <a:lnTo>
                      <a:pt x="279" y="653"/>
                    </a:lnTo>
                    <a:lnTo>
                      <a:pt x="263" y="650"/>
                    </a:lnTo>
                    <a:lnTo>
                      <a:pt x="247" y="646"/>
                    </a:lnTo>
                    <a:lnTo>
                      <a:pt x="231" y="642"/>
                    </a:lnTo>
                    <a:lnTo>
                      <a:pt x="201" y="631"/>
                    </a:lnTo>
                    <a:lnTo>
                      <a:pt x="172" y="618"/>
                    </a:lnTo>
                    <a:lnTo>
                      <a:pt x="145" y="601"/>
                    </a:lnTo>
                    <a:lnTo>
                      <a:pt x="119" y="582"/>
                    </a:lnTo>
                    <a:lnTo>
                      <a:pt x="97" y="560"/>
                    </a:lnTo>
                    <a:lnTo>
                      <a:pt x="75" y="537"/>
                    </a:lnTo>
                    <a:lnTo>
                      <a:pt x="56" y="512"/>
                    </a:lnTo>
                    <a:lnTo>
                      <a:pt x="40" y="485"/>
                    </a:lnTo>
                    <a:lnTo>
                      <a:pt x="27" y="457"/>
                    </a:lnTo>
                    <a:lnTo>
                      <a:pt x="15" y="426"/>
                    </a:lnTo>
                    <a:lnTo>
                      <a:pt x="11" y="410"/>
                    </a:lnTo>
                    <a:lnTo>
                      <a:pt x="7" y="395"/>
                    </a:lnTo>
                    <a:lnTo>
                      <a:pt x="4" y="379"/>
                    </a:lnTo>
                    <a:lnTo>
                      <a:pt x="3" y="362"/>
                    </a:lnTo>
                    <a:lnTo>
                      <a:pt x="1" y="345"/>
                    </a:lnTo>
                    <a:lnTo>
                      <a:pt x="0" y="328"/>
                    </a:lnTo>
                    <a:lnTo>
                      <a:pt x="0" y="328"/>
                    </a:lnTo>
                    <a:lnTo>
                      <a:pt x="1" y="312"/>
                    </a:lnTo>
                    <a:lnTo>
                      <a:pt x="3" y="294"/>
                    </a:lnTo>
                    <a:lnTo>
                      <a:pt x="4" y="278"/>
                    </a:lnTo>
                    <a:lnTo>
                      <a:pt x="7" y="262"/>
                    </a:lnTo>
                    <a:lnTo>
                      <a:pt x="11" y="246"/>
                    </a:lnTo>
                    <a:lnTo>
                      <a:pt x="15" y="231"/>
                    </a:lnTo>
                    <a:lnTo>
                      <a:pt x="27" y="200"/>
                    </a:lnTo>
                    <a:lnTo>
                      <a:pt x="40" y="172"/>
                    </a:lnTo>
                    <a:lnTo>
                      <a:pt x="56" y="145"/>
                    </a:lnTo>
                    <a:lnTo>
                      <a:pt x="75" y="120"/>
                    </a:lnTo>
                    <a:lnTo>
                      <a:pt x="97" y="96"/>
                    </a:lnTo>
                    <a:lnTo>
                      <a:pt x="119" y="76"/>
                    </a:lnTo>
                    <a:lnTo>
                      <a:pt x="145" y="55"/>
                    </a:lnTo>
                    <a:lnTo>
                      <a:pt x="172" y="39"/>
                    </a:lnTo>
                    <a:lnTo>
                      <a:pt x="201" y="26"/>
                    </a:lnTo>
                    <a:lnTo>
                      <a:pt x="231" y="15"/>
                    </a:lnTo>
                    <a:lnTo>
                      <a:pt x="247" y="10"/>
                    </a:lnTo>
                    <a:lnTo>
                      <a:pt x="263" y="7"/>
                    </a:lnTo>
                    <a:lnTo>
                      <a:pt x="279" y="3"/>
                    </a:lnTo>
                    <a:lnTo>
                      <a:pt x="295" y="2"/>
                    </a:lnTo>
                    <a:lnTo>
                      <a:pt x="311" y="0"/>
                    </a:lnTo>
                    <a:lnTo>
                      <a:pt x="329" y="0"/>
                    </a:lnTo>
                    <a:lnTo>
                      <a:pt x="329" y="0"/>
                    </a:lnTo>
                    <a:lnTo>
                      <a:pt x="346" y="0"/>
                    </a:lnTo>
                    <a:lnTo>
                      <a:pt x="362" y="2"/>
                    </a:lnTo>
                    <a:lnTo>
                      <a:pt x="379" y="3"/>
                    </a:lnTo>
                    <a:lnTo>
                      <a:pt x="395" y="7"/>
                    </a:lnTo>
                    <a:lnTo>
                      <a:pt x="411" y="10"/>
                    </a:lnTo>
                    <a:lnTo>
                      <a:pt x="427" y="15"/>
                    </a:lnTo>
                    <a:lnTo>
                      <a:pt x="456" y="26"/>
                    </a:lnTo>
                    <a:lnTo>
                      <a:pt x="486" y="39"/>
                    </a:lnTo>
                    <a:lnTo>
                      <a:pt x="513" y="55"/>
                    </a:lnTo>
                    <a:lnTo>
                      <a:pt x="538" y="76"/>
                    </a:lnTo>
                    <a:lnTo>
                      <a:pt x="561" y="96"/>
                    </a:lnTo>
                    <a:lnTo>
                      <a:pt x="583" y="120"/>
                    </a:lnTo>
                    <a:lnTo>
                      <a:pt x="601" y="145"/>
                    </a:lnTo>
                    <a:lnTo>
                      <a:pt x="617" y="172"/>
                    </a:lnTo>
                    <a:lnTo>
                      <a:pt x="632" y="200"/>
                    </a:lnTo>
                    <a:lnTo>
                      <a:pt x="643" y="231"/>
                    </a:lnTo>
                    <a:lnTo>
                      <a:pt x="647" y="246"/>
                    </a:lnTo>
                    <a:lnTo>
                      <a:pt x="651" y="262"/>
                    </a:lnTo>
                    <a:lnTo>
                      <a:pt x="654" y="278"/>
                    </a:lnTo>
                    <a:lnTo>
                      <a:pt x="656" y="294"/>
                    </a:lnTo>
                    <a:lnTo>
                      <a:pt x="656" y="312"/>
                    </a:lnTo>
                    <a:lnTo>
                      <a:pt x="658" y="328"/>
                    </a:lnTo>
                    <a:lnTo>
                      <a:pt x="658" y="328"/>
                    </a:lnTo>
                    <a:lnTo>
                      <a:pt x="656" y="345"/>
                    </a:lnTo>
                    <a:lnTo>
                      <a:pt x="656" y="362"/>
                    </a:lnTo>
                    <a:lnTo>
                      <a:pt x="654" y="379"/>
                    </a:lnTo>
                    <a:lnTo>
                      <a:pt x="651" y="395"/>
                    </a:lnTo>
                    <a:lnTo>
                      <a:pt x="647" y="410"/>
                    </a:lnTo>
                    <a:lnTo>
                      <a:pt x="643" y="426"/>
                    </a:lnTo>
                    <a:lnTo>
                      <a:pt x="632" y="457"/>
                    </a:lnTo>
                    <a:lnTo>
                      <a:pt x="617" y="485"/>
                    </a:lnTo>
                    <a:lnTo>
                      <a:pt x="601" y="512"/>
                    </a:lnTo>
                    <a:lnTo>
                      <a:pt x="583" y="537"/>
                    </a:lnTo>
                    <a:lnTo>
                      <a:pt x="561" y="560"/>
                    </a:lnTo>
                    <a:lnTo>
                      <a:pt x="538" y="582"/>
                    </a:lnTo>
                    <a:lnTo>
                      <a:pt x="513" y="601"/>
                    </a:lnTo>
                    <a:lnTo>
                      <a:pt x="486" y="618"/>
                    </a:lnTo>
                    <a:lnTo>
                      <a:pt x="456" y="631"/>
                    </a:lnTo>
                    <a:lnTo>
                      <a:pt x="427" y="642"/>
                    </a:lnTo>
                    <a:lnTo>
                      <a:pt x="411" y="646"/>
                    </a:lnTo>
                    <a:lnTo>
                      <a:pt x="395" y="650"/>
                    </a:lnTo>
                    <a:lnTo>
                      <a:pt x="379" y="653"/>
                    </a:lnTo>
                    <a:lnTo>
                      <a:pt x="362" y="656"/>
                    </a:lnTo>
                    <a:lnTo>
                      <a:pt x="346" y="657"/>
                    </a:lnTo>
                    <a:lnTo>
                      <a:pt x="329" y="657"/>
                    </a:lnTo>
                    <a:lnTo>
                      <a:pt x="329" y="657"/>
                    </a:lnTo>
                    <a:close/>
                    <a:moveTo>
                      <a:pt x="329" y="38"/>
                    </a:moveTo>
                    <a:lnTo>
                      <a:pt x="329" y="38"/>
                    </a:lnTo>
                    <a:lnTo>
                      <a:pt x="299" y="39"/>
                    </a:lnTo>
                    <a:lnTo>
                      <a:pt x="270" y="43"/>
                    </a:lnTo>
                    <a:lnTo>
                      <a:pt x="243" y="50"/>
                    </a:lnTo>
                    <a:lnTo>
                      <a:pt x="216" y="61"/>
                    </a:lnTo>
                    <a:lnTo>
                      <a:pt x="191" y="73"/>
                    </a:lnTo>
                    <a:lnTo>
                      <a:pt x="166" y="88"/>
                    </a:lnTo>
                    <a:lnTo>
                      <a:pt x="144" y="104"/>
                    </a:lnTo>
                    <a:lnTo>
                      <a:pt x="123" y="123"/>
                    </a:lnTo>
                    <a:lnTo>
                      <a:pt x="105" y="144"/>
                    </a:lnTo>
                    <a:lnTo>
                      <a:pt x="87" y="166"/>
                    </a:lnTo>
                    <a:lnTo>
                      <a:pt x="72" y="190"/>
                    </a:lnTo>
                    <a:lnTo>
                      <a:pt x="60" y="215"/>
                    </a:lnTo>
                    <a:lnTo>
                      <a:pt x="51" y="242"/>
                    </a:lnTo>
                    <a:lnTo>
                      <a:pt x="44" y="270"/>
                    </a:lnTo>
                    <a:lnTo>
                      <a:pt x="39" y="298"/>
                    </a:lnTo>
                    <a:lnTo>
                      <a:pt x="38" y="328"/>
                    </a:lnTo>
                    <a:lnTo>
                      <a:pt x="38" y="328"/>
                    </a:lnTo>
                    <a:lnTo>
                      <a:pt x="39" y="359"/>
                    </a:lnTo>
                    <a:lnTo>
                      <a:pt x="44" y="387"/>
                    </a:lnTo>
                    <a:lnTo>
                      <a:pt x="51" y="415"/>
                    </a:lnTo>
                    <a:lnTo>
                      <a:pt x="60" y="442"/>
                    </a:lnTo>
                    <a:lnTo>
                      <a:pt x="72" y="468"/>
                    </a:lnTo>
                    <a:lnTo>
                      <a:pt x="87" y="490"/>
                    </a:lnTo>
                    <a:lnTo>
                      <a:pt x="105" y="513"/>
                    </a:lnTo>
                    <a:lnTo>
                      <a:pt x="123" y="535"/>
                    </a:lnTo>
                    <a:lnTo>
                      <a:pt x="144" y="554"/>
                    </a:lnTo>
                    <a:lnTo>
                      <a:pt x="166" y="570"/>
                    </a:lnTo>
                    <a:lnTo>
                      <a:pt x="191" y="584"/>
                    </a:lnTo>
                    <a:lnTo>
                      <a:pt x="216" y="596"/>
                    </a:lnTo>
                    <a:lnTo>
                      <a:pt x="243" y="606"/>
                    </a:lnTo>
                    <a:lnTo>
                      <a:pt x="270" y="614"/>
                    </a:lnTo>
                    <a:lnTo>
                      <a:pt x="299" y="618"/>
                    </a:lnTo>
                    <a:lnTo>
                      <a:pt x="329" y="619"/>
                    </a:lnTo>
                    <a:lnTo>
                      <a:pt x="329" y="619"/>
                    </a:lnTo>
                    <a:lnTo>
                      <a:pt x="358" y="618"/>
                    </a:lnTo>
                    <a:lnTo>
                      <a:pt x="388" y="614"/>
                    </a:lnTo>
                    <a:lnTo>
                      <a:pt x="415" y="606"/>
                    </a:lnTo>
                    <a:lnTo>
                      <a:pt x="442" y="596"/>
                    </a:lnTo>
                    <a:lnTo>
                      <a:pt x="467" y="584"/>
                    </a:lnTo>
                    <a:lnTo>
                      <a:pt x="491" y="570"/>
                    </a:lnTo>
                    <a:lnTo>
                      <a:pt x="514" y="554"/>
                    </a:lnTo>
                    <a:lnTo>
                      <a:pt x="534" y="535"/>
                    </a:lnTo>
                    <a:lnTo>
                      <a:pt x="553" y="513"/>
                    </a:lnTo>
                    <a:lnTo>
                      <a:pt x="571" y="490"/>
                    </a:lnTo>
                    <a:lnTo>
                      <a:pt x="585" y="468"/>
                    </a:lnTo>
                    <a:lnTo>
                      <a:pt x="597" y="442"/>
                    </a:lnTo>
                    <a:lnTo>
                      <a:pt x="607" y="415"/>
                    </a:lnTo>
                    <a:lnTo>
                      <a:pt x="613" y="387"/>
                    </a:lnTo>
                    <a:lnTo>
                      <a:pt x="619" y="359"/>
                    </a:lnTo>
                    <a:lnTo>
                      <a:pt x="620" y="328"/>
                    </a:lnTo>
                    <a:lnTo>
                      <a:pt x="620" y="328"/>
                    </a:lnTo>
                    <a:lnTo>
                      <a:pt x="619" y="298"/>
                    </a:lnTo>
                    <a:lnTo>
                      <a:pt x="613" y="270"/>
                    </a:lnTo>
                    <a:lnTo>
                      <a:pt x="607" y="242"/>
                    </a:lnTo>
                    <a:lnTo>
                      <a:pt x="597" y="215"/>
                    </a:lnTo>
                    <a:lnTo>
                      <a:pt x="585" y="190"/>
                    </a:lnTo>
                    <a:lnTo>
                      <a:pt x="571" y="166"/>
                    </a:lnTo>
                    <a:lnTo>
                      <a:pt x="553" y="144"/>
                    </a:lnTo>
                    <a:lnTo>
                      <a:pt x="534" y="123"/>
                    </a:lnTo>
                    <a:lnTo>
                      <a:pt x="514" y="104"/>
                    </a:lnTo>
                    <a:lnTo>
                      <a:pt x="491" y="88"/>
                    </a:lnTo>
                    <a:lnTo>
                      <a:pt x="467" y="73"/>
                    </a:lnTo>
                    <a:lnTo>
                      <a:pt x="442" y="61"/>
                    </a:lnTo>
                    <a:lnTo>
                      <a:pt x="415" y="50"/>
                    </a:lnTo>
                    <a:lnTo>
                      <a:pt x="388" y="43"/>
                    </a:lnTo>
                    <a:lnTo>
                      <a:pt x="358" y="39"/>
                    </a:lnTo>
                    <a:lnTo>
                      <a:pt x="329" y="38"/>
                    </a:lnTo>
                    <a:lnTo>
                      <a:pt x="329" y="3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28">
                <a:extLst>
                  <a:ext uri="{FF2B5EF4-FFF2-40B4-BE49-F238E27FC236}">
                    <a16:creationId xmlns:a16="http://schemas.microsoft.com/office/drawing/2014/main" id="{3B0084AE-5FC8-4FFA-A444-5639970BEB7F}"/>
                  </a:ext>
                </a:extLst>
              </p:cNvPr>
              <p:cNvSpPr>
                <a:spLocks noEditPoints="1"/>
              </p:cNvSpPr>
              <p:nvPr/>
            </p:nvSpPr>
            <p:spPr bwMode="auto">
              <a:xfrm>
                <a:off x="9512301" y="892703"/>
                <a:ext cx="212725" cy="212725"/>
              </a:xfrm>
              <a:custGeom>
                <a:avLst/>
                <a:gdLst>
                  <a:gd name="T0" fmla="*/ 263 w 268"/>
                  <a:gd name="T1" fmla="*/ 0 h 267"/>
                  <a:gd name="T2" fmla="*/ 5 w 268"/>
                  <a:gd name="T3" fmla="*/ 0 h 267"/>
                  <a:gd name="T4" fmla="*/ 5 w 268"/>
                  <a:gd name="T5" fmla="*/ 0 h 267"/>
                  <a:gd name="T6" fmla="*/ 1 w 268"/>
                  <a:gd name="T7" fmla="*/ 1 h 267"/>
                  <a:gd name="T8" fmla="*/ 0 w 268"/>
                  <a:gd name="T9" fmla="*/ 4 h 267"/>
                  <a:gd name="T10" fmla="*/ 0 w 268"/>
                  <a:gd name="T11" fmla="*/ 263 h 267"/>
                  <a:gd name="T12" fmla="*/ 0 w 268"/>
                  <a:gd name="T13" fmla="*/ 263 h 267"/>
                  <a:gd name="T14" fmla="*/ 1 w 268"/>
                  <a:gd name="T15" fmla="*/ 266 h 267"/>
                  <a:gd name="T16" fmla="*/ 5 w 268"/>
                  <a:gd name="T17" fmla="*/ 267 h 267"/>
                  <a:gd name="T18" fmla="*/ 263 w 268"/>
                  <a:gd name="T19" fmla="*/ 267 h 267"/>
                  <a:gd name="T20" fmla="*/ 263 w 268"/>
                  <a:gd name="T21" fmla="*/ 267 h 267"/>
                  <a:gd name="T22" fmla="*/ 267 w 268"/>
                  <a:gd name="T23" fmla="*/ 266 h 267"/>
                  <a:gd name="T24" fmla="*/ 268 w 268"/>
                  <a:gd name="T25" fmla="*/ 263 h 267"/>
                  <a:gd name="T26" fmla="*/ 268 w 268"/>
                  <a:gd name="T27" fmla="*/ 4 h 267"/>
                  <a:gd name="T28" fmla="*/ 268 w 268"/>
                  <a:gd name="T29" fmla="*/ 4 h 267"/>
                  <a:gd name="T30" fmla="*/ 267 w 268"/>
                  <a:gd name="T31" fmla="*/ 1 h 267"/>
                  <a:gd name="T32" fmla="*/ 263 w 268"/>
                  <a:gd name="T33" fmla="*/ 0 h 267"/>
                  <a:gd name="T34" fmla="*/ 263 w 268"/>
                  <a:gd name="T35" fmla="*/ 0 h 267"/>
                  <a:gd name="T36" fmla="*/ 208 w 268"/>
                  <a:gd name="T37" fmla="*/ 160 h 267"/>
                  <a:gd name="T38" fmla="*/ 208 w 268"/>
                  <a:gd name="T39" fmla="*/ 160 h 267"/>
                  <a:gd name="T40" fmla="*/ 206 w 268"/>
                  <a:gd name="T41" fmla="*/ 163 h 267"/>
                  <a:gd name="T42" fmla="*/ 202 w 268"/>
                  <a:gd name="T43" fmla="*/ 164 h 267"/>
                  <a:gd name="T44" fmla="*/ 163 w 268"/>
                  <a:gd name="T45" fmla="*/ 164 h 267"/>
                  <a:gd name="T46" fmla="*/ 163 w 268"/>
                  <a:gd name="T47" fmla="*/ 203 h 267"/>
                  <a:gd name="T48" fmla="*/ 163 w 268"/>
                  <a:gd name="T49" fmla="*/ 203 h 267"/>
                  <a:gd name="T50" fmla="*/ 163 w 268"/>
                  <a:gd name="T51" fmla="*/ 205 h 267"/>
                  <a:gd name="T52" fmla="*/ 159 w 268"/>
                  <a:gd name="T53" fmla="*/ 207 h 267"/>
                  <a:gd name="T54" fmla="*/ 108 w 268"/>
                  <a:gd name="T55" fmla="*/ 207 h 267"/>
                  <a:gd name="T56" fmla="*/ 108 w 268"/>
                  <a:gd name="T57" fmla="*/ 207 h 267"/>
                  <a:gd name="T58" fmla="*/ 104 w 268"/>
                  <a:gd name="T59" fmla="*/ 205 h 267"/>
                  <a:gd name="T60" fmla="*/ 104 w 268"/>
                  <a:gd name="T61" fmla="*/ 203 h 267"/>
                  <a:gd name="T62" fmla="*/ 104 w 268"/>
                  <a:gd name="T63" fmla="*/ 164 h 267"/>
                  <a:gd name="T64" fmla="*/ 65 w 268"/>
                  <a:gd name="T65" fmla="*/ 164 h 267"/>
                  <a:gd name="T66" fmla="*/ 65 w 268"/>
                  <a:gd name="T67" fmla="*/ 164 h 267"/>
                  <a:gd name="T68" fmla="*/ 61 w 268"/>
                  <a:gd name="T69" fmla="*/ 163 h 267"/>
                  <a:gd name="T70" fmla="*/ 60 w 268"/>
                  <a:gd name="T71" fmla="*/ 160 h 267"/>
                  <a:gd name="T72" fmla="*/ 60 w 268"/>
                  <a:gd name="T73" fmla="*/ 107 h 267"/>
                  <a:gd name="T74" fmla="*/ 60 w 268"/>
                  <a:gd name="T75" fmla="*/ 107 h 267"/>
                  <a:gd name="T76" fmla="*/ 61 w 268"/>
                  <a:gd name="T77" fmla="*/ 105 h 267"/>
                  <a:gd name="T78" fmla="*/ 65 w 268"/>
                  <a:gd name="T79" fmla="*/ 103 h 267"/>
                  <a:gd name="T80" fmla="*/ 104 w 268"/>
                  <a:gd name="T81" fmla="*/ 103 h 267"/>
                  <a:gd name="T82" fmla="*/ 104 w 268"/>
                  <a:gd name="T83" fmla="*/ 65 h 267"/>
                  <a:gd name="T84" fmla="*/ 104 w 268"/>
                  <a:gd name="T85" fmla="*/ 65 h 267"/>
                  <a:gd name="T86" fmla="*/ 104 w 268"/>
                  <a:gd name="T87" fmla="*/ 62 h 267"/>
                  <a:gd name="T88" fmla="*/ 108 w 268"/>
                  <a:gd name="T89" fmla="*/ 60 h 267"/>
                  <a:gd name="T90" fmla="*/ 159 w 268"/>
                  <a:gd name="T91" fmla="*/ 60 h 267"/>
                  <a:gd name="T92" fmla="*/ 159 w 268"/>
                  <a:gd name="T93" fmla="*/ 60 h 267"/>
                  <a:gd name="T94" fmla="*/ 163 w 268"/>
                  <a:gd name="T95" fmla="*/ 62 h 267"/>
                  <a:gd name="T96" fmla="*/ 163 w 268"/>
                  <a:gd name="T97" fmla="*/ 65 h 267"/>
                  <a:gd name="T98" fmla="*/ 163 w 268"/>
                  <a:gd name="T99" fmla="*/ 103 h 267"/>
                  <a:gd name="T100" fmla="*/ 202 w 268"/>
                  <a:gd name="T101" fmla="*/ 103 h 267"/>
                  <a:gd name="T102" fmla="*/ 202 w 268"/>
                  <a:gd name="T103" fmla="*/ 103 h 267"/>
                  <a:gd name="T104" fmla="*/ 206 w 268"/>
                  <a:gd name="T105" fmla="*/ 105 h 267"/>
                  <a:gd name="T106" fmla="*/ 208 w 268"/>
                  <a:gd name="T107" fmla="*/ 107 h 267"/>
                  <a:gd name="T108" fmla="*/ 208 w 268"/>
                  <a:gd name="T109" fmla="*/ 16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8" h="267">
                    <a:moveTo>
                      <a:pt x="263" y="0"/>
                    </a:moveTo>
                    <a:lnTo>
                      <a:pt x="5" y="0"/>
                    </a:lnTo>
                    <a:lnTo>
                      <a:pt x="5" y="0"/>
                    </a:lnTo>
                    <a:lnTo>
                      <a:pt x="1" y="1"/>
                    </a:lnTo>
                    <a:lnTo>
                      <a:pt x="0" y="4"/>
                    </a:lnTo>
                    <a:lnTo>
                      <a:pt x="0" y="263"/>
                    </a:lnTo>
                    <a:lnTo>
                      <a:pt x="0" y="263"/>
                    </a:lnTo>
                    <a:lnTo>
                      <a:pt x="1" y="266"/>
                    </a:lnTo>
                    <a:lnTo>
                      <a:pt x="5" y="267"/>
                    </a:lnTo>
                    <a:lnTo>
                      <a:pt x="263" y="267"/>
                    </a:lnTo>
                    <a:lnTo>
                      <a:pt x="263" y="267"/>
                    </a:lnTo>
                    <a:lnTo>
                      <a:pt x="267" y="266"/>
                    </a:lnTo>
                    <a:lnTo>
                      <a:pt x="268" y="263"/>
                    </a:lnTo>
                    <a:lnTo>
                      <a:pt x="268" y="4"/>
                    </a:lnTo>
                    <a:lnTo>
                      <a:pt x="268" y="4"/>
                    </a:lnTo>
                    <a:lnTo>
                      <a:pt x="267" y="1"/>
                    </a:lnTo>
                    <a:lnTo>
                      <a:pt x="263" y="0"/>
                    </a:lnTo>
                    <a:lnTo>
                      <a:pt x="263" y="0"/>
                    </a:lnTo>
                    <a:close/>
                    <a:moveTo>
                      <a:pt x="208" y="160"/>
                    </a:moveTo>
                    <a:lnTo>
                      <a:pt x="208" y="160"/>
                    </a:lnTo>
                    <a:lnTo>
                      <a:pt x="206" y="163"/>
                    </a:lnTo>
                    <a:lnTo>
                      <a:pt x="202" y="164"/>
                    </a:lnTo>
                    <a:lnTo>
                      <a:pt x="163" y="164"/>
                    </a:lnTo>
                    <a:lnTo>
                      <a:pt x="163" y="203"/>
                    </a:lnTo>
                    <a:lnTo>
                      <a:pt x="163" y="203"/>
                    </a:lnTo>
                    <a:lnTo>
                      <a:pt x="163" y="205"/>
                    </a:lnTo>
                    <a:lnTo>
                      <a:pt x="159" y="207"/>
                    </a:lnTo>
                    <a:lnTo>
                      <a:pt x="108" y="207"/>
                    </a:lnTo>
                    <a:lnTo>
                      <a:pt x="108" y="207"/>
                    </a:lnTo>
                    <a:lnTo>
                      <a:pt x="104" y="205"/>
                    </a:lnTo>
                    <a:lnTo>
                      <a:pt x="104" y="203"/>
                    </a:lnTo>
                    <a:lnTo>
                      <a:pt x="104" y="164"/>
                    </a:lnTo>
                    <a:lnTo>
                      <a:pt x="65" y="164"/>
                    </a:lnTo>
                    <a:lnTo>
                      <a:pt x="65" y="164"/>
                    </a:lnTo>
                    <a:lnTo>
                      <a:pt x="61" y="163"/>
                    </a:lnTo>
                    <a:lnTo>
                      <a:pt x="60" y="160"/>
                    </a:lnTo>
                    <a:lnTo>
                      <a:pt x="60" y="107"/>
                    </a:lnTo>
                    <a:lnTo>
                      <a:pt x="60" y="107"/>
                    </a:lnTo>
                    <a:lnTo>
                      <a:pt x="61" y="105"/>
                    </a:lnTo>
                    <a:lnTo>
                      <a:pt x="65" y="103"/>
                    </a:lnTo>
                    <a:lnTo>
                      <a:pt x="104" y="103"/>
                    </a:lnTo>
                    <a:lnTo>
                      <a:pt x="104" y="65"/>
                    </a:lnTo>
                    <a:lnTo>
                      <a:pt x="104" y="65"/>
                    </a:lnTo>
                    <a:lnTo>
                      <a:pt x="104" y="62"/>
                    </a:lnTo>
                    <a:lnTo>
                      <a:pt x="108" y="60"/>
                    </a:lnTo>
                    <a:lnTo>
                      <a:pt x="159" y="60"/>
                    </a:lnTo>
                    <a:lnTo>
                      <a:pt x="159" y="60"/>
                    </a:lnTo>
                    <a:lnTo>
                      <a:pt x="163" y="62"/>
                    </a:lnTo>
                    <a:lnTo>
                      <a:pt x="163" y="65"/>
                    </a:lnTo>
                    <a:lnTo>
                      <a:pt x="163" y="103"/>
                    </a:lnTo>
                    <a:lnTo>
                      <a:pt x="202" y="103"/>
                    </a:lnTo>
                    <a:lnTo>
                      <a:pt x="202" y="103"/>
                    </a:lnTo>
                    <a:lnTo>
                      <a:pt x="206" y="105"/>
                    </a:lnTo>
                    <a:lnTo>
                      <a:pt x="208" y="107"/>
                    </a:lnTo>
                    <a:lnTo>
                      <a:pt x="208" y="1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5" name="Group 4">
            <a:extLst>
              <a:ext uri="{FF2B5EF4-FFF2-40B4-BE49-F238E27FC236}">
                <a16:creationId xmlns:a16="http://schemas.microsoft.com/office/drawing/2014/main" id="{71D5A445-FF12-AB14-3E3E-4C612E080FD4}"/>
              </a:ext>
            </a:extLst>
          </p:cNvPr>
          <p:cNvGrpSpPr/>
          <p:nvPr/>
        </p:nvGrpSpPr>
        <p:grpSpPr>
          <a:xfrm>
            <a:off x="7074517" y="3151549"/>
            <a:ext cx="4720216" cy="906848"/>
            <a:chOff x="7074517" y="3112679"/>
            <a:chExt cx="4720216" cy="906848"/>
          </a:xfrm>
        </p:grpSpPr>
        <p:cxnSp>
          <p:nvCxnSpPr>
            <p:cNvPr id="103" name="Straight Connector 102">
              <a:extLst>
                <a:ext uri="{FF2B5EF4-FFF2-40B4-BE49-F238E27FC236}">
                  <a16:creationId xmlns:a16="http://schemas.microsoft.com/office/drawing/2014/main" id="{A141A28B-6A8C-4B4B-A687-34140280D37E}"/>
                </a:ext>
              </a:extLst>
            </p:cNvPr>
            <p:cNvCxnSpPr/>
            <p:nvPr/>
          </p:nvCxnSpPr>
          <p:spPr>
            <a:xfrm>
              <a:off x="7847710" y="3112679"/>
              <a:ext cx="70104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23AB832E-A16A-4E66-BB52-7E60E32A873F}"/>
                </a:ext>
              </a:extLst>
            </p:cNvPr>
            <p:cNvGrpSpPr/>
            <p:nvPr/>
          </p:nvGrpSpPr>
          <p:grpSpPr>
            <a:xfrm>
              <a:off x="7074517" y="3203904"/>
              <a:ext cx="629493" cy="629494"/>
              <a:chOff x="486454" y="5221573"/>
              <a:chExt cx="629493" cy="629494"/>
            </a:xfrm>
            <a:solidFill>
              <a:schemeClr val="accent2"/>
            </a:solidFill>
          </p:grpSpPr>
          <p:sp>
            <p:nvSpPr>
              <p:cNvPr id="127" name="Freeform 60">
                <a:extLst>
                  <a:ext uri="{FF2B5EF4-FFF2-40B4-BE49-F238E27FC236}">
                    <a16:creationId xmlns:a16="http://schemas.microsoft.com/office/drawing/2014/main" id="{B77B9271-8FC7-4C07-9726-406F6CA0ED79}"/>
                  </a:ext>
                </a:extLst>
              </p:cNvPr>
              <p:cNvSpPr>
                <a:spLocks noEditPoints="1"/>
              </p:cNvSpPr>
              <p:nvPr/>
            </p:nvSpPr>
            <p:spPr bwMode="auto">
              <a:xfrm>
                <a:off x="486454" y="5221573"/>
                <a:ext cx="629493" cy="629494"/>
              </a:xfrm>
              <a:custGeom>
                <a:avLst/>
                <a:gdLst>
                  <a:gd name="T0" fmla="*/ 312 w 657"/>
                  <a:gd name="T1" fmla="*/ 657 h 658"/>
                  <a:gd name="T2" fmla="*/ 262 w 657"/>
                  <a:gd name="T3" fmla="*/ 652 h 658"/>
                  <a:gd name="T4" fmla="*/ 200 w 657"/>
                  <a:gd name="T5" fmla="*/ 632 h 658"/>
                  <a:gd name="T6" fmla="*/ 120 w 657"/>
                  <a:gd name="T7" fmla="*/ 583 h 658"/>
                  <a:gd name="T8" fmla="*/ 55 w 657"/>
                  <a:gd name="T9" fmla="*/ 512 h 658"/>
                  <a:gd name="T10" fmla="*/ 15 w 657"/>
                  <a:gd name="T11" fmla="*/ 426 h 658"/>
                  <a:gd name="T12" fmla="*/ 3 w 657"/>
                  <a:gd name="T13" fmla="*/ 379 h 658"/>
                  <a:gd name="T14" fmla="*/ 0 w 657"/>
                  <a:gd name="T15" fmla="*/ 329 h 658"/>
                  <a:gd name="T16" fmla="*/ 1 w 657"/>
                  <a:gd name="T17" fmla="*/ 296 h 658"/>
                  <a:gd name="T18" fmla="*/ 9 w 657"/>
                  <a:gd name="T19" fmla="*/ 247 h 658"/>
                  <a:gd name="T20" fmla="*/ 39 w 657"/>
                  <a:gd name="T21" fmla="*/ 172 h 658"/>
                  <a:gd name="T22" fmla="*/ 95 w 657"/>
                  <a:gd name="T23" fmla="*/ 97 h 658"/>
                  <a:gd name="T24" fmla="*/ 172 w 657"/>
                  <a:gd name="T25" fmla="*/ 40 h 658"/>
                  <a:gd name="T26" fmla="*/ 246 w 657"/>
                  <a:gd name="T27" fmla="*/ 11 h 658"/>
                  <a:gd name="T28" fmla="*/ 294 w 657"/>
                  <a:gd name="T29" fmla="*/ 1 h 658"/>
                  <a:gd name="T30" fmla="*/ 328 w 657"/>
                  <a:gd name="T31" fmla="*/ 0 h 658"/>
                  <a:gd name="T32" fmla="*/ 379 w 657"/>
                  <a:gd name="T33" fmla="*/ 4 h 658"/>
                  <a:gd name="T34" fmla="*/ 426 w 657"/>
                  <a:gd name="T35" fmla="*/ 15 h 658"/>
                  <a:gd name="T36" fmla="*/ 512 w 657"/>
                  <a:gd name="T37" fmla="*/ 57 h 658"/>
                  <a:gd name="T38" fmla="*/ 582 w 657"/>
                  <a:gd name="T39" fmla="*/ 120 h 658"/>
                  <a:gd name="T40" fmla="*/ 631 w 657"/>
                  <a:gd name="T41" fmla="*/ 202 h 658"/>
                  <a:gd name="T42" fmla="*/ 650 w 657"/>
                  <a:gd name="T43" fmla="*/ 262 h 658"/>
                  <a:gd name="T44" fmla="*/ 657 w 657"/>
                  <a:gd name="T45" fmla="*/ 312 h 658"/>
                  <a:gd name="T46" fmla="*/ 657 w 657"/>
                  <a:gd name="T47" fmla="*/ 345 h 658"/>
                  <a:gd name="T48" fmla="*/ 650 w 657"/>
                  <a:gd name="T49" fmla="*/ 395 h 658"/>
                  <a:gd name="T50" fmla="*/ 631 w 657"/>
                  <a:gd name="T51" fmla="*/ 457 h 658"/>
                  <a:gd name="T52" fmla="*/ 582 w 657"/>
                  <a:gd name="T53" fmla="*/ 537 h 658"/>
                  <a:gd name="T54" fmla="*/ 512 w 657"/>
                  <a:gd name="T55" fmla="*/ 602 h 658"/>
                  <a:gd name="T56" fmla="*/ 426 w 657"/>
                  <a:gd name="T57" fmla="*/ 642 h 658"/>
                  <a:gd name="T58" fmla="*/ 379 w 657"/>
                  <a:gd name="T59" fmla="*/ 654 h 658"/>
                  <a:gd name="T60" fmla="*/ 328 w 657"/>
                  <a:gd name="T61" fmla="*/ 658 h 658"/>
                  <a:gd name="T62" fmla="*/ 328 w 657"/>
                  <a:gd name="T63" fmla="*/ 38 h 658"/>
                  <a:gd name="T64" fmla="*/ 242 w 657"/>
                  <a:gd name="T65" fmla="*/ 51 h 658"/>
                  <a:gd name="T66" fmla="*/ 165 w 657"/>
                  <a:gd name="T67" fmla="*/ 87 h 658"/>
                  <a:gd name="T68" fmla="*/ 103 w 657"/>
                  <a:gd name="T69" fmla="*/ 144 h 658"/>
                  <a:gd name="T70" fmla="*/ 60 w 657"/>
                  <a:gd name="T71" fmla="*/ 215 h 658"/>
                  <a:gd name="T72" fmla="*/ 39 w 657"/>
                  <a:gd name="T73" fmla="*/ 300 h 658"/>
                  <a:gd name="T74" fmla="*/ 39 w 657"/>
                  <a:gd name="T75" fmla="*/ 359 h 658"/>
                  <a:gd name="T76" fmla="*/ 60 w 657"/>
                  <a:gd name="T77" fmla="*/ 442 h 658"/>
                  <a:gd name="T78" fmla="*/ 103 w 657"/>
                  <a:gd name="T79" fmla="*/ 515 h 658"/>
                  <a:gd name="T80" fmla="*/ 165 w 657"/>
                  <a:gd name="T81" fmla="*/ 570 h 658"/>
                  <a:gd name="T82" fmla="*/ 242 w 657"/>
                  <a:gd name="T83" fmla="*/ 607 h 658"/>
                  <a:gd name="T84" fmla="*/ 328 w 657"/>
                  <a:gd name="T85" fmla="*/ 621 h 658"/>
                  <a:gd name="T86" fmla="*/ 387 w 657"/>
                  <a:gd name="T87" fmla="*/ 614 h 658"/>
                  <a:gd name="T88" fmla="*/ 467 w 657"/>
                  <a:gd name="T89" fmla="*/ 584 h 658"/>
                  <a:gd name="T90" fmla="*/ 535 w 657"/>
                  <a:gd name="T91" fmla="*/ 535 h 658"/>
                  <a:gd name="T92" fmla="*/ 584 w 657"/>
                  <a:gd name="T93" fmla="*/ 468 h 658"/>
                  <a:gd name="T94" fmla="*/ 614 w 657"/>
                  <a:gd name="T95" fmla="*/ 387 h 658"/>
                  <a:gd name="T96" fmla="*/ 619 w 657"/>
                  <a:gd name="T97" fmla="*/ 329 h 658"/>
                  <a:gd name="T98" fmla="*/ 606 w 657"/>
                  <a:gd name="T99" fmla="*/ 242 h 658"/>
                  <a:gd name="T100" fmla="*/ 570 w 657"/>
                  <a:gd name="T101" fmla="*/ 167 h 658"/>
                  <a:gd name="T102" fmla="*/ 513 w 657"/>
                  <a:gd name="T103" fmla="*/ 105 h 658"/>
                  <a:gd name="T104" fmla="*/ 442 w 657"/>
                  <a:gd name="T105" fmla="*/ 61 h 658"/>
                  <a:gd name="T106" fmla="*/ 357 w 657"/>
                  <a:gd name="T107" fmla="*/ 39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8">
                    <a:moveTo>
                      <a:pt x="328" y="658"/>
                    </a:moveTo>
                    <a:lnTo>
                      <a:pt x="328" y="658"/>
                    </a:lnTo>
                    <a:lnTo>
                      <a:pt x="312" y="657"/>
                    </a:lnTo>
                    <a:lnTo>
                      <a:pt x="294" y="656"/>
                    </a:lnTo>
                    <a:lnTo>
                      <a:pt x="278" y="654"/>
                    </a:lnTo>
                    <a:lnTo>
                      <a:pt x="262" y="652"/>
                    </a:lnTo>
                    <a:lnTo>
                      <a:pt x="246" y="648"/>
                    </a:lnTo>
                    <a:lnTo>
                      <a:pt x="231" y="642"/>
                    </a:lnTo>
                    <a:lnTo>
                      <a:pt x="200" y="632"/>
                    </a:lnTo>
                    <a:lnTo>
                      <a:pt x="172" y="618"/>
                    </a:lnTo>
                    <a:lnTo>
                      <a:pt x="145" y="602"/>
                    </a:lnTo>
                    <a:lnTo>
                      <a:pt x="120" y="583"/>
                    </a:lnTo>
                    <a:lnTo>
                      <a:pt x="95" y="562"/>
                    </a:lnTo>
                    <a:lnTo>
                      <a:pt x="75" y="537"/>
                    </a:lnTo>
                    <a:lnTo>
                      <a:pt x="55" y="512"/>
                    </a:lnTo>
                    <a:lnTo>
                      <a:pt x="39" y="485"/>
                    </a:lnTo>
                    <a:lnTo>
                      <a:pt x="25" y="457"/>
                    </a:lnTo>
                    <a:lnTo>
                      <a:pt x="15" y="426"/>
                    </a:lnTo>
                    <a:lnTo>
                      <a:pt x="9" y="411"/>
                    </a:lnTo>
                    <a:lnTo>
                      <a:pt x="7" y="395"/>
                    </a:lnTo>
                    <a:lnTo>
                      <a:pt x="3" y="379"/>
                    </a:lnTo>
                    <a:lnTo>
                      <a:pt x="1" y="363"/>
                    </a:lnTo>
                    <a:lnTo>
                      <a:pt x="0" y="345"/>
                    </a:lnTo>
                    <a:lnTo>
                      <a:pt x="0" y="329"/>
                    </a:lnTo>
                    <a:lnTo>
                      <a:pt x="0" y="329"/>
                    </a:lnTo>
                    <a:lnTo>
                      <a:pt x="0" y="312"/>
                    </a:lnTo>
                    <a:lnTo>
                      <a:pt x="1" y="296"/>
                    </a:lnTo>
                    <a:lnTo>
                      <a:pt x="3" y="280"/>
                    </a:lnTo>
                    <a:lnTo>
                      <a:pt x="7" y="262"/>
                    </a:lnTo>
                    <a:lnTo>
                      <a:pt x="9" y="247"/>
                    </a:lnTo>
                    <a:lnTo>
                      <a:pt x="15" y="231"/>
                    </a:lnTo>
                    <a:lnTo>
                      <a:pt x="25" y="202"/>
                    </a:lnTo>
                    <a:lnTo>
                      <a:pt x="39" y="172"/>
                    </a:lnTo>
                    <a:lnTo>
                      <a:pt x="55" y="145"/>
                    </a:lnTo>
                    <a:lnTo>
                      <a:pt x="75" y="120"/>
                    </a:lnTo>
                    <a:lnTo>
                      <a:pt x="95" y="97"/>
                    </a:lnTo>
                    <a:lnTo>
                      <a:pt x="120" y="75"/>
                    </a:lnTo>
                    <a:lnTo>
                      <a:pt x="145" y="57"/>
                    </a:lnTo>
                    <a:lnTo>
                      <a:pt x="172" y="40"/>
                    </a:lnTo>
                    <a:lnTo>
                      <a:pt x="200" y="26"/>
                    </a:lnTo>
                    <a:lnTo>
                      <a:pt x="231" y="15"/>
                    </a:lnTo>
                    <a:lnTo>
                      <a:pt x="246" y="11"/>
                    </a:lnTo>
                    <a:lnTo>
                      <a:pt x="262" y="7"/>
                    </a:lnTo>
                    <a:lnTo>
                      <a:pt x="278" y="4"/>
                    </a:lnTo>
                    <a:lnTo>
                      <a:pt x="294" y="1"/>
                    </a:lnTo>
                    <a:lnTo>
                      <a:pt x="312" y="0"/>
                    </a:lnTo>
                    <a:lnTo>
                      <a:pt x="328" y="0"/>
                    </a:lnTo>
                    <a:lnTo>
                      <a:pt x="328" y="0"/>
                    </a:lnTo>
                    <a:lnTo>
                      <a:pt x="345" y="0"/>
                    </a:lnTo>
                    <a:lnTo>
                      <a:pt x="361" y="1"/>
                    </a:lnTo>
                    <a:lnTo>
                      <a:pt x="379" y="4"/>
                    </a:lnTo>
                    <a:lnTo>
                      <a:pt x="395" y="7"/>
                    </a:lnTo>
                    <a:lnTo>
                      <a:pt x="410" y="11"/>
                    </a:lnTo>
                    <a:lnTo>
                      <a:pt x="426" y="15"/>
                    </a:lnTo>
                    <a:lnTo>
                      <a:pt x="457" y="26"/>
                    </a:lnTo>
                    <a:lnTo>
                      <a:pt x="485" y="40"/>
                    </a:lnTo>
                    <a:lnTo>
                      <a:pt x="512" y="57"/>
                    </a:lnTo>
                    <a:lnTo>
                      <a:pt x="537" y="75"/>
                    </a:lnTo>
                    <a:lnTo>
                      <a:pt x="560" y="97"/>
                    </a:lnTo>
                    <a:lnTo>
                      <a:pt x="582" y="120"/>
                    </a:lnTo>
                    <a:lnTo>
                      <a:pt x="600" y="145"/>
                    </a:lnTo>
                    <a:lnTo>
                      <a:pt x="618" y="172"/>
                    </a:lnTo>
                    <a:lnTo>
                      <a:pt x="631" y="202"/>
                    </a:lnTo>
                    <a:lnTo>
                      <a:pt x="642" y="231"/>
                    </a:lnTo>
                    <a:lnTo>
                      <a:pt x="646" y="247"/>
                    </a:lnTo>
                    <a:lnTo>
                      <a:pt x="650" y="262"/>
                    </a:lnTo>
                    <a:lnTo>
                      <a:pt x="653" y="280"/>
                    </a:lnTo>
                    <a:lnTo>
                      <a:pt x="656" y="296"/>
                    </a:lnTo>
                    <a:lnTo>
                      <a:pt x="657" y="312"/>
                    </a:lnTo>
                    <a:lnTo>
                      <a:pt x="657" y="329"/>
                    </a:lnTo>
                    <a:lnTo>
                      <a:pt x="657" y="329"/>
                    </a:lnTo>
                    <a:lnTo>
                      <a:pt x="657" y="345"/>
                    </a:lnTo>
                    <a:lnTo>
                      <a:pt x="656" y="363"/>
                    </a:lnTo>
                    <a:lnTo>
                      <a:pt x="653" y="379"/>
                    </a:lnTo>
                    <a:lnTo>
                      <a:pt x="650" y="395"/>
                    </a:lnTo>
                    <a:lnTo>
                      <a:pt x="646" y="411"/>
                    </a:lnTo>
                    <a:lnTo>
                      <a:pt x="642" y="426"/>
                    </a:lnTo>
                    <a:lnTo>
                      <a:pt x="631" y="457"/>
                    </a:lnTo>
                    <a:lnTo>
                      <a:pt x="618" y="485"/>
                    </a:lnTo>
                    <a:lnTo>
                      <a:pt x="600" y="512"/>
                    </a:lnTo>
                    <a:lnTo>
                      <a:pt x="582" y="537"/>
                    </a:lnTo>
                    <a:lnTo>
                      <a:pt x="560" y="562"/>
                    </a:lnTo>
                    <a:lnTo>
                      <a:pt x="537" y="583"/>
                    </a:lnTo>
                    <a:lnTo>
                      <a:pt x="512" y="602"/>
                    </a:lnTo>
                    <a:lnTo>
                      <a:pt x="485" y="618"/>
                    </a:lnTo>
                    <a:lnTo>
                      <a:pt x="457" y="632"/>
                    </a:lnTo>
                    <a:lnTo>
                      <a:pt x="426" y="642"/>
                    </a:lnTo>
                    <a:lnTo>
                      <a:pt x="410" y="648"/>
                    </a:lnTo>
                    <a:lnTo>
                      <a:pt x="395" y="652"/>
                    </a:lnTo>
                    <a:lnTo>
                      <a:pt x="379" y="654"/>
                    </a:lnTo>
                    <a:lnTo>
                      <a:pt x="361" y="656"/>
                    </a:lnTo>
                    <a:lnTo>
                      <a:pt x="345" y="657"/>
                    </a:lnTo>
                    <a:lnTo>
                      <a:pt x="328" y="658"/>
                    </a:lnTo>
                    <a:lnTo>
                      <a:pt x="328" y="658"/>
                    </a:lnTo>
                    <a:close/>
                    <a:moveTo>
                      <a:pt x="328" y="38"/>
                    </a:moveTo>
                    <a:lnTo>
                      <a:pt x="328" y="38"/>
                    </a:lnTo>
                    <a:lnTo>
                      <a:pt x="298" y="39"/>
                    </a:lnTo>
                    <a:lnTo>
                      <a:pt x="270" y="43"/>
                    </a:lnTo>
                    <a:lnTo>
                      <a:pt x="242" y="51"/>
                    </a:lnTo>
                    <a:lnTo>
                      <a:pt x="215" y="61"/>
                    </a:lnTo>
                    <a:lnTo>
                      <a:pt x="189" y="73"/>
                    </a:lnTo>
                    <a:lnTo>
                      <a:pt x="165" y="87"/>
                    </a:lnTo>
                    <a:lnTo>
                      <a:pt x="144" y="105"/>
                    </a:lnTo>
                    <a:lnTo>
                      <a:pt x="122" y="124"/>
                    </a:lnTo>
                    <a:lnTo>
                      <a:pt x="103" y="144"/>
                    </a:lnTo>
                    <a:lnTo>
                      <a:pt x="87" y="167"/>
                    </a:lnTo>
                    <a:lnTo>
                      <a:pt x="73" y="191"/>
                    </a:lnTo>
                    <a:lnTo>
                      <a:pt x="60" y="215"/>
                    </a:lnTo>
                    <a:lnTo>
                      <a:pt x="50" y="242"/>
                    </a:lnTo>
                    <a:lnTo>
                      <a:pt x="43" y="270"/>
                    </a:lnTo>
                    <a:lnTo>
                      <a:pt x="39" y="300"/>
                    </a:lnTo>
                    <a:lnTo>
                      <a:pt x="38" y="329"/>
                    </a:lnTo>
                    <a:lnTo>
                      <a:pt x="38" y="329"/>
                    </a:lnTo>
                    <a:lnTo>
                      <a:pt x="39" y="359"/>
                    </a:lnTo>
                    <a:lnTo>
                      <a:pt x="43" y="387"/>
                    </a:lnTo>
                    <a:lnTo>
                      <a:pt x="50" y="415"/>
                    </a:lnTo>
                    <a:lnTo>
                      <a:pt x="60" y="442"/>
                    </a:lnTo>
                    <a:lnTo>
                      <a:pt x="73" y="468"/>
                    </a:lnTo>
                    <a:lnTo>
                      <a:pt x="87" y="492"/>
                    </a:lnTo>
                    <a:lnTo>
                      <a:pt x="103" y="515"/>
                    </a:lnTo>
                    <a:lnTo>
                      <a:pt x="122" y="535"/>
                    </a:lnTo>
                    <a:lnTo>
                      <a:pt x="144" y="554"/>
                    </a:lnTo>
                    <a:lnTo>
                      <a:pt x="165" y="570"/>
                    </a:lnTo>
                    <a:lnTo>
                      <a:pt x="189" y="584"/>
                    </a:lnTo>
                    <a:lnTo>
                      <a:pt x="215" y="597"/>
                    </a:lnTo>
                    <a:lnTo>
                      <a:pt x="242" y="607"/>
                    </a:lnTo>
                    <a:lnTo>
                      <a:pt x="270" y="614"/>
                    </a:lnTo>
                    <a:lnTo>
                      <a:pt x="298" y="618"/>
                    </a:lnTo>
                    <a:lnTo>
                      <a:pt x="328" y="621"/>
                    </a:lnTo>
                    <a:lnTo>
                      <a:pt x="328" y="621"/>
                    </a:lnTo>
                    <a:lnTo>
                      <a:pt x="357" y="618"/>
                    </a:lnTo>
                    <a:lnTo>
                      <a:pt x="387" y="614"/>
                    </a:lnTo>
                    <a:lnTo>
                      <a:pt x="415" y="607"/>
                    </a:lnTo>
                    <a:lnTo>
                      <a:pt x="442" y="597"/>
                    </a:lnTo>
                    <a:lnTo>
                      <a:pt x="467" y="584"/>
                    </a:lnTo>
                    <a:lnTo>
                      <a:pt x="490" y="570"/>
                    </a:lnTo>
                    <a:lnTo>
                      <a:pt x="513" y="554"/>
                    </a:lnTo>
                    <a:lnTo>
                      <a:pt x="535" y="535"/>
                    </a:lnTo>
                    <a:lnTo>
                      <a:pt x="553" y="515"/>
                    </a:lnTo>
                    <a:lnTo>
                      <a:pt x="570" y="492"/>
                    </a:lnTo>
                    <a:lnTo>
                      <a:pt x="584" y="468"/>
                    </a:lnTo>
                    <a:lnTo>
                      <a:pt x="596" y="442"/>
                    </a:lnTo>
                    <a:lnTo>
                      <a:pt x="606" y="415"/>
                    </a:lnTo>
                    <a:lnTo>
                      <a:pt x="614" y="387"/>
                    </a:lnTo>
                    <a:lnTo>
                      <a:pt x="618" y="359"/>
                    </a:lnTo>
                    <a:lnTo>
                      <a:pt x="619" y="329"/>
                    </a:lnTo>
                    <a:lnTo>
                      <a:pt x="619" y="329"/>
                    </a:lnTo>
                    <a:lnTo>
                      <a:pt x="618" y="300"/>
                    </a:lnTo>
                    <a:lnTo>
                      <a:pt x="614" y="270"/>
                    </a:lnTo>
                    <a:lnTo>
                      <a:pt x="606" y="242"/>
                    </a:lnTo>
                    <a:lnTo>
                      <a:pt x="596" y="215"/>
                    </a:lnTo>
                    <a:lnTo>
                      <a:pt x="584" y="191"/>
                    </a:lnTo>
                    <a:lnTo>
                      <a:pt x="570" y="167"/>
                    </a:lnTo>
                    <a:lnTo>
                      <a:pt x="553" y="144"/>
                    </a:lnTo>
                    <a:lnTo>
                      <a:pt x="535" y="124"/>
                    </a:lnTo>
                    <a:lnTo>
                      <a:pt x="513" y="105"/>
                    </a:lnTo>
                    <a:lnTo>
                      <a:pt x="490" y="87"/>
                    </a:lnTo>
                    <a:lnTo>
                      <a:pt x="467" y="73"/>
                    </a:lnTo>
                    <a:lnTo>
                      <a:pt x="442" y="61"/>
                    </a:lnTo>
                    <a:lnTo>
                      <a:pt x="415" y="51"/>
                    </a:lnTo>
                    <a:lnTo>
                      <a:pt x="387" y="43"/>
                    </a:lnTo>
                    <a:lnTo>
                      <a:pt x="357" y="39"/>
                    </a:lnTo>
                    <a:lnTo>
                      <a:pt x="328" y="38"/>
                    </a:lnTo>
                    <a:lnTo>
                      <a:pt x="328"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153">
                <a:extLst>
                  <a:ext uri="{FF2B5EF4-FFF2-40B4-BE49-F238E27FC236}">
                    <a16:creationId xmlns:a16="http://schemas.microsoft.com/office/drawing/2014/main" id="{F5AD4687-2720-4576-9E70-447D6CECBCB9}"/>
                  </a:ext>
                </a:extLst>
              </p:cNvPr>
              <p:cNvSpPr>
                <a:spLocks noEditPoints="1"/>
              </p:cNvSpPr>
              <p:nvPr/>
            </p:nvSpPr>
            <p:spPr bwMode="auto">
              <a:xfrm>
                <a:off x="669383" y="5370631"/>
                <a:ext cx="246405" cy="346638"/>
              </a:xfrm>
              <a:custGeom>
                <a:avLst/>
                <a:gdLst>
                  <a:gd name="T0" fmla="*/ 235 w 235"/>
                  <a:gd name="T1" fmla="*/ 39 h 331"/>
                  <a:gd name="T2" fmla="*/ 228 w 235"/>
                  <a:gd name="T3" fmla="*/ 32 h 331"/>
                  <a:gd name="T4" fmla="*/ 121 w 235"/>
                  <a:gd name="T5" fmla="*/ 0 h 331"/>
                  <a:gd name="T6" fmla="*/ 7 w 235"/>
                  <a:gd name="T7" fmla="*/ 32 h 331"/>
                  <a:gd name="T8" fmla="*/ 0 w 235"/>
                  <a:gd name="T9" fmla="*/ 39 h 331"/>
                  <a:gd name="T10" fmla="*/ 11 w 235"/>
                  <a:gd name="T11" fmla="*/ 225 h 331"/>
                  <a:gd name="T12" fmla="*/ 13 w 235"/>
                  <a:gd name="T13" fmla="*/ 247 h 331"/>
                  <a:gd name="T14" fmla="*/ 24 w 235"/>
                  <a:gd name="T15" fmla="*/ 276 h 331"/>
                  <a:gd name="T16" fmla="*/ 42 w 235"/>
                  <a:gd name="T17" fmla="*/ 300 h 331"/>
                  <a:gd name="T18" fmla="*/ 67 w 235"/>
                  <a:gd name="T19" fmla="*/ 319 h 331"/>
                  <a:gd name="T20" fmla="*/ 97 w 235"/>
                  <a:gd name="T21" fmla="*/ 330 h 331"/>
                  <a:gd name="T22" fmla="*/ 118 w 235"/>
                  <a:gd name="T23" fmla="*/ 331 h 331"/>
                  <a:gd name="T24" fmla="*/ 149 w 235"/>
                  <a:gd name="T25" fmla="*/ 327 h 331"/>
                  <a:gd name="T26" fmla="*/ 177 w 235"/>
                  <a:gd name="T27" fmla="*/ 314 h 331"/>
                  <a:gd name="T28" fmla="*/ 200 w 235"/>
                  <a:gd name="T29" fmla="*/ 292 h 331"/>
                  <a:gd name="T30" fmla="*/ 216 w 235"/>
                  <a:gd name="T31" fmla="*/ 267 h 331"/>
                  <a:gd name="T32" fmla="*/ 224 w 235"/>
                  <a:gd name="T33" fmla="*/ 236 h 331"/>
                  <a:gd name="T34" fmla="*/ 235 w 235"/>
                  <a:gd name="T35" fmla="*/ 41 h 331"/>
                  <a:gd name="T36" fmla="*/ 74 w 235"/>
                  <a:gd name="T37" fmla="*/ 68 h 331"/>
                  <a:gd name="T38" fmla="*/ 99 w 235"/>
                  <a:gd name="T39" fmla="*/ 44 h 331"/>
                  <a:gd name="T40" fmla="*/ 105 w 235"/>
                  <a:gd name="T41" fmla="*/ 40 h 331"/>
                  <a:gd name="T42" fmla="*/ 134 w 235"/>
                  <a:gd name="T43" fmla="*/ 41 h 331"/>
                  <a:gd name="T44" fmla="*/ 158 w 235"/>
                  <a:gd name="T45" fmla="*/ 67 h 331"/>
                  <a:gd name="T46" fmla="*/ 163 w 235"/>
                  <a:gd name="T47" fmla="*/ 71 h 331"/>
                  <a:gd name="T48" fmla="*/ 161 w 235"/>
                  <a:gd name="T49" fmla="*/ 100 h 331"/>
                  <a:gd name="T50" fmla="*/ 136 w 235"/>
                  <a:gd name="T51" fmla="*/ 125 h 331"/>
                  <a:gd name="T52" fmla="*/ 132 w 235"/>
                  <a:gd name="T53" fmla="*/ 129 h 331"/>
                  <a:gd name="T54" fmla="*/ 101 w 235"/>
                  <a:gd name="T55" fmla="*/ 127 h 331"/>
                  <a:gd name="T56" fmla="*/ 78 w 235"/>
                  <a:gd name="T57" fmla="*/ 102 h 331"/>
                  <a:gd name="T58" fmla="*/ 73 w 235"/>
                  <a:gd name="T59" fmla="*/ 98 h 331"/>
                  <a:gd name="T60" fmla="*/ 205 w 235"/>
                  <a:gd name="T61" fmla="*/ 225 h 331"/>
                  <a:gd name="T62" fmla="*/ 201 w 235"/>
                  <a:gd name="T63" fmla="*/ 251 h 331"/>
                  <a:gd name="T64" fmla="*/ 191 w 235"/>
                  <a:gd name="T65" fmla="*/ 274 h 331"/>
                  <a:gd name="T66" fmla="*/ 173 w 235"/>
                  <a:gd name="T67" fmla="*/ 292 h 331"/>
                  <a:gd name="T68" fmla="*/ 152 w 235"/>
                  <a:gd name="T69" fmla="*/ 306 h 331"/>
                  <a:gd name="T70" fmla="*/ 126 w 235"/>
                  <a:gd name="T71" fmla="*/ 313 h 331"/>
                  <a:gd name="T72" fmla="*/ 109 w 235"/>
                  <a:gd name="T73" fmla="*/ 313 h 331"/>
                  <a:gd name="T74" fmla="*/ 83 w 235"/>
                  <a:gd name="T75" fmla="*/ 306 h 331"/>
                  <a:gd name="T76" fmla="*/ 62 w 235"/>
                  <a:gd name="T77" fmla="*/ 292 h 331"/>
                  <a:gd name="T78" fmla="*/ 44 w 235"/>
                  <a:gd name="T79" fmla="*/ 274 h 331"/>
                  <a:gd name="T80" fmla="*/ 34 w 235"/>
                  <a:gd name="T81" fmla="*/ 251 h 331"/>
                  <a:gd name="T82" fmla="*/ 30 w 235"/>
                  <a:gd name="T83" fmla="*/ 225 h 331"/>
                  <a:gd name="T84" fmla="*/ 205 w 235"/>
                  <a:gd name="T85" fmla="*/ 225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5" h="331">
                    <a:moveTo>
                      <a:pt x="235" y="41"/>
                    </a:moveTo>
                    <a:lnTo>
                      <a:pt x="235" y="41"/>
                    </a:lnTo>
                    <a:lnTo>
                      <a:pt x="235" y="39"/>
                    </a:lnTo>
                    <a:lnTo>
                      <a:pt x="234" y="36"/>
                    </a:lnTo>
                    <a:lnTo>
                      <a:pt x="231" y="33"/>
                    </a:lnTo>
                    <a:lnTo>
                      <a:pt x="228" y="32"/>
                    </a:lnTo>
                    <a:lnTo>
                      <a:pt x="228" y="32"/>
                    </a:lnTo>
                    <a:lnTo>
                      <a:pt x="121" y="0"/>
                    </a:lnTo>
                    <a:lnTo>
                      <a:pt x="121" y="0"/>
                    </a:lnTo>
                    <a:lnTo>
                      <a:pt x="116" y="0"/>
                    </a:lnTo>
                    <a:lnTo>
                      <a:pt x="7" y="32"/>
                    </a:lnTo>
                    <a:lnTo>
                      <a:pt x="7" y="32"/>
                    </a:lnTo>
                    <a:lnTo>
                      <a:pt x="4" y="33"/>
                    </a:lnTo>
                    <a:lnTo>
                      <a:pt x="1" y="36"/>
                    </a:lnTo>
                    <a:lnTo>
                      <a:pt x="0" y="39"/>
                    </a:lnTo>
                    <a:lnTo>
                      <a:pt x="0" y="41"/>
                    </a:lnTo>
                    <a:lnTo>
                      <a:pt x="11" y="161"/>
                    </a:lnTo>
                    <a:lnTo>
                      <a:pt x="11" y="225"/>
                    </a:lnTo>
                    <a:lnTo>
                      <a:pt x="11" y="225"/>
                    </a:lnTo>
                    <a:lnTo>
                      <a:pt x="11" y="236"/>
                    </a:lnTo>
                    <a:lnTo>
                      <a:pt x="13" y="247"/>
                    </a:lnTo>
                    <a:lnTo>
                      <a:pt x="16" y="256"/>
                    </a:lnTo>
                    <a:lnTo>
                      <a:pt x="19" y="267"/>
                    </a:lnTo>
                    <a:lnTo>
                      <a:pt x="24" y="276"/>
                    </a:lnTo>
                    <a:lnTo>
                      <a:pt x="30" y="284"/>
                    </a:lnTo>
                    <a:lnTo>
                      <a:pt x="35" y="292"/>
                    </a:lnTo>
                    <a:lnTo>
                      <a:pt x="42" y="300"/>
                    </a:lnTo>
                    <a:lnTo>
                      <a:pt x="50" y="307"/>
                    </a:lnTo>
                    <a:lnTo>
                      <a:pt x="58" y="314"/>
                    </a:lnTo>
                    <a:lnTo>
                      <a:pt x="67" y="319"/>
                    </a:lnTo>
                    <a:lnTo>
                      <a:pt x="77" y="323"/>
                    </a:lnTo>
                    <a:lnTo>
                      <a:pt x="86" y="327"/>
                    </a:lnTo>
                    <a:lnTo>
                      <a:pt x="97" y="330"/>
                    </a:lnTo>
                    <a:lnTo>
                      <a:pt x="106" y="331"/>
                    </a:lnTo>
                    <a:lnTo>
                      <a:pt x="118" y="331"/>
                    </a:lnTo>
                    <a:lnTo>
                      <a:pt x="118" y="331"/>
                    </a:lnTo>
                    <a:lnTo>
                      <a:pt x="129" y="331"/>
                    </a:lnTo>
                    <a:lnTo>
                      <a:pt x="140" y="330"/>
                    </a:lnTo>
                    <a:lnTo>
                      <a:pt x="149" y="327"/>
                    </a:lnTo>
                    <a:lnTo>
                      <a:pt x="158" y="323"/>
                    </a:lnTo>
                    <a:lnTo>
                      <a:pt x="168" y="319"/>
                    </a:lnTo>
                    <a:lnTo>
                      <a:pt x="177" y="314"/>
                    </a:lnTo>
                    <a:lnTo>
                      <a:pt x="185" y="307"/>
                    </a:lnTo>
                    <a:lnTo>
                      <a:pt x="193" y="300"/>
                    </a:lnTo>
                    <a:lnTo>
                      <a:pt x="200" y="292"/>
                    </a:lnTo>
                    <a:lnTo>
                      <a:pt x="207" y="284"/>
                    </a:lnTo>
                    <a:lnTo>
                      <a:pt x="212" y="276"/>
                    </a:lnTo>
                    <a:lnTo>
                      <a:pt x="216" y="267"/>
                    </a:lnTo>
                    <a:lnTo>
                      <a:pt x="220" y="256"/>
                    </a:lnTo>
                    <a:lnTo>
                      <a:pt x="223" y="247"/>
                    </a:lnTo>
                    <a:lnTo>
                      <a:pt x="224" y="236"/>
                    </a:lnTo>
                    <a:lnTo>
                      <a:pt x="224" y="225"/>
                    </a:lnTo>
                    <a:lnTo>
                      <a:pt x="224" y="161"/>
                    </a:lnTo>
                    <a:lnTo>
                      <a:pt x="235" y="41"/>
                    </a:lnTo>
                    <a:close/>
                    <a:moveTo>
                      <a:pt x="73" y="71"/>
                    </a:moveTo>
                    <a:lnTo>
                      <a:pt x="73" y="71"/>
                    </a:lnTo>
                    <a:lnTo>
                      <a:pt x="74" y="68"/>
                    </a:lnTo>
                    <a:lnTo>
                      <a:pt x="78" y="67"/>
                    </a:lnTo>
                    <a:lnTo>
                      <a:pt x="99" y="67"/>
                    </a:lnTo>
                    <a:lnTo>
                      <a:pt x="99" y="44"/>
                    </a:lnTo>
                    <a:lnTo>
                      <a:pt x="99" y="44"/>
                    </a:lnTo>
                    <a:lnTo>
                      <a:pt x="101" y="41"/>
                    </a:lnTo>
                    <a:lnTo>
                      <a:pt x="105" y="40"/>
                    </a:lnTo>
                    <a:lnTo>
                      <a:pt x="132" y="40"/>
                    </a:lnTo>
                    <a:lnTo>
                      <a:pt x="132" y="40"/>
                    </a:lnTo>
                    <a:lnTo>
                      <a:pt x="134" y="41"/>
                    </a:lnTo>
                    <a:lnTo>
                      <a:pt x="136" y="44"/>
                    </a:lnTo>
                    <a:lnTo>
                      <a:pt x="136" y="67"/>
                    </a:lnTo>
                    <a:lnTo>
                      <a:pt x="158" y="67"/>
                    </a:lnTo>
                    <a:lnTo>
                      <a:pt x="158" y="67"/>
                    </a:lnTo>
                    <a:lnTo>
                      <a:pt x="161" y="68"/>
                    </a:lnTo>
                    <a:lnTo>
                      <a:pt x="163" y="71"/>
                    </a:lnTo>
                    <a:lnTo>
                      <a:pt x="163" y="98"/>
                    </a:lnTo>
                    <a:lnTo>
                      <a:pt x="163" y="98"/>
                    </a:lnTo>
                    <a:lnTo>
                      <a:pt x="161" y="100"/>
                    </a:lnTo>
                    <a:lnTo>
                      <a:pt x="158" y="102"/>
                    </a:lnTo>
                    <a:lnTo>
                      <a:pt x="136" y="102"/>
                    </a:lnTo>
                    <a:lnTo>
                      <a:pt x="136" y="125"/>
                    </a:lnTo>
                    <a:lnTo>
                      <a:pt x="136" y="125"/>
                    </a:lnTo>
                    <a:lnTo>
                      <a:pt x="134" y="127"/>
                    </a:lnTo>
                    <a:lnTo>
                      <a:pt x="132" y="129"/>
                    </a:lnTo>
                    <a:lnTo>
                      <a:pt x="105" y="129"/>
                    </a:lnTo>
                    <a:lnTo>
                      <a:pt x="105" y="129"/>
                    </a:lnTo>
                    <a:lnTo>
                      <a:pt x="101" y="127"/>
                    </a:lnTo>
                    <a:lnTo>
                      <a:pt x="99" y="125"/>
                    </a:lnTo>
                    <a:lnTo>
                      <a:pt x="99" y="102"/>
                    </a:lnTo>
                    <a:lnTo>
                      <a:pt x="78" y="102"/>
                    </a:lnTo>
                    <a:lnTo>
                      <a:pt x="78" y="102"/>
                    </a:lnTo>
                    <a:lnTo>
                      <a:pt x="74" y="100"/>
                    </a:lnTo>
                    <a:lnTo>
                      <a:pt x="73" y="98"/>
                    </a:lnTo>
                    <a:lnTo>
                      <a:pt x="73" y="71"/>
                    </a:lnTo>
                    <a:close/>
                    <a:moveTo>
                      <a:pt x="205" y="225"/>
                    </a:moveTo>
                    <a:lnTo>
                      <a:pt x="205" y="225"/>
                    </a:lnTo>
                    <a:lnTo>
                      <a:pt x="205" y="233"/>
                    </a:lnTo>
                    <a:lnTo>
                      <a:pt x="204" y="243"/>
                    </a:lnTo>
                    <a:lnTo>
                      <a:pt x="201" y="251"/>
                    </a:lnTo>
                    <a:lnTo>
                      <a:pt x="199" y="259"/>
                    </a:lnTo>
                    <a:lnTo>
                      <a:pt x="195" y="267"/>
                    </a:lnTo>
                    <a:lnTo>
                      <a:pt x="191" y="274"/>
                    </a:lnTo>
                    <a:lnTo>
                      <a:pt x="185" y="280"/>
                    </a:lnTo>
                    <a:lnTo>
                      <a:pt x="180" y="287"/>
                    </a:lnTo>
                    <a:lnTo>
                      <a:pt x="173" y="292"/>
                    </a:lnTo>
                    <a:lnTo>
                      <a:pt x="167" y="298"/>
                    </a:lnTo>
                    <a:lnTo>
                      <a:pt x="160" y="302"/>
                    </a:lnTo>
                    <a:lnTo>
                      <a:pt x="152" y="306"/>
                    </a:lnTo>
                    <a:lnTo>
                      <a:pt x="144" y="309"/>
                    </a:lnTo>
                    <a:lnTo>
                      <a:pt x="136" y="311"/>
                    </a:lnTo>
                    <a:lnTo>
                      <a:pt x="126" y="313"/>
                    </a:lnTo>
                    <a:lnTo>
                      <a:pt x="118" y="313"/>
                    </a:lnTo>
                    <a:lnTo>
                      <a:pt x="118" y="313"/>
                    </a:lnTo>
                    <a:lnTo>
                      <a:pt x="109" y="313"/>
                    </a:lnTo>
                    <a:lnTo>
                      <a:pt x="99" y="311"/>
                    </a:lnTo>
                    <a:lnTo>
                      <a:pt x="91" y="309"/>
                    </a:lnTo>
                    <a:lnTo>
                      <a:pt x="83" y="306"/>
                    </a:lnTo>
                    <a:lnTo>
                      <a:pt x="75" y="302"/>
                    </a:lnTo>
                    <a:lnTo>
                      <a:pt x="69" y="298"/>
                    </a:lnTo>
                    <a:lnTo>
                      <a:pt x="62" y="292"/>
                    </a:lnTo>
                    <a:lnTo>
                      <a:pt x="55" y="287"/>
                    </a:lnTo>
                    <a:lnTo>
                      <a:pt x="50" y="280"/>
                    </a:lnTo>
                    <a:lnTo>
                      <a:pt x="44" y="274"/>
                    </a:lnTo>
                    <a:lnTo>
                      <a:pt x="40" y="267"/>
                    </a:lnTo>
                    <a:lnTo>
                      <a:pt x="36" y="259"/>
                    </a:lnTo>
                    <a:lnTo>
                      <a:pt x="34" y="251"/>
                    </a:lnTo>
                    <a:lnTo>
                      <a:pt x="31" y="243"/>
                    </a:lnTo>
                    <a:lnTo>
                      <a:pt x="30" y="233"/>
                    </a:lnTo>
                    <a:lnTo>
                      <a:pt x="30" y="225"/>
                    </a:lnTo>
                    <a:lnTo>
                      <a:pt x="30" y="169"/>
                    </a:lnTo>
                    <a:lnTo>
                      <a:pt x="205" y="169"/>
                    </a:lnTo>
                    <a:lnTo>
                      <a:pt x="205" y="225"/>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40" name="Rectangle 139">
              <a:extLst>
                <a:ext uri="{FF2B5EF4-FFF2-40B4-BE49-F238E27FC236}">
                  <a16:creationId xmlns:a16="http://schemas.microsoft.com/office/drawing/2014/main" id="{253F1FED-03E5-4818-B03D-3BF4C579427D}"/>
                </a:ext>
              </a:extLst>
            </p:cNvPr>
            <p:cNvSpPr/>
            <p:nvPr/>
          </p:nvSpPr>
          <p:spPr>
            <a:xfrm>
              <a:off x="7845647" y="3159062"/>
              <a:ext cx="3949086" cy="860465"/>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tx2"/>
                  </a:solidFill>
                  <a:latin typeface="+mj-lt"/>
                  <a:ea typeface="Open Sans Light" panose="020B0306030504020204" pitchFamily="34" charset="0"/>
                  <a:cs typeface="Open Sans Light" panose="020B0306030504020204" pitchFamily="34" charset="0"/>
                </a:rPr>
                <a:t>Provider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ea typeface="Open Sans Light" panose="020B0306030504020204" pitchFamily="34" charset="0"/>
                  <a:cs typeface="Open Sans Light" panose="020B0306030504020204" pitchFamily="34" charset="0"/>
                </a:rPr>
                <a:t>Inconsistent data adds additional burden onto providers to conduct redundant tests and consults</a:t>
              </a:r>
              <a:endParaRPr kumimoji="0" lang="en-US" sz="1800" i="0" u="none" strike="noStrike" kern="1200" cap="none" spc="0" normalizeH="0" baseline="0" noProof="0">
                <a:ln>
                  <a:noFill/>
                </a:ln>
                <a:solidFill>
                  <a:schemeClr val="bg2"/>
                </a:solidFill>
                <a:effectLst/>
                <a:uLnTx/>
                <a:uFillTx/>
                <a:ea typeface="Open Sans Light" panose="020B0306030504020204" pitchFamily="34" charset="0"/>
                <a:cs typeface="Open Sans Light" panose="020B0306030504020204" pitchFamily="34" charset="0"/>
              </a:endParaRPr>
            </a:p>
          </p:txBody>
        </p:sp>
      </p:grpSp>
      <p:grpSp>
        <p:nvGrpSpPr>
          <p:cNvPr id="9" name="Group 8">
            <a:extLst>
              <a:ext uri="{FF2B5EF4-FFF2-40B4-BE49-F238E27FC236}">
                <a16:creationId xmlns:a16="http://schemas.microsoft.com/office/drawing/2014/main" id="{AFC8BFF4-1705-E0B3-4816-0CE709EFAD05}"/>
              </a:ext>
            </a:extLst>
          </p:cNvPr>
          <p:cNvGrpSpPr/>
          <p:nvPr/>
        </p:nvGrpSpPr>
        <p:grpSpPr>
          <a:xfrm>
            <a:off x="7069726" y="4288316"/>
            <a:ext cx="4532982" cy="891689"/>
            <a:chOff x="7069726" y="4249446"/>
            <a:chExt cx="4532982" cy="891689"/>
          </a:xfrm>
        </p:grpSpPr>
        <p:grpSp>
          <p:nvGrpSpPr>
            <p:cNvPr id="129" name="Group 128">
              <a:extLst>
                <a:ext uri="{FF2B5EF4-FFF2-40B4-BE49-F238E27FC236}">
                  <a16:creationId xmlns:a16="http://schemas.microsoft.com/office/drawing/2014/main" id="{8E0E11C5-8F9D-4B96-9E3B-9BE1307235C9}"/>
                </a:ext>
              </a:extLst>
            </p:cNvPr>
            <p:cNvGrpSpPr>
              <a:grpSpLocks noChangeAspect="1"/>
            </p:cNvGrpSpPr>
            <p:nvPr/>
          </p:nvGrpSpPr>
          <p:grpSpPr>
            <a:xfrm>
              <a:off x="7069726" y="4348257"/>
              <a:ext cx="634284" cy="634285"/>
              <a:chOff x="7591426" y="823913"/>
              <a:chExt cx="522288" cy="522288"/>
            </a:xfrm>
            <a:solidFill>
              <a:schemeClr val="accent5"/>
            </a:solidFill>
          </p:grpSpPr>
          <p:sp>
            <p:nvSpPr>
              <p:cNvPr id="130" name="Freeform 13">
                <a:extLst>
                  <a:ext uri="{FF2B5EF4-FFF2-40B4-BE49-F238E27FC236}">
                    <a16:creationId xmlns:a16="http://schemas.microsoft.com/office/drawing/2014/main" id="{44BC3023-6E8A-4181-A839-322AF79742D6}"/>
                  </a:ext>
                </a:extLst>
              </p:cNvPr>
              <p:cNvSpPr>
                <a:spLocks noEditPoints="1"/>
              </p:cNvSpPr>
              <p:nvPr/>
            </p:nvSpPr>
            <p:spPr bwMode="auto">
              <a:xfrm>
                <a:off x="7591426" y="823913"/>
                <a:ext cx="522288" cy="522288"/>
              </a:xfrm>
              <a:custGeom>
                <a:avLst/>
                <a:gdLst>
                  <a:gd name="T0" fmla="*/ 313 w 658"/>
                  <a:gd name="T1" fmla="*/ 657 h 659"/>
                  <a:gd name="T2" fmla="*/ 263 w 658"/>
                  <a:gd name="T3" fmla="*/ 652 h 659"/>
                  <a:gd name="T4" fmla="*/ 202 w 658"/>
                  <a:gd name="T5" fmla="*/ 633 h 659"/>
                  <a:gd name="T6" fmla="*/ 121 w 658"/>
                  <a:gd name="T7" fmla="*/ 583 h 659"/>
                  <a:gd name="T8" fmla="*/ 57 w 658"/>
                  <a:gd name="T9" fmla="*/ 513 h 659"/>
                  <a:gd name="T10" fmla="*/ 15 w 658"/>
                  <a:gd name="T11" fmla="*/ 427 h 659"/>
                  <a:gd name="T12" fmla="*/ 4 w 658"/>
                  <a:gd name="T13" fmla="*/ 379 h 659"/>
                  <a:gd name="T14" fmla="*/ 0 w 658"/>
                  <a:gd name="T15" fmla="*/ 329 h 659"/>
                  <a:gd name="T16" fmla="*/ 3 w 658"/>
                  <a:gd name="T17" fmla="*/ 296 h 659"/>
                  <a:gd name="T18" fmla="*/ 11 w 658"/>
                  <a:gd name="T19" fmla="*/ 247 h 659"/>
                  <a:gd name="T20" fmla="*/ 40 w 658"/>
                  <a:gd name="T21" fmla="*/ 172 h 659"/>
                  <a:gd name="T22" fmla="*/ 97 w 658"/>
                  <a:gd name="T23" fmla="*/ 97 h 659"/>
                  <a:gd name="T24" fmla="*/ 173 w 658"/>
                  <a:gd name="T25" fmla="*/ 41 h 659"/>
                  <a:gd name="T26" fmla="*/ 247 w 658"/>
                  <a:gd name="T27" fmla="*/ 11 h 659"/>
                  <a:gd name="T28" fmla="*/ 296 w 658"/>
                  <a:gd name="T29" fmla="*/ 3 h 659"/>
                  <a:gd name="T30" fmla="*/ 329 w 658"/>
                  <a:gd name="T31" fmla="*/ 0 h 659"/>
                  <a:gd name="T32" fmla="*/ 379 w 658"/>
                  <a:gd name="T33" fmla="*/ 4 h 659"/>
                  <a:gd name="T34" fmla="*/ 427 w 658"/>
                  <a:gd name="T35" fmla="*/ 15 h 659"/>
                  <a:gd name="T36" fmla="*/ 513 w 658"/>
                  <a:gd name="T37" fmla="*/ 57 h 659"/>
                  <a:gd name="T38" fmla="*/ 583 w 658"/>
                  <a:gd name="T39" fmla="*/ 120 h 659"/>
                  <a:gd name="T40" fmla="*/ 633 w 658"/>
                  <a:gd name="T41" fmla="*/ 202 h 659"/>
                  <a:gd name="T42" fmla="*/ 652 w 658"/>
                  <a:gd name="T43" fmla="*/ 264 h 659"/>
                  <a:gd name="T44" fmla="*/ 658 w 658"/>
                  <a:gd name="T45" fmla="*/ 312 h 659"/>
                  <a:gd name="T46" fmla="*/ 658 w 658"/>
                  <a:gd name="T47" fmla="*/ 347 h 659"/>
                  <a:gd name="T48" fmla="*/ 652 w 658"/>
                  <a:gd name="T49" fmla="*/ 395 h 659"/>
                  <a:gd name="T50" fmla="*/ 633 w 658"/>
                  <a:gd name="T51" fmla="*/ 457 h 659"/>
                  <a:gd name="T52" fmla="*/ 583 w 658"/>
                  <a:gd name="T53" fmla="*/ 539 h 659"/>
                  <a:gd name="T54" fmla="*/ 513 w 658"/>
                  <a:gd name="T55" fmla="*/ 602 h 659"/>
                  <a:gd name="T56" fmla="*/ 427 w 658"/>
                  <a:gd name="T57" fmla="*/ 644 h 659"/>
                  <a:gd name="T58" fmla="*/ 379 w 658"/>
                  <a:gd name="T59" fmla="*/ 654 h 659"/>
                  <a:gd name="T60" fmla="*/ 329 w 658"/>
                  <a:gd name="T61" fmla="*/ 659 h 659"/>
                  <a:gd name="T62" fmla="*/ 329 w 658"/>
                  <a:gd name="T63" fmla="*/ 38 h 659"/>
                  <a:gd name="T64" fmla="*/ 243 w 658"/>
                  <a:gd name="T65" fmla="*/ 51 h 659"/>
                  <a:gd name="T66" fmla="*/ 167 w 658"/>
                  <a:gd name="T67" fmla="*/ 88 h 659"/>
                  <a:gd name="T68" fmla="*/ 105 w 658"/>
                  <a:gd name="T69" fmla="*/ 144 h 659"/>
                  <a:gd name="T70" fmla="*/ 62 w 658"/>
                  <a:gd name="T71" fmla="*/ 217 h 659"/>
                  <a:gd name="T72" fmla="*/ 40 w 658"/>
                  <a:gd name="T73" fmla="*/ 300 h 659"/>
                  <a:gd name="T74" fmla="*/ 40 w 658"/>
                  <a:gd name="T75" fmla="*/ 359 h 659"/>
                  <a:gd name="T76" fmla="*/ 62 w 658"/>
                  <a:gd name="T77" fmla="*/ 442 h 659"/>
                  <a:gd name="T78" fmla="*/ 105 w 658"/>
                  <a:gd name="T79" fmla="*/ 515 h 659"/>
                  <a:gd name="T80" fmla="*/ 167 w 658"/>
                  <a:gd name="T81" fmla="*/ 571 h 659"/>
                  <a:gd name="T82" fmla="*/ 243 w 658"/>
                  <a:gd name="T83" fmla="*/ 607 h 659"/>
                  <a:gd name="T84" fmla="*/ 329 w 658"/>
                  <a:gd name="T85" fmla="*/ 621 h 659"/>
                  <a:gd name="T86" fmla="*/ 388 w 658"/>
                  <a:gd name="T87" fmla="*/ 614 h 659"/>
                  <a:gd name="T88" fmla="*/ 468 w 658"/>
                  <a:gd name="T89" fmla="*/ 586 h 659"/>
                  <a:gd name="T90" fmla="*/ 535 w 658"/>
                  <a:gd name="T91" fmla="*/ 535 h 659"/>
                  <a:gd name="T92" fmla="*/ 586 w 658"/>
                  <a:gd name="T93" fmla="*/ 468 h 659"/>
                  <a:gd name="T94" fmla="*/ 615 w 658"/>
                  <a:gd name="T95" fmla="*/ 389 h 659"/>
                  <a:gd name="T96" fmla="*/ 621 w 658"/>
                  <a:gd name="T97" fmla="*/ 329 h 659"/>
                  <a:gd name="T98" fmla="*/ 607 w 658"/>
                  <a:gd name="T99" fmla="*/ 243 h 659"/>
                  <a:gd name="T100" fmla="*/ 571 w 658"/>
                  <a:gd name="T101" fmla="*/ 167 h 659"/>
                  <a:gd name="T102" fmla="*/ 515 w 658"/>
                  <a:gd name="T103" fmla="*/ 105 h 659"/>
                  <a:gd name="T104" fmla="*/ 443 w 658"/>
                  <a:gd name="T105" fmla="*/ 61 h 659"/>
                  <a:gd name="T106" fmla="*/ 359 w 658"/>
                  <a:gd name="T107" fmla="*/ 3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9">
                    <a:moveTo>
                      <a:pt x="329" y="659"/>
                    </a:moveTo>
                    <a:lnTo>
                      <a:pt x="329" y="659"/>
                    </a:lnTo>
                    <a:lnTo>
                      <a:pt x="313" y="657"/>
                    </a:lnTo>
                    <a:lnTo>
                      <a:pt x="296" y="657"/>
                    </a:lnTo>
                    <a:lnTo>
                      <a:pt x="280" y="654"/>
                    </a:lnTo>
                    <a:lnTo>
                      <a:pt x="263" y="652"/>
                    </a:lnTo>
                    <a:lnTo>
                      <a:pt x="247" y="648"/>
                    </a:lnTo>
                    <a:lnTo>
                      <a:pt x="233" y="644"/>
                    </a:lnTo>
                    <a:lnTo>
                      <a:pt x="202" y="633"/>
                    </a:lnTo>
                    <a:lnTo>
                      <a:pt x="173" y="618"/>
                    </a:lnTo>
                    <a:lnTo>
                      <a:pt x="145" y="602"/>
                    </a:lnTo>
                    <a:lnTo>
                      <a:pt x="121" y="583"/>
                    </a:lnTo>
                    <a:lnTo>
                      <a:pt x="97" y="562"/>
                    </a:lnTo>
                    <a:lnTo>
                      <a:pt x="75" y="539"/>
                    </a:lnTo>
                    <a:lnTo>
                      <a:pt x="57" y="513"/>
                    </a:lnTo>
                    <a:lnTo>
                      <a:pt x="40" y="487"/>
                    </a:lnTo>
                    <a:lnTo>
                      <a:pt x="27" y="457"/>
                    </a:lnTo>
                    <a:lnTo>
                      <a:pt x="15" y="427"/>
                    </a:lnTo>
                    <a:lnTo>
                      <a:pt x="11" y="411"/>
                    </a:lnTo>
                    <a:lnTo>
                      <a:pt x="7" y="395"/>
                    </a:lnTo>
                    <a:lnTo>
                      <a:pt x="4" y="379"/>
                    </a:lnTo>
                    <a:lnTo>
                      <a:pt x="3" y="363"/>
                    </a:lnTo>
                    <a:lnTo>
                      <a:pt x="2" y="347"/>
                    </a:lnTo>
                    <a:lnTo>
                      <a:pt x="0" y="329"/>
                    </a:lnTo>
                    <a:lnTo>
                      <a:pt x="0" y="329"/>
                    </a:lnTo>
                    <a:lnTo>
                      <a:pt x="2" y="312"/>
                    </a:lnTo>
                    <a:lnTo>
                      <a:pt x="3" y="296"/>
                    </a:lnTo>
                    <a:lnTo>
                      <a:pt x="4" y="280"/>
                    </a:lnTo>
                    <a:lnTo>
                      <a:pt x="7" y="264"/>
                    </a:lnTo>
                    <a:lnTo>
                      <a:pt x="11" y="247"/>
                    </a:lnTo>
                    <a:lnTo>
                      <a:pt x="15" y="231"/>
                    </a:lnTo>
                    <a:lnTo>
                      <a:pt x="27" y="202"/>
                    </a:lnTo>
                    <a:lnTo>
                      <a:pt x="40" y="172"/>
                    </a:lnTo>
                    <a:lnTo>
                      <a:pt x="57" y="145"/>
                    </a:lnTo>
                    <a:lnTo>
                      <a:pt x="75" y="120"/>
                    </a:lnTo>
                    <a:lnTo>
                      <a:pt x="97" y="97"/>
                    </a:lnTo>
                    <a:lnTo>
                      <a:pt x="121" y="76"/>
                    </a:lnTo>
                    <a:lnTo>
                      <a:pt x="145" y="57"/>
                    </a:lnTo>
                    <a:lnTo>
                      <a:pt x="173" y="41"/>
                    </a:lnTo>
                    <a:lnTo>
                      <a:pt x="202" y="27"/>
                    </a:lnTo>
                    <a:lnTo>
                      <a:pt x="233" y="15"/>
                    </a:lnTo>
                    <a:lnTo>
                      <a:pt x="247" y="11"/>
                    </a:lnTo>
                    <a:lnTo>
                      <a:pt x="263" y="7"/>
                    </a:lnTo>
                    <a:lnTo>
                      <a:pt x="280" y="4"/>
                    </a:lnTo>
                    <a:lnTo>
                      <a:pt x="296" y="3"/>
                    </a:lnTo>
                    <a:lnTo>
                      <a:pt x="313" y="2"/>
                    </a:lnTo>
                    <a:lnTo>
                      <a:pt x="329" y="0"/>
                    </a:lnTo>
                    <a:lnTo>
                      <a:pt x="329" y="0"/>
                    </a:lnTo>
                    <a:lnTo>
                      <a:pt x="347" y="2"/>
                    </a:lnTo>
                    <a:lnTo>
                      <a:pt x="363" y="3"/>
                    </a:lnTo>
                    <a:lnTo>
                      <a:pt x="379" y="4"/>
                    </a:lnTo>
                    <a:lnTo>
                      <a:pt x="396" y="7"/>
                    </a:lnTo>
                    <a:lnTo>
                      <a:pt x="411" y="11"/>
                    </a:lnTo>
                    <a:lnTo>
                      <a:pt x="427" y="15"/>
                    </a:lnTo>
                    <a:lnTo>
                      <a:pt x="457" y="27"/>
                    </a:lnTo>
                    <a:lnTo>
                      <a:pt x="486" y="41"/>
                    </a:lnTo>
                    <a:lnTo>
                      <a:pt x="513" y="57"/>
                    </a:lnTo>
                    <a:lnTo>
                      <a:pt x="539" y="76"/>
                    </a:lnTo>
                    <a:lnTo>
                      <a:pt x="562" y="97"/>
                    </a:lnTo>
                    <a:lnTo>
                      <a:pt x="583" y="120"/>
                    </a:lnTo>
                    <a:lnTo>
                      <a:pt x="602" y="145"/>
                    </a:lnTo>
                    <a:lnTo>
                      <a:pt x="618" y="172"/>
                    </a:lnTo>
                    <a:lnTo>
                      <a:pt x="633" y="202"/>
                    </a:lnTo>
                    <a:lnTo>
                      <a:pt x="644" y="231"/>
                    </a:lnTo>
                    <a:lnTo>
                      <a:pt x="648" y="247"/>
                    </a:lnTo>
                    <a:lnTo>
                      <a:pt x="652" y="264"/>
                    </a:lnTo>
                    <a:lnTo>
                      <a:pt x="654" y="280"/>
                    </a:lnTo>
                    <a:lnTo>
                      <a:pt x="657" y="296"/>
                    </a:lnTo>
                    <a:lnTo>
                      <a:pt x="658" y="312"/>
                    </a:lnTo>
                    <a:lnTo>
                      <a:pt x="658" y="329"/>
                    </a:lnTo>
                    <a:lnTo>
                      <a:pt x="658" y="329"/>
                    </a:lnTo>
                    <a:lnTo>
                      <a:pt x="658" y="347"/>
                    </a:lnTo>
                    <a:lnTo>
                      <a:pt x="657" y="363"/>
                    </a:lnTo>
                    <a:lnTo>
                      <a:pt x="654" y="379"/>
                    </a:lnTo>
                    <a:lnTo>
                      <a:pt x="652" y="395"/>
                    </a:lnTo>
                    <a:lnTo>
                      <a:pt x="648" y="411"/>
                    </a:lnTo>
                    <a:lnTo>
                      <a:pt x="644" y="427"/>
                    </a:lnTo>
                    <a:lnTo>
                      <a:pt x="633" y="457"/>
                    </a:lnTo>
                    <a:lnTo>
                      <a:pt x="618" y="487"/>
                    </a:lnTo>
                    <a:lnTo>
                      <a:pt x="602" y="513"/>
                    </a:lnTo>
                    <a:lnTo>
                      <a:pt x="583" y="539"/>
                    </a:lnTo>
                    <a:lnTo>
                      <a:pt x="562" y="562"/>
                    </a:lnTo>
                    <a:lnTo>
                      <a:pt x="539" y="583"/>
                    </a:lnTo>
                    <a:lnTo>
                      <a:pt x="513" y="602"/>
                    </a:lnTo>
                    <a:lnTo>
                      <a:pt x="486" y="618"/>
                    </a:lnTo>
                    <a:lnTo>
                      <a:pt x="457" y="633"/>
                    </a:lnTo>
                    <a:lnTo>
                      <a:pt x="427" y="644"/>
                    </a:lnTo>
                    <a:lnTo>
                      <a:pt x="411" y="648"/>
                    </a:lnTo>
                    <a:lnTo>
                      <a:pt x="396" y="652"/>
                    </a:lnTo>
                    <a:lnTo>
                      <a:pt x="379" y="654"/>
                    </a:lnTo>
                    <a:lnTo>
                      <a:pt x="363" y="657"/>
                    </a:lnTo>
                    <a:lnTo>
                      <a:pt x="347" y="657"/>
                    </a:lnTo>
                    <a:lnTo>
                      <a:pt x="329" y="659"/>
                    </a:lnTo>
                    <a:lnTo>
                      <a:pt x="329" y="659"/>
                    </a:lnTo>
                    <a:close/>
                    <a:moveTo>
                      <a:pt x="329" y="38"/>
                    </a:moveTo>
                    <a:lnTo>
                      <a:pt x="329" y="38"/>
                    </a:lnTo>
                    <a:lnTo>
                      <a:pt x="300" y="39"/>
                    </a:lnTo>
                    <a:lnTo>
                      <a:pt x="272" y="45"/>
                    </a:lnTo>
                    <a:lnTo>
                      <a:pt x="243" y="51"/>
                    </a:lnTo>
                    <a:lnTo>
                      <a:pt x="216" y="61"/>
                    </a:lnTo>
                    <a:lnTo>
                      <a:pt x="191" y="73"/>
                    </a:lnTo>
                    <a:lnTo>
                      <a:pt x="167" y="88"/>
                    </a:lnTo>
                    <a:lnTo>
                      <a:pt x="144" y="105"/>
                    </a:lnTo>
                    <a:lnTo>
                      <a:pt x="124" y="124"/>
                    </a:lnTo>
                    <a:lnTo>
                      <a:pt x="105" y="144"/>
                    </a:lnTo>
                    <a:lnTo>
                      <a:pt x="89" y="167"/>
                    </a:lnTo>
                    <a:lnTo>
                      <a:pt x="74" y="191"/>
                    </a:lnTo>
                    <a:lnTo>
                      <a:pt x="62" y="217"/>
                    </a:lnTo>
                    <a:lnTo>
                      <a:pt x="51" y="243"/>
                    </a:lnTo>
                    <a:lnTo>
                      <a:pt x="45" y="270"/>
                    </a:lnTo>
                    <a:lnTo>
                      <a:pt x="40" y="300"/>
                    </a:lnTo>
                    <a:lnTo>
                      <a:pt x="38" y="329"/>
                    </a:lnTo>
                    <a:lnTo>
                      <a:pt x="38" y="329"/>
                    </a:lnTo>
                    <a:lnTo>
                      <a:pt x="40" y="359"/>
                    </a:lnTo>
                    <a:lnTo>
                      <a:pt x="45" y="389"/>
                    </a:lnTo>
                    <a:lnTo>
                      <a:pt x="51" y="415"/>
                    </a:lnTo>
                    <a:lnTo>
                      <a:pt x="62" y="442"/>
                    </a:lnTo>
                    <a:lnTo>
                      <a:pt x="74" y="468"/>
                    </a:lnTo>
                    <a:lnTo>
                      <a:pt x="89" y="492"/>
                    </a:lnTo>
                    <a:lnTo>
                      <a:pt x="105" y="515"/>
                    </a:lnTo>
                    <a:lnTo>
                      <a:pt x="124" y="535"/>
                    </a:lnTo>
                    <a:lnTo>
                      <a:pt x="144" y="554"/>
                    </a:lnTo>
                    <a:lnTo>
                      <a:pt x="167" y="571"/>
                    </a:lnTo>
                    <a:lnTo>
                      <a:pt x="191" y="586"/>
                    </a:lnTo>
                    <a:lnTo>
                      <a:pt x="216" y="598"/>
                    </a:lnTo>
                    <a:lnTo>
                      <a:pt x="243" y="607"/>
                    </a:lnTo>
                    <a:lnTo>
                      <a:pt x="272" y="614"/>
                    </a:lnTo>
                    <a:lnTo>
                      <a:pt x="300" y="620"/>
                    </a:lnTo>
                    <a:lnTo>
                      <a:pt x="329" y="621"/>
                    </a:lnTo>
                    <a:lnTo>
                      <a:pt x="329" y="621"/>
                    </a:lnTo>
                    <a:lnTo>
                      <a:pt x="359" y="620"/>
                    </a:lnTo>
                    <a:lnTo>
                      <a:pt x="388" y="614"/>
                    </a:lnTo>
                    <a:lnTo>
                      <a:pt x="417" y="607"/>
                    </a:lnTo>
                    <a:lnTo>
                      <a:pt x="443" y="598"/>
                    </a:lnTo>
                    <a:lnTo>
                      <a:pt x="468" y="586"/>
                    </a:lnTo>
                    <a:lnTo>
                      <a:pt x="492" y="571"/>
                    </a:lnTo>
                    <a:lnTo>
                      <a:pt x="515" y="554"/>
                    </a:lnTo>
                    <a:lnTo>
                      <a:pt x="535" y="535"/>
                    </a:lnTo>
                    <a:lnTo>
                      <a:pt x="554" y="515"/>
                    </a:lnTo>
                    <a:lnTo>
                      <a:pt x="571" y="492"/>
                    </a:lnTo>
                    <a:lnTo>
                      <a:pt x="586" y="468"/>
                    </a:lnTo>
                    <a:lnTo>
                      <a:pt x="598" y="442"/>
                    </a:lnTo>
                    <a:lnTo>
                      <a:pt x="607" y="415"/>
                    </a:lnTo>
                    <a:lnTo>
                      <a:pt x="615" y="389"/>
                    </a:lnTo>
                    <a:lnTo>
                      <a:pt x="619" y="359"/>
                    </a:lnTo>
                    <a:lnTo>
                      <a:pt x="621" y="329"/>
                    </a:lnTo>
                    <a:lnTo>
                      <a:pt x="621" y="329"/>
                    </a:lnTo>
                    <a:lnTo>
                      <a:pt x="619" y="300"/>
                    </a:lnTo>
                    <a:lnTo>
                      <a:pt x="615" y="270"/>
                    </a:lnTo>
                    <a:lnTo>
                      <a:pt x="607" y="243"/>
                    </a:lnTo>
                    <a:lnTo>
                      <a:pt x="598" y="217"/>
                    </a:lnTo>
                    <a:lnTo>
                      <a:pt x="586" y="191"/>
                    </a:lnTo>
                    <a:lnTo>
                      <a:pt x="571" y="167"/>
                    </a:lnTo>
                    <a:lnTo>
                      <a:pt x="554" y="144"/>
                    </a:lnTo>
                    <a:lnTo>
                      <a:pt x="535" y="124"/>
                    </a:lnTo>
                    <a:lnTo>
                      <a:pt x="515" y="105"/>
                    </a:lnTo>
                    <a:lnTo>
                      <a:pt x="492" y="88"/>
                    </a:lnTo>
                    <a:lnTo>
                      <a:pt x="468" y="73"/>
                    </a:lnTo>
                    <a:lnTo>
                      <a:pt x="443" y="61"/>
                    </a:lnTo>
                    <a:lnTo>
                      <a:pt x="417" y="51"/>
                    </a:lnTo>
                    <a:lnTo>
                      <a:pt x="388" y="45"/>
                    </a:lnTo>
                    <a:lnTo>
                      <a:pt x="359" y="39"/>
                    </a:lnTo>
                    <a:lnTo>
                      <a:pt x="329" y="38"/>
                    </a:lnTo>
                    <a:lnTo>
                      <a:pt x="329"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104">
                <a:extLst>
                  <a:ext uri="{FF2B5EF4-FFF2-40B4-BE49-F238E27FC236}">
                    <a16:creationId xmlns:a16="http://schemas.microsoft.com/office/drawing/2014/main" id="{848DDADE-17B2-4204-AE78-C4A99D8AEF63}"/>
                  </a:ext>
                </a:extLst>
              </p:cNvPr>
              <p:cNvSpPr>
                <a:spLocks noEditPoints="1"/>
              </p:cNvSpPr>
              <p:nvPr/>
            </p:nvSpPr>
            <p:spPr bwMode="auto">
              <a:xfrm>
                <a:off x="7724776" y="963613"/>
                <a:ext cx="212725" cy="214313"/>
              </a:xfrm>
              <a:custGeom>
                <a:avLst/>
                <a:gdLst>
                  <a:gd name="T0" fmla="*/ 129 w 268"/>
                  <a:gd name="T1" fmla="*/ 270 h 270"/>
                  <a:gd name="T2" fmla="*/ 135 w 268"/>
                  <a:gd name="T3" fmla="*/ 254 h 270"/>
                  <a:gd name="T4" fmla="*/ 131 w 268"/>
                  <a:gd name="T5" fmla="*/ 245 h 270"/>
                  <a:gd name="T6" fmla="*/ 129 w 268"/>
                  <a:gd name="T7" fmla="*/ 237 h 270"/>
                  <a:gd name="T8" fmla="*/ 135 w 268"/>
                  <a:gd name="T9" fmla="*/ 221 h 270"/>
                  <a:gd name="T10" fmla="*/ 131 w 268"/>
                  <a:gd name="T11" fmla="*/ 213 h 270"/>
                  <a:gd name="T12" fmla="*/ 129 w 268"/>
                  <a:gd name="T13" fmla="*/ 205 h 270"/>
                  <a:gd name="T14" fmla="*/ 135 w 268"/>
                  <a:gd name="T15" fmla="*/ 188 h 270"/>
                  <a:gd name="T16" fmla="*/ 150 w 268"/>
                  <a:gd name="T17" fmla="*/ 174 h 270"/>
                  <a:gd name="T18" fmla="*/ 172 w 268"/>
                  <a:gd name="T19" fmla="*/ 165 h 270"/>
                  <a:gd name="T20" fmla="*/ 201 w 268"/>
                  <a:gd name="T21" fmla="*/ 162 h 270"/>
                  <a:gd name="T22" fmla="*/ 209 w 268"/>
                  <a:gd name="T23" fmla="*/ 162 h 270"/>
                  <a:gd name="T24" fmla="*/ 206 w 268"/>
                  <a:gd name="T25" fmla="*/ 157 h 270"/>
                  <a:gd name="T26" fmla="*/ 206 w 268"/>
                  <a:gd name="T27" fmla="*/ 151 h 270"/>
                  <a:gd name="T28" fmla="*/ 210 w 268"/>
                  <a:gd name="T29" fmla="*/ 135 h 270"/>
                  <a:gd name="T30" fmla="*/ 223 w 268"/>
                  <a:gd name="T31" fmla="*/ 122 h 270"/>
                  <a:gd name="T32" fmla="*/ 244 w 268"/>
                  <a:gd name="T33" fmla="*/ 112 h 270"/>
                  <a:gd name="T34" fmla="*/ 268 w 268"/>
                  <a:gd name="T35" fmla="*/ 107 h 270"/>
                  <a:gd name="T36" fmla="*/ 265 w 268"/>
                  <a:gd name="T37" fmla="*/ 96 h 270"/>
                  <a:gd name="T38" fmla="*/ 257 w 268"/>
                  <a:gd name="T39" fmla="*/ 75 h 270"/>
                  <a:gd name="T40" fmla="*/ 245 w 268"/>
                  <a:gd name="T41" fmla="*/ 55 h 270"/>
                  <a:gd name="T42" fmla="*/ 230 w 268"/>
                  <a:gd name="T43" fmla="*/ 37 h 270"/>
                  <a:gd name="T44" fmla="*/ 213 w 268"/>
                  <a:gd name="T45" fmla="*/ 24 h 270"/>
                  <a:gd name="T46" fmla="*/ 193 w 268"/>
                  <a:gd name="T47" fmla="*/ 12 h 270"/>
                  <a:gd name="T48" fmla="*/ 171 w 268"/>
                  <a:gd name="T49" fmla="*/ 4 h 270"/>
                  <a:gd name="T50" fmla="*/ 148 w 268"/>
                  <a:gd name="T51" fmla="*/ 0 h 270"/>
                  <a:gd name="T52" fmla="*/ 136 w 268"/>
                  <a:gd name="T53" fmla="*/ 0 h 270"/>
                  <a:gd name="T54" fmla="*/ 108 w 268"/>
                  <a:gd name="T55" fmla="*/ 2 h 270"/>
                  <a:gd name="T56" fmla="*/ 82 w 268"/>
                  <a:gd name="T57" fmla="*/ 10 h 270"/>
                  <a:gd name="T58" fmla="*/ 60 w 268"/>
                  <a:gd name="T59" fmla="*/ 22 h 270"/>
                  <a:gd name="T60" fmla="*/ 39 w 268"/>
                  <a:gd name="T61" fmla="*/ 39 h 270"/>
                  <a:gd name="T62" fmla="*/ 23 w 268"/>
                  <a:gd name="T63" fmla="*/ 59 h 270"/>
                  <a:gd name="T64" fmla="*/ 11 w 268"/>
                  <a:gd name="T65" fmla="*/ 82 h 270"/>
                  <a:gd name="T66" fmla="*/ 3 w 268"/>
                  <a:gd name="T67" fmla="*/ 107 h 270"/>
                  <a:gd name="T68" fmla="*/ 0 w 268"/>
                  <a:gd name="T69" fmla="*/ 134 h 270"/>
                  <a:gd name="T70" fmla="*/ 0 w 268"/>
                  <a:gd name="T71" fmla="*/ 147 h 270"/>
                  <a:gd name="T72" fmla="*/ 6 w 268"/>
                  <a:gd name="T73" fmla="*/ 174 h 270"/>
                  <a:gd name="T74" fmla="*/ 15 w 268"/>
                  <a:gd name="T75" fmla="*/ 197 h 270"/>
                  <a:gd name="T76" fmla="*/ 30 w 268"/>
                  <a:gd name="T77" fmla="*/ 219 h 270"/>
                  <a:gd name="T78" fmla="*/ 47 w 268"/>
                  <a:gd name="T79" fmla="*/ 237 h 270"/>
                  <a:gd name="T80" fmla="*/ 68 w 268"/>
                  <a:gd name="T81" fmla="*/ 252 h 270"/>
                  <a:gd name="T82" fmla="*/ 92 w 268"/>
                  <a:gd name="T83" fmla="*/ 263 h 270"/>
                  <a:gd name="T84" fmla="*/ 117 w 268"/>
                  <a:gd name="T85" fmla="*/ 268 h 270"/>
                  <a:gd name="T86" fmla="*/ 129 w 268"/>
                  <a:gd name="T87" fmla="*/ 270 h 270"/>
                  <a:gd name="T88" fmla="*/ 129 w 268"/>
                  <a:gd name="T89" fmla="*/ 129 h 270"/>
                  <a:gd name="T90" fmla="*/ 129 w 268"/>
                  <a:gd name="T91" fmla="*/ 69 h 270"/>
                  <a:gd name="T92" fmla="*/ 132 w 268"/>
                  <a:gd name="T93" fmla="*/ 65 h 270"/>
                  <a:gd name="T94" fmla="*/ 136 w 268"/>
                  <a:gd name="T95" fmla="*/ 64 h 270"/>
                  <a:gd name="T96" fmla="*/ 137 w 268"/>
                  <a:gd name="T97" fmla="*/ 64 h 270"/>
                  <a:gd name="T98" fmla="*/ 140 w 268"/>
                  <a:gd name="T99" fmla="*/ 67 h 270"/>
                  <a:gd name="T100" fmla="*/ 141 w 268"/>
                  <a:gd name="T101" fmla="*/ 134 h 270"/>
                  <a:gd name="T102" fmla="*/ 140 w 268"/>
                  <a:gd name="T103" fmla="*/ 137 h 270"/>
                  <a:gd name="T104" fmla="*/ 137 w 268"/>
                  <a:gd name="T105" fmla="*/ 139 h 270"/>
                  <a:gd name="T106" fmla="*/ 70 w 268"/>
                  <a:gd name="T107" fmla="*/ 139 h 270"/>
                  <a:gd name="T108" fmla="*/ 69 w 268"/>
                  <a:gd name="T109" fmla="*/ 139 h 270"/>
                  <a:gd name="T110" fmla="*/ 65 w 268"/>
                  <a:gd name="T111" fmla="*/ 137 h 270"/>
                  <a:gd name="T112" fmla="*/ 65 w 268"/>
                  <a:gd name="T113" fmla="*/ 134 h 270"/>
                  <a:gd name="T114" fmla="*/ 66 w 268"/>
                  <a:gd name="T115" fmla="*/ 131 h 270"/>
                  <a:gd name="T116" fmla="*/ 70 w 268"/>
                  <a:gd name="T117" fmla="*/ 129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8" h="270">
                    <a:moveTo>
                      <a:pt x="129" y="270"/>
                    </a:moveTo>
                    <a:lnTo>
                      <a:pt x="129" y="270"/>
                    </a:lnTo>
                    <a:lnTo>
                      <a:pt x="131" y="262"/>
                    </a:lnTo>
                    <a:lnTo>
                      <a:pt x="135" y="254"/>
                    </a:lnTo>
                    <a:lnTo>
                      <a:pt x="135" y="254"/>
                    </a:lnTo>
                    <a:lnTo>
                      <a:pt x="131" y="245"/>
                    </a:lnTo>
                    <a:lnTo>
                      <a:pt x="129" y="237"/>
                    </a:lnTo>
                    <a:lnTo>
                      <a:pt x="129" y="237"/>
                    </a:lnTo>
                    <a:lnTo>
                      <a:pt x="131" y="229"/>
                    </a:lnTo>
                    <a:lnTo>
                      <a:pt x="135" y="221"/>
                    </a:lnTo>
                    <a:lnTo>
                      <a:pt x="135" y="221"/>
                    </a:lnTo>
                    <a:lnTo>
                      <a:pt x="131" y="213"/>
                    </a:lnTo>
                    <a:lnTo>
                      <a:pt x="129" y="205"/>
                    </a:lnTo>
                    <a:lnTo>
                      <a:pt x="129" y="205"/>
                    </a:lnTo>
                    <a:lnTo>
                      <a:pt x="132" y="196"/>
                    </a:lnTo>
                    <a:lnTo>
                      <a:pt x="135" y="188"/>
                    </a:lnTo>
                    <a:lnTo>
                      <a:pt x="141" y="181"/>
                    </a:lnTo>
                    <a:lnTo>
                      <a:pt x="150" y="174"/>
                    </a:lnTo>
                    <a:lnTo>
                      <a:pt x="160" y="169"/>
                    </a:lnTo>
                    <a:lnTo>
                      <a:pt x="172" y="165"/>
                    </a:lnTo>
                    <a:lnTo>
                      <a:pt x="186" y="162"/>
                    </a:lnTo>
                    <a:lnTo>
                      <a:pt x="201" y="162"/>
                    </a:lnTo>
                    <a:lnTo>
                      <a:pt x="201" y="162"/>
                    </a:lnTo>
                    <a:lnTo>
                      <a:pt x="209" y="162"/>
                    </a:lnTo>
                    <a:lnTo>
                      <a:pt x="209" y="162"/>
                    </a:lnTo>
                    <a:lnTo>
                      <a:pt x="206" y="157"/>
                    </a:lnTo>
                    <a:lnTo>
                      <a:pt x="206" y="151"/>
                    </a:lnTo>
                    <a:lnTo>
                      <a:pt x="206" y="151"/>
                    </a:lnTo>
                    <a:lnTo>
                      <a:pt x="207" y="142"/>
                    </a:lnTo>
                    <a:lnTo>
                      <a:pt x="210" y="135"/>
                    </a:lnTo>
                    <a:lnTo>
                      <a:pt x="217" y="127"/>
                    </a:lnTo>
                    <a:lnTo>
                      <a:pt x="223" y="122"/>
                    </a:lnTo>
                    <a:lnTo>
                      <a:pt x="233" y="116"/>
                    </a:lnTo>
                    <a:lnTo>
                      <a:pt x="244" y="112"/>
                    </a:lnTo>
                    <a:lnTo>
                      <a:pt x="256" y="110"/>
                    </a:lnTo>
                    <a:lnTo>
                      <a:pt x="268" y="107"/>
                    </a:lnTo>
                    <a:lnTo>
                      <a:pt x="268" y="107"/>
                    </a:lnTo>
                    <a:lnTo>
                      <a:pt x="265" y="96"/>
                    </a:lnTo>
                    <a:lnTo>
                      <a:pt x="261" y="86"/>
                    </a:lnTo>
                    <a:lnTo>
                      <a:pt x="257" y="75"/>
                    </a:lnTo>
                    <a:lnTo>
                      <a:pt x="252" y="64"/>
                    </a:lnTo>
                    <a:lnTo>
                      <a:pt x="245" y="55"/>
                    </a:lnTo>
                    <a:lnTo>
                      <a:pt x="238" y="47"/>
                    </a:lnTo>
                    <a:lnTo>
                      <a:pt x="230" y="37"/>
                    </a:lnTo>
                    <a:lnTo>
                      <a:pt x="222" y="31"/>
                    </a:lnTo>
                    <a:lnTo>
                      <a:pt x="213" y="24"/>
                    </a:lnTo>
                    <a:lnTo>
                      <a:pt x="203" y="17"/>
                    </a:lnTo>
                    <a:lnTo>
                      <a:pt x="193" y="12"/>
                    </a:lnTo>
                    <a:lnTo>
                      <a:pt x="182" y="8"/>
                    </a:lnTo>
                    <a:lnTo>
                      <a:pt x="171" y="4"/>
                    </a:lnTo>
                    <a:lnTo>
                      <a:pt x="159" y="1"/>
                    </a:lnTo>
                    <a:lnTo>
                      <a:pt x="148" y="0"/>
                    </a:lnTo>
                    <a:lnTo>
                      <a:pt x="136" y="0"/>
                    </a:lnTo>
                    <a:lnTo>
                      <a:pt x="136" y="0"/>
                    </a:lnTo>
                    <a:lnTo>
                      <a:pt x="121" y="0"/>
                    </a:lnTo>
                    <a:lnTo>
                      <a:pt x="108" y="2"/>
                    </a:lnTo>
                    <a:lnTo>
                      <a:pt x="96" y="5"/>
                    </a:lnTo>
                    <a:lnTo>
                      <a:pt x="82" y="10"/>
                    </a:lnTo>
                    <a:lnTo>
                      <a:pt x="72" y="16"/>
                    </a:lnTo>
                    <a:lnTo>
                      <a:pt x="60" y="22"/>
                    </a:lnTo>
                    <a:lnTo>
                      <a:pt x="49" y="31"/>
                    </a:lnTo>
                    <a:lnTo>
                      <a:pt x="39" y="39"/>
                    </a:lnTo>
                    <a:lnTo>
                      <a:pt x="31" y="48"/>
                    </a:lnTo>
                    <a:lnTo>
                      <a:pt x="23" y="59"/>
                    </a:lnTo>
                    <a:lnTo>
                      <a:pt x="17" y="69"/>
                    </a:lnTo>
                    <a:lnTo>
                      <a:pt x="11" y="82"/>
                    </a:lnTo>
                    <a:lnTo>
                      <a:pt x="6" y="94"/>
                    </a:lnTo>
                    <a:lnTo>
                      <a:pt x="3" y="107"/>
                    </a:lnTo>
                    <a:lnTo>
                      <a:pt x="0" y="121"/>
                    </a:lnTo>
                    <a:lnTo>
                      <a:pt x="0" y="134"/>
                    </a:lnTo>
                    <a:lnTo>
                      <a:pt x="0" y="134"/>
                    </a:lnTo>
                    <a:lnTo>
                      <a:pt x="0" y="147"/>
                    </a:lnTo>
                    <a:lnTo>
                      <a:pt x="3" y="161"/>
                    </a:lnTo>
                    <a:lnTo>
                      <a:pt x="6" y="174"/>
                    </a:lnTo>
                    <a:lnTo>
                      <a:pt x="10" y="186"/>
                    </a:lnTo>
                    <a:lnTo>
                      <a:pt x="15" y="197"/>
                    </a:lnTo>
                    <a:lnTo>
                      <a:pt x="22" y="209"/>
                    </a:lnTo>
                    <a:lnTo>
                      <a:pt x="30" y="219"/>
                    </a:lnTo>
                    <a:lnTo>
                      <a:pt x="38" y="228"/>
                    </a:lnTo>
                    <a:lnTo>
                      <a:pt x="47" y="237"/>
                    </a:lnTo>
                    <a:lnTo>
                      <a:pt x="57" y="245"/>
                    </a:lnTo>
                    <a:lnTo>
                      <a:pt x="68" y="252"/>
                    </a:lnTo>
                    <a:lnTo>
                      <a:pt x="80" y="258"/>
                    </a:lnTo>
                    <a:lnTo>
                      <a:pt x="92" y="263"/>
                    </a:lnTo>
                    <a:lnTo>
                      <a:pt x="104" y="266"/>
                    </a:lnTo>
                    <a:lnTo>
                      <a:pt x="117" y="268"/>
                    </a:lnTo>
                    <a:lnTo>
                      <a:pt x="129" y="270"/>
                    </a:lnTo>
                    <a:lnTo>
                      <a:pt x="129" y="270"/>
                    </a:lnTo>
                    <a:close/>
                    <a:moveTo>
                      <a:pt x="70" y="129"/>
                    </a:moveTo>
                    <a:lnTo>
                      <a:pt x="129" y="129"/>
                    </a:lnTo>
                    <a:lnTo>
                      <a:pt x="129" y="69"/>
                    </a:lnTo>
                    <a:lnTo>
                      <a:pt x="129" y="69"/>
                    </a:lnTo>
                    <a:lnTo>
                      <a:pt x="131" y="67"/>
                    </a:lnTo>
                    <a:lnTo>
                      <a:pt x="132" y="65"/>
                    </a:lnTo>
                    <a:lnTo>
                      <a:pt x="133" y="64"/>
                    </a:lnTo>
                    <a:lnTo>
                      <a:pt x="136" y="64"/>
                    </a:lnTo>
                    <a:lnTo>
                      <a:pt x="136" y="64"/>
                    </a:lnTo>
                    <a:lnTo>
                      <a:pt x="137" y="64"/>
                    </a:lnTo>
                    <a:lnTo>
                      <a:pt x="139" y="65"/>
                    </a:lnTo>
                    <a:lnTo>
                      <a:pt x="140" y="67"/>
                    </a:lnTo>
                    <a:lnTo>
                      <a:pt x="141" y="69"/>
                    </a:lnTo>
                    <a:lnTo>
                      <a:pt x="141" y="134"/>
                    </a:lnTo>
                    <a:lnTo>
                      <a:pt x="141" y="134"/>
                    </a:lnTo>
                    <a:lnTo>
                      <a:pt x="140" y="137"/>
                    </a:lnTo>
                    <a:lnTo>
                      <a:pt x="139" y="138"/>
                    </a:lnTo>
                    <a:lnTo>
                      <a:pt x="137" y="139"/>
                    </a:lnTo>
                    <a:lnTo>
                      <a:pt x="136" y="139"/>
                    </a:lnTo>
                    <a:lnTo>
                      <a:pt x="70" y="139"/>
                    </a:lnTo>
                    <a:lnTo>
                      <a:pt x="70" y="139"/>
                    </a:lnTo>
                    <a:lnTo>
                      <a:pt x="69" y="139"/>
                    </a:lnTo>
                    <a:lnTo>
                      <a:pt x="66" y="138"/>
                    </a:lnTo>
                    <a:lnTo>
                      <a:pt x="65" y="137"/>
                    </a:lnTo>
                    <a:lnTo>
                      <a:pt x="65" y="134"/>
                    </a:lnTo>
                    <a:lnTo>
                      <a:pt x="65" y="134"/>
                    </a:lnTo>
                    <a:lnTo>
                      <a:pt x="65" y="133"/>
                    </a:lnTo>
                    <a:lnTo>
                      <a:pt x="66" y="131"/>
                    </a:lnTo>
                    <a:lnTo>
                      <a:pt x="69" y="130"/>
                    </a:lnTo>
                    <a:lnTo>
                      <a:pt x="70" y="129"/>
                    </a:lnTo>
                    <a:lnTo>
                      <a:pt x="70"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105">
                <a:extLst>
                  <a:ext uri="{FF2B5EF4-FFF2-40B4-BE49-F238E27FC236}">
                    <a16:creationId xmlns:a16="http://schemas.microsoft.com/office/drawing/2014/main" id="{7254DEB0-3235-40CF-B097-EB6490B1D048}"/>
                  </a:ext>
                </a:extLst>
              </p:cNvPr>
              <p:cNvSpPr>
                <a:spLocks/>
              </p:cNvSpPr>
              <p:nvPr/>
            </p:nvSpPr>
            <p:spPr bwMode="auto">
              <a:xfrm>
                <a:off x="7896226" y="1057275"/>
                <a:ext cx="95250" cy="52388"/>
              </a:xfrm>
              <a:custGeom>
                <a:avLst/>
                <a:gdLst>
                  <a:gd name="T0" fmla="*/ 59 w 119"/>
                  <a:gd name="T1" fmla="*/ 0 h 66"/>
                  <a:gd name="T2" fmla="*/ 59 w 119"/>
                  <a:gd name="T3" fmla="*/ 0 h 66"/>
                  <a:gd name="T4" fmla="*/ 47 w 119"/>
                  <a:gd name="T5" fmla="*/ 1 h 66"/>
                  <a:gd name="T6" fmla="*/ 36 w 119"/>
                  <a:gd name="T7" fmla="*/ 3 h 66"/>
                  <a:gd name="T8" fmla="*/ 25 w 119"/>
                  <a:gd name="T9" fmla="*/ 5 h 66"/>
                  <a:gd name="T10" fmla="*/ 17 w 119"/>
                  <a:gd name="T11" fmla="*/ 9 h 66"/>
                  <a:gd name="T12" fmla="*/ 9 w 119"/>
                  <a:gd name="T13" fmla="*/ 15 h 66"/>
                  <a:gd name="T14" fmla="*/ 4 w 119"/>
                  <a:gd name="T15" fmla="*/ 20 h 66"/>
                  <a:gd name="T16" fmla="*/ 1 w 119"/>
                  <a:gd name="T17" fmla="*/ 27 h 66"/>
                  <a:gd name="T18" fmla="*/ 0 w 119"/>
                  <a:gd name="T19" fmla="*/ 33 h 66"/>
                  <a:gd name="T20" fmla="*/ 0 w 119"/>
                  <a:gd name="T21" fmla="*/ 33 h 66"/>
                  <a:gd name="T22" fmla="*/ 1 w 119"/>
                  <a:gd name="T23" fmla="*/ 39 h 66"/>
                  <a:gd name="T24" fmla="*/ 4 w 119"/>
                  <a:gd name="T25" fmla="*/ 46 h 66"/>
                  <a:gd name="T26" fmla="*/ 4 w 119"/>
                  <a:gd name="T27" fmla="*/ 46 h 66"/>
                  <a:gd name="T28" fmla="*/ 16 w 119"/>
                  <a:gd name="T29" fmla="*/ 48 h 66"/>
                  <a:gd name="T30" fmla="*/ 27 w 119"/>
                  <a:gd name="T31" fmla="*/ 52 h 66"/>
                  <a:gd name="T32" fmla="*/ 36 w 119"/>
                  <a:gd name="T33" fmla="*/ 58 h 66"/>
                  <a:gd name="T34" fmla="*/ 44 w 119"/>
                  <a:gd name="T35" fmla="*/ 64 h 66"/>
                  <a:gd name="T36" fmla="*/ 44 w 119"/>
                  <a:gd name="T37" fmla="*/ 64 h 66"/>
                  <a:gd name="T38" fmla="*/ 59 w 119"/>
                  <a:gd name="T39" fmla="*/ 66 h 66"/>
                  <a:gd name="T40" fmla="*/ 59 w 119"/>
                  <a:gd name="T41" fmla="*/ 66 h 66"/>
                  <a:gd name="T42" fmla="*/ 71 w 119"/>
                  <a:gd name="T43" fmla="*/ 64 h 66"/>
                  <a:gd name="T44" fmla="*/ 83 w 119"/>
                  <a:gd name="T45" fmla="*/ 63 h 66"/>
                  <a:gd name="T46" fmla="*/ 92 w 119"/>
                  <a:gd name="T47" fmla="*/ 60 h 66"/>
                  <a:gd name="T48" fmla="*/ 102 w 119"/>
                  <a:gd name="T49" fmla="*/ 56 h 66"/>
                  <a:gd name="T50" fmla="*/ 108 w 119"/>
                  <a:gd name="T51" fmla="*/ 51 h 66"/>
                  <a:gd name="T52" fmla="*/ 114 w 119"/>
                  <a:gd name="T53" fmla="*/ 46 h 66"/>
                  <a:gd name="T54" fmla="*/ 118 w 119"/>
                  <a:gd name="T55" fmla="*/ 39 h 66"/>
                  <a:gd name="T56" fmla="*/ 119 w 119"/>
                  <a:gd name="T57" fmla="*/ 33 h 66"/>
                  <a:gd name="T58" fmla="*/ 119 w 119"/>
                  <a:gd name="T59" fmla="*/ 33 h 66"/>
                  <a:gd name="T60" fmla="*/ 118 w 119"/>
                  <a:gd name="T61" fmla="*/ 27 h 66"/>
                  <a:gd name="T62" fmla="*/ 114 w 119"/>
                  <a:gd name="T63" fmla="*/ 20 h 66"/>
                  <a:gd name="T64" fmla="*/ 108 w 119"/>
                  <a:gd name="T65" fmla="*/ 15 h 66"/>
                  <a:gd name="T66" fmla="*/ 102 w 119"/>
                  <a:gd name="T67" fmla="*/ 9 h 66"/>
                  <a:gd name="T68" fmla="*/ 92 w 119"/>
                  <a:gd name="T69" fmla="*/ 5 h 66"/>
                  <a:gd name="T70" fmla="*/ 83 w 119"/>
                  <a:gd name="T71" fmla="*/ 3 h 66"/>
                  <a:gd name="T72" fmla="*/ 71 w 119"/>
                  <a:gd name="T73" fmla="*/ 1 h 66"/>
                  <a:gd name="T74" fmla="*/ 59 w 119"/>
                  <a:gd name="T75" fmla="*/ 0 h 66"/>
                  <a:gd name="T76" fmla="*/ 59 w 119"/>
                  <a:gd name="T7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9" h="66">
                    <a:moveTo>
                      <a:pt x="59" y="0"/>
                    </a:moveTo>
                    <a:lnTo>
                      <a:pt x="59" y="0"/>
                    </a:lnTo>
                    <a:lnTo>
                      <a:pt x="47" y="1"/>
                    </a:lnTo>
                    <a:lnTo>
                      <a:pt x="36" y="3"/>
                    </a:lnTo>
                    <a:lnTo>
                      <a:pt x="25" y="5"/>
                    </a:lnTo>
                    <a:lnTo>
                      <a:pt x="17" y="9"/>
                    </a:lnTo>
                    <a:lnTo>
                      <a:pt x="9" y="15"/>
                    </a:lnTo>
                    <a:lnTo>
                      <a:pt x="4" y="20"/>
                    </a:lnTo>
                    <a:lnTo>
                      <a:pt x="1" y="27"/>
                    </a:lnTo>
                    <a:lnTo>
                      <a:pt x="0" y="33"/>
                    </a:lnTo>
                    <a:lnTo>
                      <a:pt x="0" y="33"/>
                    </a:lnTo>
                    <a:lnTo>
                      <a:pt x="1" y="39"/>
                    </a:lnTo>
                    <a:lnTo>
                      <a:pt x="4" y="46"/>
                    </a:lnTo>
                    <a:lnTo>
                      <a:pt x="4" y="46"/>
                    </a:lnTo>
                    <a:lnTo>
                      <a:pt x="16" y="48"/>
                    </a:lnTo>
                    <a:lnTo>
                      <a:pt x="27" y="52"/>
                    </a:lnTo>
                    <a:lnTo>
                      <a:pt x="36" y="58"/>
                    </a:lnTo>
                    <a:lnTo>
                      <a:pt x="44" y="64"/>
                    </a:lnTo>
                    <a:lnTo>
                      <a:pt x="44" y="64"/>
                    </a:lnTo>
                    <a:lnTo>
                      <a:pt x="59" y="66"/>
                    </a:lnTo>
                    <a:lnTo>
                      <a:pt x="59" y="66"/>
                    </a:lnTo>
                    <a:lnTo>
                      <a:pt x="71" y="64"/>
                    </a:lnTo>
                    <a:lnTo>
                      <a:pt x="83" y="63"/>
                    </a:lnTo>
                    <a:lnTo>
                      <a:pt x="92" y="60"/>
                    </a:lnTo>
                    <a:lnTo>
                      <a:pt x="102" y="56"/>
                    </a:lnTo>
                    <a:lnTo>
                      <a:pt x="108" y="51"/>
                    </a:lnTo>
                    <a:lnTo>
                      <a:pt x="114" y="46"/>
                    </a:lnTo>
                    <a:lnTo>
                      <a:pt x="118" y="39"/>
                    </a:lnTo>
                    <a:lnTo>
                      <a:pt x="119" y="33"/>
                    </a:lnTo>
                    <a:lnTo>
                      <a:pt x="119" y="33"/>
                    </a:lnTo>
                    <a:lnTo>
                      <a:pt x="118" y="27"/>
                    </a:lnTo>
                    <a:lnTo>
                      <a:pt x="114" y="20"/>
                    </a:lnTo>
                    <a:lnTo>
                      <a:pt x="108" y="15"/>
                    </a:lnTo>
                    <a:lnTo>
                      <a:pt x="102" y="9"/>
                    </a:lnTo>
                    <a:lnTo>
                      <a:pt x="92" y="5"/>
                    </a:lnTo>
                    <a:lnTo>
                      <a:pt x="83" y="3"/>
                    </a:lnTo>
                    <a:lnTo>
                      <a:pt x="71" y="1"/>
                    </a:lnTo>
                    <a:lnTo>
                      <a:pt x="59" y="0"/>
                    </a:lnTo>
                    <a:lnTo>
                      <a:pt x="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106">
                <a:extLst>
                  <a:ext uri="{FF2B5EF4-FFF2-40B4-BE49-F238E27FC236}">
                    <a16:creationId xmlns:a16="http://schemas.microsoft.com/office/drawing/2014/main" id="{59A8E767-6CB6-4144-BE8B-1C420CE35789}"/>
                  </a:ext>
                </a:extLst>
              </p:cNvPr>
              <p:cNvSpPr>
                <a:spLocks/>
              </p:cNvSpPr>
              <p:nvPr/>
            </p:nvSpPr>
            <p:spPr bwMode="auto">
              <a:xfrm>
                <a:off x="7939088" y="1128713"/>
                <a:ext cx="52388" cy="33338"/>
              </a:xfrm>
              <a:custGeom>
                <a:avLst/>
                <a:gdLst>
                  <a:gd name="T0" fmla="*/ 66 w 67"/>
                  <a:gd name="T1" fmla="*/ 0 h 40"/>
                  <a:gd name="T2" fmla="*/ 66 w 67"/>
                  <a:gd name="T3" fmla="*/ 0 h 40"/>
                  <a:gd name="T4" fmla="*/ 54 w 67"/>
                  <a:gd name="T5" fmla="*/ 8 h 40"/>
                  <a:gd name="T6" fmla="*/ 40 w 67"/>
                  <a:gd name="T7" fmla="*/ 13 h 40"/>
                  <a:gd name="T8" fmla="*/ 26 w 67"/>
                  <a:gd name="T9" fmla="*/ 17 h 40"/>
                  <a:gd name="T10" fmla="*/ 7 w 67"/>
                  <a:gd name="T11" fmla="*/ 19 h 40"/>
                  <a:gd name="T12" fmla="*/ 7 w 67"/>
                  <a:gd name="T13" fmla="*/ 19 h 40"/>
                  <a:gd name="T14" fmla="*/ 0 w 67"/>
                  <a:gd name="T15" fmla="*/ 19 h 40"/>
                  <a:gd name="T16" fmla="*/ 0 w 67"/>
                  <a:gd name="T17" fmla="*/ 19 h 40"/>
                  <a:gd name="T18" fmla="*/ 1 w 67"/>
                  <a:gd name="T19" fmla="*/ 24 h 40"/>
                  <a:gd name="T20" fmla="*/ 1 w 67"/>
                  <a:gd name="T21" fmla="*/ 29 h 40"/>
                  <a:gd name="T22" fmla="*/ 1 w 67"/>
                  <a:gd name="T23" fmla="*/ 29 h 40"/>
                  <a:gd name="T24" fmla="*/ 1 w 67"/>
                  <a:gd name="T25" fmla="*/ 35 h 40"/>
                  <a:gd name="T26" fmla="*/ 0 w 67"/>
                  <a:gd name="T27" fmla="*/ 40 h 40"/>
                  <a:gd name="T28" fmla="*/ 0 w 67"/>
                  <a:gd name="T29" fmla="*/ 40 h 40"/>
                  <a:gd name="T30" fmla="*/ 7 w 67"/>
                  <a:gd name="T31" fmla="*/ 40 h 40"/>
                  <a:gd name="T32" fmla="*/ 7 w 67"/>
                  <a:gd name="T33" fmla="*/ 40 h 40"/>
                  <a:gd name="T34" fmla="*/ 19 w 67"/>
                  <a:gd name="T35" fmla="*/ 40 h 40"/>
                  <a:gd name="T36" fmla="*/ 31 w 67"/>
                  <a:gd name="T37" fmla="*/ 37 h 40"/>
                  <a:gd name="T38" fmla="*/ 40 w 67"/>
                  <a:gd name="T39" fmla="*/ 35 h 40"/>
                  <a:gd name="T40" fmla="*/ 50 w 67"/>
                  <a:gd name="T41" fmla="*/ 31 h 40"/>
                  <a:gd name="T42" fmla="*/ 56 w 67"/>
                  <a:gd name="T43" fmla="*/ 27 h 40"/>
                  <a:gd name="T44" fmla="*/ 62 w 67"/>
                  <a:gd name="T45" fmla="*/ 20 h 40"/>
                  <a:gd name="T46" fmla="*/ 66 w 67"/>
                  <a:gd name="T47" fmla="*/ 15 h 40"/>
                  <a:gd name="T48" fmla="*/ 67 w 67"/>
                  <a:gd name="T49" fmla="*/ 8 h 40"/>
                  <a:gd name="T50" fmla="*/ 67 w 67"/>
                  <a:gd name="T51" fmla="*/ 8 h 40"/>
                  <a:gd name="T52" fmla="*/ 66 w 67"/>
                  <a:gd name="T53" fmla="*/ 0 h 40"/>
                  <a:gd name="T54" fmla="*/ 66 w 67"/>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40">
                    <a:moveTo>
                      <a:pt x="66" y="0"/>
                    </a:moveTo>
                    <a:lnTo>
                      <a:pt x="66" y="0"/>
                    </a:lnTo>
                    <a:lnTo>
                      <a:pt x="54" y="8"/>
                    </a:lnTo>
                    <a:lnTo>
                      <a:pt x="40" y="13"/>
                    </a:lnTo>
                    <a:lnTo>
                      <a:pt x="26" y="17"/>
                    </a:lnTo>
                    <a:lnTo>
                      <a:pt x="7" y="19"/>
                    </a:lnTo>
                    <a:lnTo>
                      <a:pt x="7" y="19"/>
                    </a:lnTo>
                    <a:lnTo>
                      <a:pt x="0" y="19"/>
                    </a:lnTo>
                    <a:lnTo>
                      <a:pt x="0" y="19"/>
                    </a:lnTo>
                    <a:lnTo>
                      <a:pt x="1" y="24"/>
                    </a:lnTo>
                    <a:lnTo>
                      <a:pt x="1" y="29"/>
                    </a:lnTo>
                    <a:lnTo>
                      <a:pt x="1" y="29"/>
                    </a:lnTo>
                    <a:lnTo>
                      <a:pt x="1" y="35"/>
                    </a:lnTo>
                    <a:lnTo>
                      <a:pt x="0" y="40"/>
                    </a:lnTo>
                    <a:lnTo>
                      <a:pt x="0" y="40"/>
                    </a:lnTo>
                    <a:lnTo>
                      <a:pt x="7" y="40"/>
                    </a:lnTo>
                    <a:lnTo>
                      <a:pt x="7" y="40"/>
                    </a:lnTo>
                    <a:lnTo>
                      <a:pt x="19" y="40"/>
                    </a:lnTo>
                    <a:lnTo>
                      <a:pt x="31" y="37"/>
                    </a:lnTo>
                    <a:lnTo>
                      <a:pt x="40" y="35"/>
                    </a:lnTo>
                    <a:lnTo>
                      <a:pt x="50" y="31"/>
                    </a:lnTo>
                    <a:lnTo>
                      <a:pt x="56" y="27"/>
                    </a:lnTo>
                    <a:lnTo>
                      <a:pt x="62" y="20"/>
                    </a:lnTo>
                    <a:lnTo>
                      <a:pt x="66" y="15"/>
                    </a:lnTo>
                    <a:lnTo>
                      <a:pt x="67" y="8"/>
                    </a:lnTo>
                    <a:lnTo>
                      <a:pt x="67" y="8"/>
                    </a:lnTo>
                    <a:lnTo>
                      <a:pt x="66" y="0"/>
                    </a:ln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107">
                <a:extLst>
                  <a:ext uri="{FF2B5EF4-FFF2-40B4-BE49-F238E27FC236}">
                    <a16:creationId xmlns:a16="http://schemas.microsoft.com/office/drawing/2014/main" id="{86BBDBC6-AA85-4942-B2E0-06FF9B58BBC9}"/>
                  </a:ext>
                </a:extLst>
              </p:cNvPr>
              <p:cNvSpPr>
                <a:spLocks/>
              </p:cNvSpPr>
              <p:nvPr/>
            </p:nvSpPr>
            <p:spPr bwMode="auto">
              <a:xfrm>
                <a:off x="7939088" y="1103313"/>
                <a:ext cx="52388" cy="31750"/>
              </a:xfrm>
              <a:custGeom>
                <a:avLst/>
                <a:gdLst>
                  <a:gd name="T0" fmla="*/ 66 w 67"/>
                  <a:gd name="T1" fmla="*/ 0 h 40"/>
                  <a:gd name="T2" fmla="*/ 66 w 67"/>
                  <a:gd name="T3" fmla="*/ 0 h 40"/>
                  <a:gd name="T4" fmla="*/ 54 w 67"/>
                  <a:gd name="T5" fmla="*/ 8 h 40"/>
                  <a:gd name="T6" fmla="*/ 40 w 67"/>
                  <a:gd name="T7" fmla="*/ 13 h 40"/>
                  <a:gd name="T8" fmla="*/ 26 w 67"/>
                  <a:gd name="T9" fmla="*/ 17 h 40"/>
                  <a:gd name="T10" fmla="*/ 7 w 67"/>
                  <a:gd name="T11" fmla="*/ 18 h 40"/>
                  <a:gd name="T12" fmla="*/ 7 w 67"/>
                  <a:gd name="T13" fmla="*/ 18 h 40"/>
                  <a:gd name="T14" fmla="*/ 0 w 67"/>
                  <a:gd name="T15" fmla="*/ 18 h 40"/>
                  <a:gd name="T16" fmla="*/ 0 w 67"/>
                  <a:gd name="T17" fmla="*/ 18 h 40"/>
                  <a:gd name="T18" fmla="*/ 1 w 67"/>
                  <a:gd name="T19" fmla="*/ 24 h 40"/>
                  <a:gd name="T20" fmla="*/ 1 w 67"/>
                  <a:gd name="T21" fmla="*/ 29 h 40"/>
                  <a:gd name="T22" fmla="*/ 1 w 67"/>
                  <a:gd name="T23" fmla="*/ 29 h 40"/>
                  <a:gd name="T24" fmla="*/ 1 w 67"/>
                  <a:gd name="T25" fmla="*/ 35 h 40"/>
                  <a:gd name="T26" fmla="*/ 0 w 67"/>
                  <a:gd name="T27" fmla="*/ 40 h 40"/>
                  <a:gd name="T28" fmla="*/ 0 w 67"/>
                  <a:gd name="T29" fmla="*/ 40 h 40"/>
                  <a:gd name="T30" fmla="*/ 7 w 67"/>
                  <a:gd name="T31" fmla="*/ 40 h 40"/>
                  <a:gd name="T32" fmla="*/ 7 w 67"/>
                  <a:gd name="T33" fmla="*/ 40 h 40"/>
                  <a:gd name="T34" fmla="*/ 19 w 67"/>
                  <a:gd name="T35" fmla="*/ 39 h 40"/>
                  <a:gd name="T36" fmla="*/ 31 w 67"/>
                  <a:gd name="T37" fmla="*/ 37 h 40"/>
                  <a:gd name="T38" fmla="*/ 40 w 67"/>
                  <a:gd name="T39" fmla="*/ 35 h 40"/>
                  <a:gd name="T40" fmla="*/ 50 w 67"/>
                  <a:gd name="T41" fmla="*/ 30 h 40"/>
                  <a:gd name="T42" fmla="*/ 56 w 67"/>
                  <a:gd name="T43" fmla="*/ 25 h 40"/>
                  <a:gd name="T44" fmla="*/ 62 w 67"/>
                  <a:gd name="T45" fmla="*/ 20 h 40"/>
                  <a:gd name="T46" fmla="*/ 66 w 67"/>
                  <a:gd name="T47" fmla="*/ 14 h 40"/>
                  <a:gd name="T48" fmla="*/ 67 w 67"/>
                  <a:gd name="T49" fmla="*/ 8 h 40"/>
                  <a:gd name="T50" fmla="*/ 67 w 67"/>
                  <a:gd name="T51" fmla="*/ 8 h 40"/>
                  <a:gd name="T52" fmla="*/ 66 w 67"/>
                  <a:gd name="T53" fmla="*/ 0 h 40"/>
                  <a:gd name="T54" fmla="*/ 66 w 67"/>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40">
                    <a:moveTo>
                      <a:pt x="66" y="0"/>
                    </a:moveTo>
                    <a:lnTo>
                      <a:pt x="66" y="0"/>
                    </a:lnTo>
                    <a:lnTo>
                      <a:pt x="54" y="8"/>
                    </a:lnTo>
                    <a:lnTo>
                      <a:pt x="40" y="13"/>
                    </a:lnTo>
                    <a:lnTo>
                      <a:pt x="26" y="17"/>
                    </a:lnTo>
                    <a:lnTo>
                      <a:pt x="7" y="18"/>
                    </a:lnTo>
                    <a:lnTo>
                      <a:pt x="7" y="18"/>
                    </a:lnTo>
                    <a:lnTo>
                      <a:pt x="0" y="18"/>
                    </a:lnTo>
                    <a:lnTo>
                      <a:pt x="0" y="18"/>
                    </a:lnTo>
                    <a:lnTo>
                      <a:pt x="1" y="24"/>
                    </a:lnTo>
                    <a:lnTo>
                      <a:pt x="1" y="29"/>
                    </a:lnTo>
                    <a:lnTo>
                      <a:pt x="1" y="29"/>
                    </a:lnTo>
                    <a:lnTo>
                      <a:pt x="1" y="35"/>
                    </a:lnTo>
                    <a:lnTo>
                      <a:pt x="0" y="40"/>
                    </a:lnTo>
                    <a:lnTo>
                      <a:pt x="0" y="40"/>
                    </a:lnTo>
                    <a:lnTo>
                      <a:pt x="7" y="40"/>
                    </a:lnTo>
                    <a:lnTo>
                      <a:pt x="7" y="40"/>
                    </a:lnTo>
                    <a:lnTo>
                      <a:pt x="19" y="39"/>
                    </a:lnTo>
                    <a:lnTo>
                      <a:pt x="31" y="37"/>
                    </a:lnTo>
                    <a:lnTo>
                      <a:pt x="40" y="35"/>
                    </a:lnTo>
                    <a:lnTo>
                      <a:pt x="50" y="30"/>
                    </a:lnTo>
                    <a:lnTo>
                      <a:pt x="56" y="25"/>
                    </a:lnTo>
                    <a:lnTo>
                      <a:pt x="62" y="20"/>
                    </a:lnTo>
                    <a:lnTo>
                      <a:pt x="66" y="14"/>
                    </a:lnTo>
                    <a:lnTo>
                      <a:pt x="67" y="8"/>
                    </a:lnTo>
                    <a:lnTo>
                      <a:pt x="67" y="8"/>
                    </a:lnTo>
                    <a:lnTo>
                      <a:pt x="66" y="0"/>
                    </a:ln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108">
                <a:extLst>
                  <a:ext uri="{FF2B5EF4-FFF2-40B4-BE49-F238E27FC236}">
                    <a16:creationId xmlns:a16="http://schemas.microsoft.com/office/drawing/2014/main" id="{56F34344-DA86-406C-8C9E-4B6F4097F1EA}"/>
                  </a:ext>
                </a:extLst>
              </p:cNvPr>
              <p:cNvSpPr>
                <a:spLocks/>
              </p:cNvSpPr>
              <p:nvPr/>
            </p:nvSpPr>
            <p:spPr bwMode="auto">
              <a:xfrm>
                <a:off x="7939088" y="1155700"/>
                <a:ext cx="52388" cy="31750"/>
              </a:xfrm>
              <a:custGeom>
                <a:avLst/>
                <a:gdLst>
                  <a:gd name="T0" fmla="*/ 7 w 67"/>
                  <a:gd name="T1" fmla="*/ 39 h 39"/>
                  <a:gd name="T2" fmla="*/ 7 w 67"/>
                  <a:gd name="T3" fmla="*/ 39 h 39"/>
                  <a:gd name="T4" fmla="*/ 19 w 67"/>
                  <a:gd name="T5" fmla="*/ 39 h 39"/>
                  <a:gd name="T6" fmla="*/ 31 w 67"/>
                  <a:gd name="T7" fmla="*/ 37 h 39"/>
                  <a:gd name="T8" fmla="*/ 40 w 67"/>
                  <a:gd name="T9" fmla="*/ 34 h 39"/>
                  <a:gd name="T10" fmla="*/ 50 w 67"/>
                  <a:gd name="T11" fmla="*/ 30 h 39"/>
                  <a:gd name="T12" fmla="*/ 56 w 67"/>
                  <a:gd name="T13" fmla="*/ 26 h 39"/>
                  <a:gd name="T14" fmla="*/ 62 w 67"/>
                  <a:gd name="T15" fmla="*/ 21 h 39"/>
                  <a:gd name="T16" fmla="*/ 66 w 67"/>
                  <a:gd name="T17" fmla="*/ 14 h 39"/>
                  <a:gd name="T18" fmla="*/ 67 w 67"/>
                  <a:gd name="T19" fmla="*/ 7 h 39"/>
                  <a:gd name="T20" fmla="*/ 67 w 67"/>
                  <a:gd name="T21" fmla="*/ 7 h 39"/>
                  <a:gd name="T22" fmla="*/ 66 w 67"/>
                  <a:gd name="T23" fmla="*/ 0 h 39"/>
                  <a:gd name="T24" fmla="*/ 66 w 67"/>
                  <a:gd name="T25" fmla="*/ 0 h 39"/>
                  <a:gd name="T26" fmla="*/ 54 w 67"/>
                  <a:gd name="T27" fmla="*/ 7 h 39"/>
                  <a:gd name="T28" fmla="*/ 40 w 67"/>
                  <a:gd name="T29" fmla="*/ 13 h 39"/>
                  <a:gd name="T30" fmla="*/ 26 w 67"/>
                  <a:gd name="T31" fmla="*/ 17 h 39"/>
                  <a:gd name="T32" fmla="*/ 7 w 67"/>
                  <a:gd name="T33" fmla="*/ 18 h 39"/>
                  <a:gd name="T34" fmla="*/ 7 w 67"/>
                  <a:gd name="T35" fmla="*/ 18 h 39"/>
                  <a:gd name="T36" fmla="*/ 0 w 67"/>
                  <a:gd name="T37" fmla="*/ 18 h 39"/>
                  <a:gd name="T38" fmla="*/ 0 w 67"/>
                  <a:gd name="T39" fmla="*/ 18 h 39"/>
                  <a:gd name="T40" fmla="*/ 1 w 67"/>
                  <a:gd name="T41" fmla="*/ 23 h 39"/>
                  <a:gd name="T42" fmla="*/ 1 w 67"/>
                  <a:gd name="T43" fmla="*/ 29 h 39"/>
                  <a:gd name="T44" fmla="*/ 1 w 67"/>
                  <a:gd name="T45" fmla="*/ 29 h 39"/>
                  <a:gd name="T46" fmla="*/ 1 w 67"/>
                  <a:gd name="T47" fmla="*/ 34 h 39"/>
                  <a:gd name="T48" fmla="*/ 0 w 67"/>
                  <a:gd name="T49" fmla="*/ 39 h 39"/>
                  <a:gd name="T50" fmla="*/ 0 w 67"/>
                  <a:gd name="T51" fmla="*/ 39 h 39"/>
                  <a:gd name="T52" fmla="*/ 7 w 67"/>
                  <a:gd name="T53" fmla="*/ 39 h 39"/>
                  <a:gd name="T54" fmla="*/ 7 w 67"/>
                  <a:gd name="T5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39">
                    <a:moveTo>
                      <a:pt x="7" y="39"/>
                    </a:moveTo>
                    <a:lnTo>
                      <a:pt x="7" y="39"/>
                    </a:lnTo>
                    <a:lnTo>
                      <a:pt x="19" y="39"/>
                    </a:lnTo>
                    <a:lnTo>
                      <a:pt x="31" y="37"/>
                    </a:lnTo>
                    <a:lnTo>
                      <a:pt x="40" y="34"/>
                    </a:lnTo>
                    <a:lnTo>
                      <a:pt x="50" y="30"/>
                    </a:lnTo>
                    <a:lnTo>
                      <a:pt x="56" y="26"/>
                    </a:lnTo>
                    <a:lnTo>
                      <a:pt x="62" y="21"/>
                    </a:lnTo>
                    <a:lnTo>
                      <a:pt x="66" y="14"/>
                    </a:lnTo>
                    <a:lnTo>
                      <a:pt x="67" y="7"/>
                    </a:lnTo>
                    <a:lnTo>
                      <a:pt x="67" y="7"/>
                    </a:lnTo>
                    <a:lnTo>
                      <a:pt x="66" y="0"/>
                    </a:lnTo>
                    <a:lnTo>
                      <a:pt x="66" y="0"/>
                    </a:lnTo>
                    <a:lnTo>
                      <a:pt x="54" y="7"/>
                    </a:lnTo>
                    <a:lnTo>
                      <a:pt x="40" y="13"/>
                    </a:lnTo>
                    <a:lnTo>
                      <a:pt x="26" y="17"/>
                    </a:lnTo>
                    <a:lnTo>
                      <a:pt x="7" y="18"/>
                    </a:lnTo>
                    <a:lnTo>
                      <a:pt x="7" y="18"/>
                    </a:lnTo>
                    <a:lnTo>
                      <a:pt x="0" y="18"/>
                    </a:lnTo>
                    <a:lnTo>
                      <a:pt x="0" y="18"/>
                    </a:lnTo>
                    <a:lnTo>
                      <a:pt x="1" y="23"/>
                    </a:lnTo>
                    <a:lnTo>
                      <a:pt x="1" y="29"/>
                    </a:lnTo>
                    <a:lnTo>
                      <a:pt x="1" y="29"/>
                    </a:lnTo>
                    <a:lnTo>
                      <a:pt x="1" y="34"/>
                    </a:lnTo>
                    <a:lnTo>
                      <a:pt x="0" y="39"/>
                    </a:lnTo>
                    <a:lnTo>
                      <a:pt x="0" y="39"/>
                    </a:lnTo>
                    <a:lnTo>
                      <a:pt x="7" y="39"/>
                    </a:lnTo>
                    <a:lnTo>
                      <a:pt x="7"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109">
                <a:extLst>
                  <a:ext uri="{FF2B5EF4-FFF2-40B4-BE49-F238E27FC236}">
                    <a16:creationId xmlns:a16="http://schemas.microsoft.com/office/drawing/2014/main" id="{BEA80CB6-1AC2-4475-A99B-825234CB174A}"/>
                  </a:ext>
                </a:extLst>
              </p:cNvPr>
              <p:cNvSpPr>
                <a:spLocks/>
              </p:cNvSpPr>
              <p:nvPr/>
            </p:nvSpPr>
            <p:spPr bwMode="auto">
              <a:xfrm>
                <a:off x="7837488" y="1198563"/>
                <a:ext cx="93663" cy="31750"/>
              </a:xfrm>
              <a:custGeom>
                <a:avLst/>
                <a:gdLst>
                  <a:gd name="T0" fmla="*/ 2 w 119"/>
                  <a:gd name="T1" fmla="*/ 0 h 40"/>
                  <a:gd name="T2" fmla="*/ 2 w 119"/>
                  <a:gd name="T3" fmla="*/ 0 h 40"/>
                  <a:gd name="T4" fmla="*/ 0 w 119"/>
                  <a:gd name="T5" fmla="*/ 7 h 40"/>
                  <a:gd name="T6" fmla="*/ 0 w 119"/>
                  <a:gd name="T7" fmla="*/ 7 h 40"/>
                  <a:gd name="T8" fmla="*/ 0 w 119"/>
                  <a:gd name="T9" fmla="*/ 14 h 40"/>
                  <a:gd name="T10" fmla="*/ 4 w 119"/>
                  <a:gd name="T11" fmla="*/ 20 h 40"/>
                  <a:gd name="T12" fmla="*/ 10 w 119"/>
                  <a:gd name="T13" fmla="*/ 26 h 40"/>
                  <a:gd name="T14" fmla="*/ 17 w 119"/>
                  <a:gd name="T15" fmla="*/ 31 h 40"/>
                  <a:gd name="T16" fmla="*/ 26 w 119"/>
                  <a:gd name="T17" fmla="*/ 35 h 40"/>
                  <a:gd name="T18" fmla="*/ 35 w 119"/>
                  <a:gd name="T19" fmla="*/ 38 h 40"/>
                  <a:gd name="T20" fmla="*/ 47 w 119"/>
                  <a:gd name="T21" fmla="*/ 39 h 40"/>
                  <a:gd name="T22" fmla="*/ 60 w 119"/>
                  <a:gd name="T23" fmla="*/ 40 h 40"/>
                  <a:gd name="T24" fmla="*/ 60 w 119"/>
                  <a:gd name="T25" fmla="*/ 40 h 40"/>
                  <a:gd name="T26" fmla="*/ 72 w 119"/>
                  <a:gd name="T27" fmla="*/ 39 h 40"/>
                  <a:gd name="T28" fmla="*/ 82 w 119"/>
                  <a:gd name="T29" fmla="*/ 38 h 40"/>
                  <a:gd name="T30" fmla="*/ 93 w 119"/>
                  <a:gd name="T31" fmla="*/ 35 h 40"/>
                  <a:gd name="T32" fmla="*/ 101 w 119"/>
                  <a:gd name="T33" fmla="*/ 31 h 40"/>
                  <a:gd name="T34" fmla="*/ 109 w 119"/>
                  <a:gd name="T35" fmla="*/ 26 h 40"/>
                  <a:gd name="T36" fmla="*/ 115 w 119"/>
                  <a:gd name="T37" fmla="*/ 20 h 40"/>
                  <a:gd name="T38" fmla="*/ 117 w 119"/>
                  <a:gd name="T39" fmla="*/ 14 h 40"/>
                  <a:gd name="T40" fmla="*/ 119 w 119"/>
                  <a:gd name="T41" fmla="*/ 7 h 40"/>
                  <a:gd name="T42" fmla="*/ 119 w 119"/>
                  <a:gd name="T43" fmla="*/ 7 h 40"/>
                  <a:gd name="T44" fmla="*/ 117 w 119"/>
                  <a:gd name="T45" fmla="*/ 0 h 40"/>
                  <a:gd name="T46" fmla="*/ 117 w 119"/>
                  <a:gd name="T47" fmla="*/ 0 h 40"/>
                  <a:gd name="T48" fmla="*/ 107 w 119"/>
                  <a:gd name="T49" fmla="*/ 8 h 40"/>
                  <a:gd name="T50" fmla="*/ 93 w 119"/>
                  <a:gd name="T51" fmla="*/ 14 h 40"/>
                  <a:gd name="T52" fmla="*/ 77 w 119"/>
                  <a:gd name="T53" fmla="*/ 18 h 40"/>
                  <a:gd name="T54" fmla="*/ 60 w 119"/>
                  <a:gd name="T55" fmla="*/ 18 h 40"/>
                  <a:gd name="T56" fmla="*/ 60 w 119"/>
                  <a:gd name="T57" fmla="*/ 18 h 40"/>
                  <a:gd name="T58" fmla="*/ 42 w 119"/>
                  <a:gd name="T59" fmla="*/ 18 h 40"/>
                  <a:gd name="T60" fmla="*/ 26 w 119"/>
                  <a:gd name="T61" fmla="*/ 14 h 40"/>
                  <a:gd name="T62" fmla="*/ 13 w 119"/>
                  <a:gd name="T63" fmla="*/ 8 h 40"/>
                  <a:gd name="T64" fmla="*/ 2 w 119"/>
                  <a:gd name="T65" fmla="*/ 0 h 40"/>
                  <a:gd name="T66" fmla="*/ 2 w 119"/>
                  <a:gd name="T6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40">
                    <a:moveTo>
                      <a:pt x="2" y="0"/>
                    </a:moveTo>
                    <a:lnTo>
                      <a:pt x="2" y="0"/>
                    </a:lnTo>
                    <a:lnTo>
                      <a:pt x="0" y="7"/>
                    </a:lnTo>
                    <a:lnTo>
                      <a:pt x="0" y="7"/>
                    </a:lnTo>
                    <a:lnTo>
                      <a:pt x="0" y="14"/>
                    </a:lnTo>
                    <a:lnTo>
                      <a:pt x="4" y="20"/>
                    </a:lnTo>
                    <a:lnTo>
                      <a:pt x="10" y="26"/>
                    </a:lnTo>
                    <a:lnTo>
                      <a:pt x="17" y="31"/>
                    </a:lnTo>
                    <a:lnTo>
                      <a:pt x="26" y="35"/>
                    </a:lnTo>
                    <a:lnTo>
                      <a:pt x="35" y="38"/>
                    </a:lnTo>
                    <a:lnTo>
                      <a:pt x="47" y="39"/>
                    </a:lnTo>
                    <a:lnTo>
                      <a:pt x="60" y="40"/>
                    </a:lnTo>
                    <a:lnTo>
                      <a:pt x="60" y="40"/>
                    </a:lnTo>
                    <a:lnTo>
                      <a:pt x="72" y="39"/>
                    </a:lnTo>
                    <a:lnTo>
                      <a:pt x="82" y="38"/>
                    </a:lnTo>
                    <a:lnTo>
                      <a:pt x="93" y="35"/>
                    </a:lnTo>
                    <a:lnTo>
                      <a:pt x="101" y="31"/>
                    </a:lnTo>
                    <a:lnTo>
                      <a:pt x="109" y="26"/>
                    </a:lnTo>
                    <a:lnTo>
                      <a:pt x="115" y="20"/>
                    </a:lnTo>
                    <a:lnTo>
                      <a:pt x="117" y="14"/>
                    </a:lnTo>
                    <a:lnTo>
                      <a:pt x="119" y="7"/>
                    </a:lnTo>
                    <a:lnTo>
                      <a:pt x="119" y="7"/>
                    </a:lnTo>
                    <a:lnTo>
                      <a:pt x="117" y="0"/>
                    </a:lnTo>
                    <a:lnTo>
                      <a:pt x="117" y="0"/>
                    </a:lnTo>
                    <a:lnTo>
                      <a:pt x="107" y="8"/>
                    </a:lnTo>
                    <a:lnTo>
                      <a:pt x="93" y="14"/>
                    </a:lnTo>
                    <a:lnTo>
                      <a:pt x="77" y="18"/>
                    </a:lnTo>
                    <a:lnTo>
                      <a:pt x="60" y="18"/>
                    </a:lnTo>
                    <a:lnTo>
                      <a:pt x="60" y="18"/>
                    </a:lnTo>
                    <a:lnTo>
                      <a:pt x="42" y="18"/>
                    </a:lnTo>
                    <a:lnTo>
                      <a:pt x="26" y="14"/>
                    </a:lnTo>
                    <a:lnTo>
                      <a:pt x="13" y="8"/>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110">
                <a:extLst>
                  <a:ext uri="{FF2B5EF4-FFF2-40B4-BE49-F238E27FC236}">
                    <a16:creationId xmlns:a16="http://schemas.microsoft.com/office/drawing/2014/main" id="{1A998977-8E7D-4695-B80F-ECBDB0298E43}"/>
                  </a:ext>
                </a:extLst>
              </p:cNvPr>
              <p:cNvSpPr>
                <a:spLocks/>
              </p:cNvSpPr>
              <p:nvPr/>
            </p:nvSpPr>
            <p:spPr bwMode="auto">
              <a:xfrm>
                <a:off x="7837488" y="1173163"/>
                <a:ext cx="93663" cy="30163"/>
              </a:xfrm>
              <a:custGeom>
                <a:avLst/>
                <a:gdLst>
                  <a:gd name="T0" fmla="*/ 117 w 119"/>
                  <a:gd name="T1" fmla="*/ 0 h 39"/>
                  <a:gd name="T2" fmla="*/ 117 w 119"/>
                  <a:gd name="T3" fmla="*/ 0 h 39"/>
                  <a:gd name="T4" fmla="*/ 107 w 119"/>
                  <a:gd name="T5" fmla="*/ 7 h 39"/>
                  <a:gd name="T6" fmla="*/ 93 w 119"/>
                  <a:gd name="T7" fmla="*/ 13 h 39"/>
                  <a:gd name="T8" fmla="*/ 77 w 119"/>
                  <a:gd name="T9" fmla="*/ 16 h 39"/>
                  <a:gd name="T10" fmla="*/ 60 w 119"/>
                  <a:gd name="T11" fmla="*/ 17 h 39"/>
                  <a:gd name="T12" fmla="*/ 60 w 119"/>
                  <a:gd name="T13" fmla="*/ 17 h 39"/>
                  <a:gd name="T14" fmla="*/ 42 w 119"/>
                  <a:gd name="T15" fmla="*/ 16 h 39"/>
                  <a:gd name="T16" fmla="*/ 26 w 119"/>
                  <a:gd name="T17" fmla="*/ 13 h 39"/>
                  <a:gd name="T18" fmla="*/ 13 w 119"/>
                  <a:gd name="T19" fmla="*/ 7 h 39"/>
                  <a:gd name="T20" fmla="*/ 2 w 119"/>
                  <a:gd name="T21" fmla="*/ 0 h 39"/>
                  <a:gd name="T22" fmla="*/ 2 w 119"/>
                  <a:gd name="T23" fmla="*/ 0 h 39"/>
                  <a:gd name="T24" fmla="*/ 0 w 119"/>
                  <a:gd name="T25" fmla="*/ 7 h 39"/>
                  <a:gd name="T26" fmla="*/ 0 w 119"/>
                  <a:gd name="T27" fmla="*/ 7 h 39"/>
                  <a:gd name="T28" fmla="*/ 0 w 119"/>
                  <a:gd name="T29" fmla="*/ 13 h 39"/>
                  <a:gd name="T30" fmla="*/ 4 w 119"/>
                  <a:gd name="T31" fmla="*/ 20 h 39"/>
                  <a:gd name="T32" fmla="*/ 10 w 119"/>
                  <a:gd name="T33" fmla="*/ 25 h 39"/>
                  <a:gd name="T34" fmla="*/ 17 w 119"/>
                  <a:gd name="T35" fmla="*/ 29 h 39"/>
                  <a:gd name="T36" fmla="*/ 26 w 119"/>
                  <a:gd name="T37" fmla="*/ 33 h 39"/>
                  <a:gd name="T38" fmla="*/ 35 w 119"/>
                  <a:gd name="T39" fmla="*/ 38 h 39"/>
                  <a:gd name="T40" fmla="*/ 47 w 119"/>
                  <a:gd name="T41" fmla="*/ 39 h 39"/>
                  <a:gd name="T42" fmla="*/ 60 w 119"/>
                  <a:gd name="T43" fmla="*/ 39 h 39"/>
                  <a:gd name="T44" fmla="*/ 60 w 119"/>
                  <a:gd name="T45" fmla="*/ 39 h 39"/>
                  <a:gd name="T46" fmla="*/ 72 w 119"/>
                  <a:gd name="T47" fmla="*/ 39 h 39"/>
                  <a:gd name="T48" fmla="*/ 82 w 119"/>
                  <a:gd name="T49" fmla="*/ 38 h 39"/>
                  <a:gd name="T50" fmla="*/ 93 w 119"/>
                  <a:gd name="T51" fmla="*/ 33 h 39"/>
                  <a:gd name="T52" fmla="*/ 101 w 119"/>
                  <a:gd name="T53" fmla="*/ 29 h 39"/>
                  <a:gd name="T54" fmla="*/ 109 w 119"/>
                  <a:gd name="T55" fmla="*/ 25 h 39"/>
                  <a:gd name="T56" fmla="*/ 115 w 119"/>
                  <a:gd name="T57" fmla="*/ 20 h 39"/>
                  <a:gd name="T58" fmla="*/ 117 w 119"/>
                  <a:gd name="T59" fmla="*/ 13 h 39"/>
                  <a:gd name="T60" fmla="*/ 119 w 119"/>
                  <a:gd name="T61" fmla="*/ 7 h 39"/>
                  <a:gd name="T62" fmla="*/ 119 w 119"/>
                  <a:gd name="T63" fmla="*/ 7 h 39"/>
                  <a:gd name="T64" fmla="*/ 117 w 119"/>
                  <a:gd name="T65" fmla="*/ 0 h 39"/>
                  <a:gd name="T66" fmla="*/ 117 w 119"/>
                  <a:gd name="T6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39">
                    <a:moveTo>
                      <a:pt x="117" y="0"/>
                    </a:moveTo>
                    <a:lnTo>
                      <a:pt x="117" y="0"/>
                    </a:lnTo>
                    <a:lnTo>
                      <a:pt x="107" y="7"/>
                    </a:lnTo>
                    <a:lnTo>
                      <a:pt x="93" y="13"/>
                    </a:lnTo>
                    <a:lnTo>
                      <a:pt x="77" y="16"/>
                    </a:lnTo>
                    <a:lnTo>
                      <a:pt x="60" y="17"/>
                    </a:lnTo>
                    <a:lnTo>
                      <a:pt x="60" y="17"/>
                    </a:lnTo>
                    <a:lnTo>
                      <a:pt x="42" y="16"/>
                    </a:lnTo>
                    <a:lnTo>
                      <a:pt x="26" y="13"/>
                    </a:lnTo>
                    <a:lnTo>
                      <a:pt x="13" y="7"/>
                    </a:lnTo>
                    <a:lnTo>
                      <a:pt x="2" y="0"/>
                    </a:lnTo>
                    <a:lnTo>
                      <a:pt x="2" y="0"/>
                    </a:lnTo>
                    <a:lnTo>
                      <a:pt x="0" y="7"/>
                    </a:lnTo>
                    <a:lnTo>
                      <a:pt x="0" y="7"/>
                    </a:lnTo>
                    <a:lnTo>
                      <a:pt x="0" y="13"/>
                    </a:lnTo>
                    <a:lnTo>
                      <a:pt x="4" y="20"/>
                    </a:lnTo>
                    <a:lnTo>
                      <a:pt x="10" y="25"/>
                    </a:lnTo>
                    <a:lnTo>
                      <a:pt x="17" y="29"/>
                    </a:lnTo>
                    <a:lnTo>
                      <a:pt x="26" y="33"/>
                    </a:lnTo>
                    <a:lnTo>
                      <a:pt x="35" y="38"/>
                    </a:lnTo>
                    <a:lnTo>
                      <a:pt x="47" y="39"/>
                    </a:lnTo>
                    <a:lnTo>
                      <a:pt x="60" y="39"/>
                    </a:lnTo>
                    <a:lnTo>
                      <a:pt x="60" y="39"/>
                    </a:lnTo>
                    <a:lnTo>
                      <a:pt x="72" y="39"/>
                    </a:lnTo>
                    <a:lnTo>
                      <a:pt x="82" y="38"/>
                    </a:lnTo>
                    <a:lnTo>
                      <a:pt x="93" y="33"/>
                    </a:lnTo>
                    <a:lnTo>
                      <a:pt x="101" y="29"/>
                    </a:lnTo>
                    <a:lnTo>
                      <a:pt x="109" y="25"/>
                    </a:lnTo>
                    <a:lnTo>
                      <a:pt x="115" y="20"/>
                    </a:lnTo>
                    <a:lnTo>
                      <a:pt x="117" y="13"/>
                    </a:lnTo>
                    <a:lnTo>
                      <a:pt x="119" y="7"/>
                    </a:lnTo>
                    <a:lnTo>
                      <a:pt x="119" y="7"/>
                    </a:lnTo>
                    <a:lnTo>
                      <a:pt x="117" y="0"/>
                    </a:lnTo>
                    <a:lnTo>
                      <a:pt x="1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111">
                <a:extLst>
                  <a:ext uri="{FF2B5EF4-FFF2-40B4-BE49-F238E27FC236}">
                    <a16:creationId xmlns:a16="http://schemas.microsoft.com/office/drawing/2014/main" id="{CC468062-0A16-4E11-9A5C-B7F5E9D48C51}"/>
                  </a:ext>
                </a:extLst>
              </p:cNvPr>
              <p:cNvSpPr>
                <a:spLocks/>
              </p:cNvSpPr>
              <p:nvPr/>
            </p:nvSpPr>
            <p:spPr bwMode="auto">
              <a:xfrm>
                <a:off x="7837488" y="1147763"/>
                <a:ext cx="93663" cy="30163"/>
              </a:xfrm>
              <a:custGeom>
                <a:avLst/>
                <a:gdLst>
                  <a:gd name="T0" fmla="*/ 117 w 119"/>
                  <a:gd name="T1" fmla="*/ 0 h 39"/>
                  <a:gd name="T2" fmla="*/ 117 w 119"/>
                  <a:gd name="T3" fmla="*/ 0 h 39"/>
                  <a:gd name="T4" fmla="*/ 107 w 119"/>
                  <a:gd name="T5" fmla="*/ 6 h 39"/>
                  <a:gd name="T6" fmla="*/ 93 w 119"/>
                  <a:gd name="T7" fmla="*/ 12 h 39"/>
                  <a:gd name="T8" fmla="*/ 77 w 119"/>
                  <a:gd name="T9" fmla="*/ 16 h 39"/>
                  <a:gd name="T10" fmla="*/ 60 w 119"/>
                  <a:gd name="T11" fmla="*/ 17 h 39"/>
                  <a:gd name="T12" fmla="*/ 60 w 119"/>
                  <a:gd name="T13" fmla="*/ 17 h 39"/>
                  <a:gd name="T14" fmla="*/ 42 w 119"/>
                  <a:gd name="T15" fmla="*/ 16 h 39"/>
                  <a:gd name="T16" fmla="*/ 26 w 119"/>
                  <a:gd name="T17" fmla="*/ 12 h 39"/>
                  <a:gd name="T18" fmla="*/ 13 w 119"/>
                  <a:gd name="T19" fmla="*/ 6 h 39"/>
                  <a:gd name="T20" fmla="*/ 2 w 119"/>
                  <a:gd name="T21" fmla="*/ 0 h 39"/>
                  <a:gd name="T22" fmla="*/ 2 w 119"/>
                  <a:gd name="T23" fmla="*/ 0 h 39"/>
                  <a:gd name="T24" fmla="*/ 0 w 119"/>
                  <a:gd name="T25" fmla="*/ 6 h 39"/>
                  <a:gd name="T26" fmla="*/ 0 w 119"/>
                  <a:gd name="T27" fmla="*/ 6 h 39"/>
                  <a:gd name="T28" fmla="*/ 0 w 119"/>
                  <a:gd name="T29" fmla="*/ 13 h 39"/>
                  <a:gd name="T30" fmla="*/ 4 w 119"/>
                  <a:gd name="T31" fmla="*/ 20 h 39"/>
                  <a:gd name="T32" fmla="*/ 10 w 119"/>
                  <a:gd name="T33" fmla="*/ 25 h 39"/>
                  <a:gd name="T34" fmla="*/ 17 w 119"/>
                  <a:gd name="T35" fmla="*/ 29 h 39"/>
                  <a:gd name="T36" fmla="*/ 26 w 119"/>
                  <a:gd name="T37" fmla="*/ 33 h 39"/>
                  <a:gd name="T38" fmla="*/ 35 w 119"/>
                  <a:gd name="T39" fmla="*/ 36 h 39"/>
                  <a:gd name="T40" fmla="*/ 47 w 119"/>
                  <a:gd name="T41" fmla="*/ 39 h 39"/>
                  <a:gd name="T42" fmla="*/ 60 w 119"/>
                  <a:gd name="T43" fmla="*/ 39 h 39"/>
                  <a:gd name="T44" fmla="*/ 60 w 119"/>
                  <a:gd name="T45" fmla="*/ 39 h 39"/>
                  <a:gd name="T46" fmla="*/ 72 w 119"/>
                  <a:gd name="T47" fmla="*/ 39 h 39"/>
                  <a:gd name="T48" fmla="*/ 82 w 119"/>
                  <a:gd name="T49" fmla="*/ 36 h 39"/>
                  <a:gd name="T50" fmla="*/ 93 w 119"/>
                  <a:gd name="T51" fmla="*/ 33 h 39"/>
                  <a:gd name="T52" fmla="*/ 101 w 119"/>
                  <a:gd name="T53" fmla="*/ 29 h 39"/>
                  <a:gd name="T54" fmla="*/ 109 w 119"/>
                  <a:gd name="T55" fmla="*/ 25 h 39"/>
                  <a:gd name="T56" fmla="*/ 115 w 119"/>
                  <a:gd name="T57" fmla="*/ 20 h 39"/>
                  <a:gd name="T58" fmla="*/ 117 w 119"/>
                  <a:gd name="T59" fmla="*/ 13 h 39"/>
                  <a:gd name="T60" fmla="*/ 119 w 119"/>
                  <a:gd name="T61" fmla="*/ 6 h 39"/>
                  <a:gd name="T62" fmla="*/ 119 w 119"/>
                  <a:gd name="T63" fmla="*/ 6 h 39"/>
                  <a:gd name="T64" fmla="*/ 117 w 119"/>
                  <a:gd name="T65" fmla="*/ 0 h 39"/>
                  <a:gd name="T66" fmla="*/ 117 w 119"/>
                  <a:gd name="T6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39">
                    <a:moveTo>
                      <a:pt x="117" y="0"/>
                    </a:moveTo>
                    <a:lnTo>
                      <a:pt x="117" y="0"/>
                    </a:lnTo>
                    <a:lnTo>
                      <a:pt x="107" y="6"/>
                    </a:lnTo>
                    <a:lnTo>
                      <a:pt x="93" y="12"/>
                    </a:lnTo>
                    <a:lnTo>
                      <a:pt x="77" y="16"/>
                    </a:lnTo>
                    <a:lnTo>
                      <a:pt x="60" y="17"/>
                    </a:lnTo>
                    <a:lnTo>
                      <a:pt x="60" y="17"/>
                    </a:lnTo>
                    <a:lnTo>
                      <a:pt x="42" y="16"/>
                    </a:lnTo>
                    <a:lnTo>
                      <a:pt x="26" y="12"/>
                    </a:lnTo>
                    <a:lnTo>
                      <a:pt x="13" y="6"/>
                    </a:lnTo>
                    <a:lnTo>
                      <a:pt x="2" y="0"/>
                    </a:lnTo>
                    <a:lnTo>
                      <a:pt x="2" y="0"/>
                    </a:lnTo>
                    <a:lnTo>
                      <a:pt x="0" y="6"/>
                    </a:lnTo>
                    <a:lnTo>
                      <a:pt x="0" y="6"/>
                    </a:lnTo>
                    <a:lnTo>
                      <a:pt x="0" y="13"/>
                    </a:lnTo>
                    <a:lnTo>
                      <a:pt x="4" y="20"/>
                    </a:lnTo>
                    <a:lnTo>
                      <a:pt x="10" y="25"/>
                    </a:lnTo>
                    <a:lnTo>
                      <a:pt x="17" y="29"/>
                    </a:lnTo>
                    <a:lnTo>
                      <a:pt x="26" y="33"/>
                    </a:lnTo>
                    <a:lnTo>
                      <a:pt x="35" y="36"/>
                    </a:lnTo>
                    <a:lnTo>
                      <a:pt x="47" y="39"/>
                    </a:lnTo>
                    <a:lnTo>
                      <a:pt x="60" y="39"/>
                    </a:lnTo>
                    <a:lnTo>
                      <a:pt x="60" y="39"/>
                    </a:lnTo>
                    <a:lnTo>
                      <a:pt x="72" y="39"/>
                    </a:lnTo>
                    <a:lnTo>
                      <a:pt x="82" y="36"/>
                    </a:lnTo>
                    <a:lnTo>
                      <a:pt x="93" y="33"/>
                    </a:lnTo>
                    <a:lnTo>
                      <a:pt x="101" y="29"/>
                    </a:lnTo>
                    <a:lnTo>
                      <a:pt x="109" y="25"/>
                    </a:lnTo>
                    <a:lnTo>
                      <a:pt x="115" y="20"/>
                    </a:lnTo>
                    <a:lnTo>
                      <a:pt x="117" y="13"/>
                    </a:lnTo>
                    <a:lnTo>
                      <a:pt x="119" y="6"/>
                    </a:lnTo>
                    <a:lnTo>
                      <a:pt x="119" y="6"/>
                    </a:lnTo>
                    <a:lnTo>
                      <a:pt x="117" y="0"/>
                    </a:lnTo>
                    <a:lnTo>
                      <a:pt x="1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112">
                <a:extLst>
                  <a:ext uri="{FF2B5EF4-FFF2-40B4-BE49-F238E27FC236}">
                    <a16:creationId xmlns:a16="http://schemas.microsoft.com/office/drawing/2014/main" id="{2BBA1E18-01DF-4A73-830D-6A4FBE66E91D}"/>
                  </a:ext>
                </a:extLst>
              </p:cNvPr>
              <p:cNvSpPr>
                <a:spLocks/>
              </p:cNvSpPr>
              <p:nvPr/>
            </p:nvSpPr>
            <p:spPr bwMode="auto">
              <a:xfrm>
                <a:off x="7837488" y="1101725"/>
                <a:ext cx="93663" cy="50800"/>
              </a:xfrm>
              <a:custGeom>
                <a:avLst/>
                <a:gdLst>
                  <a:gd name="T0" fmla="*/ 60 w 119"/>
                  <a:gd name="T1" fmla="*/ 0 h 64"/>
                  <a:gd name="T2" fmla="*/ 60 w 119"/>
                  <a:gd name="T3" fmla="*/ 0 h 64"/>
                  <a:gd name="T4" fmla="*/ 47 w 119"/>
                  <a:gd name="T5" fmla="*/ 0 h 64"/>
                  <a:gd name="T6" fmla="*/ 35 w 119"/>
                  <a:gd name="T7" fmla="*/ 3 h 64"/>
                  <a:gd name="T8" fmla="*/ 26 w 119"/>
                  <a:gd name="T9" fmla="*/ 5 h 64"/>
                  <a:gd name="T10" fmla="*/ 17 w 119"/>
                  <a:gd name="T11" fmla="*/ 9 h 64"/>
                  <a:gd name="T12" fmla="*/ 10 w 119"/>
                  <a:gd name="T13" fmla="*/ 13 h 64"/>
                  <a:gd name="T14" fmla="*/ 4 w 119"/>
                  <a:gd name="T15" fmla="*/ 19 h 64"/>
                  <a:gd name="T16" fmla="*/ 0 w 119"/>
                  <a:gd name="T17" fmla="*/ 25 h 64"/>
                  <a:gd name="T18" fmla="*/ 0 w 119"/>
                  <a:gd name="T19" fmla="*/ 32 h 64"/>
                  <a:gd name="T20" fmla="*/ 0 w 119"/>
                  <a:gd name="T21" fmla="*/ 32 h 64"/>
                  <a:gd name="T22" fmla="*/ 0 w 119"/>
                  <a:gd name="T23" fmla="*/ 39 h 64"/>
                  <a:gd name="T24" fmla="*/ 4 w 119"/>
                  <a:gd name="T25" fmla="*/ 44 h 64"/>
                  <a:gd name="T26" fmla="*/ 10 w 119"/>
                  <a:gd name="T27" fmla="*/ 50 h 64"/>
                  <a:gd name="T28" fmla="*/ 17 w 119"/>
                  <a:gd name="T29" fmla="*/ 55 h 64"/>
                  <a:gd name="T30" fmla="*/ 26 w 119"/>
                  <a:gd name="T31" fmla="*/ 59 h 64"/>
                  <a:gd name="T32" fmla="*/ 35 w 119"/>
                  <a:gd name="T33" fmla="*/ 62 h 64"/>
                  <a:gd name="T34" fmla="*/ 47 w 119"/>
                  <a:gd name="T35" fmla="*/ 64 h 64"/>
                  <a:gd name="T36" fmla="*/ 60 w 119"/>
                  <a:gd name="T37" fmla="*/ 64 h 64"/>
                  <a:gd name="T38" fmla="*/ 60 w 119"/>
                  <a:gd name="T39" fmla="*/ 64 h 64"/>
                  <a:gd name="T40" fmla="*/ 72 w 119"/>
                  <a:gd name="T41" fmla="*/ 64 h 64"/>
                  <a:gd name="T42" fmla="*/ 82 w 119"/>
                  <a:gd name="T43" fmla="*/ 62 h 64"/>
                  <a:gd name="T44" fmla="*/ 93 w 119"/>
                  <a:gd name="T45" fmla="*/ 59 h 64"/>
                  <a:gd name="T46" fmla="*/ 101 w 119"/>
                  <a:gd name="T47" fmla="*/ 55 h 64"/>
                  <a:gd name="T48" fmla="*/ 109 w 119"/>
                  <a:gd name="T49" fmla="*/ 50 h 64"/>
                  <a:gd name="T50" fmla="*/ 115 w 119"/>
                  <a:gd name="T51" fmla="*/ 44 h 64"/>
                  <a:gd name="T52" fmla="*/ 117 w 119"/>
                  <a:gd name="T53" fmla="*/ 39 h 64"/>
                  <a:gd name="T54" fmla="*/ 119 w 119"/>
                  <a:gd name="T55" fmla="*/ 32 h 64"/>
                  <a:gd name="T56" fmla="*/ 119 w 119"/>
                  <a:gd name="T57" fmla="*/ 32 h 64"/>
                  <a:gd name="T58" fmla="*/ 117 w 119"/>
                  <a:gd name="T59" fmla="*/ 25 h 64"/>
                  <a:gd name="T60" fmla="*/ 115 w 119"/>
                  <a:gd name="T61" fmla="*/ 19 h 64"/>
                  <a:gd name="T62" fmla="*/ 109 w 119"/>
                  <a:gd name="T63" fmla="*/ 13 h 64"/>
                  <a:gd name="T64" fmla="*/ 101 w 119"/>
                  <a:gd name="T65" fmla="*/ 9 h 64"/>
                  <a:gd name="T66" fmla="*/ 93 w 119"/>
                  <a:gd name="T67" fmla="*/ 5 h 64"/>
                  <a:gd name="T68" fmla="*/ 82 w 119"/>
                  <a:gd name="T69" fmla="*/ 3 h 64"/>
                  <a:gd name="T70" fmla="*/ 72 w 119"/>
                  <a:gd name="T71" fmla="*/ 0 h 64"/>
                  <a:gd name="T72" fmla="*/ 60 w 119"/>
                  <a:gd name="T73" fmla="*/ 0 h 64"/>
                  <a:gd name="T74" fmla="*/ 60 w 119"/>
                  <a:gd name="T7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64">
                    <a:moveTo>
                      <a:pt x="60" y="0"/>
                    </a:moveTo>
                    <a:lnTo>
                      <a:pt x="60" y="0"/>
                    </a:lnTo>
                    <a:lnTo>
                      <a:pt x="47" y="0"/>
                    </a:lnTo>
                    <a:lnTo>
                      <a:pt x="35" y="3"/>
                    </a:lnTo>
                    <a:lnTo>
                      <a:pt x="26" y="5"/>
                    </a:lnTo>
                    <a:lnTo>
                      <a:pt x="17" y="9"/>
                    </a:lnTo>
                    <a:lnTo>
                      <a:pt x="10" y="13"/>
                    </a:lnTo>
                    <a:lnTo>
                      <a:pt x="4" y="19"/>
                    </a:lnTo>
                    <a:lnTo>
                      <a:pt x="0" y="25"/>
                    </a:lnTo>
                    <a:lnTo>
                      <a:pt x="0" y="32"/>
                    </a:lnTo>
                    <a:lnTo>
                      <a:pt x="0" y="32"/>
                    </a:lnTo>
                    <a:lnTo>
                      <a:pt x="0" y="39"/>
                    </a:lnTo>
                    <a:lnTo>
                      <a:pt x="4" y="44"/>
                    </a:lnTo>
                    <a:lnTo>
                      <a:pt x="10" y="50"/>
                    </a:lnTo>
                    <a:lnTo>
                      <a:pt x="17" y="55"/>
                    </a:lnTo>
                    <a:lnTo>
                      <a:pt x="26" y="59"/>
                    </a:lnTo>
                    <a:lnTo>
                      <a:pt x="35" y="62"/>
                    </a:lnTo>
                    <a:lnTo>
                      <a:pt x="47" y="64"/>
                    </a:lnTo>
                    <a:lnTo>
                      <a:pt x="60" y="64"/>
                    </a:lnTo>
                    <a:lnTo>
                      <a:pt x="60" y="64"/>
                    </a:lnTo>
                    <a:lnTo>
                      <a:pt x="72" y="64"/>
                    </a:lnTo>
                    <a:lnTo>
                      <a:pt x="82" y="62"/>
                    </a:lnTo>
                    <a:lnTo>
                      <a:pt x="93" y="59"/>
                    </a:lnTo>
                    <a:lnTo>
                      <a:pt x="101" y="55"/>
                    </a:lnTo>
                    <a:lnTo>
                      <a:pt x="109" y="50"/>
                    </a:lnTo>
                    <a:lnTo>
                      <a:pt x="115" y="44"/>
                    </a:lnTo>
                    <a:lnTo>
                      <a:pt x="117" y="39"/>
                    </a:lnTo>
                    <a:lnTo>
                      <a:pt x="119" y="32"/>
                    </a:lnTo>
                    <a:lnTo>
                      <a:pt x="119" y="32"/>
                    </a:lnTo>
                    <a:lnTo>
                      <a:pt x="117" y="25"/>
                    </a:lnTo>
                    <a:lnTo>
                      <a:pt x="115" y="19"/>
                    </a:lnTo>
                    <a:lnTo>
                      <a:pt x="109" y="13"/>
                    </a:lnTo>
                    <a:lnTo>
                      <a:pt x="101" y="9"/>
                    </a:lnTo>
                    <a:lnTo>
                      <a:pt x="93" y="5"/>
                    </a:lnTo>
                    <a:lnTo>
                      <a:pt x="82" y="3"/>
                    </a:lnTo>
                    <a:lnTo>
                      <a:pt x="72" y="0"/>
                    </a:lnTo>
                    <a:lnTo>
                      <a:pt x="60" y="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104" name="Straight Connector 103">
              <a:extLst>
                <a:ext uri="{FF2B5EF4-FFF2-40B4-BE49-F238E27FC236}">
                  <a16:creationId xmlns:a16="http://schemas.microsoft.com/office/drawing/2014/main" id="{E881DFC5-1DFC-4413-9429-8F89A33B7FD7}"/>
                </a:ext>
              </a:extLst>
            </p:cNvPr>
            <p:cNvCxnSpPr/>
            <p:nvPr/>
          </p:nvCxnSpPr>
          <p:spPr>
            <a:xfrm>
              <a:off x="7847710" y="4249446"/>
              <a:ext cx="70104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1" name="Rectangle 140">
              <a:extLst>
                <a:ext uri="{FF2B5EF4-FFF2-40B4-BE49-F238E27FC236}">
                  <a16:creationId xmlns:a16="http://schemas.microsoft.com/office/drawing/2014/main" id="{6047674B-64BA-4F31-A820-63C0430EBED6}"/>
                </a:ext>
              </a:extLst>
            </p:cNvPr>
            <p:cNvSpPr/>
            <p:nvPr/>
          </p:nvSpPr>
          <p:spPr>
            <a:xfrm>
              <a:off x="7865955" y="4289911"/>
              <a:ext cx="3736753" cy="85122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tx1"/>
                  </a:solidFill>
                  <a:latin typeface="+mj-lt"/>
                  <a:ea typeface="Open Sans Light" panose="020B0306030504020204" pitchFamily="34" charset="0"/>
                  <a:cs typeface="Open Sans Light" panose="020B0306030504020204" pitchFamily="34" charset="0"/>
                </a:rPr>
                <a:t>Enterprise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ea typeface="Open Sans Light" panose="020B0306030504020204" pitchFamily="34" charset="0"/>
                  <a:cs typeface="Open Sans Light" panose="020B0306030504020204" pitchFamily="34" charset="0"/>
                </a:rPr>
                <a:t>Difficulties in aggregating data lead to wasted resources and limited data analysis</a:t>
              </a:r>
              <a:endParaRPr kumimoji="0" lang="en-US" sz="1800" i="0" u="none" strike="noStrike" kern="1200" cap="none" spc="0" normalizeH="0" baseline="0" noProof="0">
                <a:ln>
                  <a:noFill/>
                </a:ln>
                <a:solidFill>
                  <a:schemeClr val="bg2"/>
                </a:solidFill>
                <a:effectLst/>
                <a:uLnTx/>
                <a:uFillTx/>
                <a:ea typeface="Open Sans Light" panose="020B0306030504020204" pitchFamily="34" charset="0"/>
                <a:cs typeface="Open Sans Light" panose="020B0306030504020204" pitchFamily="34" charset="0"/>
              </a:endParaRPr>
            </a:p>
          </p:txBody>
        </p:sp>
      </p:grpSp>
      <p:sp>
        <p:nvSpPr>
          <p:cNvPr id="42" name="Title 1">
            <a:extLst>
              <a:ext uri="{FF2B5EF4-FFF2-40B4-BE49-F238E27FC236}">
                <a16:creationId xmlns:a16="http://schemas.microsoft.com/office/drawing/2014/main" id="{6749F8B6-2A14-1B4D-921E-E5F62DEA1696}"/>
              </a:ext>
            </a:extLst>
          </p:cNvPr>
          <p:cNvSpPr txBox="1">
            <a:spLocks/>
          </p:cNvSpPr>
          <p:nvPr/>
        </p:nvSpPr>
        <p:spPr>
          <a:xfrm>
            <a:off x="536596" y="204925"/>
            <a:ext cx="264341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fontAlgn="auto">
              <a:spcAft>
                <a:spcPts val="0"/>
              </a:spcAft>
            </a:pPr>
            <a:r>
              <a:rPr lang="en-US" sz="600" b="1" spc="600">
                <a:solidFill>
                  <a:schemeClr val="tx2"/>
                </a:solidFill>
                <a:latin typeface="Arial Black" panose="020B0604020202020204" pitchFamily="34" charset="0"/>
                <a:cs typeface="Arial Black" panose="020B0604020202020204" pitchFamily="34" charset="0"/>
              </a:rPr>
              <a:t>WHERE WE ARE</a:t>
            </a:r>
          </a:p>
        </p:txBody>
      </p:sp>
    </p:spTree>
    <p:extLst>
      <p:ext uri="{BB962C8B-B14F-4D97-AF65-F5344CB8AC3E}">
        <p14:creationId xmlns:p14="http://schemas.microsoft.com/office/powerpoint/2010/main" val="3152188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1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3A848E-22A0-3E4F-A638-CAF3E50FC70C}"/>
              </a:ext>
            </a:extLst>
          </p:cNvPr>
          <p:cNvSpPr>
            <a:spLocks noGrp="1"/>
          </p:cNvSpPr>
          <p:nvPr>
            <p:ph type="title"/>
          </p:nvPr>
        </p:nvSpPr>
        <p:spPr/>
        <p:txBody>
          <a:bodyPr/>
          <a:lstStyle/>
          <a:p>
            <a:r>
              <a:rPr lang="en-US"/>
              <a:t>Bridging the Public-Private Gap</a:t>
            </a:r>
          </a:p>
        </p:txBody>
      </p:sp>
      <p:sp>
        <p:nvSpPr>
          <p:cNvPr id="5" name="Text Placeholder 4">
            <a:extLst>
              <a:ext uri="{FF2B5EF4-FFF2-40B4-BE49-F238E27FC236}">
                <a16:creationId xmlns:a16="http://schemas.microsoft.com/office/drawing/2014/main" id="{BC1986DB-B757-2645-BA21-D65B5EA9FF45}"/>
              </a:ext>
            </a:extLst>
          </p:cNvPr>
          <p:cNvSpPr>
            <a:spLocks noGrp="1"/>
          </p:cNvSpPr>
          <p:nvPr>
            <p:ph type="body" sz="quarter" idx="13"/>
          </p:nvPr>
        </p:nvSpPr>
        <p:spPr>
          <a:xfrm>
            <a:off x="501650" y="941832"/>
            <a:ext cx="11508840" cy="604183"/>
          </a:xfrm>
        </p:spPr>
        <p:txBody>
          <a:bodyPr/>
          <a:lstStyle/>
          <a:p>
            <a:r>
              <a:rPr lang="en-US" dirty="0"/>
              <a:t>Solving these issues will be no small feat and requires collaboration across government regulatory bodies, public health laboratories, private healthcare systems, and In-Vitro-Diagnostic (IVD) device manufacturers. That’s where SHIELD comes in with its mission to:</a:t>
            </a:r>
          </a:p>
          <a:p>
            <a:r>
              <a:rPr lang="en-US" sz="1800" dirty="0"/>
              <a:t> </a:t>
            </a:r>
            <a:r>
              <a:rPr lang="en-US" sz="1800" i="1" dirty="0"/>
              <a:t>“Describe the </a:t>
            </a:r>
            <a:r>
              <a:rPr lang="en-US" sz="1800" b="1" i="1" dirty="0"/>
              <a:t>same</a:t>
            </a:r>
            <a:r>
              <a:rPr lang="en-US" sz="1800" i="1" dirty="0"/>
              <a:t> test the </a:t>
            </a:r>
            <a:r>
              <a:rPr lang="en-US" sz="1800" b="1" i="1" dirty="0"/>
              <a:t>same</a:t>
            </a:r>
            <a:r>
              <a:rPr lang="en-US" sz="1800" i="1" dirty="0"/>
              <a:t> way </a:t>
            </a:r>
            <a:r>
              <a:rPr lang="en-US" sz="1800" b="1" i="1" dirty="0"/>
              <a:t>anywhere</a:t>
            </a:r>
            <a:r>
              <a:rPr lang="en-US" sz="1800" i="1" dirty="0"/>
              <a:t> in the Healthcare ecosystem”</a:t>
            </a:r>
            <a:endParaRPr lang="en-US" sz="1800" dirty="0"/>
          </a:p>
        </p:txBody>
      </p:sp>
      <p:sp>
        <p:nvSpPr>
          <p:cNvPr id="85" name="Title 1">
            <a:extLst>
              <a:ext uri="{FF2B5EF4-FFF2-40B4-BE49-F238E27FC236}">
                <a16:creationId xmlns:a16="http://schemas.microsoft.com/office/drawing/2014/main" id="{3AB51DE5-8904-4445-860F-CA2214E5A02A}"/>
              </a:ext>
            </a:extLst>
          </p:cNvPr>
          <p:cNvSpPr txBox="1">
            <a:spLocks/>
          </p:cNvSpPr>
          <p:nvPr/>
        </p:nvSpPr>
        <p:spPr>
          <a:xfrm>
            <a:off x="536596" y="204925"/>
            <a:ext cx="264341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600" b="1" i="0" u="none" strike="noStrike" kern="1200" cap="none" spc="600" normalizeH="0" baseline="0" noProof="0">
                <a:ln>
                  <a:noFill/>
                </a:ln>
                <a:solidFill>
                  <a:srgbClr val="222C67"/>
                </a:solidFill>
                <a:effectLst/>
                <a:uLnTx/>
                <a:uFillTx/>
                <a:latin typeface="Arial Black" panose="020B0604020202020204" pitchFamily="34" charset="0"/>
                <a:ea typeface="+mj-ea"/>
                <a:cs typeface="Arial Black" panose="020B0604020202020204" pitchFamily="34" charset="0"/>
              </a:rPr>
              <a:t>WHERE WE ARE</a:t>
            </a:r>
          </a:p>
        </p:txBody>
      </p:sp>
      <p:grpSp>
        <p:nvGrpSpPr>
          <p:cNvPr id="54" name="Group 53">
            <a:extLst>
              <a:ext uri="{FF2B5EF4-FFF2-40B4-BE49-F238E27FC236}">
                <a16:creationId xmlns:a16="http://schemas.microsoft.com/office/drawing/2014/main" id="{F830085E-8833-0085-B2E2-18975C29785C}"/>
              </a:ext>
            </a:extLst>
          </p:cNvPr>
          <p:cNvGrpSpPr/>
          <p:nvPr/>
        </p:nvGrpSpPr>
        <p:grpSpPr>
          <a:xfrm>
            <a:off x="897177" y="1707839"/>
            <a:ext cx="10717786" cy="5150161"/>
            <a:chOff x="658327" y="1528994"/>
            <a:chExt cx="10717786" cy="5150161"/>
          </a:xfrm>
        </p:grpSpPr>
        <p:sp>
          <p:nvSpPr>
            <p:cNvPr id="242" name="Freeform 127">
              <a:extLst>
                <a:ext uri="{FF2B5EF4-FFF2-40B4-BE49-F238E27FC236}">
                  <a16:creationId xmlns:a16="http://schemas.microsoft.com/office/drawing/2014/main" id="{9F78F9B2-3ED1-44D0-D97E-A3AB304DB1C0}"/>
                </a:ext>
              </a:extLst>
            </p:cNvPr>
            <p:cNvSpPr>
              <a:spLocks/>
            </p:cNvSpPr>
            <p:nvPr/>
          </p:nvSpPr>
          <p:spPr bwMode="auto">
            <a:xfrm rot="10800000">
              <a:off x="7310510" y="5303230"/>
              <a:ext cx="63671" cy="60758"/>
            </a:xfrm>
            <a:custGeom>
              <a:avLst/>
              <a:gdLst>
                <a:gd name="T0" fmla="*/ 297 w 301"/>
                <a:gd name="T1" fmla="*/ 97 h 302"/>
                <a:gd name="T2" fmla="*/ 204 w 301"/>
                <a:gd name="T3" fmla="*/ 97 h 302"/>
                <a:gd name="T4" fmla="*/ 204 w 301"/>
                <a:gd name="T5" fmla="*/ 4 h 302"/>
                <a:gd name="T6" fmla="*/ 204 w 301"/>
                <a:gd name="T7" fmla="*/ 4 h 302"/>
                <a:gd name="T8" fmla="*/ 203 w 301"/>
                <a:gd name="T9" fmla="*/ 1 h 302"/>
                <a:gd name="T10" fmla="*/ 199 w 301"/>
                <a:gd name="T11" fmla="*/ 0 h 302"/>
                <a:gd name="T12" fmla="*/ 102 w 301"/>
                <a:gd name="T13" fmla="*/ 0 h 302"/>
                <a:gd name="T14" fmla="*/ 102 w 301"/>
                <a:gd name="T15" fmla="*/ 0 h 302"/>
                <a:gd name="T16" fmla="*/ 98 w 301"/>
                <a:gd name="T17" fmla="*/ 1 h 302"/>
                <a:gd name="T18" fmla="*/ 97 w 301"/>
                <a:gd name="T19" fmla="*/ 4 h 302"/>
                <a:gd name="T20" fmla="*/ 97 w 301"/>
                <a:gd name="T21" fmla="*/ 97 h 302"/>
                <a:gd name="T22" fmla="*/ 4 w 301"/>
                <a:gd name="T23" fmla="*/ 97 h 302"/>
                <a:gd name="T24" fmla="*/ 4 w 301"/>
                <a:gd name="T25" fmla="*/ 97 h 302"/>
                <a:gd name="T26" fmla="*/ 1 w 301"/>
                <a:gd name="T27" fmla="*/ 98 h 302"/>
                <a:gd name="T28" fmla="*/ 0 w 301"/>
                <a:gd name="T29" fmla="*/ 102 h 302"/>
                <a:gd name="T30" fmla="*/ 0 w 301"/>
                <a:gd name="T31" fmla="*/ 199 h 302"/>
                <a:gd name="T32" fmla="*/ 0 w 301"/>
                <a:gd name="T33" fmla="*/ 199 h 302"/>
                <a:gd name="T34" fmla="*/ 1 w 301"/>
                <a:gd name="T35" fmla="*/ 203 h 302"/>
                <a:gd name="T36" fmla="*/ 4 w 301"/>
                <a:gd name="T37" fmla="*/ 204 h 302"/>
                <a:gd name="T38" fmla="*/ 97 w 301"/>
                <a:gd name="T39" fmla="*/ 204 h 302"/>
                <a:gd name="T40" fmla="*/ 97 w 301"/>
                <a:gd name="T41" fmla="*/ 297 h 302"/>
                <a:gd name="T42" fmla="*/ 97 w 301"/>
                <a:gd name="T43" fmla="*/ 297 h 302"/>
                <a:gd name="T44" fmla="*/ 98 w 301"/>
                <a:gd name="T45" fmla="*/ 301 h 302"/>
                <a:gd name="T46" fmla="*/ 102 w 301"/>
                <a:gd name="T47" fmla="*/ 302 h 302"/>
                <a:gd name="T48" fmla="*/ 199 w 301"/>
                <a:gd name="T49" fmla="*/ 302 h 302"/>
                <a:gd name="T50" fmla="*/ 199 w 301"/>
                <a:gd name="T51" fmla="*/ 302 h 302"/>
                <a:gd name="T52" fmla="*/ 203 w 301"/>
                <a:gd name="T53" fmla="*/ 301 h 302"/>
                <a:gd name="T54" fmla="*/ 204 w 301"/>
                <a:gd name="T55" fmla="*/ 297 h 302"/>
                <a:gd name="T56" fmla="*/ 204 w 301"/>
                <a:gd name="T57" fmla="*/ 204 h 302"/>
                <a:gd name="T58" fmla="*/ 297 w 301"/>
                <a:gd name="T59" fmla="*/ 204 h 302"/>
                <a:gd name="T60" fmla="*/ 297 w 301"/>
                <a:gd name="T61" fmla="*/ 204 h 302"/>
                <a:gd name="T62" fmla="*/ 299 w 301"/>
                <a:gd name="T63" fmla="*/ 203 h 302"/>
                <a:gd name="T64" fmla="*/ 301 w 301"/>
                <a:gd name="T65" fmla="*/ 199 h 302"/>
                <a:gd name="T66" fmla="*/ 301 w 301"/>
                <a:gd name="T67" fmla="*/ 102 h 302"/>
                <a:gd name="T68" fmla="*/ 301 w 301"/>
                <a:gd name="T69" fmla="*/ 102 h 302"/>
                <a:gd name="T70" fmla="*/ 299 w 301"/>
                <a:gd name="T71" fmla="*/ 98 h 302"/>
                <a:gd name="T72" fmla="*/ 297 w 301"/>
                <a:gd name="T73" fmla="*/ 97 h 302"/>
                <a:gd name="T74" fmla="*/ 297 w 301"/>
                <a:gd name="T75" fmla="*/ 9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302">
                  <a:moveTo>
                    <a:pt x="297" y="97"/>
                  </a:moveTo>
                  <a:lnTo>
                    <a:pt x="204" y="97"/>
                  </a:lnTo>
                  <a:lnTo>
                    <a:pt x="204" y="4"/>
                  </a:lnTo>
                  <a:lnTo>
                    <a:pt x="204" y="4"/>
                  </a:lnTo>
                  <a:lnTo>
                    <a:pt x="203" y="1"/>
                  </a:lnTo>
                  <a:lnTo>
                    <a:pt x="199" y="0"/>
                  </a:lnTo>
                  <a:lnTo>
                    <a:pt x="102" y="0"/>
                  </a:lnTo>
                  <a:lnTo>
                    <a:pt x="102" y="0"/>
                  </a:lnTo>
                  <a:lnTo>
                    <a:pt x="98" y="1"/>
                  </a:lnTo>
                  <a:lnTo>
                    <a:pt x="97" y="4"/>
                  </a:lnTo>
                  <a:lnTo>
                    <a:pt x="97" y="97"/>
                  </a:lnTo>
                  <a:lnTo>
                    <a:pt x="4" y="97"/>
                  </a:lnTo>
                  <a:lnTo>
                    <a:pt x="4" y="97"/>
                  </a:lnTo>
                  <a:lnTo>
                    <a:pt x="1" y="98"/>
                  </a:lnTo>
                  <a:lnTo>
                    <a:pt x="0" y="102"/>
                  </a:lnTo>
                  <a:lnTo>
                    <a:pt x="0" y="199"/>
                  </a:lnTo>
                  <a:lnTo>
                    <a:pt x="0" y="199"/>
                  </a:lnTo>
                  <a:lnTo>
                    <a:pt x="1" y="203"/>
                  </a:lnTo>
                  <a:lnTo>
                    <a:pt x="4" y="204"/>
                  </a:lnTo>
                  <a:lnTo>
                    <a:pt x="97" y="204"/>
                  </a:lnTo>
                  <a:lnTo>
                    <a:pt x="97" y="297"/>
                  </a:lnTo>
                  <a:lnTo>
                    <a:pt x="97" y="297"/>
                  </a:lnTo>
                  <a:lnTo>
                    <a:pt x="98" y="301"/>
                  </a:lnTo>
                  <a:lnTo>
                    <a:pt x="102" y="302"/>
                  </a:lnTo>
                  <a:lnTo>
                    <a:pt x="199" y="302"/>
                  </a:lnTo>
                  <a:lnTo>
                    <a:pt x="199" y="302"/>
                  </a:lnTo>
                  <a:lnTo>
                    <a:pt x="203" y="301"/>
                  </a:lnTo>
                  <a:lnTo>
                    <a:pt x="204" y="297"/>
                  </a:lnTo>
                  <a:lnTo>
                    <a:pt x="204" y="204"/>
                  </a:lnTo>
                  <a:lnTo>
                    <a:pt x="297" y="204"/>
                  </a:lnTo>
                  <a:lnTo>
                    <a:pt x="297" y="204"/>
                  </a:lnTo>
                  <a:lnTo>
                    <a:pt x="299" y="203"/>
                  </a:lnTo>
                  <a:lnTo>
                    <a:pt x="301" y="199"/>
                  </a:lnTo>
                  <a:lnTo>
                    <a:pt x="301" y="102"/>
                  </a:lnTo>
                  <a:lnTo>
                    <a:pt x="301" y="102"/>
                  </a:lnTo>
                  <a:lnTo>
                    <a:pt x="299" y="98"/>
                  </a:lnTo>
                  <a:lnTo>
                    <a:pt x="297" y="97"/>
                  </a:lnTo>
                  <a:lnTo>
                    <a:pt x="297" y="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6" name="Group 15">
              <a:extLst>
                <a:ext uri="{FF2B5EF4-FFF2-40B4-BE49-F238E27FC236}">
                  <a16:creationId xmlns:a16="http://schemas.microsoft.com/office/drawing/2014/main" id="{E1432F3A-9B45-9FAD-CD7C-C4AC75CD1D59}"/>
                </a:ext>
              </a:extLst>
            </p:cNvPr>
            <p:cNvGrpSpPr/>
            <p:nvPr/>
          </p:nvGrpSpPr>
          <p:grpSpPr>
            <a:xfrm>
              <a:off x="1260117" y="2062649"/>
              <a:ext cx="9117421" cy="3732370"/>
              <a:chOff x="1260117" y="2062649"/>
              <a:chExt cx="9117421" cy="3732370"/>
            </a:xfrm>
          </p:grpSpPr>
          <p:grpSp>
            <p:nvGrpSpPr>
              <p:cNvPr id="20" name="Group 19">
                <a:extLst>
                  <a:ext uri="{FF2B5EF4-FFF2-40B4-BE49-F238E27FC236}">
                    <a16:creationId xmlns:a16="http://schemas.microsoft.com/office/drawing/2014/main" id="{FC96C97B-1850-9EE7-331A-371C7E7C6E84}"/>
                  </a:ext>
                </a:extLst>
              </p:cNvPr>
              <p:cNvGrpSpPr/>
              <p:nvPr/>
            </p:nvGrpSpPr>
            <p:grpSpPr>
              <a:xfrm>
                <a:off x="5260504" y="4901281"/>
                <a:ext cx="1317428" cy="893738"/>
                <a:chOff x="5259985" y="4817218"/>
                <a:chExt cx="1317428" cy="893738"/>
              </a:xfrm>
            </p:grpSpPr>
            <p:sp>
              <p:nvSpPr>
                <p:cNvPr id="465" name="Freeform 464">
                  <a:extLst>
                    <a:ext uri="{FF2B5EF4-FFF2-40B4-BE49-F238E27FC236}">
                      <a16:creationId xmlns:a16="http://schemas.microsoft.com/office/drawing/2014/main" id="{4255EDA7-3C8F-9B1F-5B43-998D384C2467}"/>
                    </a:ext>
                  </a:extLst>
                </p:cNvPr>
                <p:cNvSpPr/>
                <p:nvPr/>
              </p:nvSpPr>
              <p:spPr>
                <a:xfrm rot="10800000">
                  <a:off x="5661154" y="4869437"/>
                  <a:ext cx="523067" cy="494638"/>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accent4"/>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6" name="Freeform 465">
                  <a:extLst>
                    <a:ext uri="{FF2B5EF4-FFF2-40B4-BE49-F238E27FC236}">
                      <a16:creationId xmlns:a16="http://schemas.microsoft.com/office/drawing/2014/main" id="{E9A63D66-D9EE-D1B5-DD0E-F2ED22394BE7}"/>
                    </a:ext>
                  </a:extLst>
                </p:cNvPr>
                <p:cNvSpPr/>
                <p:nvPr/>
              </p:nvSpPr>
              <p:spPr>
                <a:xfrm rot="10800000">
                  <a:off x="5635275" y="4817218"/>
                  <a:ext cx="600288" cy="567446"/>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4">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02" name="TextBox 201">
                  <a:extLst>
                    <a:ext uri="{FF2B5EF4-FFF2-40B4-BE49-F238E27FC236}">
                      <a16:creationId xmlns:a16="http://schemas.microsoft.com/office/drawing/2014/main" id="{CC49AB95-1472-4A30-6D4B-B25FE060AECC}"/>
                    </a:ext>
                  </a:extLst>
                </p:cNvPr>
                <p:cNvSpPr txBox="1"/>
                <p:nvPr/>
              </p:nvSpPr>
              <p:spPr>
                <a:xfrm>
                  <a:off x="5259985" y="5397692"/>
                  <a:ext cx="1317428" cy="31326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A0A0A3"/>
                      </a:solidFill>
                      <a:effectLst/>
                      <a:uLnTx/>
                      <a:uFillTx/>
                      <a:latin typeface="Arial Black" panose="020B0604020202020204" pitchFamily="34" charset="0"/>
                      <a:ea typeface="ＭＳ Ｐゴシック" charset="-128"/>
                      <a:cs typeface="Arial Black" panose="020B0604020202020204" pitchFamily="34" charset="0"/>
                    </a:rPr>
                    <a:t>+ More</a:t>
                  </a:r>
                </a:p>
              </p:txBody>
            </p:sp>
            <p:sp>
              <p:nvSpPr>
                <p:cNvPr id="253" name="Graphic 4">
                  <a:extLst>
                    <a:ext uri="{FF2B5EF4-FFF2-40B4-BE49-F238E27FC236}">
                      <a16:creationId xmlns:a16="http://schemas.microsoft.com/office/drawing/2014/main" id="{712E9AE3-3CCB-B5D9-2ADA-012152FE3946}"/>
                    </a:ext>
                  </a:extLst>
                </p:cNvPr>
                <p:cNvSpPr/>
                <p:nvPr/>
              </p:nvSpPr>
              <p:spPr>
                <a:xfrm>
                  <a:off x="5814472" y="4962055"/>
                  <a:ext cx="243508" cy="263222"/>
                </a:xfrm>
                <a:custGeom>
                  <a:avLst/>
                  <a:gdLst>
                    <a:gd name="connsiteX0" fmla="*/ 188503 w 194893"/>
                    <a:gd name="connsiteY0" fmla="*/ 15322 h 210671"/>
                    <a:gd name="connsiteX1" fmla="*/ 149525 w 194893"/>
                    <a:gd name="connsiteY1" fmla="*/ 15322 h 210671"/>
                    <a:gd name="connsiteX2" fmla="*/ 149525 w 194893"/>
                    <a:gd name="connsiteY2" fmla="*/ 6384 h 210671"/>
                    <a:gd name="connsiteX3" fmla="*/ 143135 w 194893"/>
                    <a:gd name="connsiteY3" fmla="*/ 0 h 210671"/>
                    <a:gd name="connsiteX4" fmla="*/ 136745 w 194893"/>
                    <a:gd name="connsiteY4" fmla="*/ 6384 h 210671"/>
                    <a:gd name="connsiteX5" fmla="*/ 136745 w 194893"/>
                    <a:gd name="connsiteY5" fmla="*/ 15322 h 210671"/>
                    <a:gd name="connsiteX6" fmla="*/ 58148 w 194893"/>
                    <a:gd name="connsiteY6" fmla="*/ 15322 h 210671"/>
                    <a:gd name="connsiteX7" fmla="*/ 58148 w 194893"/>
                    <a:gd name="connsiteY7" fmla="*/ 6384 h 210671"/>
                    <a:gd name="connsiteX8" fmla="*/ 51758 w 194893"/>
                    <a:gd name="connsiteY8" fmla="*/ 0 h 210671"/>
                    <a:gd name="connsiteX9" fmla="*/ 45368 w 194893"/>
                    <a:gd name="connsiteY9" fmla="*/ 6384 h 210671"/>
                    <a:gd name="connsiteX10" fmla="*/ 45368 w 194893"/>
                    <a:gd name="connsiteY10" fmla="*/ 15322 h 210671"/>
                    <a:gd name="connsiteX11" fmla="*/ 6390 w 194893"/>
                    <a:gd name="connsiteY11" fmla="*/ 15322 h 210671"/>
                    <a:gd name="connsiteX12" fmla="*/ 0 w 194893"/>
                    <a:gd name="connsiteY12" fmla="*/ 21706 h 210671"/>
                    <a:gd name="connsiteX13" fmla="*/ 0 w 194893"/>
                    <a:gd name="connsiteY13" fmla="*/ 204287 h 210671"/>
                    <a:gd name="connsiteX14" fmla="*/ 6390 w 194893"/>
                    <a:gd name="connsiteY14" fmla="*/ 210671 h 210671"/>
                    <a:gd name="connsiteX15" fmla="*/ 188503 w 194893"/>
                    <a:gd name="connsiteY15" fmla="*/ 210671 h 210671"/>
                    <a:gd name="connsiteX16" fmla="*/ 194893 w 194893"/>
                    <a:gd name="connsiteY16" fmla="*/ 204287 h 210671"/>
                    <a:gd name="connsiteX17" fmla="*/ 194893 w 194893"/>
                    <a:gd name="connsiteY17" fmla="*/ 21706 h 210671"/>
                    <a:gd name="connsiteX18" fmla="*/ 188503 w 194893"/>
                    <a:gd name="connsiteY18" fmla="*/ 15322 h 210671"/>
                    <a:gd name="connsiteX19" fmla="*/ 188503 w 194893"/>
                    <a:gd name="connsiteY19" fmla="*/ 15322 h 210671"/>
                    <a:gd name="connsiteX20" fmla="*/ 182113 w 194893"/>
                    <a:gd name="connsiteY20" fmla="*/ 197903 h 210671"/>
                    <a:gd name="connsiteX21" fmla="*/ 12780 w 194893"/>
                    <a:gd name="connsiteY21" fmla="*/ 197903 h 210671"/>
                    <a:gd name="connsiteX22" fmla="*/ 12780 w 194893"/>
                    <a:gd name="connsiteY22" fmla="*/ 28089 h 210671"/>
                    <a:gd name="connsiteX23" fmla="*/ 45368 w 194893"/>
                    <a:gd name="connsiteY23" fmla="*/ 28089 h 210671"/>
                    <a:gd name="connsiteX24" fmla="*/ 45368 w 194893"/>
                    <a:gd name="connsiteY24" fmla="*/ 37027 h 210671"/>
                    <a:gd name="connsiteX25" fmla="*/ 51758 w 194893"/>
                    <a:gd name="connsiteY25" fmla="*/ 43411 h 210671"/>
                    <a:gd name="connsiteX26" fmla="*/ 58148 w 194893"/>
                    <a:gd name="connsiteY26" fmla="*/ 37027 h 210671"/>
                    <a:gd name="connsiteX27" fmla="*/ 58148 w 194893"/>
                    <a:gd name="connsiteY27" fmla="*/ 28089 h 210671"/>
                    <a:gd name="connsiteX28" fmla="*/ 136745 w 194893"/>
                    <a:gd name="connsiteY28" fmla="*/ 28089 h 210671"/>
                    <a:gd name="connsiteX29" fmla="*/ 136745 w 194893"/>
                    <a:gd name="connsiteY29" fmla="*/ 37027 h 210671"/>
                    <a:gd name="connsiteX30" fmla="*/ 143135 w 194893"/>
                    <a:gd name="connsiteY30" fmla="*/ 43411 h 210671"/>
                    <a:gd name="connsiteX31" fmla="*/ 149525 w 194893"/>
                    <a:gd name="connsiteY31" fmla="*/ 37027 h 210671"/>
                    <a:gd name="connsiteX32" fmla="*/ 149525 w 194893"/>
                    <a:gd name="connsiteY32" fmla="*/ 28089 h 210671"/>
                    <a:gd name="connsiteX33" fmla="*/ 182113 w 194893"/>
                    <a:gd name="connsiteY33" fmla="*/ 28089 h 210671"/>
                    <a:gd name="connsiteX34" fmla="*/ 182113 w 194893"/>
                    <a:gd name="connsiteY34" fmla="*/ 197903 h 210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94893" h="210671">
                      <a:moveTo>
                        <a:pt x="188503" y="15322"/>
                      </a:moveTo>
                      <a:lnTo>
                        <a:pt x="149525" y="15322"/>
                      </a:lnTo>
                      <a:lnTo>
                        <a:pt x="149525" y="6384"/>
                      </a:lnTo>
                      <a:cubicBezTo>
                        <a:pt x="149525" y="2554"/>
                        <a:pt x="146969" y="0"/>
                        <a:pt x="143135" y="0"/>
                      </a:cubicBezTo>
                      <a:cubicBezTo>
                        <a:pt x="139301" y="0"/>
                        <a:pt x="136745" y="2554"/>
                        <a:pt x="136745" y="6384"/>
                      </a:cubicBezTo>
                      <a:lnTo>
                        <a:pt x="136745" y="15322"/>
                      </a:lnTo>
                      <a:lnTo>
                        <a:pt x="58148" y="15322"/>
                      </a:lnTo>
                      <a:lnTo>
                        <a:pt x="58148" y="6384"/>
                      </a:lnTo>
                      <a:cubicBezTo>
                        <a:pt x="58148" y="2554"/>
                        <a:pt x="55592" y="0"/>
                        <a:pt x="51758" y="0"/>
                      </a:cubicBezTo>
                      <a:cubicBezTo>
                        <a:pt x="47925" y="0"/>
                        <a:pt x="45368" y="2554"/>
                        <a:pt x="45368" y="6384"/>
                      </a:cubicBezTo>
                      <a:lnTo>
                        <a:pt x="45368" y="15322"/>
                      </a:lnTo>
                      <a:lnTo>
                        <a:pt x="6390" y="15322"/>
                      </a:lnTo>
                      <a:cubicBezTo>
                        <a:pt x="2556" y="15322"/>
                        <a:pt x="0" y="17875"/>
                        <a:pt x="0" y="21706"/>
                      </a:cubicBezTo>
                      <a:lnTo>
                        <a:pt x="0" y="204287"/>
                      </a:lnTo>
                      <a:cubicBezTo>
                        <a:pt x="0" y="208118"/>
                        <a:pt x="2556" y="210671"/>
                        <a:pt x="6390" y="210671"/>
                      </a:cubicBezTo>
                      <a:lnTo>
                        <a:pt x="188503" y="210671"/>
                      </a:lnTo>
                      <a:cubicBezTo>
                        <a:pt x="192337" y="210671"/>
                        <a:pt x="194893" y="208118"/>
                        <a:pt x="194893" y="204287"/>
                      </a:cubicBezTo>
                      <a:lnTo>
                        <a:pt x="194893" y="21706"/>
                      </a:lnTo>
                      <a:cubicBezTo>
                        <a:pt x="194893" y="18514"/>
                        <a:pt x="192337" y="15322"/>
                        <a:pt x="188503" y="15322"/>
                      </a:cubicBezTo>
                      <a:cubicBezTo>
                        <a:pt x="188503" y="15322"/>
                        <a:pt x="188503" y="15322"/>
                        <a:pt x="188503" y="15322"/>
                      </a:cubicBezTo>
                      <a:close/>
                      <a:moveTo>
                        <a:pt x="182113" y="197903"/>
                      </a:moveTo>
                      <a:lnTo>
                        <a:pt x="12780" y="197903"/>
                      </a:lnTo>
                      <a:lnTo>
                        <a:pt x="12780" y="28089"/>
                      </a:lnTo>
                      <a:lnTo>
                        <a:pt x="45368" y="28089"/>
                      </a:lnTo>
                      <a:lnTo>
                        <a:pt x="45368" y="37027"/>
                      </a:lnTo>
                      <a:cubicBezTo>
                        <a:pt x="45368" y="40857"/>
                        <a:pt x="47925" y="43411"/>
                        <a:pt x="51758" y="43411"/>
                      </a:cubicBezTo>
                      <a:cubicBezTo>
                        <a:pt x="55592" y="43411"/>
                        <a:pt x="58148" y="40857"/>
                        <a:pt x="58148" y="37027"/>
                      </a:cubicBezTo>
                      <a:lnTo>
                        <a:pt x="58148" y="28089"/>
                      </a:lnTo>
                      <a:lnTo>
                        <a:pt x="136745" y="28089"/>
                      </a:lnTo>
                      <a:lnTo>
                        <a:pt x="136745" y="37027"/>
                      </a:lnTo>
                      <a:cubicBezTo>
                        <a:pt x="136745" y="40857"/>
                        <a:pt x="139301" y="43411"/>
                        <a:pt x="143135" y="43411"/>
                      </a:cubicBezTo>
                      <a:cubicBezTo>
                        <a:pt x="146969" y="43411"/>
                        <a:pt x="149525" y="40857"/>
                        <a:pt x="149525" y="37027"/>
                      </a:cubicBezTo>
                      <a:lnTo>
                        <a:pt x="149525" y="28089"/>
                      </a:lnTo>
                      <a:lnTo>
                        <a:pt x="182113" y="28089"/>
                      </a:lnTo>
                      <a:lnTo>
                        <a:pt x="182113" y="197903"/>
                      </a:lnTo>
                      <a:close/>
                    </a:path>
                  </a:pathLst>
                </a:custGeom>
                <a:solidFill>
                  <a:schemeClr val="accent3"/>
                </a:solid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54" name="Graphic 4">
                  <a:extLst>
                    <a:ext uri="{FF2B5EF4-FFF2-40B4-BE49-F238E27FC236}">
                      <a16:creationId xmlns:a16="http://schemas.microsoft.com/office/drawing/2014/main" id="{25C473A0-612D-394C-B673-D77B577AAA70}"/>
                    </a:ext>
                  </a:extLst>
                </p:cNvPr>
                <p:cNvSpPr/>
                <p:nvPr/>
              </p:nvSpPr>
              <p:spPr>
                <a:xfrm>
                  <a:off x="5879940" y="5048200"/>
                  <a:ext cx="111774" cy="110872"/>
                </a:xfrm>
                <a:custGeom>
                  <a:avLst/>
                  <a:gdLst>
                    <a:gd name="connsiteX0" fmla="*/ 83069 w 89459"/>
                    <a:gd name="connsiteY0" fmla="*/ 37665 h 88737"/>
                    <a:gd name="connsiteX1" fmla="*/ 51119 w 89459"/>
                    <a:gd name="connsiteY1" fmla="*/ 37665 h 88737"/>
                    <a:gd name="connsiteX2" fmla="*/ 51119 w 89459"/>
                    <a:gd name="connsiteY2" fmla="*/ 6384 h 88737"/>
                    <a:gd name="connsiteX3" fmla="*/ 44730 w 89459"/>
                    <a:gd name="connsiteY3" fmla="*/ 0 h 88737"/>
                    <a:gd name="connsiteX4" fmla="*/ 38340 w 89459"/>
                    <a:gd name="connsiteY4" fmla="*/ 6384 h 88737"/>
                    <a:gd name="connsiteX5" fmla="*/ 38340 w 89459"/>
                    <a:gd name="connsiteY5" fmla="*/ 37665 h 88737"/>
                    <a:gd name="connsiteX6" fmla="*/ 6390 w 89459"/>
                    <a:gd name="connsiteY6" fmla="*/ 37665 h 88737"/>
                    <a:gd name="connsiteX7" fmla="*/ 0 w 89459"/>
                    <a:gd name="connsiteY7" fmla="*/ 44049 h 88737"/>
                    <a:gd name="connsiteX8" fmla="*/ 6390 w 89459"/>
                    <a:gd name="connsiteY8" fmla="*/ 50433 h 88737"/>
                    <a:gd name="connsiteX9" fmla="*/ 38340 w 89459"/>
                    <a:gd name="connsiteY9" fmla="*/ 50433 h 88737"/>
                    <a:gd name="connsiteX10" fmla="*/ 38340 w 89459"/>
                    <a:gd name="connsiteY10" fmla="*/ 82353 h 88737"/>
                    <a:gd name="connsiteX11" fmla="*/ 44730 w 89459"/>
                    <a:gd name="connsiteY11" fmla="*/ 88737 h 88737"/>
                    <a:gd name="connsiteX12" fmla="*/ 51119 w 89459"/>
                    <a:gd name="connsiteY12" fmla="*/ 82353 h 88737"/>
                    <a:gd name="connsiteX13" fmla="*/ 51119 w 89459"/>
                    <a:gd name="connsiteY13" fmla="*/ 50433 h 88737"/>
                    <a:gd name="connsiteX14" fmla="*/ 83069 w 89459"/>
                    <a:gd name="connsiteY14" fmla="*/ 50433 h 88737"/>
                    <a:gd name="connsiteX15" fmla="*/ 89459 w 89459"/>
                    <a:gd name="connsiteY15" fmla="*/ 44049 h 88737"/>
                    <a:gd name="connsiteX16" fmla="*/ 83069 w 89459"/>
                    <a:gd name="connsiteY16" fmla="*/ 37665 h 8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459" h="88737">
                      <a:moveTo>
                        <a:pt x="83069" y="37665"/>
                      </a:moveTo>
                      <a:lnTo>
                        <a:pt x="51119" y="37665"/>
                      </a:lnTo>
                      <a:lnTo>
                        <a:pt x="51119" y="6384"/>
                      </a:lnTo>
                      <a:cubicBezTo>
                        <a:pt x="51119" y="2554"/>
                        <a:pt x="48564" y="0"/>
                        <a:pt x="44730" y="0"/>
                      </a:cubicBezTo>
                      <a:cubicBezTo>
                        <a:pt x="40896" y="0"/>
                        <a:pt x="38340" y="2554"/>
                        <a:pt x="38340" y="6384"/>
                      </a:cubicBezTo>
                      <a:lnTo>
                        <a:pt x="38340" y="37665"/>
                      </a:lnTo>
                      <a:lnTo>
                        <a:pt x="6390" y="37665"/>
                      </a:lnTo>
                      <a:cubicBezTo>
                        <a:pt x="2556" y="37665"/>
                        <a:pt x="0" y="40219"/>
                        <a:pt x="0" y="44049"/>
                      </a:cubicBezTo>
                      <a:cubicBezTo>
                        <a:pt x="0" y="47880"/>
                        <a:pt x="2556" y="50433"/>
                        <a:pt x="6390" y="50433"/>
                      </a:cubicBezTo>
                      <a:lnTo>
                        <a:pt x="38340" y="50433"/>
                      </a:lnTo>
                      <a:lnTo>
                        <a:pt x="38340" y="82353"/>
                      </a:lnTo>
                      <a:cubicBezTo>
                        <a:pt x="38340" y="86184"/>
                        <a:pt x="40896" y="88737"/>
                        <a:pt x="44730" y="88737"/>
                      </a:cubicBezTo>
                      <a:cubicBezTo>
                        <a:pt x="48564" y="88737"/>
                        <a:pt x="51119" y="86184"/>
                        <a:pt x="51119" y="82353"/>
                      </a:cubicBezTo>
                      <a:lnTo>
                        <a:pt x="51119" y="50433"/>
                      </a:lnTo>
                      <a:lnTo>
                        <a:pt x="83069" y="50433"/>
                      </a:lnTo>
                      <a:cubicBezTo>
                        <a:pt x="86904" y="50433"/>
                        <a:pt x="89459" y="47880"/>
                        <a:pt x="89459" y="44049"/>
                      </a:cubicBezTo>
                      <a:cubicBezTo>
                        <a:pt x="89459" y="40219"/>
                        <a:pt x="86904" y="37665"/>
                        <a:pt x="83069" y="37665"/>
                      </a:cubicBezTo>
                      <a:close/>
                    </a:path>
                  </a:pathLst>
                </a:custGeom>
                <a:solidFill>
                  <a:schemeClr val="accent3"/>
                </a:solid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9" name="Group 8">
                <a:extLst>
                  <a:ext uri="{FF2B5EF4-FFF2-40B4-BE49-F238E27FC236}">
                    <a16:creationId xmlns:a16="http://schemas.microsoft.com/office/drawing/2014/main" id="{655FCAA4-C3CB-554C-3A19-E1B82D0DE9BE}"/>
                  </a:ext>
                </a:extLst>
              </p:cNvPr>
              <p:cNvGrpSpPr/>
              <p:nvPr/>
            </p:nvGrpSpPr>
            <p:grpSpPr>
              <a:xfrm>
                <a:off x="1260117" y="2062649"/>
                <a:ext cx="9117421" cy="3626412"/>
                <a:chOff x="1260117" y="2062649"/>
                <a:chExt cx="9117421" cy="3626412"/>
              </a:xfrm>
            </p:grpSpPr>
            <p:grpSp>
              <p:nvGrpSpPr>
                <p:cNvPr id="29" name="Group 28">
                  <a:extLst>
                    <a:ext uri="{FF2B5EF4-FFF2-40B4-BE49-F238E27FC236}">
                      <a16:creationId xmlns:a16="http://schemas.microsoft.com/office/drawing/2014/main" id="{01F6C1D2-0B64-EB26-6F38-4E9635F831B1}"/>
                    </a:ext>
                  </a:extLst>
                </p:cNvPr>
                <p:cNvGrpSpPr/>
                <p:nvPr/>
              </p:nvGrpSpPr>
              <p:grpSpPr>
                <a:xfrm>
                  <a:off x="5935061" y="2062649"/>
                  <a:ext cx="4442477" cy="3626412"/>
                  <a:chOff x="5935061" y="2062649"/>
                  <a:chExt cx="4442477" cy="3626412"/>
                </a:xfrm>
              </p:grpSpPr>
              <p:sp>
                <p:nvSpPr>
                  <p:cNvPr id="203" name="Freeform 66">
                    <a:extLst>
                      <a:ext uri="{FF2B5EF4-FFF2-40B4-BE49-F238E27FC236}">
                        <a16:creationId xmlns:a16="http://schemas.microsoft.com/office/drawing/2014/main" id="{FAE79323-BBC3-2BC5-155C-2A52B69FB728}"/>
                      </a:ext>
                    </a:extLst>
                  </p:cNvPr>
                  <p:cNvSpPr>
                    <a:spLocks/>
                  </p:cNvSpPr>
                  <p:nvPr/>
                </p:nvSpPr>
                <p:spPr bwMode="auto">
                  <a:xfrm flipH="1" flipV="1">
                    <a:off x="6220744" y="2441547"/>
                    <a:ext cx="1052232" cy="1364474"/>
                  </a:xfrm>
                  <a:custGeom>
                    <a:avLst/>
                    <a:gdLst>
                      <a:gd name="T0" fmla="*/ 0 w 1395"/>
                      <a:gd name="T1" fmla="*/ 1311 h 1311"/>
                      <a:gd name="T2" fmla="*/ 0 w 1395"/>
                      <a:gd name="T3" fmla="*/ 487 h 1311"/>
                      <a:gd name="T4" fmla="*/ 488 w 1395"/>
                      <a:gd name="T5" fmla="*/ 0 h 1311"/>
                      <a:gd name="T6" fmla="*/ 1395 w 1395"/>
                      <a:gd name="T7" fmla="*/ 0 h 1311"/>
                    </a:gdLst>
                    <a:ahLst/>
                    <a:cxnLst>
                      <a:cxn ang="0">
                        <a:pos x="T0" y="T1"/>
                      </a:cxn>
                      <a:cxn ang="0">
                        <a:pos x="T2" y="T3"/>
                      </a:cxn>
                      <a:cxn ang="0">
                        <a:pos x="T4" y="T5"/>
                      </a:cxn>
                      <a:cxn ang="0">
                        <a:pos x="T6" y="T7"/>
                      </a:cxn>
                    </a:cxnLst>
                    <a:rect l="0" t="0" r="r" b="b"/>
                    <a:pathLst>
                      <a:path w="1395" h="1311">
                        <a:moveTo>
                          <a:pt x="0" y="1311"/>
                        </a:moveTo>
                        <a:cubicBezTo>
                          <a:pt x="0" y="487"/>
                          <a:pt x="0" y="487"/>
                          <a:pt x="0" y="487"/>
                        </a:cubicBezTo>
                        <a:cubicBezTo>
                          <a:pt x="0" y="219"/>
                          <a:pt x="220" y="0"/>
                          <a:pt x="488" y="0"/>
                        </a:cubicBezTo>
                        <a:cubicBezTo>
                          <a:pt x="1395" y="0"/>
                          <a:pt x="1395" y="0"/>
                          <a:pt x="1395"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36" name="Freeform 68">
                    <a:extLst>
                      <a:ext uri="{FF2B5EF4-FFF2-40B4-BE49-F238E27FC236}">
                        <a16:creationId xmlns:a16="http://schemas.microsoft.com/office/drawing/2014/main" id="{B11EA0A6-96B3-31E6-42A3-96F777E9D8A0}"/>
                      </a:ext>
                    </a:extLst>
                  </p:cNvPr>
                  <p:cNvSpPr>
                    <a:spLocks/>
                  </p:cNvSpPr>
                  <p:nvPr/>
                </p:nvSpPr>
                <p:spPr bwMode="auto">
                  <a:xfrm rot="5400000">
                    <a:off x="6792118" y="2385363"/>
                    <a:ext cx="1340624" cy="1500692"/>
                  </a:xfrm>
                  <a:custGeom>
                    <a:avLst/>
                    <a:gdLst>
                      <a:gd name="T0" fmla="*/ 2390 w 2390"/>
                      <a:gd name="T1" fmla="*/ 3225 h 3225"/>
                      <a:gd name="T2" fmla="*/ 2390 w 2390"/>
                      <a:gd name="T3" fmla="*/ 488 h 3225"/>
                      <a:gd name="T4" fmla="*/ 1902 w 2390"/>
                      <a:gd name="T5" fmla="*/ 0 h 3225"/>
                      <a:gd name="T6" fmla="*/ 0 w 2390"/>
                      <a:gd name="T7" fmla="*/ 0 h 3225"/>
                    </a:gdLst>
                    <a:ahLst/>
                    <a:cxnLst>
                      <a:cxn ang="0">
                        <a:pos x="T0" y="T1"/>
                      </a:cxn>
                      <a:cxn ang="0">
                        <a:pos x="T2" y="T3"/>
                      </a:cxn>
                      <a:cxn ang="0">
                        <a:pos x="T4" y="T5"/>
                      </a:cxn>
                      <a:cxn ang="0">
                        <a:pos x="T6" y="T7"/>
                      </a:cxn>
                    </a:cxnLst>
                    <a:rect l="0" t="0" r="r" b="b"/>
                    <a:pathLst>
                      <a:path w="2390" h="3225">
                        <a:moveTo>
                          <a:pt x="2390" y="3225"/>
                        </a:moveTo>
                        <a:cubicBezTo>
                          <a:pt x="2390" y="488"/>
                          <a:pt x="2390" y="488"/>
                          <a:pt x="2390" y="488"/>
                        </a:cubicBezTo>
                        <a:cubicBezTo>
                          <a:pt x="2390" y="219"/>
                          <a:pt x="2171" y="0"/>
                          <a:pt x="1902" y="0"/>
                        </a:cubicBezTo>
                        <a:cubicBezTo>
                          <a:pt x="0" y="0"/>
                          <a:pt x="0" y="0"/>
                          <a:pt x="0"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grpSp>
                <p:nvGrpSpPr>
                  <p:cNvPr id="437" name="Group 436">
                    <a:extLst>
                      <a:ext uri="{FF2B5EF4-FFF2-40B4-BE49-F238E27FC236}">
                        <a16:creationId xmlns:a16="http://schemas.microsoft.com/office/drawing/2014/main" id="{69F9F759-5999-9F12-C319-ECF893B9F115}"/>
                      </a:ext>
                    </a:extLst>
                  </p:cNvPr>
                  <p:cNvGrpSpPr/>
                  <p:nvPr/>
                </p:nvGrpSpPr>
                <p:grpSpPr>
                  <a:xfrm rot="10800000">
                    <a:off x="5935061" y="2062649"/>
                    <a:ext cx="4442477" cy="3626412"/>
                    <a:chOff x="2910311" y="1779629"/>
                    <a:chExt cx="3420496" cy="2792172"/>
                  </a:xfrm>
                </p:grpSpPr>
                <p:sp>
                  <p:nvSpPr>
                    <p:cNvPr id="438" name="Freeform 66">
                      <a:extLst>
                        <a:ext uri="{FF2B5EF4-FFF2-40B4-BE49-F238E27FC236}">
                          <a16:creationId xmlns:a16="http://schemas.microsoft.com/office/drawing/2014/main" id="{967C5F6F-D0A8-84F3-ED23-D16BD0E83586}"/>
                        </a:ext>
                      </a:extLst>
                    </p:cNvPr>
                    <p:cNvSpPr>
                      <a:spLocks/>
                    </p:cNvSpPr>
                    <p:nvPr/>
                  </p:nvSpPr>
                  <p:spPr bwMode="auto">
                    <a:xfrm rot="16200000">
                      <a:off x="5014501" y="2455046"/>
                      <a:ext cx="1010887" cy="548919"/>
                    </a:xfrm>
                    <a:custGeom>
                      <a:avLst/>
                      <a:gdLst>
                        <a:gd name="T0" fmla="*/ 0 w 1395"/>
                        <a:gd name="T1" fmla="*/ 1311 h 1311"/>
                        <a:gd name="T2" fmla="*/ 0 w 1395"/>
                        <a:gd name="T3" fmla="*/ 487 h 1311"/>
                        <a:gd name="T4" fmla="*/ 488 w 1395"/>
                        <a:gd name="T5" fmla="*/ 0 h 1311"/>
                        <a:gd name="T6" fmla="*/ 1395 w 1395"/>
                        <a:gd name="T7" fmla="*/ 0 h 1311"/>
                      </a:gdLst>
                      <a:ahLst/>
                      <a:cxnLst>
                        <a:cxn ang="0">
                          <a:pos x="T0" y="T1"/>
                        </a:cxn>
                        <a:cxn ang="0">
                          <a:pos x="T2" y="T3"/>
                        </a:cxn>
                        <a:cxn ang="0">
                          <a:pos x="T4" y="T5"/>
                        </a:cxn>
                        <a:cxn ang="0">
                          <a:pos x="T6" y="T7"/>
                        </a:cxn>
                      </a:cxnLst>
                      <a:rect l="0" t="0" r="r" b="b"/>
                      <a:pathLst>
                        <a:path w="1395" h="1311">
                          <a:moveTo>
                            <a:pt x="0" y="1311"/>
                          </a:moveTo>
                          <a:cubicBezTo>
                            <a:pt x="0" y="487"/>
                            <a:pt x="0" y="487"/>
                            <a:pt x="0" y="487"/>
                          </a:cubicBezTo>
                          <a:cubicBezTo>
                            <a:pt x="0" y="219"/>
                            <a:pt x="220" y="0"/>
                            <a:pt x="488" y="0"/>
                          </a:cubicBezTo>
                          <a:cubicBezTo>
                            <a:pt x="1395" y="0"/>
                            <a:pt x="1395" y="0"/>
                            <a:pt x="1395"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grpSp>
                  <p:nvGrpSpPr>
                    <p:cNvPr id="439" name="Group 438">
                      <a:extLst>
                        <a:ext uri="{FF2B5EF4-FFF2-40B4-BE49-F238E27FC236}">
                          <a16:creationId xmlns:a16="http://schemas.microsoft.com/office/drawing/2014/main" id="{42B3E8E3-AA1A-5997-FB21-867EC834A22C}"/>
                        </a:ext>
                      </a:extLst>
                    </p:cNvPr>
                    <p:cNvGrpSpPr/>
                    <p:nvPr/>
                  </p:nvGrpSpPr>
                  <p:grpSpPr>
                    <a:xfrm>
                      <a:off x="2910311" y="1779629"/>
                      <a:ext cx="3420496" cy="2792172"/>
                      <a:chOff x="2910311" y="1779629"/>
                      <a:chExt cx="3420496" cy="2792172"/>
                    </a:xfrm>
                  </p:grpSpPr>
                  <p:sp>
                    <p:nvSpPr>
                      <p:cNvPr id="459" name="Line 65">
                        <a:extLst>
                          <a:ext uri="{FF2B5EF4-FFF2-40B4-BE49-F238E27FC236}">
                            <a16:creationId xmlns:a16="http://schemas.microsoft.com/office/drawing/2014/main" id="{150FC887-1BD6-ED4F-2440-9E7F3233E91C}"/>
                          </a:ext>
                        </a:extLst>
                      </p:cNvPr>
                      <p:cNvSpPr>
                        <a:spLocks noChangeShapeType="1"/>
                      </p:cNvSpPr>
                      <p:nvPr/>
                    </p:nvSpPr>
                    <p:spPr bwMode="auto">
                      <a:xfrm rot="16200000" flipV="1">
                        <a:off x="5947068" y="2769921"/>
                        <a:ext cx="767477" cy="0"/>
                      </a:xfrm>
                      <a:prstGeom prst="line">
                        <a:avLst/>
                      </a:prstGeom>
                      <a:noFill/>
                      <a:ln w="19050"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302" name="Freeform 71">
                        <a:extLst>
                          <a:ext uri="{FF2B5EF4-FFF2-40B4-BE49-F238E27FC236}">
                            <a16:creationId xmlns:a16="http://schemas.microsoft.com/office/drawing/2014/main" id="{B84B17AD-738C-41AC-BE21-0DC754D497A1}"/>
                          </a:ext>
                        </a:extLst>
                      </p:cNvPr>
                      <p:cNvSpPr>
                        <a:spLocks/>
                      </p:cNvSpPr>
                      <p:nvPr/>
                    </p:nvSpPr>
                    <p:spPr bwMode="auto">
                      <a:xfrm rot="16200000">
                        <a:off x="3292124" y="3089291"/>
                        <a:ext cx="688523" cy="979839"/>
                      </a:xfrm>
                      <a:custGeom>
                        <a:avLst/>
                        <a:gdLst>
                          <a:gd name="T0" fmla="*/ 2683 w 2683"/>
                          <a:gd name="T1" fmla="*/ 5383 h 5383"/>
                          <a:gd name="T2" fmla="*/ 2683 w 2683"/>
                          <a:gd name="T3" fmla="*/ 488 h 5383"/>
                          <a:gd name="T4" fmla="*/ 2196 w 2683"/>
                          <a:gd name="T5" fmla="*/ 0 h 5383"/>
                          <a:gd name="T6" fmla="*/ 0 w 2683"/>
                          <a:gd name="T7" fmla="*/ 0 h 5383"/>
                          <a:gd name="connsiteX0" fmla="*/ 7175 w 7175"/>
                          <a:gd name="connsiteY0" fmla="*/ 10000 h 10000"/>
                          <a:gd name="connsiteX1" fmla="*/ 7175 w 7175"/>
                          <a:gd name="connsiteY1" fmla="*/ 907 h 10000"/>
                          <a:gd name="connsiteX2" fmla="*/ 5360 w 7175"/>
                          <a:gd name="connsiteY2" fmla="*/ 0 h 10000"/>
                          <a:gd name="connsiteX3" fmla="*/ 0 w 7175"/>
                          <a:gd name="connsiteY3" fmla="*/ 25 h 10000"/>
                          <a:gd name="connsiteX0" fmla="*/ 6664 w 6664"/>
                          <a:gd name="connsiteY0" fmla="*/ 10000 h 10000"/>
                          <a:gd name="connsiteX1" fmla="*/ 6664 w 6664"/>
                          <a:gd name="connsiteY1" fmla="*/ 907 h 10000"/>
                          <a:gd name="connsiteX2" fmla="*/ 4134 w 6664"/>
                          <a:gd name="connsiteY2" fmla="*/ 0 h 10000"/>
                          <a:gd name="connsiteX3" fmla="*/ 0 w 6664"/>
                          <a:gd name="connsiteY3" fmla="*/ 25 h 10000"/>
                          <a:gd name="connsiteX0" fmla="*/ 8963 w 8963"/>
                          <a:gd name="connsiteY0" fmla="*/ 10076 h 10076"/>
                          <a:gd name="connsiteX1" fmla="*/ 8963 w 8963"/>
                          <a:gd name="connsiteY1" fmla="*/ 983 h 10076"/>
                          <a:gd name="connsiteX2" fmla="*/ 5166 w 8963"/>
                          <a:gd name="connsiteY2" fmla="*/ 76 h 10076"/>
                          <a:gd name="connsiteX3" fmla="*/ 0 w 8963"/>
                          <a:gd name="connsiteY3" fmla="*/ 0 h 10076"/>
                        </a:gdLst>
                        <a:ahLst/>
                        <a:cxnLst>
                          <a:cxn ang="0">
                            <a:pos x="connsiteX0" y="connsiteY0"/>
                          </a:cxn>
                          <a:cxn ang="0">
                            <a:pos x="connsiteX1" y="connsiteY1"/>
                          </a:cxn>
                          <a:cxn ang="0">
                            <a:pos x="connsiteX2" y="connsiteY2"/>
                          </a:cxn>
                          <a:cxn ang="0">
                            <a:pos x="connsiteX3" y="connsiteY3"/>
                          </a:cxn>
                        </a:cxnLst>
                        <a:rect l="l" t="t" r="r" b="b"/>
                        <a:pathLst>
                          <a:path w="8963" h="10076">
                            <a:moveTo>
                              <a:pt x="8963" y="10076"/>
                            </a:moveTo>
                            <a:lnTo>
                              <a:pt x="8963" y="983"/>
                            </a:lnTo>
                            <a:cubicBezTo>
                              <a:pt x="8963" y="483"/>
                              <a:pt x="7257" y="76"/>
                              <a:pt x="5166" y="76"/>
                            </a:cubicBezTo>
                            <a:lnTo>
                              <a:pt x="0" y="0"/>
                            </a:ln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40" name="Line 65">
                        <a:extLst>
                          <a:ext uri="{FF2B5EF4-FFF2-40B4-BE49-F238E27FC236}">
                            <a16:creationId xmlns:a16="http://schemas.microsoft.com/office/drawing/2014/main" id="{2AAF5342-8253-6868-71A9-5F767F099A37}"/>
                          </a:ext>
                        </a:extLst>
                      </p:cNvPr>
                      <p:cNvSpPr>
                        <a:spLocks noChangeShapeType="1"/>
                      </p:cNvSpPr>
                      <p:nvPr/>
                    </p:nvSpPr>
                    <p:spPr bwMode="auto">
                      <a:xfrm rot="16200000" flipV="1">
                        <a:off x="4321425" y="1829301"/>
                        <a:ext cx="0" cy="2822227"/>
                      </a:xfrm>
                      <a:prstGeom prst="line">
                        <a:avLst/>
                      </a:prstGeom>
                      <a:noFill/>
                      <a:ln w="19050"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41" name="Freeform 67">
                        <a:extLst>
                          <a:ext uri="{FF2B5EF4-FFF2-40B4-BE49-F238E27FC236}">
                            <a16:creationId xmlns:a16="http://schemas.microsoft.com/office/drawing/2014/main" id="{88B3BCEE-6E0C-BCAC-30CA-EEE155B6F3A7}"/>
                          </a:ext>
                        </a:extLst>
                      </p:cNvPr>
                      <p:cNvSpPr>
                        <a:spLocks/>
                      </p:cNvSpPr>
                      <p:nvPr/>
                    </p:nvSpPr>
                    <p:spPr bwMode="auto">
                      <a:xfrm rot="16200000">
                        <a:off x="4416625" y="1849924"/>
                        <a:ext cx="1448076" cy="1307486"/>
                      </a:xfrm>
                      <a:custGeom>
                        <a:avLst/>
                        <a:gdLst>
                          <a:gd name="T0" fmla="*/ 0 w 3686"/>
                          <a:gd name="T1" fmla="*/ 2580 h 2580"/>
                          <a:gd name="T2" fmla="*/ 0 w 3686"/>
                          <a:gd name="T3" fmla="*/ 487 h 2580"/>
                          <a:gd name="T4" fmla="*/ 488 w 3686"/>
                          <a:gd name="T5" fmla="*/ 0 h 2580"/>
                          <a:gd name="T6" fmla="*/ 3686 w 3686"/>
                          <a:gd name="T7" fmla="*/ 0 h 2580"/>
                        </a:gdLst>
                        <a:ahLst/>
                        <a:cxnLst>
                          <a:cxn ang="0">
                            <a:pos x="T0" y="T1"/>
                          </a:cxn>
                          <a:cxn ang="0">
                            <a:pos x="T2" y="T3"/>
                          </a:cxn>
                          <a:cxn ang="0">
                            <a:pos x="T4" y="T5"/>
                          </a:cxn>
                          <a:cxn ang="0">
                            <a:pos x="T6" y="T7"/>
                          </a:cxn>
                        </a:cxnLst>
                        <a:rect l="0" t="0" r="r" b="b"/>
                        <a:pathLst>
                          <a:path w="3686" h="2580">
                            <a:moveTo>
                              <a:pt x="0" y="2580"/>
                            </a:moveTo>
                            <a:cubicBezTo>
                              <a:pt x="0" y="487"/>
                              <a:pt x="0" y="487"/>
                              <a:pt x="0" y="487"/>
                            </a:cubicBezTo>
                            <a:cubicBezTo>
                              <a:pt x="0" y="219"/>
                              <a:pt x="220" y="0"/>
                              <a:pt x="488" y="0"/>
                            </a:cubicBezTo>
                            <a:cubicBezTo>
                              <a:pt x="3686" y="0"/>
                              <a:pt x="3686" y="0"/>
                              <a:pt x="3686"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42" name="Freeform 70">
                        <a:extLst>
                          <a:ext uri="{FF2B5EF4-FFF2-40B4-BE49-F238E27FC236}">
                            <a16:creationId xmlns:a16="http://schemas.microsoft.com/office/drawing/2014/main" id="{296B92EB-DE6D-EC3E-346F-E8B8FED94C38}"/>
                          </a:ext>
                        </a:extLst>
                      </p:cNvPr>
                      <p:cNvSpPr>
                        <a:spLocks/>
                      </p:cNvSpPr>
                      <p:nvPr/>
                    </p:nvSpPr>
                    <p:spPr bwMode="auto">
                      <a:xfrm rot="16200000">
                        <a:off x="3860958" y="2191567"/>
                        <a:ext cx="953660" cy="1118614"/>
                      </a:xfrm>
                      <a:custGeom>
                        <a:avLst/>
                        <a:gdLst>
                          <a:gd name="T0" fmla="*/ 0 w 2271"/>
                          <a:gd name="T1" fmla="*/ 2580 h 2580"/>
                          <a:gd name="T2" fmla="*/ 0 w 2271"/>
                          <a:gd name="T3" fmla="*/ 487 h 2580"/>
                          <a:gd name="T4" fmla="*/ 488 w 2271"/>
                          <a:gd name="T5" fmla="*/ 0 h 2580"/>
                          <a:gd name="T6" fmla="*/ 2271 w 2271"/>
                          <a:gd name="T7" fmla="*/ 0 h 2580"/>
                        </a:gdLst>
                        <a:ahLst/>
                        <a:cxnLst>
                          <a:cxn ang="0">
                            <a:pos x="T0" y="T1"/>
                          </a:cxn>
                          <a:cxn ang="0">
                            <a:pos x="T2" y="T3"/>
                          </a:cxn>
                          <a:cxn ang="0">
                            <a:pos x="T4" y="T5"/>
                          </a:cxn>
                          <a:cxn ang="0">
                            <a:pos x="T6" y="T7"/>
                          </a:cxn>
                        </a:cxnLst>
                        <a:rect l="0" t="0" r="r" b="b"/>
                        <a:pathLst>
                          <a:path w="2271" h="2580">
                            <a:moveTo>
                              <a:pt x="0" y="2580"/>
                            </a:moveTo>
                            <a:cubicBezTo>
                              <a:pt x="0" y="487"/>
                              <a:pt x="0" y="487"/>
                              <a:pt x="0" y="487"/>
                            </a:cubicBezTo>
                            <a:cubicBezTo>
                              <a:pt x="0" y="219"/>
                              <a:pt x="220" y="0"/>
                              <a:pt x="488" y="0"/>
                            </a:cubicBezTo>
                            <a:cubicBezTo>
                              <a:pt x="2271" y="0"/>
                              <a:pt x="2271" y="0"/>
                              <a:pt x="2271"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43" name="Freeform 71">
                        <a:extLst>
                          <a:ext uri="{FF2B5EF4-FFF2-40B4-BE49-F238E27FC236}">
                            <a16:creationId xmlns:a16="http://schemas.microsoft.com/office/drawing/2014/main" id="{396FCB9F-379F-D06B-2BC9-18FE677E2B00}"/>
                          </a:ext>
                        </a:extLst>
                      </p:cNvPr>
                      <p:cNvSpPr>
                        <a:spLocks/>
                      </p:cNvSpPr>
                      <p:nvPr/>
                    </p:nvSpPr>
                    <p:spPr bwMode="auto">
                      <a:xfrm rot="16200000">
                        <a:off x="4030845" y="2939127"/>
                        <a:ext cx="1336853" cy="1928496"/>
                      </a:xfrm>
                      <a:custGeom>
                        <a:avLst/>
                        <a:gdLst>
                          <a:gd name="T0" fmla="*/ 2683 w 2683"/>
                          <a:gd name="T1" fmla="*/ 5383 h 5383"/>
                          <a:gd name="T2" fmla="*/ 2683 w 2683"/>
                          <a:gd name="T3" fmla="*/ 488 h 5383"/>
                          <a:gd name="T4" fmla="*/ 2196 w 2683"/>
                          <a:gd name="T5" fmla="*/ 0 h 5383"/>
                          <a:gd name="T6" fmla="*/ 0 w 2683"/>
                          <a:gd name="T7" fmla="*/ 0 h 5383"/>
                        </a:gdLst>
                        <a:ahLst/>
                        <a:cxnLst>
                          <a:cxn ang="0">
                            <a:pos x="T0" y="T1"/>
                          </a:cxn>
                          <a:cxn ang="0">
                            <a:pos x="T2" y="T3"/>
                          </a:cxn>
                          <a:cxn ang="0">
                            <a:pos x="T4" y="T5"/>
                          </a:cxn>
                          <a:cxn ang="0">
                            <a:pos x="T6" y="T7"/>
                          </a:cxn>
                        </a:cxnLst>
                        <a:rect l="0" t="0" r="r" b="b"/>
                        <a:pathLst>
                          <a:path w="2683" h="5383">
                            <a:moveTo>
                              <a:pt x="2683" y="5383"/>
                            </a:moveTo>
                            <a:cubicBezTo>
                              <a:pt x="2683" y="488"/>
                              <a:pt x="2683" y="488"/>
                              <a:pt x="2683" y="488"/>
                            </a:cubicBezTo>
                            <a:cubicBezTo>
                              <a:pt x="2683" y="219"/>
                              <a:pt x="2464" y="0"/>
                              <a:pt x="2196" y="0"/>
                            </a:cubicBezTo>
                            <a:cubicBezTo>
                              <a:pt x="0" y="0"/>
                              <a:pt x="0" y="0"/>
                              <a:pt x="0"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45" name="Oval 81">
                        <a:extLst>
                          <a:ext uri="{FF2B5EF4-FFF2-40B4-BE49-F238E27FC236}">
                            <a16:creationId xmlns:a16="http://schemas.microsoft.com/office/drawing/2014/main" id="{51A26BDE-3A65-D65C-C559-C15A09B04830}"/>
                          </a:ext>
                        </a:extLst>
                      </p:cNvPr>
                      <p:cNvSpPr>
                        <a:spLocks noChangeArrowheads="1"/>
                      </p:cNvSpPr>
                      <p:nvPr/>
                    </p:nvSpPr>
                    <p:spPr bwMode="auto">
                      <a:xfrm rot="16200000">
                        <a:off x="4713697" y="2591677"/>
                        <a:ext cx="78513" cy="82825"/>
                      </a:xfrm>
                      <a:prstGeom prst="ellipse">
                        <a:avLst/>
                      </a:prstGeom>
                      <a:solidFill>
                        <a:schemeClr val="accent3"/>
                      </a:solidFill>
                      <a:ln>
                        <a:noFill/>
                      </a:ln>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48" name="Oval 84">
                        <a:extLst>
                          <a:ext uri="{FF2B5EF4-FFF2-40B4-BE49-F238E27FC236}">
                            <a16:creationId xmlns:a16="http://schemas.microsoft.com/office/drawing/2014/main" id="{A8A755FD-5ECE-4945-AF08-94225609346C}"/>
                          </a:ext>
                        </a:extLst>
                      </p:cNvPr>
                      <p:cNvSpPr>
                        <a:spLocks noChangeArrowheads="1"/>
                      </p:cNvSpPr>
                      <p:nvPr/>
                    </p:nvSpPr>
                    <p:spPr bwMode="auto">
                      <a:xfrm rot="16200000">
                        <a:off x="4769170" y="3401777"/>
                        <a:ext cx="78513" cy="82314"/>
                      </a:xfrm>
                      <a:prstGeom prst="ellipse">
                        <a:avLst/>
                      </a:prstGeom>
                      <a:solidFill>
                        <a:schemeClr val="accent3"/>
                      </a:solidFill>
                      <a:ln>
                        <a:noFill/>
                      </a:ln>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52" name="Oval 88">
                        <a:extLst>
                          <a:ext uri="{FF2B5EF4-FFF2-40B4-BE49-F238E27FC236}">
                            <a16:creationId xmlns:a16="http://schemas.microsoft.com/office/drawing/2014/main" id="{B3826E47-91C8-E0B0-51DA-6D0EC81023EC}"/>
                          </a:ext>
                        </a:extLst>
                      </p:cNvPr>
                      <p:cNvSpPr>
                        <a:spLocks noChangeArrowheads="1"/>
                      </p:cNvSpPr>
                      <p:nvPr/>
                    </p:nvSpPr>
                    <p:spPr bwMode="auto">
                      <a:xfrm rot="16200000">
                        <a:off x="4537822" y="3752890"/>
                        <a:ext cx="78513" cy="82825"/>
                      </a:xfrm>
                      <a:prstGeom prst="ellipse">
                        <a:avLst/>
                      </a:prstGeom>
                      <a:solidFill>
                        <a:schemeClr val="accent3"/>
                      </a:solidFill>
                      <a:ln>
                        <a:noFill/>
                      </a:ln>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grpSp>
              </p:grpSp>
            </p:grpSp>
            <p:grpSp>
              <p:nvGrpSpPr>
                <p:cNvPr id="30" name="Group 29">
                  <a:extLst>
                    <a:ext uri="{FF2B5EF4-FFF2-40B4-BE49-F238E27FC236}">
                      <a16:creationId xmlns:a16="http://schemas.microsoft.com/office/drawing/2014/main" id="{3844A383-1FA7-E273-8033-549264173517}"/>
                    </a:ext>
                  </a:extLst>
                </p:cNvPr>
                <p:cNvGrpSpPr/>
                <p:nvPr/>
              </p:nvGrpSpPr>
              <p:grpSpPr>
                <a:xfrm>
                  <a:off x="1260117" y="2155916"/>
                  <a:ext cx="4224783" cy="3421008"/>
                  <a:chOff x="1260117" y="2155916"/>
                  <a:chExt cx="4224783" cy="3421008"/>
                </a:xfrm>
              </p:grpSpPr>
              <p:sp>
                <p:nvSpPr>
                  <p:cNvPr id="419" name="Freeform 71">
                    <a:extLst>
                      <a:ext uri="{FF2B5EF4-FFF2-40B4-BE49-F238E27FC236}">
                        <a16:creationId xmlns:a16="http://schemas.microsoft.com/office/drawing/2014/main" id="{1E200EB8-A562-91A9-A4F9-231644EA5FD7}"/>
                      </a:ext>
                    </a:extLst>
                  </p:cNvPr>
                  <p:cNvSpPr>
                    <a:spLocks/>
                  </p:cNvSpPr>
                  <p:nvPr/>
                </p:nvSpPr>
                <p:spPr bwMode="auto">
                  <a:xfrm rot="16200000">
                    <a:off x="3191273" y="3363643"/>
                    <a:ext cx="1729996" cy="2696565"/>
                  </a:xfrm>
                  <a:custGeom>
                    <a:avLst/>
                    <a:gdLst>
                      <a:gd name="T0" fmla="*/ 2683 w 2683"/>
                      <a:gd name="T1" fmla="*/ 5383 h 5383"/>
                      <a:gd name="T2" fmla="*/ 2683 w 2683"/>
                      <a:gd name="T3" fmla="*/ 488 h 5383"/>
                      <a:gd name="T4" fmla="*/ 2196 w 2683"/>
                      <a:gd name="T5" fmla="*/ 0 h 5383"/>
                      <a:gd name="T6" fmla="*/ 0 w 2683"/>
                      <a:gd name="T7" fmla="*/ 0 h 5383"/>
                    </a:gdLst>
                    <a:ahLst/>
                    <a:cxnLst>
                      <a:cxn ang="0">
                        <a:pos x="T0" y="T1"/>
                      </a:cxn>
                      <a:cxn ang="0">
                        <a:pos x="T2" y="T3"/>
                      </a:cxn>
                      <a:cxn ang="0">
                        <a:pos x="T4" y="T5"/>
                      </a:cxn>
                      <a:cxn ang="0">
                        <a:pos x="T6" y="T7"/>
                      </a:cxn>
                    </a:cxnLst>
                    <a:rect l="0" t="0" r="r" b="b"/>
                    <a:pathLst>
                      <a:path w="2683" h="5383">
                        <a:moveTo>
                          <a:pt x="2683" y="5383"/>
                        </a:moveTo>
                        <a:cubicBezTo>
                          <a:pt x="2683" y="488"/>
                          <a:pt x="2683" y="488"/>
                          <a:pt x="2683" y="488"/>
                        </a:cubicBezTo>
                        <a:cubicBezTo>
                          <a:pt x="2683" y="219"/>
                          <a:pt x="2464" y="0"/>
                          <a:pt x="2196" y="0"/>
                        </a:cubicBezTo>
                        <a:cubicBezTo>
                          <a:pt x="0" y="0"/>
                          <a:pt x="0" y="0"/>
                          <a:pt x="0"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22" name="Freeform 70">
                    <a:extLst>
                      <a:ext uri="{FF2B5EF4-FFF2-40B4-BE49-F238E27FC236}">
                        <a16:creationId xmlns:a16="http://schemas.microsoft.com/office/drawing/2014/main" id="{B5E259C4-F1CE-99AA-0281-49F106AD9630}"/>
                      </a:ext>
                    </a:extLst>
                  </p:cNvPr>
                  <p:cNvSpPr>
                    <a:spLocks/>
                  </p:cNvSpPr>
                  <p:nvPr/>
                </p:nvSpPr>
                <p:spPr bwMode="auto">
                  <a:xfrm rot="16200000">
                    <a:off x="3191924" y="2079208"/>
                    <a:ext cx="1172922" cy="2364155"/>
                  </a:xfrm>
                  <a:custGeom>
                    <a:avLst/>
                    <a:gdLst>
                      <a:gd name="T0" fmla="*/ 0 w 2271"/>
                      <a:gd name="T1" fmla="*/ 2580 h 2580"/>
                      <a:gd name="T2" fmla="*/ 0 w 2271"/>
                      <a:gd name="T3" fmla="*/ 487 h 2580"/>
                      <a:gd name="T4" fmla="*/ 488 w 2271"/>
                      <a:gd name="T5" fmla="*/ 0 h 2580"/>
                      <a:gd name="T6" fmla="*/ 2271 w 2271"/>
                      <a:gd name="T7" fmla="*/ 0 h 2580"/>
                    </a:gdLst>
                    <a:ahLst/>
                    <a:cxnLst>
                      <a:cxn ang="0">
                        <a:pos x="T0" y="T1"/>
                      </a:cxn>
                      <a:cxn ang="0">
                        <a:pos x="T2" y="T3"/>
                      </a:cxn>
                      <a:cxn ang="0">
                        <a:pos x="T4" y="T5"/>
                      </a:cxn>
                      <a:cxn ang="0">
                        <a:pos x="T6" y="T7"/>
                      </a:cxn>
                    </a:cxnLst>
                    <a:rect l="0" t="0" r="r" b="b"/>
                    <a:pathLst>
                      <a:path w="2271" h="2580">
                        <a:moveTo>
                          <a:pt x="0" y="2580"/>
                        </a:moveTo>
                        <a:cubicBezTo>
                          <a:pt x="0" y="487"/>
                          <a:pt x="0" y="487"/>
                          <a:pt x="0" y="487"/>
                        </a:cubicBezTo>
                        <a:cubicBezTo>
                          <a:pt x="0" y="219"/>
                          <a:pt x="220" y="0"/>
                          <a:pt x="488" y="0"/>
                        </a:cubicBezTo>
                        <a:cubicBezTo>
                          <a:pt x="2271" y="0"/>
                          <a:pt x="2271" y="0"/>
                          <a:pt x="2271"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15" name="Freeform 66">
                    <a:extLst>
                      <a:ext uri="{FF2B5EF4-FFF2-40B4-BE49-F238E27FC236}">
                        <a16:creationId xmlns:a16="http://schemas.microsoft.com/office/drawing/2014/main" id="{AA626483-6696-BF81-3B35-184569971FA1}"/>
                      </a:ext>
                    </a:extLst>
                  </p:cNvPr>
                  <p:cNvSpPr>
                    <a:spLocks/>
                  </p:cNvSpPr>
                  <p:nvPr/>
                </p:nvSpPr>
                <p:spPr bwMode="auto">
                  <a:xfrm rot="16200000">
                    <a:off x="4461652" y="2838051"/>
                    <a:ext cx="1333569" cy="712926"/>
                  </a:xfrm>
                  <a:custGeom>
                    <a:avLst/>
                    <a:gdLst>
                      <a:gd name="T0" fmla="*/ 0 w 1395"/>
                      <a:gd name="T1" fmla="*/ 1311 h 1311"/>
                      <a:gd name="T2" fmla="*/ 0 w 1395"/>
                      <a:gd name="T3" fmla="*/ 487 h 1311"/>
                      <a:gd name="T4" fmla="*/ 488 w 1395"/>
                      <a:gd name="T5" fmla="*/ 0 h 1311"/>
                      <a:gd name="T6" fmla="*/ 1395 w 1395"/>
                      <a:gd name="T7" fmla="*/ 0 h 1311"/>
                    </a:gdLst>
                    <a:ahLst/>
                    <a:cxnLst>
                      <a:cxn ang="0">
                        <a:pos x="T0" y="T1"/>
                      </a:cxn>
                      <a:cxn ang="0">
                        <a:pos x="T2" y="T3"/>
                      </a:cxn>
                      <a:cxn ang="0">
                        <a:pos x="T4" y="T5"/>
                      </a:cxn>
                      <a:cxn ang="0">
                        <a:pos x="T6" y="T7"/>
                      </a:cxn>
                    </a:cxnLst>
                    <a:rect l="0" t="0" r="r" b="b"/>
                    <a:pathLst>
                      <a:path w="1395" h="1311">
                        <a:moveTo>
                          <a:pt x="0" y="1311"/>
                        </a:moveTo>
                        <a:cubicBezTo>
                          <a:pt x="0" y="487"/>
                          <a:pt x="0" y="487"/>
                          <a:pt x="0" y="487"/>
                        </a:cubicBezTo>
                        <a:cubicBezTo>
                          <a:pt x="0" y="219"/>
                          <a:pt x="220" y="0"/>
                          <a:pt x="488" y="0"/>
                        </a:cubicBezTo>
                        <a:cubicBezTo>
                          <a:pt x="1395" y="0"/>
                          <a:pt x="1395" y="0"/>
                          <a:pt x="1395"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10" name="Freeform 68">
                    <a:extLst>
                      <a:ext uri="{FF2B5EF4-FFF2-40B4-BE49-F238E27FC236}">
                        <a16:creationId xmlns:a16="http://schemas.microsoft.com/office/drawing/2014/main" id="{21DAB5A0-ABEE-1641-9FF6-7C30FDA634D8}"/>
                      </a:ext>
                    </a:extLst>
                  </p:cNvPr>
                  <p:cNvSpPr>
                    <a:spLocks/>
                  </p:cNvSpPr>
                  <p:nvPr/>
                </p:nvSpPr>
                <p:spPr bwMode="auto">
                  <a:xfrm rot="16200000">
                    <a:off x="4025813" y="4131136"/>
                    <a:ext cx="1672415" cy="1085058"/>
                  </a:xfrm>
                  <a:custGeom>
                    <a:avLst/>
                    <a:gdLst>
                      <a:gd name="T0" fmla="*/ 2390 w 2390"/>
                      <a:gd name="T1" fmla="*/ 3225 h 3225"/>
                      <a:gd name="T2" fmla="*/ 2390 w 2390"/>
                      <a:gd name="T3" fmla="*/ 488 h 3225"/>
                      <a:gd name="T4" fmla="*/ 1902 w 2390"/>
                      <a:gd name="T5" fmla="*/ 0 h 3225"/>
                      <a:gd name="T6" fmla="*/ 0 w 2390"/>
                      <a:gd name="T7" fmla="*/ 0 h 3225"/>
                    </a:gdLst>
                    <a:ahLst/>
                    <a:cxnLst>
                      <a:cxn ang="0">
                        <a:pos x="T0" y="T1"/>
                      </a:cxn>
                      <a:cxn ang="0">
                        <a:pos x="T2" y="T3"/>
                      </a:cxn>
                      <a:cxn ang="0">
                        <a:pos x="T4" y="T5"/>
                      </a:cxn>
                      <a:cxn ang="0">
                        <a:pos x="T6" y="T7"/>
                      </a:cxn>
                    </a:cxnLst>
                    <a:rect l="0" t="0" r="r" b="b"/>
                    <a:pathLst>
                      <a:path w="2390" h="3225">
                        <a:moveTo>
                          <a:pt x="2390" y="3225"/>
                        </a:moveTo>
                        <a:cubicBezTo>
                          <a:pt x="2390" y="488"/>
                          <a:pt x="2390" y="488"/>
                          <a:pt x="2390" y="488"/>
                        </a:cubicBezTo>
                        <a:cubicBezTo>
                          <a:pt x="2390" y="219"/>
                          <a:pt x="2171" y="0"/>
                          <a:pt x="1902" y="0"/>
                        </a:cubicBezTo>
                        <a:cubicBezTo>
                          <a:pt x="0" y="0"/>
                          <a:pt x="0" y="0"/>
                          <a:pt x="0"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20" name="Line 65">
                    <a:extLst>
                      <a:ext uri="{FF2B5EF4-FFF2-40B4-BE49-F238E27FC236}">
                        <a16:creationId xmlns:a16="http://schemas.microsoft.com/office/drawing/2014/main" id="{532163C9-6334-0304-092E-E673747E8095}"/>
                      </a:ext>
                    </a:extLst>
                  </p:cNvPr>
                  <p:cNvSpPr>
                    <a:spLocks noChangeShapeType="1"/>
                  </p:cNvSpPr>
                  <p:nvPr/>
                </p:nvSpPr>
                <p:spPr bwMode="auto">
                  <a:xfrm rot="16200000" flipH="1" flipV="1">
                    <a:off x="3322387" y="1785478"/>
                    <a:ext cx="19892" cy="4144432"/>
                  </a:xfrm>
                  <a:prstGeom prst="line">
                    <a:avLst/>
                  </a:prstGeom>
                  <a:noFill/>
                  <a:ln w="19050"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21" name="Freeform 67">
                    <a:extLst>
                      <a:ext uri="{FF2B5EF4-FFF2-40B4-BE49-F238E27FC236}">
                        <a16:creationId xmlns:a16="http://schemas.microsoft.com/office/drawing/2014/main" id="{90F5C4A9-13BE-4332-51BA-3DC430B0D4FA}"/>
                      </a:ext>
                    </a:extLst>
                  </p:cNvPr>
                  <p:cNvSpPr>
                    <a:spLocks/>
                  </p:cNvSpPr>
                  <p:nvPr/>
                </p:nvSpPr>
                <p:spPr bwMode="auto">
                  <a:xfrm rot="16200000">
                    <a:off x="3520091" y="2047636"/>
                    <a:ext cx="1692492" cy="1909052"/>
                  </a:xfrm>
                  <a:custGeom>
                    <a:avLst/>
                    <a:gdLst>
                      <a:gd name="T0" fmla="*/ 0 w 3686"/>
                      <a:gd name="T1" fmla="*/ 2580 h 2580"/>
                      <a:gd name="T2" fmla="*/ 0 w 3686"/>
                      <a:gd name="T3" fmla="*/ 487 h 2580"/>
                      <a:gd name="T4" fmla="*/ 488 w 3686"/>
                      <a:gd name="T5" fmla="*/ 0 h 2580"/>
                      <a:gd name="T6" fmla="*/ 3686 w 3686"/>
                      <a:gd name="T7" fmla="*/ 0 h 2580"/>
                    </a:gdLst>
                    <a:ahLst/>
                    <a:cxnLst>
                      <a:cxn ang="0">
                        <a:pos x="T0" y="T1"/>
                      </a:cxn>
                      <a:cxn ang="0">
                        <a:pos x="T2" y="T3"/>
                      </a:cxn>
                      <a:cxn ang="0">
                        <a:pos x="T4" y="T5"/>
                      </a:cxn>
                      <a:cxn ang="0">
                        <a:pos x="T6" y="T7"/>
                      </a:cxn>
                    </a:cxnLst>
                    <a:rect l="0" t="0" r="r" b="b"/>
                    <a:pathLst>
                      <a:path w="3686" h="2580">
                        <a:moveTo>
                          <a:pt x="0" y="2580"/>
                        </a:moveTo>
                        <a:cubicBezTo>
                          <a:pt x="0" y="487"/>
                          <a:pt x="0" y="487"/>
                          <a:pt x="0" y="487"/>
                        </a:cubicBezTo>
                        <a:cubicBezTo>
                          <a:pt x="0" y="219"/>
                          <a:pt x="220" y="0"/>
                          <a:pt x="488" y="0"/>
                        </a:cubicBezTo>
                        <a:cubicBezTo>
                          <a:pt x="3686" y="0"/>
                          <a:pt x="3686" y="0"/>
                          <a:pt x="3686"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23" name="Freeform 71">
                    <a:extLst>
                      <a:ext uri="{FF2B5EF4-FFF2-40B4-BE49-F238E27FC236}">
                        <a16:creationId xmlns:a16="http://schemas.microsoft.com/office/drawing/2014/main" id="{B25E1603-1E18-198C-1633-AB80860385DA}"/>
                      </a:ext>
                    </a:extLst>
                  </p:cNvPr>
                  <p:cNvSpPr>
                    <a:spLocks/>
                  </p:cNvSpPr>
                  <p:nvPr/>
                </p:nvSpPr>
                <p:spPr bwMode="auto">
                  <a:xfrm rot="16200000">
                    <a:off x="3743080" y="3553690"/>
                    <a:ext cx="1288059" cy="1855594"/>
                  </a:xfrm>
                  <a:custGeom>
                    <a:avLst/>
                    <a:gdLst>
                      <a:gd name="T0" fmla="*/ 2683 w 2683"/>
                      <a:gd name="T1" fmla="*/ 5383 h 5383"/>
                      <a:gd name="T2" fmla="*/ 2683 w 2683"/>
                      <a:gd name="T3" fmla="*/ 488 h 5383"/>
                      <a:gd name="T4" fmla="*/ 2196 w 2683"/>
                      <a:gd name="T5" fmla="*/ 0 h 5383"/>
                      <a:gd name="T6" fmla="*/ 0 w 2683"/>
                      <a:gd name="T7" fmla="*/ 0 h 5383"/>
                    </a:gdLst>
                    <a:ahLst/>
                    <a:cxnLst>
                      <a:cxn ang="0">
                        <a:pos x="T0" y="T1"/>
                      </a:cxn>
                      <a:cxn ang="0">
                        <a:pos x="T2" y="T3"/>
                      </a:cxn>
                      <a:cxn ang="0">
                        <a:pos x="T4" y="T5"/>
                      </a:cxn>
                      <a:cxn ang="0">
                        <a:pos x="T6" y="T7"/>
                      </a:cxn>
                    </a:cxnLst>
                    <a:rect l="0" t="0" r="r" b="b"/>
                    <a:pathLst>
                      <a:path w="2683" h="5383">
                        <a:moveTo>
                          <a:pt x="2683" y="5383"/>
                        </a:moveTo>
                        <a:cubicBezTo>
                          <a:pt x="2683" y="488"/>
                          <a:pt x="2683" y="488"/>
                          <a:pt x="2683" y="488"/>
                        </a:cubicBezTo>
                        <a:cubicBezTo>
                          <a:pt x="2683" y="219"/>
                          <a:pt x="2464" y="0"/>
                          <a:pt x="2196" y="0"/>
                        </a:cubicBezTo>
                        <a:cubicBezTo>
                          <a:pt x="0" y="0"/>
                          <a:pt x="0" y="0"/>
                          <a:pt x="0"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27" name="Oval 84">
                    <a:extLst>
                      <a:ext uri="{FF2B5EF4-FFF2-40B4-BE49-F238E27FC236}">
                        <a16:creationId xmlns:a16="http://schemas.microsoft.com/office/drawing/2014/main" id="{385F8402-2508-B033-4089-9F1AD7324F9F}"/>
                      </a:ext>
                    </a:extLst>
                  </p:cNvPr>
                  <p:cNvSpPr>
                    <a:spLocks noChangeArrowheads="1"/>
                  </p:cNvSpPr>
                  <p:nvPr/>
                </p:nvSpPr>
                <p:spPr bwMode="auto">
                  <a:xfrm rot="16200000">
                    <a:off x="4153344" y="4057322"/>
                    <a:ext cx="101971" cy="106908"/>
                  </a:xfrm>
                  <a:prstGeom prst="ellipse">
                    <a:avLst/>
                  </a:prstGeom>
                  <a:solidFill>
                    <a:schemeClr val="accent3"/>
                  </a:solidFill>
                  <a:ln>
                    <a:noFill/>
                  </a:ln>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431" name="Oval 88">
                    <a:extLst>
                      <a:ext uri="{FF2B5EF4-FFF2-40B4-BE49-F238E27FC236}">
                        <a16:creationId xmlns:a16="http://schemas.microsoft.com/office/drawing/2014/main" id="{BB3F86FB-8A38-3588-70F4-1C3E068D15D8}"/>
                      </a:ext>
                    </a:extLst>
                  </p:cNvPr>
                  <p:cNvSpPr>
                    <a:spLocks noChangeArrowheads="1"/>
                  </p:cNvSpPr>
                  <p:nvPr/>
                </p:nvSpPr>
                <p:spPr bwMode="auto">
                  <a:xfrm rot="16200000">
                    <a:off x="3852873" y="4513341"/>
                    <a:ext cx="101971" cy="107572"/>
                  </a:xfrm>
                  <a:prstGeom prst="ellipse">
                    <a:avLst/>
                  </a:prstGeom>
                  <a:solidFill>
                    <a:schemeClr val="accent3"/>
                  </a:solidFill>
                  <a:ln>
                    <a:noFill/>
                  </a:ln>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324" name="Freeform 70">
                    <a:extLst>
                      <a:ext uri="{FF2B5EF4-FFF2-40B4-BE49-F238E27FC236}">
                        <a16:creationId xmlns:a16="http://schemas.microsoft.com/office/drawing/2014/main" id="{254C4222-F207-4091-96BE-BCF0094F572D}"/>
                      </a:ext>
                    </a:extLst>
                  </p:cNvPr>
                  <p:cNvSpPr>
                    <a:spLocks/>
                  </p:cNvSpPr>
                  <p:nvPr/>
                </p:nvSpPr>
                <p:spPr bwMode="auto">
                  <a:xfrm rot="16200000">
                    <a:off x="2879841" y="1731718"/>
                    <a:ext cx="803980" cy="3455182"/>
                  </a:xfrm>
                  <a:custGeom>
                    <a:avLst/>
                    <a:gdLst>
                      <a:gd name="T0" fmla="*/ 0 w 2271"/>
                      <a:gd name="T1" fmla="*/ 2580 h 2580"/>
                      <a:gd name="T2" fmla="*/ 0 w 2271"/>
                      <a:gd name="T3" fmla="*/ 487 h 2580"/>
                      <a:gd name="T4" fmla="*/ 488 w 2271"/>
                      <a:gd name="T5" fmla="*/ 0 h 2580"/>
                      <a:gd name="T6" fmla="*/ 2271 w 2271"/>
                      <a:gd name="T7" fmla="*/ 0 h 2580"/>
                    </a:gdLst>
                    <a:ahLst/>
                    <a:cxnLst>
                      <a:cxn ang="0">
                        <a:pos x="T0" y="T1"/>
                      </a:cxn>
                      <a:cxn ang="0">
                        <a:pos x="T2" y="T3"/>
                      </a:cxn>
                      <a:cxn ang="0">
                        <a:pos x="T4" y="T5"/>
                      </a:cxn>
                      <a:cxn ang="0">
                        <a:pos x="T6" y="T7"/>
                      </a:cxn>
                    </a:cxnLst>
                    <a:rect l="0" t="0" r="r" b="b"/>
                    <a:pathLst>
                      <a:path w="2271" h="2580">
                        <a:moveTo>
                          <a:pt x="0" y="2580"/>
                        </a:moveTo>
                        <a:cubicBezTo>
                          <a:pt x="0" y="487"/>
                          <a:pt x="0" y="487"/>
                          <a:pt x="0" y="487"/>
                        </a:cubicBezTo>
                        <a:cubicBezTo>
                          <a:pt x="0" y="219"/>
                          <a:pt x="220" y="0"/>
                          <a:pt x="488" y="0"/>
                        </a:cubicBezTo>
                        <a:cubicBezTo>
                          <a:pt x="2271" y="0"/>
                          <a:pt x="2271" y="0"/>
                          <a:pt x="2271"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sp>
                <p:nvSpPr>
                  <p:cNvPr id="303" name="Freeform 71">
                    <a:extLst>
                      <a:ext uri="{FF2B5EF4-FFF2-40B4-BE49-F238E27FC236}">
                        <a16:creationId xmlns:a16="http://schemas.microsoft.com/office/drawing/2014/main" id="{B4827522-370F-42C9-AA84-7A65855376FE}"/>
                      </a:ext>
                    </a:extLst>
                  </p:cNvPr>
                  <p:cNvSpPr>
                    <a:spLocks/>
                  </p:cNvSpPr>
                  <p:nvPr/>
                </p:nvSpPr>
                <p:spPr bwMode="auto">
                  <a:xfrm rot="16200000">
                    <a:off x="2002723" y="3752179"/>
                    <a:ext cx="768744" cy="959884"/>
                  </a:xfrm>
                  <a:custGeom>
                    <a:avLst/>
                    <a:gdLst>
                      <a:gd name="T0" fmla="*/ 2683 w 2683"/>
                      <a:gd name="T1" fmla="*/ 5383 h 5383"/>
                      <a:gd name="T2" fmla="*/ 2683 w 2683"/>
                      <a:gd name="T3" fmla="*/ 488 h 5383"/>
                      <a:gd name="T4" fmla="*/ 2196 w 2683"/>
                      <a:gd name="T5" fmla="*/ 0 h 5383"/>
                      <a:gd name="T6" fmla="*/ 0 w 2683"/>
                      <a:gd name="T7" fmla="*/ 0 h 5383"/>
                    </a:gdLst>
                    <a:ahLst/>
                    <a:cxnLst>
                      <a:cxn ang="0">
                        <a:pos x="T0" y="T1"/>
                      </a:cxn>
                      <a:cxn ang="0">
                        <a:pos x="T2" y="T3"/>
                      </a:cxn>
                      <a:cxn ang="0">
                        <a:pos x="T4" y="T5"/>
                      </a:cxn>
                      <a:cxn ang="0">
                        <a:pos x="T6" y="T7"/>
                      </a:cxn>
                    </a:cxnLst>
                    <a:rect l="0" t="0" r="r" b="b"/>
                    <a:pathLst>
                      <a:path w="2683" h="5383">
                        <a:moveTo>
                          <a:pt x="2683" y="5383"/>
                        </a:moveTo>
                        <a:cubicBezTo>
                          <a:pt x="2683" y="488"/>
                          <a:pt x="2683" y="488"/>
                          <a:pt x="2683" y="488"/>
                        </a:cubicBezTo>
                        <a:cubicBezTo>
                          <a:pt x="2683" y="219"/>
                          <a:pt x="2464" y="0"/>
                          <a:pt x="2196" y="0"/>
                        </a:cubicBezTo>
                        <a:cubicBezTo>
                          <a:pt x="0" y="0"/>
                          <a:pt x="0" y="0"/>
                          <a:pt x="0"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grpSp>
            <p:grpSp>
              <p:nvGrpSpPr>
                <p:cNvPr id="7" name="Group 6">
                  <a:extLst>
                    <a:ext uri="{FF2B5EF4-FFF2-40B4-BE49-F238E27FC236}">
                      <a16:creationId xmlns:a16="http://schemas.microsoft.com/office/drawing/2014/main" id="{F86AF2D0-C0CE-1851-0E14-6BDD26596E68}"/>
                    </a:ext>
                  </a:extLst>
                </p:cNvPr>
                <p:cNvGrpSpPr/>
                <p:nvPr/>
              </p:nvGrpSpPr>
              <p:grpSpPr>
                <a:xfrm>
                  <a:off x="5000039" y="2839826"/>
                  <a:ext cx="1898315" cy="1889345"/>
                  <a:chOff x="5000039" y="2839826"/>
                  <a:chExt cx="1898315" cy="1889345"/>
                </a:xfrm>
              </p:grpSpPr>
              <p:sp>
                <p:nvSpPr>
                  <p:cNvPr id="44" name="Oval 43">
                    <a:extLst>
                      <a:ext uri="{FF2B5EF4-FFF2-40B4-BE49-F238E27FC236}">
                        <a16:creationId xmlns:a16="http://schemas.microsoft.com/office/drawing/2014/main" id="{A4D353BD-DAD7-84A7-E445-F21AB93A27BB}"/>
                      </a:ext>
                    </a:extLst>
                  </p:cNvPr>
                  <p:cNvSpPr/>
                  <p:nvPr/>
                </p:nvSpPr>
                <p:spPr>
                  <a:xfrm>
                    <a:off x="5010441" y="2862282"/>
                    <a:ext cx="1866889" cy="186688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5" name="Graphic 54">
                    <a:extLst>
                      <a:ext uri="{FF2B5EF4-FFF2-40B4-BE49-F238E27FC236}">
                        <a16:creationId xmlns:a16="http://schemas.microsoft.com/office/drawing/2014/main" id="{F976041B-C8C2-099F-3DD2-BB32A533AB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039" y="2839826"/>
                    <a:ext cx="1898315" cy="1883713"/>
                  </a:xfrm>
                  <a:prstGeom prst="rect">
                    <a:avLst/>
                  </a:prstGeom>
                </p:spPr>
              </p:pic>
              <p:grpSp>
                <p:nvGrpSpPr>
                  <p:cNvPr id="51" name="Group 50">
                    <a:extLst>
                      <a:ext uri="{FF2B5EF4-FFF2-40B4-BE49-F238E27FC236}">
                        <a16:creationId xmlns:a16="http://schemas.microsoft.com/office/drawing/2014/main" id="{6AC96C92-B1DE-6EF5-7FA4-481A3E69518A}"/>
                      </a:ext>
                    </a:extLst>
                  </p:cNvPr>
                  <p:cNvGrpSpPr/>
                  <p:nvPr/>
                </p:nvGrpSpPr>
                <p:grpSpPr>
                  <a:xfrm>
                    <a:off x="5355774" y="4091464"/>
                    <a:ext cx="1284625" cy="411812"/>
                    <a:chOff x="5509966" y="4151939"/>
                    <a:chExt cx="1184286" cy="379646"/>
                  </a:xfrm>
                </p:grpSpPr>
                <p:pic>
                  <p:nvPicPr>
                    <p:cNvPr id="24" name="Picture 23">
                      <a:extLst>
                        <a:ext uri="{FF2B5EF4-FFF2-40B4-BE49-F238E27FC236}">
                          <a16:creationId xmlns:a16="http://schemas.microsoft.com/office/drawing/2014/main" id="{439871B4-434A-ECC5-45D7-B71A94D0A515}"/>
                        </a:ext>
                      </a:extLst>
                    </p:cNvPr>
                    <p:cNvPicPr>
                      <a:picLocks noChangeAspect="1"/>
                    </p:cNvPicPr>
                    <p:nvPr/>
                  </p:nvPicPr>
                  <p:blipFill rotWithShape="1">
                    <a:blip r:embed="rId5"/>
                    <a:srcRect r="76866" b="1884"/>
                    <a:stretch/>
                  </p:blipFill>
                  <p:spPr>
                    <a:xfrm>
                      <a:off x="5509966" y="4151939"/>
                      <a:ext cx="308970" cy="327609"/>
                    </a:xfrm>
                    <a:prstGeom prst="rect">
                      <a:avLst/>
                    </a:prstGeom>
                  </p:spPr>
                </p:pic>
                <p:pic>
                  <p:nvPicPr>
                    <p:cNvPr id="307" name="Picture 306">
                      <a:extLst>
                        <a:ext uri="{FF2B5EF4-FFF2-40B4-BE49-F238E27FC236}">
                          <a16:creationId xmlns:a16="http://schemas.microsoft.com/office/drawing/2014/main" id="{C629139A-91CD-594F-3EDA-E40A5EA34A07}"/>
                        </a:ext>
                      </a:extLst>
                    </p:cNvPr>
                    <p:cNvPicPr>
                      <a:picLocks noChangeAspect="1"/>
                    </p:cNvPicPr>
                    <p:nvPr/>
                  </p:nvPicPr>
                  <p:blipFill rotWithShape="1">
                    <a:blip r:embed="rId6"/>
                    <a:srcRect l="30254" t="42504" r="13047" b="33498"/>
                    <a:stretch/>
                  </p:blipFill>
                  <p:spPr>
                    <a:xfrm>
                      <a:off x="5839134" y="4151960"/>
                      <a:ext cx="771524" cy="261244"/>
                    </a:xfrm>
                    <a:prstGeom prst="rect">
                      <a:avLst/>
                    </a:prstGeom>
                  </p:spPr>
                </p:pic>
                <p:sp>
                  <p:nvSpPr>
                    <p:cNvPr id="308" name="TextBox 307">
                      <a:extLst>
                        <a:ext uri="{FF2B5EF4-FFF2-40B4-BE49-F238E27FC236}">
                          <a16:creationId xmlns:a16="http://schemas.microsoft.com/office/drawing/2014/main" id="{0DD0EFCF-7066-C811-9C96-A78E6EF9C960}"/>
                        </a:ext>
                      </a:extLst>
                    </p:cNvPr>
                    <p:cNvSpPr txBox="1"/>
                    <p:nvPr/>
                  </p:nvSpPr>
                  <p:spPr>
                    <a:xfrm>
                      <a:off x="5770866" y="4316141"/>
                      <a:ext cx="923386" cy="21544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Arial Black" panose="020B0A04020102020204"/>
                          <a:ea typeface="ＭＳ Ｐゴシック" charset="-128"/>
                          <a:cs typeface="+mn-cs"/>
                        </a:rPr>
                        <a:t>Program</a:t>
                      </a:r>
                    </a:p>
                  </p:txBody>
                </p:sp>
              </p:grpSp>
              <p:grpSp>
                <p:nvGrpSpPr>
                  <p:cNvPr id="52" name="Group 51">
                    <a:extLst>
                      <a:ext uri="{FF2B5EF4-FFF2-40B4-BE49-F238E27FC236}">
                        <a16:creationId xmlns:a16="http://schemas.microsoft.com/office/drawing/2014/main" id="{7CDF8562-74F3-64E6-E5B4-3CA8D5DC2812}"/>
                      </a:ext>
                    </a:extLst>
                  </p:cNvPr>
                  <p:cNvGrpSpPr/>
                  <p:nvPr/>
                </p:nvGrpSpPr>
                <p:grpSpPr>
                  <a:xfrm>
                    <a:off x="5249351" y="3084673"/>
                    <a:ext cx="1415229" cy="431657"/>
                    <a:chOff x="5295119" y="2995740"/>
                    <a:chExt cx="1268664" cy="386954"/>
                  </a:xfrm>
                </p:grpSpPr>
                <p:sp>
                  <p:nvSpPr>
                    <p:cNvPr id="258" name="TextBox 257">
                      <a:extLst>
                        <a:ext uri="{FF2B5EF4-FFF2-40B4-BE49-F238E27FC236}">
                          <a16:creationId xmlns:a16="http://schemas.microsoft.com/office/drawing/2014/main" id="{05A97F1A-AC89-7DE2-02F2-5522B3AFB78D}"/>
                        </a:ext>
                      </a:extLst>
                    </p:cNvPr>
                    <p:cNvSpPr txBox="1"/>
                    <p:nvPr/>
                  </p:nvSpPr>
                  <p:spPr>
                    <a:xfrm>
                      <a:off x="5640397" y="3167250"/>
                      <a:ext cx="923386" cy="21544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222C67"/>
                          </a:solidFill>
                          <a:effectLst/>
                          <a:uLnTx/>
                          <a:uFillTx/>
                          <a:latin typeface="Arial Black" panose="020B0A04020102020204"/>
                          <a:ea typeface="ＭＳ Ｐゴシック" charset="-128"/>
                          <a:cs typeface="+mn-cs"/>
                        </a:rPr>
                        <a:t>Community</a:t>
                      </a:r>
                    </a:p>
                  </p:txBody>
                </p:sp>
                <p:pic>
                  <p:nvPicPr>
                    <p:cNvPr id="43" name="Picture 42">
                      <a:extLst>
                        <a:ext uri="{FF2B5EF4-FFF2-40B4-BE49-F238E27FC236}">
                          <a16:creationId xmlns:a16="http://schemas.microsoft.com/office/drawing/2014/main" id="{7C8D58EA-4D29-4D68-1248-A5AF2EAB562F}"/>
                        </a:ext>
                      </a:extLst>
                    </p:cNvPr>
                    <p:cNvPicPr>
                      <a:picLocks noChangeAspect="1"/>
                    </p:cNvPicPr>
                    <p:nvPr/>
                  </p:nvPicPr>
                  <p:blipFill rotWithShape="1">
                    <a:blip r:embed="rId7"/>
                    <a:srcRect l="27853" t="36860" b="37933"/>
                    <a:stretch/>
                  </p:blipFill>
                  <p:spPr>
                    <a:xfrm>
                      <a:off x="5701682" y="3017295"/>
                      <a:ext cx="819075" cy="228941"/>
                    </a:xfrm>
                    <a:prstGeom prst="rect">
                      <a:avLst/>
                    </a:prstGeom>
                  </p:spPr>
                </p:pic>
                <p:pic>
                  <p:nvPicPr>
                    <p:cNvPr id="47" name="Picture 46">
                      <a:extLst>
                        <a:ext uri="{FF2B5EF4-FFF2-40B4-BE49-F238E27FC236}">
                          <a16:creationId xmlns:a16="http://schemas.microsoft.com/office/drawing/2014/main" id="{0A7C3EFA-F166-04B8-A444-E66300A585A1}"/>
                        </a:ext>
                      </a:extLst>
                    </p:cNvPr>
                    <p:cNvPicPr>
                      <a:picLocks noChangeAspect="1"/>
                    </p:cNvPicPr>
                    <p:nvPr/>
                  </p:nvPicPr>
                  <p:blipFill>
                    <a:blip r:embed="rId8"/>
                    <a:stretch>
                      <a:fillRect/>
                    </a:stretch>
                  </p:blipFill>
                  <p:spPr>
                    <a:xfrm>
                      <a:off x="5295119" y="2995740"/>
                      <a:ext cx="478898" cy="383118"/>
                    </a:xfrm>
                    <a:prstGeom prst="rect">
                      <a:avLst/>
                    </a:prstGeom>
                  </p:spPr>
                </p:pic>
              </p:grpSp>
            </p:grpSp>
          </p:grpSp>
        </p:grpSp>
        <p:sp>
          <p:nvSpPr>
            <p:cNvPr id="468" name="Text Placeholder 4">
              <a:extLst>
                <a:ext uri="{FF2B5EF4-FFF2-40B4-BE49-F238E27FC236}">
                  <a16:creationId xmlns:a16="http://schemas.microsoft.com/office/drawing/2014/main" id="{14602880-09D8-A238-598A-D75C10E9D7FC}"/>
                </a:ext>
              </a:extLst>
            </p:cNvPr>
            <p:cNvSpPr txBox="1">
              <a:spLocks/>
            </p:cNvSpPr>
            <p:nvPr/>
          </p:nvSpPr>
          <p:spPr>
            <a:xfrm>
              <a:off x="3748922" y="6378992"/>
              <a:ext cx="1951787" cy="300163"/>
            </a:xfrm>
            <a:prstGeom prst="rect">
              <a:avLst/>
            </a:prstGeom>
          </p:spPr>
          <p:txBody>
            <a:bodyPr lIns="0" tIns="0" rIns="0" bIns="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050" b="0" i="1" u="none" strike="noStrike" kern="1200" cap="none" spc="0" normalizeH="0" baseline="0" noProof="0">
                  <a:ln>
                    <a:noFill/>
                  </a:ln>
                  <a:solidFill>
                    <a:srgbClr val="2E2925"/>
                  </a:solidFill>
                  <a:effectLst/>
                  <a:uLnTx/>
                  <a:uFillTx/>
                  <a:latin typeface="Arial" panose="020B0604020202020204"/>
                  <a:ea typeface="+mn-ea"/>
                  <a:cs typeface="+mn-cs"/>
                </a:rPr>
                <a:t>Public Healthcare Organizations</a:t>
              </a:r>
            </a:p>
          </p:txBody>
        </p:sp>
        <p:sp>
          <p:nvSpPr>
            <p:cNvPr id="13" name="Rectangle 12">
              <a:extLst>
                <a:ext uri="{FF2B5EF4-FFF2-40B4-BE49-F238E27FC236}">
                  <a16:creationId xmlns:a16="http://schemas.microsoft.com/office/drawing/2014/main" id="{E8AB6AC0-8EDA-C01D-0963-49CB0EC9C442}"/>
                </a:ext>
              </a:extLst>
            </p:cNvPr>
            <p:cNvSpPr/>
            <p:nvPr/>
          </p:nvSpPr>
          <p:spPr>
            <a:xfrm>
              <a:off x="3497484" y="6386741"/>
              <a:ext cx="150206" cy="15020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11" name="Group 10">
              <a:extLst>
                <a:ext uri="{FF2B5EF4-FFF2-40B4-BE49-F238E27FC236}">
                  <a16:creationId xmlns:a16="http://schemas.microsoft.com/office/drawing/2014/main" id="{6421F693-7748-094E-3C57-98E7E8DE95B8}"/>
                </a:ext>
              </a:extLst>
            </p:cNvPr>
            <p:cNvGrpSpPr/>
            <p:nvPr/>
          </p:nvGrpSpPr>
          <p:grpSpPr>
            <a:xfrm>
              <a:off x="3658486" y="2273912"/>
              <a:ext cx="861850" cy="814841"/>
              <a:chOff x="4350172" y="2264799"/>
              <a:chExt cx="861850" cy="814841"/>
            </a:xfrm>
          </p:grpSpPr>
          <p:grpSp>
            <p:nvGrpSpPr>
              <p:cNvPr id="223" name="Group 222">
                <a:extLst>
                  <a:ext uri="{FF2B5EF4-FFF2-40B4-BE49-F238E27FC236}">
                    <a16:creationId xmlns:a16="http://schemas.microsoft.com/office/drawing/2014/main" id="{B6316BEB-FF7A-D456-96CE-C0442CBE0FBC}"/>
                  </a:ext>
                </a:extLst>
              </p:cNvPr>
              <p:cNvGrpSpPr/>
              <p:nvPr/>
            </p:nvGrpSpPr>
            <p:grpSpPr>
              <a:xfrm>
                <a:off x="4350172" y="2264799"/>
                <a:ext cx="861850" cy="814841"/>
                <a:chOff x="4732059" y="2822597"/>
                <a:chExt cx="909034" cy="906660"/>
              </a:xfrm>
            </p:grpSpPr>
            <p:sp>
              <p:nvSpPr>
                <p:cNvPr id="322" name="TextBox 321">
                  <a:extLst>
                    <a:ext uri="{FF2B5EF4-FFF2-40B4-BE49-F238E27FC236}">
                      <a16:creationId xmlns:a16="http://schemas.microsoft.com/office/drawing/2014/main" id="{63CEDAE7-FBC5-5F84-5172-32FEFDFC26DD}"/>
                    </a:ext>
                  </a:extLst>
                </p:cNvPr>
                <p:cNvSpPr txBox="1"/>
                <p:nvPr/>
              </p:nvSpPr>
              <p:spPr>
                <a:xfrm>
                  <a:off x="4732059" y="2822597"/>
                  <a:ext cx="909034" cy="26142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7CBA"/>
                      </a:solidFill>
                      <a:effectLst/>
                      <a:uLnTx/>
                      <a:uFillTx/>
                      <a:latin typeface="Arial" charset="0"/>
                      <a:ea typeface="ＭＳ Ｐゴシック" charset="-128"/>
                      <a:cs typeface="+mn-cs"/>
                    </a:rPr>
                    <a:t>NIH</a:t>
                  </a:r>
                </a:p>
              </p:txBody>
            </p:sp>
            <p:grpSp>
              <p:nvGrpSpPr>
                <p:cNvPr id="325" name="Group 324">
                  <a:extLst>
                    <a:ext uri="{FF2B5EF4-FFF2-40B4-BE49-F238E27FC236}">
                      <a16:creationId xmlns:a16="http://schemas.microsoft.com/office/drawing/2014/main" id="{D02F34A7-DFA0-0346-B4C4-CA5D8D1CE9B3}"/>
                    </a:ext>
                  </a:extLst>
                </p:cNvPr>
                <p:cNvGrpSpPr/>
                <p:nvPr/>
              </p:nvGrpSpPr>
              <p:grpSpPr>
                <a:xfrm>
                  <a:off x="4864553" y="3097869"/>
                  <a:ext cx="633151" cy="631388"/>
                  <a:chOff x="8512125" y="3341406"/>
                  <a:chExt cx="554093" cy="552548"/>
                </a:xfrm>
              </p:grpSpPr>
              <p:sp>
                <p:nvSpPr>
                  <p:cNvPr id="326" name="Freeform 98">
                    <a:extLst>
                      <a:ext uri="{FF2B5EF4-FFF2-40B4-BE49-F238E27FC236}">
                        <a16:creationId xmlns:a16="http://schemas.microsoft.com/office/drawing/2014/main" id="{EBF98835-0EEB-DD89-5F0F-2E1E13D643AC}"/>
                      </a:ext>
                    </a:extLst>
                  </p:cNvPr>
                  <p:cNvSpPr/>
                  <p:nvPr/>
                </p:nvSpPr>
                <p:spPr>
                  <a:xfrm rot="10800000">
                    <a:off x="8536019"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7" name="Freeform 97">
                    <a:extLst>
                      <a:ext uri="{FF2B5EF4-FFF2-40B4-BE49-F238E27FC236}">
                        <a16:creationId xmlns:a16="http://schemas.microsoft.com/office/drawing/2014/main" id="{4435571B-6570-946B-DF85-84A56F591045}"/>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229" name="Group 228">
                <a:extLst>
                  <a:ext uri="{FF2B5EF4-FFF2-40B4-BE49-F238E27FC236}">
                    <a16:creationId xmlns:a16="http://schemas.microsoft.com/office/drawing/2014/main" id="{B2C7ADD3-A371-71D1-2B99-8CDE97D946A8}"/>
                  </a:ext>
                </a:extLst>
              </p:cNvPr>
              <p:cNvGrpSpPr/>
              <p:nvPr/>
            </p:nvGrpSpPr>
            <p:grpSpPr>
              <a:xfrm>
                <a:off x="4651353" y="2676193"/>
                <a:ext cx="249448" cy="257834"/>
                <a:chOff x="13249679" y="-1026135"/>
                <a:chExt cx="252413" cy="273050"/>
              </a:xfrm>
              <a:solidFill>
                <a:schemeClr val="bg1"/>
              </a:solidFill>
            </p:grpSpPr>
            <p:sp>
              <p:nvSpPr>
                <p:cNvPr id="288" name="Freeform 154">
                  <a:extLst>
                    <a:ext uri="{FF2B5EF4-FFF2-40B4-BE49-F238E27FC236}">
                      <a16:creationId xmlns:a16="http://schemas.microsoft.com/office/drawing/2014/main" id="{801D302B-274D-DB60-E295-6A97CE5ED4EB}"/>
                    </a:ext>
                  </a:extLst>
                </p:cNvPr>
                <p:cNvSpPr>
                  <a:spLocks/>
                </p:cNvSpPr>
                <p:nvPr/>
              </p:nvSpPr>
              <p:spPr bwMode="auto">
                <a:xfrm>
                  <a:off x="13249679" y="-1026135"/>
                  <a:ext cx="165100" cy="177800"/>
                </a:xfrm>
                <a:custGeom>
                  <a:avLst/>
                  <a:gdLst>
                    <a:gd name="T0" fmla="*/ 210 w 210"/>
                    <a:gd name="T1" fmla="*/ 32 h 224"/>
                    <a:gd name="T2" fmla="*/ 210 w 210"/>
                    <a:gd name="T3" fmla="*/ 28 h 224"/>
                    <a:gd name="T4" fmla="*/ 208 w 210"/>
                    <a:gd name="T5" fmla="*/ 20 h 224"/>
                    <a:gd name="T6" fmla="*/ 206 w 210"/>
                    <a:gd name="T7" fmla="*/ 17 h 224"/>
                    <a:gd name="T8" fmla="*/ 199 w 210"/>
                    <a:gd name="T9" fmla="*/ 12 h 224"/>
                    <a:gd name="T10" fmla="*/ 191 w 210"/>
                    <a:gd name="T11" fmla="*/ 9 h 224"/>
                    <a:gd name="T12" fmla="*/ 160 w 210"/>
                    <a:gd name="T13" fmla="*/ 9 h 224"/>
                    <a:gd name="T14" fmla="*/ 160 w 210"/>
                    <a:gd name="T15" fmla="*/ 5 h 224"/>
                    <a:gd name="T16" fmla="*/ 155 w 210"/>
                    <a:gd name="T17" fmla="*/ 0 h 224"/>
                    <a:gd name="T18" fmla="*/ 152 w 210"/>
                    <a:gd name="T19" fmla="*/ 0 h 224"/>
                    <a:gd name="T20" fmla="*/ 145 w 210"/>
                    <a:gd name="T21" fmla="*/ 2 h 224"/>
                    <a:gd name="T22" fmla="*/ 143 w 210"/>
                    <a:gd name="T23" fmla="*/ 9 h 224"/>
                    <a:gd name="T24" fmla="*/ 143 w 210"/>
                    <a:gd name="T25" fmla="*/ 40 h 224"/>
                    <a:gd name="T26" fmla="*/ 145 w 210"/>
                    <a:gd name="T27" fmla="*/ 45 h 224"/>
                    <a:gd name="T28" fmla="*/ 152 w 210"/>
                    <a:gd name="T29" fmla="*/ 48 h 224"/>
                    <a:gd name="T30" fmla="*/ 155 w 210"/>
                    <a:gd name="T31" fmla="*/ 48 h 224"/>
                    <a:gd name="T32" fmla="*/ 160 w 210"/>
                    <a:gd name="T33" fmla="*/ 43 h 224"/>
                    <a:gd name="T34" fmla="*/ 160 w 210"/>
                    <a:gd name="T35" fmla="*/ 28 h 224"/>
                    <a:gd name="T36" fmla="*/ 191 w 210"/>
                    <a:gd name="T37" fmla="*/ 28 h 224"/>
                    <a:gd name="T38" fmla="*/ 192 w 210"/>
                    <a:gd name="T39" fmla="*/ 28 h 224"/>
                    <a:gd name="T40" fmla="*/ 165 w 210"/>
                    <a:gd name="T41" fmla="*/ 196 h 224"/>
                    <a:gd name="T42" fmla="*/ 164 w 210"/>
                    <a:gd name="T43" fmla="*/ 200 h 224"/>
                    <a:gd name="T44" fmla="*/ 159 w 210"/>
                    <a:gd name="T45" fmla="*/ 205 h 224"/>
                    <a:gd name="T46" fmla="*/ 55 w 210"/>
                    <a:gd name="T47" fmla="*/ 205 h 224"/>
                    <a:gd name="T48" fmla="*/ 51 w 210"/>
                    <a:gd name="T49" fmla="*/ 205 h 224"/>
                    <a:gd name="T50" fmla="*/ 46 w 210"/>
                    <a:gd name="T51" fmla="*/ 200 h 224"/>
                    <a:gd name="T52" fmla="*/ 18 w 210"/>
                    <a:gd name="T53" fmla="*/ 29 h 224"/>
                    <a:gd name="T54" fmla="*/ 18 w 210"/>
                    <a:gd name="T55" fmla="*/ 28 h 224"/>
                    <a:gd name="T56" fmla="*/ 19 w 210"/>
                    <a:gd name="T57" fmla="*/ 28 h 224"/>
                    <a:gd name="T58" fmla="*/ 50 w 210"/>
                    <a:gd name="T59" fmla="*/ 40 h 224"/>
                    <a:gd name="T60" fmla="*/ 50 w 210"/>
                    <a:gd name="T61" fmla="*/ 43 h 224"/>
                    <a:gd name="T62" fmla="*/ 55 w 210"/>
                    <a:gd name="T63" fmla="*/ 48 h 224"/>
                    <a:gd name="T64" fmla="*/ 58 w 210"/>
                    <a:gd name="T65" fmla="*/ 48 h 224"/>
                    <a:gd name="T66" fmla="*/ 65 w 210"/>
                    <a:gd name="T67" fmla="*/ 45 h 224"/>
                    <a:gd name="T68" fmla="*/ 67 w 210"/>
                    <a:gd name="T69" fmla="*/ 40 h 224"/>
                    <a:gd name="T70" fmla="*/ 67 w 210"/>
                    <a:gd name="T71" fmla="*/ 9 h 224"/>
                    <a:gd name="T72" fmla="*/ 65 w 210"/>
                    <a:gd name="T73" fmla="*/ 2 h 224"/>
                    <a:gd name="T74" fmla="*/ 58 w 210"/>
                    <a:gd name="T75" fmla="*/ 0 h 224"/>
                    <a:gd name="T76" fmla="*/ 55 w 210"/>
                    <a:gd name="T77" fmla="*/ 0 h 224"/>
                    <a:gd name="T78" fmla="*/ 50 w 210"/>
                    <a:gd name="T79" fmla="*/ 5 h 224"/>
                    <a:gd name="T80" fmla="*/ 50 w 210"/>
                    <a:gd name="T81" fmla="*/ 9 h 224"/>
                    <a:gd name="T82" fmla="*/ 19 w 210"/>
                    <a:gd name="T83" fmla="*/ 9 h 224"/>
                    <a:gd name="T84" fmla="*/ 11 w 210"/>
                    <a:gd name="T85" fmla="*/ 12 h 224"/>
                    <a:gd name="T86" fmla="*/ 4 w 210"/>
                    <a:gd name="T87" fmla="*/ 17 h 224"/>
                    <a:gd name="T88" fmla="*/ 2 w 210"/>
                    <a:gd name="T89" fmla="*/ 20 h 224"/>
                    <a:gd name="T90" fmla="*/ 0 w 210"/>
                    <a:gd name="T91" fmla="*/ 28 h 224"/>
                    <a:gd name="T92" fmla="*/ 26 w 210"/>
                    <a:gd name="T93" fmla="*/ 198 h 224"/>
                    <a:gd name="T94" fmla="*/ 27 w 210"/>
                    <a:gd name="T95" fmla="*/ 204 h 224"/>
                    <a:gd name="T96" fmla="*/ 33 w 210"/>
                    <a:gd name="T97" fmla="*/ 213 h 224"/>
                    <a:gd name="T98" fmla="*/ 41 w 210"/>
                    <a:gd name="T99" fmla="*/ 220 h 224"/>
                    <a:gd name="T100" fmla="*/ 50 w 210"/>
                    <a:gd name="T101" fmla="*/ 224 h 224"/>
                    <a:gd name="T102" fmla="*/ 155 w 210"/>
                    <a:gd name="T103" fmla="*/ 224 h 224"/>
                    <a:gd name="T104" fmla="*/ 160 w 210"/>
                    <a:gd name="T105" fmla="*/ 224 h 224"/>
                    <a:gd name="T106" fmla="*/ 170 w 210"/>
                    <a:gd name="T107" fmla="*/ 220 h 224"/>
                    <a:gd name="T108" fmla="*/ 178 w 210"/>
                    <a:gd name="T109" fmla="*/ 213 h 224"/>
                    <a:gd name="T110" fmla="*/ 183 w 210"/>
                    <a:gd name="T111" fmla="*/ 204 h 224"/>
                    <a:gd name="T112" fmla="*/ 184 w 210"/>
                    <a:gd name="T113" fmla="*/ 19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224">
                      <a:moveTo>
                        <a:pt x="184" y="198"/>
                      </a:moveTo>
                      <a:lnTo>
                        <a:pt x="210" y="32"/>
                      </a:lnTo>
                      <a:lnTo>
                        <a:pt x="210" y="32"/>
                      </a:lnTo>
                      <a:lnTo>
                        <a:pt x="210" y="28"/>
                      </a:lnTo>
                      <a:lnTo>
                        <a:pt x="210" y="24"/>
                      </a:lnTo>
                      <a:lnTo>
                        <a:pt x="208" y="20"/>
                      </a:lnTo>
                      <a:lnTo>
                        <a:pt x="206" y="17"/>
                      </a:lnTo>
                      <a:lnTo>
                        <a:pt x="206" y="17"/>
                      </a:lnTo>
                      <a:lnTo>
                        <a:pt x="203" y="13"/>
                      </a:lnTo>
                      <a:lnTo>
                        <a:pt x="199" y="12"/>
                      </a:lnTo>
                      <a:lnTo>
                        <a:pt x="195" y="11"/>
                      </a:lnTo>
                      <a:lnTo>
                        <a:pt x="191" y="9"/>
                      </a:lnTo>
                      <a:lnTo>
                        <a:pt x="160" y="9"/>
                      </a:lnTo>
                      <a:lnTo>
                        <a:pt x="160" y="9"/>
                      </a:lnTo>
                      <a:lnTo>
                        <a:pt x="160" y="9"/>
                      </a:lnTo>
                      <a:lnTo>
                        <a:pt x="160" y="5"/>
                      </a:lnTo>
                      <a:lnTo>
                        <a:pt x="157" y="2"/>
                      </a:lnTo>
                      <a:lnTo>
                        <a:pt x="155" y="0"/>
                      </a:lnTo>
                      <a:lnTo>
                        <a:pt x="152" y="0"/>
                      </a:lnTo>
                      <a:lnTo>
                        <a:pt x="152" y="0"/>
                      </a:lnTo>
                      <a:lnTo>
                        <a:pt x="148" y="0"/>
                      </a:lnTo>
                      <a:lnTo>
                        <a:pt x="145" y="2"/>
                      </a:lnTo>
                      <a:lnTo>
                        <a:pt x="143" y="5"/>
                      </a:lnTo>
                      <a:lnTo>
                        <a:pt x="143" y="9"/>
                      </a:lnTo>
                      <a:lnTo>
                        <a:pt x="143" y="40"/>
                      </a:lnTo>
                      <a:lnTo>
                        <a:pt x="143" y="40"/>
                      </a:lnTo>
                      <a:lnTo>
                        <a:pt x="143" y="43"/>
                      </a:lnTo>
                      <a:lnTo>
                        <a:pt x="145" y="45"/>
                      </a:lnTo>
                      <a:lnTo>
                        <a:pt x="148" y="48"/>
                      </a:lnTo>
                      <a:lnTo>
                        <a:pt x="152" y="48"/>
                      </a:lnTo>
                      <a:lnTo>
                        <a:pt x="152" y="48"/>
                      </a:lnTo>
                      <a:lnTo>
                        <a:pt x="155" y="48"/>
                      </a:lnTo>
                      <a:lnTo>
                        <a:pt x="157" y="45"/>
                      </a:lnTo>
                      <a:lnTo>
                        <a:pt x="160" y="43"/>
                      </a:lnTo>
                      <a:lnTo>
                        <a:pt x="160" y="40"/>
                      </a:lnTo>
                      <a:lnTo>
                        <a:pt x="160" y="28"/>
                      </a:lnTo>
                      <a:lnTo>
                        <a:pt x="191" y="28"/>
                      </a:lnTo>
                      <a:lnTo>
                        <a:pt x="191" y="28"/>
                      </a:lnTo>
                      <a:lnTo>
                        <a:pt x="192" y="28"/>
                      </a:lnTo>
                      <a:lnTo>
                        <a:pt x="192" y="28"/>
                      </a:lnTo>
                      <a:lnTo>
                        <a:pt x="192" y="29"/>
                      </a:lnTo>
                      <a:lnTo>
                        <a:pt x="165" y="196"/>
                      </a:lnTo>
                      <a:lnTo>
                        <a:pt x="165" y="196"/>
                      </a:lnTo>
                      <a:lnTo>
                        <a:pt x="164" y="200"/>
                      </a:lnTo>
                      <a:lnTo>
                        <a:pt x="161" y="203"/>
                      </a:lnTo>
                      <a:lnTo>
                        <a:pt x="159" y="205"/>
                      </a:lnTo>
                      <a:lnTo>
                        <a:pt x="155" y="205"/>
                      </a:lnTo>
                      <a:lnTo>
                        <a:pt x="55" y="205"/>
                      </a:lnTo>
                      <a:lnTo>
                        <a:pt x="55" y="205"/>
                      </a:lnTo>
                      <a:lnTo>
                        <a:pt x="51" y="205"/>
                      </a:lnTo>
                      <a:lnTo>
                        <a:pt x="49" y="203"/>
                      </a:lnTo>
                      <a:lnTo>
                        <a:pt x="46" y="200"/>
                      </a:lnTo>
                      <a:lnTo>
                        <a:pt x="45" y="196"/>
                      </a:lnTo>
                      <a:lnTo>
                        <a:pt x="18" y="29"/>
                      </a:lnTo>
                      <a:lnTo>
                        <a:pt x="18" y="29"/>
                      </a:lnTo>
                      <a:lnTo>
                        <a:pt x="18" y="28"/>
                      </a:lnTo>
                      <a:lnTo>
                        <a:pt x="18" y="28"/>
                      </a:lnTo>
                      <a:lnTo>
                        <a:pt x="19" y="28"/>
                      </a:lnTo>
                      <a:lnTo>
                        <a:pt x="50" y="28"/>
                      </a:lnTo>
                      <a:lnTo>
                        <a:pt x="50" y="40"/>
                      </a:lnTo>
                      <a:lnTo>
                        <a:pt x="50" y="40"/>
                      </a:lnTo>
                      <a:lnTo>
                        <a:pt x="50" y="43"/>
                      </a:lnTo>
                      <a:lnTo>
                        <a:pt x="53" y="45"/>
                      </a:lnTo>
                      <a:lnTo>
                        <a:pt x="55" y="48"/>
                      </a:lnTo>
                      <a:lnTo>
                        <a:pt x="58" y="48"/>
                      </a:lnTo>
                      <a:lnTo>
                        <a:pt x="58" y="48"/>
                      </a:lnTo>
                      <a:lnTo>
                        <a:pt x="62" y="48"/>
                      </a:lnTo>
                      <a:lnTo>
                        <a:pt x="65" y="45"/>
                      </a:lnTo>
                      <a:lnTo>
                        <a:pt x="67" y="43"/>
                      </a:lnTo>
                      <a:lnTo>
                        <a:pt x="67" y="40"/>
                      </a:lnTo>
                      <a:lnTo>
                        <a:pt x="67" y="9"/>
                      </a:lnTo>
                      <a:lnTo>
                        <a:pt x="67" y="9"/>
                      </a:lnTo>
                      <a:lnTo>
                        <a:pt x="67" y="5"/>
                      </a:lnTo>
                      <a:lnTo>
                        <a:pt x="65" y="2"/>
                      </a:lnTo>
                      <a:lnTo>
                        <a:pt x="62" y="0"/>
                      </a:lnTo>
                      <a:lnTo>
                        <a:pt x="58" y="0"/>
                      </a:lnTo>
                      <a:lnTo>
                        <a:pt x="58" y="0"/>
                      </a:lnTo>
                      <a:lnTo>
                        <a:pt x="55" y="0"/>
                      </a:lnTo>
                      <a:lnTo>
                        <a:pt x="53" y="2"/>
                      </a:lnTo>
                      <a:lnTo>
                        <a:pt x="50" y="5"/>
                      </a:lnTo>
                      <a:lnTo>
                        <a:pt x="50" y="9"/>
                      </a:lnTo>
                      <a:lnTo>
                        <a:pt x="50" y="9"/>
                      </a:lnTo>
                      <a:lnTo>
                        <a:pt x="19" y="9"/>
                      </a:lnTo>
                      <a:lnTo>
                        <a:pt x="19" y="9"/>
                      </a:lnTo>
                      <a:lnTo>
                        <a:pt x="15" y="11"/>
                      </a:lnTo>
                      <a:lnTo>
                        <a:pt x="11" y="12"/>
                      </a:lnTo>
                      <a:lnTo>
                        <a:pt x="7" y="13"/>
                      </a:lnTo>
                      <a:lnTo>
                        <a:pt x="4" y="17"/>
                      </a:lnTo>
                      <a:lnTo>
                        <a:pt x="4" y="17"/>
                      </a:lnTo>
                      <a:lnTo>
                        <a:pt x="2" y="20"/>
                      </a:lnTo>
                      <a:lnTo>
                        <a:pt x="0" y="24"/>
                      </a:lnTo>
                      <a:lnTo>
                        <a:pt x="0" y="28"/>
                      </a:lnTo>
                      <a:lnTo>
                        <a:pt x="0" y="32"/>
                      </a:lnTo>
                      <a:lnTo>
                        <a:pt x="26" y="198"/>
                      </a:lnTo>
                      <a:lnTo>
                        <a:pt x="26" y="198"/>
                      </a:lnTo>
                      <a:lnTo>
                        <a:pt x="27" y="204"/>
                      </a:lnTo>
                      <a:lnTo>
                        <a:pt x="30" y="209"/>
                      </a:lnTo>
                      <a:lnTo>
                        <a:pt x="33" y="213"/>
                      </a:lnTo>
                      <a:lnTo>
                        <a:pt x="37" y="217"/>
                      </a:lnTo>
                      <a:lnTo>
                        <a:pt x="41" y="220"/>
                      </a:lnTo>
                      <a:lnTo>
                        <a:pt x="45" y="223"/>
                      </a:lnTo>
                      <a:lnTo>
                        <a:pt x="50" y="224"/>
                      </a:lnTo>
                      <a:lnTo>
                        <a:pt x="55" y="224"/>
                      </a:lnTo>
                      <a:lnTo>
                        <a:pt x="155" y="224"/>
                      </a:lnTo>
                      <a:lnTo>
                        <a:pt x="155" y="224"/>
                      </a:lnTo>
                      <a:lnTo>
                        <a:pt x="160" y="224"/>
                      </a:lnTo>
                      <a:lnTo>
                        <a:pt x="165" y="223"/>
                      </a:lnTo>
                      <a:lnTo>
                        <a:pt x="170" y="220"/>
                      </a:lnTo>
                      <a:lnTo>
                        <a:pt x="174" y="217"/>
                      </a:lnTo>
                      <a:lnTo>
                        <a:pt x="178" y="213"/>
                      </a:lnTo>
                      <a:lnTo>
                        <a:pt x="180" y="209"/>
                      </a:lnTo>
                      <a:lnTo>
                        <a:pt x="183" y="204"/>
                      </a:lnTo>
                      <a:lnTo>
                        <a:pt x="184" y="198"/>
                      </a:lnTo>
                      <a:lnTo>
                        <a:pt x="184" y="1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89" name="Freeform 155">
                  <a:extLst>
                    <a:ext uri="{FF2B5EF4-FFF2-40B4-BE49-F238E27FC236}">
                      <a16:creationId xmlns:a16="http://schemas.microsoft.com/office/drawing/2014/main" id="{66AC7C51-0E5D-A223-F3E9-684F750ACBA4}"/>
                    </a:ext>
                  </a:extLst>
                </p:cNvPr>
                <p:cNvSpPr>
                  <a:spLocks/>
                </p:cNvSpPr>
                <p:nvPr/>
              </p:nvSpPr>
              <p:spPr bwMode="auto">
                <a:xfrm>
                  <a:off x="13321116" y="-895960"/>
                  <a:ext cx="180976" cy="142875"/>
                </a:xfrm>
                <a:custGeom>
                  <a:avLst/>
                  <a:gdLst>
                    <a:gd name="T0" fmla="*/ 186 w 230"/>
                    <a:gd name="T1" fmla="*/ 0 h 178"/>
                    <a:gd name="T2" fmla="*/ 168 w 230"/>
                    <a:gd name="T3" fmla="*/ 4 h 178"/>
                    <a:gd name="T4" fmla="*/ 153 w 230"/>
                    <a:gd name="T5" fmla="*/ 13 h 178"/>
                    <a:gd name="T6" fmla="*/ 144 w 230"/>
                    <a:gd name="T7" fmla="*/ 28 h 178"/>
                    <a:gd name="T8" fmla="*/ 140 w 230"/>
                    <a:gd name="T9" fmla="*/ 46 h 178"/>
                    <a:gd name="T10" fmla="*/ 141 w 230"/>
                    <a:gd name="T11" fmla="*/ 54 h 178"/>
                    <a:gd name="T12" fmla="*/ 145 w 230"/>
                    <a:gd name="T13" fmla="*/ 67 h 178"/>
                    <a:gd name="T14" fmla="*/ 156 w 230"/>
                    <a:gd name="T15" fmla="*/ 79 h 178"/>
                    <a:gd name="T16" fmla="*/ 168 w 230"/>
                    <a:gd name="T17" fmla="*/ 87 h 178"/>
                    <a:gd name="T18" fmla="*/ 176 w 230"/>
                    <a:gd name="T19" fmla="*/ 90 h 178"/>
                    <a:gd name="T20" fmla="*/ 169 w 230"/>
                    <a:gd name="T21" fmla="*/ 117 h 178"/>
                    <a:gd name="T22" fmla="*/ 153 w 230"/>
                    <a:gd name="T23" fmla="*/ 140 h 178"/>
                    <a:gd name="T24" fmla="*/ 131 w 230"/>
                    <a:gd name="T25" fmla="*/ 154 h 178"/>
                    <a:gd name="T26" fmla="*/ 102 w 230"/>
                    <a:gd name="T27" fmla="*/ 160 h 178"/>
                    <a:gd name="T28" fmla="*/ 93 w 230"/>
                    <a:gd name="T29" fmla="*/ 160 h 178"/>
                    <a:gd name="T30" fmla="*/ 63 w 230"/>
                    <a:gd name="T31" fmla="*/ 154 h 178"/>
                    <a:gd name="T32" fmla="*/ 41 w 230"/>
                    <a:gd name="T33" fmla="*/ 138 h 178"/>
                    <a:gd name="T34" fmla="*/ 24 w 230"/>
                    <a:gd name="T35" fmla="*/ 115 h 178"/>
                    <a:gd name="T36" fmla="*/ 19 w 230"/>
                    <a:gd name="T37" fmla="*/ 87 h 178"/>
                    <a:gd name="T38" fmla="*/ 0 w 230"/>
                    <a:gd name="T39" fmla="*/ 78 h 178"/>
                    <a:gd name="T40" fmla="*/ 0 w 230"/>
                    <a:gd name="T41" fmla="*/ 87 h 178"/>
                    <a:gd name="T42" fmla="*/ 3 w 230"/>
                    <a:gd name="T43" fmla="*/ 105 h 178"/>
                    <a:gd name="T44" fmla="*/ 8 w 230"/>
                    <a:gd name="T45" fmla="*/ 122 h 178"/>
                    <a:gd name="T46" fmla="*/ 16 w 230"/>
                    <a:gd name="T47" fmla="*/ 138 h 178"/>
                    <a:gd name="T48" fmla="*/ 27 w 230"/>
                    <a:gd name="T49" fmla="*/ 152 h 178"/>
                    <a:gd name="T50" fmla="*/ 41 w 230"/>
                    <a:gd name="T51" fmla="*/ 162 h 178"/>
                    <a:gd name="T52" fmla="*/ 57 w 230"/>
                    <a:gd name="T53" fmla="*/ 170 h 178"/>
                    <a:gd name="T54" fmla="*/ 74 w 230"/>
                    <a:gd name="T55" fmla="*/ 176 h 178"/>
                    <a:gd name="T56" fmla="*/ 93 w 230"/>
                    <a:gd name="T57" fmla="*/ 178 h 178"/>
                    <a:gd name="T58" fmla="*/ 102 w 230"/>
                    <a:gd name="T59" fmla="*/ 178 h 178"/>
                    <a:gd name="T60" fmla="*/ 121 w 230"/>
                    <a:gd name="T61" fmla="*/ 177 h 178"/>
                    <a:gd name="T62" fmla="*/ 137 w 230"/>
                    <a:gd name="T63" fmla="*/ 172 h 178"/>
                    <a:gd name="T64" fmla="*/ 153 w 230"/>
                    <a:gd name="T65" fmla="*/ 164 h 178"/>
                    <a:gd name="T66" fmla="*/ 167 w 230"/>
                    <a:gd name="T67" fmla="*/ 153 h 178"/>
                    <a:gd name="T68" fmla="*/ 178 w 230"/>
                    <a:gd name="T69" fmla="*/ 140 h 178"/>
                    <a:gd name="T70" fmla="*/ 186 w 230"/>
                    <a:gd name="T71" fmla="*/ 125 h 178"/>
                    <a:gd name="T72" fmla="*/ 192 w 230"/>
                    <a:gd name="T73" fmla="*/ 107 h 178"/>
                    <a:gd name="T74" fmla="*/ 194 w 230"/>
                    <a:gd name="T75" fmla="*/ 90 h 178"/>
                    <a:gd name="T76" fmla="*/ 202 w 230"/>
                    <a:gd name="T77" fmla="*/ 87 h 178"/>
                    <a:gd name="T78" fmla="*/ 215 w 230"/>
                    <a:gd name="T79" fmla="*/ 79 h 178"/>
                    <a:gd name="T80" fmla="*/ 225 w 230"/>
                    <a:gd name="T81" fmla="*/ 68 h 178"/>
                    <a:gd name="T82" fmla="*/ 230 w 230"/>
                    <a:gd name="T83" fmla="*/ 54 h 178"/>
                    <a:gd name="T84" fmla="*/ 230 w 230"/>
                    <a:gd name="T85" fmla="*/ 46 h 178"/>
                    <a:gd name="T86" fmla="*/ 227 w 230"/>
                    <a:gd name="T87" fmla="*/ 28 h 178"/>
                    <a:gd name="T88" fmla="*/ 218 w 230"/>
                    <a:gd name="T89" fmla="*/ 13 h 178"/>
                    <a:gd name="T90" fmla="*/ 203 w 230"/>
                    <a:gd name="T91" fmla="*/ 4 h 178"/>
                    <a:gd name="T92" fmla="*/ 186 w 230"/>
                    <a:gd name="T9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0" h="178">
                      <a:moveTo>
                        <a:pt x="186" y="0"/>
                      </a:moveTo>
                      <a:lnTo>
                        <a:pt x="186" y="0"/>
                      </a:lnTo>
                      <a:lnTo>
                        <a:pt x="176" y="1"/>
                      </a:lnTo>
                      <a:lnTo>
                        <a:pt x="168" y="4"/>
                      </a:lnTo>
                      <a:lnTo>
                        <a:pt x="160" y="8"/>
                      </a:lnTo>
                      <a:lnTo>
                        <a:pt x="153" y="13"/>
                      </a:lnTo>
                      <a:lnTo>
                        <a:pt x="148" y="20"/>
                      </a:lnTo>
                      <a:lnTo>
                        <a:pt x="144" y="28"/>
                      </a:lnTo>
                      <a:lnTo>
                        <a:pt x="141" y="36"/>
                      </a:lnTo>
                      <a:lnTo>
                        <a:pt x="140" y="46"/>
                      </a:lnTo>
                      <a:lnTo>
                        <a:pt x="140" y="46"/>
                      </a:lnTo>
                      <a:lnTo>
                        <a:pt x="141" y="54"/>
                      </a:lnTo>
                      <a:lnTo>
                        <a:pt x="143" y="60"/>
                      </a:lnTo>
                      <a:lnTo>
                        <a:pt x="145" y="67"/>
                      </a:lnTo>
                      <a:lnTo>
                        <a:pt x="151" y="74"/>
                      </a:lnTo>
                      <a:lnTo>
                        <a:pt x="156" y="79"/>
                      </a:lnTo>
                      <a:lnTo>
                        <a:pt x="161" y="84"/>
                      </a:lnTo>
                      <a:lnTo>
                        <a:pt x="168" y="87"/>
                      </a:lnTo>
                      <a:lnTo>
                        <a:pt x="176" y="90"/>
                      </a:lnTo>
                      <a:lnTo>
                        <a:pt x="176" y="90"/>
                      </a:lnTo>
                      <a:lnTo>
                        <a:pt x="174" y="103"/>
                      </a:lnTo>
                      <a:lnTo>
                        <a:pt x="169" y="117"/>
                      </a:lnTo>
                      <a:lnTo>
                        <a:pt x="163" y="129"/>
                      </a:lnTo>
                      <a:lnTo>
                        <a:pt x="153" y="140"/>
                      </a:lnTo>
                      <a:lnTo>
                        <a:pt x="143" y="148"/>
                      </a:lnTo>
                      <a:lnTo>
                        <a:pt x="131" y="154"/>
                      </a:lnTo>
                      <a:lnTo>
                        <a:pt x="117" y="158"/>
                      </a:lnTo>
                      <a:lnTo>
                        <a:pt x="102" y="160"/>
                      </a:lnTo>
                      <a:lnTo>
                        <a:pt x="93" y="160"/>
                      </a:lnTo>
                      <a:lnTo>
                        <a:pt x="93" y="160"/>
                      </a:lnTo>
                      <a:lnTo>
                        <a:pt x="78" y="158"/>
                      </a:lnTo>
                      <a:lnTo>
                        <a:pt x="63" y="154"/>
                      </a:lnTo>
                      <a:lnTo>
                        <a:pt x="51" y="148"/>
                      </a:lnTo>
                      <a:lnTo>
                        <a:pt x="41" y="138"/>
                      </a:lnTo>
                      <a:lnTo>
                        <a:pt x="31" y="127"/>
                      </a:lnTo>
                      <a:lnTo>
                        <a:pt x="24" y="115"/>
                      </a:lnTo>
                      <a:lnTo>
                        <a:pt x="20" y="102"/>
                      </a:lnTo>
                      <a:lnTo>
                        <a:pt x="19" y="87"/>
                      </a:lnTo>
                      <a:lnTo>
                        <a:pt x="19" y="78"/>
                      </a:lnTo>
                      <a:lnTo>
                        <a:pt x="0" y="78"/>
                      </a:lnTo>
                      <a:lnTo>
                        <a:pt x="0" y="87"/>
                      </a:lnTo>
                      <a:lnTo>
                        <a:pt x="0" y="87"/>
                      </a:lnTo>
                      <a:lnTo>
                        <a:pt x="2" y="97"/>
                      </a:lnTo>
                      <a:lnTo>
                        <a:pt x="3" y="105"/>
                      </a:lnTo>
                      <a:lnTo>
                        <a:pt x="4" y="114"/>
                      </a:lnTo>
                      <a:lnTo>
                        <a:pt x="8" y="122"/>
                      </a:lnTo>
                      <a:lnTo>
                        <a:pt x="12" y="130"/>
                      </a:lnTo>
                      <a:lnTo>
                        <a:pt x="16" y="138"/>
                      </a:lnTo>
                      <a:lnTo>
                        <a:pt x="22" y="145"/>
                      </a:lnTo>
                      <a:lnTo>
                        <a:pt x="27" y="152"/>
                      </a:lnTo>
                      <a:lnTo>
                        <a:pt x="34" y="157"/>
                      </a:lnTo>
                      <a:lnTo>
                        <a:pt x="41" y="162"/>
                      </a:lnTo>
                      <a:lnTo>
                        <a:pt x="49" y="168"/>
                      </a:lnTo>
                      <a:lnTo>
                        <a:pt x="57" y="170"/>
                      </a:lnTo>
                      <a:lnTo>
                        <a:pt x="65" y="174"/>
                      </a:lnTo>
                      <a:lnTo>
                        <a:pt x="74" y="176"/>
                      </a:lnTo>
                      <a:lnTo>
                        <a:pt x="84" y="177"/>
                      </a:lnTo>
                      <a:lnTo>
                        <a:pt x="93" y="178"/>
                      </a:lnTo>
                      <a:lnTo>
                        <a:pt x="102" y="178"/>
                      </a:lnTo>
                      <a:lnTo>
                        <a:pt x="102" y="178"/>
                      </a:lnTo>
                      <a:lnTo>
                        <a:pt x="112" y="178"/>
                      </a:lnTo>
                      <a:lnTo>
                        <a:pt x="121" y="177"/>
                      </a:lnTo>
                      <a:lnTo>
                        <a:pt x="129" y="174"/>
                      </a:lnTo>
                      <a:lnTo>
                        <a:pt x="137" y="172"/>
                      </a:lnTo>
                      <a:lnTo>
                        <a:pt x="145" y="168"/>
                      </a:lnTo>
                      <a:lnTo>
                        <a:pt x="153" y="164"/>
                      </a:lnTo>
                      <a:lnTo>
                        <a:pt x="160" y="158"/>
                      </a:lnTo>
                      <a:lnTo>
                        <a:pt x="167" y="153"/>
                      </a:lnTo>
                      <a:lnTo>
                        <a:pt x="172" y="146"/>
                      </a:lnTo>
                      <a:lnTo>
                        <a:pt x="178" y="140"/>
                      </a:lnTo>
                      <a:lnTo>
                        <a:pt x="182" y="131"/>
                      </a:lnTo>
                      <a:lnTo>
                        <a:pt x="186" y="125"/>
                      </a:lnTo>
                      <a:lnTo>
                        <a:pt x="190" y="117"/>
                      </a:lnTo>
                      <a:lnTo>
                        <a:pt x="192" y="107"/>
                      </a:lnTo>
                      <a:lnTo>
                        <a:pt x="194" y="99"/>
                      </a:lnTo>
                      <a:lnTo>
                        <a:pt x="194" y="90"/>
                      </a:lnTo>
                      <a:lnTo>
                        <a:pt x="194" y="90"/>
                      </a:lnTo>
                      <a:lnTo>
                        <a:pt x="202" y="87"/>
                      </a:lnTo>
                      <a:lnTo>
                        <a:pt x="208" y="84"/>
                      </a:lnTo>
                      <a:lnTo>
                        <a:pt x="215" y="79"/>
                      </a:lnTo>
                      <a:lnTo>
                        <a:pt x="220" y="74"/>
                      </a:lnTo>
                      <a:lnTo>
                        <a:pt x="225" y="68"/>
                      </a:lnTo>
                      <a:lnTo>
                        <a:pt x="227" y="60"/>
                      </a:lnTo>
                      <a:lnTo>
                        <a:pt x="230" y="54"/>
                      </a:lnTo>
                      <a:lnTo>
                        <a:pt x="230" y="46"/>
                      </a:lnTo>
                      <a:lnTo>
                        <a:pt x="230" y="46"/>
                      </a:lnTo>
                      <a:lnTo>
                        <a:pt x="230" y="36"/>
                      </a:lnTo>
                      <a:lnTo>
                        <a:pt x="227" y="28"/>
                      </a:lnTo>
                      <a:lnTo>
                        <a:pt x="223" y="20"/>
                      </a:lnTo>
                      <a:lnTo>
                        <a:pt x="218" y="13"/>
                      </a:lnTo>
                      <a:lnTo>
                        <a:pt x="211" y="8"/>
                      </a:lnTo>
                      <a:lnTo>
                        <a:pt x="203" y="4"/>
                      </a:lnTo>
                      <a:lnTo>
                        <a:pt x="194" y="1"/>
                      </a:lnTo>
                      <a:lnTo>
                        <a:pt x="186" y="0"/>
                      </a:lnTo>
                      <a:lnTo>
                        <a:pt x="1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10" name="Group 9">
              <a:extLst>
                <a:ext uri="{FF2B5EF4-FFF2-40B4-BE49-F238E27FC236}">
                  <a16:creationId xmlns:a16="http://schemas.microsoft.com/office/drawing/2014/main" id="{57D306F9-5700-7167-FD36-A4147FE1280E}"/>
                </a:ext>
              </a:extLst>
            </p:cNvPr>
            <p:cNvGrpSpPr/>
            <p:nvPr/>
          </p:nvGrpSpPr>
          <p:grpSpPr>
            <a:xfrm>
              <a:off x="1719674" y="2093774"/>
              <a:ext cx="1785469" cy="809808"/>
              <a:chOff x="2229304" y="2273771"/>
              <a:chExt cx="1785469" cy="809808"/>
            </a:xfrm>
          </p:grpSpPr>
          <p:grpSp>
            <p:nvGrpSpPr>
              <p:cNvPr id="3" name="Group 2">
                <a:extLst>
                  <a:ext uri="{FF2B5EF4-FFF2-40B4-BE49-F238E27FC236}">
                    <a16:creationId xmlns:a16="http://schemas.microsoft.com/office/drawing/2014/main" id="{1D50F8B0-9BE0-1D21-DB9A-A47669567CD8}"/>
                  </a:ext>
                </a:extLst>
              </p:cNvPr>
              <p:cNvGrpSpPr/>
              <p:nvPr/>
            </p:nvGrpSpPr>
            <p:grpSpPr>
              <a:xfrm>
                <a:off x="2229304" y="2273771"/>
                <a:ext cx="1785469" cy="809808"/>
                <a:chOff x="2229304" y="2273771"/>
                <a:chExt cx="1785469" cy="809808"/>
              </a:xfrm>
            </p:grpSpPr>
            <p:sp>
              <p:nvSpPr>
                <p:cNvPr id="239" name="TextBox 238">
                  <a:extLst>
                    <a:ext uri="{FF2B5EF4-FFF2-40B4-BE49-F238E27FC236}">
                      <a16:creationId xmlns:a16="http://schemas.microsoft.com/office/drawing/2014/main" id="{FC5906F3-91A0-B9D6-E107-FA34C8873CC6}"/>
                    </a:ext>
                  </a:extLst>
                </p:cNvPr>
                <p:cNvSpPr txBox="1"/>
                <p:nvPr/>
              </p:nvSpPr>
              <p:spPr>
                <a:xfrm>
                  <a:off x="2229304" y="2273771"/>
                  <a:ext cx="1785469" cy="23494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VA</a:t>
                  </a:r>
                </a:p>
              </p:txBody>
            </p:sp>
            <p:grpSp>
              <p:nvGrpSpPr>
                <p:cNvPr id="240" name="Group 239">
                  <a:extLst>
                    <a:ext uri="{FF2B5EF4-FFF2-40B4-BE49-F238E27FC236}">
                      <a16:creationId xmlns:a16="http://schemas.microsoft.com/office/drawing/2014/main" id="{0523D78E-4E66-921D-7E97-0DFC431E15C4}"/>
                    </a:ext>
                  </a:extLst>
                </p:cNvPr>
                <p:cNvGrpSpPr/>
                <p:nvPr/>
              </p:nvGrpSpPr>
              <p:grpSpPr>
                <a:xfrm>
                  <a:off x="2821984" y="2516133"/>
                  <a:ext cx="600286" cy="567446"/>
                  <a:chOff x="8512125" y="3341406"/>
                  <a:chExt cx="554093" cy="552548"/>
                </a:xfrm>
              </p:grpSpPr>
              <p:sp>
                <p:nvSpPr>
                  <p:cNvPr id="286" name="Freeform 98">
                    <a:extLst>
                      <a:ext uri="{FF2B5EF4-FFF2-40B4-BE49-F238E27FC236}">
                        <a16:creationId xmlns:a16="http://schemas.microsoft.com/office/drawing/2014/main" id="{F4A1F3EC-A492-E9C1-C7CD-E123DFDC8FEA}"/>
                      </a:ext>
                    </a:extLst>
                  </p:cNvPr>
                  <p:cNvSpPr/>
                  <p:nvPr/>
                </p:nvSpPr>
                <p:spPr>
                  <a:xfrm rot="10800000">
                    <a:off x="8536013"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87" name="Freeform 97">
                    <a:extLst>
                      <a:ext uri="{FF2B5EF4-FFF2-40B4-BE49-F238E27FC236}">
                        <a16:creationId xmlns:a16="http://schemas.microsoft.com/office/drawing/2014/main" id="{609C06D2-4F97-E2A9-F68D-8DD7CF27F883}"/>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sp>
            <p:nvSpPr>
              <p:cNvPr id="241" name="Freeform 127">
                <a:extLst>
                  <a:ext uri="{FF2B5EF4-FFF2-40B4-BE49-F238E27FC236}">
                    <a16:creationId xmlns:a16="http://schemas.microsoft.com/office/drawing/2014/main" id="{63785D61-0C2E-7DA2-1A9E-FA1A0BEE9D92}"/>
                  </a:ext>
                </a:extLst>
              </p:cNvPr>
              <p:cNvSpPr>
                <a:spLocks/>
              </p:cNvSpPr>
              <p:nvPr/>
            </p:nvSpPr>
            <p:spPr bwMode="auto">
              <a:xfrm rot="10800000">
                <a:off x="2995638" y="2684894"/>
                <a:ext cx="242698" cy="231596"/>
              </a:xfrm>
              <a:custGeom>
                <a:avLst/>
                <a:gdLst>
                  <a:gd name="T0" fmla="*/ 297 w 301"/>
                  <a:gd name="T1" fmla="*/ 97 h 302"/>
                  <a:gd name="T2" fmla="*/ 204 w 301"/>
                  <a:gd name="T3" fmla="*/ 97 h 302"/>
                  <a:gd name="T4" fmla="*/ 204 w 301"/>
                  <a:gd name="T5" fmla="*/ 4 h 302"/>
                  <a:gd name="T6" fmla="*/ 204 w 301"/>
                  <a:gd name="T7" fmla="*/ 4 h 302"/>
                  <a:gd name="T8" fmla="*/ 203 w 301"/>
                  <a:gd name="T9" fmla="*/ 1 h 302"/>
                  <a:gd name="T10" fmla="*/ 199 w 301"/>
                  <a:gd name="T11" fmla="*/ 0 h 302"/>
                  <a:gd name="T12" fmla="*/ 102 w 301"/>
                  <a:gd name="T13" fmla="*/ 0 h 302"/>
                  <a:gd name="T14" fmla="*/ 102 w 301"/>
                  <a:gd name="T15" fmla="*/ 0 h 302"/>
                  <a:gd name="T16" fmla="*/ 98 w 301"/>
                  <a:gd name="T17" fmla="*/ 1 h 302"/>
                  <a:gd name="T18" fmla="*/ 97 w 301"/>
                  <a:gd name="T19" fmla="*/ 4 h 302"/>
                  <a:gd name="T20" fmla="*/ 97 w 301"/>
                  <a:gd name="T21" fmla="*/ 97 h 302"/>
                  <a:gd name="T22" fmla="*/ 4 w 301"/>
                  <a:gd name="T23" fmla="*/ 97 h 302"/>
                  <a:gd name="T24" fmla="*/ 4 w 301"/>
                  <a:gd name="T25" fmla="*/ 97 h 302"/>
                  <a:gd name="T26" fmla="*/ 1 w 301"/>
                  <a:gd name="T27" fmla="*/ 98 h 302"/>
                  <a:gd name="T28" fmla="*/ 0 w 301"/>
                  <a:gd name="T29" fmla="*/ 102 h 302"/>
                  <a:gd name="T30" fmla="*/ 0 w 301"/>
                  <a:gd name="T31" fmla="*/ 199 h 302"/>
                  <a:gd name="T32" fmla="*/ 0 w 301"/>
                  <a:gd name="T33" fmla="*/ 199 h 302"/>
                  <a:gd name="T34" fmla="*/ 1 w 301"/>
                  <a:gd name="T35" fmla="*/ 203 h 302"/>
                  <a:gd name="T36" fmla="*/ 4 w 301"/>
                  <a:gd name="T37" fmla="*/ 204 h 302"/>
                  <a:gd name="T38" fmla="*/ 97 w 301"/>
                  <a:gd name="T39" fmla="*/ 204 h 302"/>
                  <a:gd name="T40" fmla="*/ 97 w 301"/>
                  <a:gd name="T41" fmla="*/ 297 h 302"/>
                  <a:gd name="T42" fmla="*/ 97 w 301"/>
                  <a:gd name="T43" fmla="*/ 297 h 302"/>
                  <a:gd name="T44" fmla="*/ 98 w 301"/>
                  <a:gd name="T45" fmla="*/ 301 h 302"/>
                  <a:gd name="T46" fmla="*/ 102 w 301"/>
                  <a:gd name="T47" fmla="*/ 302 h 302"/>
                  <a:gd name="T48" fmla="*/ 199 w 301"/>
                  <a:gd name="T49" fmla="*/ 302 h 302"/>
                  <a:gd name="T50" fmla="*/ 199 w 301"/>
                  <a:gd name="T51" fmla="*/ 302 h 302"/>
                  <a:gd name="T52" fmla="*/ 203 w 301"/>
                  <a:gd name="T53" fmla="*/ 301 h 302"/>
                  <a:gd name="T54" fmla="*/ 204 w 301"/>
                  <a:gd name="T55" fmla="*/ 297 h 302"/>
                  <a:gd name="T56" fmla="*/ 204 w 301"/>
                  <a:gd name="T57" fmla="*/ 204 h 302"/>
                  <a:gd name="T58" fmla="*/ 297 w 301"/>
                  <a:gd name="T59" fmla="*/ 204 h 302"/>
                  <a:gd name="T60" fmla="*/ 297 w 301"/>
                  <a:gd name="T61" fmla="*/ 204 h 302"/>
                  <a:gd name="T62" fmla="*/ 299 w 301"/>
                  <a:gd name="T63" fmla="*/ 203 h 302"/>
                  <a:gd name="T64" fmla="*/ 301 w 301"/>
                  <a:gd name="T65" fmla="*/ 199 h 302"/>
                  <a:gd name="T66" fmla="*/ 301 w 301"/>
                  <a:gd name="T67" fmla="*/ 102 h 302"/>
                  <a:gd name="T68" fmla="*/ 301 w 301"/>
                  <a:gd name="T69" fmla="*/ 102 h 302"/>
                  <a:gd name="T70" fmla="*/ 299 w 301"/>
                  <a:gd name="T71" fmla="*/ 98 h 302"/>
                  <a:gd name="T72" fmla="*/ 297 w 301"/>
                  <a:gd name="T73" fmla="*/ 97 h 302"/>
                  <a:gd name="T74" fmla="*/ 297 w 301"/>
                  <a:gd name="T75" fmla="*/ 9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302">
                    <a:moveTo>
                      <a:pt x="297" y="97"/>
                    </a:moveTo>
                    <a:lnTo>
                      <a:pt x="204" y="97"/>
                    </a:lnTo>
                    <a:lnTo>
                      <a:pt x="204" y="4"/>
                    </a:lnTo>
                    <a:lnTo>
                      <a:pt x="204" y="4"/>
                    </a:lnTo>
                    <a:lnTo>
                      <a:pt x="203" y="1"/>
                    </a:lnTo>
                    <a:lnTo>
                      <a:pt x="199" y="0"/>
                    </a:lnTo>
                    <a:lnTo>
                      <a:pt x="102" y="0"/>
                    </a:lnTo>
                    <a:lnTo>
                      <a:pt x="102" y="0"/>
                    </a:lnTo>
                    <a:lnTo>
                      <a:pt x="98" y="1"/>
                    </a:lnTo>
                    <a:lnTo>
                      <a:pt x="97" y="4"/>
                    </a:lnTo>
                    <a:lnTo>
                      <a:pt x="97" y="97"/>
                    </a:lnTo>
                    <a:lnTo>
                      <a:pt x="4" y="97"/>
                    </a:lnTo>
                    <a:lnTo>
                      <a:pt x="4" y="97"/>
                    </a:lnTo>
                    <a:lnTo>
                      <a:pt x="1" y="98"/>
                    </a:lnTo>
                    <a:lnTo>
                      <a:pt x="0" y="102"/>
                    </a:lnTo>
                    <a:lnTo>
                      <a:pt x="0" y="199"/>
                    </a:lnTo>
                    <a:lnTo>
                      <a:pt x="0" y="199"/>
                    </a:lnTo>
                    <a:lnTo>
                      <a:pt x="1" y="203"/>
                    </a:lnTo>
                    <a:lnTo>
                      <a:pt x="4" y="204"/>
                    </a:lnTo>
                    <a:lnTo>
                      <a:pt x="97" y="204"/>
                    </a:lnTo>
                    <a:lnTo>
                      <a:pt x="97" y="297"/>
                    </a:lnTo>
                    <a:lnTo>
                      <a:pt x="97" y="297"/>
                    </a:lnTo>
                    <a:lnTo>
                      <a:pt x="98" y="301"/>
                    </a:lnTo>
                    <a:lnTo>
                      <a:pt x="102" y="302"/>
                    </a:lnTo>
                    <a:lnTo>
                      <a:pt x="199" y="302"/>
                    </a:lnTo>
                    <a:lnTo>
                      <a:pt x="199" y="302"/>
                    </a:lnTo>
                    <a:lnTo>
                      <a:pt x="203" y="301"/>
                    </a:lnTo>
                    <a:lnTo>
                      <a:pt x="204" y="297"/>
                    </a:lnTo>
                    <a:lnTo>
                      <a:pt x="204" y="204"/>
                    </a:lnTo>
                    <a:lnTo>
                      <a:pt x="297" y="204"/>
                    </a:lnTo>
                    <a:lnTo>
                      <a:pt x="297" y="204"/>
                    </a:lnTo>
                    <a:lnTo>
                      <a:pt x="299" y="203"/>
                    </a:lnTo>
                    <a:lnTo>
                      <a:pt x="301" y="199"/>
                    </a:lnTo>
                    <a:lnTo>
                      <a:pt x="301" y="102"/>
                    </a:lnTo>
                    <a:lnTo>
                      <a:pt x="301" y="102"/>
                    </a:lnTo>
                    <a:lnTo>
                      <a:pt x="299" y="98"/>
                    </a:lnTo>
                    <a:lnTo>
                      <a:pt x="297" y="97"/>
                    </a:lnTo>
                    <a:lnTo>
                      <a:pt x="297" y="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6" name="Group 5">
              <a:extLst>
                <a:ext uri="{FF2B5EF4-FFF2-40B4-BE49-F238E27FC236}">
                  <a16:creationId xmlns:a16="http://schemas.microsoft.com/office/drawing/2014/main" id="{5B681741-E9DA-07E3-8C2F-377D4B75AAB6}"/>
                </a:ext>
              </a:extLst>
            </p:cNvPr>
            <p:cNvGrpSpPr/>
            <p:nvPr/>
          </p:nvGrpSpPr>
          <p:grpSpPr>
            <a:xfrm>
              <a:off x="3643032" y="5111613"/>
              <a:ext cx="1317430" cy="958985"/>
              <a:chOff x="3643032" y="5111613"/>
              <a:chExt cx="1317430" cy="958985"/>
            </a:xfrm>
          </p:grpSpPr>
          <p:sp>
            <p:nvSpPr>
              <p:cNvPr id="199" name="TextBox 198">
                <a:extLst>
                  <a:ext uri="{FF2B5EF4-FFF2-40B4-BE49-F238E27FC236}">
                    <a16:creationId xmlns:a16="http://schemas.microsoft.com/office/drawing/2014/main" id="{0368EEEE-2F51-D857-2F0A-9A16FA295D4F}"/>
                  </a:ext>
                </a:extLst>
              </p:cNvPr>
              <p:cNvSpPr txBox="1"/>
              <p:nvPr/>
            </p:nvSpPr>
            <p:spPr>
              <a:xfrm>
                <a:off x="3643032" y="5694681"/>
                <a:ext cx="1317430" cy="37591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HHS Office of the Secretary</a:t>
                </a:r>
              </a:p>
            </p:txBody>
          </p:sp>
          <p:sp>
            <p:nvSpPr>
              <p:cNvPr id="463" name="Freeform 462">
                <a:extLst>
                  <a:ext uri="{FF2B5EF4-FFF2-40B4-BE49-F238E27FC236}">
                    <a16:creationId xmlns:a16="http://schemas.microsoft.com/office/drawing/2014/main" id="{3DCDBCBA-CACC-1873-5727-0D7650D813C1}"/>
                  </a:ext>
                </a:extLst>
              </p:cNvPr>
              <p:cNvSpPr/>
              <p:nvPr/>
            </p:nvSpPr>
            <p:spPr>
              <a:xfrm rot="10800000">
                <a:off x="4053881" y="5163834"/>
                <a:ext cx="523068" cy="494638"/>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4" name="Freeform 463">
                <a:extLst>
                  <a:ext uri="{FF2B5EF4-FFF2-40B4-BE49-F238E27FC236}">
                    <a16:creationId xmlns:a16="http://schemas.microsoft.com/office/drawing/2014/main" id="{83B16476-0D49-F291-940F-5D14B46A9CF3}"/>
                  </a:ext>
                </a:extLst>
              </p:cNvPr>
              <p:cNvSpPr/>
              <p:nvPr/>
            </p:nvSpPr>
            <p:spPr>
              <a:xfrm rot="10800000">
                <a:off x="4028001" y="5111613"/>
                <a:ext cx="600288" cy="567445"/>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201" name="Graphic 4">
                <a:extLst>
                  <a:ext uri="{FF2B5EF4-FFF2-40B4-BE49-F238E27FC236}">
                    <a16:creationId xmlns:a16="http://schemas.microsoft.com/office/drawing/2014/main" id="{23E9DD20-52CC-AD88-6808-391A95953422}"/>
                  </a:ext>
                </a:extLst>
              </p:cNvPr>
              <p:cNvGrpSpPr/>
              <p:nvPr/>
            </p:nvGrpSpPr>
            <p:grpSpPr>
              <a:xfrm>
                <a:off x="4182944" y="5236403"/>
                <a:ext cx="277602" cy="258062"/>
                <a:chOff x="2637127" y="996702"/>
                <a:chExt cx="208311" cy="204287"/>
              </a:xfrm>
              <a:solidFill>
                <a:schemeClr val="accent3"/>
              </a:solidFill>
            </p:grpSpPr>
            <p:sp>
              <p:nvSpPr>
                <p:cNvPr id="460" name="Graphic 4">
                  <a:extLst>
                    <a:ext uri="{FF2B5EF4-FFF2-40B4-BE49-F238E27FC236}">
                      <a16:creationId xmlns:a16="http://schemas.microsoft.com/office/drawing/2014/main" id="{89C938A1-2C9B-2A7E-15F4-D7E64AE26439}"/>
                    </a:ext>
                  </a:extLst>
                </p:cNvPr>
                <p:cNvSpPr/>
                <p:nvPr/>
              </p:nvSpPr>
              <p:spPr>
                <a:xfrm>
                  <a:off x="2647989" y="1084801"/>
                  <a:ext cx="187225" cy="39580"/>
                </a:xfrm>
                <a:custGeom>
                  <a:avLst/>
                  <a:gdLst>
                    <a:gd name="connsiteX0" fmla="*/ 5751 w 187225"/>
                    <a:gd name="connsiteY0" fmla="*/ 39581 h 39580"/>
                    <a:gd name="connsiteX1" fmla="*/ 180835 w 187225"/>
                    <a:gd name="connsiteY1" fmla="*/ 39581 h 39580"/>
                    <a:gd name="connsiteX2" fmla="*/ 187225 w 187225"/>
                    <a:gd name="connsiteY2" fmla="*/ 33197 h 39580"/>
                    <a:gd name="connsiteX3" fmla="*/ 180835 w 187225"/>
                    <a:gd name="connsiteY3" fmla="*/ 26813 h 39580"/>
                    <a:gd name="connsiteX4" fmla="*/ 152719 w 187225"/>
                    <a:gd name="connsiteY4" fmla="*/ 26813 h 39580"/>
                    <a:gd name="connsiteX5" fmla="*/ 152719 w 187225"/>
                    <a:gd name="connsiteY5" fmla="*/ 6384 h 39580"/>
                    <a:gd name="connsiteX6" fmla="*/ 146330 w 187225"/>
                    <a:gd name="connsiteY6" fmla="*/ 0 h 39580"/>
                    <a:gd name="connsiteX7" fmla="*/ 139940 w 187225"/>
                    <a:gd name="connsiteY7" fmla="*/ 6384 h 39580"/>
                    <a:gd name="connsiteX8" fmla="*/ 139940 w 187225"/>
                    <a:gd name="connsiteY8" fmla="*/ 26813 h 39580"/>
                    <a:gd name="connsiteX9" fmla="*/ 117575 w 187225"/>
                    <a:gd name="connsiteY9" fmla="*/ 26813 h 39580"/>
                    <a:gd name="connsiteX10" fmla="*/ 117575 w 187225"/>
                    <a:gd name="connsiteY10" fmla="*/ 6384 h 39580"/>
                    <a:gd name="connsiteX11" fmla="*/ 111185 w 187225"/>
                    <a:gd name="connsiteY11" fmla="*/ 0 h 39580"/>
                    <a:gd name="connsiteX12" fmla="*/ 104795 w 187225"/>
                    <a:gd name="connsiteY12" fmla="*/ 6384 h 39580"/>
                    <a:gd name="connsiteX13" fmla="*/ 104795 w 187225"/>
                    <a:gd name="connsiteY13" fmla="*/ 26813 h 39580"/>
                    <a:gd name="connsiteX14" fmla="*/ 82430 w 187225"/>
                    <a:gd name="connsiteY14" fmla="*/ 26813 h 39580"/>
                    <a:gd name="connsiteX15" fmla="*/ 82430 w 187225"/>
                    <a:gd name="connsiteY15" fmla="*/ 6384 h 39580"/>
                    <a:gd name="connsiteX16" fmla="*/ 76040 w 187225"/>
                    <a:gd name="connsiteY16" fmla="*/ 0 h 39580"/>
                    <a:gd name="connsiteX17" fmla="*/ 69650 w 187225"/>
                    <a:gd name="connsiteY17" fmla="*/ 6384 h 39580"/>
                    <a:gd name="connsiteX18" fmla="*/ 69650 w 187225"/>
                    <a:gd name="connsiteY18" fmla="*/ 26813 h 39580"/>
                    <a:gd name="connsiteX19" fmla="*/ 47285 w 187225"/>
                    <a:gd name="connsiteY19" fmla="*/ 26813 h 39580"/>
                    <a:gd name="connsiteX20" fmla="*/ 47285 w 187225"/>
                    <a:gd name="connsiteY20" fmla="*/ 6384 h 39580"/>
                    <a:gd name="connsiteX21" fmla="*/ 40896 w 187225"/>
                    <a:gd name="connsiteY21" fmla="*/ 0 h 39580"/>
                    <a:gd name="connsiteX22" fmla="*/ 34506 w 187225"/>
                    <a:gd name="connsiteY22" fmla="*/ 6384 h 39580"/>
                    <a:gd name="connsiteX23" fmla="*/ 34506 w 187225"/>
                    <a:gd name="connsiteY23" fmla="*/ 26813 h 39580"/>
                    <a:gd name="connsiteX24" fmla="*/ 6390 w 187225"/>
                    <a:gd name="connsiteY24" fmla="*/ 26813 h 39580"/>
                    <a:gd name="connsiteX25" fmla="*/ 0 w 187225"/>
                    <a:gd name="connsiteY25" fmla="*/ 33197 h 39580"/>
                    <a:gd name="connsiteX26" fmla="*/ 5751 w 187225"/>
                    <a:gd name="connsiteY26" fmla="*/ 39581 h 3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7225" h="39580">
                      <a:moveTo>
                        <a:pt x="5751" y="39581"/>
                      </a:moveTo>
                      <a:lnTo>
                        <a:pt x="180835" y="39581"/>
                      </a:lnTo>
                      <a:cubicBezTo>
                        <a:pt x="184669" y="39581"/>
                        <a:pt x="187225" y="37027"/>
                        <a:pt x="187225" y="33197"/>
                      </a:cubicBezTo>
                      <a:cubicBezTo>
                        <a:pt x="187225" y="29366"/>
                        <a:pt x="184669" y="26813"/>
                        <a:pt x="180835" y="26813"/>
                      </a:cubicBezTo>
                      <a:lnTo>
                        <a:pt x="152719" y="26813"/>
                      </a:lnTo>
                      <a:lnTo>
                        <a:pt x="152719" y="6384"/>
                      </a:lnTo>
                      <a:cubicBezTo>
                        <a:pt x="152719" y="2554"/>
                        <a:pt x="150164" y="0"/>
                        <a:pt x="146330" y="0"/>
                      </a:cubicBezTo>
                      <a:cubicBezTo>
                        <a:pt x="142496" y="0"/>
                        <a:pt x="139940" y="2554"/>
                        <a:pt x="139940" y="6384"/>
                      </a:cubicBezTo>
                      <a:lnTo>
                        <a:pt x="139940" y="26813"/>
                      </a:lnTo>
                      <a:lnTo>
                        <a:pt x="117575" y="26813"/>
                      </a:lnTo>
                      <a:lnTo>
                        <a:pt x="117575" y="6384"/>
                      </a:lnTo>
                      <a:cubicBezTo>
                        <a:pt x="117575" y="2554"/>
                        <a:pt x="115019" y="0"/>
                        <a:pt x="111185" y="0"/>
                      </a:cubicBezTo>
                      <a:cubicBezTo>
                        <a:pt x="107351" y="0"/>
                        <a:pt x="104795" y="2554"/>
                        <a:pt x="104795" y="6384"/>
                      </a:cubicBezTo>
                      <a:lnTo>
                        <a:pt x="104795" y="26813"/>
                      </a:lnTo>
                      <a:lnTo>
                        <a:pt x="82430" y="26813"/>
                      </a:lnTo>
                      <a:lnTo>
                        <a:pt x="82430" y="6384"/>
                      </a:lnTo>
                      <a:cubicBezTo>
                        <a:pt x="82430" y="2554"/>
                        <a:pt x="79874" y="0"/>
                        <a:pt x="76040" y="0"/>
                      </a:cubicBezTo>
                      <a:cubicBezTo>
                        <a:pt x="72206" y="0"/>
                        <a:pt x="69650" y="2554"/>
                        <a:pt x="69650" y="6384"/>
                      </a:cubicBezTo>
                      <a:lnTo>
                        <a:pt x="69650" y="26813"/>
                      </a:lnTo>
                      <a:lnTo>
                        <a:pt x="47285" y="26813"/>
                      </a:lnTo>
                      <a:lnTo>
                        <a:pt x="47285" y="6384"/>
                      </a:lnTo>
                      <a:cubicBezTo>
                        <a:pt x="47285" y="2554"/>
                        <a:pt x="44730" y="0"/>
                        <a:pt x="40896" y="0"/>
                      </a:cubicBezTo>
                      <a:cubicBezTo>
                        <a:pt x="37062" y="0"/>
                        <a:pt x="34506" y="2554"/>
                        <a:pt x="34506" y="6384"/>
                      </a:cubicBezTo>
                      <a:lnTo>
                        <a:pt x="34506" y="26813"/>
                      </a:lnTo>
                      <a:lnTo>
                        <a:pt x="6390" y="26813"/>
                      </a:lnTo>
                      <a:cubicBezTo>
                        <a:pt x="2556" y="26813"/>
                        <a:pt x="0" y="29366"/>
                        <a:pt x="0" y="33197"/>
                      </a:cubicBezTo>
                      <a:cubicBezTo>
                        <a:pt x="0" y="37027"/>
                        <a:pt x="2556" y="39581"/>
                        <a:pt x="5751" y="39581"/>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1" name="Graphic 4">
                  <a:extLst>
                    <a:ext uri="{FF2B5EF4-FFF2-40B4-BE49-F238E27FC236}">
                      <a16:creationId xmlns:a16="http://schemas.microsoft.com/office/drawing/2014/main" id="{77BBA30E-21F2-0E3E-30F4-34F94B0F221D}"/>
                    </a:ext>
                  </a:extLst>
                </p:cNvPr>
                <p:cNvSpPr/>
                <p:nvPr/>
              </p:nvSpPr>
              <p:spPr>
                <a:xfrm>
                  <a:off x="2668437" y="996702"/>
                  <a:ext cx="145690" cy="81714"/>
                </a:xfrm>
                <a:custGeom>
                  <a:avLst/>
                  <a:gdLst>
                    <a:gd name="connsiteX0" fmla="*/ 6390 w 145690"/>
                    <a:gd name="connsiteY0" fmla="*/ 81715 h 81714"/>
                    <a:gd name="connsiteX1" fmla="*/ 139301 w 145690"/>
                    <a:gd name="connsiteY1" fmla="*/ 81715 h 81714"/>
                    <a:gd name="connsiteX2" fmla="*/ 145690 w 145690"/>
                    <a:gd name="connsiteY2" fmla="*/ 75331 h 81714"/>
                    <a:gd name="connsiteX3" fmla="*/ 139301 w 145690"/>
                    <a:gd name="connsiteY3" fmla="*/ 68947 h 81714"/>
                    <a:gd name="connsiteX4" fmla="*/ 130994 w 145690"/>
                    <a:gd name="connsiteY4" fmla="*/ 68947 h 81714"/>
                    <a:gd name="connsiteX5" fmla="*/ 79235 w 145690"/>
                    <a:gd name="connsiteY5" fmla="*/ 26813 h 81714"/>
                    <a:gd name="connsiteX6" fmla="*/ 79235 w 145690"/>
                    <a:gd name="connsiteY6" fmla="*/ 6384 h 81714"/>
                    <a:gd name="connsiteX7" fmla="*/ 72845 w 145690"/>
                    <a:gd name="connsiteY7" fmla="*/ 0 h 81714"/>
                    <a:gd name="connsiteX8" fmla="*/ 66455 w 145690"/>
                    <a:gd name="connsiteY8" fmla="*/ 6384 h 81714"/>
                    <a:gd name="connsiteX9" fmla="*/ 66455 w 145690"/>
                    <a:gd name="connsiteY9" fmla="*/ 26813 h 81714"/>
                    <a:gd name="connsiteX10" fmla="*/ 14697 w 145690"/>
                    <a:gd name="connsiteY10" fmla="*/ 68947 h 81714"/>
                    <a:gd name="connsiteX11" fmla="*/ 6390 w 145690"/>
                    <a:gd name="connsiteY11" fmla="*/ 68947 h 81714"/>
                    <a:gd name="connsiteX12" fmla="*/ 0 w 145690"/>
                    <a:gd name="connsiteY12" fmla="*/ 75331 h 81714"/>
                    <a:gd name="connsiteX13" fmla="*/ 6390 w 145690"/>
                    <a:gd name="connsiteY13" fmla="*/ 81715 h 81714"/>
                    <a:gd name="connsiteX14" fmla="*/ 6390 w 145690"/>
                    <a:gd name="connsiteY14" fmla="*/ 81715 h 81714"/>
                    <a:gd name="connsiteX15" fmla="*/ 72845 w 145690"/>
                    <a:gd name="connsiteY15" fmla="*/ 39581 h 81714"/>
                    <a:gd name="connsiteX16" fmla="*/ 117575 w 145690"/>
                    <a:gd name="connsiteY16" fmla="*/ 68947 h 81714"/>
                    <a:gd name="connsiteX17" fmla="*/ 28116 w 145690"/>
                    <a:gd name="connsiteY17" fmla="*/ 68947 h 81714"/>
                    <a:gd name="connsiteX18" fmla="*/ 72845 w 145690"/>
                    <a:gd name="connsiteY18" fmla="*/ 39581 h 81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5690" h="81714">
                      <a:moveTo>
                        <a:pt x="6390" y="81715"/>
                      </a:moveTo>
                      <a:lnTo>
                        <a:pt x="139301" y="81715"/>
                      </a:lnTo>
                      <a:cubicBezTo>
                        <a:pt x="143135" y="81715"/>
                        <a:pt x="145690" y="79161"/>
                        <a:pt x="145690" y="75331"/>
                      </a:cubicBezTo>
                      <a:cubicBezTo>
                        <a:pt x="145690" y="71501"/>
                        <a:pt x="143135" y="68947"/>
                        <a:pt x="139301" y="68947"/>
                      </a:cubicBezTo>
                      <a:lnTo>
                        <a:pt x="130994" y="68947"/>
                      </a:lnTo>
                      <a:cubicBezTo>
                        <a:pt x="123326" y="45965"/>
                        <a:pt x="103517" y="29366"/>
                        <a:pt x="79235" y="26813"/>
                      </a:cubicBezTo>
                      <a:lnTo>
                        <a:pt x="79235" y="6384"/>
                      </a:lnTo>
                      <a:cubicBezTo>
                        <a:pt x="79235" y="2554"/>
                        <a:pt x="76679" y="0"/>
                        <a:pt x="72845" y="0"/>
                      </a:cubicBezTo>
                      <a:cubicBezTo>
                        <a:pt x="69011" y="0"/>
                        <a:pt x="66455" y="2554"/>
                        <a:pt x="66455" y="6384"/>
                      </a:cubicBezTo>
                      <a:lnTo>
                        <a:pt x="66455" y="26813"/>
                      </a:lnTo>
                      <a:cubicBezTo>
                        <a:pt x="42174" y="29366"/>
                        <a:pt x="22365" y="45965"/>
                        <a:pt x="14697" y="68947"/>
                      </a:cubicBezTo>
                      <a:lnTo>
                        <a:pt x="6390" y="68947"/>
                      </a:lnTo>
                      <a:cubicBezTo>
                        <a:pt x="2556" y="68947"/>
                        <a:pt x="0" y="71501"/>
                        <a:pt x="0" y="75331"/>
                      </a:cubicBezTo>
                      <a:cubicBezTo>
                        <a:pt x="0" y="79161"/>
                        <a:pt x="2556" y="81715"/>
                        <a:pt x="6390" y="81715"/>
                      </a:cubicBezTo>
                      <a:lnTo>
                        <a:pt x="6390" y="81715"/>
                      </a:lnTo>
                      <a:close/>
                      <a:moveTo>
                        <a:pt x="72845" y="39581"/>
                      </a:moveTo>
                      <a:cubicBezTo>
                        <a:pt x="92015" y="39581"/>
                        <a:pt x="109907" y="51710"/>
                        <a:pt x="117575" y="68947"/>
                      </a:cubicBezTo>
                      <a:lnTo>
                        <a:pt x="28116" y="68947"/>
                      </a:lnTo>
                      <a:cubicBezTo>
                        <a:pt x="35784" y="51072"/>
                        <a:pt x="53036" y="39581"/>
                        <a:pt x="72845" y="39581"/>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2" name="Graphic 4">
                  <a:extLst>
                    <a:ext uri="{FF2B5EF4-FFF2-40B4-BE49-F238E27FC236}">
                      <a16:creationId xmlns:a16="http://schemas.microsoft.com/office/drawing/2014/main" id="{BA3D34D8-5FD3-DD24-6259-10F84B2DFE27}"/>
                    </a:ext>
                  </a:extLst>
                </p:cNvPr>
                <p:cNvSpPr/>
                <p:nvPr/>
              </p:nvSpPr>
              <p:spPr>
                <a:xfrm>
                  <a:off x="2637127" y="1131404"/>
                  <a:ext cx="208311" cy="69585"/>
                </a:xfrm>
                <a:custGeom>
                  <a:avLst/>
                  <a:gdLst>
                    <a:gd name="connsiteX0" fmla="*/ 201922 w 208311"/>
                    <a:gd name="connsiteY0" fmla="*/ 56817 h 69585"/>
                    <a:gd name="connsiteX1" fmla="*/ 185308 w 208311"/>
                    <a:gd name="connsiteY1" fmla="*/ 56817 h 69585"/>
                    <a:gd name="connsiteX2" fmla="*/ 185308 w 208311"/>
                    <a:gd name="connsiteY2" fmla="*/ 6384 h 69585"/>
                    <a:gd name="connsiteX3" fmla="*/ 178918 w 208311"/>
                    <a:gd name="connsiteY3" fmla="*/ 0 h 69585"/>
                    <a:gd name="connsiteX4" fmla="*/ 172528 w 208311"/>
                    <a:gd name="connsiteY4" fmla="*/ 6384 h 69585"/>
                    <a:gd name="connsiteX5" fmla="*/ 172528 w 208311"/>
                    <a:gd name="connsiteY5" fmla="*/ 56817 h 69585"/>
                    <a:gd name="connsiteX6" fmla="*/ 147607 w 208311"/>
                    <a:gd name="connsiteY6" fmla="*/ 56817 h 69585"/>
                    <a:gd name="connsiteX7" fmla="*/ 147607 w 208311"/>
                    <a:gd name="connsiteY7" fmla="*/ 6384 h 69585"/>
                    <a:gd name="connsiteX8" fmla="*/ 141217 w 208311"/>
                    <a:gd name="connsiteY8" fmla="*/ 0 h 69585"/>
                    <a:gd name="connsiteX9" fmla="*/ 134828 w 208311"/>
                    <a:gd name="connsiteY9" fmla="*/ 6384 h 69585"/>
                    <a:gd name="connsiteX10" fmla="*/ 134828 w 208311"/>
                    <a:gd name="connsiteY10" fmla="*/ 56817 h 69585"/>
                    <a:gd name="connsiteX11" fmla="*/ 109907 w 208311"/>
                    <a:gd name="connsiteY11" fmla="*/ 56817 h 69585"/>
                    <a:gd name="connsiteX12" fmla="*/ 109907 w 208311"/>
                    <a:gd name="connsiteY12" fmla="*/ 6384 h 69585"/>
                    <a:gd name="connsiteX13" fmla="*/ 103517 w 208311"/>
                    <a:gd name="connsiteY13" fmla="*/ 0 h 69585"/>
                    <a:gd name="connsiteX14" fmla="*/ 97127 w 208311"/>
                    <a:gd name="connsiteY14" fmla="*/ 6384 h 69585"/>
                    <a:gd name="connsiteX15" fmla="*/ 97127 w 208311"/>
                    <a:gd name="connsiteY15" fmla="*/ 56817 h 69585"/>
                    <a:gd name="connsiteX16" fmla="*/ 72206 w 208311"/>
                    <a:gd name="connsiteY16" fmla="*/ 56817 h 69585"/>
                    <a:gd name="connsiteX17" fmla="*/ 72206 w 208311"/>
                    <a:gd name="connsiteY17" fmla="*/ 6384 h 69585"/>
                    <a:gd name="connsiteX18" fmla="*/ 65816 w 208311"/>
                    <a:gd name="connsiteY18" fmla="*/ 0 h 69585"/>
                    <a:gd name="connsiteX19" fmla="*/ 59426 w 208311"/>
                    <a:gd name="connsiteY19" fmla="*/ 6384 h 69585"/>
                    <a:gd name="connsiteX20" fmla="*/ 59426 w 208311"/>
                    <a:gd name="connsiteY20" fmla="*/ 56817 h 69585"/>
                    <a:gd name="connsiteX21" fmla="*/ 34506 w 208311"/>
                    <a:gd name="connsiteY21" fmla="*/ 56817 h 69585"/>
                    <a:gd name="connsiteX22" fmla="*/ 34506 w 208311"/>
                    <a:gd name="connsiteY22" fmla="*/ 6384 h 69585"/>
                    <a:gd name="connsiteX23" fmla="*/ 28116 w 208311"/>
                    <a:gd name="connsiteY23" fmla="*/ 0 h 69585"/>
                    <a:gd name="connsiteX24" fmla="*/ 21726 w 208311"/>
                    <a:gd name="connsiteY24" fmla="*/ 6384 h 69585"/>
                    <a:gd name="connsiteX25" fmla="*/ 21726 w 208311"/>
                    <a:gd name="connsiteY25" fmla="*/ 56817 h 69585"/>
                    <a:gd name="connsiteX26" fmla="*/ 6390 w 208311"/>
                    <a:gd name="connsiteY26" fmla="*/ 56817 h 69585"/>
                    <a:gd name="connsiteX27" fmla="*/ 0 w 208311"/>
                    <a:gd name="connsiteY27" fmla="*/ 63201 h 69585"/>
                    <a:gd name="connsiteX28" fmla="*/ 6390 w 208311"/>
                    <a:gd name="connsiteY28" fmla="*/ 69585 h 69585"/>
                    <a:gd name="connsiteX29" fmla="*/ 201922 w 208311"/>
                    <a:gd name="connsiteY29" fmla="*/ 69585 h 69585"/>
                    <a:gd name="connsiteX30" fmla="*/ 208312 w 208311"/>
                    <a:gd name="connsiteY30" fmla="*/ 63201 h 69585"/>
                    <a:gd name="connsiteX31" fmla="*/ 201922 w 208311"/>
                    <a:gd name="connsiteY31" fmla="*/ 56817 h 69585"/>
                    <a:gd name="connsiteX32" fmla="*/ 201922 w 208311"/>
                    <a:gd name="connsiteY32" fmla="*/ 56817 h 69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8311" h="69585">
                      <a:moveTo>
                        <a:pt x="201922" y="56817"/>
                      </a:moveTo>
                      <a:lnTo>
                        <a:pt x="185308" y="56817"/>
                      </a:lnTo>
                      <a:lnTo>
                        <a:pt x="185308" y="6384"/>
                      </a:lnTo>
                      <a:cubicBezTo>
                        <a:pt x="185308" y="2554"/>
                        <a:pt x="182752" y="0"/>
                        <a:pt x="178918" y="0"/>
                      </a:cubicBezTo>
                      <a:cubicBezTo>
                        <a:pt x="175084" y="0"/>
                        <a:pt x="172528" y="2554"/>
                        <a:pt x="172528" y="6384"/>
                      </a:cubicBezTo>
                      <a:lnTo>
                        <a:pt x="172528" y="56817"/>
                      </a:lnTo>
                      <a:lnTo>
                        <a:pt x="147607" y="56817"/>
                      </a:lnTo>
                      <a:lnTo>
                        <a:pt x="147607" y="6384"/>
                      </a:lnTo>
                      <a:cubicBezTo>
                        <a:pt x="147607" y="2554"/>
                        <a:pt x="145051" y="0"/>
                        <a:pt x="141217" y="0"/>
                      </a:cubicBezTo>
                      <a:cubicBezTo>
                        <a:pt x="137384" y="0"/>
                        <a:pt x="134828" y="2554"/>
                        <a:pt x="134828" y="6384"/>
                      </a:cubicBezTo>
                      <a:lnTo>
                        <a:pt x="134828" y="56817"/>
                      </a:lnTo>
                      <a:lnTo>
                        <a:pt x="109907" y="56817"/>
                      </a:lnTo>
                      <a:lnTo>
                        <a:pt x="109907" y="6384"/>
                      </a:lnTo>
                      <a:cubicBezTo>
                        <a:pt x="109907" y="2554"/>
                        <a:pt x="107351" y="0"/>
                        <a:pt x="103517" y="0"/>
                      </a:cubicBezTo>
                      <a:cubicBezTo>
                        <a:pt x="99683" y="0"/>
                        <a:pt x="97127" y="2554"/>
                        <a:pt x="97127" y="6384"/>
                      </a:cubicBezTo>
                      <a:lnTo>
                        <a:pt x="97127" y="56817"/>
                      </a:lnTo>
                      <a:lnTo>
                        <a:pt x="72206" y="56817"/>
                      </a:lnTo>
                      <a:lnTo>
                        <a:pt x="72206" y="6384"/>
                      </a:lnTo>
                      <a:cubicBezTo>
                        <a:pt x="72206" y="2554"/>
                        <a:pt x="69650" y="0"/>
                        <a:pt x="65816" y="0"/>
                      </a:cubicBezTo>
                      <a:cubicBezTo>
                        <a:pt x="61982" y="0"/>
                        <a:pt x="59426" y="2554"/>
                        <a:pt x="59426" y="6384"/>
                      </a:cubicBezTo>
                      <a:lnTo>
                        <a:pt x="59426" y="56817"/>
                      </a:lnTo>
                      <a:lnTo>
                        <a:pt x="34506" y="56817"/>
                      </a:lnTo>
                      <a:lnTo>
                        <a:pt x="34506" y="6384"/>
                      </a:lnTo>
                      <a:cubicBezTo>
                        <a:pt x="34506" y="2554"/>
                        <a:pt x="31950" y="0"/>
                        <a:pt x="28116" y="0"/>
                      </a:cubicBezTo>
                      <a:cubicBezTo>
                        <a:pt x="24282" y="0"/>
                        <a:pt x="21726" y="2554"/>
                        <a:pt x="21726" y="6384"/>
                      </a:cubicBezTo>
                      <a:lnTo>
                        <a:pt x="21726" y="56817"/>
                      </a:lnTo>
                      <a:lnTo>
                        <a:pt x="6390" y="56817"/>
                      </a:lnTo>
                      <a:cubicBezTo>
                        <a:pt x="2556" y="56817"/>
                        <a:pt x="0" y="59371"/>
                        <a:pt x="0" y="63201"/>
                      </a:cubicBezTo>
                      <a:cubicBezTo>
                        <a:pt x="0" y="67032"/>
                        <a:pt x="2556" y="69585"/>
                        <a:pt x="6390" y="69585"/>
                      </a:cubicBezTo>
                      <a:lnTo>
                        <a:pt x="201922" y="69585"/>
                      </a:lnTo>
                      <a:cubicBezTo>
                        <a:pt x="205756" y="69585"/>
                        <a:pt x="208312" y="67032"/>
                        <a:pt x="208312" y="63201"/>
                      </a:cubicBezTo>
                      <a:cubicBezTo>
                        <a:pt x="208312" y="59371"/>
                        <a:pt x="205756" y="56817"/>
                        <a:pt x="201922" y="56817"/>
                      </a:cubicBezTo>
                      <a:lnTo>
                        <a:pt x="201922" y="56817"/>
                      </a:ln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221" name="Group 220">
              <a:extLst>
                <a:ext uri="{FF2B5EF4-FFF2-40B4-BE49-F238E27FC236}">
                  <a16:creationId xmlns:a16="http://schemas.microsoft.com/office/drawing/2014/main" id="{0D87E760-C897-9BE8-4503-818A92CC329F}"/>
                </a:ext>
              </a:extLst>
            </p:cNvPr>
            <p:cNvGrpSpPr/>
            <p:nvPr/>
          </p:nvGrpSpPr>
          <p:grpSpPr>
            <a:xfrm>
              <a:off x="2853068" y="1617639"/>
              <a:ext cx="1129716" cy="811867"/>
              <a:chOff x="2677976" y="4044795"/>
              <a:chExt cx="1191564" cy="903354"/>
            </a:xfrm>
          </p:grpSpPr>
          <p:sp>
            <p:nvSpPr>
              <p:cNvPr id="328" name="TextBox 327">
                <a:extLst>
                  <a:ext uri="{FF2B5EF4-FFF2-40B4-BE49-F238E27FC236}">
                    <a16:creationId xmlns:a16="http://schemas.microsoft.com/office/drawing/2014/main" id="{77E66C55-C8C9-F9AF-A098-C76590312437}"/>
                  </a:ext>
                </a:extLst>
              </p:cNvPr>
              <p:cNvSpPr txBox="1"/>
              <p:nvPr/>
            </p:nvSpPr>
            <p:spPr>
              <a:xfrm>
                <a:off x="2677976" y="4044795"/>
                <a:ext cx="1191564" cy="26142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ONC</a:t>
                </a:r>
              </a:p>
            </p:txBody>
          </p:sp>
          <p:grpSp>
            <p:nvGrpSpPr>
              <p:cNvPr id="329" name="Group 328">
                <a:extLst>
                  <a:ext uri="{FF2B5EF4-FFF2-40B4-BE49-F238E27FC236}">
                    <a16:creationId xmlns:a16="http://schemas.microsoft.com/office/drawing/2014/main" id="{CA5A83B4-12BB-41B7-ACD3-1FCE791B7D63}"/>
                  </a:ext>
                </a:extLst>
              </p:cNvPr>
              <p:cNvGrpSpPr/>
              <p:nvPr/>
            </p:nvGrpSpPr>
            <p:grpSpPr>
              <a:xfrm>
                <a:off x="2974060" y="4316763"/>
                <a:ext cx="633151" cy="631386"/>
                <a:chOff x="8512125" y="3341406"/>
                <a:chExt cx="554093" cy="552548"/>
              </a:xfrm>
            </p:grpSpPr>
            <p:sp>
              <p:nvSpPr>
                <p:cNvPr id="341" name="Freeform 340">
                  <a:extLst>
                    <a:ext uri="{FF2B5EF4-FFF2-40B4-BE49-F238E27FC236}">
                      <a16:creationId xmlns:a16="http://schemas.microsoft.com/office/drawing/2014/main" id="{42DF1FDE-59E8-BC80-0346-9183124A17D6}"/>
                    </a:ext>
                  </a:extLst>
                </p:cNvPr>
                <p:cNvSpPr/>
                <p:nvPr/>
              </p:nvSpPr>
              <p:spPr>
                <a:xfrm rot="10800000">
                  <a:off x="8563287" y="3397628"/>
                  <a:ext cx="444799" cy="443726"/>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4" name="Freeform 343">
                  <a:extLst>
                    <a:ext uri="{FF2B5EF4-FFF2-40B4-BE49-F238E27FC236}">
                      <a16:creationId xmlns:a16="http://schemas.microsoft.com/office/drawing/2014/main" id="{4E8FE40A-4328-1E8F-A8E5-C8F4DB39AF36}"/>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330" name="Group 329">
                <a:extLst>
                  <a:ext uri="{FF2B5EF4-FFF2-40B4-BE49-F238E27FC236}">
                    <a16:creationId xmlns:a16="http://schemas.microsoft.com/office/drawing/2014/main" id="{1CE63599-9CDD-B97F-074E-9C38D8FD1966}"/>
                  </a:ext>
                </a:extLst>
              </p:cNvPr>
              <p:cNvGrpSpPr/>
              <p:nvPr/>
            </p:nvGrpSpPr>
            <p:grpSpPr>
              <a:xfrm>
                <a:off x="3174392" y="4506717"/>
                <a:ext cx="222715" cy="273974"/>
                <a:chOff x="3566183" y="2600845"/>
                <a:chExt cx="376338" cy="462956"/>
              </a:xfrm>
            </p:grpSpPr>
            <p:sp>
              <p:nvSpPr>
                <p:cNvPr id="331" name="Freeform 213">
                  <a:extLst>
                    <a:ext uri="{FF2B5EF4-FFF2-40B4-BE49-F238E27FC236}">
                      <a16:creationId xmlns:a16="http://schemas.microsoft.com/office/drawing/2014/main" id="{69040A6F-7DDB-5E8A-E901-7FA124FCA7FC}"/>
                    </a:ext>
                  </a:extLst>
                </p:cNvPr>
                <p:cNvSpPr>
                  <a:spLocks/>
                </p:cNvSpPr>
                <p:nvPr/>
              </p:nvSpPr>
              <p:spPr bwMode="auto">
                <a:xfrm>
                  <a:off x="3566183" y="2600845"/>
                  <a:ext cx="376338" cy="122460"/>
                </a:xfrm>
                <a:custGeom>
                  <a:avLst/>
                  <a:gdLst>
                    <a:gd name="T0" fmla="*/ 126 w 251"/>
                    <a:gd name="T1" fmla="*/ 0 h 84"/>
                    <a:gd name="T2" fmla="*/ 126 w 251"/>
                    <a:gd name="T3" fmla="*/ 0 h 84"/>
                    <a:gd name="T4" fmla="*/ 104 w 251"/>
                    <a:gd name="T5" fmla="*/ 0 h 84"/>
                    <a:gd name="T6" fmla="*/ 81 w 251"/>
                    <a:gd name="T7" fmla="*/ 3 h 84"/>
                    <a:gd name="T8" fmla="*/ 59 w 251"/>
                    <a:gd name="T9" fmla="*/ 6 h 84"/>
                    <a:gd name="T10" fmla="*/ 40 w 251"/>
                    <a:gd name="T11" fmla="*/ 11 h 84"/>
                    <a:gd name="T12" fmla="*/ 24 w 251"/>
                    <a:gd name="T13" fmla="*/ 16 h 84"/>
                    <a:gd name="T14" fmla="*/ 11 w 251"/>
                    <a:gd name="T15" fmla="*/ 24 h 84"/>
                    <a:gd name="T16" fmla="*/ 7 w 251"/>
                    <a:gd name="T17" fmla="*/ 28 h 84"/>
                    <a:gd name="T18" fmla="*/ 3 w 251"/>
                    <a:gd name="T19" fmla="*/ 32 h 84"/>
                    <a:gd name="T20" fmla="*/ 1 w 251"/>
                    <a:gd name="T21" fmla="*/ 36 h 84"/>
                    <a:gd name="T22" fmla="*/ 0 w 251"/>
                    <a:gd name="T23" fmla="*/ 42 h 84"/>
                    <a:gd name="T24" fmla="*/ 0 w 251"/>
                    <a:gd name="T25" fmla="*/ 42 h 84"/>
                    <a:gd name="T26" fmla="*/ 1 w 251"/>
                    <a:gd name="T27" fmla="*/ 47 h 84"/>
                    <a:gd name="T28" fmla="*/ 3 w 251"/>
                    <a:gd name="T29" fmla="*/ 51 h 84"/>
                    <a:gd name="T30" fmla="*/ 7 w 251"/>
                    <a:gd name="T31" fmla="*/ 55 h 84"/>
                    <a:gd name="T32" fmla="*/ 11 w 251"/>
                    <a:gd name="T33" fmla="*/ 59 h 84"/>
                    <a:gd name="T34" fmla="*/ 24 w 251"/>
                    <a:gd name="T35" fmla="*/ 67 h 84"/>
                    <a:gd name="T36" fmla="*/ 40 w 251"/>
                    <a:gd name="T37" fmla="*/ 73 h 84"/>
                    <a:gd name="T38" fmla="*/ 59 w 251"/>
                    <a:gd name="T39" fmla="*/ 78 h 84"/>
                    <a:gd name="T40" fmla="*/ 81 w 251"/>
                    <a:gd name="T41" fmla="*/ 81 h 84"/>
                    <a:gd name="T42" fmla="*/ 104 w 251"/>
                    <a:gd name="T43" fmla="*/ 84 h 84"/>
                    <a:gd name="T44" fmla="*/ 126 w 251"/>
                    <a:gd name="T45" fmla="*/ 84 h 84"/>
                    <a:gd name="T46" fmla="*/ 126 w 251"/>
                    <a:gd name="T47" fmla="*/ 84 h 84"/>
                    <a:gd name="T48" fmla="*/ 149 w 251"/>
                    <a:gd name="T49" fmla="*/ 84 h 84"/>
                    <a:gd name="T50" fmla="*/ 171 w 251"/>
                    <a:gd name="T51" fmla="*/ 81 h 84"/>
                    <a:gd name="T52" fmla="*/ 192 w 251"/>
                    <a:gd name="T53" fmla="*/ 78 h 84"/>
                    <a:gd name="T54" fmla="*/ 211 w 251"/>
                    <a:gd name="T55" fmla="*/ 73 h 84"/>
                    <a:gd name="T56" fmla="*/ 228 w 251"/>
                    <a:gd name="T57" fmla="*/ 67 h 84"/>
                    <a:gd name="T58" fmla="*/ 241 w 251"/>
                    <a:gd name="T59" fmla="*/ 59 h 84"/>
                    <a:gd name="T60" fmla="*/ 245 w 251"/>
                    <a:gd name="T61" fmla="*/ 55 h 84"/>
                    <a:gd name="T62" fmla="*/ 249 w 251"/>
                    <a:gd name="T63" fmla="*/ 51 h 84"/>
                    <a:gd name="T64" fmla="*/ 251 w 251"/>
                    <a:gd name="T65" fmla="*/ 47 h 84"/>
                    <a:gd name="T66" fmla="*/ 251 w 251"/>
                    <a:gd name="T67" fmla="*/ 42 h 84"/>
                    <a:gd name="T68" fmla="*/ 251 w 251"/>
                    <a:gd name="T69" fmla="*/ 42 h 84"/>
                    <a:gd name="T70" fmla="*/ 251 w 251"/>
                    <a:gd name="T71" fmla="*/ 36 h 84"/>
                    <a:gd name="T72" fmla="*/ 249 w 251"/>
                    <a:gd name="T73" fmla="*/ 32 h 84"/>
                    <a:gd name="T74" fmla="*/ 245 w 251"/>
                    <a:gd name="T75" fmla="*/ 28 h 84"/>
                    <a:gd name="T76" fmla="*/ 241 w 251"/>
                    <a:gd name="T77" fmla="*/ 24 h 84"/>
                    <a:gd name="T78" fmla="*/ 228 w 251"/>
                    <a:gd name="T79" fmla="*/ 16 h 84"/>
                    <a:gd name="T80" fmla="*/ 211 w 251"/>
                    <a:gd name="T81" fmla="*/ 11 h 84"/>
                    <a:gd name="T82" fmla="*/ 192 w 251"/>
                    <a:gd name="T83" fmla="*/ 6 h 84"/>
                    <a:gd name="T84" fmla="*/ 171 w 251"/>
                    <a:gd name="T85" fmla="*/ 3 h 84"/>
                    <a:gd name="T86" fmla="*/ 149 w 251"/>
                    <a:gd name="T87" fmla="*/ 0 h 84"/>
                    <a:gd name="T88" fmla="*/ 126 w 251"/>
                    <a:gd name="T89" fmla="*/ 0 h 84"/>
                    <a:gd name="T90" fmla="*/ 126 w 251"/>
                    <a:gd name="T9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84">
                      <a:moveTo>
                        <a:pt x="126" y="0"/>
                      </a:moveTo>
                      <a:lnTo>
                        <a:pt x="126" y="0"/>
                      </a:lnTo>
                      <a:lnTo>
                        <a:pt x="104" y="0"/>
                      </a:lnTo>
                      <a:lnTo>
                        <a:pt x="81" y="3"/>
                      </a:lnTo>
                      <a:lnTo>
                        <a:pt x="59" y="6"/>
                      </a:lnTo>
                      <a:lnTo>
                        <a:pt x="40" y="11"/>
                      </a:lnTo>
                      <a:lnTo>
                        <a:pt x="24" y="16"/>
                      </a:lnTo>
                      <a:lnTo>
                        <a:pt x="11" y="24"/>
                      </a:lnTo>
                      <a:lnTo>
                        <a:pt x="7" y="28"/>
                      </a:lnTo>
                      <a:lnTo>
                        <a:pt x="3" y="32"/>
                      </a:lnTo>
                      <a:lnTo>
                        <a:pt x="1" y="36"/>
                      </a:lnTo>
                      <a:lnTo>
                        <a:pt x="0" y="42"/>
                      </a:lnTo>
                      <a:lnTo>
                        <a:pt x="0" y="42"/>
                      </a:lnTo>
                      <a:lnTo>
                        <a:pt x="1" y="47"/>
                      </a:lnTo>
                      <a:lnTo>
                        <a:pt x="3" y="51"/>
                      </a:lnTo>
                      <a:lnTo>
                        <a:pt x="7" y="55"/>
                      </a:lnTo>
                      <a:lnTo>
                        <a:pt x="11" y="59"/>
                      </a:lnTo>
                      <a:lnTo>
                        <a:pt x="24" y="67"/>
                      </a:lnTo>
                      <a:lnTo>
                        <a:pt x="40" y="73"/>
                      </a:lnTo>
                      <a:lnTo>
                        <a:pt x="59" y="78"/>
                      </a:lnTo>
                      <a:lnTo>
                        <a:pt x="81" y="81"/>
                      </a:lnTo>
                      <a:lnTo>
                        <a:pt x="104" y="84"/>
                      </a:lnTo>
                      <a:lnTo>
                        <a:pt x="126" y="84"/>
                      </a:lnTo>
                      <a:lnTo>
                        <a:pt x="126" y="84"/>
                      </a:lnTo>
                      <a:lnTo>
                        <a:pt x="149" y="84"/>
                      </a:lnTo>
                      <a:lnTo>
                        <a:pt x="171" y="81"/>
                      </a:lnTo>
                      <a:lnTo>
                        <a:pt x="192" y="78"/>
                      </a:lnTo>
                      <a:lnTo>
                        <a:pt x="211" y="73"/>
                      </a:lnTo>
                      <a:lnTo>
                        <a:pt x="228" y="67"/>
                      </a:lnTo>
                      <a:lnTo>
                        <a:pt x="241" y="59"/>
                      </a:lnTo>
                      <a:lnTo>
                        <a:pt x="245" y="55"/>
                      </a:lnTo>
                      <a:lnTo>
                        <a:pt x="249" y="51"/>
                      </a:lnTo>
                      <a:lnTo>
                        <a:pt x="251" y="47"/>
                      </a:lnTo>
                      <a:lnTo>
                        <a:pt x="251" y="42"/>
                      </a:lnTo>
                      <a:lnTo>
                        <a:pt x="251" y="42"/>
                      </a:lnTo>
                      <a:lnTo>
                        <a:pt x="251" y="36"/>
                      </a:lnTo>
                      <a:lnTo>
                        <a:pt x="249" y="32"/>
                      </a:lnTo>
                      <a:lnTo>
                        <a:pt x="245" y="28"/>
                      </a:lnTo>
                      <a:lnTo>
                        <a:pt x="241" y="24"/>
                      </a:lnTo>
                      <a:lnTo>
                        <a:pt x="228" y="16"/>
                      </a:lnTo>
                      <a:lnTo>
                        <a:pt x="211" y="11"/>
                      </a:lnTo>
                      <a:lnTo>
                        <a:pt x="192" y="6"/>
                      </a:lnTo>
                      <a:lnTo>
                        <a:pt x="171" y="3"/>
                      </a:lnTo>
                      <a:lnTo>
                        <a:pt x="149" y="0"/>
                      </a:lnTo>
                      <a:lnTo>
                        <a:pt x="126" y="0"/>
                      </a:lnTo>
                      <a:lnTo>
                        <a:pt x="12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2" name="Freeform 214">
                  <a:extLst>
                    <a:ext uri="{FF2B5EF4-FFF2-40B4-BE49-F238E27FC236}">
                      <a16:creationId xmlns:a16="http://schemas.microsoft.com/office/drawing/2014/main" id="{BD023515-F28E-EDBD-FCFC-CC97CA88908A}"/>
                    </a:ext>
                  </a:extLst>
                </p:cNvPr>
                <p:cNvSpPr>
                  <a:spLocks/>
                </p:cNvSpPr>
                <p:nvPr/>
              </p:nvSpPr>
              <p:spPr bwMode="auto">
                <a:xfrm>
                  <a:off x="3566183" y="2708370"/>
                  <a:ext cx="376338" cy="185182"/>
                </a:xfrm>
                <a:custGeom>
                  <a:avLst/>
                  <a:gdLst>
                    <a:gd name="T0" fmla="*/ 215 w 251"/>
                    <a:gd name="T1" fmla="*/ 20 h 123"/>
                    <a:gd name="T2" fmla="*/ 215 w 251"/>
                    <a:gd name="T3" fmla="*/ 20 h 123"/>
                    <a:gd name="T4" fmla="*/ 195 w 251"/>
                    <a:gd name="T5" fmla="*/ 24 h 123"/>
                    <a:gd name="T6" fmla="*/ 173 w 251"/>
                    <a:gd name="T7" fmla="*/ 28 h 123"/>
                    <a:gd name="T8" fmla="*/ 151 w 251"/>
                    <a:gd name="T9" fmla="*/ 29 h 123"/>
                    <a:gd name="T10" fmla="*/ 126 w 251"/>
                    <a:gd name="T11" fmla="*/ 31 h 123"/>
                    <a:gd name="T12" fmla="*/ 126 w 251"/>
                    <a:gd name="T13" fmla="*/ 31 h 123"/>
                    <a:gd name="T14" fmla="*/ 102 w 251"/>
                    <a:gd name="T15" fmla="*/ 29 h 123"/>
                    <a:gd name="T16" fmla="*/ 78 w 251"/>
                    <a:gd name="T17" fmla="*/ 28 h 123"/>
                    <a:gd name="T18" fmla="*/ 57 w 251"/>
                    <a:gd name="T19" fmla="*/ 24 h 123"/>
                    <a:gd name="T20" fmla="*/ 38 w 251"/>
                    <a:gd name="T21" fmla="*/ 20 h 123"/>
                    <a:gd name="T22" fmla="*/ 38 w 251"/>
                    <a:gd name="T23" fmla="*/ 20 h 123"/>
                    <a:gd name="T24" fmla="*/ 24 w 251"/>
                    <a:gd name="T25" fmla="*/ 15 h 123"/>
                    <a:gd name="T26" fmla="*/ 15 w 251"/>
                    <a:gd name="T27" fmla="*/ 11 h 123"/>
                    <a:gd name="T28" fmla="*/ 7 w 251"/>
                    <a:gd name="T29" fmla="*/ 5 h 123"/>
                    <a:gd name="T30" fmla="*/ 0 w 251"/>
                    <a:gd name="T31" fmla="*/ 0 h 123"/>
                    <a:gd name="T32" fmla="*/ 0 w 251"/>
                    <a:gd name="T33" fmla="*/ 82 h 123"/>
                    <a:gd name="T34" fmla="*/ 0 w 251"/>
                    <a:gd name="T35" fmla="*/ 82 h 123"/>
                    <a:gd name="T36" fmla="*/ 1 w 251"/>
                    <a:gd name="T37" fmla="*/ 87 h 123"/>
                    <a:gd name="T38" fmla="*/ 3 w 251"/>
                    <a:gd name="T39" fmla="*/ 91 h 123"/>
                    <a:gd name="T40" fmla="*/ 7 w 251"/>
                    <a:gd name="T41" fmla="*/ 96 h 123"/>
                    <a:gd name="T42" fmla="*/ 11 w 251"/>
                    <a:gd name="T43" fmla="*/ 101 h 123"/>
                    <a:gd name="T44" fmla="*/ 24 w 251"/>
                    <a:gd name="T45" fmla="*/ 107 h 123"/>
                    <a:gd name="T46" fmla="*/ 40 w 251"/>
                    <a:gd name="T47" fmla="*/ 113 h 123"/>
                    <a:gd name="T48" fmla="*/ 59 w 251"/>
                    <a:gd name="T49" fmla="*/ 118 h 123"/>
                    <a:gd name="T50" fmla="*/ 81 w 251"/>
                    <a:gd name="T51" fmla="*/ 121 h 123"/>
                    <a:gd name="T52" fmla="*/ 104 w 251"/>
                    <a:gd name="T53" fmla="*/ 123 h 123"/>
                    <a:gd name="T54" fmla="*/ 126 w 251"/>
                    <a:gd name="T55" fmla="*/ 123 h 123"/>
                    <a:gd name="T56" fmla="*/ 126 w 251"/>
                    <a:gd name="T57" fmla="*/ 123 h 123"/>
                    <a:gd name="T58" fmla="*/ 149 w 251"/>
                    <a:gd name="T59" fmla="*/ 123 h 123"/>
                    <a:gd name="T60" fmla="*/ 171 w 251"/>
                    <a:gd name="T61" fmla="*/ 121 h 123"/>
                    <a:gd name="T62" fmla="*/ 192 w 251"/>
                    <a:gd name="T63" fmla="*/ 118 h 123"/>
                    <a:gd name="T64" fmla="*/ 211 w 251"/>
                    <a:gd name="T65" fmla="*/ 113 h 123"/>
                    <a:gd name="T66" fmla="*/ 228 w 251"/>
                    <a:gd name="T67" fmla="*/ 107 h 123"/>
                    <a:gd name="T68" fmla="*/ 241 w 251"/>
                    <a:gd name="T69" fmla="*/ 101 h 123"/>
                    <a:gd name="T70" fmla="*/ 245 w 251"/>
                    <a:gd name="T71" fmla="*/ 96 h 123"/>
                    <a:gd name="T72" fmla="*/ 249 w 251"/>
                    <a:gd name="T73" fmla="*/ 91 h 123"/>
                    <a:gd name="T74" fmla="*/ 251 w 251"/>
                    <a:gd name="T75" fmla="*/ 87 h 123"/>
                    <a:gd name="T76" fmla="*/ 251 w 251"/>
                    <a:gd name="T77" fmla="*/ 82 h 123"/>
                    <a:gd name="T78" fmla="*/ 251 w 251"/>
                    <a:gd name="T79" fmla="*/ 0 h 123"/>
                    <a:gd name="T80" fmla="*/ 251 w 251"/>
                    <a:gd name="T81" fmla="*/ 0 h 123"/>
                    <a:gd name="T82" fmla="*/ 246 w 251"/>
                    <a:gd name="T83" fmla="*/ 5 h 123"/>
                    <a:gd name="T84" fmla="*/ 238 w 251"/>
                    <a:gd name="T85" fmla="*/ 11 h 123"/>
                    <a:gd name="T86" fmla="*/ 227 w 251"/>
                    <a:gd name="T87" fmla="*/ 15 h 123"/>
                    <a:gd name="T88" fmla="*/ 215 w 251"/>
                    <a:gd name="T89" fmla="*/ 20 h 123"/>
                    <a:gd name="T90" fmla="*/ 215 w 251"/>
                    <a:gd name="T91"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3">
                      <a:moveTo>
                        <a:pt x="215" y="20"/>
                      </a:moveTo>
                      <a:lnTo>
                        <a:pt x="215" y="20"/>
                      </a:lnTo>
                      <a:lnTo>
                        <a:pt x="195" y="24"/>
                      </a:lnTo>
                      <a:lnTo>
                        <a:pt x="173" y="28"/>
                      </a:lnTo>
                      <a:lnTo>
                        <a:pt x="151" y="29"/>
                      </a:lnTo>
                      <a:lnTo>
                        <a:pt x="126" y="31"/>
                      </a:lnTo>
                      <a:lnTo>
                        <a:pt x="126" y="31"/>
                      </a:lnTo>
                      <a:lnTo>
                        <a:pt x="102" y="29"/>
                      </a:lnTo>
                      <a:lnTo>
                        <a:pt x="78" y="28"/>
                      </a:lnTo>
                      <a:lnTo>
                        <a:pt x="57" y="24"/>
                      </a:lnTo>
                      <a:lnTo>
                        <a:pt x="38" y="20"/>
                      </a:lnTo>
                      <a:lnTo>
                        <a:pt x="38" y="20"/>
                      </a:lnTo>
                      <a:lnTo>
                        <a:pt x="24" y="15"/>
                      </a:lnTo>
                      <a:lnTo>
                        <a:pt x="15" y="11"/>
                      </a:lnTo>
                      <a:lnTo>
                        <a:pt x="7" y="5"/>
                      </a:lnTo>
                      <a:lnTo>
                        <a:pt x="0" y="0"/>
                      </a:lnTo>
                      <a:lnTo>
                        <a:pt x="0" y="82"/>
                      </a:lnTo>
                      <a:lnTo>
                        <a:pt x="0" y="82"/>
                      </a:lnTo>
                      <a:lnTo>
                        <a:pt x="1" y="87"/>
                      </a:lnTo>
                      <a:lnTo>
                        <a:pt x="3" y="91"/>
                      </a:lnTo>
                      <a:lnTo>
                        <a:pt x="7" y="96"/>
                      </a:lnTo>
                      <a:lnTo>
                        <a:pt x="11" y="101"/>
                      </a:lnTo>
                      <a:lnTo>
                        <a:pt x="24" y="107"/>
                      </a:lnTo>
                      <a:lnTo>
                        <a:pt x="40" y="113"/>
                      </a:lnTo>
                      <a:lnTo>
                        <a:pt x="59" y="118"/>
                      </a:lnTo>
                      <a:lnTo>
                        <a:pt x="81" y="121"/>
                      </a:lnTo>
                      <a:lnTo>
                        <a:pt x="104" y="123"/>
                      </a:lnTo>
                      <a:lnTo>
                        <a:pt x="126" y="123"/>
                      </a:lnTo>
                      <a:lnTo>
                        <a:pt x="126" y="123"/>
                      </a:lnTo>
                      <a:lnTo>
                        <a:pt x="149" y="123"/>
                      </a:lnTo>
                      <a:lnTo>
                        <a:pt x="171" y="121"/>
                      </a:lnTo>
                      <a:lnTo>
                        <a:pt x="192" y="118"/>
                      </a:lnTo>
                      <a:lnTo>
                        <a:pt x="211" y="113"/>
                      </a:lnTo>
                      <a:lnTo>
                        <a:pt x="228" y="107"/>
                      </a:lnTo>
                      <a:lnTo>
                        <a:pt x="241" y="101"/>
                      </a:lnTo>
                      <a:lnTo>
                        <a:pt x="245" y="96"/>
                      </a:lnTo>
                      <a:lnTo>
                        <a:pt x="249" y="91"/>
                      </a:lnTo>
                      <a:lnTo>
                        <a:pt x="251" y="87"/>
                      </a:lnTo>
                      <a:lnTo>
                        <a:pt x="251" y="82"/>
                      </a:lnTo>
                      <a:lnTo>
                        <a:pt x="251" y="0"/>
                      </a:lnTo>
                      <a:lnTo>
                        <a:pt x="251" y="0"/>
                      </a:lnTo>
                      <a:lnTo>
                        <a:pt x="246" y="5"/>
                      </a:lnTo>
                      <a:lnTo>
                        <a:pt x="238" y="11"/>
                      </a:lnTo>
                      <a:lnTo>
                        <a:pt x="227" y="15"/>
                      </a:lnTo>
                      <a:lnTo>
                        <a:pt x="215" y="20"/>
                      </a:lnTo>
                      <a:lnTo>
                        <a:pt x="215"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3" name="Freeform 215">
                  <a:extLst>
                    <a:ext uri="{FF2B5EF4-FFF2-40B4-BE49-F238E27FC236}">
                      <a16:creationId xmlns:a16="http://schemas.microsoft.com/office/drawing/2014/main" id="{0568D434-1235-81D1-412F-8C8E6AF412FF}"/>
                    </a:ext>
                  </a:extLst>
                </p:cNvPr>
                <p:cNvSpPr>
                  <a:spLocks/>
                </p:cNvSpPr>
                <p:nvPr/>
              </p:nvSpPr>
              <p:spPr bwMode="auto">
                <a:xfrm>
                  <a:off x="3566183" y="2875631"/>
                  <a:ext cx="376338" cy="188170"/>
                </a:xfrm>
                <a:custGeom>
                  <a:avLst/>
                  <a:gdLst>
                    <a:gd name="T0" fmla="*/ 215 w 251"/>
                    <a:gd name="T1" fmla="*/ 20 h 125"/>
                    <a:gd name="T2" fmla="*/ 215 w 251"/>
                    <a:gd name="T3" fmla="*/ 20 h 125"/>
                    <a:gd name="T4" fmla="*/ 195 w 251"/>
                    <a:gd name="T5" fmla="*/ 24 h 125"/>
                    <a:gd name="T6" fmla="*/ 173 w 251"/>
                    <a:gd name="T7" fmla="*/ 28 h 125"/>
                    <a:gd name="T8" fmla="*/ 151 w 251"/>
                    <a:gd name="T9" fmla="*/ 31 h 125"/>
                    <a:gd name="T10" fmla="*/ 126 w 251"/>
                    <a:gd name="T11" fmla="*/ 31 h 125"/>
                    <a:gd name="T12" fmla="*/ 126 w 251"/>
                    <a:gd name="T13" fmla="*/ 31 h 125"/>
                    <a:gd name="T14" fmla="*/ 102 w 251"/>
                    <a:gd name="T15" fmla="*/ 31 h 125"/>
                    <a:gd name="T16" fmla="*/ 78 w 251"/>
                    <a:gd name="T17" fmla="*/ 28 h 125"/>
                    <a:gd name="T18" fmla="*/ 57 w 251"/>
                    <a:gd name="T19" fmla="*/ 24 h 125"/>
                    <a:gd name="T20" fmla="*/ 38 w 251"/>
                    <a:gd name="T21" fmla="*/ 20 h 125"/>
                    <a:gd name="T22" fmla="*/ 38 w 251"/>
                    <a:gd name="T23" fmla="*/ 20 h 125"/>
                    <a:gd name="T24" fmla="*/ 24 w 251"/>
                    <a:gd name="T25" fmla="*/ 16 h 125"/>
                    <a:gd name="T26" fmla="*/ 15 w 251"/>
                    <a:gd name="T27" fmla="*/ 10 h 125"/>
                    <a:gd name="T28" fmla="*/ 7 w 251"/>
                    <a:gd name="T29" fmla="*/ 5 h 125"/>
                    <a:gd name="T30" fmla="*/ 0 w 251"/>
                    <a:gd name="T31" fmla="*/ 0 h 125"/>
                    <a:gd name="T32" fmla="*/ 0 w 251"/>
                    <a:gd name="T33" fmla="*/ 82 h 125"/>
                    <a:gd name="T34" fmla="*/ 0 w 251"/>
                    <a:gd name="T35" fmla="*/ 82 h 125"/>
                    <a:gd name="T36" fmla="*/ 1 w 251"/>
                    <a:gd name="T37" fmla="*/ 87 h 125"/>
                    <a:gd name="T38" fmla="*/ 3 w 251"/>
                    <a:gd name="T39" fmla="*/ 92 h 125"/>
                    <a:gd name="T40" fmla="*/ 7 w 251"/>
                    <a:gd name="T41" fmla="*/ 96 h 125"/>
                    <a:gd name="T42" fmla="*/ 11 w 251"/>
                    <a:gd name="T43" fmla="*/ 100 h 125"/>
                    <a:gd name="T44" fmla="*/ 24 w 251"/>
                    <a:gd name="T45" fmla="*/ 107 h 125"/>
                    <a:gd name="T46" fmla="*/ 40 w 251"/>
                    <a:gd name="T47" fmla="*/ 114 h 125"/>
                    <a:gd name="T48" fmla="*/ 59 w 251"/>
                    <a:gd name="T49" fmla="*/ 118 h 125"/>
                    <a:gd name="T50" fmla="*/ 81 w 251"/>
                    <a:gd name="T51" fmla="*/ 122 h 125"/>
                    <a:gd name="T52" fmla="*/ 104 w 251"/>
                    <a:gd name="T53" fmla="*/ 123 h 125"/>
                    <a:gd name="T54" fmla="*/ 126 w 251"/>
                    <a:gd name="T55" fmla="*/ 125 h 125"/>
                    <a:gd name="T56" fmla="*/ 126 w 251"/>
                    <a:gd name="T57" fmla="*/ 125 h 125"/>
                    <a:gd name="T58" fmla="*/ 149 w 251"/>
                    <a:gd name="T59" fmla="*/ 123 h 125"/>
                    <a:gd name="T60" fmla="*/ 171 w 251"/>
                    <a:gd name="T61" fmla="*/ 122 h 125"/>
                    <a:gd name="T62" fmla="*/ 192 w 251"/>
                    <a:gd name="T63" fmla="*/ 118 h 125"/>
                    <a:gd name="T64" fmla="*/ 211 w 251"/>
                    <a:gd name="T65" fmla="*/ 114 h 125"/>
                    <a:gd name="T66" fmla="*/ 228 w 251"/>
                    <a:gd name="T67" fmla="*/ 107 h 125"/>
                    <a:gd name="T68" fmla="*/ 241 w 251"/>
                    <a:gd name="T69" fmla="*/ 100 h 125"/>
                    <a:gd name="T70" fmla="*/ 245 w 251"/>
                    <a:gd name="T71" fmla="*/ 96 h 125"/>
                    <a:gd name="T72" fmla="*/ 249 w 251"/>
                    <a:gd name="T73" fmla="*/ 92 h 125"/>
                    <a:gd name="T74" fmla="*/ 251 w 251"/>
                    <a:gd name="T75" fmla="*/ 87 h 125"/>
                    <a:gd name="T76" fmla="*/ 251 w 251"/>
                    <a:gd name="T77" fmla="*/ 82 h 125"/>
                    <a:gd name="T78" fmla="*/ 251 w 251"/>
                    <a:gd name="T79" fmla="*/ 0 h 125"/>
                    <a:gd name="T80" fmla="*/ 251 w 251"/>
                    <a:gd name="T81" fmla="*/ 0 h 125"/>
                    <a:gd name="T82" fmla="*/ 246 w 251"/>
                    <a:gd name="T83" fmla="*/ 5 h 125"/>
                    <a:gd name="T84" fmla="*/ 238 w 251"/>
                    <a:gd name="T85" fmla="*/ 10 h 125"/>
                    <a:gd name="T86" fmla="*/ 227 w 251"/>
                    <a:gd name="T87" fmla="*/ 16 h 125"/>
                    <a:gd name="T88" fmla="*/ 215 w 251"/>
                    <a:gd name="T89" fmla="*/ 20 h 125"/>
                    <a:gd name="T90" fmla="*/ 215 w 251"/>
                    <a:gd name="T91" fmla="*/ 2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5">
                      <a:moveTo>
                        <a:pt x="215" y="20"/>
                      </a:moveTo>
                      <a:lnTo>
                        <a:pt x="215" y="20"/>
                      </a:lnTo>
                      <a:lnTo>
                        <a:pt x="195" y="24"/>
                      </a:lnTo>
                      <a:lnTo>
                        <a:pt x="173" y="28"/>
                      </a:lnTo>
                      <a:lnTo>
                        <a:pt x="151" y="31"/>
                      </a:lnTo>
                      <a:lnTo>
                        <a:pt x="126" y="31"/>
                      </a:lnTo>
                      <a:lnTo>
                        <a:pt x="126" y="31"/>
                      </a:lnTo>
                      <a:lnTo>
                        <a:pt x="102" y="31"/>
                      </a:lnTo>
                      <a:lnTo>
                        <a:pt x="78" y="28"/>
                      </a:lnTo>
                      <a:lnTo>
                        <a:pt x="57" y="24"/>
                      </a:lnTo>
                      <a:lnTo>
                        <a:pt x="38" y="20"/>
                      </a:lnTo>
                      <a:lnTo>
                        <a:pt x="38" y="20"/>
                      </a:lnTo>
                      <a:lnTo>
                        <a:pt x="24" y="16"/>
                      </a:lnTo>
                      <a:lnTo>
                        <a:pt x="15" y="10"/>
                      </a:lnTo>
                      <a:lnTo>
                        <a:pt x="7" y="5"/>
                      </a:lnTo>
                      <a:lnTo>
                        <a:pt x="0" y="0"/>
                      </a:lnTo>
                      <a:lnTo>
                        <a:pt x="0" y="82"/>
                      </a:lnTo>
                      <a:lnTo>
                        <a:pt x="0" y="82"/>
                      </a:lnTo>
                      <a:lnTo>
                        <a:pt x="1" y="87"/>
                      </a:lnTo>
                      <a:lnTo>
                        <a:pt x="3" y="92"/>
                      </a:lnTo>
                      <a:lnTo>
                        <a:pt x="7" y="96"/>
                      </a:lnTo>
                      <a:lnTo>
                        <a:pt x="11" y="100"/>
                      </a:lnTo>
                      <a:lnTo>
                        <a:pt x="24" y="107"/>
                      </a:lnTo>
                      <a:lnTo>
                        <a:pt x="40" y="114"/>
                      </a:lnTo>
                      <a:lnTo>
                        <a:pt x="59" y="118"/>
                      </a:lnTo>
                      <a:lnTo>
                        <a:pt x="81" y="122"/>
                      </a:lnTo>
                      <a:lnTo>
                        <a:pt x="104" y="123"/>
                      </a:lnTo>
                      <a:lnTo>
                        <a:pt x="126" y="125"/>
                      </a:lnTo>
                      <a:lnTo>
                        <a:pt x="126" y="125"/>
                      </a:lnTo>
                      <a:lnTo>
                        <a:pt x="149" y="123"/>
                      </a:lnTo>
                      <a:lnTo>
                        <a:pt x="171" y="122"/>
                      </a:lnTo>
                      <a:lnTo>
                        <a:pt x="192" y="118"/>
                      </a:lnTo>
                      <a:lnTo>
                        <a:pt x="211" y="114"/>
                      </a:lnTo>
                      <a:lnTo>
                        <a:pt x="228" y="107"/>
                      </a:lnTo>
                      <a:lnTo>
                        <a:pt x="241" y="100"/>
                      </a:lnTo>
                      <a:lnTo>
                        <a:pt x="245" y="96"/>
                      </a:lnTo>
                      <a:lnTo>
                        <a:pt x="249" y="92"/>
                      </a:lnTo>
                      <a:lnTo>
                        <a:pt x="251" y="87"/>
                      </a:lnTo>
                      <a:lnTo>
                        <a:pt x="251" y="82"/>
                      </a:lnTo>
                      <a:lnTo>
                        <a:pt x="251" y="0"/>
                      </a:lnTo>
                      <a:lnTo>
                        <a:pt x="251" y="0"/>
                      </a:lnTo>
                      <a:lnTo>
                        <a:pt x="246" y="5"/>
                      </a:lnTo>
                      <a:lnTo>
                        <a:pt x="238" y="10"/>
                      </a:lnTo>
                      <a:lnTo>
                        <a:pt x="227" y="16"/>
                      </a:lnTo>
                      <a:lnTo>
                        <a:pt x="215" y="20"/>
                      </a:lnTo>
                      <a:lnTo>
                        <a:pt x="215"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0" name="Freeform 127">
                  <a:extLst>
                    <a:ext uri="{FF2B5EF4-FFF2-40B4-BE49-F238E27FC236}">
                      <a16:creationId xmlns:a16="http://schemas.microsoft.com/office/drawing/2014/main" id="{4F353509-334F-E65A-B20F-C735953C1783}"/>
                    </a:ext>
                  </a:extLst>
                </p:cNvPr>
                <p:cNvSpPr>
                  <a:spLocks/>
                </p:cNvSpPr>
                <p:nvPr/>
              </p:nvSpPr>
              <p:spPr bwMode="auto">
                <a:xfrm>
                  <a:off x="3705131" y="2772484"/>
                  <a:ext cx="98441" cy="99097"/>
                </a:xfrm>
                <a:custGeom>
                  <a:avLst/>
                  <a:gdLst>
                    <a:gd name="T0" fmla="*/ 297 w 301"/>
                    <a:gd name="T1" fmla="*/ 97 h 302"/>
                    <a:gd name="T2" fmla="*/ 204 w 301"/>
                    <a:gd name="T3" fmla="*/ 97 h 302"/>
                    <a:gd name="T4" fmla="*/ 204 w 301"/>
                    <a:gd name="T5" fmla="*/ 4 h 302"/>
                    <a:gd name="T6" fmla="*/ 204 w 301"/>
                    <a:gd name="T7" fmla="*/ 4 h 302"/>
                    <a:gd name="T8" fmla="*/ 203 w 301"/>
                    <a:gd name="T9" fmla="*/ 1 h 302"/>
                    <a:gd name="T10" fmla="*/ 199 w 301"/>
                    <a:gd name="T11" fmla="*/ 0 h 302"/>
                    <a:gd name="T12" fmla="*/ 102 w 301"/>
                    <a:gd name="T13" fmla="*/ 0 h 302"/>
                    <a:gd name="T14" fmla="*/ 102 w 301"/>
                    <a:gd name="T15" fmla="*/ 0 h 302"/>
                    <a:gd name="T16" fmla="*/ 98 w 301"/>
                    <a:gd name="T17" fmla="*/ 1 h 302"/>
                    <a:gd name="T18" fmla="*/ 97 w 301"/>
                    <a:gd name="T19" fmla="*/ 4 h 302"/>
                    <a:gd name="T20" fmla="*/ 97 w 301"/>
                    <a:gd name="T21" fmla="*/ 97 h 302"/>
                    <a:gd name="T22" fmla="*/ 4 w 301"/>
                    <a:gd name="T23" fmla="*/ 97 h 302"/>
                    <a:gd name="T24" fmla="*/ 4 w 301"/>
                    <a:gd name="T25" fmla="*/ 97 h 302"/>
                    <a:gd name="T26" fmla="*/ 1 w 301"/>
                    <a:gd name="T27" fmla="*/ 98 h 302"/>
                    <a:gd name="T28" fmla="*/ 0 w 301"/>
                    <a:gd name="T29" fmla="*/ 102 h 302"/>
                    <a:gd name="T30" fmla="*/ 0 w 301"/>
                    <a:gd name="T31" fmla="*/ 199 h 302"/>
                    <a:gd name="T32" fmla="*/ 0 w 301"/>
                    <a:gd name="T33" fmla="*/ 199 h 302"/>
                    <a:gd name="T34" fmla="*/ 1 w 301"/>
                    <a:gd name="T35" fmla="*/ 203 h 302"/>
                    <a:gd name="T36" fmla="*/ 4 w 301"/>
                    <a:gd name="T37" fmla="*/ 204 h 302"/>
                    <a:gd name="T38" fmla="*/ 97 w 301"/>
                    <a:gd name="T39" fmla="*/ 204 h 302"/>
                    <a:gd name="T40" fmla="*/ 97 w 301"/>
                    <a:gd name="T41" fmla="*/ 297 h 302"/>
                    <a:gd name="T42" fmla="*/ 97 w 301"/>
                    <a:gd name="T43" fmla="*/ 297 h 302"/>
                    <a:gd name="T44" fmla="*/ 98 w 301"/>
                    <a:gd name="T45" fmla="*/ 301 h 302"/>
                    <a:gd name="T46" fmla="*/ 102 w 301"/>
                    <a:gd name="T47" fmla="*/ 302 h 302"/>
                    <a:gd name="T48" fmla="*/ 199 w 301"/>
                    <a:gd name="T49" fmla="*/ 302 h 302"/>
                    <a:gd name="T50" fmla="*/ 199 w 301"/>
                    <a:gd name="T51" fmla="*/ 302 h 302"/>
                    <a:gd name="T52" fmla="*/ 203 w 301"/>
                    <a:gd name="T53" fmla="*/ 301 h 302"/>
                    <a:gd name="T54" fmla="*/ 204 w 301"/>
                    <a:gd name="T55" fmla="*/ 297 h 302"/>
                    <a:gd name="T56" fmla="*/ 204 w 301"/>
                    <a:gd name="T57" fmla="*/ 204 h 302"/>
                    <a:gd name="T58" fmla="*/ 297 w 301"/>
                    <a:gd name="T59" fmla="*/ 204 h 302"/>
                    <a:gd name="T60" fmla="*/ 297 w 301"/>
                    <a:gd name="T61" fmla="*/ 204 h 302"/>
                    <a:gd name="T62" fmla="*/ 299 w 301"/>
                    <a:gd name="T63" fmla="*/ 203 h 302"/>
                    <a:gd name="T64" fmla="*/ 301 w 301"/>
                    <a:gd name="T65" fmla="*/ 199 h 302"/>
                    <a:gd name="T66" fmla="*/ 301 w 301"/>
                    <a:gd name="T67" fmla="*/ 102 h 302"/>
                    <a:gd name="T68" fmla="*/ 301 w 301"/>
                    <a:gd name="T69" fmla="*/ 102 h 302"/>
                    <a:gd name="T70" fmla="*/ 299 w 301"/>
                    <a:gd name="T71" fmla="*/ 98 h 302"/>
                    <a:gd name="T72" fmla="*/ 297 w 301"/>
                    <a:gd name="T73" fmla="*/ 97 h 302"/>
                    <a:gd name="T74" fmla="*/ 297 w 301"/>
                    <a:gd name="T75" fmla="*/ 9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302">
                      <a:moveTo>
                        <a:pt x="297" y="97"/>
                      </a:moveTo>
                      <a:lnTo>
                        <a:pt x="204" y="97"/>
                      </a:lnTo>
                      <a:lnTo>
                        <a:pt x="204" y="4"/>
                      </a:lnTo>
                      <a:lnTo>
                        <a:pt x="204" y="4"/>
                      </a:lnTo>
                      <a:lnTo>
                        <a:pt x="203" y="1"/>
                      </a:lnTo>
                      <a:lnTo>
                        <a:pt x="199" y="0"/>
                      </a:lnTo>
                      <a:lnTo>
                        <a:pt x="102" y="0"/>
                      </a:lnTo>
                      <a:lnTo>
                        <a:pt x="102" y="0"/>
                      </a:lnTo>
                      <a:lnTo>
                        <a:pt x="98" y="1"/>
                      </a:lnTo>
                      <a:lnTo>
                        <a:pt x="97" y="4"/>
                      </a:lnTo>
                      <a:lnTo>
                        <a:pt x="97" y="97"/>
                      </a:lnTo>
                      <a:lnTo>
                        <a:pt x="4" y="97"/>
                      </a:lnTo>
                      <a:lnTo>
                        <a:pt x="4" y="97"/>
                      </a:lnTo>
                      <a:lnTo>
                        <a:pt x="1" y="98"/>
                      </a:lnTo>
                      <a:lnTo>
                        <a:pt x="0" y="102"/>
                      </a:lnTo>
                      <a:lnTo>
                        <a:pt x="0" y="199"/>
                      </a:lnTo>
                      <a:lnTo>
                        <a:pt x="0" y="199"/>
                      </a:lnTo>
                      <a:lnTo>
                        <a:pt x="1" y="203"/>
                      </a:lnTo>
                      <a:lnTo>
                        <a:pt x="4" y="204"/>
                      </a:lnTo>
                      <a:lnTo>
                        <a:pt x="97" y="204"/>
                      </a:lnTo>
                      <a:lnTo>
                        <a:pt x="97" y="297"/>
                      </a:lnTo>
                      <a:lnTo>
                        <a:pt x="97" y="297"/>
                      </a:lnTo>
                      <a:lnTo>
                        <a:pt x="98" y="301"/>
                      </a:lnTo>
                      <a:lnTo>
                        <a:pt x="102" y="302"/>
                      </a:lnTo>
                      <a:lnTo>
                        <a:pt x="199" y="302"/>
                      </a:lnTo>
                      <a:lnTo>
                        <a:pt x="199" y="302"/>
                      </a:lnTo>
                      <a:lnTo>
                        <a:pt x="203" y="301"/>
                      </a:lnTo>
                      <a:lnTo>
                        <a:pt x="204" y="297"/>
                      </a:lnTo>
                      <a:lnTo>
                        <a:pt x="204" y="204"/>
                      </a:lnTo>
                      <a:lnTo>
                        <a:pt x="297" y="204"/>
                      </a:lnTo>
                      <a:lnTo>
                        <a:pt x="297" y="204"/>
                      </a:lnTo>
                      <a:lnTo>
                        <a:pt x="299" y="203"/>
                      </a:lnTo>
                      <a:lnTo>
                        <a:pt x="301" y="199"/>
                      </a:lnTo>
                      <a:lnTo>
                        <a:pt x="301" y="102"/>
                      </a:lnTo>
                      <a:lnTo>
                        <a:pt x="301" y="102"/>
                      </a:lnTo>
                      <a:lnTo>
                        <a:pt x="299" y="98"/>
                      </a:lnTo>
                      <a:lnTo>
                        <a:pt x="297" y="97"/>
                      </a:lnTo>
                      <a:lnTo>
                        <a:pt x="297" y="9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8" name="Group 7">
              <a:extLst>
                <a:ext uri="{FF2B5EF4-FFF2-40B4-BE49-F238E27FC236}">
                  <a16:creationId xmlns:a16="http://schemas.microsoft.com/office/drawing/2014/main" id="{4C78AB5E-D138-6DC6-63D2-BF5C3DB5DB2A}"/>
                </a:ext>
              </a:extLst>
            </p:cNvPr>
            <p:cNvGrpSpPr/>
            <p:nvPr/>
          </p:nvGrpSpPr>
          <p:grpSpPr>
            <a:xfrm>
              <a:off x="658327" y="3561211"/>
              <a:ext cx="729728" cy="825216"/>
              <a:chOff x="1148639" y="3567557"/>
              <a:chExt cx="729728" cy="825216"/>
            </a:xfrm>
          </p:grpSpPr>
          <p:grpSp>
            <p:nvGrpSpPr>
              <p:cNvPr id="213" name="Group 212">
                <a:extLst>
                  <a:ext uri="{FF2B5EF4-FFF2-40B4-BE49-F238E27FC236}">
                    <a16:creationId xmlns:a16="http://schemas.microsoft.com/office/drawing/2014/main" id="{451B5364-C7FF-5F6C-90EE-F2AF1A82414D}"/>
                  </a:ext>
                </a:extLst>
              </p:cNvPr>
              <p:cNvGrpSpPr/>
              <p:nvPr/>
            </p:nvGrpSpPr>
            <p:grpSpPr>
              <a:xfrm>
                <a:off x="1148639" y="3567557"/>
                <a:ext cx="729728" cy="825216"/>
                <a:chOff x="3590685" y="5112054"/>
                <a:chExt cx="769680" cy="918203"/>
              </a:xfrm>
            </p:grpSpPr>
            <p:sp>
              <p:nvSpPr>
                <p:cNvPr id="345" name="TextBox 344">
                  <a:extLst>
                    <a:ext uri="{FF2B5EF4-FFF2-40B4-BE49-F238E27FC236}">
                      <a16:creationId xmlns:a16="http://schemas.microsoft.com/office/drawing/2014/main" id="{CDD25ADE-454A-B4F3-EB8C-611D35408E75}"/>
                    </a:ext>
                  </a:extLst>
                </p:cNvPr>
                <p:cNvSpPr txBox="1"/>
                <p:nvPr/>
              </p:nvSpPr>
              <p:spPr>
                <a:xfrm>
                  <a:off x="3590685" y="5768834"/>
                  <a:ext cx="769680" cy="26142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CDC</a:t>
                  </a:r>
                </a:p>
              </p:txBody>
            </p:sp>
            <p:grpSp>
              <p:nvGrpSpPr>
                <p:cNvPr id="349" name="Group 348">
                  <a:extLst>
                    <a:ext uri="{FF2B5EF4-FFF2-40B4-BE49-F238E27FC236}">
                      <a16:creationId xmlns:a16="http://schemas.microsoft.com/office/drawing/2014/main" id="{40172FC9-1A59-327D-3FDB-CDE07F9769B1}"/>
                    </a:ext>
                  </a:extLst>
                </p:cNvPr>
                <p:cNvGrpSpPr/>
                <p:nvPr/>
              </p:nvGrpSpPr>
              <p:grpSpPr>
                <a:xfrm>
                  <a:off x="3668073" y="5112054"/>
                  <a:ext cx="633151" cy="631386"/>
                  <a:chOff x="8512125" y="3341406"/>
                  <a:chExt cx="554093" cy="552548"/>
                </a:xfrm>
              </p:grpSpPr>
              <p:sp>
                <p:nvSpPr>
                  <p:cNvPr id="350" name="Freeform 349">
                    <a:extLst>
                      <a:ext uri="{FF2B5EF4-FFF2-40B4-BE49-F238E27FC236}">
                        <a16:creationId xmlns:a16="http://schemas.microsoft.com/office/drawing/2014/main" id="{646E89FA-C61D-6D9E-C1A8-23D74EA379CF}"/>
                      </a:ext>
                    </a:extLst>
                  </p:cNvPr>
                  <p:cNvSpPr/>
                  <p:nvPr/>
                </p:nvSpPr>
                <p:spPr>
                  <a:xfrm rot="10800000">
                    <a:off x="8526357" y="3358734"/>
                    <a:ext cx="484166" cy="497878"/>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1" name="Freeform 350">
                    <a:extLst>
                      <a:ext uri="{FF2B5EF4-FFF2-40B4-BE49-F238E27FC236}">
                        <a16:creationId xmlns:a16="http://schemas.microsoft.com/office/drawing/2014/main" id="{D632B897-E167-6017-50BE-EBC957361FA5}"/>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249" name="Graphic 4">
                <a:extLst>
                  <a:ext uri="{FF2B5EF4-FFF2-40B4-BE49-F238E27FC236}">
                    <a16:creationId xmlns:a16="http://schemas.microsoft.com/office/drawing/2014/main" id="{B19AFE77-2D9F-BE46-1193-AAEA868187D4}"/>
                  </a:ext>
                </a:extLst>
              </p:cNvPr>
              <p:cNvGrpSpPr/>
              <p:nvPr/>
            </p:nvGrpSpPr>
            <p:grpSpPr>
              <a:xfrm>
                <a:off x="1378865" y="3710033"/>
                <a:ext cx="288415" cy="289647"/>
                <a:chOff x="1567087" y="3390970"/>
                <a:chExt cx="257811" cy="258914"/>
              </a:xfrm>
              <a:solidFill>
                <a:schemeClr val="accent3"/>
              </a:solidFill>
            </p:grpSpPr>
            <p:sp>
              <p:nvSpPr>
                <p:cNvPr id="259" name="Graphic 4">
                  <a:extLst>
                    <a:ext uri="{FF2B5EF4-FFF2-40B4-BE49-F238E27FC236}">
                      <a16:creationId xmlns:a16="http://schemas.microsoft.com/office/drawing/2014/main" id="{FC8FDDAF-A144-1396-AE83-04AEED8564BA}"/>
                    </a:ext>
                  </a:extLst>
                </p:cNvPr>
                <p:cNvSpPr/>
                <p:nvPr/>
              </p:nvSpPr>
              <p:spPr>
                <a:xfrm>
                  <a:off x="1701640" y="3524120"/>
                  <a:ext cx="49841" cy="49794"/>
                </a:xfrm>
                <a:custGeom>
                  <a:avLst/>
                  <a:gdLst>
                    <a:gd name="connsiteX0" fmla="*/ 24921 w 49841"/>
                    <a:gd name="connsiteY0" fmla="*/ 49795 h 49794"/>
                    <a:gd name="connsiteX1" fmla="*/ 49842 w 49841"/>
                    <a:gd name="connsiteY1" fmla="*/ 24897 h 49794"/>
                    <a:gd name="connsiteX2" fmla="*/ 24921 w 49841"/>
                    <a:gd name="connsiteY2" fmla="*/ 0 h 49794"/>
                    <a:gd name="connsiteX3" fmla="*/ 0 w 49841"/>
                    <a:gd name="connsiteY3" fmla="*/ 24897 h 49794"/>
                    <a:gd name="connsiteX4" fmla="*/ 24921 w 49841"/>
                    <a:gd name="connsiteY4" fmla="*/ 49795 h 49794"/>
                    <a:gd name="connsiteX5" fmla="*/ 24921 w 49841"/>
                    <a:gd name="connsiteY5" fmla="*/ 12768 h 49794"/>
                    <a:gd name="connsiteX6" fmla="*/ 37062 w 49841"/>
                    <a:gd name="connsiteY6" fmla="*/ 24897 h 49794"/>
                    <a:gd name="connsiteX7" fmla="*/ 24921 w 49841"/>
                    <a:gd name="connsiteY7" fmla="*/ 37027 h 49794"/>
                    <a:gd name="connsiteX8" fmla="*/ 12780 w 49841"/>
                    <a:gd name="connsiteY8" fmla="*/ 24897 h 49794"/>
                    <a:gd name="connsiteX9" fmla="*/ 24921 w 49841"/>
                    <a:gd name="connsiteY9" fmla="*/ 12768 h 49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41" h="49794">
                      <a:moveTo>
                        <a:pt x="24921" y="49795"/>
                      </a:moveTo>
                      <a:cubicBezTo>
                        <a:pt x="38340" y="49795"/>
                        <a:pt x="49842" y="38942"/>
                        <a:pt x="49842" y="24897"/>
                      </a:cubicBezTo>
                      <a:cubicBezTo>
                        <a:pt x="49842" y="10852"/>
                        <a:pt x="38979" y="0"/>
                        <a:pt x="24921" y="0"/>
                      </a:cubicBezTo>
                      <a:cubicBezTo>
                        <a:pt x="10863" y="0"/>
                        <a:pt x="0" y="10852"/>
                        <a:pt x="0" y="24897"/>
                      </a:cubicBezTo>
                      <a:cubicBezTo>
                        <a:pt x="0" y="38942"/>
                        <a:pt x="11502" y="49795"/>
                        <a:pt x="24921" y="49795"/>
                      </a:cubicBezTo>
                      <a:close/>
                      <a:moveTo>
                        <a:pt x="24921" y="12768"/>
                      </a:moveTo>
                      <a:cubicBezTo>
                        <a:pt x="31311" y="12768"/>
                        <a:pt x="37062" y="17875"/>
                        <a:pt x="37062" y="24897"/>
                      </a:cubicBezTo>
                      <a:cubicBezTo>
                        <a:pt x="37062" y="31920"/>
                        <a:pt x="31950" y="37027"/>
                        <a:pt x="24921" y="37027"/>
                      </a:cubicBezTo>
                      <a:cubicBezTo>
                        <a:pt x="17892" y="37027"/>
                        <a:pt x="12780" y="31920"/>
                        <a:pt x="12780" y="24897"/>
                      </a:cubicBezTo>
                      <a:cubicBezTo>
                        <a:pt x="12780" y="17875"/>
                        <a:pt x="18531" y="12768"/>
                        <a:pt x="24921" y="12768"/>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0" name="Graphic 4">
                  <a:extLst>
                    <a:ext uri="{FF2B5EF4-FFF2-40B4-BE49-F238E27FC236}">
                      <a16:creationId xmlns:a16="http://schemas.microsoft.com/office/drawing/2014/main" id="{C3840978-96E8-FCC1-93A2-FB8025238860}"/>
                    </a:ext>
                  </a:extLst>
                </p:cNvPr>
                <p:cNvSpPr/>
                <p:nvPr/>
              </p:nvSpPr>
              <p:spPr>
                <a:xfrm>
                  <a:off x="1689499" y="3469218"/>
                  <a:ext cx="49841" cy="49794"/>
                </a:xfrm>
                <a:custGeom>
                  <a:avLst/>
                  <a:gdLst>
                    <a:gd name="connsiteX0" fmla="*/ 24921 w 49841"/>
                    <a:gd name="connsiteY0" fmla="*/ 49795 h 49794"/>
                    <a:gd name="connsiteX1" fmla="*/ 49842 w 49841"/>
                    <a:gd name="connsiteY1" fmla="*/ 24898 h 49794"/>
                    <a:gd name="connsiteX2" fmla="*/ 24921 w 49841"/>
                    <a:gd name="connsiteY2" fmla="*/ 0 h 49794"/>
                    <a:gd name="connsiteX3" fmla="*/ 0 w 49841"/>
                    <a:gd name="connsiteY3" fmla="*/ 24898 h 49794"/>
                    <a:gd name="connsiteX4" fmla="*/ 24921 w 49841"/>
                    <a:gd name="connsiteY4" fmla="*/ 49795 h 49794"/>
                    <a:gd name="connsiteX5" fmla="*/ 24921 w 49841"/>
                    <a:gd name="connsiteY5" fmla="*/ 12768 h 49794"/>
                    <a:gd name="connsiteX6" fmla="*/ 37062 w 49841"/>
                    <a:gd name="connsiteY6" fmla="*/ 24898 h 49794"/>
                    <a:gd name="connsiteX7" fmla="*/ 24921 w 49841"/>
                    <a:gd name="connsiteY7" fmla="*/ 37027 h 49794"/>
                    <a:gd name="connsiteX8" fmla="*/ 12780 w 49841"/>
                    <a:gd name="connsiteY8" fmla="*/ 24898 h 49794"/>
                    <a:gd name="connsiteX9" fmla="*/ 24921 w 49841"/>
                    <a:gd name="connsiteY9" fmla="*/ 12768 h 49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41" h="49794">
                      <a:moveTo>
                        <a:pt x="24921" y="49795"/>
                      </a:moveTo>
                      <a:cubicBezTo>
                        <a:pt x="38340" y="49795"/>
                        <a:pt x="49842" y="38943"/>
                        <a:pt x="49842" y="24898"/>
                      </a:cubicBezTo>
                      <a:cubicBezTo>
                        <a:pt x="49842" y="10853"/>
                        <a:pt x="38979" y="0"/>
                        <a:pt x="24921" y="0"/>
                      </a:cubicBezTo>
                      <a:cubicBezTo>
                        <a:pt x="11502" y="0"/>
                        <a:pt x="0" y="10853"/>
                        <a:pt x="0" y="24898"/>
                      </a:cubicBezTo>
                      <a:cubicBezTo>
                        <a:pt x="0" y="38943"/>
                        <a:pt x="11502" y="49795"/>
                        <a:pt x="24921" y="49795"/>
                      </a:cubicBezTo>
                      <a:close/>
                      <a:moveTo>
                        <a:pt x="24921" y="12768"/>
                      </a:moveTo>
                      <a:cubicBezTo>
                        <a:pt x="31311" y="12768"/>
                        <a:pt x="37062" y="17875"/>
                        <a:pt x="37062" y="24898"/>
                      </a:cubicBezTo>
                      <a:cubicBezTo>
                        <a:pt x="37062" y="31920"/>
                        <a:pt x="31950" y="37027"/>
                        <a:pt x="24921" y="37027"/>
                      </a:cubicBezTo>
                      <a:cubicBezTo>
                        <a:pt x="17892" y="37027"/>
                        <a:pt x="12780" y="31920"/>
                        <a:pt x="12780" y="24898"/>
                      </a:cubicBezTo>
                      <a:cubicBezTo>
                        <a:pt x="12780" y="17875"/>
                        <a:pt x="18531" y="12768"/>
                        <a:pt x="24921" y="12768"/>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1" name="Graphic 4">
                  <a:extLst>
                    <a:ext uri="{FF2B5EF4-FFF2-40B4-BE49-F238E27FC236}">
                      <a16:creationId xmlns:a16="http://schemas.microsoft.com/office/drawing/2014/main" id="{72F78893-C7B0-F4E2-D34D-E114E773BAD1}"/>
                    </a:ext>
                  </a:extLst>
                </p:cNvPr>
                <p:cNvSpPr/>
                <p:nvPr/>
              </p:nvSpPr>
              <p:spPr>
                <a:xfrm>
                  <a:off x="1640935" y="3506245"/>
                  <a:ext cx="49841" cy="49795"/>
                </a:xfrm>
                <a:custGeom>
                  <a:avLst/>
                  <a:gdLst>
                    <a:gd name="connsiteX0" fmla="*/ 24921 w 49841"/>
                    <a:gd name="connsiteY0" fmla="*/ 0 h 49795"/>
                    <a:gd name="connsiteX1" fmla="*/ 0 w 49841"/>
                    <a:gd name="connsiteY1" fmla="*/ 24898 h 49795"/>
                    <a:gd name="connsiteX2" fmla="*/ 24921 w 49841"/>
                    <a:gd name="connsiteY2" fmla="*/ 49795 h 49795"/>
                    <a:gd name="connsiteX3" fmla="*/ 49842 w 49841"/>
                    <a:gd name="connsiteY3" fmla="*/ 24898 h 49795"/>
                    <a:gd name="connsiteX4" fmla="*/ 24921 w 49841"/>
                    <a:gd name="connsiteY4" fmla="*/ 0 h 49795"/>
                    <a:gd name="connsiteX5" fmla="*/ 24921 w 49841"/>
                    <a:gd name="connsiteY5" fmla="*/ 36389 h 49795"/>
                    <a:gd name="connsiteX6" fmla="*/ 12780 w 49841"/>
                    <a:gd name="connsiteY6" fmla="*/ 24259 h 49795"/>
                    <a:gd name="connsiteX7" fmla="*/ 24921 w 49841"/>
                    <a:gd name="connsiteY7" fmla="*/ 12130 h 49795"/>
                    <a:gd name="connsiteX8" fmla="*/ 37062 w 49841"/>
                    <a:gd name="connsiteY8" fmla="*/ 24259 h 49795"/>
                    <a:gd name="connsiteX9" fmla="*/ 24921 w 49841"/>
                    <a:gd name="connsiteY9" fmla="*/ 36389 h 4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41" h="49795">
                      <a:moveTo>
                        <a:pt x="24921" y="0"/>
                      </a:moveTo>
                      <a:cubicBezTo>
                        <a:pt x="11502" y="0"/>
                        <a:pt x="0" y="10853"/>
                        <a:pt x="0" y="24898"/>
                      </a:cubicBezTo>
                      <a:cubicBezTo>
                        <a:pt x="0" y="38943"/>
                        <a:pt x="10863" y="49795"/>
                        <a:pt x="24921" y="49795"/>
                      </a:cubicBezTo>
                      <a:cubicBezTo>
                        <a:pt x="38340" y="49795"/>
                        <a:pt x="49842" y="38943"/>
                        <a:pt x="49842" y="24898"/>
                      </a:cubicBezTo>
                      <a:cubicBezTo>
                        <a:pt x="49842" y="10853"/>
                        <a:pt x="38340" y="0"/>
                        <a:pt x="24921" y="0"/>
                      </a:cubicBezTo>
                      <a:close/>
                      <a:moveTo>
                        <a:pt x="24921" y="36389"/>
                      </a:moveTo>
                      <a:cubicBezTo>
                        <a:pt x="18531" y="36389"/>
                        <a:pt x="12780" y="31282"/>
                        <a:pt x="12780" y="24259"/>
                      </a:cubicBezTo>
                      <a:cubicBezTo>
                        <a:pt x="12780" y="17237"/>
                        <a:pt x="17892" y="12130"/>
                        <a:pt x="24921" y="12130"/>
                      </a:cubicBezTo>
                      <a:cubicBezTo>
                        <a:pt x="31950" y="12130"/>
                        <a:pt x="37062" y="17237"/>
                        <a:pt x="37062" y="24259"/>
                      </a:cubicBezTo>
                      <a:cubicBezTo>
                        <a:pt x="37062" y="31282"/>
                        <a:pt x="31311" y="36389"/>
                        <a:pt x="24921" y="36389"/>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2" name="Graphic 4">
                  <a:extLst>
                    <a:ext uri="{FF2B5EF4-FFF2-40B4-BE49-F238E27FC236}">
                      <a16:creationId xmlns:a16="http://schemas.microsoft.com/office/drawing/2014/main" id="{2783EF90-29AF-A49F-03A0-B8A43236E451}"/>
                    </a:ext>
                  </a:extLst>
                </p:cNvPr>
                <p:cNvSpPr/>
                <p:nvPr/>
              </p:nvSpPr>
              <p:spPr>
                <a:xfrm>
                  <a:off x="1596238" y="3552359"/>
                  <a:ext cx="86354" cy="84757"/>
                </a:xfrm>
                <a:custGeom>
                  <a:avLst/>
                  <a:gdLst>
                    <a:gd name="connsiteX0" fmla="*/ 86232 w 86354"/>
                    <a:gd name="connsiteY0" fmla="*/ 56030 h 84757"/>
                    <a:gd name="connsiteX1" fmla="*/ 81759 w 86354"/>
                    <a:gd name="connsiteY1" fmla="*/ 48369 h 84757"/>
                    <a:gd name="connsiteX2" fmla="*/ 63867 w 86354"/>
                    <a:gd name="connsiteY2" fmla="*/ 41347 h 84757"/>
                    <a:gd name="connsiteX3" fmla="*/ 57477 w 86354"/>
                    <a:gd name="connsiteY3" fmla="*/ 41347 h 84757"/>
                    <a:gd name="connsiteX4" fmla="*/ 43420 w 86354"/>
                    <a:gd name="connsiteY4" fmla="*/ 61775 h 84757"/>
                    <a:gd name="connsiteX5" fmla="*/ 40225 w 86354"/>
                    <a:gd name="connsiteY5" fmla="*/ 71351 h 84757"/>
                    <a:gd name="connsiteX6" fmla="*/ 37669 w 86354"/>
                    <a:gd name="connsiteY6" fmla="*/ 73266 h 84757"/>
                    <a:gd name="connsiteX7" fmla="*/ 22333 w 86354"/>
                    <a:gd name="connsiteY7" fmla="*/ 65606 h 84757"/>
                    <a:gd name="connsiteX8" fmla="*/ 14665 w 86354"/>
                    <a:gd name="connsiteY8" fmla="*/ 47731 h 84757"/>
                    <a:gd name="connsiteX9" fmla="*/ 22972 w 86354"/>
                    <a:gd name="connsiteY9" fmla="*/ 41985 h 84757"/>
                    <a:gd name="connsiteX10" fmla="*/ 39586 w 86354"/>
                    <a:gd name="connsiteY10" fmla="*/ 30494 h 84757"/>
                    <a:gd name="connsiteX11" fmla="*/ 40225 w 86354"/>
                    <a:gd name="connsiteY11" fmla="*/ 21556 h 84757"/>
                    <a:gd name="connsiteX12" fmla="*/ 29362 w 86354"/>
                    <a:gd name="connsiteY12" fmla="*/ 3681 h 84757"/>
                    <a:gd name="connsiteX13" fmla="*/ 21055 w 86354"/>
                    <a:gd name="connsiteY13" fmla="*/ 489 h 84757"/>
                    <a:gd name="connsiteX14" fmla="*/ 17860 w 86354"/>
                    <a:gd name="connsiteY14" fmla="*/ 8788 h 84757"/>
                    <a:gd name="connsiteX15" fmla="*/ 26806 w 86354"/>
                    <a:gd name="connsiteY15" fmla="*/ 24110 h 84757"/>
                    <a:gd name="connsiteX16" fmla="*/ 17221 w 86354"/>
                    <a:gd name="connsiteY16" fmla="*/ 30494 h 84757"/>
                    <a:gd name="connsiteX17" fmla="*/ 5719 w 86354"/>
                    <a:gd name="connsiteY17" fmla="*/ 38793 h 84757"/>
                    <a:gd name="connsiteX18" fmla="*/ 14665 w 86354"/>
                    <a:gd name="connsiteY18" fmla="*/ 74543 h 84757"/>
                    <a:gd name="connsiteX19" fmla="*/ 37669 w 86354"/>
                    <a:gd name="connsiteY19" fmla="*/ 84758 h 84757"/>
                    <a:gd name="connsiteX20" fmla="*/ 40225 w 86354"/>
                    <a:gd name="connsiteY20" fmla="*/ 84758 h 84757"/>
                    <a:gd name="connsiteX21" fmla="*/ 51726 w 86354"/>
                    <a:gd name="connsiteY21" fmla="*/ 77097 h 84757"/>
                    <a:gd name="connsiteX22" fmla="*/ 56838 w 86354"/>
                    <a:gd name="connsiteY22" fmla="*/ 62414 h 84757"/>
                    <a:gd name="connsiteX23" fmla="*/ 61950 w 86354"/>
                    <a:gd name="connsiteY23" fmla="*/ 53476 h 84757"/>
                    <a:gd name="connsiteX24" fmla="*/ 79842 w 86354"/>
                    <a:gd name="connsiteY24" fmla="*/ 59860 h 84757"/>
                    <a:gd name="connsiteX25" fmla="*/ 86232 w 86354"/>
                    <a:gd name="connsiteY25" fmla="*/ 56030 h 8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6354" h="84757">
                      <a:moveTo>
                        <a:pt x="86232" y="56030"/>
                      </a:moveTo>
                      <a:cubicBezTo>
                        <a:pt x="86871" y="52838"/>
                        <a:pt x="84954" y="49007"/>
                        <a:pt x="81759" y="48369"/>
                      </a:cubicBezTo>
                      <a:cubicBezTo>
                        <a:pt x="75369" y="47092"/>
                        <a:pt x="69618" y="44539"/>
                        <a:pt x="63867" y="41347"/>
                      </a:cubicBezTo>
                      <a:cubicBezTo>
                        <a:pt x="61950" y="40070"/>
                        <a:pt x="59394" y="40070"/>
                        <a:pt x="57477" y="41347"/>
                      </a:cubicBezTo>
                      <a:cubicBezTo>
                        <a:pt x="45336" y="48369"/>
                        <a:pt x="44697" y="55391"/>
                        <a:pt x="43420" y="61775"/>
                      </a:cubicBezTo>
                      <a:cubicBezTo>
                        <a:pt x="42780" y="64967"/>
                        <a:pt x="42780" y="67521"/>
                        <a:pt x="40225" y="71351"/>
                      </a:cubicBezTo>
                      <a:cubicBezTo>
                        <a:pt x="38946" y="72628"/>
                        <a:pt x="38308" y="73266"/>
                        <a:pt x="37669" y="73266"/>
                      </a:cubicBezTo>
                      <a:cubicBezTo>
                        <a:pt x="35113" y="73905"/>
                        <a:pt x="29362" y="71990"/>
                        <a:pt x="22333" y="65606"/>
                      </a:cubicBezTo>
                      <a:cubicBezTo>
                        <a:pt x="8914" y="54115"/>
                        <a:pt x="11470" y="52199"/>
                        <a:pt x="14665" y="47731"/>
                      </a:cubicBezTo>
                      <a:cubicBezTo>
                        <a:pt x="15943" y="46454"/>
                        <a:pt x="19777" y="43900"/>
                        <a:pt x="22972" y="41985"/>
                      </a:cubicBezTo>
                      <a:cubicBezTo>
                        <a:pt x="28084" y="38793"/>
                        <a:pt x="33835" y="35601"/>
                        <a:pt x="39586" y="30494"/>
                      </a:cubicBezTo>
                      <a:cubicBezTo>
                        <a:pt x="42141" y="27940"/>
                        <a:pt x="42141" y="24110"/>
                        <a:pt x="40225" y="21556"/>
                      </a:cubicBezTo>
                      <a:cubicBezTo>
                        <a:pt x="35752" y="16449"/>
                        <a:pt x="31918" y="10065"/>
                        <a:pt x="29362" y="3681"/>
                      </a:cubicBezTo>
                      <a:cubicBezTo>
                        <a:pt x="28084" y="489"/>
                        <a:pt x="24250" y="-788"/>
                        <a:pt x="21055" y="489"/>
                      </a:cubicBezTo>
                      <a:cubicBezTo>
                        <a:pt x="17860" y="1766"/>
                        <a:pt x="16582" y="5596"/>
                        <a:pt x="17860" y="8788"/>
                      </a:cubicBezTo>
                      <a:cubicBezTo>
                        <a:pt x="20416" y="13896"/>
                        <a:pt x="22972" y="19641"/>
                        <a:pt x="26806" y="24110"/>
                      </a:cubicBezTo>
                      <a:cubicBezTo>
                        <a:pt x="23611" y="26663"/>
                        <a:pt x="20416" y="28579"/>
                        <a:pt x="17221" y="30494"/>
                      </a:cubicBezTo>
                      <a:cubicBezTo>
                        <a:pt x="12748" y="33047"/>
                        <a:pt x="8275" y="35601"/>
                        <a:pt x="5719" y="38793"/>
                      </a:cubicBezTo>
                      <a:cubicBezTo>
                        <a:pt x="-8339" y="54753"/>
                        <a:pt x="6997" y="67521"/>
                        <a:pt x="14665" y="74543"/>
                      </a:cubicBezTo>
                      <a:cubicBezTo>
                        <a:pt x="22972" y="81566"/>
                        <a:pt x="30640" y="84758"/>
                        <a:pt x="37669" y="84758"/>
                      </a:cubicBezTo>
                      <a:cubicBezTo>
                        <a:pt x="38308" y="84758"/>
                        <a:pt x="39586" y="84758"/>
                        <a:pt x="40225" y="84758"/>
                      </a:cubicBezTo>
                      <a:cubicBezTo>
                        <a:pt x="45336" y="84119"/>
                        <a:pt x="49170" y="81566"/>
                        <a:pt x="51726" y="77097"/>
                      </a:cubicBezTo>
                      <a:cubicBezTo>
                        <a:pt x="55560" y="71351"/>
                        <a:pt x="56199" y="66882"/>
                        <a:pt x="56838" y="62414"/>
                      </a:cubicBezTo>
                      <a:cubicBezTo>
                        <a:pt x="57477" y="58583"/>
                        <a:pt x="58116" y="56030"/>
                        <a:pt x="61950" y="53476"/>
                      </a:cubicBezTo>
                      <a:cubicBezTo>
                        <a:pt x="67701" y="56030"/>
                        <a:pt x="73452" y="58583"/>
                        <a:pt x="79842" y="59860"/>
                      </a:cubicBezTo>
                      <a:cubicBezTo>
                        <a:pt x="81759" y="61775"/>
                        <a:pt x="85593" y="59222"/>
                        <a:pt x="86232" y="56030"/>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3" name="Graphic 4">
                  <a:extLst>
                    <a:ext uri="{FF2B5EF4-FFF2-40B4-BE49-F238E27FC236}">
                      <a16:creationId xmlns:a16="http://schemas.microsoft.com/office/drawing/2014/main" id="{8489AE63-CEC9-0BC7-8EDA-1B1B12681550}"/>
                    </a:ext>
                  </a:extLst>
                </p:cNvPr>
                <p:cNvSpPr/>
                <p:nvPr/>
              </p:nvSpPr>
              <p:spPr>
                <a:xfrm>
                  <a:off x="1579401" y="3419423"/>
                  <a:ext cx="82882" cy="85545"/>
                </a:xfrm>
                <a:custGeom>
                  <a:avLst/>
                  <a:gdLst>
                    <a:gd name="connsiteX0" fmla="*/ 11054 w 82882"/>
                    <a:gd name="connsiteY0" fmla="*/ 52349 h 85545"/>
                    <a:gd name="connsiteX1" fmla="*/ 25751 w 82882"/>
                    <a:gd name="connsiteY1" fmla="*/ 56818 h 85545"/>
                    <a:gd name="connsiteX2" fmla="*/ 35975 w 82882"/>
                    <a:gd name="connsiteY2" fmla="*/ 62563 h 85545"/>
                    <a:gd name="connsiteX3" fmla="*/ 29585 w 82882"/>
                    <a:gd name="connsiteY3" fmla="*/ 77885 h 85545"/>
                    <a:gd name="connsiteX4" fmla="*/ 34058 w 82882"/>
                    <a:gd name="connsiteY4" fmla="*/ 85546 h 85545"/>
                    <a:gd name="connsiteX5" fmla="*/ 35975 w 82882"/>
                    <a:gd name="connsiteY5" fmla="*/ 85546 h 85545"/>
                    <a:gd name="connsiteX6" fmla="*/ 42365 w 82882"/>
                    <a:gd name="connsiteY6" fmla="*/ 81077 h 85545"/>
                    <a:gd name="connsiteX7" fmla="*/ 49394 w 82882"/>
                    <a:gd name="connsiteY7" fmla="*/ 65117 h 85545"/>
                    <a:gd name="connsiteX8" fmla="*/ 49394 w 82882"/>
                    <a:gd name="connsiteY8" fmla="*/ 58733 h 85545"/>
                    <a:gd name="connsiteX9" fmla="*/ 28307 w 82882"/>
                    <a:gd name="connsiteY9" fmla="*/ 44050 h 85545"/>
                    <a:gd name="connsiteX10" fmla="*/ 18722 w 82882"/>
                    <a:gd name="connsiteY10" fmla="*/ 40858 h 85545"/>
                    <a:gd name="connsiteX11" fmla="*/ 13610 w 82882"/>
                    <a:gd name="connsiteY11" fmla="*/ 34474 h 85545"/>
                    <a:gd name="connsiteX12" fmla="*/ 17444 w 82882"/>
                    <a:gd name="connsiteY12" fmla="*/ 23621 h 85545"/>
                    <a:gd name="connsiteX13" fmla="*/ 30863 w 82882"/>
                    <a:gd name="connsiteY13" fmla="*/ 13406 h 85545"/>
                    <a:gd name="connsiteX14" fmla="*/ 41087 w 82882"/>
                    <a:gd name="connsiteY14" fmla="*/ 14683 h 85545"/>
                    <a:gd name="connsiteX15" fmla="*/ 48116 w 82882"/>
                    <a:gd name="connsiteY15" fmla="*/ 24259 h 85545"/>
                    <a:gd name="connsiteX16" fmla="*/ 60896 w 82882"/>
                    <a:gd name="connsiteY16" fmla="*/ 40858 h 85545"/>
                    <a:gd name="connsiteX17" fmla="*/ 69841 w 82882"/>
                    <a:gd name="connsiteY17" fmla="*/ 41496 h 85545"/>
                    <a:gd name="connsiteX18" fmla="*/ 79426 w 82882"/>
                    <a:gd name="connsiteY18" fmla="*/ 35112 h 85545"/>
                    <a:gd name="connsiteX19" fmla="*/ 81982 w 82882"/>
                    <a:gd name="connsiteY19" fmla="*/ 26174 h 85545"/>
                    <a:gd name="connsiteX20" fmla="*/ 73036 w 82882"/>
                    <a:gd name="connsiteY20" fmla="*/ 23621 h 85545"/>
                    <a:gd name="connsiteX21" fmla="*/ 66646 w 82882"/>
                    <a:gd name="connsiteY21" fmla="*/ 27451 h 85545"/>
                    <a:gd name="connsiteX22" fmla="*/ 58339 w 82882"/>
                    <a:gd name="connsiteY22" fmla="*/ 16598 h 85545"/>
                    <a:gd name="connsiteX23" fmla="*/ 48755 w 82882"/>
                    <a:gd name="connsiteY23" fmla="*/ 5107 h 85545"/>
                    <a:gd name="connsiteX24" fmla="*/ 26390 w 82882"/>
                    <a:gd name="connsiteY24" fmla="*/ 1277 h 85545"/>
                    <a:gd name="connsiteX25" fmla="*/ 7220 w 82882"/>
                    <a:gd name="connsiteY25" fmla="*/ 15322 h 85545"/>
                    <a:gd name="connsiteX26" fmla="*/ 191 w 82882"/>
                    <a:gd name="connsiteY26" fmla="*/ 36389 h 85545"/>
                    <a:gd name="connsiteX27" fmla="*/ 11054 w 82882"/>
                    <a:gd name="connsiteY27" fmla="*/ 52349 h 85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882" h="85545">
                      <a:moveTo>
                        <a:pt x="11054" y="52349"/>
                      </a:moveTo>
                      <a:cubicBezTo>
                        <a:pt x="16805" y="56179"/>
                        <a:pt x="21917" y="56818"/>
                        <a:pt x="25751" y="56818"/>
                      </a:cubicBezTo>
                      <a:cubicBezTo>
                        <a:pt x="30224" y="57456"/>
                        <a:pt x="32780" y="57456"/>
                        <a:pt x="35975" y="62563"/>
                      </a:cubicBezTo>
                      <a:cubicBezTo>
                        <a:pt x="33419" y="67670"/>
                        <a:pt x="31502" y="72778"/>
                        <a:pt x="29585" y="77885"/>
                      </a:cubicBezTo>
                      <a:cubicBezTo>
                        <a:pt x="28307" y="81077"/>
                        <a:pt x="30224" y="84907"/>
                        <a:pt x="34058" y="85546"/>
                      </a:cubicBezTo>
                      <a:cubicBezTo>
                        <a:pt x="34697" y="85546"/>
                        <a:pt x="35336" y="85546"/>
                        <a:pt x="35975" y="85546"/>
                      </a:cubicBezTo>
                      <a:cubicBezTo>
                        <a:pt x="38531" y="85546"/>
                        <a:pt x="41087" y="83630"/>
                        <a:pt x="42365" y="81077"/>
                      </a:cubicBezTo>
                      <a:cubicBezTo>
                        <a:pt x="44282" y="75331"/>
                        <a:pt x="46199" y="70224"/>
                        <a:pt x="49394" y="65117"/>
                      </a:cubicBezTo>
                      <a:cubicBezTo>
                        <a:pt x="50672" y="63202"/>
                        <a:pt x="50672" y="60648"/>
                        <a:pt x="49394" y="58733"/>
                      </a:cubicBezTo>
                      <a:cubicBezTo>
                        <a:pt x="42365" y="45326"/>
                        <a:pt x="34058" y="44688"/>
                        <a:pt x="28307" y="44050"/>
                      </a:cubicBezTo>
                      <a:cubicBezTo>
                        <a:pt x="25112" y="43411"/>
                        <a:pt x="21917" y="43411"/>
                        <a:pt x="18722" y="40858"/>
                      </a:cubicBezTo>
                      <a:cubicBezTo>
                        <a:pt x="16166" y="38942"/>
                        <a:pt x="14249" y="37027"/>
                        <a:pt x="13610" y="34474"/>
                      </a:cubicBezTo>
                      <a:cubicBezTo>
                        <a:pt x="12971" y="31282"/>
                        <a:pt x="14249" y="27451"/>
                        <a:pt x="17444" y="23621"/>
                      </a:cubicBezTo>
                      <a:cubicBezTo>
                        <a:pt x="21278" y="18514"/>
                        <a:pt x="26390" y="15322"/>
                        <a:pt x="30863" y="13406"/>
                      </a:cubicBezTo>
                      <a:cubicBezTo>
                        <a:pt x="34697" y="12130"/>
                        <a:pt x="37892" y="12768"/>
                        <a:pt x="41087" y="14683"/>
                      </a:cubicBezTo>
                      <a:cubicBezTo>
                        <a:pt x="43004" y="15960"/>
                        <a:pt x="45560" y="19790"/>
                        <a:pt x="48116" y="24259"/>
                      </a:cubicBezTo>
                      <a:cubicBezTo>
                        <a:pt x="51311" y="29366"/>
                        <a:pt x="55783" y="35112"/>
                        <a:pt x="60896" y="40858"/>
                      </a:cubicBezTo>
                      <a:cubicBezTo>
                        <a:pt x="63451" y="43411"/>
                        <a:pt x="66646" y="43411"/>
                        <a:pt x="69841" y="41496"/>
                      </a:cubicBezTo>
                      <a:cubicBezTo>
                        <a:pt x="73036" y="38942"/>
                        <a:pt x="76231" y="37027"/>
                        <a:pt x="79426" y="35112"/>
                      </a:cubicBezTo>
                      <a:cubicBezTo>
                        <a:pt x="82621" y="33197"/>
                        <a:pt x="83899" y="29366"/>
                        <a:pt x="81982" y="26174"/>
                      </a:cubicBezTo>
                      <a:cubicBezTo>
                        <a:pt x="80065" y="22982"/>
                        <a:pt x="76231" y="21706"/>
                        <a:pt x="73036" y="23621"/>
                      </a:cubicBezTo>
                      <a:cubicBezTo>
                        <a:pt x="71119" y="24898"/>
                        <a:pt x="68563" y="26174"/>
                        <a:pt x="66646" y="27451"/>
                      </a:cubicBezTo>
                      <a:cubicBezTo>
                        <a:pt x="63451" y="23621"/>
                        <a:pt x="60896" y="19790"/>
                        <a:pt x="58339" y="16598"/>
                      </a:cubicBezTo>
                      <a:cubicBezTo>
                        <a:pt x="54506" y="11491"/>
                        <a:pt x="51950" y="7022"/>
                        <a:pt x="48755" y="5107"/>
                      </a:cubicBezTo>
                      <a:cubicBezTo>
                        <a:pt x="42365" y="0"/>
                        <a:pt x="34697" y="-1277"/>
                        <a:pt x="26390" y="1277"/>
                      </a:cubicBezTo>
                      <a:cubicBezTo>
                        <a:pt x="20000" y="3830"/>
                        <a:pt x="12971" y="8299"/>
                        <a:pt x="7220" y="15322"/>
                      </a:cubicBezTo>
                      <a:cubicBezTo>
                        <a:pt x="191" y="24259"/>
                        <a:pt x="-448" y="31282"/>
                        <a:pt x="191" y="36389"/>
                      </a:cubicBezTo>
                      <a:cubicBezTo>
                        <a:pt x="1469" y="42773"/>
                        <a:pt x="5303" y="48518"/>
                        <a:pt x="11054" y="52349"/>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4" name="Graphic 4">
                  <a:extLst>
                    <a:ext uri="{FF2B5EF4-FFF2-40B4-BE49-F238E27FC236}">
                      <a16:creationId xmlns:a16="http://schemas.microsoft.com/office/drawing/2014/main" id="{45F0BC65-C65D-1AD9-2A69-A88E5E0F15A4}"/>
                    </a:ext>
                  </a:extLst>
                </p:cNvPr>
                <p:cNvSpPr/>
                <p:nvPr/>
              </p:nvSpPr>
              <p:spPr>
                <a:xfrm>
                  <a:off x="1713660" y="3410882"/>
                  <a:ext cx="83797" cy="77488"/>
                </a:xfrm>
                <a:custGeom>
                  <a:avLst/>
                  <a:gdLst>
                    <a:gd name="connsiteX0" fmla="*/ 5233 w 83797"/>
                    <a:gd name="connsiteY0" fmla="*/ 36631 h 77488"/>
                    <a:gd name="connsiteX1" fmla="*/ 21208 w 83797"/>
                    <a:gd name="connsiteY1" fmla="*/ 43015 h 77488"/>
                    <a:gd name="connsiteX2" fmla="*/ 28237 w 83797"/>
                    <a:gd name="connsiteY2" fmla="*/ 42376 h 77488"/>
                    <a:gd name="connsiteX3" fmla="*/ 39100 w 83797"/>
                    <a:gd name="connsiteY3" fmla="*/ 23224 h 77488"/>
                    <a:gd name="connsiteX4" fmla="*/ 42934 w 83797"/>
                    <a:gd name="connsiteY4" fmla="*/ 13010 h 77488"/>
                    <a:gd name="connsiteX5" fmla="*/ 45490 w 83797"/>
                    <a:gd name="connsiteY5" fmla="*/ 11095 h 77488"/>
                    <a:gd name="connsiteX6" fmla="*/ 60826 w 83797"/>
                    <a:gd name="connsiteY6" fmla="*/ 18755 h 77488"/>
                    <a:gd name="connsiteX7" fmla="*/ 68493 w 83797"/>
                    <a:gd name="connsiteY7" fmla="*/ 36631 h 77488"/>
                    <a:gd name="connsiteX8" fmla="*/ 60186 w 83797"/>
                    <a:gd name="connsiteY8" fmla="*/ 42376 h 77488"/>
                    <a:gd name="connsiteX9" fmla="*/ 44212 w 83797"/>
                    <a:gd name="connsiteY9" fmla="*/ 53867 h 77488"/>
                    <a:gd name="connsiteX10" fmla="*/ 43573 w 83797"/>
                    <a:gd name="connsiteY10" fmla="*/ 62805 h 77488"/>
                    <a:gd name="connsiteX11" fmla="*/ 51879 w 83797"/>
                    <a:gd name="connsiteY11" fmla="*/ 74296 h 77488"/>
                    <a:gd name="connsiteX12" fmla="*/ 57631 w 83797"/>
                    <a:gd name="connsiteY12" fmla="*/ 77488 h 77488"/>
                    <a:gd name="connsiteX13" fmla="*/ 60826 w 83797"/>
                    <a:gd name="connsiteY13" fmla="*/ 76850 h 77488"/>
                    <a:gd name="connsiteX14" fmla="*/ 62742 w 83797"/>
                    <a:gd name="connsiteY14" fmla="*/ 67912 h 77488"/>
                    <a:gd name="connsiteX15" fmla="*/ 57631 w 83797"/>
                    <a:gd name="connsiteY15" fmla="*/ 60251 h 77488"/>
                    <a:gd name="connsiteX16" fmla="*/ 66576 w 83797"/>
                    <a:gd name="connsiteY16" fmla="*/ 54506 h 77488"/>
                    <a:gd name="connsiteX17" fmla="*/ 78078 w 83797"/>
                    <a:gd name="connsiteY17" fmla="*/ 46207 h 77488"/>
                    <a:gd name="connsiteX18" fmla="*/ 69132 w 83797"/>
                    <a:gd name="connsiteY18" fmla="*/ 10456 h 77488"/>
                    <a:gd name="connsiteX19" fmla="*/ 43573 w 83797"/>
                    <a:gd name="connsiteY19" fmla="*/ 242 h 77488"/>
                    <a:gd name="connsiteX20" fmla="*/ 32071 w 83797"/>
                    <a:gd name="connsiteY20" fmla="*/ 7903 h 77488"/>
                    <a:gd name="connsiteX21" fmla="*/ 26320 w 83797"/>
                    <a:gd name="connsiteY21" fmla="*/ 21947 h 77488"/>
                    <a:gd name="connsiteX22" fmla="*/ 22486 w 83797"/>
                    <a:gd name="connsiteY22" fmla="*/ 31523 h 77488"/>
                    <a:gd name="connsiteX23" fmla="*/ 7789 w 83797"/>
                    <a:gd name="connsiteY23" fmla="*/ 26416 h 77488"/>
                    <a:gd name="connsiteX24" fmla="*/ 121 w 83797"/>
                    <a:gd name="connsiteY24" fmla="*/ 30885 h 77488"/>
                    <a:gd name="connsiteX25" fmla="*/ 5233 w 83797"/>
                    <a:gd name="connsiteY25" fmla="*/ 36631 h 7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797" h="77488">
                      <a:moveTo>
                        <a:pt x="5233" y="36631"/>
                      </a:moveTo>
                      <a:cubicBezTo>
                        <a:pt x="10984" y="37907"/>
                        <a:pt x="16096" y="40461"/>
                        <a:pt x="21208" y="43015"/>
                      </a:cubicBezTo>
                      <a:cubicBezTo>
                        <a:pt x="23764" y="44291"/>
                        <a:pt x="26320" y="43653"/>
                        <a:pt x="28237" y="42376"/>
                      </a:cubicBezTo>
                      <a:cubicBezTo>
                        <a:pt x="35905" y="35992"/>
                        <a:pt x="37822" y="28970"/>
                        <a:pt x="39100" y="23224"/>
                      </a:cubicBezTo>
                      <a:cubicBezTo>
                        <a:pt x="39739" y="19394"/>
                        <a:pt x="41017" y="16202"/>
                        <a:pt x="42934" y="13010"/>
                      </a:cubicBezTo>
                      <a:cubicBezTo>
                        <a:pt x="44212" y="11733"/>
                        <a:pt x="44851" y="11095"/>
                        <a:pt x="45490" y="11095"/>
                      </a:cubicBezTo>
                      <a:cubicBezTo>
                        <a:pt x="48046" y="10456"/>
                        <a:pt x="53797" y="12371"/>
                        <a:pt x="60826" y="18755"/>
                      </a:cubicBezTo>
                      <a:cubicBezTo>
                        <a:pt x="74244" y="30247"/>
                        <a:pt x="71688" y="32162"/>
                        <a:pt x="68493" y="36631"/>
                      </a:cubicBezTo>
                      <a:cubicBezTo>
                        <a:pt x="67215" y="37907"/>
                        <a:pt x="64020" y="40461"/>
                        <a:pt x="60186" y="42376"/>
                      </a:cubicBezTo>
                      <a:cubicBezTo>
                        <a:pt x="55713" y="44930"/>
                        <a:pt x="49324" y="48760"/>
                        <a:pt x="44212" y="53867"/>
                      </a:cubicBezTo>
                      <a:cubicBezTo>
                        <a:pt x="41656" y="56421"/>
                        <a:pt x="41656" y="60251"/>
                        <a:pt x="43573" y="62805"/>
                      </a:cubicBezTo>
                      <a:cubicBezTo>
                        <a:pt x="46768" y="66635"/>
                        <a:pt x="49324" y="69827"/>
                        <a:pt x="51879" y="74296"/>
                      </a:cubicBezTo>
                      <a:cubicBezTo>
                        <a:pt x="53158" y="76211"/>
                        <a:pt x="55074" y="77488"/>
                        <a:pt x="57631" y="77488"/>
                      </a:cubicBezTo>
                      <a:cubicBezTo>
                        <a:pt x="58908" y="77488"/>
                        <a:pt x="60186" y="77488"/>
                        <a:pt x="60826" y="76850"/>
                      </a:cubicBezTo>
                      <a:cubicBezTo>
                        <a:pt x="64020" y="74935"/>
                        <a:pt x="64659" y="71104"/>
                        <a:pt x="62742" y="67912"/>
                      </a:cubicBezTo>
                      <a:cubicBezTo>
                        <a:pt x="60826" y="65359"/>
                        <a:pt x="59547" y="62805"/>
                        <a:pt x="57631" y="60251"/>
                      </a:cubicBezTo>
                      <a:cubicBezTo>
                        <a:pt x="60826" y="58336"/>
                        <a:pt x="64020" y="56421"/>
                        <a:pt x="66576" y="54506"/>
                      </a:cubicBezTo>
                      <a:cubicBezTo>
                        <a:pt x="71049" y="51952"/>
                        <a:pt x="75522" y="49399"/>
                        <a:pt x="78078" y="46207"/>
                      </a:cubicBezTo>
                      <a:cubicBezTo>
                        <a:pt x="92136" y="30247"/>
                        <a:pt x="76800" y="17479"/>
                        <a:pt x="69132" y="10456"/>
                      </a:cubicBezTo>
                      <a:cubicBezTo>
                        <a:pt x="60186" y="2795"/>
                        <a:pt x="51241" y="-1035"/>
                        <a:pt x="43573" y="242"/>
                      </a:cubicBezTo>
                      <a:cubicBezTo>
                        <a:pt x="38461" y="880"/>
                        <a:pt x="34627" y="3434"/>
                        <a:pt x="32071" y="7903"/>
                      </a:cubicBezTo>
                      <a:cubicBezTo>
                        <a:pt x="28876" y="13010"/>
                        <a:pt x="27598" y="18117"/>
                        <a:pt x="26320" y="21947"/>
                      </a:cubicBezTo>
                      <a:cubicBezTo>
                        <a:pt x="25042" y="25778"/>
                        <a:pt x="24403" y="28970"/>
                        <a:pt x="22486" y="31523"/>
                      </a:cubicBezTo>
                      <a:cubicBezTo>
                        <a:pt x="18013" y="29608"/>
                        <a:pt x="12901" y="27693"/>
                        <a:pt x="7789" y="26416"/>
                      </a:cubicBezTo>
                      <a:cubicBezTo>
                        <a:pt x="4594" y="25778"/>
                        <a:pt x="760" y="27693"/>
                        <a:pt x="121" y="30885"/>
                      </a:cubicBezTo>
                      <a:cubicBezTo>
                        <a:pt x="-518" y="32162"/>
                        <a:pt x="1399" y="35354"/>
                        <a:pt x="5233" y="36631"/>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5" name="Graphic 4">
                  <a:extLst>
                    <a:ext uri="{FF2B5EF4-FFF2-40B4-BE49-F238E27FC236}">
                      <a16:creationId xmlns:a16="http://schemas.microsoft.com/office/drawing/2014/main" id="{48CB6B98-6982-A3E8-8F75-51AF6692561E}"/>
                    </a:ext>
                  </a:extLst>
                </p:cNvPr>
                <p:cNvSpPr/>
                <p:nvPr/>
              </p:nvSpPr>
              <p:spPr>
                <a:xfrm>
                  <a:off x="1727988" y="3536129"/>
                  <a:ext cx="80650" cy="92050"/>
                </a:xfrm>
                <a:custGeom>
                  <a:avLst/>
                  <a:gdLst>
                    <a:gd name="connsiteX0" fmla="*/ 74613 w 80650"/>
                    <a:gd name="connsiteY0" fmla="*/ 39063 h 92050"/>
                    <a:gd name="connsiteX1" fmla="*/ 59916 w 80650"/>
                    <a:gd name="connsiteY1" fmla="*/ 34595 h 92050"/>
                    <a:gd name="connsiteX2" fmla="*/ 51609 w 80650"/>
                    <a:gd name="connsiteY2" fmla="*/ 30764 h 92050"/>
                    <a:gd name="connsiteX3" fmla="*/ 59916 w 80650"/>
                    <a:gd name="connsiteY3" fmla="*/ 7782 h 92050"/>
                    <a:gd name="connsiteX4" fmla="*/ 54804 w 80650"/>
                    <a:gd name="connsiteY4" fmla="*/ 121 h 92050"/>
                    <a:gd name="connsiteX5" fmla="*/ 47136 w 80650"/>
                    <a:gd name="connsiteY5" fmla="*/ 5228 h 92050"/>
                    <a:gd name="connsiteX6" fmla="*/ 38190 w 80650"/>
                    <a:gd name="connsiteY6" fmla="*/ 28211 h 92050"/>
                    <a:gd name="connsiteX7" fmla="*/ 38190 w 80650"/>
                    <a:gd name="connsiteY7" fmla="*/ 34595 h 92050"/>
                    <a:gd name="connsiteX8" fmla="*/ 57999 w 80650"/>
                    <a:gd name="connsiteY8" fmla="*/ 47363 h 92050"/>
                    <a:gd name="connsiteX9" fmla="*/ 67584 w 80650"/>
                    <a:gd name="connsiteY9" fmla="*/ 50555 h 92050"/>
                    <a:gd name="connsiteX10" fmla="*/ 69501 w 80650"/>
                    <a:gd name="connsiteY10" fmla="*/ 53108 h 92050"/>
                    <a:gd name="connsiteX11" fmla="*/ 62472 w 80650"/>
                    <a:gd name="connsiteY11" fmla="*/ 68430 h 92050"/>
                    <a:gd name="connsiteX12" fmla="*/ 51609 w 80650"/>
                    <a:gd name="connsiteY12" fmla="*/ 78644 h 92050"/>
                    <a:gd name="connsiteX13" fmla="*/ 44580 w 80650"/>
                    <a:gd name="connsiteY13" fmla="*/ 76729 h 92050"/>
                    <a:gd name="connsiteX14" fmla="*/ 38829 w 80650"/>
                    <a:gd name="connsiteY14" fmla="*/ 68430 h 92050"/>
                    <a:gd name="connsiteX15" fmla="*/ 26050 w 80650"/>
                    <a:gd name="connsiteY15" fmla="*/ 51831 h 92050"/>
                    <a:gd name="connsiteX16" fmla="*/ 17743 w 80650"/>
                    <a:gd name="connsiteY16" fmla="*/ 51193 h 92050"/>
                    <a:gd name="connsiteX17" fmla="*/ 3685 w 80650"/>
                    <a:gd name="connsiteY17" fmla="*/ 60131 h 92050"/>
                    <a:gd name="connsiteX18" fmla="*/ 490 w 80650"/>
                    <a:gd name="connsiteY18" fmla="*/ 68430 h 92050"/>
                    <a:gd name="connsiteX19" fmla="*/ 8797 w 80650"/>
                    <a:gd name="connsiteY19" fmla="*/ 71622 h 92050"/>
                    <a:gd name="connsiteX20" fmla="*/ 20299 w 80650"/>
                    <a:gd name="connsiteY20" fmla="*/ 65238 h 92050"/>
                    <a:gd name="connsiteX21" fmla="*/ 27328 w 80650"/>
                    <a:gd name="connsiteY21" fmla="*/ 75452 h 92050"/>
                    <a:gd name="connsiteX22" fmla="*/ 35634 w 80650"/>
                    <a:gd name="connsiteY22" fmla="*/ 86943 h 92050"/>
                    <a:gd name="connsiteX23" fmla="*/ 48414 w 80650"/>
                    <a:gd name="connsiteY23" fmla="*/ 92050 h 92050"/>
                    <a:gd name="connsiteX24" fmla="*/ 55443 w 80650"/>
                    <a:gd name="connsiteY24" fmla="*/ 90774 h 92050"/>
                    <a:gd name="connsiteX25" fmla="*/ 70779 w 80650"/>
                    <a:gd name="connsiteY25" fmla="*/ 77367 h 92050"/>
                    <a:gd name="connsiteX26" fmla="*/ 80364 w 80650"/>
                    <a:gd name="connsiteY26" fmla="*/ 51831 h 92050"/>
                    <a:gd name="connsiteX27" fmla="*/ 74613 w 80650"/>
                    <a:gd name="connsiteY27" fmla="*/ 39063 h 9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0650" h="92050">
                      <a:moveTo>
                        <a:pt x="74613" y="39063"/>
                      </a:moveTo>
                      <a:cubicBezTo>
                        <a:pt x="68862" y="35233"/>
                        <a:pt x="63750" y="34595"/>
                        <a:pt x="59916" y="34595"/>
                      </a:cubicBezTo>
                      <a:cubicBezTo>
                        <a:pt x="56082" y="33956"/>
                        <a:pt x="54165" y="33956"/>
                        <a:pt x="51609" y="30764"/>
                      </a:cubicBezTo>
                      <a:cubicBezTo>
                        <a:pt x="55443" y="23742"/>
                        <a:pt x="57999" y="16081"/>
                        <a:pt x="59916" y="7782"/>
                      </a:cubicBezTo>
                      <a:cubicBezTo>
                        <a:pt x="60555" y="4590"/>
                        <a:pt x="58638" y="760"/>
                        <a:pt x="54804" y="121"/>
                      </a:cubicBezTo>
                      <a:cubicBezTo>
                        <a:pt x="51609" y="-517"/>
                        <a:pt x="47775" y="1398"/>
                        <a:pt x="47136" y="5228"/>
                      </a:cubicBezTo>
                      <a:cubicBezTo>
                        <a:pt x="45219" y="13528"/>
                        <a:pt x="42663" y="21188"/>
                        <a:pt x="38190" y="28211"/>
                      </a:cubicBezTo>
                      <a:cubicBezTo>
                        <a:pt x="36912" y="30126"/>
                        <a:pt x="36912" y="32679"/>
                        <a:pt x="38190" y="34595"/>
                      </a:cubicBezTo>
                      <a:cubicBezTo>
                        <a:pt x="45219" y="45447"/>
                        <a:pt x="52248" y="46724"/>
                        <a:pt x="57999" y="47363"/>
                      </a:cubicBezTo>
                      <a:cubicBezTo>
                        <a:pt x="61194" y="48001"/>
                        <a:pt x="63750" y="48001"/>
                        <a:pt x="67584" y="50555"/>
                      </a:cubicBezTo>
                      <a:cubicBezTo>
                        <a:pt x="68862" y="51831"/>
                        <a:pt x="69501" y="52470"/>
                        <a:pt x="69501" y="53108"/>
                      </a:cubicBezTo>
                      <a:cubicBezTo>
                        <a:pt x="70140" y="56300"/>
                        <a:pt x="67584" y="62046"/>
                        <a:pt x="62472" y="68430"/>
                      </a:cubicBezTo>
                      <a:cubicBezTo>
                        <a:pt x="59277" y="72260"/>
                        <a:pt x="55443" y="76729"/>
                        <a:pt x="51609" y="78644"/>
                      </a:cubicBezTo>
                      <a:cubicBezTo>
                        <a:pt x="50331" y="79282"/>
                        <a:pt x="48414" y="79921"/>
                        <a:pt x="44580" y="76729"/>
                      </a:cubicBezTo>
                      <a:cubicBezTo>
                        <a:pt x="43302" y="75452"/>
                        <a:pt x="40746" y="72260"/>
                        <a:pt x="38829" y="68430"/>
                      </a:cubicBezTo>
                      <a:cubicBezTo>
                        <a:pt x="35634" y="63323"/>
                        <a:pt x="31800" y="56939"/>
                        <a:pt x="26050" y="51831"/>
                      </a:cubicBezTo>
                      <a:cubicBezTo>
                        <a:pt x="23494" y="49916"/>
                        <a:pt x="20299" y="49278"/>
                        <a:pt x="17743" y="51193"/>
                      </a:cubicBezTo>
                      <a:cubicBezTo>
                        <a:pt x="13270" y="54385"/>
                        <a:pt x="8797" y="57577"/>
                        <a:pt x="3685" y="60131"/>
                      </a:cubicBezTo>
                      <a:cubicBezTo>
                        <a:pt x="490" y="61407"/>
                        <a:pt x="-788" y="65238"/>
                        <a:pt x="490" y="68430"/>
                      </a:cubicBezTo>
                      <a:cubicBezTo>
                        <a:pt x="1768" y="71622"/>
                        <a:pt x="5602" y="72898"/>
                        <a:pt x="8797" y="71622"/>
                      </a:cubicBezTo>
                      <a:cubicBezTo>
                        <a:pt x="12631" y="69706"/>
                        <a:pt x="16465" y="67791"/>
                        <a:pt x="20299" y="65238"/>
                      </a:cubicBezTo>
                      <a:cubicBezTo>
                        <a:pt x="22855" y="68430"/>
                        <a:pt x="25410" y="72260"/>
                        <a:pt x="27328" y="75452"/>
                      </a:cubicBezTo>
                      <a:cubicBezTo>
                        <a:pt x="30523" y="79921"/>
                        <a:pt x="32439" y="84390"/>
                        <a:pt x="35634" y="86943"/>
                      </a:cubicBezTo>
                      <a:cubicBezTo>
                        <a:pt x="40107" y="90135"/>
                        <a:pt x="44580" y="92050"/>
                        <a:pt x="48414" y="92050"/>
                      </a:cubicBezTo>
                      <a:cubicBezTo>
                        <a:pt x="50970" y="92050"/>
                        <a:pt x="52887" y="91412"/>
                        <a:pt x="55443" y="90774"/>
                      </a:cubicBezTo>
                      <a:cubicBezTo>
                        <a:pt x="61194" y="88220"/>
                        <a:pt x="66306" y="82474"/>
                        <a:pt x="70779" y="77367"/>
                      </a:cubicBezTo>
                      <a:cubicBezTo>
                        <a:pt x="78447" y="68430"/>
                        <a:pt x="81642" y="59492"/>
                        <a:pt x="80364" y="51831"/>
                      </a:cubicBezTo>
                      <a:cubicBezTo>
                        <a:pt x="81642" y="45447"/>
                        <a:pt x="78447" y="41617"/>
                        <a:pt x="74613" y="39063"/>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6" name="Graphic 4">
                  <a:extLst>
                    <a:ext uri="{FF2B5EF4-FFF2-40B4-BE49-F238E27FC236}">
                      <a16:creationId xmlns:a16="http://schemas.microsoft.com/office/drawing/2014/main" id="{EAEE5618-25F4-5D9B-1574-B50D3EC9DA69}"/>
                    </a:ext>
                  </a:extLst>
                </p:cNvPr>
                <p:cNvSpPr/>
                <p:nvPr/>
              </p:nvSpPr>
              <p:spPr>
                <a:xfrm>
                  <a:off x="1678537" y="3576370"/>
                  <a:ext cx="58748" cy="73514"/>
                </a:xfrm>
                <a:custGeom>
                  <a:avLst/>
                  <a:gdLst>
                    <a:gd name="connsiteX0" fmla="*/ 51219 w 58748"/>
                    <a:gd name="connsiteY0" fmla="*/ 37764 h 73514"/>
                    <a:gd name="connsiteX1" fmla="*/ 45468 w 58748"/>
                    <a:gd name="connsiteY1" fmla="*/ 7121 h 73514"/>
                    <a:gd name="connsiteX2" fmla="*/ 40356 w 58748"/>
                    <a:gd name="connsiteY2" fmla="*/ 98 h 73514"/>
                    <a:gd name="connsiteX3" fmla="*/ 33327 w 58748"/>
                    <a:gd name="connsiteY3" fmla="*/ 5206 h 73514"/>
                    <a:gd name="connsiteX4" fmla="*/ 40995 w 58748"/>
                    <a:gd name="connsiteY4" fmla="*/ 44786 h 73514"/>
                    <a:gd name="connsiteX5" fmla="*/ 45468 w 58748"/>
                    <a:gd name="connsiteY5" fmla="*/ 53086 h 73514"/>
                    <a:gd name="connsiteX6" fmla="*/ 44829 w 58748"/>
                    <a:gd name="connsiteY6" fmla="*/ 55639 h 73514"/>
                    <a:gd name="connsiteX7" fmla="*/ 29493 w 58748"/>
                    <a:gd name="connsiteY7" fmla="*/ 60746 h 73514"/>
                    <a:gd name="connsiteX8" fmla="*/ 15435 w 58748"/>
                    <a:gd name="connsiteY8" fmla="*/ 60108 h 73514"/>
                    <a:gd name="connsiteX9" fmla="*/ 12879 w 58748"/>
                    <a:gd name="connsiteY9" fmla="*/ 55001 h 73514"/>
                    <a:gd name="connsiteX10" fmla="*/ 16074 w 58748"/>
                    <a:gd name="connsiteY10" fmla="*/ 45425 h 73514"/>
                    <a:gd name="connsiteX11" fmla="*/ 15435 w 58748"/>
                    <a:gd name="connsiteY11" fmla="*/ 7121 h 73514"/>
                    <a:gd name="connsiteX12" fmla="*/ 6489 w 58748"/>
                    <a:gd name="connsiteY12" fmla="*/ 5206 h 73514"/>
                    <a:gd name="connsiteX13" fmla="*/ 4572 w 58748"/>
                    <a:gd name="connsiteY13" fmla="*/ 14143 h 73514"/>
                    <a:gd name="connsiteX14" fmla="*/ 4572 w 58748"/>
                    <a:gd name="connsiteY14" fmla="*/ 40318 h 73514"/>
                    <a:gd name="connsiteX15" fmla="*/ 99 w 58748"/>
                    <a:gd name="connsiteY15" fmla="*/ 56278 h 73514"/>
                    <a:gd name="connsiteX16" fmla="*/ 10962 w 58748"/>
                    <a:gd name="connsiteY16" fmla="*/ 72238 h 73514"/>
                    <a:gd name="connsiteX17" fmla="*/ 21825 w 58748"/>
                    <a:gd name="connsiteY17" fmla="*/ 73514 h 73514"/>
                    <a:gd name="connsiteX18" fmla="*/ 30771 w 58748"/>
                    <a:gd name="connsiteY18" fmla="*/ 72876 h 73514"/>
                    <a:gd name="connsiteX19" fmla="*/ 55692 w 58748"/>
                    <a:gd name="connsiteY19" fmla="*/ 62662 h 73514"/>
                    <a:gd name="connsiteX20" fmla="*/ 58248 w 58748"/>
                    <a:gd name="connsiteY20" fmla="*/ 49894 h 73514"/>
                    <a:gd name="connsiteX21" fmla="*/ 51219 w 58748"/>
                    <a:gd name="connsiteY21" fmla="*/ 37764 h 7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748" h="73514">
                      <a:moveTo>
                        <a:pt x="51219" y="37764"/>
                      </a:moveTo>
                      <a:cubicBezTo>
                        <a:pt x="47385" y="31380"/>
                        <a:pt x="42912" y="24358"/>
                        <a:pt x="45468" y="7121"/>
                      </a:cubicBezTo>
                      <a:cubicBezTo>
                        <a:pt x="46107" y="3929"/>
                        <a:pt x="43551" y="98"/>
                        <a:pt x="40356" y="98"/>
                      </a:cubicBezTo>
                      <a:cubicBezTo>
                        <a:pt x="37161" y="-540"/>
                        <a:pt x="33327" y="2014"/>
                        <a:pt x="33327" y="5206"/>
                      </a:cubicBezTo>
                      <a:cubicBezTo>
                        <a:pt x="30132" y="27550"/>
                        <a:pt x="35883" y="37126"/>
                        <a:pt x="40995" y="44786"/>
                      </a:cubicBezTo>
                      <a:cubicBezTo>
                        <a:pt x="42912" y="47978"/>
                        <a:pt x="44829" y="50532"/>
                        <a:pt x="45468" y="53086"/>
                      </a:cubicBezTo>
                      <a:cubicBezTo>
                        <a:pt x="46107" y="54362"/>
                        <a:pt x="45468" y="55001"/>
                        <a:pt x="44829" y="55639"/>
                      </a:cubicBezTo>
                      <a:cubicBezTo>
                        <a:pt x="43551" y="57554"/>
                        <a:pt x="38439" y="59470"/>
                        <a:pt x="29493" y="60746"/>
                      </a:cubicBezTo>
                      <a:cubicBezTo>
                        <a:pt x="24381" y="61385"/>
                        <a:pt x="18630" y="61385"/>
                        <a:pt x="15435" y="60108"/>
                      </a:cubicBezTo>
                      <a:cubicBezTo>
                        <a:pt x="14157" y="59470"/>
                        <a:pt x="12879" y="59470"/>
                        <a:pt x="12879" y="55001"/>
                      </a:cubicBezTo>
                      <a:cubicBezTo>
                        <a:pt x="12879" y="52447"/>
                        <a:pt x="14157" y="49255"/>
                        <a:pt x="16074" y="45425"/>
                      </a:cubicBezTo>
                      <a:cubicBezTo>
                        <a:pt x="20547" y="36487"/>
                        <a:pt x="26298" y="24358"/>
                        <a:pt x="15435" y="7121"/>
                      </a:cubicBezTo>
                      <a:cubicBezTo>
                        <a:pt x="13518" y="3929"/>
                        <a:pt x="9684" y="3290"/>
                        <a:pt x="6489" y="5206"/>
                      </a:cubicBezTo>
                      <a:cubicBezTo>
                        <a:pt x="3294" y="7121"/>
                        <a:pt x="2655" y="10951"/>
                        <a:pt x="4572" y="14143"/>
                      </a:cubicBezTo>
                      <a:cubicBezTo>
                        <a:pt x="11601" y="25634"/>
                        <a:pt x="8406" y="32657"/>
                        <a:pt x="4572" y="40318"/>
                      </a:cubicBezTo>
                      <a:cubicBezTo>
                        <a:pt x="2016" y="45425"/>
                        <a:pt x="-540" y="50532"/>
                        <a:pt x="99" y="56278"/>
                      </a:cubicBezTo>
                      <a:cubicBezTo>
                        <a:pt x="738" y="64577"/>
                        <a:pt x="4572" y="70322"/>
                        <a:pt x="10962" y="72238"/>
                      </a:cubicBezTo>
                      <a:cubicBezTo>
                        <a:pt x="14157" y="73514"/>
                        <a:pt x="17991" y="73514"/>
                        <a:pt x="21825" y="73514"/>
                      </a:cubicBezTo>
                      <a:cubicBezTo>
                        <a:pt x="24381" y="73514"/>
                        <a:pt x="27576" y="73514"/>
                        <a:pt x="30771" y="72876"/>
                      </a:cubicBezTo>
                      <a:cubicBezTo>
                        <a:pt x="42912" y="71599"/>
                        <a:pt x="51219" y="68407"/>
                        <a:pt x="55692" y="62662"/>
                      </a:cubicBezTo>
                      <a:cubicBezTo>
                        <a:pt x="58248" y="58831"/>
                        <a:pt x="59526" y="54362"/>
                        <a:pt x="58248" y="49894"/>
                      </a:cubicBezTo>
                      <a:cubicBezTo>
                        <a:pt x="56331" y="44786"/>
                        <a:pt x="53775" y="40956"/>
                        <a:pt x="51219" y="37764"/>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7" name="Graphic 4">
                  <a:extLst>
                    <a:ext uri="{FF2B5EF4-FFF2-40B4-BE49-F238E27FC236}">
                      <a16:creationId xmlns:a16="http://schemas.microsoft.com/office/drawing/2014/main" id="{0CD87F61-C9B1-11F0-5FEC-DB47D7A5AF4A}"/>
                    </a:ext>
                  </a:extLst>
                </p:cNvPr>
                <p:cNvSpPr/>
                <p:nvPr/>
              </p:nvSpPr>
              <p:spPr>
                <a:xfrm>
                  <a:off x="1567087" y="3502954"/>
                  <a:ext cx="69814" cy="58831"/>
                </a:xfrm>
                <a:custGeom>
                  <a:avLst/>
                  <a:gdLst>
                    <a:gd name="connsiteX0" fmla="*/ 62346 w 69814"/>
                    <a:gd name="connsiteY0" fmla="*/ 45426 h 58831"/>
                    <a:gd name="connsiteX1" fmla="*/ 69375 w 69814"/>
                    <a:gd name="connsiteY1" fmla="*/ 39680 h 58831"/>
                    <a:gd name="connsiteX2" fmla="*/ 63624 w 69814"/>
                    <a:gd name="connsiteY2" fmla="*/ 32658 h 58831"/>
                    <a:gd name="connsiteX3" fmla="*/ 29119 w 69814"/>
                    <a:gd name="connsiteY3" fmla="*/ 40957 h 58831"/>
                    <a:gd name="connsiteX4" fmla="*/ 20812 w 69814"/>
                    <a:gd name="connsiteY4" fmla="*/ 45426 h 58831"/>
                    <a:gd name="connsiteX5" fmla="*/ 18256 w 69814"/>
                    <a:gd name="connsiteY5" fmla="*/ 44787 h 58831"/>
                    <a:gd name="connsiteX6" fmla="*/ 13144 w 69814"/>
                    <a:gd name="connsiteY6" fmla="*/ 29466 h 58831"/>
                    <a:gd name="connsiteX7" fmla="*/ 18895 w 69814"/>
                    <a:gd name="connsiteY7" fmla="*/ 12867 h 58831"/>
                    <a:gd name="connsiteX8" fmla="*/ 28480 w 69814"/>
                    <a:gd name="connsiteY8" fmla="*/ 16059 h 58831"/>
                    <a:gd name="connsiteX9" fmla="*/ 66819 w 69814"/>
                    <a:gd name="connsiteY9" fmla="*/ 15421 h 58831"/>
                    <a:gd name="connsiteX10" fmla="*/ 68736 w 69814"/>
                    <a:gd name="connsiteY10" fmla="*/ 6483 h 58831"/>
                    <a:gd name="connsiteX11" fmla="*/ 59790 w 69814"/>
                    <a:gd name="connsiteY11" fmla="*/ 4568 h 58831"/>
                    <a:gd name="connsiteX12" fmla="*/ 33592 w 69814"/>
                    <a:gd name="connsiteY12" fmla="*/ 4568 h 58831"/>
                    <a:gd name="connsiteX13" fmla="*/ 17617 w 69814"/>
                    <a:gd name="connsiteY13" fmla="*/ 99 h 58831"/>
                    <a:gd name="connsiteX14" fmla="*/ 364 w 69814"/>
                    <a:gd name="connsiteY14" fmla="*/ 30743 h 58831"/>
                    <a:gd name="connsiteX15" fmla="*/ 10588 w 69814"/>
                    <a:gd name="connsiteY15" fmla="*/ 55640 h 58831"/>
                    <a:gd name="connsiteX16" fmla="*/ 19534 w 69814"/>
                    <a:gd name="connsiteY16" fmla="*/ 58832 h 58831"/>
                    <a:gd name="connsiteX17" fmla="*/ 23368 w 69814"/>
                    <a:gd name="connsiteY17" fmla="*/ 58194 h 58831"/>
                    <a:gd name="connsiteX18" fmla="*/ 36147 w 69814"/>
                    <a:gd name="connsiteY18" fmla="*/ 52448 h 58831"/>
                    <a:gd name="connsiteX19" fmla="*/ 62346 w 69814"/>
                    <a:gd name="connsiteY19" fmla="*/ 45426 h 5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814" h="58831">
                      <a:moveTo>
                        <a:pt x="62346" y="45426"/>
                      </a:moveTo>
                      <a:cubicBezTo>
                        <a:pt x="66180" y="45426"/>
                        <a:pt x="68736" y="43511"/>
                        <a:pt x="69375" y="39680"/>
                      </a:cubicBezTo>
                      <a:cubicBezTo>
                        <a:pt x="70014" y="36488"/>
                        <a:pt x="67458" y="33296"/>
                        <a:pt x="63624" y="32658"/>
                      </a:cubicBezTo>
                      <a:cubicBezTo>
                        <a:pt x="44454" y="30743"/>
                        <a:pt x="36147" y="36488"/>
                        <a:pt x="29119" y="40957"/>
                      </a:cubicBezTo>
                      <a:cubicBezTo>
                        <a:pt x="25924" y="42872"/>
                        <a:pt x="23368" y="44787"/>
                        <a:pt x="20812" y="45426"/>
                      </a:cubicBezTo>
                      <a:cubicBezTo>
                        <a:pt x="19534" y="46064"/>
                        <a:pt x="18895" y="45426"/>
                        <a:pt x="18256" y="44787"/>
                      </a:cubicBezTo>
                      <a:cubicBezTo>
                        <a:pt x="16339" y="43511"/>
                        <a:pt x="14422" y="38403"/>
                        <a:pt x="13144" y="29466"/>
                      </a:cubicBezTo>
                      <a:cubicBezTo>
                        <a:pt x="11866" y="12867"/>
                        <a:pt x="13783" y="12867"/>
                        <a:pt x="18895" y="12867"/>
                      </a:cubicBezTo>
                      <a:cubicBezTo>
                        <a:pt x="21451" y="12867"/>
                        <a:pt x="24646" y="14144"/>
                        <a:pt x="28480" y="16059"/>
                      </a:cubicBezTo>
                      <a:cubicBezTo>
                        <a:pt x="37426" y="20528"/>
                        <a:pt x="49566" y="26274"/>
                        <a:pt x="66819" y="15421"/>
                      </a:cubicBezTo>
                      <a:cubicBezTo>
                        <a:pt x="70014" y="13506"/>
                        <a:pt x="70653" y="9675"/>
                        <a:pt x="68736" y="6483"/>
                      </a:cubicBezTo>
                      <a:cubicBezTo>
                        <a:pt x="66819" y="3291"/>
                        <a:pt x="62985" y="2653"/>
                        <a:pt x="59790" y="4568"/>
                      </a:cubicBezTo>
                      <a:cubicBezTo>
                        <a:pt x="48288" y="11591"/>
                        <a:pt x="41259" y="8399"/>
                        <a:pt x="33592" y="4568"/>
                      </a:cubicBezTo>
                      <a:cubicBezTo>
                        <a:pt x="28480" y="2015"/>
                        <a:pt x="23368" y="-539"/>
                        <a:pt x="17617" y="99"/>
                      </a:cubicBezTo>
                      <a:cubicBezTo>
                        <a:pt x="-2192" y="1376"/>
                        <a:pt x="-275" y="19251"/>
                        <a:pt x="364" y="30743"/>
                      </a:cubicBezTo>
                      <a:cubicBezTo>
                        <a:pt x="1642" y="42872"/>
                        <a:pt x="4837" y="51171"/>
                        <a:pt x="10588" y="55640"/>
                      </a:cubicBezTo>
                      <a:cubicBezTo>
                        <a:pt x="13144" y="57555"/>
                        <a:pt x="16339" y="58832"/>
                        <a:pt x="19534" y="58832"/>
                      </a:cubicBezTo>
                      <a:cubicBezTo>
                        <a:pt x="20812" y="58832"/>
                        <a:pt x="22090" y="58832"/>
                        <a:pt x="23368" y="58194"/>
                      </a:cubicBezTo>
                      <a:cubicBezTo>
                        <a:pt x="28480" y="56917"/>
                        <a:pt x="32314" y="54363"/>
                        <a:pt x="36147" y="52448"/>
                      </a:cubicBezTo>
                      <a:cubicBezTo>
                        <a:pt x="41898" y="47979"/>
                        <a:pt x="47649" y="44149"/>
                        <a:pt x="62346" y="45426"/>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8" name="Graphic 4">
                  <a:extLst>
                    <a:ext uri="{FF2B5EF4-FFF2-40B4-BE49-F238E27FC236}">
                      <a16:creationId xmlns:a16="http://schemas.microsoft.com/office/drawing/2014/main" id="{FE7565B0-40E8-F9EC-6843-66CE9BD5B76E}"/>
                    </a:ext>
                  </a:extLst>
                </p:cNvPr>
                <p:cNvSpPr/>
                <p:nvPr/>
              </p:nvSpPr>
              <p:spPr>
                <a:xfrm>
                  <a:off x="1654492" y="3390970"/>
                  <a:ext cx="58749" cy="74417"/>
                </a:xfrm>
                <a:custGeom>
                  <a:avLst/>
                  <a:gdLst>
                    <a:gd name="connsiteX0" fmla="*/ 6891 w 58749"/>
                    <a:gd name="connsiteY0" fmla="*/ 36752 h 74417"/>
                    <a:gd name="connsiteX1" fmla="*/ 12642 w 58749"/>
                    <a:gd name="connsiteY1" fmla="*/ 67395 h 74417"/>
                    <a:gd name="connsiteX2" fmla="*/ 17754 w 58749"/>
                    <a:gd name="connsiteY2" fmla="*/ 74418 h 74417"/>
                    <a:gd name="connsiteX3" fmla="*/ 19032 w 58749"/>
                    <a:gd name="connsiteY3" fmla="*/ 74418 h 74417"/>
                    <a:gd name="connsiteX4" fmla="*/ 25422 w 58749"/>
                    <a:gd name="connsiteY4" fmla="*/ 68672 h 74417"/>
                    <a:gd name="connsiteX5" fmla="*/ 17754 w 58749"/>
                    <a:gd name="connsiteY5" fmla="*/ 29091 h 74417"/>
                    <a:gd name="connsiteX6" fmla="*/ 13281 w 58749"/>
                    <a:gd name="connsiteY6" fmla="*/ 20792 h 74417"/>
                    <a:gd name="connsiteX7" fmla="*/ 13920 w 58749"/>
                    <a:gd name="connsiteY7" fmla="*/ 18239 h 74417"/>
                    <a:gd name="connsiteX8" fmla="*/ 29256 w 58749"/>
                    <a:gd name="connsiteY8" fmla="*/ 13131 h 74417"/>
                    <a:gd name="connsiteX9" fmla="*/ 45870 w 58749"/>
                    <a:gd name="connsiteY9" fmla="*/ 18877 h 74417"/>
                    <a:gd name="connsiteX10" fmla="*/ 42675 w 58749"/>
                    <a:gd name="connsiteY10" fmla="*/ 28453 h 74417"/>
                    <a:gd name="connsiteX11" fmla="*/ 43314 w 58749"/>
                    <a:gd name="connsiteY11" fmla="*/ 66757 h 74417"/>
                    <a:gd name="connsiteX12" fmla="*/ 52260 w 58749"/>
                    <a:gd name="connsiteY12" fmla="*/ 68672 h 74417"/>
                    <a:gd name="connsiteX13" fmla="*/ 54177 w 58749"/>
                    <a:gd name="connsiteY13" fmla="*/ 59735 h 74417"/>
                    <a:gd name="connsiteX14" fmla="*/ 54177 w 58749"/>
                    <a:gd name="connsiteY14" fmla="*/ 33560 h 74417"/>
                    <a:gd name="connsiteX15" fmla="*/ 58650 w 58749"/>
                    <a:gd name="connsiteY15" fmla="*/ 17600 h 74417"/>
                    <a:gd name="connsiteX16" fmla="*/ 27978 w 58749"/>
                    <a:gd name="connsiteY16" fmla="*/ 363 h 74417"/>
                    <a:gd name="connsiteX17" fmla="*/ 3057 w 58749"/>
                    <a:gd name="connsiteY17" fmla="*/ 10578 h 74417"/>
                    <a:gd name="connsiteX18" fmla="*/ 501 w 58749"/>
                    <a:gd name="connsiteY18" fmla="*/ 23346 h 74417"/>
                    <a:gd name="connsiteX19" fmla="*/ 6891 w 58749"/>
                    <a:gd name="connsiteY19" fmla="*/ 36752 h 7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749" h="74417">
                      <a:moveTo>
                        <a:pt x="6891" y="36752"/>
                      </a:moveTo>
                      <a:cubicBezTo>
                        <a:pt x="10725" y="43136"/>
                        <a:pt x="15198" y="50159"/>
                        <a:pt x="12642" y="67395"/>
                      </a:cubicBezTo>
                      <a:cubicBezTo>
                        <a:pt x="12003" y="70587"/>
                        <a:pt x="14559" y="74418"/>
                        <a:pt x="17754" y="74418"/>
                      </a:cubicBezTo>
                      <a:cubicBezTo>
                        <a:pt x="18393" y="74418"/>
                        <a:pt x="18393" y="74418"/>
                        <a:pt x="19032" y="74418"/>
                      </a:cubicBezTo>
                      <a:cubicBezTo>
                        <a:pt x="22227" y="74418"/>
                        <a:pt x="24783" y="71864"/>
                        <a:pt x="25422" y="68672"/>
                      </a:cubicBezTo>
                      <a:cubicBezTo>
                        <a:pt x="28617" y="46328"/>
                        <a:pt x="22866" y="36752"/>
                        <a:pt x="17754" y="29091"/>
                      </a:cubicBezTo>
                      <a:cubicBezTo>
                        <a:pt x="15837" y="25899"/>
                        <a:pt x="13920" y="23346"/>
                        <a:pt x="13281" y="20792"/>
                      </a:cubicBezTo>
                      <a:cubicBezTo>
                        <a:pt x="12642" y="19515"/>
                        <a:pt x="13281" y="18877"/>
                        <a:pt x="13920" y="18239"/>
                      </a:cubicBezTo>
                      <a:cubicBezTo>
                        <a:pt x="15198" y="16323"/>
                        <a:pt x="20310" y="14408"/>
                        <a:pt x="29256" y="13131"/>
                      </a:cubicBezTo>
                      <a:cubicBezTo>
                        <a:pt x="45870" y="11855"/>
                        <a:pt x="45870" y="13770"/>
                        <a:pt x="45870" y="18877"/>
                      </a:cubicBezTo>
                      <a:cubicBezTo>
                        <a:pt x="45870" y="21431"/>
                        <a:pt x="44592" y="24623"/>
                        <a:pt x="42675" y="28453"/>
                      </a:cubicBezTo>
                      <a:cubicBezTo>
                        <a:pt x="38202" y="37391"/>
                        <a:pt x="32451" y="49520"/>
                        <a:pt x="43314" y="66757"/>
                      </a:cubicBezTo>
                      <a:cubicBezTo>
                        <a:pt x="45231" y="69949"/>
                        <a:pt x="49065" y="70587"/>
                        <a:pt x="52260" y="68672"/>
                      </a:cubicBezTo>
                      <a:cubicBezTo>
                        <a:pt x="55455" y="66757"/>
                        <a:pt x="56094" y="62927"/>
                        <a:pt x="54177" y="59735"/>
                      </a:cubicBezTo>
                      <a:cubicBezTo>
                        <a:pt x="47148" y="48243"/>
                        <a:pt x="50343" y="41221"/>
                        <a:pt x="54177" y="33560"/>
                      </a:cubicBezTo>
                      <a:cubicBezTo>
                        <a:pt x="56733" y="28453"/>
                        <a:pt x="59289" y="23346"/>
                        <a:pt x="58650" y="17600"/>
                      </a:cubicBezTo>
                      <a:cubicBezTo>
                        <a:pt x="57372" y="-2190"/>
                        <a:pt x="39480" y="-275"/>
                        <a:pt x="27978" y="363"/>
                      </a:cubicBezTo>
                      <a:cubicBezTo>
                        <a:pt x="15837" y="1640"/>
                        <a:pt x="7530" y="4832"/>
                        <a:pt x="3057" y="10578"/>
                      </a:cubicBezTo>
                      <a:cubicBezTo>
                        <a:pt x="501" y="14408"/>
                        <a:pt x="-777" y="18877"/>
                        <a:pt x="501" y="23346"/>
                      </a:cubicBezTo>
                      <a:cubicBezTo>
                        <a:pt x="2418" y="29091"/>
                        <a:pt x="4974" y="32922"/>
                        <a:pt x="6891" y="36752"/>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9" name="Graphic 4">
                  <a:extLst>
                    <a:ext uri="{FF2B5EF4-FFF2-40B4-BE49-F238E27FC236}">
                      <a16:creationId xmlns:a16="http://schemas.microsoft.com/office/drawing/2014/main" id="{275D2EEC-0768-80E3-1F33-EDB4521C775D}"/>
                    </a:ext>
                  </a:extLst>
                </p:cNvPr>
                <p:cNvSpPr/>
                <p:nvPr/>
              </p:nvSpPr>
              <p:spPr>
                <a:xfrm>
                  <a:off x="1750744" y="3480208"/>
                  <a:ext cx="74154" cy="57318"/>
                </a:xfrm>
                <a:custGeom>
                  <a:avLst/>
                  <a:gdLst>
                    <a:gd name="connsiteX0" fmla="*/ 73583 w 74154"/>
                    <a:gd name="connsiteY0" fmla="*/ 27952 h 57318"/>
                    <a:gd name="connsiteX1" fmla="*/ 63359 w 74154"/>
                    <a:gd name="connsiteY1" fmla="*/ 3055 h 57318"/>
                    <a:gd name="connsiteX2" fmla="*/ 50579 w 74154"/>
                    <a:gd name="connsiteY2" fmla="*/ 501 h 57318"/>
                    <a:gd name="connsiteX3" fmla="*/ 37799 w 74154"/>
                    <a:gd name="connsiteY3" fmla="*/ 6246 h 57318"/>
                    <a:gd name="connsiteX4" fmla="*/ 7128 w 74154"/>
                    <a:gd name="connsiteY4" fmla="*/ 11992 h 57318"/>
                    <a:gd name="connsiteX5" fmla="*/ 99 w 74154"/>
                    <a:gd name="connsiteY5" fmla="*/ 17099 h 57318"/>
                    <a:gd name="connsiteX6" fmla="*/ 5210 w 74154"/>
                    <a:gd name="connsiteY6" fmla="*/ 24122 h 57318"/>
                    <a:gd name="connsiteX7" fmla="*/ 44828 w 74154"/>
                    <a:gd name="connsiteY7" fmla="*/ 16461 h 57318"/>
                    <a:gd name="connsiteX8" fmla="*/ 53135 w 74154"/>
                    <a:gd name="connsiteY8" fmla="*/ 11992 h 57318"/>
                    <a:gd name="connsiteX9" fmla="*/ 55691 w 74154"/>
                    <a:gd name="connsiteY9" fmla="*/ 12630 h 57318"/>
                    <a:gd name="connsiteX10" fmla="*/ 60803 w 74154"/>
                    <a:gd name="connsiteY10" fmla="*/ 27952 h 57318"/>
                    <a:gd name="connsiteX11" fmla="*/ 60164 w 74154"/>
                    <a:gd name="connsiteY11" fmla="*/ 41997 h 57318"/>
                    <a:gd name="connsiteX12" fmla="*/ 55052 w 74154"/>
                    <a:gd name="connsiteY12" fmla="*/ 44550 h 57318"/>
                    <a:gd name="connsiteX13" fmla="*/ 45467 w 74154"/>
                    <a:gd name="connsiteY13" fmla="*/ 41358 h 57318"/>
                    <a:gd name="connsiteX14" fmla="*/ 7128 w 74154"/>
                    <a:gd name="connsiteY14" fmla="*/ 41997 h 57318"/>
                    <a:gd name="connsiteX15" fmla="*/ 5210 w 74154"/>
                    <a:gd name="connsiteY15" fmla="*/ 50934 h 57318"/>
                    <a:gd name="connsiteX16" fmla="*/ 14157 w 74154"/>
                    <a:gd name="connsiteY16" fmla="*/ 52849 h 57318"/>
                    <a:gd name="connsiteX17" fmla="*/ 40355 w 74154"/>
                    <a:gd name="connsiteY17" fmla="*/ 52849 h 57318"/>
                    <a:gd name="connsiteX18" fmla="*/ 55052 w 74154"/>
                    <a:gd name="connsiteY18" fmla="*/ 57318 h 57318"/>
                    <a:gd name="connsiteX19" fmla="*/ 56330 w 74154"/>
                    <a:gd name="connsiteY19" fmla="*/ 57318 h 57318"/>
                    <a:gd name="connsiteX20" fmla="*/ 72305 w 74154"/>
                    <a:gd name="connsiteY20" fmla="*/ 46466 h 57318"/>
                    <a:gd name="connsiteX21" fmla="*/ 73583 w 74154"/>
                    <a:gd name="connsiteY21" fmla="*/ 27952 h 5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154" h="57318">
                      <a:moveTo>
                        <a:pt x="73583" y="27952"/>
                      </a:moveTo>
                      <a:cubicBezTo>
                        <a:pt x="72305" y="15822"/>
                        <a:pt x="69110" y="7523"/>
                        <a:pt x="63359" y="3055"/>
                      </a:cubicBezTo>
                      <a:cubicBezTo>
                        <a:pt x="59525" y="501"/>
                        <a:pt x="55052" y="-776"/>
                        <a:pt x="50579" y="501"/>
                      </a:cubicBezTo>
                      <a:cubicBezTo>
                        <a:pt x="45467" y="1778"/>
                        <a:pt x="41633" y="4331"/>
                        <a:pt x="37799" y="6246"/>
                      </a:cubicBezTo>
                      <a:cubicBezTo>
                        <a:pt x="31409" y="10077"/>
                        <a:pt x="24380" y="14546"/>
                        <a:pt x="7128" y="11992"/>
                      </a:cubicBezTo>
                      <a:cubicBezTo>
                        <a:pt x="3933" y="11354"/>
                        <a:pt x="99" y="13907"/>
                        <a:pt x="99" y="17099"/>
                      </a:cubicBezTo>
                      <a:cubicBezTo>
                        <a:pt x="-540" y="20291"/>
                        <a:pt x="2015" y="24122"/>
                        <a:pt x="5210" y="24122"/>
                      </a:cubicBezTo>
                      <a:cubicBezTo>
                        <a:pt x="27575" y="27314"/>
                        <a:pt x="37160" y="21568"/>
                        <a:pt x="44828" y="16461"/>
                      </a:cubicBezTo>
                      <a:cubicBezTo>
                        <a:pt x="48023" y="14546"/>
                        <a:pt x="50579" y="12630"/>
                        <a:pt x="53135" y="11992"/>
                      </a:cubicBezTo>
                      <a:cubicBezTo>
                        <a:pt x="54413" y="11354"/>
                        <a:pt x="55052" y="11992"/>
                        <a:pt x="55691" y="12630"/>
                      </a:cubicBezTo>
                      <a:cubicBezTo>
                        <a:pt x="57608" y="13907"/>
                        <a:pt x="59525" y="19014"/>
                        <a:pt x="60803" y="27952"/>
                      </a:cubicBezTo>
                      <a:cubicBezTo>
                        <a:pt x="61442" y="33059"/>
                        <a:pt x="61442" y="38805"/>
                        <a:pt x="60164" y="41997"/>
                      </a:cubicBezTo>
                      <a:cubicBezTo>
                        <a:pt x="59525" y="43274"/>
                        <a:pt x="59525" y="44550"/>
                        <a:pt x="55052" y="44550"/>
                      </a:cubicBezTo>
                      <a:cubicBezTo>
                        <a:pt x="52496" y="44550"/>
                        <a:pt x="49301" y="43274"/>
                        <a:pt x="45467" y="41358"/>
                      </a:cubicBezTo>
                      <a:cubicBezTo>
                        <a:pt x="36521" y="36890"/>
                        <a:pt x="24380" y="31144"/>
                        <a:pt x="7128" y="41997"/>
                      </a:cubicBezTo>
                      <a:cubicBezTo>
                        <a:pt x="3933" y="43912"/>
                        <a:pt x="3294" y="47742"/>
                        <a:pt x="5210" y="50934"/>
                      </a:cubicBezTo>
                      <a:cubicBezTo>
                        <a:pt x="7128" y="54126"/>
                        <a:pt x="10962" y="54765"/>
                        <a:pt x="14157" y="52849"/>
                      </a:cubicBezTo>
                      <a:cubicBezTo>
                        <a:pt x="25658" y="45827"/>
                        <a:pt x="32687" y="49019"/>
                        <a:pt x="40355" y="52849"/>
                      </a:cubicBezTo>
                      <a:cubicBezTo>
                        <a:pt x="44828" y="54765"/>
                        <a:pt x="49301" y="57318"/>
                        <a:pt x="55052" y="57318"/>
                      </a:cubicBezTo>
                      <a:cubicBezTo>
                        <a:pt x="55691" y="57318"/>
                        <a:pt x="56330" y="57318"/>
                        <a:pt x="56330" y="57318"/>
                      </a:cubicBezTo>
                      <a:cubicBezTo>
                        <a:pt x="64637" y="56680"/>
                        <a:pt x="70388" y="52849"/>
                        <a:pt x="72305" y="46466"/>
                      </a:cubicBezTo>
                      <a:cubicBezTo>
                        <a:pt x="74861" y="41997"/>
                        <a:pt x="74222" y="34974"/>
                        <a:pt x="73583" y="27952"/>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12" name="Group 11">
              <a:extLst>
                <a:ext uri="{FF2B5EF4-FFF2-40B4-BE49-F238E27FC236}">
                  <a16:creationId xmlns:a16="http://schemas.microsoft.com/office/drawing/2014/main" id="{A8399F9C-5688-2AF1-EDD2-1E2BDEA5829E}"/>
                </a:ext>
              </a:extLst>
            </p:cNvPr>
            <p:cNvGrpSpPr/>
            <p:nvPr/>
          </p:nvGrpSpPr>
          <p:grpSpPr>
            <a:xfrm>
              <a:off x="2159832" y="5445759"/>
              <a:ext cx="1070749" cy="827737"/>
              <a:chOff x="1796976" y="5243112"/>
              <a:chExt cx="1070749" cy="827737"/>
            </a:xfrm>
          </p:grpSpPr>
          <p:grpSp>
            <p:nvGrpSpPr>
              <p:cNvPr id="245" name="Group 244">
                <a:extLst>
                  <a:ext uri="{FF2B5EF4-FFF2-40B4-BE49-F238E27FC236}">
                    <a16:creationId xmlns:a16="http://schemas.microsoft.com/office/drawing/2014/main" id="{7544BE54-CAE3-0BB4-BF91-CA492C17BA9A}"/>
                  </a:ext>
                </a:extLst>
              </p:cNvPr>
              <p:cNvGrpSpPr/>
              <p:nvPr/>
            </p:nvGrpSpPr>
            <p:grpSpPr>
              <a:xfrm>
                <a:off x="1796976" y="5243112"/>
                <a:ext cx="1070749" cy="827737"/>
                <a:chOff x="2704244" y="2711447"/>
                <a:chExt cx="1129369" cy="921008"/>
              </a:xfrm>
            </p:grpSpPr>
            <p:sp>
              <p:nvSpPr>
                <p:cNvPr id="282" name="TextBox 281">
                  <a:extLst>
                    <a:ext uri="{FF2B5EF4-FFF2-40B4-BE49-F238E27FC236}">
                      <a16:creationId xmlns:a16="http://schemas.microsoft.com/office/drawing/2014/main" id="{E5A3B12E-E73F-C374-C2DB-B97556702DC4}"/>
                    </a:ext>
                  </a:extLst>
                </p:cNvPr>
                <p:cNvSpPr txBox="1"/>
                <p:nvPr/>
              </p:nvSpPr>
              <p:spPr>
                <a:xfrm>
                  <a:off x="2704244" y="3371032"/>
                  <a:ext cx="1129369" cy="26142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AHRQ</a:t>
                  </a:r>
                </a:p>
              </p:txBody>
            </p:sp>
            <p:grpSp>
              <p:nvGrpSpPr>
                <p:cNvPr id="283" name="Group 282">
                  <a:extLst>
                    <a:ext uri="{FF2B5EF4-FFF2-40B4-BE49-F238E27FC236}">
                      <a16:creationId xmlns:a16="http://schemas.microsoft.com/office/drawing/2014/main" id="{244CD47A-348D-852F-69C2-2D3E8307F6F6}"/>
                    </a:ext>
                  </a:extLst>
                </p:cNvPr>
                <p:cNvGrpSpPr/>
                <p:nvPr/>
              </p:nvGrpSpPr>
              <p:grpSpPr>
                <a:xfrm>
                  <a:off x="2974055" y="2711447"/>
                  <a:ext cx="633151" cy="631387"/>
                  <a:chOff x="8512121" y="3341406"/>
                  <a:chExt cx="554093" cy="552548"/>
                </a:xfrm>
              </p:grpSpPr>
              <p:sp>
                <p:nvSpPr>
                  <p:cNvPr id="284" name="Freeform 98">
                    <a:extLst>
                      <a:ext uri="{FF2B5EF4-FFF2-40B4-BE49-F238E27FC236}">
                        <a16:creationId xmlns:a16="http://schemas.microsoft.com/office/drawing/2014/main" id="{5AF7698E-DE2B-8169-4590-611612DE86BB}"/>
                      </a:ext>
                    </a:extLst>
                  </p:cNvPr>
                  <p:cNvSpPr/>
                  <p:nvPr/>
                </p:nvSpPr>
                <p:spPr>
                  <a:xfrm rot="10800000">
                    <a:off x="8536013"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85" name="Freeform 97">
                    <a:extLst>
                      <a:ext uri="{FF2B5EF4-FFF2-40B4-BE49-F238E27FC236}">
                        <a16:creationId xmlns:a16="http://schemas.microsoft.com/office/drawing/2014/main" id="{ECF26386-C074-368B-D172-8DC752B09DFE}"/>
                      </a:ext>
                    </a:extLst>
                  </p:cNvPr>
                  <p:cNvSpPr/>
                  <p:nvPr/>
                </p:nvSpPr>
                <p:spPr>
                  <a:xfrm rot="10800000">
                    <a:off x="8512121"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246" name="Graphic 4">
                <a:extLst>
                  <a:ext uri="{FF2B5EF4-FFF2-40B4-BE49-F238E27FC236}">
                    <a16:creationId xmlns:a16="http://schemas.microsoft.com/office/drawing/2014/main" id="{8CF02C00-2D45-EEBE-34E3-DDC107857792}"/>
                  </a:ext>
                </a:extLst>
              </p:cNvPr>
              <p:cNvGrpSpPr/>
              <p:nvPr/>
            </p:nvGrpSpPr>
            <p:grpSpPr>
              <a:xfrm>
                <a:off x="2246224" y="5408705"/>
                <a:ext cx="204485" cy="256203"/>
                <a:chOff x="4165600" y="1479331"/>
                <a:chExt cx="157443" cy="197264"/>
              </a:xfrm>
              <a:solidFill>
                <a:schemeClr val="accent3"/>
              </a:solidFill>
            </p:grpSpPr>
            <p:sp>
              <p:nvSpPr>
                <p:cNvPr id="275" name="Graphic 4">
                  <a:extLst>
                    <a:ext uri="{FF2B5EF4-FFF2-40B4-BE49-F238E27FC236}">
                      <a16:creationId xmlns:a16="http://schemas.microsoft.com/office/drawing/2014/main" id="{0DD7CC8A-CDB0-F35F-D820-63C8F80B36D6}"/>
                    </a:ext>
                  </a:extLst>
                </p:cNvPr>
                <p:cNvSpPr/>
                <p:nvPr/>
              </p:nvSpPr>
              <p:spPr>
                <a:xfrm>
                  <a:off x="4306817" y="1538702"/>
                  <a:ext cx="16226" cy="17875"/>
                </a:xfrm>
                <a:custGeom>
                  <a:avLst/>
                  <a:gdLst>
                    <a:gd name="connsiteX0" fmla="*/ 14697 w 16226"/>
                    <a:gd name="connsiteY0" fmla="*/ 1915 h 17875"/>
                    <a:gd name="connsiteX1" fmla="*/ 14058 w 16226"/>
                    <a:gd name="connsiteY1" fmla="*/ 1277 h 17875"/>
                    <a:gd name="connsiteX2" fmla="*/ 11502 w 16226"/>
                    <a:gd name="connsiteY2" fmla="*/ 0 h 17875"/>
                    <a:gd name="connsiteX3" fmla="*/ 8946 w 16226"/>
                    <a:gd name="connsiteY3" fmla="*/ 1277 h 17875"/>
                    <a:gd name="connsiteX4" fmla="*/ 0 w 16226"/>
                    <a:gd name="connsiteY4" fmla="*/ 12130 h 17875"/>
                    <a:gd name="connsiteX5" fmla="*/ 2556 w 16226"/>
                    <a:gd name="connsiteY5" fmla="*/ 15322 h 17875"/>
                    <a:gd name="connsiteX6" fmla="*/ 3195 w 16226"/>
                    <a:gd name="connsiteY6" fmla="*/ 15960 h 17875"/>
                    <a:gd name="connsiteX7" fmla="*/ 6390 w 16226"/>
                    <a:gd name="connsiteY7" fmla="*/ 17875 h 17875"/>
                    <a:gd name="connsiteX8" fmla="*/ 15336 w 16226"/>
                    <a:gd name="connsiteY8" fmla="*/ 7022 h 17875"/>
                    <a:gd name="connsiteX9" fmla="*/ 14697 w 16226"/>
                    <a:gd name="connsiteY9" fmla="*/ 1915 h 1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26" h="17875">
                      <a:moveTo>
                        <a:pt x="14697" y="1915"/>
                      </a:moveTo>
                      <a:lnTo>
                        <a:pt x="14058" y="1277"/>
                      </a:lnTo>
                      <a:cubicBezTo>
                        <a:pt x="13419" y="638"/>
                        <a:pt x="12141" y="0"/>
                        <a:pt x="11502" y="0"/>
                      </a:cubicBezTo>
                      <a:cubicBezTo>
                        <a:pt x="10863" y="0"/>
                        <a:pt x="10224" y="0"/>
                        <a:pt x="8946" y="1277"/>
                      </a:cubicBezTo>
                      <a:lnTo>
                        <a:pt x="0" y="12130"/>
                      </a:lnTo>
                      <a:cubicBezTo>
                        <a:pt x="0" y="12768"/>
                        <a:pt x="639" y="14045"/>
                        <a:pt x="2556" y="15322"/>
                      </a:cubicBezTo>
                      <a:lnTo>
                        <a:pt x="3195" y="15960"/>
                      </a:lnTo>
                      <a:cubicBezTo>
                        <a:pt x="4473" y="17237"/>
                        <a:pt x="5751" y="17875"/>
                        <a:pt x="6390" y="17875"/>
                      </a:cubicBezTo>
                      <a:lnTo>
                        <a:pt x="15336" y="7022"/>
                      </a:lnTo>
                      <a:cubicBezTo>
                        <a:pt x="16614" y="5107"/>
                        <a:pt x="16614" y="3192"/>
                        <a:pt x="14697" y="1915"/>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6" name="Graphic 4">
                  <a:extLst>
                    <a:ext uri="{FF2B5EF4-FFF2-40B4-BE49-F238E27FC236}">
                      <a16:creationId xmlns:a16="http://schemas.microsoft.com/office/drawing/2014/main" id="{7F5FAAA8-2739-CF73-6FCE-0495229475F0}"/>
                    </a:ext>
                  </a:extLst>
                </p:cNvPr>
                <p:cNvSpPr/>
                <p:nvPr/>
              </p:nvSpPr>
              <p:spPr>
                <a:xfrm>
                  <a:off x="4232055" y="1527211"/>
                  <a:ext cx="44729" cy="44687"/>
                </a:xfrm>
                <a:custGeom>
                  <a:avLst/>
                  <a:gdLst>
                    <a:gd name="connsiteX0" fmla="*/ 25560 w 44729"/>
                    <a:gd name="connsiteY0" fmla="*/ 12768 h 44687"/>
                    <a:gd name="connsiteX1" fmla="*/ 25560 w 44729"/>
                    <a:gd name="connsiteY1" fmla="*/ 0 h 44687"/>
                    <a:gd name="connsiteX2" fmla="*/ 19170 w 44729"/>
                    <a:gd name="connsiteY2" fmla="*/ 0 h 44687"/>
                    <a:gd name="connsiteX3" fmla="*/ 19170 w 44729"/>
                    <a:gd name="connsiteY3" fmla="*/ 12768 h 44687"/>
                    <a:gd name="connsiteX4" fmla="*/ 12780 w 44729"/>
                    <a:gd name="connsiteY4" fmla="*/ 19152 h 44687"/>
                    <a:gd name="connsiteX5" fmla="*/ 0 w 44729"/>
                    <a:gd name="connsiteY5" fmla="*/ 19152 h 44687"/>
                    <a:gd name="connsiteX6" fmla="*/ 0 w 44729"/>
                    <a:gd name="connsiteY6" fmla="*/ 25536 h 44687"/>
                    <a:gd name="connsiteX7" fmla="*/ 12780 w 44729"/>
                    <a:gd name="connsiteY7" fmla="*/ 25536 h 44687"/>
                    <a:gd name="connsiteX8" fmla="*/ 19170 w 44729"/>
                    <a:gd name="connsiteY8" fmla="*/ 31920 h 44687"/>
                    <a:gd name="connsiteX9" fmla="*/ 19170 w 44729"/>
                    <a:gd name="connsiteY9" fmla="*/ 44688 h 44687"/>
                    <a:gd name="connsiteX10" fmla="*/ 25560 w 44729"/>
                    <a:gd name="connsiteY10" fmla="*/ 44688 h 44687"/>
                    <a:gd name="connsiteX11" fmla="*/ 25560 w 44729"/>
                    <a:gd name="connsiteY11" fmla="*/ 31920 h 44687"/>
                    <a:gd name="connsiteX12" fmla="*/ 31950 w 44729"/>
                    <a:gd name="connsiteY12" fmla="*/ 25536 h 44687"/>
                    <a:gd name="connsiteX13" fmla="*/ 44730 w 44729"/>
                    <a:gd name="connsiteY13" fmla="*/ 25536 h 44687"/>
                    <a:gd name="connsiteX14" fmla="*/ 44730 w 44729"/>
                    <a:gd name="connsiteY14" fmla="*/ 19152 h 44687"/>
                    <a:gd name="connsiteX15" fmla="*/ 31950 w 44729"/>
                    <a:gd name="connsiteY15" fmla="*/ 19152 h 44687"/>
                    <a:gd name="connsiteX16" fmla="*/ 25560 w 44729"/>
                    <a:gd name="connsiteY16" fmla="*/ 12768 h 4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729" h="44687">
                      <a:moveTo>
                        <a:pt x="25560" y="12768"/>
                      </a:moveTo>
                      <a:lnTo>
                        <a:pt x="25560" y="0"/>
                      </a:lnTo>
                      <a:lnTo>
                        <a:pt x="19170" y="0"/>
                      </a:lnTo>
                      <a:lnTo>
                        <a:pt x="19170" y="12768"/>
                      </a:lnTo>
                      <a:cubicBezTo>
                        <a:pt x="19170" y="16598"/>
                        <a:pt x="16614" y="19152"/>
                        <a:pt x="12780" y="19152"/>
                      </a:cubicBezTo>
                      <a:lnTo>
                        <a:pt x="0" y="19152"/>
                      </a:lnTo>
                      <a:lnTo>
                        <a:pt x="0" y="25536"/>
                      </a:lnTo>
                      <a:lnTo>
                        <a:pt x="12780" y="25536"/>
                      </a:lnTo>
                      <a:cubicBezTo>
                        <a:pt x="16614" y="25536"/>
                        <a:pt x="19170" y="28089"/>
                        <a:pt x="19170" y="31920"/>
                      </a:cubicBezTo>
                      <a:lnTo>
                        <a:pt x="19170" y="44688"/>
                      </a:lnTo>
                      <a:lnTo>
                        <a:pt x="25560" y="44688"/>
                      </a:lnTo>
                      <a:lnTo>
                        <a:pt x="25560" y="31920"/>
                      </a:lnTo>
                      <a:cubicBezTo>
                        <a:pt x="25560" y="28089"/>
                        <a:pt x="28116" y="25536"/>
                        <a:pt x="31950" y="25536"/>
                      </a:cubicBezTo>
                      <a:lnTo>
                        <a:pt x="44730" y="25536"/>
                      </a:lnTo>
                      <a:lnTo>
                        <a:pt x="44730" y="19152"/>
                      </a:lnTo>
                      <a:lnTo>
                        <a:pt x="31950" y="19152"/>
                      </a:lnTo>
                      <a:cubicBezTo>
                        <a:pt x="28116" y="19152"/>
                        <a:pt x="25560" y="16598"/>
                        <a:pt x="25560" y="12768"/>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7" name="Graphic 4">
                  <a:extLst>
                    <a:ext uri="{FF2B5EF4-FFF2-40B4-BE49-F238E27FC236}">
                      <a16:creationId xmlns:a16="http://schemas.microsoft.com/office/drawing/2014/main" id="{CB24D428-E19C-7866-18AE-AE71BDA3526B}"/>
                    </a:ext>
                  </a:extLst>
                </p:cNvPr>
                <p:cNvSpPr/>
                <p:nvPr/>
              </p:nvSpPr>
              <p:spPr>
                <a:xfrm>
                  <a:off x="4165600" y="1534871"/>
                  <a:ext cx="99044" cy="141724"/>
                </a:xfrm>
                <a:custGeom>
                  <a:avLst/>
                  <a:gdLst>
                    <a:gd name="connsiteX0" fmla="*/ 51119 w 99044"/>
                    <a:gd name="connsiteY0" fmla="*/ 122572 h 141724"/>
                    <a:gd name="connsiteX1" fmla="*/ 45368 w 99044"/>
                    <a:gd name="connsiteY1" fmla="*/ 127041 h 141724"/>
                    <a:gd name="connsiteX2" fmla="*/ 43451 w 99044"/>
                    <a:gd name="connsiteY2" fmla="*/ 126403 h 141724"/>
                    <a:gd name="connsiteX3" fmla="*/ 39617 w 99044"/>
                    <a:gd name="connsiteY3" fmla="*/ 118104 h 141724"/>
                    <a:gd name="connsiteX4" fmla="*/ 31310 w 99044"/>
                    <a:gd name="connsiteY4" fmla="*/ 55541 h 141724"/>
                    <a:gd name="connsiteX5" fmla="*/ 30032 w 99044"/>
                    <a:gd name="connsiteY5" fmla="*/ 49795 h 141724"/>
                    <a:gd name="connsiteX6" fmla="*/ 36422 w 99044"/>
                    <a:gd name="connsiteY6" fmla="*/ 16598 h 141724"/>
                    <a:gd name="connsiteX7" fmla="*/ 31310 w 99044"/>
                    <a:gd name="connsiteY7" fmla="*/ 638 h 141724"/>
                    <a:gd name="connsiteX8" fmla="*/ 29394 w 99044"/>
                    <a:gd name="connsiteY8" fmla="*/ 0 h 141724"/>
                    <a:gd name="connsiteX9" fmla="*/ 28115 w 99044"/>
                    <a:gd name="connsiteY9" fmla="*/ 638 h 141724"/>
                    <a:gd name="connsiteX10" fmla="*/ 21726 w 99044"/>
                    <a:gd name="connsiteY10" fmla="*/ 21706 h 141724"/>
                    <a:gd name="connsiteX11" fmla="*/ 13419 w 99044"/>
                    <a:gd name="connsiteY11" fmla="*/ 45965 h 141724"/>
                    <a:gd name="connsiteX12" fmla="*/ 10224 w 99044"/>
                    <a:gd name="connsiteY12" fmla="*/ 70224 h 141724"/>
                    <a:gd name="connsiteX13" fmla="*/ 8307 w 99044"/>
                    <a:gd name="connsiteY13" fmla="*/ 85545 h 141724"/>
                    <a:gd name="connsiteX14" fmla="*/ 0 w 99044"/>
                    <a:gd name="connsiteY14" fmla="*/ 99590 h 141724"/>
                    <a:gd name="connsiteX15" fmla="*/ 42173 w 99044"/>
                    <a:gd name="connsiteY15" fmla="*/ 141724 h 141724"/>
                    <a:gd name="connsiteX16" fmla="*/ 49841 w 99044"/>
                    <a:gd name="connsiteY16" fmla="*/ 134064 h 141724"/>
                    <a:gd name="connsiteX17" fmla="*/ 54953 w 99044"/>
                    <a:gd name="connsiteY17" fmla="*/ 132148 h 141724"/>
                    <a:gd name="connsiteX18" fmla="*/ 99044 w 99044"/>
                    <a:gd name="connsiteY18" fmla="*/ 116188 h 141724"/>
                    <a:gd name="connsiteX19" fmla="*/ 52397 w 99044"/>
                    <a:gd name="connsiteY19" fmla="*/ 116188 h 141724"/>
                    <a:gd name="connsiteX20" fmla="*/ 51119 w 99044"/>
                    <a:gd name="connsiteY20" fmla="*/ 122572 h 14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9044" h="141724">
                      <a:moveTo>
                        <a:pt x="51119" y="122572"/>
                      </a:moveTo>
                      <a:cubicBezTo>
                        <a:pt x="50480" y="125126"/>
                        <a:pt x="47925" y="127041"/>
                        <a:pt x="45368" y="127041"/>
                      </a:cubicBezTo>
                      <a:cubicBezTo>
                        <a:pt x="44730" y="127041"/>
                        <a:pt x="44090" y="127041"/>
                        <a:pt x="43451" y="126403"/>
                      </a:cubicBezTo>
                      <a:cubicBezTo>
                        <a:pt x="40257" y="125126"/>
                        <a:pt x="38340" y="121296"/>
                        <a:pt x="39617" y="118104"/>
                      </a:cubicBezTo>
                      <a:cubicBezTo>
                        <a:pt x="49841" y="89376"/>
                        <a:pt x="38340" y="64478"/>
                        <a:pt x="31310" y="55541"/>
                      </a:cubicBezTo>
                      <a:cubicBezTo>
                        <a:pt x="30032" y="53625"/>
                        <a:pt x="29394" y="51710"/>
                        <a:pt x="30032" y="49795"/>
                      </a:cubicBezTo>
                      <a:cubicBezTo>
                        <a:pt x="33867" y="38942"/>
                        <a:pt x="35145" y="30643"/>
                        <a:pt x="36422" y="16598"/>
                      </a:cubicBezTo>
                      <a:cubicBezTo>
                        <a:pt x="37062" y="11491"/>
                        <a:pt x="35145" y="6384"/>
                        <a:pt x="31310" y="638"/>
                      </a:cubicBezTo>
                      <a:cubicBezTo>
                        <a:pt x="30672" y="0"/>
                        <a:pt x="30032" y="0"/>
                        <a:pt x="29394" y="0"/>
                      </a:cubicBezTo>
                      <a:cubicBezTo>
                        <a:pt x="28755" y="0"/>
                        <a:pt x="28115" y="638"/>
                        <a:pt x="28115" y="638"/>
                      </a:cubicBezTo>
                      <a:cubicBezTo>
                        <a:pt x="25560" y="9576"/>
                        <a:pt x="23642" y="15960"/>
                        <a:pt x="21726" y="21706"/>
                      </a:cubicBezTo>
                      <a:cubicBezTo>
                        <a:pt x="18531" y="31281"/>
                        <a:pt x="17253" y="37665"/>
                        <a:pt x="13419" y="45965"/>
                      </a:cubicBezTo>
                      <a:cubicBezTo>
                        <a:pt x="10863" y="52987"/>
                        <a:pt x="10224" y="62563"/>
                        <a:pt x="10224" y="70224"/>
                      </a:cubicBezTo>
                      <a:cubicBezTo>
                        <a:pt x="10224" y="77246"/>
                        <a:pt x="10224" y="82353"/>
                        <a:pt x="8307" y="85545"/>
                      </a:cubicBezTo>
                      <a:cubicBezTo>
                        <a:pt x="8307" y="86184"/>
                        <a:pt x="7668" y="86822"/>
                        <a:pt x="0" y="99590"/>
                      </a:cubicBezTo>
                      <a:lnTo>
                        <a:pt x="42173" y="141724"/>
                      </a:lnTo>
                      <a:cubicBezTo>
                        <a:pt x="44730" y="139171"/>
                        <a:pt x="47285" y="136617"/>
                        <a:pt x="49841" y="134064"/>
                      </a:cubicBezTo>
                      <a:cubicBezTo>
                        <a:pt x="51119" y="132787"/>
                        <a:pt x="53036" y="132148"/>
                        <a:pt x="54953" y="132148"/>
                      </a:cubicBezTo>
                      <a:cubicBezTo>
                        <a:pt x="77957" y="134064"/>
                        <a:pt x="91376" y="124488"/>
                        <a:pt x="99044" y="116188"/>
                      </a:cubicBezTo>
                      <a:lnTo>
                        <a:pt x="52397" y="116188"/>
                      </a:lnTo>
                      <a:cubicBezTo>
                        <a:pt x="52397" y="119380"/>
                        <a:pt x="51758" y="121296"/>
                        <a:pt x="51119" y="122572"/>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8" name="Graphic 4">
                  <a:extLst>
                    <a:ext uri="{FF2B5EF4-FFF2-40B4-BE49-F238E27FC236}">
                      <a16:creationId xmlns:a16="http://schemas.microsoft.com/office/drawing/2014/main" id="{41B71075-8A93-3174-1086-BD82F98127CE}"/>
                    </a:ext>
                  </a:extLst>
                </p:cNvPr>
                <p:cNvSpPr/>
                <p:nvPr/>
              </p:nvSpPr>
              <p:spPr>
                <a:xfrm>
                  <a:off x="4303622" y="1507807"/>
                  <a:ext cx="18850" cy="18765"/>
                </a:xfrm>
                <a:custGeom>
                  <a:avLst/>
                  <a:gdLst>
                    <a:gd name="connsiteX0" fmla="*/ 2556 w 18850"/>
                    <a:gd name="connsiteY0" fmla="*/ 15573 h 18765"/>
                    <a:gd name="connsiteX1" fmla="*/ 3195 w 18850"/>
                    <a:gd name="connsiteY1" fmla="*/ 16211 h 18765"/>
                    <a:gd name="connsiteX2" fmla="*/ 7029 w 18850"/>
                    <a:gd name="connsiteY2" fmla="*/ 18765 h 18765"/>
                    <a:gd name="connsiteX3" fmla="*/ 17892 w 18850"/>
                    <a:gd name="connsiteY3" fmla="*/ 8551 h 18765"/>
                    <a:gd name="connsiteX4" fmla="*/ 17892 w 18850"/>
                    <a:gd name="connsiteY4" fmla="*/ 2167 h 18765"/>
                    <a:gd name="connsiteX5" fmla="*/ 17253 w 18850"/>
                    <a:gd name="connsiteY5" fmla="*/ 1528 h 18765"/>
                    <a:gd name="connsiteX6" fmla="*/ 10863 w 18850"/>
                    <a:gd name="connsiteY6" fmla="*/ 890 h 18765"/>
                    <a:gd name="connsiteX7" fmla="*/ 0 w 18850"/>
                    <a:gd name="connsiteY7" fmla="*/ 11104 h 18765"/>
                    <a:gd name="connsiteX8" fmla="*/ 2556 w 18850"/>
                    <a:gd name="connsiteY8" fmla="*/ 15573 h 18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0" h="18765">
                      <a:moveTo>
                        <a:pt x="2556" y="15573"/>
                      </a:moveTo>
                      <a:lnTo>
                        <a:pt x="3195" y="16211"/>
                      </a:lnTo>
                      <a:cubicBezTo>
                        <a:pt x="5112" y="18127"/>
                        <a:pt x="6390" y="18765"/>
                        <a:pt x="7029" y="18765"/>
                      </a:cubicBezTo>
                      <a:lnTo>
                        <a:pt x="17892" y="8551"/>
                      </a:lnTo>
                      <a:cubicBezTo>
                        <a:pt x="19170" y="7274"/>
                        <a:pt x="19170" y="4082"/>
                        <a:pt x="17892" y="2167"/>
                      </a:cubicBezTo>
                      <a:lnTo>
                        <a:pt x="17253" y="1528"/>
                      </a:lnTo>
                      <a:cubicBezTo>
                        <a:pt x="15336" y="-387"/>
                        <a:pt x="12780" y="-387"/>
                        <a:pt x="10863" y="890"/>
                      </a:cubicBezTo>
                      <a:lnTo>
                        <a:pt x="0" y="11104"/>
                      </a:lnTo>
                      <a:cubicBezTo>
                        <a:pt x="639" y="12381"/>
                        <a:pt x="1278" y="14296"/>
                        <a:pt x="2556" y="15573"/>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9" name="Graphic 4">
                  <a:extLst>
                    <a:ext uri="{FF2B5EF4-FFF2-40B4-BE49-F238E27FC236}">
                      <a16:creationId xmlns:a16="http://schemas.microsoft.com/office/drawing/2014/main" id="{1A3D9C56-BD5E-9AEB-4F02-BA8FD34AD43B}"/>
                    </a:ext>
                  </a:extLst>
                </p:cNvPr>
                <p:cNvSpPr/>
                <p:nvPr/>
              </p:nvSpPr>
              <p:spPr>
                <a:xfrm>
                  <a:off x="4306817" y="1568707"/>
                  <a:ext cx="16226" cy="17875"/>
                </a:xfrm>
                <a:custGeom>
                  <a:avLst/>
                  <a:gdLst>
                    <a:gd name="connsiteX0" fmla="*/ 14697 w 16226"/>
                    <a:gd name="connsiteY0" fmla="*/ 1277 h 17875"/>
                    <a:gd name="connsiteX1" fmla="*/ 14058 w 16226"/>
                    <a:gd name="connsiteY1" fmla="*/ 638 h 17875"/>
                    <a:gd name="connsiteX2" fmla="*/ 11502 w 16226"/>
                    <a:gd name="connsiteY2" fmla="*/ 0 h 17875"/>
                    <a:gd name="connsiteX3" fmla="*/ 8946 w 16226"/>
                    <a:gd name="connsiteY3" fmla="*/ 1277 h 17875"/>
                    <a:gd name="connsiteX4" fmla="*/ 0 w 16226"/>
                    <a:gd name="connsiteY4" fmla="*/ 12130 h 17875"/>
                    <a:gd name="connsiteX5" fmla="*/ 2556 w 16226"/>
                    <a:gd name="connsiteY5" fmla="*/ 15322 h 17875"/>
                    <a:gd name="connsiteX6" fmla="*/ 3195 w 16226"/>
                    <a:gd name="connsiteY6" fmla="*/ 15960 h 17875"/>
                    <a:gd name="connsiteX7" fmla="*/ 6390 w 16226"/>
                    <a:gd name="connsiteY7" fmla="*/ 17875 h 17875"/>
                    <a:gd name="connsiteX8" fmla="*/ 15336 w 16226"/>
                    <a:gd name="connsiteY8" fmla="*/ 7022 h 17875"/>
                    <a:gd name="connsiteX9" fmla="*/ 14697 w 16226"/>
                    <a:gd name="connsiteY9" fmla="*/ 1277 h 1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26" h="17875">
                      <a:moveTo>
                        <a:pt x="14697" y="1277"/>
                      </a:moveTo>
                      <a:lnTo>
                        <a:pt x="14058" y="638"/>
                      </a:lnTo>
                      <a:cubicBezTo>
                        <a:pt x="13419" y="0"/>
                        <a:pt x="12141" y="0"/>
                        <a:pt x="11502" y="0"/>
                      </a:cubicBezTo>
                      <a:cubicBezTo>
                        <a:pt x="10863" y="0"/>
                        <a:pt x="10224" y="0"/>
                        <a:pt x="8946" y="1277"/>
                      </a:cubicBezTo>
                      <a:lnTo>
                        <a:pt x="0" y="12130"/>
                      </a:lnTo>
                      <a:cubicBezTo>
                        <a:pt x="0" y="12768"/>
                        <a:pt x="639" y="14045"/>
                        <a:pt x="2556" y="15322"/>
                      </a:cubicBezTo>
                      <a:lnTo>
                        <a:pt x="3195" y="15960"/>
                      </a:lnTo>
                      <a:cubicBezTo>
                        <a:pt x="4473" y="17237"/>
                        <a:pt x="5751" y="17875"/>
                        <a:pt x="6390" y="17875"/>
                      </a:cubicBezTo>
                      <a:lnTo>
                        <a:pt x="15336" y="7022"/>
                      </a:lnTo>
                      <a:cubicBezTo>
                        <a:pt x="16614" y="4469"/>
                        <a:pt x="16614" y="2554"/>
                        <a:pt x="14697" y="1277"/>
                      </a:cubicBez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80" name="Graphic 4">
                  <a:extLst>
                    <a:ext uri="{FF2B5EF4-FFF2-40B4-BE49-F238E27FC236}">
                      <a16:creationId xmlns:a16="http://schemas.microsoft.com/office/drawing/2014/main" id="{DC213190-DE9E-ACF9-98A0-E1846CE63FFD}"/>
                    </a:ext>
                  </a:extLst>
                </p:cNvPr>
                <p:cNvSpPr/>
                <p:nvPr/>
              </p:nvSpPr>
              <p:spPr>
                <a:xfrm>
                  <a:off x="4202661" y="1479331"/>
                  <a:ext cx="100960" cy="160237"/>
                </a:xfrm>
                <a:custGeom>
                  <a:avLst/>
                  <a:gdLst>
                    <a:gd name="connsiteX0" fmla="*/ 97766 w 100960"/>
                    <a:gd name="connsiteY0" fmla="*/ 143640 h 160237"/>
                    <a:gd name="connsiteX1" fmla="*/ 93932 w 100960"/>
                    <a:gd name="connsiteY1" fmla="*/ 123211 h 160237"/>
                    <a:gd name="connsiteX2" fmla="*/ 100961 w 100960"/>
                    <a:gd name="connsiteY2" fmla="*/ 115550 h 160237"/>
                    <a:gd name="connsiteX3" fmla="*/ 99044 w 100960"/>
                    <a:gd name="connsiteY3" fmla="*/ 114273 h 160237"/>
                    <a:gd name="connsiteX4" fmla="*/ 98405 w 100960"/>
                    <a:gd name="connsiteY4" fmla="*/ 113635 h 160237"/>
                    <a:gd name="connsiteX5" fmla="*/ 93932 w 100960"/>
                    <a:gd name="connsiteY5" fmla="*/ 93206 h 160237"/>
                    <a:gd name="connsiteX6" fmla="*/ 100322 w 100960"/>
                    <a:gd name="connsiteY6" fmla="*/ 86184 h 160237"/>
                    <a:gd name="connsiteX7" fmla="*/ 99044 w 100960"/>
                    <a:gd name="connsiteY7" fmla="*/ 84907 h 160237"/>
                    <a:gd name="connsiteX8" fmla="*/ 98405 w 100960"/>
                    <a:gd name="connsiteY8" fmla="*/ 84269 h 160237"/>
                    <a:gd name="connsiteX9" fmla="*/ 93932 w 100960"/>
                    <a:gd name="connsiteY9" fmla="*/ 63840 h 160237"/>
                    <a:gd name="connsiteX10" fmla="*/ 99044 w 100960"/>
                    <a:gd name="connsiteY10" fmla="*/ 57456 h 160237"/>
                    <a:gd name="connsiteX11" fmla="*/ 95210 w 100960"/>
                    <a:gd name="connsiteY11" fmla="*/ 54264 h 160237"/>
                    <a:gd name="connsiteX12" fmla="*/ 94571 w 100960"/>
                    <a:gd name="connsiteY12" fmla="*/ 53625 h 160237"/>
                    <a:gd name="connsiteX13" fmla="*/ 92015 w 100960"/>
                    <a:gd name="connsiteY13" fmla="*/ 31920 h 160237"/>
                    <a:gd name="connsiteX14" fmla="*/ 98405 w 100960"/>
                    <a:gd name="connsiteY14" fmla="*/ 26174 h 160237"/>
                    <a:gd name="connsiteX15" fmla="*/ 98405 w 100960"/>
                    <a:gd name="connsiteY15" fmla="*/ 8299 h 160237"/>
                    <a:gd name="connsiteX16" fmla="*/ 90098 w 100960"/>
                    <a:gd name="connsiteY16" fmla="*/ 0 h 160237"/>
                    <a:gd name="connsiteX17" fmla="*/ 8307 w 100960"/>
                    <a:gd name="connsiteY17" fmla="*/ 0 h 160237"/>
                    <a:gd name="connsiteX18" fmla="*/ 0 w 100960"/>
                    <a:gd name="connsiteY18" fmla="*/ 8299 h 160237"/>
                    <a:gd name="connsiteX19" fmla="*/ 0 w 100960"/>
                    <a:gd name="connsiteY19" fmla="*/ 45965 h 160237"/>
                    <a:gd name="connsiteX20" fmla="*/ 4473 w 100960"/>
                    <a:gd name="connsiteY20" fmla="*/ 49795 h 160237"/>
                    <a:gd name="connsiteX21" fmla="*/ 12141 w 100960"/>
                    <a:gd name="connsiteY21" fmla="*/ 74054 h 160237"/>
                    <a:gd name="connsiteX22" fmla="*/ 5751 w 100960"/>
                    <a:gd name="connsiteY22" fmla="*/ 106612 h 160237"/>
                    <a:gd name="connsiteX23" fmla="*/ 17892 w 100960"/>
                    <a:gd name="connsiteY23" fmla="*/ 160238 h 160237"/>
                    <a:gd name="connsiteX24" fmla="*/ 89459 w 100960"/>
                    <a:gd name="connsiteY24" fmla="*/ 160238 h 160237"/>
                    <a:gd name="connsiteX25" fmla="*/ 97766 w 100960"/>
                    <a:gd name="connsiteY25" fmla="*/ 151939 h 160237"/>
                    <a:gd name="connsiteX26" fmla="*/ 97766 w 100960"/>
                    <a:gd name="connsiteY26" fmla="*/ 143640 h 160237"/>
                    <a:gd name="connsiteX27" fmla="*/ 97766 w 100960"/>
                    <a:gd name="connsiteY27" fmla="*/ 143640 h 160237"/>
                    <a:gd name="connsiteX28" fmla="*/ 61343 w 100960"/>
                    <a:gd name="connsiteY28" fmla="*/ 158961 h 160237"/>
                    <a:gd name="connsiteX29" fmla="*/ 42173 w 100960"/>
                    <a:gd name="connsiteY29" fmla="*/ 158961 h 160237"/>
                    <a:gd name="connsiteX30" fmla="*/ 35783 w 100960"/>
                    <a:gd name="connsiteY30" fmla="*/ 152577 h 160237"/>
                    <a:gd name="connsiteX31" fmla="*/ 42173 w 100960"/>
                    <a:gd name="connsiteY31" fmla="*/ 146193 h 160237"/>
                    <a:gd name="connsiteX32" fmla="*/ 61343 w 100960"/>
                    <a:gd name="connsiteY32" fmla="*/ 146193 h 160237"/>
                    <a:gd name="connsiteX33" fmla="*/ 67733 w 100960"/>
                    <a:gd name="connsiteY33" fmla="*/ 152577 h 160237"/>
                    <a:gd name="connsiteX34" fmla="*/ 61343 w 100960"/>
                    <a:gd name="connsiteY34" fmla="*/ 158961 h 160237"/>
                    <a:gd name="connsiteX35" fmla="*/ 86903 w 100960"/>
                    <a:gd name="connsiteY35" fmla="*/ 80438 h 160237"/>
                    <a:gd name="connsiteX36" fmla="*/ 80513 w 100960"/>
                    <a:gd name="connsiteY36" fmla="*/ 86822 h 160237"/>
                    <a:gd name="connsiteX37" fmla="*/ 67733 w 100960"/>
                    <a:gd name="connsiteY37" fmla="*/ 86822 h 160237"/>
                    <a:gd name="connsiteX38" fmla="*/ 67733 w 100960"/>
                    <a:gd name="connsiteY38" fmla="*/ 99590 h 160237"/>
                    <a:gd name="connsiteX39" fmla="*/ 61343 w 100960"/>
                    <a:gd name="connsiteY39" fmla="*/ 105974 h 160237"/>
                    <a:gd name="connsiteX40" fmla="*/ 42173 w 100960"/>
                    <a:gd name="connsiteY40" fmla="*/ 105974 h 160237"/>
                    <a:gd name="connsiteX41" fmla="*/ 35783 w 100960"/>
                    <a:gd name="connsiteY41" fmla="*/ 99590 h 160237"/>
                    <a:gd name="connsiteX42" fmla="*/ 35783 w 100960"/>
                    <a:gd name="connsiteY42" fmla="*/ 86822 h 160237"/>
                    <a:gd name="connsiteX43" fmla="*/ 23004 w 100960"/>
                    <a:gd name="connsiteY43" fmla="*/ 86822 h 160237"/>
                    <a:gd name="connsiteX44" fmla="*/ 16614 w 100960"/>
                    <a:gd name="connsiteY44" fmla="*/ 80438 h 160237"/>
                    <a:gd name="connsiteX45" fmla="*/ 16614 w 100960"/>
                    <a:gd name="connsiteY45" fmla="*/ 61286 h 160237"/>
                    <a:gd name="connsiteX46" fmla="*/ 23004 w 100960"/>
                    <a:gd name="connsiteY46" fmla="*/ 54902 h 160237"/>
                    <a:gd name="connsiteX47" fmla="*/ 35783 w 100960"/>
                    <a:gd name="connsiteY47" fmla="*/ 54902 h 160237"/>
                    <a:gd name="connsiteX48" fmla="*/ 35783 w 100960"/>
                    <a:gd name="connsiteY48" fmla="*/ 42134 h 160237"/>
                    <a:gd name="connsiteX49" fmla="*/ 42173 w 100960"/>
                    <a:gd name="connsiteY49" fmla="*/ 35750 h 160237"/>
                    <a:gd name="connsiteX50" fmla="*/ 61343 w 100960"/>
                    <a:gd name="connsiteY50" fmla="*/ 35750 h 160237"/>
                    <a:gd name="connsiteX51" fmla="*/ 67733 w 100960"/>
                    <a:gd name="connsiteY51" fmla="*/ 42134 h 160237"/>
                    <a:gd name="connsiteX52" fmla="*/ 67733 w 100960"/>
                    <a:gd name="connsiteY52" fmla="*/ 54902 h 160237"/>
                    <a:gd name="connsiteX53" fmla="*/ 80513 w 100960"/>
                    <a:gd name="connsiteY53" fmla="*/ 54902 h 160237"/>
                    <a:gd name="connsiteX54" fmla="*/ 86903 w 100960"/>
                    <a:gd name="connsiteY54" fmla="*/ 61286 h 160237"/>
                    <a:gd name="connsiteX55" fmla="*/ 86903 w 100960"/>
                    <a:gd name="connsiteY55" fmla="*/ 80438 h 16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0960" h="160237">
                      <a:moveTo>
                        <a:pt x="97766" y="143640"/>
                      </a:moveTo>
                      <a:cubicBezTo>
                        <a:pt x="90737" y="137894"/>
                        <a:pt x="88820" y="128956"/>
                        <a:pt x="93932" y="123211"/>
                      </a:cubicBezTo>
                      <a:lnTo>
                        <a:pt x="100961" y="115550"/>
                      </a:lnTo>
                      <a:cubicBezTo>
                        <a:pt x="100322" y="114912"/>
                        <a:pt x="99683" y="114912"/>
                        <a:pt x="99044" y="114273"/>
                      </a:cubicBezTo>
                      <a:lnTo>
                        <a:pt x="98405" y="113635"/>
                      </a:lnTo>
                      <a:cubicBezTo>
                        <a:pt x="91376" y="107251"/>
                        <a:pt x="89459" y="98313"/>
                        <a:pt x="93932" y="93206"/>
                      </a:cubicBezTo>
                      <a:lnTo>
                        <a:pt x="100322" y="86184"/>
                      </a:lnTo>
                      <a:cubicBezTo>
                        <a:pt x="99683" y="85545"/>
                        <a:pt x="99683" y="85545"/>
                        <a:pt x="99044" y="84907"/>
                      </a:cubicBezTo>
                      <a:lnTo>
                        <a:pt x="98405" y="84269"/>
                      </a:lnTo>
                      <a:cubicBezTo>
                        <a:pt x="91376" y="78523"/>
                        <a:pt x="89459" y="68947"/>
                        <a:pt x="93932" y="63840"/>
                      </a:cubicBezTo>
                      <a:lnTo>
                        <a:pt x="99044" y="57456"/>
                      </a:lnTo>
                      <a:cubicBezTo>
                        <a:pt x="97766" y="56817"/>
                        <a:pt x="96488" y="55541"/>
                        <a:pt x="95210" y="54264"/>
                      </a:cubicBezTo>
                      <a:lnTo>
                        <a:pt x="94571" y="53625"/>
                      </a:lnTo>
                      <a:cubicBezTo>
                        <a:pt x="88181" y="46603"/>
                        <a:pt x="86903" y="37027"/>
                        <a:pt x="92015" y="31920"/>
                      </a:cubicBezTo>
                      <a:lnTo>
                        <a:pt x="98405" y="26174"/>
                      </a:lnTo>
                      <a:lnTo>
                        <a:pt x="98405" y="8299"/>
                      </a:lnTo>
                      <a:cubicBezTo>
                        <a:pt x="98405" y="3830"/>
                        <a:pt x="94571" y="0"/>
                        <a:pt x="90098" y="0"/>
                      </a:cubicBezTo>
                      <a:lnTo>
                        <a:pt x="8307" y="0"/>
                      </a:lnTo>
                      <a:cubicBezTo>
                        <a:pt x="3834" y="0"/>
                        <a:pt x="0" y="3830"/>
                        <a:pt x="0" y="8299"/>
                      </a:cubicBezTo>
                      <a:lnTo>
                        <a:pt x="0" y="45965"/>
                      </a:lnTo>
                      <a:cubicBezTo>
                        <a:pt x="1917" y="47241"/>
                        <a:pt x="3195" y="48518"/>
                        <a:pt x="4473" y="49795"/>
                      </a:cubicBezTo>
                      <a:cubicBezTo>
                        <a:pt x="10224" y="57456"/>
                        <a:pt x="12780" y="65755"/>
                        <a:pt x="12141" y="74054"/>
                      </a:cubicBezTo>
                      <a:cubicBezTo>
                        <a:pt x="10863" y="87461"/>
                        <a:pt x="8946" y="96398"/>
                        <a:pt x="5751" y="106612"/>
                      </a:cubicBezTo>
                      <a:cubicBezTo>
                        <a:pt x="12780" y="117465"/>
                        <a:pt x="21087" y="136617"/>
                        <a:pt x="17892" y="160238"/>
                      </a:cubicBezTo>
                      <a:lnTo>
                        <a:pt x="89459" y="160238"/>
                      </a:lnTo>
                      <a:cubicBezTo>
                        <a:pt x="93932" y="160238"/>
                        <a:pt x="97766" y="156408"/>
                        <a:pt x="97766" y="151939"/>
                      </a:cubicBezTo>
                      <a:lnTo>
                        <a:pt x="97766" y="143640"/>
                      </a:lnTo>
                      <a:lnTo>
                        <a:pt x="97766" y="143640"/>
                      </a:lnTo>
                      <a:close/>
                      <a:moveTo>
                        <a:pt x="61343" y="158961"/>
                      </a:moveTo>
                      <a:lnTo>
                        <a:pt x="42173" y="158961"/>
                      </a:lnTo>
                      <a:cubicBezTo>
                        <a:pt x="38340" y="158961"/>
                        <a:pt x="35783" y="156408"/>
                        <a:pt x="35783" y="152577"/>
                      </a:cubicBezTo>
                      <a:cubicBezTo>
                        <a:pt x="35783" y="148747"/>
                        <a:pt x="38340" y="146193"/>
                        <a:pt x="42173" y="146193"/>
                      </a:cubicBezTo>
                      <a:lnTo>
                        <a:pt x="61343" y="146193"/>
                      </a:lnTo>
                      <a:cubicBezTo>
                        <a:pt x="65177" y="146193"/>
                        <a:pt x="67733" y="148747"/>
                        <a:pt x="67733" y="152577"/>
                      </a:cubicBezTo>
                      <a:cubicBezTo>
                        <a:pt x="67733" y="156408"/>
                        <a:pt x="64538" y="158961"/>
                        <a:pt x="61343" y="158961"/>
                      </a:cubicBezTo>
                      <a:close/>
                      <a:moveTo>
                        <a:pt x="86903" y="80438"/>
                      </a:moveTo>
                      <a:cubicBezTo>
                        <a:pt x="86903" y="84269"/>
                        <a:pt x="84347" y="86822"/>
                        <a:pt x="80513" y="86822"/>
                      </a:cubicBezTo>
                      <a:lnTo>
                        <a:pt x="67733" y="86822"/>
                      </a:lnTo>
                      <a:lnTo>
                        <a:pt x="67733" y="99590"/>
                      </a:lnTo>
                      <a:cubicBezTo>
                        <a:pt x="67733" y="103420"/>
                        <a:pt x="65177" y="105974"/>
                        <a:pt x="61343" y="105974"/>
                      </a:cubicBezTo>
                      <a:lnTo>
                        <a:pt x="42173" y="105974"/>
                      </a:lnTo>
                      <a:cubicBezTo>
                        <a:pt x="38340" y="105974"/>
                        <a:pt x="35783" y="103420"/>
                        <a:pt x="35783" y="99590"/>
                      </a:cubicBezTo>
                      <a:lnTo>
                        <a:pt x="35783" y="86822"/>
                      </a:lnTo>
                      <a:lnTo>
                        <a:pt x="23004" y="86822"/>
                      </a:lnTo>
                      <a:cubicBezTo>
                        <a:pt x="19170" y="86822"/>
                        <a:pt x="16614" y="84269"/>
                        <a:pt x="16614" y="80438"/>
                      </a:cubicBezTo>
                      <a:lnTo>
                        <a:pt x="16614" y="61286"/>
                      </a:lnTo>
                      <a:cubicBezTo>
                        <a:pt x="16614" y="57456"/>
                        <a:pt x="19170" y="54902"/>
                        <a:pt x="23004" y="54902"/>
                      </a:cubicBezTo>
                      <a:lnTo>
                        <a:pt x="35783" y="54902"/>
                      </a:lnTo>
                      <a:lnTo>
                        <a:pt x="35783" y="42134"/>
                      </a:lnTo>
                      <a:cubicBezTo>
                        <a:pt x="35783" y="38304"/>
                        <a:pt x="38340" y="35750"/>
                        <a:pt x="42173" y="35750"/>
                      </a:cubicBezTo>
                      <a:lnTo>
                        <a:pt x="61343" y="35750"/>
                      </a:lnTo>
                      <a:cubicBezTo>
                        <a:pt x="65177" y="35750"/>
                        <a:pt x="67733" y="38304"/>
                        <a:pt x="67733" y="42134"/>
                      </a:cubicBezTo>
                      <a:lnTo>
                        <a:pt x="67733" y="54902"/>
                      </a:lnTo>
                      <a:lnTo>
                        <a:pt x="80513" y="54902"/>
                      </a:lnTo>
                      <a:cubicBezTo>
                        <a:pt x="84347" y="54902"/>
                        <a:pt x="86903" y="57456"/>
                        <a:pt x="86903" y="61286"/>
                      </a:cubicBezTo>
                      <a:lnTo>
                        <a:pt x="86903" y="80438"/>
                      </a:ln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81" name="Graphic 4">
                  <a:extLst>
                    <a:ext uri="{FF2B5EF4-FFF2-40B4-BE49-F238E27FC236}">
                      <a16:creationId xmlns:a16="http://schemas.microsoft.com/office/drawing/2014/main" id="{BA3FB5A5-2ED4-BDF6-2CBB-B3CDD50B1B1D}"/>
                    </a:ext>
                  </a:extLst>
                </p:cNvPr>
                <p:cNvSpPr/>
                <p:nvPr/>
              </p:nvSpPr>
              <p:spPr>
                <a:xfrm>
                  <a:off x="4306178" y="1599350"/>
                  <a:ext cx="15335" cy="17236"/>
                </a:xfrm>
                <a:custGeom>
                  <a:avLst/>
                  <a:gdLst>
                    <a:gd name="connsiteX0" fmla="*/ 14058 w 15335"/>
                    <a:gd name="connsiteY0" fmla="*/ 638 h 17236"/>
                    <a:gd name="connsiteX1" fmla="*/ 11502 w 15335"/>
                    <a:gd name="connsiteY1" fmla="*/ 0 h 17236"/>
                    <a:gd name="connsiteX2" fmla="*/ 8946 w 15335"/>
                    <a:gd name="connsiteY2" fmla="*/ 1277 h 17236"/>
                    <a:gd name="connsiteX3" fmla="*/ 0 w 15335"/>
                    <a:gd name="connsiteY3" fmla="*/ 11491 h 17236"/>
                    <a:gd name="connsiteX4" fmla="*/ 1917 w 15335"/>
                    <a:gd name="connsiteY4" fmla="*/ 14683 h 17236"/>
                    <a:gd name="connsiteX5" fmla="*/ 2556 w 15335"/>
                    <a:gd name="connsiteY5" fmla="*/ 15322 h 17236"/>
                    <a:gd name="connsiteX6" fmla="*/ 5751 w 15335"/>
                    <a:gd name="connsiteY6" fmla="*/ 17237 h 17236"/>
                    <a:gd name="connsiteX7" fmla="*/ 14697 w 15335"/>
                    <a:gd name="connsiteY7" fmla="*/ 7022 h 17236"/>
                    <a:gd name="connsiteX8" fmla="*/ 15336 w 15335"/>
                    <a:gd name="connsiteY8" fmla="*/ 4469 h 17236"/>
                    <a:gd name="connsiteX9" fmla="*/ 14058 w 15335"/>
                    <a:gd name="connsiteY9" fmla="*/ 1915 h 17236"/>
                    <a:gd name="connsiteX10" fmla="*/ 14058 w 15335"/>
                    <a:gd name="connsiteY10" fmla="*/ 638 h 1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335" h="17236">
                      <a:moveTo>
                        <a:pt x="14058" y="638"/>
                      </a:moveTo>
                      <a:cubicBezTo>
                        <a:pt x="13419" y="0"/>
                        <a:pt x="12141" y="0"/>
                        <a:pt x="11502" y="0"/>
                      </a:cubicBezTo>
                      <a:cubicBezTo>
                        <a:pt x="10863" y="0"/>
                        <a:pt x="10224" y="0"/>
                        <a:pt x="8946" y="1277"/>
                      </a:cubicBezTo>
                      <a:lnTo>
                        <a:pt x="0" y="11491"/>
                      </a:lnTo>
                      <a:cubicBezTo>
                        <a:pt x="0" y="12130"/>
                        <a:pt x="639" y="13406"/>
                        <a:pt x="1917" y="14683"/>
                      </a:cubicBezTo>
                      <a:lnTo>
                        <a:pt x="2556" y="15322"/>
                      </a:lnTo>
                      <a:cubicBezTo>
                        <a:pt x="3834" y="16598"/>
                        <a:pt x="5112" y="17237"/>
                        <a:pt x="5751" y="17237"/>
                      </a:cubicBezTo>
                      <a:lnTo>
                        <a:pt x="14697" y="7022"/>
                      </a:lnTo>
                      <a:cubicBezTo>
                        <a:pt x="15336" y="6384"/>
                        <a:pt x="15336" y="5107"/>
                        <a:pt x="15336" y="4469"/>
                      </a:cubicBezTo>
                      <a:cubicBezTo>
                        <a:pt x="15336" y="3192"/>
                        <a:pt x="14697" y="2554"/>
                        <a:pt x="14058" y="1915"/>
                      </a:cubicBezTo>
                      <a:lnTo>
                        <a:pt x="14058" y="638"/>
                      </a:lnTo>
                      <a:close/>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19" name="Group 18">
              <a:extLst>
                <a:ext uri="{FF2B5EF4-FFF2-40B4-BE49-F238E27FC236}">
                  <a16:creationId xmlns:a16="http://schemas.microsoft.com/office/drawing/2014/main" id="{2A7A77BF-A42E-DCE8-C223-823E3981FAAE}"/>
                </a:ext>
              </a:extLst>
            </p:cNvPr>
            <p:cNvGrpSpPr/>
            <p:nvPr/>
          </p:nvGrpSpPr>
          <p:grpSpPr>
            <a:xfrm>
              <a:off x="1321435" y="4508789"/>
              <a:ext cx="1070749" cy="962120"/>
              <a:chOff x="1321435" y="4508789"/>
              <a:chExt cx="1070749" cy="962120"/>
            </a:xfrm>
          </p:grpSpPr>
          <p:grpSp>
            <p:nvGrpSpPr>
              <p:cNvPr id="236" name="Group 235">
                <a:extLst>
                  <a:ext uri="{FF2B5EF4-FFF2-40B4-BE49-F238E27FC236}">
                    <a16:creationId xmlns:a16="http://schemas.microsoft.com/office/drawing/2014/main" id="{0BA686D7-0F6E-4DD8-BA9A-8A953132547F}"/>
                  </a:ext>
                </a:extLst>
              </p:cNvPr>
              <p:cNvGrpSpPr/>
              <p:nvPr/>
            </p:nvGrpSpPr>
            <p:grpSpPr>
              <a:xfrm>
                <a:off x="1321435" y="4508789"/>
                <a:ext cx="1070749" cy="962120"/>
                <a:chOff x="2704244" y="2711447"/>
                <a:chExt cx="1129369" cy="1070533"/>
              </a:xfrm>
            </p:grpSpPr>
            <p:sp>
              <p:nvSpPr>
                <p:cNvPr id="343" name="TextBox 342">
                  <a:extLst>
                    <a:ext uri="{FF2B5EF4-FFF2-40B4-BE49-F238E27FC236}">
                      <a16:creationId xmlns:a16="http://schemas.microsoft.com/office/drawing/2014/main" id="{E7E8ED1F-AA24-440A-B3C4-7D8BDD9DB498}"/>
                    </a:ext>
                  </a:extLst>
                </p:cNvPr>
                <p:cNvSpPr txBox="1"/>
                <p:nvPr/>
              </p:nvSpPr>
              <p:spPr>
                <a:xfrm>
                  <a:off x="2704244" y="3371031"/>
                  <a:ext cx="1129369" cy="41094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Patient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Representatives</a:t>
                  </a:r>
                </a:p>
              </p:txBody>
            </p:sp>
            <p:grpSp>
              <p:nvGrpSpPr>
                <p:cNvPr id="348" name="Group 347">
                  <a:extLst>
                    <a:ext uri="{FF2B5EF4-FFF2-40B4-BE49-F238E27FC236}">
                      <a16:creationId xmlns:a16="http://schemas.microsoft.com/office/drawing/2014/main" id="{7F5CA2C5-2A3F-416E-BEF8-5E3E2B3DF454}"/>
                    </a:ext>
                  </a:extLst>
                </p:cNvPr>
                <p:cNvGrpSpPr/>
                <p:nvPr/>
              </p:nvGrpSpPr>
              <p:grpSpPr>
                <a:xfrm>
                  <a:off x="2974055" y="2711447"/>
                  <a:ext cx="633151" cy="631387"/>
                  <a:chOff x="8512121" y="3341406"/>
                  <a:chExt cx="554093" cy="552548"/>
                </a:xfrm>
              </p:grpSpPr>
              <p:sp>
                <p:nvSpPr>
                  <p:cNvPr id="354" name="Freeform 98">
                    <a:extLst>
                      <a:ext uri="{FF2B5EF4-FFF2-40B4-BE49-F238E27FC236}">
                        <a16:creationId xmlns:a16="http://schemas.microsoft.com/office/drawing/2014/main" id="{8889687E-52C7-44FC-B0A4-3EE6E930F18D}"/>
                      </a:ext>
                    </a:extLst>
                  </p:cNvPr>
                  <p:cNvSpPr/>
                  <p:nvPr/>
                </p:nvSpPr>
                <p:spPr>
                  <a:xfrm rot="10800000">
                    <a:off x="8536013"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5" name="Freeform 97">
                    <a:extLst>
                      <a:ext uri="{FF2B5EF4-FFF2-40B4-BE49-F238E27FC236}">
                        <a16:creationId xmlns:a16="http://schemas.microsoft.com/office/drawing/2014/main" id="{C363C068-372A-4885-807E-F16A7FA30AF1}"/>
                      </a:ext>
                    </a:extLst>
                  </p:cNvPr>
                  <p:cNvSpPr/>
                  <p:nvPr/>
                </p:nvSpPr>
                <p:spPr>
                  <a:xfrm rot="10800000">
                    <a:off x="8512121"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304" name="Group 303">
                <a:extLst>
                  <a:ext uri="{FF2B5EF4-FFF2-40B4-BE49-F238E27FC236}">
                    <a16:creationId xmlns:a16="http://schemas.microsoft.com/office/drawing/2014/main" id="{FAAC9711-0650-4280-A182-3561ADA30424}"/>
                  </a:ext>
                </a:extLst>
              </p:cNvPr>
              <p:cNvGrpSpPr/>
              <p:nvPr/>
            </p:nvGrpSpPr>
            <p:grpSpPr>
              <a:xfrm>
                <a:off x="1737818" y="4668714"/>
                <a:ext cx="288278" cy="238270"/>
                <a:chOff x="7635876" y="1039813"/>
                <a:chExt cx="547687" cy="395288"/>
              </a:xfrm>
              <a:solidFill>
                <a:schemeClr val="bg1"/>
              </a:solidFill>
            </p:grpSpPr>
            <p:sp>
              <p:nvSpPr>
                <p:cNvPr id="320" name="Freeform 371">
                  <a:extLst>
                    <a:ext uri="{FF2B5EF4-FFF2-40B4-BE49-F238E27FC236}">
                      <a16:creationId xmlns:a16="http://schemas.microsoft.com/office/drawing/2014/main" id="{05998EEA-C272-4EC0-89AF-2123F1BB9DC8}"/>
                    </a:ext>
                  </a:extLst>
                </p:cNvPr>
                <p:cNvSpPr>
                  <a:spLocks noEditPoints="1"/>
                </p:cNvSpPr>
                <p:nvPr/>
              </p:nvSpPr>
              <p:spPr bwMode="auto">
                <a:xfrm>
                  <a:off x="7635876" y="1039813"/>
                  <a:ext cx="398463" cy="395288"/>
                </a:xfrm>
                <a:custGeom>
                  <a:avLst/>
                  <a:gdLst>
                    <a:gd name="T0" fmla="*/ 166 w 173"/>
                    <a:gd name="T1" fmla="*/ 131 h 172"/>
                    <a:gd name="T2" fmla="*/ 111 w 173"/>
                    <a:gd name="T3" fmla="*/ 104 h 172"/>
                    <a:gd name="T4" fmla="*/ 111 w 173"/>
                    <a:gd name="T5" fmla="*/ 99 h 172"/>
                    <a:gd name="T6" fmla="*/ 123 w 173"/>
                    <a:gd name="T7" fmla="*/ 77 h 172"/>
                    <a:gd name="T8" fmla="*/ 129 w 173"/>
                    <a:gd name="T9" fmla="*/ 63 h 172"/>
                    <a:gd name="T10" fmla="*/ 126 w 173"/>
                    <a:gd name="T11" fmla="*/ 53 h 172"/>
                    <a:gd name="T12" fmla="*/ 126 w 173"/>
                    <a:gd name="T13" fmla="*/ 37 h 172"/>
                    <a:gd name="T14" fmla="*/ 86 w 173"/>
                    <a:gd name="T15" fmla="*/ 0 h 172"/>
                    <a:gd name="T16" fmla="*/ 47 w 173"/>
                    <a:gd name="T17" fmla="*/ 37 h 172"/>
                    <a:gd name="T18" fmla="*/ 47 w 173"/>
                    <a:gd name="T19" fmla="*/ 53 h 172"/>
                    <a:gd name="T20" fmla="*/ 44 w 173"/>
                    <a:gd name="T21" fmla="*/ 63 h 172"/>
                    <a:gd name="T22" fmla="*/ 50 w 173"/>
                    <a:gd name="T23" fmla="*/ 77 h 172"/>
                    <a:gd name="T24" fmla="*/ 62 w 173"/>
                    <a:gd name="T25" fmla="*/ 99 h 172"/>
                    <a:gd name="T26" fmla="*/ 62 w 173"/>
                    <a:gd name="T27" fmla="*/ 104 h 172"/>
                    <a:gd name="T28" fmla="*/ 7 w 173"/>
                    <a:gd name="T29" fmla="*/ 131 h 172"/>
                    <a:gd name="T30" fmla="*/ 0 w 173"/>
                    <a:gd name="T31" fmla="*/ 141 h 172"/>
                    <a:gd name="T32" fmla="*/ 0 w 173"/>
                    <a:gd name="T33" fmla="*/ 162 h 172"/>
                    <a:gd name="T34" fmla="*/ 11 w 173"/>
                    <a:gd name="T35" fmla="*/ 172 h 172"/>
                    <a:gd name="T36" fmla="*/ 162 w 173"/>
                    <a:gd name="T37" fmla="*/ 172 h 172"/>
                    <a:gd name="T38" fmla="*/ 173 w 173"/>
                    <a:gd name="T39" fmla="*/ 162 h 172"/>
                    <a:gd name="T40" fmla="*/ 173 w 173"/>
                    <a:gd name="T41" fmla="*/ 141 h 172"/>
                    <a:gd name="T42" fmla="*/ 166 w 173"/>
                    <a:gd name="T43" fmla="*/ 131 h 172"/>
                    <a:gd name="T44" fmla="*/ 163 w 173"/>
                    <a:gd name="T45" fmla="*/ 162 h 172"/>
                    <a:gd name="T46" fmla="*/ 162 w 173"/>
                    <a:gd name="T47" fmla="*/ 163 h 172"/>
                    <a:gd name="T48" fmla="*/ 11 w 173"/>
                    <a:gd name="T49" fmla="*/ 163 h 172"/>
                    <a:gd name="T50" fmla="*/ 10 w 173"/>
                    <a:gd name="T51" fmla="*/ 162 h 172"/>
                    <a:gd name="T52" fmla="*/ 10 w 173"/>
                    <a:gd name="T53" fmla="*/ 141 h 172"/>
                    <a:gd name="T54" fmla="*/ 10 w 173"/>
                    <a:gd name="T55" fmla="*/ 140 h 172"/>
                    <a:gd name="T56" fmla="*/ 71 w 173"/>
                    <a:gd name="T57" fmla="*/ 106 h 172"/>
                    <a:gd name="T58" fmla="*/ 71 w 173"/>
                    <a:gd name="T59" fmla="*/ 105 h 172"/>
                    <a:gd name="T60" fmla="*/ 71 w 173"/>
                    <a:gd name="T61" fmla="*/ 97 h 172"/>
                    <a:gd name="T62" fmla="*/ 70 w 173"/>
                    <a:gd name="T63" fmla="*/ 93 h 172"/>
                    <a:gd name="T64" fmla="*/ 59 w 173"/>
                    <a:gd name="T65" fmla="*/ 73 h 172"/>
                    <a:gd name="T66" fmla="*/ 57 w 173"/>
                    <a:gd name="T67" fmla="*/ 70 h 172"/>
                    <a:gd name="T68" fmla="*/ 53 w 173"/>
                    <a:gd name="T69" fmla="*/ 63 h 172"/>
                    <a:gd name="T70" fmla="*/ 55 w 173"/>
                    <a:gd name="T71" fmla="*/ 58 h 172"/>
                    <a:gd name="T72" fmla="*/ 56 w 173"/>
                    <a:gd name="T73" fmla="*/ 55 h 172"/>
                    <a:gd name="T74" fmla="*/ 56 w 173"/>
                    <a:gd name="T75" fmla="*/ 37 h 172"/>
                    <a:gd name="T76" fmla="*/ 86 w 173"/>
                    <a:gd name="T77" fmla="*/ 9 h 172"/>
                    <a:gd name="T78" fmla="*/ 116 w 173"/>
                    <a:gd name="T79" fmla="*/ 37 h 172"/>
                    <a:gd name="T80" fmla="*/ 116 w 173"/>
                    <a:gd name="T81" fmla="*/ 55 h 172"/>
                    <a:gd name="T82" fmla="*/ 118 w 173"/>
                    <a:gd name="T83" fmla="*/ 58 h 172"/>
                    <a:gd name="T84" fmla="*/ 119 w 173"/>
                    <a:gd name="T85" fmla="*/ 63 h 172"/>
                    <a:gd name="T86" fmla="*/ 116 w 173"/>
                    <a:gd name="T87" fmla="*/ 70 h 172"/>
                    <a:gd name="T88" fmla="*/ 114 w 173"/>
                    <a:gd name="T89" fmla="*/ 73 h 172"/>
                    <a:gd name="T90" fmla="*/ 103 w 173"/>
                    <a:gd name="T91" fmla="*/ 93 h 172"/>
                    <a:gd name="T92" fmla="*/ 102 w 173"/>
                    <a:gd name="T93" fmla="*/ 97 h 172"/>
                    <a:gd name="T94" fmla="*/ 102 w 173"/>
                    <a:gd name="T95" fmla="*/ 105 h 172"/>
                    <a:gd name="T96" fmla="*/ 102 w 173"/>
                    <a:gd name="T97" fmla="*/ 106 h 172"/>
                    <a:gd name="T98" fmla="*/ 162 w 173"/>
                    <a:gd name="T99" fmla="*/ 140 h 172"/>
                    <a:gd name="T100" fmla="*/ 163 w 173"/>
                    <a:gd name="T101" fmla="*/ 141 h 172"/>
                    <a:gd name="T102" fmla="*/ 163 w 173"/>
                    <a:gd name="T103" fmla="*/ 16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3" h="172">
                      <a:moveTo>
                        <a:pt x="166" y="131"/>
                      </a:moveTo>
                      <a:cubicBezTo>
                        <a:pt x="121" y="114"/>
                        <a:pt x="113" y="106"/>
                        <a:pt x="111" y="104"/>
                      </a:cubicBezTo>
                      <a:cubicBezTo>
                        <a:pt x="111" y="99"/>
                        <a:pt x="111" y="99"/>
                        <a:pt x="111" y="99"/>
                      </a:cubicBezTo>
                      <a:cubicBezTo>
                        <a:pt x="116" y="93"/>
                        <a:pt x="120" y="86"/>
                        <a:pt x="123" y="77"/>
                      </a:cubicBezTo>
                      <a:cubicBezTo>
                        <a:pt x="127" y="74"/>
                        <a:pt x="129" y="69"/>
                        <a:pt x="129" y="63"/>
                      </a:cubicBezTo>
                      <a:cubicBezTo>
                        <a:pt x="129" y="60"/>
                        <a:pt x="128" y="56"/>
                        <a:pt x="126" y="53"/>
                      </a:cubicBezTo>
                      <a:cubicBezTo>
                        <a:pt x="126" y="37"/>
                        <a:pt x="126" y="37"/>
                        <a:pt x="126" y="37"/>
                      </a:cubicBezTo>
                      <a:cubicBezTo>
                        <a:pt x="126" y="13"/>
                        <a:pt x="112" y="0"/>
                        <a:pt x="86" y="0"/>
                      </a:cubicBezTo>
                      <a:cubicBezTo>
                        <a:pt x="62" y="0"/>
                        <a:pt x="47" y="14"/>
                        <a:pt x="47" y="37"/>
                      </a:cubicBezTo>
                      <a:cubicBezTo>
                        <a:pt x="47" y="53"/>
                        <a:pt x="47" y="53"/>
                        <a:pt x="47" y="53"/>
                      </a:cubicBezTo>
                      <a:cubicBezTo>
                        <a:pt x="45" y="56"/>
                        <a:pt x="44" y="60"/>
                        <a:pt x="44" y="63"/>
                      </a:cubicBezTo>
                      <a:cubicBezTo>
                        <a:pt x="44" y="69"/>
                        <a:pt x="46" y="74"/>
                        <a:pt x="50" y="77"/>
                      </a:cubicBezTo>
                      <a:cubicBezTo>
                        <a:pt x="53" y="86"/>
                        <a:pt x="57" y="93"/>
                        <a:pt x="62" y="99"/>
                      </a:cubicBezTo>
                      <a:cubicBezTo>
                        <a:pt x="62" y="104"/>
                        <a:pt x="62" y="104"/>
                        <a:pt x="62" y="104"/>
                      </a:cubicBezTo>
                      <a:cubicBezTo>
                        <a:pt x="60" y="106"/>
                        <a:pt x="52" y="114"/>
                        <a:pt x="7" y="131"/>
                      </a:cubicBezTo>
                      <a:cubicBezTo>
                        <a:pt x="3" y="133"/>
                        <a:pt x="0" y="137"/>
                        <a:pt x="0" y="141"/>
                      </a:cubicBezTo>
                      <a:cubicBezTo>
                        <a:pt x="0" y="162"/>
                        <a:pt x="0" y="162"/>
                        <a:pt x="0" y="162"/>
                      </a:cubicBezTo>
                      <a:cubicBezTo>
                        <a:pt x="0" y="168"/>
                        <a:pt x="5" y="172"/>
                        <a:pt x="11" y="172"/>
                      </a:cubicBezTo>
                      <a:cubicBezTo>
                        <a:pt x="162" y="172"/>
                        <a:pt x="162" y="172"/>
                        <a:pt x="162" y="172"/>
                      </a:cubicBezTo>
                      <a:cubicBezTo>
                        <a:pt x="168" y="172"/>
                        <a:pt x="173" y="168"/>
                        <a:pt x="173" y="162"/>
                      </a:cubicBezTo>
                      <a:cubicBezTo>
                        <a:pt x="173" y="141"/>
                        <a:pt x="173" y="141"/>
                        <a:pt x="173" y="141"/>
                      </a:cubicBezTo>
                      <a:cubicBezTo>
                        <a:pt x="173" y="137"/>
                        <a:pt x="170" y="133"/>
                        <a:pt x="166" y="131"/>
                      </a:cubicBezTo>
                      <a:close/>
                      <a:moveTo>
                        <a:pt x="163" y="162"/>
                      </a:moveTo>
                      <a:cubicBezTo>
                        <a:pt x="163" y="162"/>
                        <a:pt x="163" y="163"/>
                        <a:pt x="162" y="163"/>
                      </a:cubicBezTo>
                      <a:cubicBezTo>
                        <a:pt x="11" y="163"/>
                        <a:pt x="11" y="163"/>
                        <a:pt x="11" y="163"/>
                      </a:cubicBezTo>
                      <a:cubicBezTo>
                        <a:pt x="10" y="163"/>
                        <a:pt x="10" y="162"/>
                        <a:pt x="10" y="162"/>
                      </a:cubicBezTo>
                      <a:cubicBezTo>
                        <a:pt x="10" y="141"/>
                        <a:pt x="10" y="141"/>
                        <a:pt x="10" y="141"/>
                      </a:cubicBezTo>
                      <a:cubicBezTo>
                        <a:pt x="10" y="141"/>
                        <a:pt x="10" y="140"/>
                        <a:pt x="10" y="140"/>
                      </a:cubicBezTo>
                      <a:cubicBezTo>
                        <a:pt x="61" y="121"/>
                        <a:pt x="69" y="112"/>
                        <a:pt x="71" y="106"/>
                      </a:cubicBezTo>
                      <a:cubicBezTo>
                        <a:pt x="71" y="106"/>
                        <a:pt x="71" y="106"/>
                        <a:pt x="71" y="105"/>
                      </a:cubicBezTo>
                      <a:cubicBezTo>
                        <a:pt x="71" y="97"/>
                        <a:pt x="71" y="97"/>
                        <a:pt x="71" y="97"/>
                      </a:cubicBezTo>
                      <a:cubicBezTo>
                        <a:pt x="71" y="96"/>
                        <a:pt x="71" y="94"/>
                        <a:pt x="70" y="93"/>
                      </a:cubicBezTo>
                      <a:cubicBezTo>
                        <a:pt x="65" y="88"/>
                        <a:pt x="61" y="81"/>
                        <a:pt x="59" y="73"/>
                      </a:cubicBezTo>
                      <a:cubicBezTo>
                        <a:pt x="59" y="72"/>
                        <a:pt x="58" y="71"/>
                        <a:pt x="57" y="70"/>
                      </a:cubicBezTo>
                      <a:cubicBezTo>
                        <a:pt x="55" y="69"/>
                        <a:pt x="53" y="66"/>
                        <a:pt x="53" y="63"/>
                      </a:cubicBezTo>
                      <a:cubicBezTo>
                        <a:pt x="53" y="61"/>
                        <a:pt x="54" y="59"/>
                        <a:pt x="55" y="58"/>
                      </a:cubicBezTo>
                      <a:cubicBezTo>
                        <a:pt x="56" y="57"/>
                        <a:pt x="56" y="56"/>
                        <a:pt x="56" y="55"/>
                      </a:cubicBezTo>
                      <a:cubicBezTo>
                        <a:pt x="56" y="37"/>
                        <a:pt x="56" y="37"/>
                        <a:pt x="56" y="37"/>
                      </a:cubicBezTo>
                      <a:cubicBezTo>
                        <a:pt x="56" y="19"/>
                        <a:pt x="67" y="9"/>
                        <a:pt x="86" y="9"/>
                      </a:cubicBezTo>
                      <a:cubicBezTo>
                        <a:pt x="106" y="9"/>
                        <a:pt x="116" y="19"/>
                        <a:pt x="116" y="37"/>
                      </a:cubicBezTo>
                      <a:cubicBezTo>
                        <a:pt x="116" y="55"/>
                        <a:pt x="116" y="55"/>
                        <a:pt x="116" y="55"/>
                      </a:cubicBezTo>
                      <a:cubicBezTo>
                        <a:pt x="116" y="56"/>
                        <a:pt x="117" y="57"/>
                        <a:pt x="118" y="58"/>
                      </a:cubicBezTo>
                      <a:cubicBezTo>
                        <a:pt x="118" y="59"/>
                        <a:pt x="119" y="61"/>
                        <a:pt x="119" y="63"/>
                      </a:cubicBezTo>
                      <a:cubicBezTo>
                        <a:pt x="119" y="66"/>
                        <a:pt x="118" y="69"/>
                        <a:pt x="116" y="70"/>
                      </a:cubicBezTo>
                      <a:cubicBezTo>
                        <a:pt x="115" y="71"/>
                        <a:pt x="114" y="72"/>
                        <a:pt x="114" y="73"/>
                      </a:cubicBezTo>
                      <a:cubicBezTo>
                        <a:pt x="112" y="81"/>
                        <a:pt x="108" y="88"/>
                        <a:pt x="103" y="93"/>
                      </a:cubicBezTo>
                      <a:cubicBezTo>
                        <a:pt x="102" y="94"/>
                        <a:pt x="102" y="96"/>
                        <a:pt x="102" y="97"/>
                      </a:cubicBezTo>
                      <a:cubicBezTo>
                        <a:pt x="102" y="105"/>
                        <a:pt x="102" y="105"/>
                        <a:pt x="102" y="105"/>
                      </a:cubicBezTo>
                      <a:cubicBezTo>
                        <a:pt x="102" y="106"/>
                        <a:pt x="102" y="106"/>
                        <a:pt x="102" y="106"/>
                      </a:cubicBezTo>
                      <a:cubicBezTo>
                        <a:pt x="104" y="112"/>
                        <a:pt x="112" y="121"/>
                        <a:pt x="162" y="140"/>
                      </a:cubicBezTo>
                      <a:cubicBezTo>
                        <a:pt x="163" y="140"/>
                        <a:pt x="163" y="141"/>
                        <a:pt x="163" y="141"/>
                      </a:cubicBezTo>
                      <a:lnTo>
                        <a:pt x="163" y="1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1" name="Freeform 372">
                  <a:extLst>
                    <a:ext uri="{FF2B5EF4-FFF2-40B4-BE49-F238E27FC236}">
                      <a16:creationId xmlns:a16="http://schemas.microsoft.com/office/drawing/2014/main" id="{CB4288F6-0F5D-4602-B4E5-AEB0B467B079}"/>
                    </a:ext>
                  </a:extLst>
                </p:cNvPr>
                <p:cNvSpPr>
                  <a:spLocks/>
                </p:cNvSpPr>
                <p:nvPr/>
              </p:nvSpPr>
              <p:spPr bwMode="auto">
                <a:xfrm>
                  <a:off x="7932738" y="1062038"/>
                  <a:ext cx="250825" cy="373063"/>
                </a:xfrm>
                <a:custGeom>
                  <a:avLst/>
                  <a:gdLst>
                    <a:gd name="T0" fmla="*/ 102 w 109"/>
                    <a:gd name="T1" fmla="*/ 123 h 162"/>
                    <a:gd name="T2" fmla="*/ 69 w 109"/>
                    <a:gd name="T3" fmla="*/ 115 h 162"/>
                    <a:gd name="T4" fmla="*/ 51 w 109"/>
                    <a:gd name="T5" fmla="*/ 110 h 162"/>
                    <a:gd name="T6" fmla="*/ 51 w 109"/>
                    <a:gd name="T7" fmla="*/ 105 h 162"/>
                    <a:gd name="T8" fmla="*/ 84 w 109"/>
                    <a:gd name="T9" fmla="*/ 96 h 162"/>
                    <a:gd name="T10" fmla="*/ 85 w 109"/>
                    <a:gd name="T11" fmla="*/ 92 h 162"/>
                    <a:gd name="T12" fmla="*/ 83 w 109"/>
                    <a:gd name="T13" fmla="*/ 89 h 162"/>
                    <a:gd name="T14" fmla="*/ 72 w 109"/>
                    <a:gd name="T15" fmla="*/ 47 h 162"/>
                    <a:gd name="T16" fmla="*/ 57 w 109"/>
                    <a:gd name="T17" fmla="*/ 12 h 162"/>
                    <a:gd name="T18" fmla="*/ 43 w 109"/>
                    <a:gd name="T19" fmla="*/ 3 h 162"/>
                    <a:gd name="T20" fmla="*/ 13 w 109"/>
                    <a:gd name="T21" fmla="*/ 4 h 162"/>
                    <a:gd name="T22" fmla="*/ 2 w 109"/>
                    <a:gd name="T23" fmla="*/ 9 h 162"/>
                    <a:gd name="T24" fmla="*/ 2 w 109"/>
                    <a:gd name="T25" fmla="*/ 16 h 162"/>
                    <a:gd name="T26" fmla="*/ 8 w 109"/>
                    <a:gd name="T27" fmla="*/ 17 h 162"/>
                    <a:gd name="T28" fmla="*/ 16 w 109"/>
                    <a:gd name="T29" fmla="*/ 13 h 162"/>
                    <a:gd name="T30" fmla="*/ 40 w 109"/>
                    <a:gd name="T31" fmla="*/ 12 h 162"/>
                    <a:gd name="T32" fmla="*/ 50 w 109"/>
                    <a:gd name="T33" fmla="*/ 19 h 162"/>
                    <a:gd name="T34" fmla="*/ 51 w 109"/>
                    <a:gd name="T35" fmla="*/ 19 h 162"/>
                    <a:gd name="T36" fmla="*/ 62 w 109"/>
                    <a:gd name="T37" fmla="*/ 47 h 162"/>
                    <a:gd name="T38" fmla="*/ 73 w 109"/>
                    <a:gd name="T39" fmla="*/ 91 h 162"/>
                    <a:gd name="T40" fmla="*/ 47 w 109"/>
                    <a:gd name="T41" fmla="*/ 96 h 162"/>
                    <a:gd name="T42" fmla="*/ 42 w 109"/>
                    <a:gd name="T43" fmla="*/ 101 h 162"/>
                    <a:gd name="T44" fmla="*/ 42 w 109"/>
                    <a:gd name="T45" fmla="*/ 112 h 162"/>
                    <a:gd name="T46" fmla="*/ 42 w 109"/>
                    <a:gd name="T47" fmla="*/ 113 h 162"/>
                    <a:gd name="T48" fmla="*/ 67 w 109"/>
                    <a:gd name="T49" fmla="*/ 124 h 162"/>
                    <a:gd name="T50" fmla="*/ 99 w 109"/>
                    <a:gd name="T51" fmla="*/ 132 h 162"/>
                    <a:gd name="T52" fmla="*/ 99 w 109"/>
                    <a:gd name="T53" fmla="*/ 133 h 162"/>
                    <a:gd name="T54" fmla="*/ 99 w 109"/>
                    <a:gd name="T55" fmla="*/ 152 h 162"/>
                    <a:gd name="T56" fmla="*/ 98 w 109"/>
                    <a:gd name="T57" fmla="*/ 153 h 162"/>
                    <a:gd name="T58" fmla="*/ 57 w 109"/>
                    <a:gd name="T59" fmla="*/ 153 h 162"/>
                    <a:gd name="T60" fmla="*/ 53 w 109"/>
                    <a:gd name="T61" fmla="*/ 158 h 162"/>
                    <a:gd name="T62" fmla="*/ 57 w 109"/>
                    <a:gd name="T63" fmla="*/ 162 h 162"/>
                    <a:gd name="T64" fmla="*/ 98 w 109"/>
                    <a:gd name="T65" fmla="*/ 162 h 162"/>
                    <a:gd name="T66" fmla="*/ 109 w 109"/>
                    <a:gd name="T67" fmla="*/ 152 h 162"/>
                    <a:gd name="T68" fmla="*/ 109 w 109"/>
                    <a:gd name="T69" fmla="*/ 133 h 162"/>
                    <a:gd name="T70" fmla="*/ 102 w 109"/>
                    <a:gd name="T71" fmla="*/ 12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162">
                      <a:moveTo>
                        <a:pt x="102" y="123"/>
                      </a:moveTo>
                      <a:cubicBezTo>
                        <a:pt x="91" y="119"/>
                        <a:pt x="79" y="117"/>
                        <a:pt x="69" y="115"/>
                      </a:cubicBezTo>
                      <a:cubicBezTo>
                        <a:pt x="62" y="114"/>
                        <a:pt x="53" y="112"/>
                        <a:pt x="51" y="110"/>
                      </a:cubicBezTo>
                      <a:cubicBezTo>
                        <a:pt x="51" y="105"/>
                        <a:pt x="51" y="105"/>
                        <a:pt x="51" y="105"/>
                      </a:cubicBezTo>
                      <a:cubicBezTo>
                        <a:pt x="74" y="104"/>
                        <a:pt x="83" y="97"/>
                        <a:pt x="84" y="96"/>
                      </a:cubicBezTo>
                      <a:cubicBezTo>
                        <a:pt x="85" y="95"/>
                        <a:pt x="86" y="94"/>
                        <a:pt x="85" y="92"/>
                      </a:cubicBezTo>
                      <a:cubicBezTo>
                        <a:pt x="85" y="91"/>
                        <a:pt x="84" y="89"/>
                        <a:pt x="83" y="89"/>
                      </a:cubicBezTo>
                      <a:cubicBezTo>
                        <a:pt x="78" y="86"/>
                        <a:pt x="73" y="65"/>
                        <a:pt x="72" y="47"/>
                      </a:cubicBezTo>
                      <a:cubicBezTo>
                        <a:pt x="72" y="34"/>
                        <a:pt x="67" y="21"/>
                        <a:pt x="57" y="12"/>
                      </a:cubicBezTo>
                      <a:cubicBezTo>
                        <a:pt x="54" y="8"/>
                        <a:pt x="49" y="5"/>
                        <a:pt x="43" y="3"/>
                      </a:cubicBezTo>
                      <a:cubicBezTo>
                        <a:pt x="33" y="0"/>
                        <a:pt x="22" y="0"/>
                        <a:pt x="13" y="4"/>
                      </a:cubicBezTo>
                      <a:cubicBezTo>
                        <a:pt x="9" y="5"/>
                        <a:pt x="5" y="7"/>
                        <a:pt x="2" y="9"/>
                      </a:cubicBezTo>
                      <a:cubicBezTo>
                        <a:pt x="0" y="11"/>
                        <a:pt x="0" y="14"/>
                        <a:pt x="2" y="16"/>
                      </a:cubicBezTo>
                      <a:cubicBezTo>
                        <a:pt x="3" y="18"/>
                        <a:pt x="6" y="18"/>
                        <a:pt x="8" y="17"/>
                      </a:cubicBezTo>
                      <a:cubicBezTo>
                        <a:pt x="10" y="15"/>
                        <a:pt x="13" y="14"/>
                        <a:pt x="16" y="13"/>
                      </a:cubicBezTo>
                      <a:cubicBezTo>
                        <a:pt x="24" y="10"/>
                        <a:pt x="31" y="9"/>
                        <a:pt x="40" y="12"/>
                      </a:cubicBezTo>
                      <a:cubicBezTo>
                        <a:pt x="44" y="14"/>
                        <a:pt x="48" y="16"/>
                        <a:pt x="50" y="19"/>
                      </a:cubicBezTo>
                      <a:cubicBezTo>
                        <a:pt x="50" y="19"/>
                        <a:pt x="50" y="19"/>
                        <a:pt x="51" y="19"/>
                      </a:cubicBezTo>
                      <a:cubicBezTo>
                        <a:pt x="58" y="26"/>
                        <a:pt x="62" y="36"/>
                        <a:pt x="62" y="47"/>
                      </a:cubicBezTo>
                      <a:cubicBezTo>
                        <a:pt x="63" y="55"/>
                        <a:pt x="66" y="80"/>
                        <a:pt x="73" y="91"/>
                      </a:cubicBezTo>
                      <a:cubicBezTo>
                        <a:pt x="68" y="93"/>
                        <a:pt x="60" y="96"/>
                        <a:pt x="47" y="96"/>
                      </a:cubicBezTo>
                      <a:cubicBezTo>
                        <a:pt x="44" y="96"/>
                        <a:pt x="42" y="98"/>
                        <a:pt x="42" y="101"/>
                      </a:cubicBezTo>
                      <a:cubicBezTo>
                        <a:pt x="42" y="112"/>
                        <a:pt x="42" y="112"/>
                        <a:pt x="42" y="112"/>
                      </a:cubicBezTo>
                      <a:cubicBezTo>
                        <a:pt x="42" y="112"/>
                        <a:pt x="42" y="113"/>
                        <a:pt x="42" y="113"/>
                      </a:cubicBezTo>
                      <a:cubicBezTo>
                        <a:pt x="44" y="120"/>
                        <a:pt x="53" y="122"/>
                        <a:pt x="67" y="124"/>
                      </a:cubicBezTo>
                      <a:cubicBezTo>
                        <a:pt x="76" y="126"/>
                        <a:pt x="88" y="128"/>
                        <a:pt x="99" y="132"/>
                      </a:cubicBezTo>
                      <a:cubicBezTo>
                        <a:pt x="99" y="132"/>
                        <a:pt x="99" y="133"/>
                        <a:pt x="99" y="133"/>
                      </a:cubicBezTo>
                      <a:cubicBezTo>
                        <a:pt x="99" y="152"/>
                        <a:pt x="99" y="152"/>
                        <a:pt x="99" y="152"/>
                      </a:cubicBezTo>
                      <a:cubicBezTo>
                        <a:pt x="99" y="152"/>
                        <a:pt x="99" y="153"/>
                        <a:pt x="98" y="153"/>
                      </a:cubicBezTo>
                      <a:cubicBezTo>
                        <a:pt x="57" y="153"/>
                        <a:pt x="57" y="153"/>
                        <a:pt x="57" y="153"/>
                      </a:cubicBezTo>
                      <a:cubicBezTo>
                        <a:pt x="55" y="153"/>
                        <a:pt x="53" y="155"/>
                        <a:pt x="53" y="158"/>
                      </a:cubicBezTo>
                      <a:cubicBezTo>
                        <a:pt x="53" y="160"/>
                        <a:pt x="55" y="162"/>
                        <a:pt x="57" y="162"/>
                      </a:cubicBezTo>
                      <a:cubicBezTo>
                        <a:pt x="98" y="162"/>
                        <a:pt x="98" y="162"/>
                        <a:pt x="98" y="162"/>
                      </a:cubicBezTo>
                      <a:cubicBezTo>
                        <a:pt x="104" y="162"/>
                        <a:pt x="109" y="158"/>
                        <a:pt x="109" y="152"/>
                      </a:cubicBezTo>
                      <a:cubicBezTo>
                        <a:pt x="109" y="133"/>
                        <a:pt x="109" y="133"/>
                        <a:pt x="109" y="133"/>
                      </a:cubicBezTo>
                      <a:cubicBezTo>
                        <a:pt x="109" y="129"/>
                        <a:pt x="106" y="125"/>
                        <a:pt x="102" y="1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21" name="Group 20">
              <a:extLst>
                <a:ext uri="{FF2B5EF4-FFF2-40B4-BE49-F238E27FC236}">
                  <a16:creationId xmlns:a16="http://schemas.microsoft.com/office/drawing/2014/main" id="{045AA321-2BF9-2839-7C8A-C9596E0577E5}"/>
                </a:ext>
              </a:extLst>
            </p:cNvPr>
            <p:cNvGrpSpPr/>
            <p:nvPr/>
          </p:nvGrpSpPr>
          <p:grpSpPr>
            <a:xfrm>
              <a:off x="2910710" y="4722236"/>
              <a:ext cx="1070749" cy="814890"/>
              <a:chOff x="2910710" y="4722236"/>
              <a:chExt cx="1070749" cy="814890"/>
            </a:xfrm>
          </p:grpSpPr>
          <p:grpSp>
            <p:nvGrpSpPr>
              <p:cNvPr id="224" name="Group 223">
                <a:extLst>
                  <a:ext uri="{FF2B5EF4-FFF2-40B4-BE49-F238E27FC236}">
                    <a16:creationId xmlns:a16="http://schemas.microsoft.com/office/drawing/2014/main" id="{16D358D3-4660-7124-153E-85947702F1B7}"/>
                  </a:ext>
                </a:extLst>
              </p:cNvPr>
              <p:cNvGrpSpPr/>
              <p:nvPr/>
            </p:nvGrpSpPr>
            <p:grpSpPr>
              <a:xfrm>
                <a:off x="2910710" y="4722236"/>
                <a:ext cx="1070749" cy="814890"/>
                <a:chOff x="2704244" y="2711456"/>
                <a:chExt cx="1129369" cy="906715"/>
              </a:xfrm>
            </p:grpSpPr>
            <p:sp>
              <p:nvSpPr>
                <p:cNvPr id="315" name="TextBox 314">
                  <a:extLst>
                    <a:ext uri="{FF2B5EF4-FFF2-40B4-BE49-F238E27FC236}">
                      <a16:creationId xmlns:a16="http://schemas.microsoft.com/office/drawing/2014/main" id="{587BD62E-2D61-6B42-01C4-D5A67B4E79C1}"/>
                    </a:ext>
                  </a:extLst>
                </p:cNvPr>
                <p:cNvSpPr txBox="1"/>
                <p:nvPr/>
              </p:nvSpPr>
              <p:spPr>
                <a:xfrm>
                  <a:off x="2704244" y="3356749"/>
                  <a:ext cx="1129369" cy="26142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CMS</a:t>
                  </a:r>
                </a:p>
              </p:txBody>
            </p:sp>
            <p:grpSp>
              <p:nvGrpSpPr>
                <p:cNvPr id="316" name="Group 315">
                  <a:extLst>
                    <a:ext uri="{FF2B5EF4-FFF2-40B4-BE49-F238E27FC236}">
                      <a16:creationId xmlns:a16="http://schemas.microsoft.com/office/drawing/2014/main" id="{D9985AE5-88EE-3254-B26F-4C82EA129090}"/>
                    </a:ext>
                  </a:extLst>
                </p:cNvPr>
                <p:cNvGrpSpPr/>
                <p:nvPr/>
              </p:nvGrpSpPr>
              <p:grpSpPr>
                <a:xfrm>
                  <a:off x="2974058" y="2711456"/>
                  <a:ext cx="633151" cy="631389"/>
                  <a:chOff x="8512124" y="3341409"/>
                  <a:chExt cx="554093" cy="552549"/>
                </a:xfrm>
              </p:grpSpPr>
              <p:sp>
                <p:nvSpPr>
                  <p:cNvPr id="317" name="Freeform 98">
                    <a:extLst>
                      <a:ext uri="{FF2B5EF4-FFF2-40B4-BE49-F238E27FC236}">
                        <a16:creationId xmlns:a16="http://schemas.microsoft.com/office/drawing/2014/main" id="{90FF2C5D-E9C6-F7FE-B2AC-29B8BCE7F5F5}"/>
                      </a:ext>
                    </a:extLst>
                  </p:cNvPr>
                  <p:cNvSpPr/>
                  <p:nvPr/>
                </p:nvSpPr>
                <p:spPr>
                  <a:xfrm rot="10800000">
                    <a:off x="8536013" y="3392256"/>
                    <a:ext cx="482816" cy="481653"/>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18" name="Freeform 97">
                    <a:extLst>
                      <a:ext uri="{FF2B5EF4-FFF2-40B4-BE49-F238E27FC236}">
                        <a16:creationId xmlns:a16="http://schemas.microsoft.com/office/drawing/2014/main" id="{654654A9-A577-0647-D3D0-29CB5FB4FEF3}"/>
                      </a:ext>
                    </a:extLst>
                  </p:cNvPr>
                  <p:cNvSpPr/>
                  <p:nvPr/>
                </p:nvSpPr>
                <p:spPr>
                  <a:xfrm rot="10800000">
                    <a:off x="8512121"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371" name="Group 370">
                <a:extLst>
                  <a:ext uri="{FF2B5EF4-FFF2-40B4-BE49-F238E27FC236}">
                    <a16:creationId xmlns:a16="http://schemas.microsoft.com/office/drawing/2014/main" id="{F6B470B5-6D46-46FD-9D05-0CA90DF25F1C}"/>
                  </a:ext>
                </a:extLst>
              </p:cNvPr>
              <p:cNvGrpSpPr/>
              <p:nvPr/>
            </p:nvGrpSpPr>
            <p:grpSpPr>
              <a:xfrm>
                <a:off x="3322273" y="4843772"/>
                <a:ext cx="281606" cy="279830"/>
                <a:chOff x="179388" y="6350000"/>
                <a:chExt cx="479425" cy="485775"/>
              </a:xfrm>
              <a:solidFill>
                <a:schemeClr val="bg1"/>
              </a:solidFill>
            </p:grpSpPr>
            <p:sp>
              <p:nvSpPr>
                <p:cNvPr id="372" name="Freeform 67">
                  <a:extLst>
                    <a:ext uri="{FF2B5EF4-FFF2-40B4-BE49-F238E27FC236}">
                      <a16:creationId xmlns:a16="http://schemas.microsoft.com/office/drawing/2014/main" id="{6D0E6186-65D9-4A3C-B9E6-F51DF2486509}"/>
                    </a:ext>
                  </a:extLst>
                </p:cNvPr>
                <p:cNvSpPr>
                  <a:spLocks/>
                </p:cNvSpPr>
                <p:nvPr/>
              </p:nvSpPr>
              <p:spPr bwMode="auto">
                <a:xfrm>
                  <a:off x="227013" y="6607175"/>
                  <a:ext cx="19050" cy="188912"/>
                </a:xfrm>
                <a:custGeom>
                  <a:avLst/>
                  <a:gdLst>
                    <a:gd name="T0" fmla="*/ 0 w 10"/>
                    <a:gd name="T1" fmla="*/ 5 h 95"/>
                    <a:gd name="T2" fmla="*/ 0 w 10"/>
                    <a:gd name="T3" fmla="*/ 90 h 95"/>
                    <a:gd name="T4" fmla="*/ 5 w 10"/>
                    <a:gd name="T5" fmla="*/ 95 h 95"/>
                    <a:gd name="T6" fmla="*/ 10 w 10"/>
                    <a:gd name="T7" fmla="*/ 90 h 95"/>
                    <a:gd name="T8" fmla="*/ 10 w 10"/>
                    <a:gd name="T9" fmla="*/ 5 h 95"/>
                    <a:gd name="T10" fmla="*/ 5 w 10"/>
                    <a:gd name="T11" fmla="*/ 0 h 95"/>
                    <a:gd name="T12" fmla="*/ 0 w 10"/>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10" h="95">
                      <a:moveTo>
                        <a:pt x="0" y="5"/>
                      </a:moveTo>
                      <a:cubicBezTo>
                        <a:pt x="0" y="90"/>
                        <a:pt x="0" y="90"/>
                        <a:pt x="0" y="90"/>
                      </a:cubicBezTo>
                      <a:cubicBezTo>
                        <a:pt x="0" y="93"/>
                        <a:pt x="3" y="95"/>
                        <a:pt x="5" y="95"/>
                      </a:cubicBezTo>
                      <a:cubicBezTo>
                        <a:pt x="8" y="95"/>
                        <a:pt x="10" y="93"/>
                        <a:pt x="10" y="90"/>
                      </a:cubicBezTo>
                      <a:cubicBezTo>
                        <a:pt x="10" y="5"/>
                        <a:pt x="10" y="5"/>
                        <a:pt x="10" y="5"/>
                      </a:cubicBezTo>
                      <a:cubicBezTo>
                        <a:pt x="10" y="2"/>
                        <a:pt x="8" y="0"/>
                        <a:pt x="5" y="0"/>
                      </a:cubicBezTo>
                      <a:cubicBezTo>
                        <a:pt x="3"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73" name="Freeform 68">
                  <a:extLst>
                    <a:ext uri="{FF2B5EF4-FFF2-40B4-BE49-F238E27FC236}">
                      <a16:creationId xmlns:a16="http://schemas.microsoft.com/office/drawing/2014/main" id="{AA5894D1-CF9F-4688-98CE-4975BB2F79CB}"/>
                    </a:ext>
                  </a:extLst>
                </p:cNvPr>
                <p:cNvSpPr>
                  <a:spLocks/>
                </p:cNvSpPr>
                <p:nvPr/>
              </p:nvSpPr>
              <p:spPr bwMode="auto">
                <a:xfrm>
                  <a:off x="273050" y="6607175"/>
                  <a:ext cx="17462" cy="188912"/>
                </a:xfrm>
                <a:custGeom>
                  <a:avLst/>
                  <a:gdLst>
                    <a:gd name="T0" fmla="*/ 0 w 9"/>
                    <a:gd name="T1" fmla="*/ 5 h 95"/>
                    <a:gd name="T2" fmla="*/ 0 w 9"/>
                    <a:gd name="T3" fmla="*/ 90 h 95"/>
                    <a:gd name="T4" fmla="*/ 4 w 9"/>
                    <a:gd name="T5" fmla="*/ 95 h 95"/>
                    <a:gd name="T6" fmla="*/ 9 w 9"/>
                    <a:gd name="T7" fmla="*/ 90 h 95"/>
                    <a:gd name="T8" fmla="*/ 9 w 9"/>
                    <a:gd name="T9" fmla="*/ 5 h 95"/>
                    <a:gd name="T10" fmla="*/ 4 w 9"/>
                    <a:gd name="T11" fmla="*/ 0 h 95"/>
                    <a:gd name="T12" fmla="*/ 0 w 9"/>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9" h="95">
                      <a:moveTo>
                        <a:pt x="0" y="5"/>
                      </a:moveTo>
                      <a:cubicBezTo>
                        <a:pt x="0" y="90"/>
                        <a:pt x="0" y="90"/>
                        <a:pt x="0" y="90"/>
                      </a:cubicBezTo>
                      <a:cubicBezTo>
                        <a:pt x="0" y="93"/>
                        <a:pt x="2" y="95"/>
                        <a:pt x="4" y="95"/>
                      </a:cubicBezTo>
                      <a:cubicBezTo>
                        <a:pt x="7" y="95"/>
                        <a:pt x="9" y="93"/>
                        <a:pt x="9" y="90"/>
                      </a:cubicBezTo>
                      <a:cubicBezTo>
                        <a:pt x="9" y="5"/>
                        <a:pt x="9" y="5"/>
                        <a:pt x="9" y="5"/>
                      </a:cubicBezTo>
                      <a:cubicBezTo>
                        <a:pt x="9" y="2"/>
                        <a:pt x="7" y="0"/>
                        <a:pt x="4" y="0"/>
                      </a:cubicBezTo>
                      <a:cubicBezTo>
                        <a:pt x="2"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74" name="Freeform 69">
                  <a:extLst>
                    <a:ext uri="{FF2B5EF4-FFF2-40B4-BE49-F238E27FC236}">
                      <a16:creationId xmlns:a16="http://schemas.microsoft.com/office/drawing/2014/main" id="{942CB7BC-A404-4BF4-AFA0-2FFC6273A393}"/>
                    </a:ext>
                  </a:extLst>
                </p:cNvPr>
                <p:cNvSpPr>
                  <a:spLocks/>
                </p:cNvSpPr>
                <p:nvPr/>
              </p:nvSpPr>
              <p:spPr bwMode="auto">
                <a:xfrm>
                  <a:off x="338138" y="6607175"/>
                  <a:ext cx="17462" cy="188912"/>
                </a:xfrm>
                <a:custGeom>
                  <a:avLst/>
                  <a:gdLst>
                    <a:gd name="T0" fmla="*/ 0 w 9"/>
                    <a:gd name="T1" fmla="*/ 5 h 95"/>
                    <a:gd name="T2" fmla="*/ 0 w 9"/>
                    <a:gd name="T3" fmla="*/ 90 h 95"/>
                    <a:gd name="T4" fmla="*/ 4 w 9"/>
                    <a:gd name="T5" fmla="*/ 95 h 95"/>
                    <a:gd name="T6" fmla="*/ 9 w 9"/>
                    <a:gd name="T7" fmla="*/ 90 h 95"/>
                    <a:gd name="T8" fmla="*/ 9 w 9"/>
                    <a:gd name="T9" fmla="*/ 5 h 95"/>
                    <a:gd name="T10" fmla="*/ 4 w 9"/>
                    <a:gd name="T11" fmla="*/ 0 h 95"/>
                    <a:gd name="T12" fmla="*/ 0 w 9"/>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9" h="95">
                      <a:moveTo>
                        <a:pt x="0" y="5"/>
                      </a:moveTo>
                      <a:cubicBezTo>
                        <a:pt x="0" y="90"/>
                        <a:pt x="0" y="90"/>
                        <a:pt x="0" y="90"/>
                      </a:cubicBezTo>
                      <a:cubicBezTo>
                        <a:pt x="0" y="93"/>
                        <a:pt x="2" y="95"/>
                        <a:pt x="4" y="95"/>
                      </a:cubicBezTo>
                      <a:cubicBezTo>
                        <a:pt x="7" y="95"/>
                        <a:pt x="9" y="93"/>
                        <a:pt x="9" y="90"/>
                      </a:cubicBezTo>
                      <a:cubicBezTo>
                        <a:pt x="9" y="5"/>
                        <a:pt x="9" y="5"/>
                        <a:pt x="9" y="5"/>
                      </a:cubicBezTo>
                      <a:cubicBezTo>
                        <a:pt x="9" y="2"/>
                        <a:pt x="7" y="0"/>
                        <a:pt x="4" y="0"/>
                      </a:cubicBezTo>
                      <a:cubicBezTo>
                        <a:pt x="2"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75" name="Freeform 70">
                  <a:extLst>
                    <a:ext uri="{FF2B5EF4-FFF2-40B4-BE49-F238E27FC236}">
                      <a16:creationId xmlns:a16="http://schemas.microsoft.com/office/drawing/2014/main" id="{46931AC9-5C47-4C45-AE9D-2620E0AF8E74}"/>
                    </a:ext>
                  </a:extLst>
                </p:cNvPr>
                <p:cNvSpPr>
                  <a:spLocks/>
                </p:cNvSpPr>
                <p:nvPr/>
              </p:nvSpPr>
              <p:spPr bwMode="auto">
                <a:xfrm>
                  <a:off x="381000" y="6607175"/>
                  <a:ext cx="20637" cy="188912"/>
                </a:xfrm>
                <a:custGeom>
                  <a:avLst/>
                  <a:gdLst>
                    <a:gd name="T0" fmla="*/ 0 w 10"/>
                    <a:gd name="T1" fmla="*/ 5 h 95"/>
                    <a:gd name="T2" fmla="*/ 0 w 10"/>
                    <a:gd name="T3" fmla="*/ 90 h 95"/>
                    <a:gd name="T4" fmla="*/ 5 w 10"/>
                    <a:gd name="T5" fmla="*/ 95 h 95"/>
                    <a:gd name="T6" fmla="*/ 10 w 10"/>
                    <a:gd name="T7" fmla="*/ 90 h 95"/>
                    <a:gd name="T8" fmla="*/ 10 w 10"/>
                    <a:gd name="T9" fmla="*/ 5 h 95"/>
                    <a:gd name="T10" fmla="*/ 5 w 10"/>
                    <a:gd name="T11" fmla="*/ 0 h 95"/>
                    <a:gd name="T12" fmla="*/ 0 w 10"/>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10" h="95">
                      <a:moveTo>
                        <a:pt x="0" y="5"/>
                      </a:moveTo>
                      <a:cubicBezTo>
                        <a:pt x="0" y="90"/>
                        <a:pt x="0" y="90"/>
                        <a:pt x="0" y="90"/>
                      </a:cubicBezTo>
                      <a:cubicBezTo>
                        <a:pt x="0" y="93"/>
                        <a:pt x="2" y="95"/>
                        <a:pt x="5" y="95"/>
                      </a:cubicBezTo>
                      <a:cubicBezTo>
                        <a:pt x="7" y="95"/>
                        <a:pt x="10" y="93"/>
                        <a:pt x="10" y="90"/>
                      </a:cubicBezTo>
                      <a:cubicBezTo>
                        <a:pt x="10" y="5"/>
                        <a:pt x="10" y="5"/>
                        <a:pt x="10" y="5"/>
                      </a:cubicBezTo>
                      <a:cubicBezTo>
                        <a:pt x="10" y="2"/>
                        <a:pt x="7" y="0"/>
                        <a:pt x="5" y="0"/>
                      </a:cubicBezTo>
                      <a:cubicBezTo>
                        <a:pt x="2"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76" name="Freeform 71">
                  <a:extLst>
                    <a:ext uri="{FF2B5EF4-FFF2-40B4-BE49-F238E27FC236}">
                      <a16:creationId xmlns:a16="http://schemas.microsoft.com/office/drawing/2014/main" id="{B8BF4F02-BCF3-41C8-9140-3A337C60ECE7}"/>
                    </a:ext>
                  </a:extLst>
                </p:cNvPr>
                <p:cNvSpPr>
                  <a:spLocks/>
                </p:cNvSpPr>
                <p:nvPr/>
              </p:nvSpPr>
              <p:spPr bwMode="auto">
                <a:xfrm>
                  <a:off x="444500" y="6607175"/>
                  <a:ext cx="20637" cy="188912"/>
                </a:xfrm>
                <a:custGeom>
                  <a:avLst/>
                  <a:gdLst>
                    <a:gd name="T0" fmla="*/ 0 w 10"/>
                    <a:gd name="T1" fmla="*/ 5 h 95"/>
                    <a:gd name="T2" fmla="*/ 0 w 10"/>
                    <a:gd name="T3" fmla="*/ 90 h 95"/>
                    <a:gd name="T4" fmla="*/ 5 w 10"/>
                    <a:gd name="T5" fmla="*/ 95 h 95"/>
                    <a:gd name="T6" fmla="*/ 10 w 10"/>
                    <a:gd name="T7" fmla="*/ 90 h 95"/>
                    <a:gd name="T8" fmla="*/ 10 w 10"/>
                    <a:gd name="T9" fmla="*/ 5 h 95"/>
                    <a:gd name="T10" fmla="*/ 5 w 10"/>
                    <a:gd name="T11" fmla="*/ 0 h 95"/>
                    <a:gd name="T12" fmla="*/ 0 w 10"/>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10" h="95">
                      <a:moveTo>
                        <a:pt x="0" y="5"/>
                      </a:moveTo>
                      <a:cubicBezTo>
                        <a:pt x="0" y="90"/>
                        <a:pt x="0" y="90"/>
                        <a:pt x="0" y="90"/>
                      </a:cubicBezTo>
                      <a:cubicBezTo>
                        <a:pt x="0" y="93"/>
                        <a:pt x="2" y="95"/>
                        <a:pt x="5" y="95"/>
                      </a:cubicBezTo>
                      <a:cubicBezTo>
                        <a:pt x="7" y="95"/>
                        <a:pt x="10" y="93"/>
                        <a:pt x="10" y="90"/>
                      </a:cubicBezTo>
                      <a:cubicBezTo>
                        <a:pt x="10" y="5"/>
                        <a:pt x="10" y="5"/>
                        <a:pt x="10" y="5"/>
                      </a:cubicBezTo>
                      <a:cubicBezTo>
                        <a:pt x="10" y="2"/>
                        <a:pt x="7" y="0"/>
                        <a:pt x="5" y="0"/>
                      </a:cubicBezTo>
                      <a:cubicBezTo>
                        <a:pt x="2"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1" name="Freeform 72">
                  <a:extLst>
                    <a:ext uri="{FF2B5EF4-FFF2-40B4-BE49-F238E27FC236}">
                      <a16:creationId xmlns:a16="http://schemas.microsoft.com/office/drawing/2014/main" id="{67E63FDB-5D39-49FC-8FDD-22569B663815}"/>
                    </a:ext>
                  </a:extLst>
                </p:cNvPr>
                <p:cNvSpPr>
                  <a:spLocks/>
                </p:cNvSpPr>
                <p:nvPr/>
              </p:nvSpPr>
              <p:spPr bwMode="auto">
                <a:xfrm>
                  <a:off x="488950" y="6607175"/>
                  <a:ext cx="19050" cy="188912"/>
                </a:xfrm>
                <a:custGeom>
                  <a:avLst/>
                  <a:gdLst>
                    <a:gd name="T0" fmla="*/ 0 w 10"/>
                    <a:gd name="T1" fmla="*/ 5 h 95"/>
                    <a:gd name="T2" fmla="*/ 0 w 10"/>
                    <a:gd name="T3" fmla="*/ 90 h 95"/>
                    <a:gd name="T4" fmla="*/ 5 w 10"/>
                    <a:gd name="T5" fmla="*/ 95 h 95"/>
                    <a:gd name="T6" fmla="*/ 10 w 10"/>
                    <a:gd name="T7" fmla="*/ 90 h 95"/>
                    <a:gd name="T8" fmla="*/ 10 w 10"/>
                    <a:gd name="T9" fmla="*/ 5 h 95"/>
                    <a:gd name="T10" fmla="*/ 5 w 10"/>
                    <a:gd name="T11" fmla="*/ 0 h 95"/>
                    <a:gd name="T12" fmla="*/ 0 w 10"/>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10" h="95">
                      <a:moveTo>
                        <a:pt x="0" y="5"/>
                      </a:moveTo>
                      <a:cubicBezTo>
                        <a:pt x="0" y="90"/>
                        <a:pt x="0" y="90"/>
                        <a:pt x="0" y="90"/>
                      </a:cubicBezTo>
                      <a:cubicBezTo>
                        <a:pt x="0" y="93"/>
                        <a:pt x="2" y="95"/>
                        <a:pt x="5" y="95"/>
                      </a:cubicBezTo>
                      <a:cubicBezTo>
                        <a:pt x="8" y="95"/>
                        <a:pt x="10" y="93"/>
                        <a:pt x="10" y="90"/>
                      </a:cubicBezTo>
                      <a:cubicBezTo>
                        <a:pt x="10" y="5"/>
                        <a:pt x="10" y="5"/>
                        <a:pt x="10" y="5"/>
                      </a:cubicBezTo>
                      <a:cubicBezTo>
                        <a:pt x="10" y="2"/>
                        <a:pt x="8" y="0"/>
                        <a:pt x="5" y="0"/>
                      </a:cubicBezTo>
                      <a:cubicBezTo>
                        <a:pt x="2"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2" name="Freeform 73">
                  <a:extLst>
                    <a:ext uri="{FF2B5EF4-FFF2-40B4-BE49-F238E27FC236}">
                      <a16:creationId xmlns:a16="http://schemas.microsoft.com/office/drawing/2014/main" id="{9E7AB080-DA24-4FBB-8510-90C8EFC4A02F}"/>
                    </a:ext>
                  </a:extLst>
                </p:cNvPr>
                <p:cNvSpPr>
                  <a:spLocks/>
                </p:cNvSpPr>
                <p:nvPr/>
              </p:nvSpPr>
              <p:spPr bwMode="auto">
                <a:xfrm>
                  <a:off x="554038" y="6607175"/>
                  <a:ext cx="20637" cy="188912"/>
                </a:xfrm>
                <a:custGeom>
                  <a:avLst/>
                  <a:gdLst>
                    <a:gd name="T0" fmla="*/ 0 w 10"/>
                    <a:gd name="T1" fmla="*/ 5 h 95"/>
                    <a:gd name="T2" fmla="*/ 0 w 10"/>
                    <a:gd name="T3" fmla="*/ 90 h 95"/>
                    <a:gd name="T4" fmla="*/ 5 w 10"/>
                    <a:gd name="T5" fmla="*/ 95 h 95"/>
                    <a:gd name="T6" fmla="*/ 10 w 10"/>
                    <a:gd name="T7" fmla="*/ 90 h 95"/>
                    <a:gd name="T8" fmla="*/ 10 w 10"/>
                    <a:gd name="T9" fmla="*/ 5 h 95"/>
                    <a:gd name="T10" fmla="*/ 5 w 10"/>
                    <a:gd name="T11" fmla="*/ 0 h 95"/>
                    <a:gd name="T12" fmla="*/ 0 w 10"/>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10" h="95">
                      <a:moveTo>
                        <a:pt x="0" y="5"/>
                      </a:moveTo>
                      <a:cubicBezTo>
                        <a:pt x="0" y="90"/>
                        <a:pt x="0" y="90"/>
                        <a:pt x="0" y="90"/>
                      </a:cubicBezTo>
                      <a:cubicBezTo>
                        <a:pt x="0" y="93"/>
                        <a:pt x="3" y="95"/>
                        <a:pt x="5" y="95"/>
                      </a:cubicBezTo>
                      <a:cubicBezTo>
                        <a:pt x="8" y="95"/>
                        <a:pt x="10" y="93"/>
                        <a:pt x="10" y="90"/>
                      </a:cubicBezTo>
                      <a:cubicBezTo>
                        <a:pt x="10" y="5"/>
                        <a:pt x="10" y="5"/>
                        <a:pt x="10" y="5"/>
                      </a:cubicBezTo>
                      <a:cubicBezTo>
                        <a:pt x="10" y="2"/>
                        <a:pt x="8" y="0"/>
                        <a:pt x="5" y="0"/>
                      </a:cubicBezTo>
                      <a:cubicBezTo>
                        <a:pt x="3"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3" name="Freeform 74">
                  <a:extLst>
                    <a:ext uri="{FF2B5EF4-FFF2-40B4-BE49-F238E27FC236}">
                      <a16:creationId xmlns:a16="http://schemas.microsoft.com/office/drawing/2014/main" id="{E22D658B-2DC6-4373-921C-1DF0F041CC94}"/>
                    </a:ext>
                  </a:extLst>
                </p:cNvPr>
                <p:cNvSpPr>
                  <a:spLocks/>
                </p:cNvSpPr>
                <p:nvPr/>
              </p:nvSpPr>
              <p:spPr bwMode="auto">
                <a:xfrm>
                  <a:off x="600075" y="6607175"/>
                  <a:ext cx="17462" cy="188912"/>
                </a:xfrm>
                <a:custGeom>
                  <a:avLst/>
                  <a:gdLst>
                    <a:gd name="T0" fmla="*/ 0 w 9"/>
                    <a:gd name="T1" fmla="*/ 5 h 95"/>
                    <a:gd name="T2" fmla="*/ 0 w 9"/>
                    <a:gd name="T3" fmla="*/ 90 h 95"/>
                    <a:gd name="T4" fmla="*/ 5 w 9"/>
                    <a:gd name="T5" fmla="*/ 95 h 95"/>
                    <a:gd name="T6" fmla="*/ 9 w 9"/>
                    <a:gd name="T7" fmla="*/ 90 h 95"/>
                    <a:gd name="T8" fmla="*/ 9 w 9"/>
                    <a:gd name="T9" fmla="*/ 5 h 95"/>
                    <a:gd name="T10" fmla="*/ 5 w 9"/>
                    <a:gd name="T11" fmla="*/ 0 h 95"/>
                    <a:gd name="T12" fmla="*/ 0 w 9"/>
                    <a:gd name="T13" fmla="*/ 5 h 95"/>
                  </a:gdLst>
                  <a:ahLst/>
                  <a:cxnLst>
                    <a:cxn ang="0">
                      <a:pos x="T0" y="T1"/>
                    </a:cxn>
                    <a:cxn ang="0">
                      <a:pos x="T2" y="T3"/>
                    </a:cxn>
                    <a:cxn ang="0">
                      <a:pos x="T4" y="T5"/>
                    </a:cxn>
                    <a:cxn ang="0">
                      <a:pos x="T6" y="T7"/>
                    </a:cxn>
                    <a:cxn ang="0">
                      <a:pos x="T8" y="T9"/>
                    </a:cxn>
                    <a:cxn ang="0">
                      <a:pos x="T10" y="T11"/>
                    </a:cxn>
                    <a:cxn ang="0">
                      <a:pos x="T12" y="T13"/>
                    </a:cxn>
                  </a:cxnLst>
                  <a:rect l="0" t="0" r="r" b="b"/>
                  <a:pathLst>
                    <a:path w="9" h="95">
                      <a:moveTo>
                        <a:pt x="0" y="5"/>
                      </a:moveTo>
                      <a:cubicBezTo>
                        <a:pt x="0" y="90"/>
                        <a:pt x="0" y="90"/>
                        <a:pt x="0" y="90"/>
                      </a:cubicBezTo>
                      <a:cubicBezTo>
                        <a:pt x="0" y="93"/>
                        <a:pt x="2" y="95"/>
                        <a:pt x="5" y="95"/>
                      </a:cubicBezTo>
                      <a:cubicBezTo>
                        <a:pt x="7" y="95"/>
                        <a:pt x="9" y="93"/>
                        <a:pt x="9" y="90"/>
                      </a:cubicBezTo>
                      <a:cubicBezTo>
                        <a:pt x="9" y="5"/>
                        <a:pt x="9" y="5"/>
                        <a:pt x="9" y="5"/>
                      </a:cubicBezTo>
                      <a:cubicBezTo>
                        <a:pt x="9" y="2"/>
                        <a:pt x="7" y="0"/>
                        <a:pt x="5" y="0"/>
                      </a:cubicBezTo>
                      <a:cubicBezTo>
                        <a:pt x="2" y="0"/>
                        <a:pt x="0" y="2"/>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4" name="Freeform 75">
                  <a:extLst>
                    <a:ext uri="{FF2B5EF4-FFF2-40B4-BE49-F238E27FC236}">
                      <a16:creationId xmlns:a16="http://schemas.microsoft.com/office/drawing/2014/main" id="{EC5DF3AC-4F64-49D5-8D18-22C0E39C9E38}"/>
                    </a:ext>
                  </a:extLst>
                </p:cNvPr>
                <p:cNvSpPr>
                  <a:spLocks/>
                </p:cNvSpPr>
                <p:nvPr/>
              </p:nvSpPr>
              <p:spPr bwMode="auto">
                <a:xfrm>
                  <a:off x="179388" y="6570663"/>
                  <a:ext cx="479425" cy="17462"/>
                </a:xfrm>
                <a:custGeom>
                  <a:avLst/>
                  <a:gdLst>
                    <a:gd name="T0" fmla="*/ 5 w 242"/>
                    <a:gd name="T1" fmla="*/ 9 h 9"/>
                    <a:gd name="T2" fmla="*/ 237 w 242"/>
                    <a:gd name="T3" fmla="*/ 9 h 9"/>
                    <a:gd name="T4" fmla="*/ 242 w 242"/>
                    <a:gd name="T5" fmla="*/ 5 h 9"/>
                    <a:gd name="T6" fmla="*/ 237 w 242"/>
                    <a:gd name="T7" fmla="*/ 0 h 9"/>
                    <a:gd name="T8" fmla="*/ 5 w 242"/>
                    <a:gd name="T9" fmla="*/ 0 h 9"/>
                    <a:gd name="T10" fmla="*/ 0 w 242"/>
                    <a:gd name="T11" fmla="*/ 5 h 9"/>
                    <a:gd name="T12" fmla="*/ 5 w 24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42" h="9">
                      <a:moveTo>
                        <a:pt x="5" y="9"/>
                      </a:moveTo>
                      <a:cubicBezTo>
                        <a:pt x="237" y="9"/>
                        <a:pt x="237" y="9"/>
                        <a:pt x="237" y="9"/>
                      </a:cubicBezTo>
                      <a:cubicBezTo>
                        <a:pt x="240" y="9"/>
                        <a:pt x="242" y="7"/>
                        <a:pt x="242" y="5"/>
                      </a:cubicBezTo>
                      <a:cubicBezTo>
                        <a:pt x="242" y="2"/>
                        <a:pt x="240" y="0"/>
                        <a:pt x="237" y="0"/>
                      </a:cubicBezTo>
                      <a:cubicBezTo>
                        <a:pt x="5" y="0"/>
                        <a:pt x="5" y="0"/>
                        <a:pt x="5" y="0"/>
                      </a:cubicBezTo>
                      <a:cubicBezTo>
                        <a:pt x="2" y="0"/>
                        <a:pt x="0" y="2"/>
                        <a:pt x="0" y="5"/>
                      </a:cubicBezTo>
                      <a:cubicBezTo>
                        <a:pt x="0" y="7"/>
                        <a:pt x="2" y="9"/>
                        <a:pt x="5"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5" name="Freeform 76">
                  <a:extLst>
                    <a:ext uri="{FF2B5EF4-FFF2-40B4-BE49-F238E27FC236}">
                      <a16:creationId xmlns:a16="http://schemas.microsoft.com/office/drawing/2014/main" id="{CBCA58DD-4041-4B85-8D6F-F804DDB59925}"/>
                    </a:ext>
                  </a:extLst>
                </p:cNvPr>
                <p:cNvSpPr>
                  <a:spLocks/>
                </p:cNvSpPr>
                <p:nvPr/>
              </p:nvSpPr>
              <p:spPr bwMode="auto">
                <a:xfrm>
                  <a:off x="179388" y="6816725"/>
                  <a:ext cx="479425" cy="19050"/>
                </a:xfrm>
                <a:custGeom>
                  <a:avLst/>
                  <a:gdLst>
                    <a:gd name="T0" fmla="*/ 237 w 242"/>
                    <a:gd name="T1" fmla="*/ 0 h 10"/>
                    <a:gd name="T2" fmla="*/ 5 w 242"/>
                    <a:gd name="T3" fmla="*/ 0 h 10"/>
                    <a:gd name="T4" fmla="*/ 0 w 242"/>
                    <a:gd name="T5" fmla="*/ 5 h 10"/>
                    <a:gd name="T6" fmla="*/ 5 w 242"/>
                    <a:gd name="T7" fmla="*/ 10 h 10"/>
                    <a:gd name="T8" fmla="*/ 237 w 242"/>
                    <a:gd name="T9" fmla="*/ 10 h 10"/>
                    <a:gd name="T10" fmla="*/ 242 w 242"/>
                    <a:gd name="T11" fmla="*/ 5 h 10"/>
                    <a:gd name="T12" fmla="*/ 237 w 24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2" h="10">
                      <a:moveTo>
                        <a:pt x="237" y="0"/>
                      </a:moveTo>
                      <a:cubicBezTo>
                        <a:pt x="5" y="0"/>
                        <a:pt x="5" y="0"/>
                        <a:pt x="5" y="0"/>
                      </a:cubicBezTo>
                      <a:cubicBezTo>
                        <a:pt x="2" y="0"/>
                        <a:pt x="0" y="2"/>
                        <a:pt x="0" y="5"/>
                      </a:cubicBezTo>
                      <a:cubicBezTo>
                        <a:pt x="0" y="8"/>
                        <a:pt x="2" y="10"/>
                        <a:pt x="5" y="10"/>
                      </a:cubicBezTo>
                      <a:cubicBezTo>
                        <a:pt x="237" y="10"/>
                        <a:pt x="237" y="10"/>
                        <a:pt x="237" y="10"/>
                      </a:cubicBezTo>
                      <a:cubicBezTo>
                        <a:pt x="240" y="10"/>
                        <a:pt x="242" y="8"/>
                        <a:pt x="242" y="5"/>
                      </a:cubicBezTo>
                      <a:cubicBezTo>
                        <a:pt x="242" y="2"/>
                        <a:pt x="240" y="0"/>
                        <a:pt x="23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6" name="Freeform 77">
                  <a:extLst>
                    <a:ext uri="{FF2B5EF4-FFF2-40B4-BE49-F238E27FC236}">
                      <a16:creationId xmlns:a16="http://schemas.microsoft.com/office/drawing/2014/main" id="{FF1B7B03-E2D0-4D11-BA58-0A7B95957F49}"/>
                    </a:ext>
                  </a:extLst>
                </p:cNvPr>
                <p:cNvSpPr>
                  <a:spLocks/>
                </p:cNvSpPr>
                <p:nvPr/>
              </p:nvSpPr>
              <p:spPr bwMode="auto">
                <a:xfrm>
                  <a:off x="322263" y="6350000"/>
                  <a:ext cx="196850" cy="196850"/>
                </a:xfrm>
                <a:custGeom>
                  <a:avLst/>
                  <a:gdLst>
                    <a:gd name="T0" fmla="*/ 4 w 99"/>
                    <a:gd name="T1" fmla="*/ 99 h 99"/>
                    <a:gd name="T2" fmla="*/ 9 w 99"/>
                    <a:gd name="T3" fmla="*/ 94 h 99"/>
                    <a:gd name="T4" fmla="*/ 49 w 99"/>
                    <a:gd name="T5" fmla="*/ 54 h 99"/>
                    <a:gd name="T6" fmla="*/ 89 w 99"/>
                    <a:gd name="T7" fmla="*/ 94 h 99"/>
                    <a:gd name="T8" fmla="*/ 94 w 99"/>
                    <a:gd name="T9" fmla="*/ 99 h 99"/>
                    <a:gd name="T10" fmla="*/ 99 w 99"/>
                    <a:gd name="T11" fmla="*/ 94 h 99"/>
                    <a:gd name="T12" fmla="*/ 54 w 99"/>
                    <a:gd name="T13" fmla="*/ 44 h 99"/>
                    <a:gd name="T14" fmla="*/ 54 w 99"/>
                    <a:gd name="T15" fmla="*/ 10 h 99"/>
                    <a:gd name="T16" fmla="*/ 78 w 99"/>
                    <a:gd name="T17" fmla="*/ 10 h 99"/>
                    <a:gd name="T18" fmla="*/ 83 w 99"/>
                    <a:gd name="T19" fmla="*/ 5 h 99"/>
                    <a:gd name="T20" fmla="*/ 78 w 99"/>
                    <a:gd name="T21" fmla="*/ 0 h 99"/>
                    <a:gd name="T22" fmla="*/ 49 w 99"/>
                    <a:gd name="T23" fmla="*/ 0 h 99"/>
                    <a:gd name="T24" fmla="*/ 44 w 99"/>
                    <a:gd name="T25" fmla="*/ 5 h 99"/>
                    <a:gd name="T26" fmla="*/ 44 w 99"/>
                    <a:gd name="T27" fmla="*/ 44 h 99"/>
                    <a:gd name="T28" fmla="*/ 0 w 99"/>
                    <a:gd name="T29" fmla="*/ 94 h 99"/>
                    <a:gd name="T30" fmla="*/ 4 w 99"/>
                    <a:gd name="T31"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9" h="99">
                      <a:moveTo>
                        <a:pt x="4" y="99"/>
                      </a:moveTo>
                      <a:cubicBezTo>
                        <a:pt x="7" y="99"/>
                        <a:pt x="9" y="96"/>
                        <a:pt x="9" y="94"/>
                      </a:cubicBezTo>
                      <a:cubicBezTo>
                        <a:pt x="9" y="72"/>
                        <a:pt x="27" y="54"/>
                        <a:pt x="49" y="54"/>
                      </a:cubicBezTo>
                      <a:cubicBezTo>
                        <a:pt x="71" y="54"/>
                        <a:pt x="89" y="72"/>
                        <a:pt x="89" y="94"/>
                      </a:cubicBezTo>
                      <a:cubicBezTo>
                        <a:pt x="89" y="96"/>
                        <a:pt x="91" y="99"/>
                        <a:pt x="94" y="99"/>
                      </a:cubicBezTo>
                      <a:cubicBezTo>
                        <a:pt x="97" y="99"/>
                        <a:pt x="99" y="96"/>
                        <a:pt x="99" y="94"/>
                      </a:cubicBezTo>
                      <a:cubicBezTo>
                        <a:pt x="99" y="68"/>
                        <a:pt x="79" y="47"/>
                        <a:pt x="54" y="44"/>
                      </a:cubicBezTo>
                      <a:cubicBezTo>
                        <a:pt x="54" y="10"/>
                        <a:pt x="54" y="10"/>
                        <a:pt x="54" y="10"/>
                      </a:cubicBezTo>
                      <a:cubicBezTo>
                        <a:pt x="78" y="10"/>
                        <a:pt x="78" y="10"/>
                        <a:pt x="78" y="10"/>
                      </a:cubicBezTo>
                      <a:cubicBezTo>
                        <a:pt x="80" y="10"/>
                        <a:pt x="83" y="8"/>
                        <a:pt x="83" y="5"/>
                      </a:cubicBezTo>
                      <a:cubicBezTo>
                        <a:pt x="83" y="2"/>
                        <a:pt x="80" y="0"/>
                        <a:pt x="78" y="0"/>
                      </a:cubicBezTo>
                      <a:cubicBezTo>
                        <a:pt x="49" y="0"/>
                        <a:pt x="49" y="0"/>
                        <a:pt x="49" y="0"/>
                      </a:cubicBezTo>
                      <a:cubicBezTo>
                        <a:pt x="46" y="0"/>
                        <a:pt x="44" y="2"/>
                        <a:pt x="44" y="5"/>
                      </a:cubicBezTo>
                      <a:cubicBezTo>
                        <a:pt x="44" y="44"/>
                        <a:pt x="44" y="44"/>
                        <a:pt x="44" y="44"/>
                      </a:cubicBezTo>
                      <a:cubicBezTo>
                        <a:pt x="19" y="47"/>
                        <a:pt x="0" y="68"/>
                        <a:pt x="0" y="94"/>
                      </a:cubicBezTo>
                      <a:cubicBezTo>
                        <a:pt x="0" y="96"/>
                        <a:pt x="2" y="99"/>
                        <a:pt x="4" y="9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588"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17" name="Group 16">
              <a:extLst>
                <a:ext uri="{FF2B5EF4-FFF2-40B4-BE49-F238E27FC236}">
                  <a16:creationId xmlns:a16="http://schemas.microsoft.com/office/drawing/2014/main" id="{D9C264E5-044A-B27B-4E74-640A58A65C8D}"/>
                </a:ext>
              </a:extLst>
            </p:cNvPr>
            <p:cNvGrpSpPr/>
            <p:nvPr/>
          </p:nvGrpSpPr>
          <p:grpSpPr>
            <a:xfrm>
              <a:off x="1072593" y="2182747"/>
              <a:ext cx="962027" cy="958116"/>
              <a:chOff x="1582461" y="2182704"/>
              <a:chExt cx="962027" cy="958116"/>
            </a:xfrm>
          </p:grpSpPr>
          <p:sp>
            <p:nvSpPr>
              <p:cNvPr id="337" name="Freeform 198">
                <a:extLst>
                  <a:ext uri="{FF2B5EF4-FFF2-40B4-BE49-F238E27FC236}">
                    <a16:creationId xmlns:a16="http://schemas.microsoft.com/office/drawing/2014/main" id="{FE2830DE-0106-42AF-B7DE-91DBBB3CF76F}"/>
                  </a:ext>
                </a:extLst>
              </p:cNvPr>
              <p:cNvSpPr>
                <a:spLocks noEditPoints="1"/>
              </p:cNvSpPr>
              <p:nvPr/>
            </p:nvSpPr>
            <p:spPr bwMode="auto">
              <a:xfrm>
                <a:off x="1955996" y="2712779"/>
                <a:ext cx="202515" cy="282665"/>
              </a:xfrm>
              <a:custGeom>
                <a:avLst/>
                <a:gdLst>
                  <a:gd name="T0" fmla="*/ 171 w 173"/>
                  <a:gd name="T1" fmla="*/ 211 h 238"/>
                  <a:gd name="T2" fmla="*/ 124 w 173"/>
                  <a:gd name="T3" fmla="*/ 85 h 238"/>
                  <a:gd name="T4" fmla="*/ 124 w 173"/>
                  <a:gd name="T5" fmla="*/ 45 h 238"/>
                  <a:gd name="T6" fmla="*/ 139 w 173"/>
                  <a:gd name="T7" fmla="*/ 26 h 238"/>
                  <a:gd name="T8" fmla="*/ 139 w 173"/>
                  <a:gd name="T9" fmla="*/ 20 h 238"/>
                  <a:gd name="T10" fmla="*/ 119 w 173"/>
                  <a:gd name="T11" fmla="*/ 0 h 238"/>
                  <a:gd name="T12" fmla="*/ 53 w 173"/>
                  <a:gd name="T13" fmla="*/ 0 h 238"/>
                  <a:gd name="T14" fmla="*/ 34 w 173"/>
                  <a:gd name="T15" fmla="*/ 20 h 238"/>
                  <a:gd name="T16" fmla="*/ 34 w 173"/>
                  <a:gd name="T17" fmla="*/ 26 h 238"/>
                  <a:gd name="T18" fmla="*/ 49 w 173"/>
                  <a:gd name="T19" fmla="*/ 45 h 238"/>
                  <a:gd name="T20" fmla="*/ 49 w 173"/>
                  <a:gd name="T21" fmla="*/ 85 h 238"/>
                  <a:gd name="T22" fmla="*/ 2 w 173"/>
                  <a:gd name="T23" fmla="*/ 211 h 238"/>
                  <a:gd name="T24" fmla="*/ 4 w 173"/>
                  <a:gd name="T25" fmla="*/ 229 h 238"/>
                  <a:gd name="T26" fmla="*/ 21 w 173"/>
                  <a:gd name="T27" fmla="*/ 238 h 238"/>
                  <a:gd name="T28" fmla="*/ 152 w 173"/>
                  <a:gd name="T29" fmla="*/ 238 h 238"/>
                  <a:gd name="T30" fmla="*/ 169 w 173"/>
                  <a:gd name="T31" fmla="*/ 229 h 238"/>
                  <a:gd name="T32" fmla="*/ 171 w 173"/>
                  <a:gd name="T33" fmla="*/ 211 h 238"/>
                  <a:gd name="T34" fmla="*/ 58 w 173"/>
                  <a:gd name="T35" fmla="*/ 87 h 238"/>
                  <a:gd name="T36" fmla="*/ 58 w 173"/>
                  <a:gd name="T37" fmla="*/ 85 h 238"/>
                  <a:gd name="T38" fmla="*/ 58 w 173"/>
                  <a:gd name="T39" fmla="*/ 41 h 238"/>
                  <a:gd name="T40" fmla="*/ 53 w 173"/>
                  <a:gd name="T41" fmla="*/ 36 h 238"/>
                  <a:gd name="T42" fmla="*/ 43 w 173"/>
                  <a:gd name="T43" fmla="*/ 26 h 238"/>
                  <a:gd name="T44" fmla="*/ 43 w 173"/>
                  <a:gd name="T45" fmla="*/ 20 h 238"/>
                  <a:gd name="T46" fmla="*/ 53 w 173"/>
                  <a:gd name="T47" fmla="*/ 10 h 238"/>
                  <a:gd name="T48" fmla="*/ 119 w 173"/>
                  <a:gd name="T49" fmla="*/ 10 h 238"/>
                  <a:gd name="T50" fmla="*/ 129 w 173"/>
                  <a:gd name="T51" fmla="*/ 20 h 238"/>
                  <a:gd name="T52" fmla="*/ 129 w 173"/>
                  <a:gd name="T53" fmla="*/ 26 h 238"/>
                  <a:gd name="T54" fmla="*/ 119 w 173"/>
                  <a:gd name="T55" fmla="*/ 36 h 238"/>
                  <a:gd name="T56" fmla="*/ 114 w 173"/>
                  <a:gd name="T57" fmla="*/ 41 h 238"/>
                  <a:gd name="T58" fmla="*/ 114 w 173"/>
                  <a:gd name="T59" fmla="*/ 85 h 238"/>
                  <a:gd name="T60" fmla="*/ 115 w 173"/>
                  <a:gd name="T61" fmla="*/ 87 h 238"/>
                  <a:gd name="T62" fmla="*/ 131 w 173"/>
                  <a:gd name="T63" fmla="*/ 130 h 238"/>
                  <a:gd name="T64" fmla="*/ 40 w 173"/>
                  <a:gd name="T65" fmla="*/ 136 h 238"/>
                  <a:gd name="T66" fmla="*/ 58 w 173"/>
                  <a:gd name="T67" fmla="*/ 87 h 238"/>
                  <a:gd name="T68" fmla="*/ 161 w 173"/>
                  <a:gd name="T69" fmla="*/ 224 h 238"/>
                  <a:gd name="T70" fmla="*/ 152 w 173"/>
                  <a:gd name="T71" fmla="*/ 228 h 238"/>
                  <a:gd name="T72" fmla="*/ 21 w 173"/>
                  <a:gd name="T73" fmla="*/ 228 h 238"/>
                  <a:gd name="T74" fmla="*/ 12 w 173"/>
                  <a:gd name="T75" fmla="*/ 224 h 238"/>
                  <a:gd name="T76" fmla="*/ 11 w 173"/>
                  <a:gd name="T77" fmla="*/ 214 h 238"/>
                  <a:gd name="T78" fmla="*/ 36 w 173"/>
                  <a:gd name="T79" fmla="*/ 146 h 238"/>
                  <a:gd name="T80" fmla="*/ 53 w 173"/>
                  <a:gd name="T81" fmla="*/ 146 h 238"/>
                  <a:gd name="T82" fmla="*/ 134 w 173"/>
                  <a:gd name="T83" fmla="*/ 139 h 238"/>
                  <a:gd name="T84" fmla="*/ 162 w 173"/>
                  <a:gd name="T85" fmla="*/ 214 h 238"/>
                  <a:gd name="T86" fmla="*/ 161 w 173"/>
                  <a:gd name="T87" fmla="*/ 22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 h="238">
                    <a:moveTo>
                      <a:pt x="171" y="211"/>
                    </a:moveTo>
                    <a:cubicBezTo>
                      <a:pt x="124" y="85"/>
                      <a:pt x="124" y="85"/>
                      <a:pt x="124" y="85"/>
                    </a:cubicBezTo>
                    <a:cubicBezTo>
                      <a:pt x="124" y="45"/>
                      <a:pt x="124" y="45"/>
                      <a:pt x="124" y="45"/>
                    </a:cubicBezTo>
                    <a:cubicBezTo>
                      <a:pt x="133" y="43"/>
                      <a:pt x="139" y="35"/>
                      <a:pt x="139" y="26"/>
                    </a:cubicBezTo>
                    <a:cubicBezTo>
                      <a:pt x="139" y="20"/>
                      <a:pt x="139" y="20"/>
                      <a:pt x="139" y="20"/>
                    </a:cubicBezTo>
                    <a:cubicBezTo>
                      <a:pt x="139" y="9"/>
                      <a:pt x="130" y="0"/>
                      <a:pt x="119" y="0"/>
                    </a:cubicBezTo>
                    <a:cubicBezTo>
                      <a:pt x="53" y="0"/>
                      <a:pt x="53" y="0"/>
                      <a:pt x="53" y="0"/>
                    </a:cubicBezTo>
                    <a:cubicBezTo>
                      <a:pt x="42" y="0"/>
                      <a:pt x="34" y="9"/>
                      <a:pt x="34" y="20"/>
                    </a:cubicBezTo>
                    <a:cubicBezTo>
                      <a:pt x="34" y="26"/>
                      <a:pt x="34" y="26"/>
                      <a:pt x="34" y="26"/>
                    </a:cubicBezTo>
                    <a:cubicBezTo>
                      <a:pt x="34" y="35"/>
                      <a:pt x="40" y="43"/>
                      <a:pt x="49" y="45"/>
                    </a:cubicBezTo>
                    <a:cubicBezTo>
                      <a:pt x="49" y="85"/>
                      <a:pt x="49" y="85"/>
                      <a:pt x="49" y="85"/>
                    </a:cubicBezTo>
                    <a:cubicBezTo>
                      <a:pt x="2" y="211"/>
                      <a:pt x="2" y="211"/>
                      <a:pt x="2" y="211"/>
                    </a:cubicBezTo>
                    <a:cubicBezTo>
                      <a:pt x="0" y="217"/>
                      <a:pt x="0" y="224"/>
                      <a:pt x="4" y="229"/>
                    </a:cubicBezTo>
                    <a:cubicBezTo>
                      <a:pt x="8" y="235"/>
                      <a:pt x="14" y="238"/>
                      <a:pt x="21" y="238"/>
                    </a:cubicBezTo>
                    <a:cubicBezTo>
                      <a:pt x="152" y="238"/>
                      <a:pt x="152" y="238"/>
                      <a:pt x="152" y="238"/>
                    </a:cubicBezTo>
                    <a:cubicBezTo>
                      <a:pt x="159" y="238"/>
                      <a:pt x="165" y="235"/>
                      <a:pt x="169" y="229"/>
                    </a:cubicBezTo>
                    <a:cubicBezTo>
                      <a:pt x="172" y="224"/>
                      <a:pt x="173" y="217"/>
                      <a:pt x="171" y="211"/>
                    </a:cubicBezTo>
                    <a:close/>
                    <a:moveTo>
                      <a:pt x="58" y="87"/>
                    </a:moveTo>
                    <a:cubicBezTo>
                      <a:pt x="58" y="87"/>
                      <a:pt x="58" y="86"/>
                      <a:pt x="58" y="85"/>
                    </a:cubicBezTo>
                    <a:cubicBezTo>
                      <a:pt x="58" y="41"/>
                      <a:pt x="58" y="41"/>
                      <a:pt x="58" y="41"/>
                    </a:cubicBezTo>
                    <a:cubicBezTo>
                      <a:pt x="58" y="38"/>
                      <a:pt x="56" y="36"/>
                      <a:pt x="53" y="36"/>
                    </a:cubicBezTo>
                    <a:cubicBezTo>
                      <a:pt x="48" y="36"/>
                      <a:pt x="43" y="31"/>
                      <a:pt x="43" y="26"/>
                    </a:cubicBezTo>
                    <a:cubicBezTo>
                      <a:pt x="43" y="20"/>
                      <a:pt x="43" y="20"/>
                      <a:pt x="43" y="20"/>
                    </a:cubicBezTo>
                    <a:cubicBezTo>
                      <a:pt x="43" y="14"/>
                      <a:pt x="48" y="10"/>
                      <a:pt x="53" y="10"/>
                    </a:cubicBezTo>
                    <a:cubicBezTo>
                      <a:pt x="119" y="10"/>
                      <a:pt x="119" y="10"/>
                      <a:pt x="119" y="10"/>
                    </a:cubicBezTo>
                    <a:cubicBezTo>
                      <a:pt x="125" y="10"/>
                      <a:pt x="129" y="14"/>
                      <a:pt x="129" y="20"/>
                    </a:cubicBezTo>
                    <a:cubicBezTo>
                      <a:pt x="129" y="26"/>
                      <a:pt x="129" y="26"/>
                      <a:pt x="129" y="26"/>
                    </a:cubicBezTo>
                    <a:cubicBezTo>
                      <a:pt x="129" y="31"/>
                      <a:pt x="125" y="36"/>
                      <a:pt x="119" y="36"/>
                    </a:cubicBezTo>
                    <a:cubicBezTo>
                      <a:pt x="117" y="36"/>
                      <a:pt x="114" y="38"/>
                      <a:pt x="114" y="41"/>
                    </a:cubicBezTo>
                    <a:cubicBezTo>
                      <a:pt x="114" y="85"/>
                      <a:pt x="114" y="85"/>
                      <a:pt x="114" y="85"/>
                    </a:cubicBezTo>
                    <a:cubicBezTo>
                      <a:pt x="114" y="86"/>
                      <a:pt x="115" y="87"/>
                      <a:pt x="115" y="87"/>
                    </a:cubicBezTo>
                    <a:cubicBezTo>
                      <a:pt x="131" y="130"/>
                      <a:pt x="131" y="130"/>
                      <a:pt x="131" y="130"/>
                    </a:cubicBezTo>
                    <a:cubicBezTo>
                      <a:pt x="124" y="135"/>
                      <a:pt x="80" y="137"/>
                      <a:pt x="40" y="136"/>
                    </a:cubicBezTo>
                    <a:lnTo>
                      <a:pt x="58" y="87"/>
                    </a:lnTo>
                    <a:close/>
                    <a:moveTo>
                      <a:pt x="161" y="224"/>
                    </a:moveTo>
                    <a:cubicBezTo>
                      <a:pt x="159" y="227"/>
                      <a:pt x="156" y="228"/>
                      <a:pt x="152" y="228"/>
                    </a:cubicBezTo>
                    <a:cubicBezTo>
                      <a:pt x="21" y="228"/>
                      <a:pt x="21" y="228"/>
                      <a:pt x="21" y="228"/>
                    </a:cubicBezTo>
                    <a:cubicBezTo>
                      <a:pt x="17" y="228"/>
                      <a:pt x="14" y="227"/>
                      <a:pt x="12" y="224"/>
                    </a:cubicBezTo>
                    <a:cubicBezTo>
                      <a:pt x="10" y="221"/>
                      <a:pt x="10" y="217"/>
                      <a:pt x="11" y="214"/>
                    </a:cubicBezTo>
                    <a:cubicBezTo>
                      <a:pt x="36" y="146"/>
                      <a:pt x="36" y="146"/>
                      <a:pt x="36" y="146"/>
                    </a:cubicBezTo>
                    <a:cubicBezTo>
                      <a:pt x="41" y="146"/>
                      <a:pt x="46" y="146"/>
                      <a:pt x="53" y="146"/>
                    </a:cubicBezTo>
                    <a:cubicBezTo>
                      <a:pt x="80" y="146"/>
                      <a:pt x="120" y="145"/>
                      <a:pt x="134" y="139"/>
                    </a:cubicBezTo>
                    <a:cubicBezTo>
                      <a:pt x="162" y="214"/>
                      <a:pt x="162" y="214"/>
                      <a:pt x="162" y="214"/>
                    </a:cubicBezTo>
                    <a:cubicBezTo>
                      <a:pt x="163" y="217"/>
                      <a:pt x="162" y="221"/>
                      <a:pt x="161" y="224"/>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000000"/>
                  </a:solidFill>
                  <a:effectLst/>
                  <a:uLnTx/>
                  <a:uFillTx/>
                  <a:latin typeface="Open Sans"/>
                  <a:ea typeface="ＭＳ Ｐゴシック" charset="-128"/>
                  <a:cs typeface="+mn-cs"/>
                </a:endParaRPr>
              </a:p>
            </p:txBody>
          </p:sp>
          <p:sp>
            <p:nvSpPr>
              <p:cNvPr id="338" name="Freeform 199">
                <a:extLst>
                  <a:ext uri="{FF2B5EF4-FFF2-40B4-BE49-F238E27FC236}">
                    <a16:creationId xmlns:a16="http://schemas.microsoft.com/office/drawing/2014/main" id="{85B7300E-8B75-492B-884B-5FE792AC4BC7}"/>
                  </a:ext>
                </a:extLst>
              </p:cNvPr>
              <p:cNvSpPr>
                <a:spLocks noEditPoints="1"/>
              </p:cNvSpPr>
              <p:nvPr/>
            </p:nvSpPr>
            <p:spPr bwMode="auto">
              <a:xfrm>
                <a:off x="2005752" y="2895628"/>
                <a:ext cx="39281" cy="38866"/>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4 h 33"/>
                  <a:gd name="T12" fmla="*/ 9 w 33"/>
                  <a:gd name="T13" fmla="*/ 16 h 33"/>
                  <a:gd name="T14" fmla="*/ 16 w 33"/>
                  <a:gd name="T15" fmla="*/ 9 h 33"/>
                  <a:gd name="T16" fmla="*/ 23 w 33"/>
                  <a:gd name="T17" fmla="*/ 16 h 33"/>
                  <a:gd name="T18" fmla="*/ 16 w 33"/>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6"/>
                      <a:pt x="7" y="33"/>
                      <a:pt x="16" y="33"/>
                    </a:cubicBezTo>
                    <a:cubicBezTo>
                      <a:pt x="26" y="33"/>
                      <a:pt x="33" y="26"/>
                      <a:pt x="33" y="16"/>
                    </a:cubicBezTo>
                    <a:cubicBezTo>
                      <a:pt x="33" y="7"/>
                      <a:pt x="26" y="0"/>
                      <a:pt x="16" y="0"/>
                    </a:cubicBezTo>
                    <a:close/>
                    <a:moveTo>
                      <a:pt x="16" y="24"/>
                    </a:moveTo>
                    <a:cubicBezTo>
                      <a:pt x="13" y="24"/>
                      <a:pt x="9" y="20"/>
                      <a:pt x="9" y="16"/>
                    </a:cubicBezTo>
                    <a:cubicBezTo>
                      <a:pt x="9" y="13"/>
                      <a:pt x="13" y="9"/>
                      <a:pt x="16" y="9"/>
                    </a:cubicBezTo>
                    <a:cubicBezTo>
                      <a:pt x="20" y="9"/>
                      <a:pt x="23" y="13"/>
                      <a:pt x="23" y="16"/>
                    </a:cubicBezTo>
                    <a:cubicBezTo>
                      <a:pt x="23" y="20"/>
                      <a:pt x="20" y="24"/>
                      <a:pt x="16" y="24"/>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000000"/>
                  </a:solidFill>
                  <a:effectLst/>
                  <a:uLnTx/>
                  <a:uFillTx/>
                  <a:latin typeface="Open Sans"/>
                  <a:ea typeface="ＭＳ Ｐゴシック" charset="-128"/>
                  <a:cs typeface="+mn-cs"/>
                </a:endParaRPr>
              </a:p>
            </p:txBody>
          </p:sp>
          <p:sp>
            <p:nvSpPr>
              <p:cNvPr id="339" name="Freeform 200">
                <a:extLst>
                  <a:ext uri="{FF2B5EF4-FFF2-40B4-BE49-F238E27FC236}">
                    <a16:creationId xmlns:a16="http://schemas.microsoft.com/office/drawing/2014/main" id="{7C928743-C0B2-4AFD-B4F5-7F9041699F73}"/>
                  </a:ext>
                </a:extLst>
              </p:cNvPr>
              <p:cNvSpPr>
                <a:spLocks noEditPoints="1"/>
              </p:cNvSpPr>
              <p:nvPr/>
            </p:nvSpPr>
            <p:spPr bwMode="auto">
              <a:xfrm>
                <a:off x="2053762" y="2916828"/>
                <a:ext cx="55866" cy="54766"/>
              </a:xfrm>
              <a:custGeom>
                <a:avLst/>
                <a:gdLst>
                  <a:gd name="T0" fmla="*/ 23 w 47"/>
                  <a:gd name="T1" fmla="*/ 0 h 46"/>
                  <a:gd name="T2" fmla="*/ 0 w 47"/>
                  <a:gd name="T3" fmla="*/ 23 h 46"/>
                  <a:gd name="T4" fmla="*/ 23 w 47"/>
                  <a:gd name="T5" fmla="*/ 46 h 46"/>
                  <a:gd name="T6" fmla="*/ 47 w 47"/>
                  <a:gd name="T7" fmla="*/ 23 h 46"/>
                  <a:gd name="T8" fmla="*/ 23 w 47"/>
                  <a:gd name="T9" fmla="*/ 0 h 46"/>
                  <a:gd name="T10" fmla="*/ 23 w 47"/>
                  <a:gd name="T11" fmla="*/ 37 h 46"/>
                  <a:gd name="T12" fmla="*/ 10 w 47"/>
                  <a:gd name="T13" fmla="*/ 23 h 46"/>
                  <a:gd name="T14" fmla="*/ 23 w 47"/>
                  <a:gd name="T15" fmla="*/ 9 h 46"/>
                  <a:gd name="T16" fmla="*/ 37 w 47"/>
                  <a:gd name="T17" fmla="*/ 23 h 46"/>
                  <a:gd name="T18" fmla="*/ 23 w 47"/>
                  <a:gd name="T19"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6">
                    <a:moveTo>
                      <a:pt x="23" y="0"/>
                    </a:moveTo>
                    <a:cubicBezTo>
                      <a:pt x="11" y="0"/>
                      <a:pt x="0" y="10"/>
                      <a:pt x="0" y="23"/>
                    </a:cubicBezTo>
                    <a:cubicBezTo>
                      <a:pt x="0" y="36"/>
                      <a:pt x="11" y="46"/>
                      <a:pt x="23" y="46"/>
                    </a:cubicBezTo>
                    <a:cubicBezTo>
                      <a:pt x="36" y="46"/>
                      <a:pt x="47" y="36"/>
                      <a:pt x="47" y="23"/>
                    </a:cubicBezTo>
                    <a:cubicBezTo>
                      <a:pt x="47" y="10"/>
                      <a:pt x="36" y="0"/>
                      <a:pt x="23" y="0"/>
                    </a:cubicBezTo>
                    <a:close/>
                    <a:moveTo>
                      <a:pt x="23" y="37"/>
                    </a:moveTo>
                    <a:cubicBezTo>
                      <a:pt x="16" y="37"/>
                      <a:pt x="10" y="30"/>
                      <a:pt x="10" y="23"/>
                    </a:cubicBezTo>
                    <a:cubicBezTo>
                      <a:pt x="10" y="16"/>
                      <a:pt x="16" y="9"/>
                      <a:pt x="23" y="9"/>
                    </a:cubicBezTo>
                    <a:cubicBezTo>
                      <a:pt x="31" y="9"/>
                      <a:pt x="37" y="16"/>
                      <a:pt x="37" y="23"/>
                    </a:cubicBezTo>
                    <a:cubicBezTo>
                      <a:pt x="37" y="30"/>
                      <a:pt x="31" y="37"/>
                      <a:pt x="23" y="37"/>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000000"/>
                  </a:solidFill>
                  <a:effectLst/>
                  <a:uLnTx/>
                  <a:uFillTx/>
                  <a:latin typeface="Open Sans"/>
                  <a:ea typeface="ＭＳ Ｐゴシック" charset="-128"/>
                  <a:cs typeface="+mn-cs"/>
                </a:endParaRPr>
              </a:p>
            </p:txBody>
          </p:sp>
          <p:sp>
            <p:nvSpPr>
              <p:cNvPr id="342" name="Freeform 201">
                <a:extLst>
                  <a:ext uri="{FF2B5EF4-FFF2-40B4-BE49-F238E27FC236}">
                    <a16:creationId xmlns:a16="http://schemas.microsoft.com/office/drawing/2014/main" id="{1DBCFF51-8FF8-4C51-A447-F289455AEFDC}"/>
                  </a:ext>
                </a:extLst>
              </p:cNvPr>
              <p:cNvSpPr>
                <a:spLocks noEditPoints="1"/>
              </p:cNvSpPr>
              <p:nvPr/>
            </p:nvSpPr>
            <p:spPr bwMode="auto">
              <a:xfrm>
                <a:off x="2032812" y="2819661"/>
                <a:ext cx="35790" cy="35333"/>
              </a:xfrm>
              <a:custGeom>
                <a:avLst/>
                <a:gdLst>
                  <a:gd name="T0" fmla="*/ 15 w 30"/>
                  <a:gd name="T1" fmla="*/ 30 h 30"/>
                  <a:gd name="T2" fmla="*/ 30 w 30"/>
                  <a:gd name="T3" fmla="*/ 15 h 30"/>
                  <a:gd name="T4" fmla="*/ 15 w 30"/>
                  <a:gd name="T5" fmla="*/ 0 h 30"/>
                  <a:gd name="T6" fmla="*/ 0 w 30"/>
                  <a:gd name="T7" fmla="*/ 15 h 30"/>
                  <a:gd name="T8" fmla="*/ 15 w 30"/>
                  <a:gd name="T9" fmla="*/ 30 h 30"/>
                  <a:gd name="T10" fmla="*/ 15 w 30"/>
                  <a:gd name="T11" fmla="*/ 9 h 30"/>
                  <a:gd name="T12" fmla="*/ 21 w 30"/>
                  <a:gd name="T13" fmla="*/ 15 h 30"/>
                  <a:gd name="T14" fmla="*/ 15 w 30"/>
                  <a:gd name="T15" fmla="*/ 20 h 30"/>
                  <a:gd name="T16" fmla="*/ 10 w 30"/>
                  <a:gd name="T17" fmla="*/ 15 h 30"/>
                  <a:gd name="T18" fmla="*/ 15 w 30"/>
                  <a:gd name="T19"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0">
                    <a:moveTo>
                      <a:pt x="15" y="30"/>
                    </a:moveTo>
                    <a:cubicBezTo>
                      <a:pt x="24" y="30"/>
                      <a:pt x="30" y="23"/>
                      <a:pt x="30" y="15"/>
                    </a:cubicBezTo>
                    <a:cubicBezTo>
                      <a:pt x="30" y="7"/>
                      <a:pt x="24" y="0"/>
                      <a:pt x="15" y="0"/>
                    </a:cubicBezTo>
                    <a:cubicBezTo>
                      <a:pt x="7" y="0"/>
                      <a:pt x="0" y="7"/>
                      <a:pt x="0" y="15"/>
                    </a:cubicBezTo>
                    <a:cubicBezTo>
                      <a:pt x="0" y="23"/>
                      <a:pt x="7" y="30"/>
                      <a:pt x="15" y="30"/>
                    </a:cubicBezTo>
                    <a:close/>
                    <a:moveTo>
                      <a:pt x="15" y="9"/>
                    </a:moveTo>
                    <a:cubicBezTo>
                      <a:pt x="18" y="9"/>
                      <a:pt x="21" y="12"/>
                      <a:pt x="21" y="15"/>
                    </a:cubicBezTo>
                    <a:cubicBezTo>
                      <a:pt x="21" y="18"/>
                      <a:pt x="18" y="20"/>
                      <a:pt x="15" y="20"/>
                    </a:cubicBezTo>
                    <a:cubicBezTo>
                      <a:pt x="12" y="20"/>
                      <a:pt x="10" y="18"/>
                      <a:pt x="10" y="15"/>
                    </a:cubicBezTo>
                    <a:cubicBezTo>
                      <a:pt x="10" y="12"/>
                      <a:pt x="12" y="9"/>
                      <a:pt x="15" y="9"/>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000000"/>
                  </a:solidFill>
                  <a:effectLst/>
                  <a:uLnTx/>
                  <a:uFillTx/>
                  <a:latin typeface="Open Sans"/>
                  <a:ea typeface="ＭＳ Ｐゴシック" charset="-128"/>
                  <a:cs typeface="+mn-cs"/>
                </a:endParaRPr>
              </a:p>
            </p:txBody>
          </p:sp>
          <p:grpSp>
            <p:nvGrpSpPr>
              <p:cNvPr id="212" name="Group 211">
                <a:extLst>
                  <a:ext uri="{FF2B5EF4-FFF2-40B4-BE49-F238E27FC236}">
                    <a16:creationId xmlns:a16="http://schemas.microsoft.com/office/drawing/2014/main" id="{7DA25999-D2D6-233B-D583-880F74E2C5D8}"/>
                  </a:ext>
                </a:extLst>
              </p:cNvPr>
              <p:cNvGrpSpPr/>
              <p:nvPr/>
            </p:nvGrpSpPr>
            <p:grpSpPr>
              <a:xfrm>
                <a:off x="1582461" y="2182704"/>
                <a:ext cx="962027" cy="958116"/>
                <a:chOff x="3482726" y="4677361"/>
                <a:chExt cx="1014697" cy="1066079"/>
              </a:xfrm>
            </p:grpSpPr>
            <p:sp>
              <p:nvSpPr>
                <p:cNvPr id="244" name="TextBox 243">
                  <a:extLst>
                    <a:ext uri="{FF2B5EF4-FFF2-40B4-BE49-F238E27FC236}">
                      <a16:creationId xmlns:a16="http://schemas.microsoft.com/office/drawing/2014/main" id="{AC0E545F-4404-D02D-7194-34972F751DD2}"/>
                    </a:ext>
                  </a:extLst>
                </p:cNvPr>
                <p:cNvSpPr txBox="1"/>
                <p:nvPr/>
              </p:nvSpPr>
              <p:spPr>
                <a:xfrm>
                  <a:off x="3482726" y="4677361"/>
                  <a:ext cx="1014697" cy="41094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007CBA"/>
                      </a:solidFill>
                      <a:effectLst/>
                      <a:uLnTx/>
                      <a:uFillTx/>
                      <a:latin typeface="Arial" charset="0"/>
                      <a:ea typeface="ＭＳ Ｐゴシック" charset="-128"/>
                      <a:cs typeface="+mn-cs"/>
                    </a:rPr>
                    <a:t>Public Health Laboratories</a:t>
                  </a:r>
                </a:p>
              </p:txBody>
            </p:sp>
            <p:grpSp>
              <p:nvGrpSpPr>
                <p:cNvPr id="252" name="Group 251">
                  <a:extLst>
                    <a:ext uri="{FF2B5EF4-FFF2-40B4-BE49-F238E27FC236}">
                      <a16:creationId xmlns:a16="http://schemas.microsoft.com/office/drawing/2014/main" id="{794889DC-36D4-5382-4A36-225BDDDED977}"/>
                    </a:ext>
                  </a:extLst>
                </p:cNvPr>
                <p:cNvGrpSpPr/>
                <p:nvPr/>
              </p:nvGrpSpPr>
              <p:grpSpPr>
                <a:xfrm>
                  <a:off x="3668073" y="5112054"/>
                  <a:ext cx="633151" cy="631386"/>
                  <a:chOff x="8512125" y="3341406"/>
                  <a:chExt cx="554093" cy="552548"/>
                </a:xfrm>
              </p:grpSpPr>
              <p:sp>
                <p:nvSpPr>
                  <p:cNvPr id="255" name="Freeform 254">
                    <a:extLst>
                      <a:ext uri="{FF2B5EF4-FFF2-40B4-BE49-F238E27FC236}">
                        <a16:creationId xmlns:a16="http://schemas.microsoft.com/office/drawing/2014/main" id="{8055EC61-2A60-CA9B-E5BB-8484B4F16012}"/>
                      </a:ext>
                    </a:extLst>
                  </p:cNvPr>
                  <p:cNvSpPr/>
                  <p:nvPr/>
                </p:nvSpPr>
                <p:spPr>
                  <a:xfrm rot="10800000">
                    <a:off x="8526357" y="3358734"/>
                    <a:ext cx="484166" cy="497878"/>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56" name="Freeform 255">
                    <a:extLst>
                      <a:ext uri="{FF2B5EF4-FFF2-40B4-BE49-F238E27FC236}">
                        <a16:creationId xmlns:a16="http://schemas.microsoft.com/office/drawing/2014/main" id="{99A7220D-336A-DBEA-0B83-CA2417B42295}"/>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sp>
            <p:nvSpPr>
              <p:cNvPr id="362" name="Freeform 14">
                <a:extLst>
                  <a:ext uri="{FF2B5EF4-FFF2-40B4-BE49-F238E27FC236}">
                    <a16:creationId xmlns:a16="http://schemas.microsoft.com/office/drawing/2014/main" id="{16D3027C-F50E-491E-8FAB-2D92031655CF}"/>
                  </a:ext>
                </a:extLst>
              </p:cNvPr>
              <p:cNvSpPr>
                <a:spLocks noEditPoints="1"/>
              </p:cNvSpPr>
              <p:nvPr/>
            </p:nvSpPr>
            <p:spPr bwMode="auto">
              <a:xfrm>
                <a:off x="1955996" y="2747863"/>
                <a:ext cx="194952" cy="211794"/>
              </a:xfrm>
              <a:custGeom>
                <a:avLst/>
                <a:gdLst>
                  <a:gd name="T0" fmla="*/ 253 w 253"/>
                  <a:gd name="T1" fmla="*/ 0 h 269"/>
                  <a:gd name="T2" fmla="*/ 152 w 253"/>
                  <a:gd name="T3" fmla="*/ 269 h 269"/>
                  <a:gd name="T4" fmla="*/ 102 w 253"/>
                  <a:gd name="T5" fmla="*/ 216 h 269"/>
                  <a:gd name="T6" fmla="*/ 0 w 253"/>
                  <a:gd name="T7" fmla="*/ 269 h 269"/>
                  <a:gd name="T8" fmla="*/ 24 w 253"/>
                  <a:gd name="T9" fmla="*/ 156 h 269"/>
                  <a:gd name="T10" fmla="*/ 77 w 253"/>
                  <a:gd name="T11" fmla="*/ 186 h 269"/>
                  <a:gd name="T12" fmla="*/ 24 w 253"/>
                  <a:gd name="T13" fmla="*/ 156 h 269"/>
                  <a:gd name="T14" fmla="*/ 230 w 253"/>
                  <a:gd name="T15" fmla="*/ 199 h 269"/>
                  <a:gd name="T16" fmla="*/ 176 w 253"/>
                  <a:gd name="T17" fmla="*/ 229 h 269"/>
                  <a:gd name="T18" fmla="*/ 24 w 253"/>
                  <a:gd name="T19" fmla="*/ 199 h 269"/>
                  <a:gd name="T20" fmla="*/ 77 w 253"/>
                  <a:gd name="T21" fmla="*/ 229 h 269"/>
                  <a:gd name="T22" fmla="*/ 24 w 253"/>
                  <a:gd name="T23" fmla="*/ 199 h 269"/>
                  <a:gd name="T24" fmla="*/ 77 w 253"/>
                  <a:gd name="T25" fmla="*/ 28 h 269"/>
                  <a:gd name="T26" fmla="*/ 24 w 253"/>
                  <a:gd name="T27" fmla="*/ 58 h 269"/>
                  <a:gd name="T28" fmla="*/ 94 w 253"/>
                  <a:gd name="T29" fmla="*/ 28 h 269"/>
                  <a:gd name="T30" fmla="*/ 159 w 253"/>
                  <a:gd name="T31" fmla="*/ 58 h 269"/>
                  <a:gd name="T32" fmla="*/ 94 w 253"/>
                  <a:gd name="T33" fmla="*/ 28 h 269"/>
                  <a:gd name="T34" fmla="*/ 230 w 253"/>
                  <a:gd name="T35" fmla="*/ 28 h 269"/>
                  <a:gd name="T36" fmla="*/ 176 w 253"/>
                  <a:gd name="T37" fmla="*/ 58 h 269"/>
                  <a:gd name="T38" fmla="*/ 24 w 253"/>
                  <a:gd name="T39" fmla="*/ 71 h 269"/>
                  <a:gd name="T40" fmla="*/ 77 w 253"/>
                  <a:gd name="T41" fmla="*/ 100 h 269"/>
                  <a:gd name="T42" fmla="*/ 24 w 253"/>
                  <a:gd name="T43" fmla="*/ 71 h 269"/>
                  <a:gd name="T44" fmla="*/ 159 w 253"/>
                  <a:gd name="T45" fmla="*/ 71 h 269"/>
                  <a:gd name="T46" fmla="*/ 94 w 253"/>
                  <a:gd name="T47" fmla="*/ 100 h 269"/>
                  <a:gd name="T48" fmla="*/ 176 w 253"/>
                  <a:gd name="T49" fmla="*/ 71 h 269"/>
                  <a:gd name="T50" fmla="*/ 230 w 253"/>
                  <a:gd name="T51" fmla="*/ 100 h 269"/>
                  <a:gd name="T52" fmla="*/ 176 w 253"/>
                  <a:gd name="T53" fmla="*/ 71 h 269"/>
                  <a:gd name="T54" fmla="*/ 77 w 253"/>
                  <a:gd name="T55" fmla="*/ 114 h 269"/>
                  <a:gd name="T56" fmla="*/ 24 w 253"/>
                  <a:gd name="T57" fmla="*/ 143 h 269"/>
                  <a:gd name="T58" fmla="*/ 94 w 253"/>
                  <a:gd name="T59" fmla="*/ 114 h 269"/>
                  <a:gd name="T60" fmla="*/ 159 w 253"/>
                  <a:gd name="T61" fmla="*/ 143 h 269"/>
                  <a:gd name="T62" fmla="*/ 94 w 253"/>
                  <a:gd name="T63" fmla="*/ 114 h 269"/>
                  <a:gd name="T64" fmla="*/ 230 w 253"/>
                  <a:gd name="T65" fmla="*/ 114 h 269"/>
                  <a:gd name="T66" fmla="*/ 176 w 253"/>
                  <a:gd name="T67" fmla="*/ 143 h 269"/>
                  <a:gd name="T68" fmla="*/ 94 w 253"/>
                  <a:gd name="T69" fmla="*/ 156 h 269"/>
                  <a:gd name="T70" fmla="*/ 159 w 253"/>
                  <a:gd name="T71" fmla="*/ 186 h 269"/>
                  <a:gd name="T72" fmla="*/ 94 w 253"/>
                  <a:gd name="T73" fmla="*/ 156 h 269"/>
                  <a:gd name="T74" fmla="*/ 230 w 253"/>
                  <a:gd name="T75" fmla="*/ 156 h 269"/>
                  <a:gd name="T76" fmla="*/ 176 w 253"/>
                  <a:gd name="T77" fmla="*/ 186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3" h="269">
                    <a:moveTo>
                      <a:pt x="0" y="0"/>
                    </a:moveTo>
                    <a:cubicBezTo>
                      <a:pt x="253" y="0"/>
                      <a:pt x="253" y="0"/>
                      <a:pt x="253" y="0"/>
                    </a:cubicBezTo>
                    <a:cubicBezTo>
                      <a:pt x="253" y="269"/>
                      <a:pt x="253" y="269"/>
                      <a:pt x="253" y="269"/>
                    </a:cubicBezTo>
                    <a:cubicBezTo>
                      <a:pt x="152" y="269"/>
                      <a:pt x="152" y="269"/>
                      <a:pt x="152" y="269"/>
                    </a:cubicBezTo>
                    <a:cubicBezTo>
                      <a:pt x="152" y="216"/>
                      <a:pt x="152" y="216"/>
                      <a:pt x="152" y="216"/>
                    </a:cubicBezTo>
                    <a:cubicBezTo>
                      <a:pt x="152" y="200"/>
                      <a:pt x="102" y="200"/>
                      <a:pt x="102" y="216"/>
                    </a:cubicBezTo>
                    <a:cubicBezTo>
                      <a:pt x="102" y="269"/>
                      <a:pt x="102" y="269"/>
                      <a:pt x="102" y="269"/>
                    </a:cubicBezTo>
                    <a:cubicBezTo>
                      <a:pt x="0" y="269"/>
                      <a:pt x="0" y="269"/>
                      <a:pt x="0" y="269"/>
                    </a:cubicBezTo>
                    <a:lnTo>
                      <a:pt x="0" y="0"/>
                    </a:lnTo>
                    <a:close/>
                    <a:moveTo>
                      <a:pt x="24" y="156"/>
                    </a:moveTo>
                    <a:cubicBezTo>
                      <a:pt x="77" y="156"/>
                      <a:pt x="77" y="156"/>
                      <a:pt x="77" y="156"/>
                    </a:cubicBezTo>
                    <a:cubicBezTo>
                      <a:pt x="77" y="186"/>
                      <a:pt x="77" y="186"/>
                      <a:pt x="77" y="186"/>
                    </a:cubicBezTo>
                    <a:cubicBezTo>
                      <a:pt x="24" y="186"/>
                      <a:pt x="24" y="186"/>
                      <a:pt x="24" y="186"/>
                    </a:cubicBezTo>
                    <a:lnTo>
                      <a:pt x="24" y="156"/>
                    </a:lnTo>
                    <a:close/>
                    <a:moveTo>
                      <a:pt x="176" y="199"/>
                    </a:moveTo>
                    <a:cubicBezTo>
                      <a:pt x="230" y="199"/>
                      <a:pt x="230" y="199"/>
                      <a:pt x="230" y="199"/>
                    </a:cubicBezTo>
                    <a:cubicBezTo>
                      <a:pt x="230" y="229"/>
                      <a:pt x="230" y="229"/>
                      <a:pt x="230" y="229"/>
                    </a:cubicBezTo>
                    <a:cubicBezTo>
                      <a:pt x="176" y="229"/>
                      <a:pt x="176" y="229"/>
                      <a:pt x="176" y="229"/>
                    </a:cubicBezTo>
                    <a:lnTo>
                      <a:pt x="176" y="199"/>
                    </a:lnTo>
                    <a:close/>
                    <a:moveTo>
                      <a:pt x="24" y="199"/>
                    </a:moveTo>
                    <a:cubicBezTo>
                      <a:pt x="77" y="199"/>
                      <a:pt x="77" y="199"/>
                      <a:pt x="77" y="199"/>
                    </a:cubicBezTo>
                    <a:cubicBezTo>
                      <a:pt x="77" y="229"/>
                      <a:pt x="77" y="229"/>
                      <a:pt x="77" y="229"/>
                    </a:cubicBezTo>
                    <a:cubicBezTo>
                      <a:pt x="24" y="229"/>
                      <a:pt x="24" y="229"/>
                      <a:pt x="24" y="229"/>
                    </a:cubicBezTo>
                    <a:lnTo>
                      <a:pt x="24" y="199"/>
                    </a:lnTo>
                    <a:close/>
                    <a:moveTo>
                      <a:pt x="24" y="28"/>
                    </a:moveTo>
                    <a:cubicBezTo>
                      <a:pt x="77" y="28"/>
                      <a:pt x="77" y="28"/>
                      <a:pt x="77" y="28"/>
                    </a:cubicBezTo>
                    <a:cubicBezTo>
                      <a:pt x="77" y="58"/>
                      <a:pt x="77" y="58"/>
                      <a:pt x="77" y="58"/>
                    </a:cubicBezTo>
                    <a:cubicBezTo>
                      <a:pt x="24" y="58"/>
                      <a:pt x="24" y="58"/>
                      <a:pt x="24" y="58"/>
                    </a:cubicBezTo>
                    <a:lnTo>
                      <a:pt x="24" y="28"/>
                    </a:lnTo>
                    <a:close/>
                    <a:moveTo>
                      <a:pt x="94" y="28"/>
                    </a:moveTo>
                    <a:cubicBezTo>
                      <a:pt x="159" y="28"/>
                      <a:pt x="159" y="28"/>
                      <a:pt x="159" y="28"/>
                    </a:cubicBezTo>
                    <a:cubicBezTo>
                      <a:pt x="159" y="58"/>
                      <a:pt x="159" y="58"/>
                      <a:pt x="159" y="58"/>
                    </a:cubicBezTo>
                    <a:cubicBezTo>
                      <a:pt x="94" y="58"/>
                      <a:pt x="94" y="58"/>
                      <a:pt x="94" y="58"/>
                    </a:cubicBezTo>
                    <a:lnTo>
                      <a:pt x="94" y="28"/>
                    </a:lnTo>
                    <a:close/>
                    <a:moveTo>
                      <a:pt x="176" y="28"/>
                    </a:moveTo>
                    <a:cubicBezTo>
                      <a:pt x="230" y="28"/>
                      <a:pt x="230" y="28"/>
                      <a:pt x="230" y="28"/>
                    </a:cubicBezTo>
                    <a:cubicBezTo>
                      <a:pt x="230" y="58"/>
                      <a:pt x="230" y="58"/>
                      <a:pt x="230" y="58"/>
                    </a:cubicBezTo>
                    <a:cubicBezTo>
                      <a:pt x="176" y="58"/>
                      <a:pt x="176" y="58"/>
                      <a:pt x="176" y="58"/>
                    </a:cubicBezTo>
                    <a:lnTo>
                      <a:pt x="176" y="28"/>
                    </a:lnTo>
                    <a:close/>
                    <a:moveTo>
                      <a:pt x="24" y="71"/>
                    </a:moveTo>
                    <a:cubicBezTo>
                      <a:pt x="77" y="71"/>
                      <a:pt x="77" y="71"/>
                      <a:pt x="77" y="71"/>
                    </a:cubicBezTo>
                    <a:cubicBezTo>
                      <a:pt x="77" y="100"/>
                      <a:pt x="77" y="100"/>
                      <a:pt x="77" y="100"/>
                    </a:cubicBezTo>
                    <a:cubicBezTo>
                      <a:pt x="24" y="100"/>
                      <a:pt x="24" y="100"/>
                      <a:pt x="24" y="100"/>
                    </a:cubicBezTo>
                    <a:lnTo>
                      <a:pt x="24" y="71"/>
                    </a:lnTo>
                    <a:close/>
                    <a:moveTo>
                      <a:pt x="94" y="71"/>
                    </a:moveTo>
                    <a:cubicBezTo>
                      <a:pt x="159" y="71"/>
                      <a:pt x="159" y="71"/>
                      <a:pt x="159" y="71"/>
                    </a:cubicBezTo>
                    <a:cubicBezTo>
                      <a:pt x="159" y="100"/>
                      <a:pt x="159" y="100"/>
                      <a:pt x="159" y="100"/>
                    </a:cubicBezTo>
                    <a:cubicBezTo>
                      <a:pt x="94" y="100"/>
                      <a:pt x="94" y="100"/>
                      <a:pt x="94" y="100"/>
                    </a:cubicBezTo>
                    <a:lnTo>
                      <a:pt x="94" y="71"/>
                    </a:lnTo>
                    <a:close/>
                    <a:moveTo>
                      <a:pt x="176" y="71"/>
                    </a:moveTo>
                    <a:cubicBezTo>
                      <a:pt x="230" y="71"/>
                      <a:pt x="230" y="71"/>
                      <a:pt x="230" y="71"/>
                    </a:cubicBezTo>
                    <a:cubicBezTo>
                      <a:pt x="230" y="100"/>
                      <a:pt x="230" y="100"/>
                      <a:pt x="230" y="100"/>
                    </a:cubicBezTo>
                    <a:cubicBezTo>
                      <a:pt x="176" y="100"/>
                      <a:pt x="176" y="100"/>
                      <a:pt x="176" y="100"/>
                    </a:cubicBezTo>
                    <a:lnTo>
                      <a:pt x="176" y="71"/>
                    </a:lnTo>
                    <a:close/>
                    <a:moveTo>
                      <a:pt x="24" y="114"/>
                    </a:moveTo>
                    <a:cubicBezTo>
                      <a:pt x="77" y="114"/>
                      <a:pt x="77" y="114"/>
                      <a:pt x="77" y="114"/>
                    </a:cubicBezTo>
                    <a:cubicBezTo>
                      <a:pt x="77" y="143"/>
                      <a:pt x="77" y="143"/>
                      <a:pt x="77" y="143"/>
                    </a:cubicBezTo>
                    <a:cubicBezTo>
                      <a:pt x="24" y="143"/>
                      <a:pt x="24" y="143"/>
                      <a:pt x="24" y="143"/>
                    </a:cubicBezTo>
                    <a:lnTo>
                      <a:pt x="24" y="114"/>
                    </a:lnTo>
                    <a:close/>
                    <a:moveTo>
                      <a:pt x="94" y="114"/>
                    </a:moveTo>
                    <a:cubicBezTo>
                      <a:pt x="159" y="114"/>
                      <a:pt x="159" y="114"/>
                      <a:pt x="159" y="114"/>
                    </a:cubicBezTo>
                    <a:cubicBezTo>
                      <a:pt x="159" y="143"/>
                      <a:pt x="159" y="143"/>
                      <a:pt x="159" y="143"/>
                    </a:cubicBezTo>
                    <a:cubicBezTo>
                      <a:pt x="94" y="143"/>
                      <a:pt x="94" y="143"/>
                      <a:pt x="94" y="143"/>
                    </a:cubicBezTo>
                    <a:lnTo>
                      <a:pt x="94" y="114"/>
                    </a:lnTo>
                    <a:close/>
                    <a:moveTo>
                      <a:pt x="176" y="114"/>
                    </a:moveTo>
                    <a:cubicBezTo>
                      <a:pt x="230" y="114"/>
                      <a:pt x="230" y="114"/>
                      <a:pt x="230" y="114"/>
                    </a:cubicBezTo>
                    <a:cubicBezTo>
                      <a:pt x="230" y="143"/>
                      <a:pt x="230" y="143"/>
                      <a:pt x="230" y="143"/>
                    </a:cubicBezTo>
                    <a:cubicBezTo>
                      <a:pt x="176" y="143"/>
                      <a:pt x="176" y="143"/>
                      <a:pt x="176" y="143"/>
                    </a:cubicBezTo>
                    <a:lnTo>
                      <a:pt x="176" y="114"/>
                    </a:lnTo>
                    <a:close/>
                    <a:moveTo>
                      <a:pt x="94" y="156"/>
                    </a:moveTo>
                    <a:cubicBezTo>
                      <a:pt x="159" y="156"/>
                      <a:pt x="159" y="156"/>
                      <a:pt x="159" y="156"/>
                    </a:cubicBezTo>
                    <a:cubicBezTo>
                      <a:pt x="159" y="186"/>
                      <a:pt x="159" y="186"/>
                      <a:pt x="159" y="186"/>
                    </a:cubicBezTo>
                    <a:cubicBezTo>
                      <a:pt x="94" y="186"/>
                      <a:pt x="94" y="186"/>
                      <a:pt x="94" y="186"/>
                    </a:cubicBezTo>
                    <a:lnTo>
                      <a:pt x="94" y="156"/>
                    </a:lnTo>
                    <a:close/>
                    <a:moveTo>
                      <a:pt x="176" y="156"/>
                    </a:moveTo>
                    <a:cubicBezTo>
                      <a:pt x="230" y="156"/>
                      <a:pt x="230" y="156"/>
                      <a:pt x="230" y="156"/>
                    </a:cubicBezTo>
                    <a:cubicBezTo>
                      <a:pt x="230" y="186"/>
                      <a:pt x="230" y="186"/>
                      <a:pt x="230" y="186"/>
                    </a:cubicBezTo>
                    <a:cubicBezTo>
                      <a:pt x="176" y="186"/>
                      <a:pt x="176" y="186"/>
                      <a:pt x="176" y="186"/>
                    </a:cubicBezTo>
                    <a:lnTo>
                      <a:pt x="176" y="1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ＭＳ Ｐゴシック" charset="-128"/>
                  <a:cs typeface="+mn-cs"/>
                </a:endParaRPr>
              </a:p>
            </p:txBody>
          </p:sp>
        </p:grpSp>
        <p:grpSp>
          <p:nvGrpSpPr>
            <p:cNvPr id="33" name="Group 32">
              <a:extLst>
                <a:ext uri="{FF2B5EF4-FFF2-40B4-BE49-F238E27FC236}">
                  <a16:creationId xmlns:a16="http://schemas.microsoft.com/office/drawing/2014/main" id="{04A3B1D7-F08C-350F-99DE-14BB279C1EFF}"/>
                </a:ext>
              </a:extLst>
            </p:cNvPr>
            <p:cNvGrpSpPr/>
            <p:nvPr/>
          </p:nvGrpSpPr>
          <p:grpSpPr>
            <a:xfrm>
              <a:off x="6161302" y="1528994"/>
              <a:ext cx="5214811" cy="5147682"/>
              <a:chOff x="6161302" y="1528994"/>
              <a:chExt cx="5214811" cy="5147682"/>
            </a:xfrm>
          </p:grpSpPr>
          <p:sp>
            <p:nvSpPr>
              <p:cNvPr id="469" name="Text Placeholder 4">
                <a:extLst>
                  <a:ext uri="{FF2B5EF4-FFF2-40B4-BE49-F238E27FC236}">
                    <a16:creationId xmlns:a16="http://schemas.microsoft.com/office/drawing/2014/main" id="{A2976F4B-8290-7887-5FBA-A37D5AE21B61}"/>
                  </a:ext>
                </a:extLst>
              </p:cNvPr>
              <p:cNvSpPr txBox="1">
                <a:spLocks/>
              </p:cNvSpPr>
              <p:nvPr/>
            </p:nvSpPr>
            <p:spPr>
              <a:xfrm>
                <a:off x="6412739" y="6376513"/>
                <a:ext cx="2048018" cy="300163"/>
              </a:xfrm>
              <a:prstGeom prst="rect">
                <a:avLst/>
              </a:prstGeom>
            </p:spPr>
            <p:txBody>
              <a:bodyPr lIns="0" tIns="0" rIns="0" bIns="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050" b="0" i="1" u="none" strike="noStrike" kern="1200" cap="none" spc="0" normalizeH="0" baseline="0" noProof="0">
                    <a:ln>
                      <a:noFill/>
                    </a:ln>
                    <a:solidFill>
                      <a:srgbClr val="2E2925"/>
                    </a:solidFill>
                    <a:effectLst/>
                    <a:uLnTx/>
                    <a:uFillTx/>
                    <a:latin typeface="Arial" panose="020B0604020202020204"/>
                    <a:ea typeface="+mn-ea"/>
                    <a:cs typeface="+mn-cs"/>
                  </a:rPr>
                  <a:t>Private Healthcare Organizations</a:t>
                </a:r>
              </a:p>
            </p:txBody>
          </p:sp>
          <p:sp>
            <p:nvSpPr>
              <p:cNvPr id="470" name="Rectangle 469">
                <a:extLst>
                  <a:ext uri="{FF2B5EF4-FFF2-40B4-BE49-F238E27FC236}">
                    <a16:creationId xmlns:a16="http://schemas.microsoft.com/office/drawing/2014/main" id="{2A25F695-CDC7-4481-6C6A-AD814F79B1A5}"/>
                  </a:ext>
                </a:extLst>
              </p:cNvPr>
              <p:cNvSpPr/>
              <p:nvPr/>
            </p:nvSpPr>
            <p:spPr>
              <a:xfrm>
                <a:off x="6161302" y="6384262"/>
                <a:ext cx="150206" cy="15020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28" name="Group 27">
                <a:extLst>
                  <a:ext uri="{FF2B5EF4-FFF2-40B4-BE49-F238E27FC236}">
                    <a16:creationId xmlns:a16="http://schemas.microsoft.com/office/drawing/2014/main" id="{4067BA15-F99B-B9C7-506C-7FC257B8E62E}"/>
                  </a:ext>
                </a:extLst>
              </p:cNvPr>
              <p:cNvGrpSpPr/>
              <p:nvPr/>
            </p:nvGrpSpPr>
            <p:grpSpPr>
              <a:xfrm>
                <a:off x="6573378" y="1528994"/>
                <a:ext cx="4802735" cy="4801190"/>
                <a:chOff x="6573378" y="1528994"/>
                <a:chExt cx="4802735" cy="4801190"/>
              </a:xfrm>
            </p:grpSpPr>
            <p:grpSp>
              <p:nvGrpSpPr>
                <p:cNvPr id="210" name="Group 209">
                  <a:extLst>
                    <a:ext uri="{FF2B5EF4-FFF2-40B4-BE49-F238E27FC236}">
                      <a16:creationId xmlns:a16="http://schemas.microsoft.com/office/drawing/2014/main" id="{9E0D1E6A-E5CC-58A8-6F8E-72244FF4344D}"/>
                    </a:ext>
                  </a:extLst>
                </p:cNvPr>
                <p:cNvGrpSpPr/>
                <p:nvPr/>
              </p:nvGrpSpPr>
              <p:grpSpPr>
                <a:xfrm>
                  <a:off x="7538795" y="1930807"/>
                  <a:ext cx="1334299" cy="928980"/>
                  <a:chOff x="9060707" y="3088893"/>
                  <a:chExt cx="1407347" cy="1033662"/>
                </a:xfrm>
              </p:grpSpPr>
              <p:sp>
                <p:nvSpPr>
                  <p:cNvPr id="368" name="TextBox 367">
                    <a:extLst>
                      <a:ext uri="{FF2B5EF4-FFF2-40B4-BE49-F238E27FC236}">
                        <a16:creationId xmlns:a16="http://schemas.microsoft.com/office/drawing/2014/main" id="{CE3CA5B8-77F4-5C50-80B3-33BE606AAE4B}"/>
                      </a:ext>
                    </a:extLst>
                  </p:cNvPr>
                  <p:cNvSpPr txBox="1"/>
                  <p:nvPr/>
                </p:nvSpPr>
                <p:spPr>
                  <a:xfrm>
                    <a:off x="9060707" y="3088893"/>
                    <a:ext cx="1407347" cy="418277"/>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IVD Device Manufacturers</a:t>
                    </a:r>
                  </a:p>
                </p:txBody>
              </p:sp>
              <p:sp>
                <p:nvSpPr>
                  <p:cNvPr id="377" name="Freeform 376">
                    <a:extLst>
                      <a:ext uri="{FF2B5EF4-FFF2-40B4-BE49-F238E27FC236}">
                        <a16:creationId xmlns:a16="http://schemas.microsoft.com/office/drawing/2014/main" id="{C9FACC24-B529-B7EE-0906-97997A526812}"/>
                      </a:ext>
                    </a:extLst>
                  </p:cNvPr>
                  <p:cNvSpPr/>
                  <p:nvPr/>
                </p:nvSpPr>
                <p:spPr>
                  <a:xfrm rot="10800000">
                    <a:off x="9506477" y="3545866"/>
                    <a:ext cx="517534" cy="516305"/>
                  </a:xfrm>
                  <a:custGeom>
                    <a:avLst/>
                    <a:gdLst>
                      <a:gd name="connsiteX0" fmla="*/ 36220 w 310066"/>
                      <a:gd name="connsiteY0" fmla="*/ 55441 h 309330"/>
                      <a:gd name="connsiteX1" fmla="*/ 254513 w 310066"/>
                      <a:gd name="connsiteY1" fmla="*/ 36030 h 309330"/>
                      <a:gd name="connsiteX2" fmla="*/ 273963 w 310066"/>
                      <a:gd name="connsiteY2" fmla="*/ 253895 h 309330"/>
                      <a:gd name="connsiteX3" fmla="*/ 56603 w 310066"/>
                      <a:gd name="connsiteY3" fmla="*/ 274075 h 309330"/>
                      <a:gd name="connsiteX4" fmla="*/ 35077 w 310066"/>
                      <a:gd name="connsiteY4" fmla="*/ 56820 h 309330"/>
                      <a:gd name="connsiteX5" fmla="*/ 36220 w 310066"/>
                      <a:gd name="connsiteY5" fmla="*/ 55441 h 30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66" h="309330">
                        <a:moveTo>
                          <a:pt x="36220" y="55441"/>
                        </a:moveTo>
                        <a:cubicBezTo>
                          <a:pt x="91131" y="-10083"/>
                          <a:pt x="188867" y="-18771"/>
                          <a:pt x="254513" y="36030"/>
                        </a:cubicBezTo>
                        <a:cubicBezTo>
                          <a:pt x="320169" y="90832"/>
                          <a:pt x="328875" y="188371"/>
                          <a:pt x="273963" y="253895"/>
                        </a:cubicBezTo>
                        <a:cubicBezTo>
                          <a:pt x="219357" y="319048"/>
                          <a:pt x="122316" y="328059"/>
                          <a:pt x="56603" y="274075"/>
                        </a:cubicBezTo>
                        <a:cubicBezTo>
                          <a:pt x="-9453" y="220016"/>
                          <a:pt x="-19092" y="122743"/>
                          <a:pt x="35077" y="56820"/>
                        </a:cubicBezTo>
                        <a:cubicBezTo>
                          <a:pt x="35457" y="56354"/>
                          <a:pt x="35838" y="55898"/>
                          <a:pt x="36220" y="55441"/>
                        </a:cubicBezTo>
                        <a:close/>
                      </a:path>
                    </a:pathLst>
                  </a:custGeom>
                  <a:solidFill>
                    <a:schemeClr val="tx1"/>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78" name="Freeform 377">
                    <a:extLst>
                      <a:ext uri="{FF2B5EF4-FFF2-40B4-BE49-F238E27FC236}">
                        <a16:creationId xmlns:a16="http://schemas.microsoft.com/office/drawing/2014/main" id="{6122DB3B-7BAE-0FB7-32CA-A5C82AED8878}"/>
                      </a:ext>
                    </a:extLst>
                  </p:cNvPr>
                  <p:cNvSpPr/>
                  <p:nvPr/>
                </p:nvSpPr>
                <p:spPr>
                  <a:xfrm rot="10800000">
                    <a:off x="9447807" y="3491231"/>
                    <a:ext cx="633151" cy="631324"/>
                  </a:xfrm>
                  <a:custGeom>
                    <a:avLst/>
                    <a:gdLst>
                      <a:gd name="connsiteX0" fmla="*/ 46260 w 405017"/>
                      <a:gd name="connsiteY0" fmla="*/ 73192 h 403849"/>
                      <a:gd name="connsiteX1" fmla="*/ 73692 w 405017"/>
                      <a:gd name="connsiteY1" fmla="*/ 357682 h 403849"/>
                      <a:gd name="connsiteX2" fmla="*/ 358757 w 405017"/>
                      <a:gd name="connsiteY2" fmla="*/ 330305 h 403849"/>
                      <a:gd name="connsiteX3" fmla="*/ 332010 w 405017"/>
                      <a:gd name="connsiteY3" fmla="*/ 46385 h 403849"/>
                      <a:gd name="connsiteX4" fmla="*/ 46260 w 405017"/>
                      <a:gd name="connsiteY4" fmla="*/ 73192 h 403849"/>
                      <a:gd name="connsiteX5" fmla="*/ 302483 w 405017"/>
                      <a:gd name="connsiteY5" fmla="*/ 82698 h 403849"/>
                      <a:gd name="connsiteX6" fmla="*/ 324743 w 405017"/>
                      <a:gd name="connsiteY6" fmla="*/ 301778 h 403849"/>
                      <a:gd name="connsiteX7" fmla="*/ 105220 w 405017"/>
                      <a:gd name="connsiteY7" fmla="*/ 323993 h 403849"/>
                      <a:gd name="connsiteX8" fmla="*/ 82960 w 405017"/>
                      <a:gd name="connsiteY8" fmla="*/ 104912 h 403849"/>
                      <a:gd name="connsiteX9" fmla="*/ 83408 w 405017"/>
                      <a:gd name="connsiteY9" fmla="*/ 104371 h 403849"/>
                      <a:gd name="connsiteX10" fmla="*/ 302483 w 405017"/>
                      <a:gd name="connsiteY10" fmla="*/ 82222 h 403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49">
                        <a:moveTo>
                          <a:pt x="46260" y="73192"/>
                        </a:moveTo>
                        <a:cubicBezTo>
                          <a:pt x="-24882" y="159315"/>
                          <a:pt x="-12604" y="286683"/>
                          <a:pt x="73692" y="357682"/>
                        </a:cubicBezTo>
                        <a:cubicBezTo>
                          <a:pt x="159979" y="428681"/>
                          <a:pt x="287605" y="416429"/>
                          <a:pt x="358757" y="330305"/>
                        </a:cubicBezTo>
                        <a:cubicBezTo>
                          <a:pt x="429680" y="244459"/>
                          <a:pt x="417726" y="117546"/>
                          <a:pt x="332010" y="46385"/>
                        </a:cubicBezTo>
                        <a:cubicBezTo>
                          <a:pt x="245609" y="-24728"/>
                          <a:pt x="117869" y="-12741"/>
                          <a:pt x="46260" y="73192"/>
                        </a:cubicBezTo>
                        <a:close/>
                        <a:moveTo>
                          <a:pt x="302483" y="82698"/>
                        </a:moveTo>
                        <a:cubicBezTo>
                          <a:pt x="369243" y="137061"/>
                          <a:pt x="379216" y="235142"/>
                          <a:pt x="324743" y="301778"/>
                        </a:cubicBezTo>
                        <a:cubicBezTo>
                          <a:pt x="270269" y="368405"/>
                          <a:pt x="171990" y="378348"/>
                          <a:pt x="105220" y="323993"/>
                        </a:cubicBezTo>
                        <a:cubicBezTo>
                          <a:pt x="38459" y="269630"/>
                          <a:pt x="28496" y="171539"/>
                          <a:pt x="82960" y="104912"/>
                        </a:cubicBezTo>
                        <a:cubicBezTo>
                          <a:pt x="83113" y="104732"/>
                          <a:pt x="83256" y="104552"/>
                          <a:pt x="83408" y="104371"/>
                        </a:cubicBezTo>
                        <a:cubicBezTo>
                          <a:pt x="137862" y="38048"/>
                          <a:pt x="235808" y="28143"/>
                          <a:pt x="302483" y="82222"/>
                        </a:cubicBezTo>
                        <a:close/>
                      </a:path>
                    </a:pathLst>
                  </a:custGeom>
                  <a:solidFill>
                    <a:schemeClr val="accent5">
                      <a:lumMod val="75000"/>
                      <a:lumOff val="2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379" name="Group 378">
                    <a:extLst>
                      <a:ext uri="{FF2B5EF4-FFF2-40B4-BE49-F238E27FC236}">
                        <a16:creationId xmlns:a16="http://schemas.microsoft.com/office/drawing/2014/main" id="{C75854A6-4363-8DC0-E294-8892F33E5AF6}"/>
                      </a:ext>
                    </a:extLst>
                  </p:cNvPr>
                  <p:cNvGrpSpPr>
                    <a:grpSpLocks noChangeAspect="1"/>
                  </p:cNvGrpSpPr>
                  <p:nvPr/>
                </p:nvGrpSpPr>
                <p:grpSpPr>
                  <a:xfrm>
                    <a:off x="9654818" y="3683714"/>
                    <a:ext cx="240278" cy="240278"/>
                    <a:chOff x="5978526" y="4312285"/>
                    <a:chExt cx="246063" cy="246063"/>
                  </a:xfrm>
                  <a:solidFill>
                    <a:schemeClr val="bg1"/>
                  </a:solidFill>
                </p:grpSpPr>
                <p:sp>
                  <p:nvSpPr>
                    <p:cNvPr id="380" name="Freeform 213">
                      <a:extLst>
                        <a:ext uri="{FF2B5EF4-FFF2-40B4-BE49-F238E27FC236}">
                          <a16:creationId xmlns:a16="http://schemas.microsoft.com/office/drawing/2014/main" id="{1C0EC452-E214-B907-044F-2BC73C89923D}"/>
                        </a:ext>
                      </a:extLst>
                    </p:cNvPr>
                    <p:cNvSpPr>
                      <a:spLocks/>
                    </p:cNvSpPr>
                    <p:nvPr/>
                  </p:nvSpPr>
                  <p:spPr bwMode="auto">
                    <a:xfrm>
                      <a:off x="5978526" y="4312285"/>
                      <a:ext cx="103188" cy="103188"/>
                    </a:xfrm>
                    <a:custGeom>
                      <a:avLst/>
                      <a:gdLst>
                        <a:gd name="T0" fmla="*/ 40 w 131"/>
                        <a:gd name="T1" fmla="*/ 85 h 130"/>
                        <a:gd name="T2" fmla="*/ 40 w 131"/>
                        <a:gd name="T3" fmla="*/ 85 h 130"/>
                        <a:gd name="T4" fmla="*/ 45 w 131"/>
                        <a:gd name="T5" fmla="*/ 87 h 130"/>
                        <a:gd name="T6" fmla="*/ 66 w 131"/>
                        <a:gd name="T7" fmla="*/ 87 h 130"/>
                        <a:gd name="T8" fmla="*/ 108 w 131"/>
                        <a:gd name="T9" fmla="*/ 130 h 130"/>
                        <a:gd name="T10" fmla="*/ 131 w 131"/>
                        <a:gd name="T11" fmla="*/ 111 h 130"/>
                        <a:gd name="T12" fmla="*/ 86 w 131"/>
                        <a:gd name="T13" fmla="*/ 66 h 130"/>
                        <a:gd name="T14" fmla="*/ 86 w 131"/>
                        <a:gd name="T15" fmla="*/ 45 h 130"/>
                        <a:gd name="T16" fmla="*/ 86 w 131"/>
                        <a:gd name="T17" fmla="*/ 45 h 130"/>
                        <a:gd name="T18" fmla="*/ 85 w 131"/>
                        <a:gd name="T19" fmla="*/ 41 h 130"/>
                        <a:gd name="T20" fmla="*/ 46 w 131"/>
                        <a:gd name="T21" fmla="*/ 3 h 130"/>
                        <a:gd name="T22" fmla="*/ 46 w 131"/>
                        <a:gd name="T23" fmla="*/ 3 h 130"/>
                        <a:gd name="T24" fmla="*/ 45 w 131"/>
                        <a:gd name="T25" fmla="*/ 2 h 130"/>
                        <a:gd name="T26" fmla="*/ 42 w 131"/>
                        <a:gd name="T27" fmla="*/ 0 h 130"/>
                        <a:gd name="T28" fmla="*/ 40 w 131"/>
                        <a:gd name="T29" fmla="*/ 2 h 130"/>
                        <a:gd name="T30" fmla="*/ 39 w 131"/>
                        <a:gd name="T31" fmla="*/ 3 h 130"/>
                        <a:gd name="T32" fmla="*/ 2 w 131"/>
                        <a:gd name="T33" fmla="*/ 39 h 130"/>
                        <a:gd name="T34" fmla="*/ 2 w 131"/>
                        <a:gd name="T35" fmla="*/ 39 h 130"/>
                        <a:gd name="T36" fmla="*/ 2 w 131"/>
                        <a:gd name="T37" fmla="*/ 41 h 130"/>
                        <a:gd name="T38" fmla="*/ 0 w 131"/>
                        <a:gd name="T39" fmla="*/ 43 h 130"/>
                        <a:gd name="T40" fmla="*/ 2 w 131"/>
                        <a:gd name="T41" fmla="*/ 45 h 130"/>
                        <a:gd name="T42" fmla="*/ 2 w 131"/>
                        <a:gd name="T43" fmla="*/ 46 h 130"/>
                        <a:gd name="T44" fmla="*/ 40 w 131"/>
                        <a:gd name="T45" fmla="*/ 8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130">
                          <a:moveTo>
                            <a:pt x="40" y="85"/>
                          </a:moveTo>
                          <a:lnTo>
                            <a:pt x="40" y="85"/>
                          </a:lnTo>
                          <a:lnTo>
                            <a:pt x="45" y="87"/>
                          </a:lnTo>
                          <a:lnTo>
                            <a:pt x="66" y="87"/>
                          </a:lnTo>
                          <a:lnTo>
                            <a:pt x="108" y="130"/>
                          </a:lnTo>
                          <a:lnTo>
                            <a:pt x="131" y="111"/>
                          </a:lnTo>
                          <a:lnTo>
                            <a:pt x="86" y="66"/>
                          </a:lnTo>
                          <a:lnTo>
                            <a:pt x="86" y="45"/>
                          </a:lnTo>
                          <a:lnTo>
                            <a:pt x="86" y="45"/>
                          </a:lnTo>
                          <a:lnTo>
                            <a:pt x="85" y="41"/>
                          </a:lnTo>
                          <a:lnTo>
                            <a:pt x="46" y="3"/>
                          </a:lnTo>
                          <a:lnTo>
                            <a:pt x="46" y="3"/>
                          </a:lnTo>
                          <a:lnTo>
                            <a:pt x="45" y="2"/>
                          </a:lnTo>
                          <a:lnTo>
                            <a:pt x="42" y="0"/>
                          </a:lnTo>
                          <a:lnTo>
                            <a:pt x="40" y="2"/>
                          </a:lnTo>
                          <a:lnTo>
                            <a:pt x="39" y="3"/>
                          </a:lnTo>
                          <a:lnTo>
                            <a:pt x="2" y="39"/>
                          </a:lnTo>
                          <a:lnTo>
                            <a:pt x="2" y="39"/>
                          </a:lnTo>
                          <a:lnTo>
                            <a:pt x="2" y="41"/>
                          </a:lnTo>
                          <a:lnTo>
                            <a:pt x="0" y="43"/>
                          </a:lnTo>
                          <a:lnTo>
                            <a:pt x="2" y="45"/>
                          </a:lnTo>
                          <a:lnTo>
                            <a:pt x="2" y="46"/>
                          </a:lnTo>
                          <a:lnTo>
                            <a:pt x="40" y="8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01" name="Freeform 214">
                      <a:extLst>
                        <a:ext uri="{FF2B5EF4-FFF2-40B4-BE49-F238E27FC236}">
                          <a16:creationId xmlns:a16="http://schemas.microsoft.com/office/drawing/2014/main" id="{4DD93041-613A-A2BC-A566-7482AFB98D04}"/>
                        </a:ext>
                      </a:extLst>
                    </p:cNvPr>
                    <p:cNvSpPr>
                      <a:spLocks noEditPoints="1"/>
                    </p:cNvSpPr>
                    <p:nvPr/>
                  </p:nvSpPr>
                  <p:spPr bwMode="auto">
                    <a:xfrm>
                      <a:off x="6108701" y="4439285"/>
                      <a:ext cx="115888" cy="119063"/>
                    </a:xfrm>
                    <a:custGeom>
                      <a:avLst/>
                      <a:gdLst>
                        <a:gd name="T0" fmla="*/ 57 w 147"/>
                        <a:gd name="T1" fmla="*/ 0 h 152"/>
                        <a:gd name="T2" fmla="*/ 0 w 147"/>
                        <a:gd name="T3" fmla="*/ 69 h 152"/>
                        <a:gd name="T4" fmla="*/ 73 w 147"/>
                        <a:gd name="T5" fmla="*/ 140 h 152"/>
                        <a:gd name="T6" fmla="*/ 73 w 147"/>
                        <a:gd name="T7" fmla="*/ 140 h 152"/>
                        <a:gd name="T8" fmla="*/ 79 w 147"/>
                        <a:gd name="T9" fmla="*/ 145 h 152"/>
                        <a:gd name="T10" fmla="*/ 86 w 147"/>
                        <a:gd name="T11" fmla="*/ 149 h 152"/>
                        <a:gd name="T12" fmla="*/ 94 w 147"/>
                        <a:gd name="T13" fmla="*/ 152 h 152"/>
                        <a:gd name="T14" fmla="*/ 104 w 147"/>
                        <a:gd name="T15" fmla="*/ 152 h 152"/>
                        <a:gd name="T16" fmla="*/ 112 w 147"/>
                        <a:gd name="T17" fmla="*/ 152 h 152"/>
                        <a:gd name="T18" fmla="*/ 120 w 147"/>
                        <a:gd name="T19" fmla="*/ 149 h 152"/>
                        <a:gd name="T20" fmla="*/ 128 w 147"/>
                        <a:gd name="T21" fmla="*/ 145 h 152"/>
                        <a:gd name="T22" fmla="*/ 135 w 147"/>
                        <a:gd name="T23" fmla="*/ 140 h 152"/>
                        <a:gd name="T24" fmla="*/ 135 w 147"/>
                        <a:gd name="T25" fmla="*/ 140 h 152"/>
                        <a:gd name="T26" fmla="*/ 140 w 147"/>
                        <a:gd name="T27" fmla="*/ 133 h 152"/>
                        <a:gd name="T28" fmla="*/ 144 w 147"/>
                        <a:gd name="T29" fmla="*/ 125 h 152"/>
                        <a:gd name="T30" fmla="*/ 147 w 147"/>
                        <a:gd name="T31" fmla="*/ 117 h 152"/>
                        <a:gd name="T32" fmla="*/ 147 w 147"/>
                        <a:gd name="T33" fmla="*/ 109 h 152"/>
                        <a:gd name="T34" fmla="*/ 147 w 147"/>
                        <a:gd name="T35" fmla="*/ 101 h 152"/>
                        <a:gd name="T36" fmla="*/ 144 w 147"/>
                        <a:gd name="T37" fmla="*/ 91 h 152"/>
                        <a:gd name="T38" fmla="*/ 140 w 147"/>
                        <a:gd name="T39" fmla="*/ 85 h 152"/>
                        <a:gd name="T40" fmla="*/ 135 w 147"/>
                        <a:gd name="T41" fmla="*/ 78 h 152"/>
                        <a:gd name="T42" fmla="*/ 57 w 147"/>
                        <a:gd name="T43" fmla="*/ 0 h 152"/>
                        <a:gd name="T44" fmla="*/ 100 w 147"/>
                        <a:gd name="T45" fmla="*/ 105 h 152"/>
                        <a:gd name="T46" fmla="*/ 100 w 147"/>
                        <a:gd name="T47" fmla="*/ 105 h 152"/>
                        <a:gd name="T48" fmla="*/ 97 w 147"/>
                        <a:gd name="T49" fmla="*/ 106 h 152"/>
                        <a:gd name="T50" fmla="*/ 96 w 147"/>
                        <a:gd name="T51" fmla="*/ 106 h 152"/>
                        <a:gd name="T52" fmla="*/ 96 w 147"/>
                        <a:gd name="T53" fmla="*/ 106 h 152"/>
                        <a:gd name="T54" fmla="*/ 93 w 147"/>
                        <a:gd name="T55" fmla="*/ 106 h 152"/>
                        <a:gd name="T56" fmla="*/ 92 w 147"/>
                        <a:gd name="T57" fmla="*/ 105 h 152"/>
                        <a:gd name="T58" fmla="*/ 50 w 147"/>
                        <a:gd name="T59" fmla="*/ 63 h 152"/>
                        <a:gd name="T60" fmla="*/ 50 w 147"/>
                        <a:gd name="T61" fmla="*/ 63 h 152"/>
                        <a:gd name="T62" fmla="*/ 49 w 147"/>
                        <a:gd name="T63" fmla="*/ 62 h 152"/>
                        <a:gd name="T64" fmla="*/ 49 w 147"/>
                        <a:gd name="T65" fmla="*/ 59 h 152"/>
                        <a:gd name="T66" fmla="*/ 49 w 147"/>
                        <a:gd name="T67" fmla="*/ 58 h 152"/>
                        <a:gd name="T68" fmla="*/ 50 w 147"/>
                        <a:gd name="T69" fmla="*/ 55 h 152"/>
                        <a:gd name="T70" fmla="*/ 50 w 147"/>
                        <a:gd name="T71" fmla="*/ 55 h 152"/>
                        <a:gd name="T72" fmla="*/ 53 w 147"/>
                        <a:gd name="T73" fmla="*/ 55 h 152"/>
                        <a:gd name="T74" fmla="*/ 54 w 147"/>
                        <a:gd name="T75" fmla="*/ 54 h 152"/>
                        <a:gd name="T76" fmla="*/ 55 w 147"/>
                        <a:gd name="T77" fmla="*/ 55 h 152"/>
                        <a:gd name="T78" fmla="*/ 58 w 147"/>
                        <a:gd name="T79" fmla="*/ 55 h 152"/>
                        <a:gd name="T80" fmla="*/ 100 w 147"/>
                        <a:gd name="T81" fmla="*/ 97 h 152"/>
                        <a:gd name="T82" fmla="*/ 100 w 147"/>
                        <a:gd name="T83" fmla="*/ 97 h 152"/>
                        <a:gd name="T84" fmla="*/ 100 w 147"/>
                        <a:gd name="T85" fmla="*/ 100 h 152"/>
                        <a:gd name="T86" fmla="*/ 101 w 147"/>
                        <a:gd name="T87" fmla="*/ 101 h 152"/>
                        <a:gd name="T88" fmla="*/ 100 w 147"/>
                        <a:gd name="T89" fmla="*/ 102 h 152"/>
                        <a:gd name="T90" fmla="*/ 100 w 147"/>
                        <a:gd name="T91" fmla="*/ 105 h 152"/>
                        <a:gd name="T92" fmla="*/ 100 w 147"/>
                        <a:gd name="T93" fmla="*/ 10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7" h="152">
                          <a:moveTo>
                            <a:pt x="57" y="0"/>
                          </a:moveTo>
                          <a:lnTo>
                            <a:pt x="0" y="69"/>
                          </a:lnTo>
                          <a:lnTo>
                            <a:pt x="73" y="140"/>
                          </a:lnTo>
                          <a:lnTo>
                            <a:pt x="73" y="140"/>
                          </a:lnTo>
                          <a:lnTo>
                            <a:pt x="79" y="145"/>
                          </a:lnTo>
                          <a:lnTo>
                            <a:pt x="86" y="149"/>
                          </a:lnTo>
                          <a:lnTo>
                            <a:pt x="94" y="152"/>
                          </a:lnTo>
                          <a:lnTo>
                            <a:pt x="104" y="152"/>
                          </a:lnTo>
                          <a:lnTo>
                            <a:pt x="112" y="152"/>
                          </a:lnTo>
                          <a:lnTo>
                            <a:pt x="120" y="149"/>
                          </a:lnTo>
                          <a:lnTo>
                            <a:pt x="128" y="145"/>
                          </a:lnTo>
                          <a:lnTo>
                            <a:pt x="135" y="140"/>
                          </a:lnTo>
                          <a:lnTo>
                            <a:pt x="135" y="140"/>
                          </a:lnTo>
                          <a:lnTo>
                            <a:pt x="140" y="133"/>
                          </a:lnTo>
                          <a:lnTo>
                            <a:pt x="144" y="125"/>
                          </a:lnTo>
                          <a:lnTo>
                            <a:pt x="147" y="117"/>
                          </a:lnTo>
                          <a:lnTo>
                            <a:pt x="147" y="109"/>
                          </a:lnTo>
                          <a:lnTo>
                            <a:pt x="147" y="101"/>
                          </a:lnTo>
                          <a:lnTo>
                            <a:pt x="144" y="91"/>
                          </a:lnTo>
                          <a:lnTo>
                            <a:pt x="140" y="85"/>
                          </a:lnTo>
                          <a:lnTo>
                            <a:pt x="135" y="78"/>
                          </a:lnTo>
                          <a:lnTo>
                            <a:pt x="57" y="0"/>
                          </a:lnTo>
                          <a:close/>
                          <a:moveTo>
                            <a:pt x="100" y="105"/>
                          </a:moveTo>
                          <a:lnTo>
                            <a:pt x="100" y="105"/>
                          </a:lnTo>
                          <a:lnTo>
                            <a:pt x="97" y="106"/>
                          </a:lnTo>
                          <a:lnTo>
                            <a:pt x="96" y="106"/>
                          </a:lnTo>
                          <a:lnTo>
                            <a:pt x="96" y="106"/>
                          </a:lnTo>
                          <a:lnTo>
                            <a:pt x="93" y="106"/>
                          </a:lnTo>
                          <a:lnTo>
                            <a:pt x="92" y="105"/>
                          </a:lnTo>
                          <a:lnTo>
                            <a:pt x="50" y="63"/>
                          </a:lnTo>
                          <a:lnTo>
                            <a:pt x="50" y="63"/>
                          </a:lnTo>
                          <a:lnTo>
                            <a:pt x="49" y="62"/>
                          </a:lnTo>
                          <a:lnTo>
                            <a:pt x="49" y="59"/>
                          </a:lnTo>
                          <a:lnTo>
                            <a:pt x="49" y="58"/>
                          </a:lnTo>
                          <a:lnTo>
                            <a:pt x="50" y="55"/>
                          </a:lnTo>
                          <a:lnTo>
                            <a:pt x="50" y="55"/>
                          </a:lnTo>
                          <a:lnTo>
                            <a:pt x="53" y="55"/>
                          </a:lnTo>
                          <a:lnTo>
                            <a:pt x="54" y="54"/>
                          </a:lnTo>
                          <a:lnTo>
                            <a:pt x="55" y="55"/>
                          </a:lnTo>
                          <a:lnTo>
                            <a:pt x="58" y="55"/>
                          </a:lnTo>
                          <a:lnTo>
                            <a:pt x="100" y="97"/>
                          </a:lnTo>
                          <a:lnTo>
                            <a:pt x="100" y="97"/>
                          </a:lnTo>
                          <a:lnTo>
                            <a:pt x="100" y="100"/>
                          </a:lnTo>
                          <a:lnTo>
                            <a:pt x="101" y="101"/>
                          </a:lnTo>
                          <a:lnTo>
                            <a:pt x="100" y="102"/>
                          </a:lnTo>
                          <a:lnTo>
                            <a:pt x="100" y="105"/>
                          </a:lnTo>
                          <a:lnTo>
                            <a:pt x="100" y="10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04" name="Freeform 215">
                      <a:extLst>
                        <a:ext uri="{FF2B5EF4-FFF2-40B4-BE49-F238E27FC236}">
                          <a16:creationId xmlns:a16="http://schemas.microsoft.com/office/drawing/2014/main" id="{4981EE61-C21A-9E74-69F4-E3F302A93191}"/>
                        </a:ext>
                      </a:extLst>
                    </p:cNvPr>
                    <p:cNvSpPr>
                      <a:spLocks noEditPoints="1"/>
                    </p:cNvSpPr>
                    <p:nvPr/>
                  </p:nvSpPr>
                  <p:spPr bwMode="auto">
                    <a:xfrm>
                      <a:off x="5978526" y="4312285"/>
                      <a:ext cx="246063" cy="246063"/>
                    </a:xfrm>
                    <a:custGeom>
                      <a:avLst/>
                      <a:gdLst>
                        <a:gd name="T0" fmla="*/ 270 w 311"/>
                        <a:gd name="T1" fmla="*/ 84 h 311"/>
                        <a:gd name="T2" fmla="*/ 269 w 311"/>
                        <a:gd name="T3" fmla="*/ 85 h 311"/>
                        <a:gd name="T4" fmla="*/ 265 w 311"/>
                        <a:gd name="T5" fmla="*/ 85 h 311"/>
                        <a:gd name="T6" fmla="*/ 227 w 311"/>
                        <a:gd name="T7" fmla="*/ 49 h 311"/>
                        <a:gd name="T8" fmla="*/ 227 w 311"/>
                        <a:gd name="T9" fmla="*/ 48 h 311"/>
                        <a:gd name="T10" fmla="*/ 227 w 311"/>
                        <a:gd name="T11" fmla="*/ 43 h 311"/>
                        <a:gd name="T12" fmla="*/ 264 w 311"/>
                        <a:gd name="T13" fmla="*/ 6 h 311"/>
                        <a:gd name="T14" fmla="*/ 251 w 311"/>
                        <a:gd name="T15" fmla="*/ 2 h 311"/>
                        <a:gd name="T16" fmla="*/ 238 w 311"/>
                        <a:gd name="T17" fmla="*/ 0 h 311"/>
                        <a:gd name="T18" fmla="*/ 210 w 311"/>
                        <a:gd name="T19" fmla="*/ 7 h 311"/>
                        <a:gd name="T20" fmla="*/ 187 w 311"/>
                        <a:gd name="T21" fmla="*/ 22 h 311"/>
                        <a:gd name="T22" fmla="*/ 172 w 311"/>
                        <a:gd name="T23" fmla="*/ 45 h 311"/>
                        <a:gd name="T24" fmla="*/ 165 w 311"/>
                        <a:gd name="T25" fmla="*/ 73 h 311"/>
                        <a:gd name="T26" fmla="*/ 167 w 311"/>
                        <a:gd name="T27" fmla="*/ 84 h 311"/>
                        <a:gd name="T28" fmla="*/ 22 w 311"/>
                        <a:gd name="T29" fmla="*/ 212 h 311"/>
                        <a:gd name="T30" fmla="*/ 14 w 311"/>
                        <a:gd name="T31" fmla="*/ 220 h 311"/>
                        <a:gd name="T32" fmla="*/ 3 w 311"/>
                        <a:gd name="T33" fmla="*/ 240 h 311"/>
                        <a:gd name="T34" fmla="*/ 2 w 311"/>
                        <a:gd name="T35" fmla="*/ 263 h 311"/>
                        <a:gd name="T36" fmla="*/ 8 w 311"/>
                        <a:gd name="T37" fmla="*/ 283 h 311"/>
                        <a:gd name="T38" fmla="*/ 15 w 311"/>
                        <a:gd name="T39" fmla="*/ 293 h 311"/>
                        <a:gd name="T40" fmla="*/ 24 w 311"/>
                        <a:gd name="T41" fmla="*/ 302 h 311"/>
                        <a:gd name="T42" fmla="*/ 46 w 311"/>
                        <a:gd name="T43" fmla="*/ 311 h 311"/>
                        <a:gd name="T44" fmla="*/ 69 w 311"/>
                        <a:gd name="T45" fmla="*/ 310 h 311"/>
                        <a:gd name="T46" fmla="*/ 90 w 311"/>
                        <a:gd name="T47" fmla="*/ 300 h 311"/>
                        <a:gd name="T48" fmla="*/ 219 w 311"/>
                        <a:gd name="T49" fmla="*/ 143 h 311"/>
                        <a:gd name="T50" fmla="*/ 229 w 311"/>
                        <a:gd name="T51" fmla="*/ 146 h 311"/>
                        <a:gd name="T52" fmla="*/ 238 w 311"/>
                        <a:gd name="T53" fmla="*/ 146 h 311"/>
                        <a:gd name="T54" fmla="*/ 266 w 311"/>
                        <a:gd name="T55" fmla="*/ 140 h 311"/>
                        <a:gd name="T56" fmla="*/ 289 w 311"/>
                        <a:gd name="T57" fmla="*/ 124 h 311"/>
                        <a:gd name="T58" fmla="*/ 305 w 311"/>
                        <a:gd name="T59" fmla="*/ 101 h 311"/>
                        <a:gd name="T60" fmla="*/ 311 w 311"/>
                        <a:gd name="T61" fmla="*/ 73 h 311"/>
                        <a:gd name="T62" fmla="*/ 309 w 311"/>
                        <a:gd name="T63" fmla="*/ 61 h 311"/>
                        <a:gd name="T64" fmla="*/ 307 w 311"/>
                        <a:gd name="T65" fmla="*/ 49 h 311"/>
                        <a:gd name="T66" fmla="*/ 62 w 311"/>
                        <a:gd name="T67" fmla="*/ 265 h 311"/>
                        <a:gd name="T68" fmla="*/ 51 w 311"/>
                        <a:gd name="T69" fmla="*/ 260 h 311"/>
                        <a:gd name="T70" fmla="*/ 47 w 311"/>
                        <a:gd name="T71" fmla="*/ 249 h 311"/>
                        <a:gd name="T72" fmla="*/ 49 w 311"/>
                        <a:gd name="T73" fmla="*/ 244 h 311"/>
                        <a:gd name="T74" fmla="*/ 57 w 311"/>
                        <a:gd name="T75" fmla="*/ 236 h 311"/>
                        <a:gd name="T76" fmla="*/ 62 w 311"/>
                        <a:gd name="T77" fmla="*/ 234 h 311"/>
                        <a:gd name="T78" fmla="*/ 74 w 311"/>
                        <a:gd name="T79" fmla="*/ 238 h 311"/>
                        <a:gd name="T80" fmla="*/ 78 w 311"/>
                        <a:gd name="T81" fmla="*/ 249 h 311"/>
                        <a:gd name="T82" fmla="*/ 77 w 311"/>
                        <a:gd name="T83" fmla="*/ 256 h 311"/>
                        <a:gd name="T84" fmla="*/ 69 w 311"/>
                        <a:gd name="T85" fmla="*/ 264 h 311"/>
                        <a:gd name="T86" fmla="*/ 62 w 311"/>
                        <a:gd name="T87" fmla="*/ 265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1" h="311">
                          <a:moveTo>
                            <a:pt x="307" y="49"/>
                          </a:moveTo>
                          <a:lnTo>
                            <a:pt x="270" y="84"/>
                          </a:lnTo>
                          <a:lnTo>
                            <a:pt x="270" y="84"/>
                          </a:lnTo>
                          <a:lnTo>
                            <a:pt x="269" y="85"/>
                          </a:lnTo>
                          <a:lnTo>
                            <a:pt x="268" y="85"/>
                          </a:lnTo>
                          <a:lnTo>
                            <a:pt x="265" y="85"/>
                          </a:lnTo>
                          <a:lnTo>
                            <a:pt x="264" y="84"/>
                          </a:lnTo>
                          <a:lnTo>
                            <a:pt x="227" y="49"/>
                          </a:lnTo>
                          <a:lnTo>
                            <a:pt x="227" y="49"/>
                          </a:lnTo>
                          <a:lnTo>
                            <a:pt x="227" y="48"/>
                          </a:lnTo>
                          <a:lnTo>
                            <a:pt x="226" y="45"/>
                          </a:lnTo>
                          <a:lnTo>
                            <a:pt x="227" y="43"/>
                          </a:lnTo>
                          <a:lnTo>
                            <a:pt x="227" y="41"/>
                          </a:lnTo>
                          <a:lnTo>
                            <a:pt x="264" y="6"/>
                          </a:lnTo>
                          <a:lnTo>
                            <a:pt x="264" y="6"/>
                          </a:lnTo>
                          <a:lnTo>
                            <a:pt x="251" y="2"/>
                          </a:lnTo>
                          <a:lnTo>
                            <a:pt x="238" y="0"/>
                          </a:lnTo>
                          <a:lnTo>
                            <a:pt x="238" y="0"/>
                          </a:lnTo>
                          <a:lnTo>
                            <a:pt x="225" y="3"/>
                          </a:lnTo>
                          <a:lnTo>
                            <a:pt x="210" y="7"/>
                          </a:lnTo>
                          <a:lnTo>
                            <a:pt x="198" y="14"/>
                          </a:lnTo>
                          <a:lnTo>
                            <a:pt x="187" y="22"/>
                          </a:lnTo>
                          <a:lnTo>
                            <a:pt x="179" y="33"/>
                          </a:lnTo>
                          <a:lnTo>
                            <a:pt x="172" y="45"/>
                          </a:lnTo>
                          <a:lnTo>
                            <a:pt x="168" y="58"/>
                          </a:lnTo>
                          <a:lnTo>
                            <a:pt x="165" y="73"/>
                          </a:lnTo>
                          <a:lnTo>
                            <a:pt x="165" y="73"/>
                          </a:lnTo>
                          <a:lnTo>
                            <a:pt x="167" y="84"/>
                          </a:lnTo>
                          <a:lnTo>
                            <a:pt x="170" y="93"/>
                          </a:lnTo>
                          <a:lnTo>
                            <a:pt x="22" y="212"/>
                          </a:lnTo>
                          <a:lnTo>
                            <a:pt x="22" y="212"/>
                          </a:lnTo>
                          <a:lnTo>
                            <a:pt x="14" y="220"/>
                          </a:lnTo>
                          <a:lnTo>
                            <a:pt x="7" y="229"/>
                          </a:lnTo>
                          <a:lnTo>
                            <a:pt x="3" y="240"/>
                          </a:lnTo>
                          <a:lnTo>
                            <a:pt x="0" y="250"/>
                          </a:lnTo>
                          <a:lnTo>
                            <a:pt x="2" y="263"/>
                          </a:lnTo>
                          <a:lnTo>
                            <a:pt x="3" y="273"/>
                          </a:lnTo>
                          <a:lnTo>
                            <a:pt x="8" y="283"/>
                          </a:lnTo>
                          <a:lnTo>
                            <a:pt x="15" y="293"/>
                          </a:lnTo>
                          <a:lnTo>
                            <a:pt x="15" y="293"/>
                          </a:lnTo>
                          <a:lnTo>
                            <a:pt x="15" y="293"/>
                          </a:lnTo>
                          <a:lnTo>
                            <a:pt x="24" y="302"/>
                          </a:lnTo>
                          <a:lnTo>
                            <a:pt x="34" y="307"/>
                          </a:lnTo>
                          <a:lnTo>
                            <a:pt x="46" y="311"/>
                          </a:lnTo>
                          <a:lnTo>
                            <a:pt x="57" y="311"/>
                          </a:lnTo>
                          <a:lnTo>
                            <a:pt x="69" y="310"/>
                          </a:lnTo>
                          <a:lnTo>
                            <a:pt x="79" y="307"/>
                          </a:lnTo>
                          <a:lnTo>
                            <a:pt x="90" y="300"/>
                          </a:lnTo>
                          <a:lnTo>
                            <a:pt x="100" y="291"/>
                          </a:lnTo>
                          <a:lnTo>
                            <a:pt x="219" y="143"/>
                          </a:lnTo>
                          <a:lnTo>
                            <a:pt x="219" y="143"/>
                          </a:lnTo>
                          <a:lnTo>
                            <a:pt x="229" y="146"/>
                          </a:lnTo>
                          <a:lnTo>
                            <a:pt x="238" y="146"/>
                          </a:lnTo>
                          <a:lnTo>
                            <a:pt x="238" y="146"/>
                          </a:lnTo>
                          <a:lnTo>
                            <a:pt x="253" y="144"/>
                          </a:lnTo>
                          <a:lnTo>
                            <a:pt x="266" y="140"/>
                          </a:lnTo>
                          <a:lnTo>
                            <a:pt x="280" y="134"/>
                          </a:lnTo>
                          <a:lnTo>
                            <a:pt x="289" y="124"/>
                          </a:lnTo>
                          <a:lnTo>
                            <a:pt x="299" y="115"/>
                          </a:lnTo>
                          <a:lnTo>
                            <a:pt x="305" y="101"/>
                          </a:lnTo>
                          <a:lnTo>
                            <a:pt x="309" y="88"/>
                          </a:lnTo>
                          <a:lnTo>
                            <a:pt x="311" y="73"/>
                          </a:lnTo>
                          <a:lnTo>
                            <a:pt x="311" y="73"/>
                          </a:lnTo>
                          <a:lnTo>
                            <a:pt x="309" y="61"/>
                          </a:lnTo>
                          <a:lnTo>
                            <a:pt x="307" y="49"/>
                          </a:lnTo>
                          <a:lnTo>
                            <a:pt x="307" y="49"/>
                          </a:lnTo>
                          <a:close/>
                          <a:moveTo>
                            <a:pt x="62" y="265"/>
                          </a:moveTo>
                          <a:lnTo>
                            <a:pt x="62" y="265"/>
                          </a:lnTo>
                          <a:lnTo>
                            <a:pt x="57" y="264"/>
                          </a:lnTo>
                          <a:lnTo>
                            <a:pt x="51" y="260"/>
                          </a:lnTo>
                          <a:lnTo>
                            <a:pt x="49" y="256"/>
                          </a:lnTo>
                          <a:lnTo>
                            <a:pt x="47" y="249"/>
                          </a:lnTo>
                          <a:lnTo>
                            <a:pt x="47" y="249"/>
                          </a:lnTo>
                          <a:lnTo>
                            <a:pt x="49" y="244"/>
                          </a:lnTo>
                          <a:lnTo>
                            <a:pt x="51" y="238"/>
                          </a:lnTo>
                          <a:lnTo>
                            <a:pt x="57" y="236"/>
                          </a:lnTo>
                          <a:lnTo>
                            <a:pt x="62" y="234"/>
                          </a:lnTo>
                          <a:lnTo>
                            <a:pt x="62" y="234"/>
                          </a:lnTo>
                          <a:lnTo>
                            <a:pt x="69" y="236"/>
                          </a:lnTo>
                          <a:lnTo>
                            <a:pt x="74" y="238"/>
                          </a:lnTo>
                          <a:lnTo>
                            <a:pt x="77" y="244"/>
                          </a:lnTo>
                          <a:lnTo>
                            <a:pt x="78" y="249"/>
                          </a:lnTo>
                          <a:lnTo>
                            <a:pt x="78" y="249"/>
                          </a:lnTo>
                          <a:lnTo>
                            <a:pt x="77" y="256"/>
                          </a:lnTo>
                          <a:lnTo>
                            <a:pt x="74" y="260"/>
                          </a:lnTo>
                          <a:lnTo>
                            <a:pt x="69" y="264"/>
                          </a:lnTo>
                          <a:lnTo>
                            <a:pt x="62" y="265"/>
                          </a:lnTo>
                          <a:lnTo>
                            <a:pt x="62"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211" name="Group 210">
                  <a:extLst>
                    <a:ext uri="{FF2B5EF4-FFF2-40B4-BE49-F238E27FC236}">
                      <a16:creationId xmlns:a16="http://schemas.microsoft.com/office/drawing/2014/main" id="{6B57F2C9-C2FD-BA8D-D6CE-C930A95FB102}"/>
                    </a:ext>
                  </a:extLst>
                </p:cNvPr>
                <p:cNvGrpSpPr/>
                <p:nvPr/>
              </p:nvGrpSpPr>
              <p:grpSpPr>
                <a:xfrm>
                  <a:off x="8732534" y="4909142"/>
                  <a:ext cx="1051652" cy="947855"/>
                  <a:chOff x="8488908" y="2697407"/>
                  <a:chExt cx="1109226" cy="1054661"/>
                </a:xfrm>
              </p:grpSpPr>
              <p:sp>
                <p:nvSpPr>
                  <p:cNvPr id="352" name="TextBox 351">
                    <a:extLst>
                      <a:ext uri="{FF2B5EF4-FFF2-40B4-BE49-F238E27FC236}">
                        <a16:creationId xmlns:a16="http://schemas.microsoft.com/office/drawing/2014/main" id="{8214F561-D198-0D84-BF82-B3D2C57FB2D8}"/>
                      </a:ext>
                    </a:extLst>
                  </p:cNvPr>
                  <p:cNvSpPr txBox="1"/>
                  <p:nvPr/>
                </p:nvSpPr>
                <p:spPr>
                  <a:xfrm>
                    <a:off x="8488908" y="3341119"/>
                    <a:ext cx="1109226" cy="410949"/>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Health IT Industry</a:t>
                    </a:r>
                  </a:p>
                </p:txBody>
              </p:sp>
              <p:grpSp>
                <p:nvGrpSpPr>
                  <p:cNvPr id="353" name="Group 352">
                    <a:extLst>
                      <a:ext uri="{FF2B5EF4-FFF2-40B4-BE49-F238E27FC236}">
                        <a16:creationId xmlns:a16="http://schemas.microsoft.com/office/drawing/2014/main" id="{CD736C6D-3D13-29A4-B5F2-28D5363BB2E9}"/>
                      </a:ext>
                    </a:extLst>
                  </p:cNvPr>
                  <p:cNvGrpSpPr/>
                  <p:nvPr/>
                </p:nvGrpSpPr>
                <p:grpSpPr>
                  <a:xfrm>
                    <a:off x="8721458" y="2697407"/>
                    <a:ext cx="633151" cy="631386"/>
                    <a:chOff x="8512125" y="3341406"/>
                    <a:chExt cx="554093" cy="552548"/>
                  </a:xfrm>
                </p:grpSpPr>
                <p:sp>
                  <p:nvSpPr>
                    <p:cNvPr id="366" name="Freeform 365">
                      <a:extLst>
                        <a:ext uri="{FF2B5EF4-FFF2-40B4-BE49-F238E27FC236}">
                          <a16:creationId xmlns:a16="http://schemas.microsoft.com/office/drawing/2014/main" id="{EF47798D-179B-3DCC-6740-3C1FDA119C2D}"/>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5">
                        <a:lumMod val="75000"/>
                        <a:lumOff val="2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7" name="Freeform 366">
                      <a:extLst>
                        <a:ext uri="{FF2B5EF4-FFF2-40B4-BE49-F238E27FC236}">
                          <a16:creationId xmlns:a16="http://schemas.microsoft.com/office/drawing/2014/main" id="{6E9F1E8D-C0C1-788E-01CB-00EC3E8F0FC5}"/>
                        </a:ext>
                      </a:extLst>
                    </p:cNvPr>
                    <p:cNvSpPr/>
                    <p:nvPr/>
                  </p:nvSpPr>
                  <p:spPr>
                    <a:xfrm rot="10800000">
                      <a:off x="8572498" y="3396325"/>
                      <a:ext cx="436516" cy="435463"/>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tx1"/>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363" name="Freeform 77">
                    <a:extLst>
                      <a:ext uri="{FF2B5EF4-FFF2-40B4-BE49-F238E27FC236}">
                        <a16:creationId xmlns:a16="http://schemas.microsoft.com/office/drawing/2014/main" id="{7FBCA669-3B7B-E5D9-8227-7543547B4266}"/>
                      </a:ext>
                    </a:extLst>
                  </p:cNvPr>
                  <p:cNvSpPr>
                    <a:spLocks noEditPoints="1"/>
                  </p:cNvSpPr>
                  <p:nvPr/>
                </p:nvSpPr>
                <p:spPr bwMode="auto">
                  <a:xfrm>
                    <a:off x="8858738" y="2913229"/>
                    <a:ext cx="358590" cy="204183"/>
                  </a:xfrm>
                  <a:custGeom>
                    <a:avLst/>
                    <a:gdLst>
                      <a:gd name="T0" fmla="*/ 211 w 244"/>
                      <a:gd name="T1" fmla="*/ 49 h 142"/>
                      <a:gd name="T2" fmla="*/ 164 w 244"/>
                      <a:gd name="T3" fmla="*/ 110 h 142"/>
                      <a:gd name="T4" fmla="*/ 153 w 244"/>
                      <a:gd name="T5" fmla="*/ 109 h 142"/>
                      <a:gd name="T6" fmla="*/ 104 w 244"/>
                      <a:gd name="T7" fmla="*/ 17 h 142"/>
                      <a:gd name="T8" fmla="*/ 70 w 244"/>
                      <a:gd name="T9" fmla="*/ 17 h 142"/>
                      <a:gd name="T10" fmla="*/ 28 w 244"/>
                      <a:gd name="T11" fmla="*/ 49 h 142"/>
                      <a:gd name="T12" fmla="*/ 0 w 244"/>
                      <a:gd name="T13" fmla="*/ 61 h 142"/>
                      <a:gd name="T14" fmla="*/ 17 w 244"/>
                      <a:gd name="T15" fmla="*/ 78 h 142"/>
                      <a:gd name="T16" fmla="*/ 33 w 244"/>
                      <a:gd name="T17" fmla="*/ 57 h 142"/>
                      <a:gd name="T18" fmla="*/ 87 w 244"/>
                      <a:gd name="T19" fmla="*/ 34 h 142"/>
                      <a:gd name="T20" fmla="*/ 92 w 244"/>
                      <a:gd name="T21" fmla="*/ 33 h 142"/>
                      <a:gd name="T22" fmla="*/ 140 w 244"/>
                      <a:gd name="T23" fmla="*/ 125 h 142"/>
                      <a:gd name="T24" fmla="*/ 174 w 244"/>
                      <a:gd name="T25" fmla="*/ 125 h 142"/>
                      <a:gd name="T26" fmla="*/ 220 w 244"/>
                      <a:gd name="T27" fmla="*/ 64 h 142"/>
                      <a:gd name="T28" fmla="*/ 228 w 244"/>
                      <a:gd name="T29" fmla="*/ 66 h 142"/>
                      <a:gd name="T30" fmla="*/ 228 w 244"/>
                      <a:gd name="T31" fmla="*/ 32 h 142"/>
                      <a:gd name="T32" fmla="*/ 10 w 244"/>
                      <a:gd name="T33" fmla="*/ 61 h 142"/>
                      <a:gd name="T34" fmla="*/ 17 w 244"/>
                      <a:gd name="T35" fmla="*/ 55 h 142"/>
                      <a:gd name="T36" fmla="*/ 23 w 244"/>
                      <a:gd name="T37" fmla="*/ 58 h 142"/>
                      <a:gd name="T38" fmla="*/ 24 w 244"/>
                      <a:gd name="T39" fmla="*/ 61 h 142"/>
                      <a:gd name="T40" fmla="*/ 87 w 244"/>
                      <a:gd name="T41" fmla="*/ 24 h 142"/>
                      <a:gd name="T42" fmla="*/ 82 w 244"/>
                      <a:gd name="T43" fmla="*/ 12 h 142"/>
                      <a:gd name="T44" fmla="*/ 94 w 244"/>
                      <a:gd name="T45" fmla="*/ 17 h 142"/>
                      <a:gd name="T46" fmla="*/ 91 w 244"/>
                      <a:gd name="T47" fmla="*/ 23 h 142"/>
                      <a:gd name="T48" fmla="*/ 87 w 244"/>
                      <a:gd name="T49" fmla="*/ 24 h 142"/>
                      <a:gd name="T50" fmla="*/ 150 w 244"/>
                      <a:gd name="T51" fmla="*/ 125 h 142"/>
                      <a:gd name="T52" fmla="*/ 157 w 244"/>
                      <a:gd name="T53" fmla="*/ 118 h 142"/>
                      <a:gd name="T54" fmla="*/ 162 w 244"/>
                      <a:gd name="T55" fmla="*/ 120 h 142"/>
                      <a:gd name="T56" fmla="*/ 164 w 244"/>
                      <a:gd name="T57" fmla="*/ 125 h 142"/>
                      <a:gd name="T58" fmla="*/ 228 w 244"/>
                      <a:gd name="T59" fmla="*/ 56 h 142"/>
                      <a:gd name="T60" fmla="*/ 223 w 244"/>
                      <a:gd name="T61" fmla="*/ 44 h 142"/>
                      <a:gd name="T62" fmla="*/ 234 w 244"/>
                      <a:gd name="T63" fmla="*/ 4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4" h="142">
                        <a:moveTo>
                          <a:pt x="228" y="32"/>
                        </a:moveTo>
                        <a:cubicBezTo>
                          <a:pt x="218" y="32"/>
                          <a:pt x="211" y="39"/>
                          <a:pt x="211" y="49"/>
                        </a:cubicBezTo>
                        <a:cubicBezTo>
                          <a:pt x="211" y="52"/>
                          <a:pt x="211" y="55"/>
                          <a:pt x="213" y="57"/>
                        </a:cubicBezTo>
                        <a:cubicBezTo>
                          <a:pt x="164" y="110"/>
                          <a:pt x="164" y="110"/>
                          <a:pt x="164" y="110"/>
                        </a:cubicBezTo>
                        <a:cubicBezTo>
                          <a:pt x="162" y="109"/>
                          <a:pt x="160" y="108"/>
                          <a:pt x="157" y="108"/>
                        </a:cubicBezTo>
                        <a:cubicBezTo>
                          <a:pt x="156" y="108"/>
                          <a:pt x="154" y="109"/>
                          <a:pt x="153" y="109"/>
                        </a:cubicBezTo>
                        <a:cubicBezTo>
                          <a:pt x="100" y="28"/>
                          <a:pt x="100" y="28"/>
                          <a:pt x="100" y="28"/>
                        </a:cubicBezTo>
                        <a:cubicBezTo>
                          <a:pt x="102" y="25"/>
                          <a:pt x="104" y="21"/>
                          <a:pt x="104" y="17"/>
                        </a:cubicBezTo>
                        <a:cubicBezTo>
                          <a:pt x="104" y="7"/>
                          <a:pt x="96" y="0"/>
                          <a:pt x="87" y="0"/>
                        </a:cubicBezTo>
                        <a:cubicBezTo>
                          <a:pt x="78" y="0"/>
                          <a:pt x="70" y="7"/>
                          <a:pt x="70" y="17"/>
                        </a:cubicBezTo>
                        <a:cubicBezTo>
                          <a:pt x="70" y="18"/>
                          <a:pt x="70" y="20"/>
                          <a:pt x="71" y="21"/>
                        </a:cubicBezTo>
                        <a:cubicBezTo>
                          <a:pt x="28" y="49"/>
                          <a:pt x="28" y="49"/>
                          <a:pt x="28" y="49"/>
                        </a:cubicBezTo>
                        <a:cubicBezTo>
                          <a:pt x="25" y="46"/>
                          <a:pt x="21" y="44"/>
                          <a:pt x="17" y="44"/>
                        </a:cubicBezTo>
                        <a:cubicBezTo>
                          <a:pt x="7" y="44"/>
                          <a:pt x="0" y="52"/>
                          <a:pt x="0" y="61"/>
                        </a:cubicBezTo>
                        <a:cubicBezTo>
                          <a:pt x="0" y="71"/>
                          <a:pt x="7" y="78"/>
                          <a:pt x="17" y="78"/>
                        </a:cubicBezTo>
                        <a:cubicBezTo>
                          <a:pt x="17" y="78"/>
                          <a:pt x="17" y="78"/>
                          <a:pt x="17" y="78"/>
                        </a:cubicBezTo>
                        <a:cubicBezTo>
                          <a:pt x="26" y="78"/>
                          <a:pt x="34" y="71"/>
                          <a:pt x="34" y="61"/>
                        </a:cubicBezTo>
                        <a:cubicBezTo>
                          <a:pt x="34" y="60"/>
                          <a:pt x="33" y="58"/>
                          <a:pt x="33" y="57"/>
                        </a:cubicBezTo>
                        <a:cubicBezTo>
                          <a:pt x="76" y="30"/>
                          <a:pt x="76" y="30"/>
                          <a:pt x="76" y="30"/>
                        </a:cubicBezTo>
                        <a:cubicBezTo>
                          <a:pt x="79" y="32"/>
                          <a:pt x="83" y="34"/>
                          <a:pt x="87" y="34"/>
                        </a:cubicBezTo>
                        <a:cubicBezTo>
                          <a:pt x="87" y="34"/>
                          <a:pt x="87" y="34"/>
                          <a:pt x="87" y="34"/>
                        </a:cubicBezTo>
                        <a:cubicBezTo>
                          <a:pt x="89" y="34"/>
                          <a:pt x="90" y="33"/>
                          <a:pt x="92" y="33"/>
                        </a:cubicBezTo>
                        <a:cubicBezTo>
                          <a:pt x="144" y="115"/>
                          <a:pt x="144" y="115"/>
                          <a:pt x="144" y="115"/>
                        </a:cubicBezTo>
                        <a:cubicBezTo>
                          <a:pt x="142" y="117"/>
                          <a:pt x="140" y="121"/>
                          <a:pt x="140" y="125"/>
                        </a:cubicBezTo>
                        <a:cubicBezTo>
                          <a:pt x="140" y="135"/>
                          <a:pt x="148" y="142"/>
                          <a:pt x="157" y="142"/>
                        </a:cubicBezTo>
                        <a:cubicBezTo>
                          <a:pt x="167" y="142"/>
                          <a:pt x="174" y="135"/>
                          <a:pt x="174" y="125"/>
                        </a:cubicBezTo>
                        <a:cubicBezTo>
                          <a:pt x="174" y="122"/>
                          <a:pt x="173" y="119"/>
                          <a:pt x="172" y="117"/>
                        </a:cubicBezTo>
                        <a:cubicBezTo>
                          <a:pt x="220" y="64"/>
                          <a:pt x="220" y="64"/>
                          <a:pt x="220" y="64"/>
                        </a:cubicBezTo>
                        <a:cubicBezTo>
                          <a:pt x="223" y="65"/>
                          <a:pt x="225" y="66"/>
                          <a:pt x="228" y="66"/>
                        </a:cubicBezTo>
                        <a:cubicBezTo>
                          <a:pt x="228" y="66"/>
                          <a:pt x="228" y="66"/>
                          <a:pt x="228" y="66"/>
                        </a:cubicBezTo>
                        <a:cubicBezTo>
                          <a:pt x="237" y="66"/>
                          <a:pt x="244" y="58"/>
                          <a:pt x="244" y="49"/>
                        </a:cubicBezTo>
                        <a:cubicBezTo>
                          <a:pt x="244" y="39"/>
                          <a:pt x="237" y="32"/>
                          <a:pt x="228" y="32"/>
                        </a:cubicBezTo>
                        <a:close/>
                        <a:moveTo>
                          <a:pt x="17" y="68"/>
                        </a:moveTo>
                        <a:cubicBezTo>
                          <a:pt x="13" y="68"/>
                          <a:pt x="10" y="65"/>
                          <a:pt x="10" y="61"/>
                        </a:cubicBezTo>
                        <a:cubicBezTo>
                          <a:pt x="10" y="60"/>
                          <a:pt x="11" y="58"/>
                          <a:pt x="12" y="57"/>
                        </a:cubicBezTo>
                        <a:cubicBezTo>
                          <a:pt x="13" y="55"/>
                          <a:pt x="15" y="55"/>
                          <a:pt x="17" y="55"/>
                        </a:cubicBezTo>
                        <a:cubicBezTo>
                          <a:pt x="19" y="55"/>
                          <a:pt x="21" y="56"/>
                          <a:pt x="23" y="58"/>
                        </a:cubicBezTo>
                        <a:cubicBezTo>
                          <a:pt x="23" y="58"/>
                          <a:pt x="23" y="58"/>
                          <a:pt x="23" y="58"/>
                        </a:cubicBezTo>
                        <a:cubicBezTo>
                          <a:pt x="23" y="58"/>
                          <a:pt x="23" y="58"/>
                          <a:pt x="23" y="58"/>
                        </a:cubicBezTo>
                        <a:cubicBezTo>
                          <a:pt x="23" y="59"/>
                          <a:pt x="24" y="60"/>
                          <a:pt x="24" y="61"/>
                        </a:cubicBezTo>
                        <a:cubicBezTo>
                          <a:pt x="24" y="65"/>
                          <a:pt x="21" y="68"/>
                          <a:pt x="17" y="68"/>
                        </a:cubicBezTo>
                        <a:close/>
                        <a:moveTo>
                          <a:pt x="87" y="24"/>
                        </a:moveTo>
                        <a:cubicBezTo>
                          <a:pt x="83" y="24"/>
                          <a:pt x="80" y="21"/>
                          <a:pt x="80" y="17"/>
                        </a:cubicBezTo>
                        <a:cubicBezTo>
                          <a:pt x="80" y="15"/>
                          <a:pt x="81" y="13"/>
                          <a:pt x="82" y="12"/>
                        </a:cubicBezTo>
                        <a:cubicBezTo>
                          <a:pt x="83" y="11"/>
                          <a:pt x="85" y="10"/>
                          <a:pt x="87" y="10"/>
                        </a:cubicBezTo>
                        <a:cubicBezTo>
                          <a:pt x="91" y="10"/>
                          <a:pt x="94" y="13"/>
                          <a:pt x="94" y="17"/>
                        </a:cubicBezTo>
                        <a:cubicBezTo>
                          <a:pt x="94" y="19"/>
                          <a:pt x="93" y="21"/>
                          <a:pt x="91" y="23"/>
                        </a:cubicBezTo>
                        <a:cubicBezTo>
                          <a:pt x="91" y="23"/>
                          <a:pt x="91" y="23"/>
                          <a:pt x="91" y="23"/>
                        </a:cubicBezTo>
                        <a:cubicBezTo>
                          <a:pt x="91" y="23"/>
                          <a:pt x="91" y="23"/>
                          <a:pt x="91" y="23"/>
                        </a:cubicBezTo>
                        <a:cubicBezTo>
                          <a:pt x="90" y="23"/>
                          <a:pt x="88" y="24"/>
                          <a:pt x="87" y="24"/>
                        </a:cubicBezTo>
                        <a:close/>
                        <a:moveTo>
                          <a:pt x="157" y="132"/>
                        </a:moveTo>
                        <a:cubicBezTo>
                          <a:pt x="153" y="132"/>
                          <a:pt x="150" y="129"/>
                          <a:pt x="150" y="125"/>
                        </a:cubicBezTo>
                        <a:cubicBezTo>
                          <a:pt x="150" y="123"/>
                          <a:pt x="151" y="122"/>
                          <a:pt x="152" y="120"/>
                        </a:cubicBezTo>
                        <a:cubicBezTo>
                          <a:pt x="154" y="119"/>
                          <a:pt x="155" y="118"/>
                          <a:pt x="157" y="118"/>
                        </a:cubicBezTo>
                        <a:cubicBezTo>
                          <a:pt x="159" y="118"/>
                          <a:pt x="161" y="119"/>
                          <a:pt x="162" y="120"/>
                        </a:cubicBezTo>
                        <a:cubicBezTo>
                          <a:pt x="162" y="120"/>
                          <a:pt x="162" y="120"/>
                          <a:pt x="162" y="120"/>
                        </a:cubicBezTo>
                        <a:cubicBezTo>
                          <a:pt x="162" y="120"/>
                          <a:pt x="162" y="120"/>
                          <a:pt x="162" y="120"/>
                        </a:cubicBezTo>
                        <a:cubicBezTo>
                          <a:pt x="163" y="122"/>
                          <a:pt x="164" y="123"/>
                          <a:pt x="164" y="125"/>
                        </a:cubicBezTo>
                        <a:cubicBezTo>
                          <a:pt x="164" y="129"/>
                          <a:pt x="161" y="132"/>
                          <a:pt x="157" y="132"/>
                        </a:cubicBezTo>
                        <a:close/>
                        <a:moveTo>
                          <a:pt x="228" y="56"/>
                        </a:moveTo>
                        <a:cubicBezTo>
                          <a:pt x="224" y="56"/>
                          <a:pt x="221" y="52"/>
                          <a:pt x="221" y="49"/>
                        </a:cubicBezTo>
                        <a:cubicBezTo>
                          <a:pt x="221" y="47"/>
                          <a:pt x="221" y="45"/>
                          <a:pt x="223" y="44"/>
                        </a:cubicBezTo>
                        <a:cubicBezTo>
                          <a:pt x="224" y="42"/>
                          <a:pt x="226" y="42"/>
                          <a:pt x="228" y="42"/>
                        </a:cubicBezTo>
                        <a:cubicBezTo>
                          <a:pt x="231" y="42"/>
                          <a:pt x="234" y="45"/>
                          <a:pt x="234" y="49"/>
                        </a:cubicBezTo>
                        <a:cubicBezTo>
                          <a:pt x="234" y="52"/>
                          <a:pt x="231" y="56"/>
                          <a:pt x="228" y="5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5314" tIns="32657" rIns="65314" bIns="3265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228" name="Group 227">
                  <a:extLst>
                    <a:ext uri="{FF2B5EF4-FFF2-40B4-BE49-F238E27FC236}">
                      <a16:creationId xmlns:a16="http://schemas.microsoft.com/office/drawing/2014/main" id="{340897C4-2A8A-6639-1521-2E695F1A9B62}"/>
                    </a:ext>
                  </a:extLst>
                </p:cNvPr>
                <p:cNvGrpSpPr/>
                <p:nvPr/>
              </p:nvGrpSpPr>
              <p:grpSpPr>
                <a:xfrm>
                  <a:off x="7606967" y="5372790"/>
                  <a:ext cx="1504492" cy="957394"/>
                  <a:chOff x="7153052" y="4440233"/>
                  <a:chExt cx="1158388" cy="737149"/>
                </a:xfrm>
              </p:grpSpPr>
              <p:grpSp>
                <p:nvGrpSpPr>
                  <p:cNvPr id="290" name="Group 289">
                    <a:extLst>
                      <a:ext uri="{FF2B5EF4-FFF2-40B4-BE49-F238E27FC236}">
                        <a16:creationId xmlns:a16="http://schemas.microsoft.com/office/drawing/2014/main" id="{5E5D2B3E-939D-CF59-5DA8-CCBFFCEEACB8}"/>
                      </a:ext>
                    </a:extLst>
                  </p:cNvPr>
                  <p:cNvGrpSpPr/>
                  <p:nvPr/>
                </p:nvGrpSpPr>
                <p:grpSpPr>
                  <a:xfrm>
                    <a:off x="7153052" y="4440233"/>
                    <a:ext cx="1158388" cy="737149"/>
                    <a:chOff x="4829749" y="1726006"/>
                    <a:chExt cx="1586858" cy="1065273"/>
                  </a:xfrm>
                </p:grpSpPr>
                <p:sp>
                  <p:nvSpPr>
                    <p:cNvPr id="294" name="TextBox 293">
                      <a:extLst>
                        <a:ext uri="{FF2B5EF4-FFF2-40B4-BE49-F238E27FC236}">
                          <a16:creationId xmlns:a16="http://schemas.microsoft.com/office/drawing/2014/main" id="{DFFA155E-DEEF-5DC2-D2DA-116604B8FB85}"/>
                        </a:ext>
                      </a:extLst>
                    </p:cNvPr>
                    <p:cNvSpPr txBox="1"/>
                    <p:nvPr/>
                  </p:nvSpPr>
                  <p:spPr>
                    <a:xfrm>
                      <a:off x="4829749" y="2373003"/>
                      <a:ext cx="1586858" cy="41827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Academic Medical Centers</a:t>
                      </a:r>
                    </a:p>
                  </p:txBody>
                </p:sp>
                <p:grpSp>
                  <p:nvGrpSpPr>
                    <p:cNvPr id="295" name="Group 294">
                      <a:extLst>
                        <a:ext uri="{FF2B5EF4-FFF2-40B4-BE49-F238E27FC236}">
                          <a16:creationId xmlns:a16="http://schemas.microsoft.com/office/drawing/2014/main" id="{499026DB-7150-57FA-EC05-8DF251DA5609}"/>
                        </a:ext>
                      </a:extLst>
                    </p:cNvPr>
                    <p:cNvGrpSpPr/>
                    <p:nvPr/>
                  </p:nvGrpSpPr>
                  <p:grpSpPr>
                    <a:xfrm>
                      <a:off x="5297601" y="1726006"/>
                      <a:ext cx="633152" cy="631387"/>
                      <a:chOff x="8512125" y="3341406"/>
                      <a:chExt cx="554093" cy="552548"/>
                    </a:xfrm>
                  </p:grpSpPr>
                  <p:sp>
                    <p:nvSpPr>
                      <p:cNvPr id="296" name="Freeform 98">
                        <a:extLst>
                          <a:ext uri="{FF2B5EF4-FFF2-40B4-BE49-F238E27FC236}">
                            <a16:creationId xmlns:a16="http://schemas.microsoft.com/office/drawing/2014/main" id="{BCA75E3D-43A6-1235-09D2-C1C77C71F117}"/>
                          </a:ext>
                        </a:extLst>
                      </p:cNvPr>
                      <p:cNvSpPr/>
                      <p:nvPr/>
                    </p:nvSpPr>
                    <p:spPr>
                      <a:xfrm rot="10800000">
                        <a:off x="8536013"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rgbClr val="2E2925"/>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97" name="Freeform 97">
                        <a:extLst>
                          <a:ext uri="{FF2B5EF4-FFF2-40B4-BE49-F238E27FC236}">
                            <a16:creationId xmlns:a16="http://schemas.microsoft.com/office/drawing/2014/main" id="{BE0C68DA-96CA-41B4-35A0-24D93EE65ECA}"/>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rgbClr val="695E55"/>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291" name="Group 290">
                    <a:extLst>
                      <a:ext uri="{FF2B5EF4-FFF2-40B4-BE49-F238E27FC236}">
                        <a16:creationId xmlns:a16="http://schemas.microsoft.com/office/drawing/2014/main" id="{6DFD7F62-0ACE-685B-42FD-A9199D617435}"/>
                      </a:ext>
                    </a:extLst>
                  </p:cNvPr>
                  <p:cNvGrpSpPr/>
                  <p:nvPr/>
                </p:nvGrpSpPr>
                <p:grpSpPr>
                  <a:xfrm>
                    <a:off x="7628675" y="4578206"/>
                    <a:ext cx="193153" cy="182661"/>
                    <a:chOff x="4105482" y="4966664"/>
                    <a:chExt cx="174077" cy="190025"/>
                  </a:xfrm>
                  <a:solidFill>
                    <a:schemeClr val="bg1"/>
                  </a:solidFill>
                </p:grpSpPr>
                <p:sp>
                  <p:nvSpPr>
                    <p:cNvPr id="292" name="Freeform 166">
                      <a:extLst>
                        <a:ext uri="{FF2B5EF4-FFF2-40B4-BE49-F238E27FC236}">
                          <a16:creationId xmlns:a16="http://schemas.microsoft.com/office/drawing/2014/main" id="{D1947571-99D9-ED48-24EB-372FAF1469C0}"/>
                        </a:ext>
                      </a:extLst>
                    </p:cNvPr>
                    <p:cNvSpPr>
                      <a:spLocks/>
                    </p:cNvSpPr>
                    <p:nvPr/>
                  </p:nvSpPr>
                  <p:spPr bwMode="auto">
                    <a:xfrm>
                      <a:off x="4105482" y="4966664"/>
                      <a:ext cx="174077" cy="93439"/>
                    </a:xfrm>
                    <a:custGeom>
                      <a:avLst/>
                      <a:gdLst>
                        <a:gd name="T0" fmla="*/ 196 w 273"/>
                        <a:gd name="T1" fmla="*/ 0 h 146"/>
                        <a:gd name="T2" fmla="*/ 196 w 273"/>
                        <a:gd name="T3" fmla="*/ 0 h 146"/>
                        <a:gd name="T4" fmla="*/ 187 w 273"/>
                        <a:gd name="T5" fmla="*/ 1 h 146"/>
                        <a:gd name="T6" fmla="*/ 179 w 273"/>
                        <a:gd name="T7" fmla="*/ 2 h 146"/>
                        <a:gd name="T8" fmla="*/ 171 w 273"/>
                        <a:gd name="T9" fmla="*/ 4 h 146"/>
                        <a:gd name="T10" fmla="*/ 163 w 273"/>
                        <a:gd name="T11" fmla="*/ 8 h 146"/>
                        <a:gd name="T12" fmla="*/ 156 w 273"/>
                        <a:gd name="T13" fmla="*/ 12 h 146"/>
                        <a:gd name="T14" fmla="*/ 148 w 273"/>
                        <a:gd name="T15" fmla="*/ 17 h 146"/>
                        <a:gd name="T16" fmla="*/ 142 w 273"/>
                        <a:gd name="T17" fmla="*/ 22 h 146"/>
                        <a:gd name="T18" fmla="*/ 136 w 273"/>
                        <a:gd name="T19" fmla="*/ 29 h 146"/>
                        <a:gd name="T20" fmla="*/ 136 w 273"/>
                        <a:gd name="T21" fmla="*/ 29 h 146"/>
                        <a:gd name="T22" fmla="*/ 130 w 273"/>
                        <a:gd name="T23" fmla="*/ 22 h 146"/>
                        <a:gd name="T24" fmla="*/ 124 w 273"/>
                        <a:gd name="T25" fmla="*/ 17 h 146"/>
                        <a:gd name="T26" fmla="*/ 117 w 273"/>
                        <a:gd name="T27" fmla="*/ 12 h 146"/>
                        <a:gd name="T28" fmla="*/ 110 w 273"/>
                        <a:gd name="T29" fmla="*/ 8 h 146"/>
                        <a:gd name="T30" fmla="*/ 102 w 273"/>
                        <a:gd name="T31" fmla="*/ 4 h 146"/>
                        <a:gd name="T32" fmla="*/ 94 w 273"/>
                        <a:gd name="T33" fmla="*/ 2 h 146"/>
                        <a:gd name="T34" fmla="*/ 85 w 273"/>
                        <a:gd name="T35" fmla="*/ 1 h 146"/>
                        <a:gd name="T36" fmla="*/ 77 w 273"/>
                        <a:gd name="T37" fmla="*/ 0 h 146"/>
                        <a:gd name="T38" fmla="*/ 77 w 273"/>
                        <a:gd name="T39" fmla="*/ 0 h 146"/>
                        <a:gd name="T40" fmla="*/ 61 w 273"/>
                        <a:gd name="T41" fmla="*/ 1 h 146"/>
                        <a:gd name="T42" fmla="*/ 47 w 273"/>
                        <a:gd name="T43" fmla="*/ 6 h 146"/>
                        <a:gd name="T44" fmla="*/ 34 w 273"/>
                        <a:gd name="T45" fmla="*/ 13 h 146"/>
                        <a:gd name="T46" fmla="*/ 23 w 273"/>
                        <a:gd name="T47" fmla="*/ 22 h 146"/>
                        <a:gd name="T48" fmla="*/ 14 w 273"/>
                        <a:gd name="T49" fmla="*/ 34 h 146"/>
                        <a:gd name="T50" fmla="*/ 7 w 273"/>
                        <a:gd name="T51" fmla="*/ 47 h 146"/>
                        <a:gd name="T52" fmla="*/ 1 w 273"/>
                        <a:gd name="T53" fmla="*/ 61 h 146"/>
                        <a:gd name="T54" fmla="*/ 0 w 273"/>
                        <a:gd name="T55" fmla="*/ 77 h 146"/>
                        <a:gd name="T56" fmla="*/ 0 w 273"/>
                        <a:gd name="T57" fmla="*/ 77 h 146"/>
                        <a:gd name="T58" fmla="*/ 1 w 273"/>
                        <a:gd name="T59" fmla="*/ 88 h 146"/>
                        <a:gd name="T60" fmla="*/ 4 w 273"/>
                        <a:gd name="T61" fmla="*/ 99 h 146"/>
                        <a:gd name="T62" fmla="*/ 8 w 273"/>
                        <a:gd name="T63" fmla="*/ 111 h 146"/>
                        <a:gd name="T64" fmla="*/ 14 w 273"/>
                        <a:gd name="T65" fmla="*/ 123 h 146"/>
                        <a:gd name="T66" fmla="*/ 90 w 273"/>
                        <a:gd name="T67" fmla="*/ 123 h 146"/>
                        <a:gd name="T68" fmla="*/ 106 w 273"/>
                        <a:gd name="T69" fmla="*/ 90 h 146"/>
                        <a:gd name="T70" fmla="*/ 106 w 273"/>
                        <a:gd name="T71" fmla="*/ 90 h 146"/>
                        <a:gd name="T72" fmla="*/ 108 w 273"/>
                        <a:gd name="T73" fmla="*/ 88 h 146"/>
                        <a:gd name="T74" fmla="*/ 110 w 273"/>
                        <a:gd name="T75" fmla="*/ 88 h 146"/>
                        <a:gd name="T76" fmla="*/ 110 w 273"/>
                        <a:gd name="T77" fmla="*/ 88 h 146"/>
                        <a:gd name="T78" fmla="*/ 112 w 273"/>
                        <a:gd name="T79" fmla="*/ 88 h 146"/>
                        <a:gd name="T80" fmla="*/ 114 w 273"/>
                        <a:gd name="T81" fmla="*/ 90 h 146"/>
                        <a:gd name="T82" fmla="*/ 153 w 273"/>
                        <a:gd name="T83" fmla="*/ 146 h 146"/>
                        <a:gd name="T84" fmla="*/ 168 w 273"/>
                        <a:gd name="T85" fmla="*/ 124 h 146"/>
                        <a:gd name="T86" fmla="*/ 168 w 273"/>
                        <a:gd name="T87" fmla="*/ 124 h 146"/>
                        <a:gd name="T88" fmla="*/ 169 w 273"/>
                        <a:gd name="T89" fmla="*/ 123 h 146"/>
                        <a:gd name="T90" fmla="*/ 172 w 273"/>
                        <a:gd name="T91" fmla="*/ 123 h 146"/>
                        <a:gd name="T92" fmla="*/ 259 w 273"/>
                        <a:gd name="T93" fmla="*/ 123 h 146"/>
                        <a:gd name="T94" fmla="*/ 259 w 273"/>
                        <a:gd name="T95" fmla="*/ 123 h 146"/>
                        <a:gd name="T96" fmla="*/ 265 w 273"/>
                        <a:gd name="T97" fmla="*/ 111 h 146"/>
                        <a:gd name="T98" fmla="*/ 269 w 273"/>
                        <a:gd name="T99" fmla="*/ 99 h 146"/>
                        <a:gd name="T100" fmla="*/ 271 w 273"/>
                        <a:gd name="T101" fmla="*/ 88 h 146"/>
                        <a:gd name="T102" fmla="*/ 273 w 273"/>
                        <a:gd name="T103" fmla="*/ 77 h 146"/>
                        <a:gd name="T104" fmla="*/ 273 w 273"/>
                        <a:gd name="T105" fmla="*/ 77 h 146"/>
                        <a:gd name="T106" fmla="*/ 271 w 273"/>
                        <a:gd name="T107" fmla="*/ 61 h 146"/>
                        <a:gd name="T108" fmla="*/ 266 w 273"/>
                        <a:gd name="T109" fmla="*/ 47 h 146"/>
                        <a:gd name="T110" fmla="*/ 259 w 273"/>
                        <a:gd name="T111" fmla="*/ 34 h 146"/>
                        <a:gd name="T112" fmla="*/ 250 w 273"/>
                        <a:gd name="T113" fmla="*/ 22 h 146"/>
                        <a:gd name="T114" fmla="*/ 239 w 273"/>
                        <a:gd name="T115" fmla="*/ 13 h 146"/>
                        <a:gd name="T116" fmla="*/ 226 w 273"/>
                        <a:gd name="T117" fmla="*/ 6 h 146"/>
                        <a:gd name="T118" fmla="*/ 211 w 273"/>
                        <a:gd name="T119" fmla="*/ 1 h 146"/>
                        <a:gd name="T120" fmla="*/ 196 w 273"/>
                        <a:gd name="T121" fmla="*/ 0 h 146"/>
                        <a:gd name="T122" fmla="*/ 196 w 273"/>
                        <a:gd name="T123"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3" h="146">
                          <a:moveTo>
                            <a:pt x="196" y="0"/>
                          </a:moveTo>
                          <a:lnTo>
                            <a:pt x="196" y="0"/>
                          </a:lnTo>
                          <a:lnTo>
                            <a:pt x="187" y="1"/>
                          </a:lnTo>
                          <a:lnTo>
                            <a:pt x="179" y="2"/>
                          </a:lnTo>
                          <a:lnTo>
                            <a:pt x="171" y="4"/>
                          </a:lnTo>
                          <a:lnTo>
                            <a:pt x="163" y="8"/>
                          </a:lnTo>
                          <a:lnTo>
                            <a:pt x="156" y="12"/>
                          </a:lnTo>
                          <a:lnTo>
                            <a:pt x="148" y="17"/>
                          </a:lnTo>
                          <a:lnTo>
                            <a:pt x="142" y="22"/>
                          </a:lnTo>
                          <a:lnTo>
                            <a:pt x="136" y="29"/>
                          </a:lnTo>
                          <a:lnTo>
                            <a:pt x="136" y="29"/>
                          </a:lnTo>
                          <a:lnTo>
                            <a:pt x="130" y="22"/>
                          </a:lnTo>
                          <a:lnTo>
                            <a:pt x="124" y="17"/>
                          </a:lnTo>
                          <a:lnTo>
                            <a:pt x="117" y="12"/>
                          </a:lnTo>
                          <a:lnTo>
                            <a:pt x="110" y="8"/>
                          </a:lnTo>
                          <a:lnTo>
                            <a:pt x="102" y="4"/>
                          </a:lnTo>
                          <a:lnTo>
                            <a:pt x="94" y="2"/>
                          </a:lnTo>
                          <a:lnTo>
                            <a:pt x="85" y="1"/>
                          </a:lnTo>
                          <a:lnTo>
                            <a:pt x="77" y="0"/>
                          </a:lnTo>
                          <a:lnTo>
                            <a:pt x="77" y="0"/>
                          </a:lnTo>
                          <a:lnTo>
                            <a:pt x="61" y="1"/>
                          </a:lnTo>
                          <a:lnTo>
                            <a:pt x="47" y="6"/>
                          </a:lnTo>
                          <a:lnTo>
                            <a:pt x="34" y="13"/>
                          </a:lnTo>
                          <a:lnTo>
                            <a:pt x="23" y="22"/>
                          </a:lnTo>
                          <a:lnTo>
                            <a:pt x="14" y="34"/>
                          </a:lnTo>
                          <a:lnTo>
                            <a:pt x="7" y="47"/>
                          </a:lnTo>
                          <a:lnTo>
                            <a:pt x="1" y="61"/>
                          </a:lnTo>
                          <a:lnTo>
                            <a:pt x="0" y="77"/>
                          </a:lnTo>
                          <a:lnTo>
                            <a:pt x="0" y="77"/>
                          </a:lnTo>
                          <a:lnTo>
                            <a:pt x="1" y="88"/>
                          </a:lnTo>
                          <a:lnTo>
                            <a:pt x="4" y="99"/>
                          </a:lnTo>
                          <a:lnTo>
                            <a:pt x="8" y="111"/>
                          </a:lnTo>
                          <a:lnTo>
                            <a:pt x="14" y="123"/>
                          </a:lnTo>
                          <a:lnTo>
                            <a:pt x="90" y="123"/>
                          </a:lnTo>
                          <a:lnTo>
                            <a:pt x="106" y="90"/>
                          </a:lnTo>
                          <a:lnTo>
                            <a:pt x="106" y="90"/>
                          </a:lnTo>
                          <a:lnTo>
                            <a:pt x="108" y="88"/>
                          </a:lnTo>
                          <a:lnTo>
                            <a:pt x="110" y="88"/>
                          </a:lnTo>
                          <a:lnTo>
                            <a:pt x="110" y="88"/>
                          </a:lnTo>
                          <a:lnTo>
                            <a:pt x="112" y="88"/>
                          </a:lnTo>
                          <a:lnTo>
                            <a:pt x="114" y="90"/>
                          </a:lnTo>
                          <a:lnTo>
                            <a:pt x="153" y="146"/>
                          </a:lnTo>
                          <a:lnTo>
                            <a:pt x="168" y="124"/>
                          </a:lnTo>
                          <a:lnTo>
                            <a:pt x="168" y="124"/>
                          </a:lnTo>
                          <a:lnTo>
                            <a:pt x="169" y="123"/>
                          </a:lnTo>
                          <a:lnTo>
                            <a:pt x="172" y="123"/>
                          </a:lnTo>
                          <a:lnTo>
                            <a:pt x="259" y="123"/>
                          </a:lnTo>
                          <a:lnTo>
                            <a:pt x="259" y="123"/>
                          </a:lnTo>
                          <a:lnTo>
                            <a:pt x="265" y="111"/>
                          </a:lnTo>
                          <a:lnTo>
                            <a:pt x="269" y="99"/>
                          </a:lnTo>
                          <a:lnTo>
                            <a:pt x="271" y="88"/>
                          </a:lnTo>
                          <a:lnTo>
                            <a:pt x="273" y="77"/>
                          </a:lnTo>
                          <a:lnTo>
                            <a:pt x="273" y="77"/>
                          </a:lnTo>
                          <a:lnTo>
                            <a:pt x="271" y="61"/>
                          </a:lnTo>
                          <a:lnTo>
                            <a:pt x="266" y="47"/>
                          </a:lnTo>
                          <a:lnTo>
                            <a:pt x="259" y="34"/>
                          </a:lnTo>
                          <a:lnTo>
                            <a:pt x="250" y="22"/>
                          </a:lnTo>
                          <a:lnTo>
                            <a:pt x="239" y="13"/>
                          </a:lnTo>
                          <a:lnTo>
                            <a:pt x="226" y="6"/>
                          </a:lnTo>
                          <a:lnTo>
                            <a:pt x="211" y="1"/>
                          </a:lnTo>
                          <a:lnTo>
                            <a:pt x="196" y="0"/>
                          </a:lnTo>
                          <a:lnTo>
                            <a:pt x="1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a:ea typeface="ＭＳ Ｐゴシック" charset="-128"/>
                        <a:cs typeface="+mn-cs"/>
                      </a:endParaRPr>
                    </a:p>
                  </p:txBody>
                </p:sp>
                <p:sp>
                  <p:nvSpPr>
                    <p:cNvPr id="293" name="Freeform 167">
                      <a:extLst>
                        <a:ext uri="{FF2B5EF4-FFF2-40B4-BE49-F238E27FC236}">
                          <a16:creationId xmlns:a16="http://schemas.microsoft.com/office/drawing/2014/main" id="{1285F2DB-56A9-13BF-1AA6-F8317E6F3C99}"/>
                        </a:ext>
                      </a:extLst>
                    </p:cNvPr>
                    <p:cNvSpPr>
                      <a:spLocks/>
                    </p:cNvSpPr>
                    <p:nvPr/>
                  </p:nvSpPr>
                  <p:spPr bwMode="auto">
                    <a:xfrm>
                      <a:off x="4119774" y="5056851"/>
                      <a:ext cx="152319" cy="99838"/>
                    </a:xfrm>
                    <a:custGeom>
                      <a:avLst/>
                      <a:gdLst>
                        <a:gd name="T0" fmla="*/ 115 w 237"/>
                        <a:gd name="T1" fmla="*/ 156 h 156"/>
                        <a:gd name="T2" fmla="*/ 115 w 237"/>
                        <a:gd name="T3" fmla="*/ 156 h 156"/>
                        <a:gd name="T4" fmla="*/ 118 w 237"/>
                        <a:gd name="T5" fmla="*/ 156 h 156"/>
                        <a:gd name="T6" fmla="*/ 118 w 237"/>
                        <a:gd name="T7" fmla="*/ 156 h 156"/>
                        <a:gd name="T8" fmla="*/ 120 w 237"/>
                        <a:gd name="T9" fmla="*/ 156 h 156"/>
                        <a:gd name="T10" fmla="*/ 120 w 237"/>
                        <a:gd name="T11" fmla="*/ 156 h 156"/>
                        <a:gd name="T12" fmla="*/ 136 w 237"/>
                        <a:gd name="T13" fmla="*/ 142 h 156"/>
                        <a:gd name="T14" fmla="*/ 167 w 237"/>
                        <a:gd name="T15" fmla="*/ 113 h 156"/>
                        <a:gd name="T16" fmla="*/ 186 w 237"/>
                        <a:gd name="T17" fmla="*/ 93 h 156"/>
                        <a:gd name="T18" fmla="*/ 205 w 237"/>
                        <a:gd name="T19" fmla="*/ 71 h 156"/>
                        <a:gd name="T20" fmla="*/ 222 w 237"/>
                        <a:gd name="T21" fmla="*/ 48 h 156"/>
                        <a:gd name="T22" fmla="*/ 237 w 237"/>
                        <a:gd name="T23" fmla="*/ 24 h 156"/>
                        <a:gd name="T24" fmla="*/ 157 w 237"/>
                        <a:gd name="T25" fmla="*/ 24 h 156"/>
                        <a:gd name="T26" fmla="*/ 139 w 237"/>
                        <a:gd name="T27" fmla="*/ 58 h 156"/>
                        <a:gd name="T28" fmla="*/ 139 w 237"/>
                        <a:gd name="T29" fmla="*/ 58 h 156"/>
                        <a:gd name="T30" fmla="*/ 138 w 237"/>
                        <a:gd name="T31" fmla="*/ 59 h 156"/>
                        <a:gd name="T32" fmla="*/ 136 w 237"/>
                        <a:gd name="T33" fmla="*/ 59 h 156"/>
                        <a:gd name="T34" fmla="*/ 136 w 237"/>
                        <a:gd name="T35" fmla="*/ 59 h 156"/>
                        <a:gd name="T36" fmla="*/ 135 w 237"/>
                        <a:gd name="T37" fmla="*/ 59 h 156"/>
                        <a:gd name="T38" fmla="*/ 135 w 237"/>
                        <a:gd name="T39" fmla="*/ 59 h 156"/>
                        <a:gd name="T40" fmla="*/ 134 w 237"/>
                        <a:gd name="T41" fmla="*/ 59 h 156"/>
                        <a:gd name="T42" fmla="*/ 132 w 237"/>
                        <a:gd name="T43" fmla="*/ 58 h 156"/>
                        <a:gd name="T44" fmla="*/ 94 w 237"/>
                        <a:gd name="T45" fmla="*/ 0 h 156"/>
                        <a:gd name="T46" fmla="*/ 79 w 237"/>
                        <a:gd name="T47" fmla="*/ 22 h 156"/>
                        <a:gd name="T48" fmla="*/ 79 w 237"/>
                        <a:gd name="T49" fmla="*/ 22 h 156"/>
                        <a:gd name="T50" fmla="*/ 76 w 237"/>
                        <a:gd name="T51" fmla="*/ 24 h 156"/>
                        <a:gd name="T52" fmla="*/ 75 w 237"/>
                        <a:gd name="T53" fmla="*/ 24 h 156"/>
                        <a:gd name="T54" fmla="*/ 0 w 237"/>
                        <a:gd name="T55" fmla="*/ 24 h 156"/>
                        <a:gd name="T56" fmla="*/ 0 w 237"/>
                        <a:gd name="T57" fmla="*/ 24 h 156"/>
                        <a:gd name="T58" fmla="*/ 14 w 237"/>
                        <a:gd name="T59" fmla="*/ 48 h 156"/>
                        <a:gd name="T60" fmla="*/ 32 w 237"/>
                        <a:gd name="T61" fmla="*/ 71 h 156"/>
                        <a:gd name="T62" fmla="*/ 51 w 237"/>
                        <a:gd name="T63" fmla="*/ 93 h 156"/>
                        <a:gd name="T64" fmla="*/ 69 w 237"/>
                        <a:gd name="T65" fmla="*/ 113 h 156"/>
                        <a:gd name="T66" fmla="*/ 100 w 237"/>
                        <a:gd name="T67" fmla="*/ 142 h 156"/>
                        <a:gd name="T68" fmla="*/ 115 w 237"/>
                        <a:gd name="T69" fmla="*/ 156 h 156"/>
                        <a:gd name="T70" fmla="*/ 115 w 237"/>
                        <a:gd name="T7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7" h="156">
                          <a:moveTo>
                            <a:pt x="115" y="156"/>
                          </a:moveTo>
                          <a:lnTo>
                            <a:pt x="115" y="156"/>
                          </a:lnTo>
                          <a:lnTo>
                            <a:pt x="118" y="156"/>
                          </a:lnTo>
                          <a:lnTo>
                            <a:pt x="118" y="156"/>
                          </a:lnTo>
                          <a:lnTo>
                            <a:pt x="120" y="156"/>
                          </a:lnTo>
                          <a:lnTo>
                            <a:pt x="120" y="156"/>
                          </a:lnTo>
                          <a:lnTo>
                            <a:pt x="136" y="142"/>
                          </a:lnTo>
                          <a:lnTo>
                            <a:pt x="167" y="113"/>
                          </a:lnTo>
                          <a:lnTo>
                            <a:pt x="186" y="93"/>
                          </a:lnTo>
                          <a:lnTo>
                            <a:pt x="205" y="71"/>
                          </a:lnTo>
                          <a:lnTo>
                            <a:pt x="222" y="48"/>
                          </a:lnTo>
                          <a:lnTo>
                            <a:pt x="237" y="24"/>
                          </a:lnTo>
                          <a:lnTo>
                            <a:pt x="157" y="24"/>
                          </a:lnTo>
                          <a:lnTo>
                            <a:pt x="139" y="58"/>
                          </a:lnTo>
                          <a:lnTo>
                            <a:pt x="139" y="58"/>
                          </a:lnTo>
                          <a:lnTo>
                            <a:pt x="138" y="59"/>
                          </a:lnTo>
                          <a:lnTo>
                            <a:pt x="136" y="59"/>
                          </a:lnTo>
                          <a:lnTo>
                            <a:pt x="136" y="59"/>
                          </a:lnTo>
                          <a:lnTo>
                            <a:pt x="135" y="59"/>
                          </a:lnTo>
                          <a:lnTo>
                            <a:pt x="135" y="59"/>
                          </a:lnTo>
                          <a:lnTo>
                            <a:pt x="134" y="59"/>
                          </a:lnTo>
                          <a:lnTo>
                            <a:pt x="132" y="58"/>
                          </a:lnTo>
                          <a:lnTo>
                            <a:pt x="94" y="0"/>
                          </a:lnTo>
                          <a:lnTo>
                            <a:pt x="79" y="22"/>
                          </a:lnTo>
                          <a:lnTo>
                            <a:pt x="79" y="22"/>
                          </a:lnTo>
                          <a:lnTo>
                            <a:pt x="76" y="24"/>
                          </a:lnTo>
                          <a:lnTo>
                            <a:pt x="75" y="24"/>
                          </a:lnTo>
                          <a:lnTo>
                            <a:pt x="0" y="24"/>
                          </a:lnTo>
                          <a:lnTo>
                            <a:pt x="0" y="24"/>
                          </a:lnTo>
                          <a:lnTo>
                            <a:pt x="14" y="48"/>
                          </a:lnTo>
                          <a:lnTo>
                            <a:pt x="32" y="71"/>
                          </a:lnTo>
                          <a:lnTo>
                            <a:pt x="51" y="93"/>
                          </a:lnTo>
                          <a:lnTo>
                            <a:pt x="69" y="113"/>
                          </a:lnTo>
                          <a:lnTo>
                            <a:pt x="100" y="142"/>
                          </a:lnTo>
                          <a:lnTo>
                            <a:pt x="115" y="156"/>
                          </a:lnTo>
                          <a:lnTo>
                            <a:pt x="115"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a:ea typeface="ＭＳ Ｐゴシック" charset="-128"/>
                        <a:cs typeface="+mn-cs"/>
                      </a:endParaRPr>
                    </a:p>
                  </p:txBody>
                </p:sp>
              </p:grpSp>
            </p:grpSp>
            <p:grpSp>
              <p:nvGrpSpPr>
                <p:cNvPr id="2" name="Group 1">
                  <a:extLst>
                    <a:ext uri="{FF2B5EF4-FFF2-40B4-BE49-F238E27FC236}">
                      <a16:creationId xmlns:a16="http://schemas.microsoft.com/office/drawing/2014/main" id="{09B5BDF3-2173-EC59-7D48-2C3B0ABF87E9}"/>
                    </a:ext>
                  </a:extLst>
                </p:cNvPr>
                <p:cNvGrpSpPr/>
                <p:nvPr/>
              </p:nvGrpSpPr>
              <p:grpSpPr>
                <a:xfrm>
                  <a:off x="9943402" y="3505958"/>
                  <a:ext cx="1432711" cy="940621"/>
                  <a:chOff x="9616697" y="3505958"/>
                  <a:chExt cx="1432711" cy="940621"/>
                </a:xfrm>
              </p:grpSpPr>
              <p:sp>
                <p:nvSpPr>
                  <p:cNvPr id="207" name="Freeform 206">
                    <a:extLst>
                      <a:ext uri="{FF2B5EF4-FFF2-40B4-BE49-F238E27FC236}">
                        <a16:creationId xmlns:a16="http://schemas.microsoft.com/office/drawing/2014/main" id="{DEA442F3-ECD2-A2B0-2401-C1771422E87F}"/>
                      </a:ext>
                    </a:extLst>
                  </p:cNvPr>
                  <p:cNvSpPr/>
                  <p:nvPr/>
                </p:nvSpPr>
                <p:spPr>
                  <a:xfrm rot="10800000">
                    <a:off x="10056475" y="3555670"/>
                    <a:ext cx="495562" cy="468691"/>
                  </a:xfrm>
                  <a:custGeom>
                    <a:avLst/>
                    <a:gdLst>
                      <a:gd name="connsiteX0" fmla="*/ 36145 w 310031"/>
                      <a:gd name="connsiteY0" fmla="*/ 55486 h 309326"/>
                      <a:gd name="connsiteX1" fmla="*/ 254439 w 310031"/>
                      <a:gd name="connsiteY1" fmla="*/ 35989 h 309326"/>
                      <a:gd name="connsiteX2" fmla="*/ 273965 w 310031"/>
                      <a:gd name="connsiteY2" fmla="*/ 253844 h 309326"/>
                      <a:gd name="connsiteX3" fmla="*/ 56624 w 310031"/>
                      <a:gd name="connsiteY3" fmla="*/ 274120 h 309326"/>
                      <a:gd name="connsiteX4" fmla="*/ 35116 w 310031"/>
                      <a:gd name="connsiteY4" fmla="*/ 56721 h 309326"/>
                      <a:gd name="connsiteX5" fmla="*/ 36145 w 310031"/>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31" h="309326">
                        <a:moveTo>
                          <a:pt x="36145" y="55486"/>
                        </a:moveTo>
                        <a:cubicBezTo>
                          <a:pt x="91028" y="-10057"/>
                          <a:pt x="188764" y="-18783"/>
                          <a:pt x="254439" y="35989"/>
                        </a:cubicBezTo>
                        <a:cubicBezTo>
                          <a:pt x="320104" y="90771"/>
                          <a:pt x="328858" y="188301"/>
                          <a:pt x="273965" y="253844"/>
                        </a:cubicBezTo>
                        <a:cubicBezTo>
                          <a:pt x="219387" y="319016"/>
                          <a:pt x="122356" y="328066"/>
                          <a:pt x="56624" y="274120"/>
                        </a:cubicBezTo>
                        <a:cubicBezTo>
                          <a:pt x="-9471" y="220013"/>
                          <a:pt x="-19100" y="122683"/>
                          <a:pt x="35116" y="56721"/>
                        </a:cubicBezTo>
                        <a:cubicBezTo>
                          <a:pt x="35459" y="56313"/>
                          <a:pt x="35802" y="55895"/>
                          <a:pt x="36145" y="55486"/>
                        </a:cubicBezTo>
                        <a:close/>
                      </a:path>
                    </a:pathLst>
                  </a:custGeom>
                  <a:solidFill>
                    <a:schemeClr val="tx1"/>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08" name="Freeform 207">
                    <a:extLst>
                      <a:ext uri="{FF2B5EF4-FFF2-40B4-BE49-F238E27FC236}">
                        <a16:creationId xmlns:a16="http://schemas.microsoft.com/office/drawing/2014/main" id="{B0E2E2CB-FA76-635C-74CF-370C3656E09E}"/>
                      </a:ext>
                    </a:extLst>
                  </p:cNvPr>
                  <p:cNvSpPr/>
                  <p:nvPr/>
                </p:nvSpPr>
                <p:spPr>
                  <a:xfrm rot="10800000">
                    <a:off x="10004892" y="3505958"/>
                    <a:ext cx="600286" cy="567498"/>
                  </a:xfrm>
                  <a:custGeom>
                    <a:avLst/>
                    <a:gdLst>
                      <a:gd name="connsiteX0" fmla="*/ 46260 w 405016"/>
                      <a:gd name="connsiteY0" fmla="*/ 73269 h 403926"/>
                      <a:gd name="connsiteX1" fmla="*/ 73692 w 405016"/>
                      <a:gd name="connsiteY1" fmla="*/ 357759 h 403926"/>
                      <a:gd name="connsiteX2" fmla="*/ 358756 w 405016"/>
                      <a:gd name="connsiteY2" fmla="*/ 330383 h 403926"/>
                      <a:gd name="connsiteX3" fmla="*/ 332010 w 405016"/>
                      <a:gd name="connsiteY3" fmla="*/ 46463 h 403926"/>
                      <a:gd name="connsiteX4" fmla="*/ 46260 w 405016"/>
                      <a:gd name="connsiteY4" fmla="*/ 73269 h 403926"/>
                      <a:gd name="connsiteX5" fmla="*/ 302388 w 405016"/>
                      <a:gd name="connsiteY5" fmla="*/ 82204 h 403926"/>
                      <a:gd name="connsiteX6" fmla="*/ 324876 w 405016"/>
                      <a:gd name="connsiteY6" fmla="*/ 301390 h 403926"/>
                      <a:gd name="connsiteX7" fmla="*/ 105248 w 405016"/>
                      <a:gd name="connsiteY7" fmla="*/ 323843 h 403926"/>
                      <a:gd name="connsiteX8" fmla="*/ 82760 w 405016"/>
                      <a:gd name="connsiteY8" fmla="*/ 104648 h 403926"/>
                      <a:gd name="connsiteX9" fmla="*/ 83312 w 405016"/>
                      <a:gd name="connsiteY9" fmla="*/ 103973 h 403926"/>
                      <a:gd name="connsiteX10" fmla="*/ 302388 w 405016"/>
                      <a:gd name="connsiteY10" fmla="*/ 82204 h 40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6" h="403926">
                        <a:moveTo>
                          <a:pt x="46260" y="73269"/>
                        </a:moveTo>
                        <a:cubicBezTo>
                          <a:pt x="-24882" y="159392"/>
                          <a:pt x="-12604" y="286760"/>
                          <a:pt x="73692" y="357759"/>
                        </a:cubicBezTo>
                        <a:cubicBezTo>
                          <a:pt x="159979" y="428759"/>
                          <a:pt x="287605" y="416505"/>
                          <a:pt x="358756" y="330383"/>
                        </a:cubicBezTo>
                        <a:cubicBezTo>
                          <a:pt x="429679" y="244536"/>
                          <a:pt x="417725" y="117623"/>
                          <a:pt x="332010" y="46463"/>
                        </a:cubicBezTo>
                        <a:cubicBezTo>
                          <a:pt x="245647" y="-24755"/>
                          <a:pt x="117812" y="-12769"/>
                          <a:pt x="46260" y="73269"/>
                        </a:cubicBezTo>
                        <a:close/>
                        <a:moveTo>
                          <a:pt x="302388" y="82204"/>
                        </a:moveTo>
                        <a:cubicBezTo>
                          <a:pt x="369243" y="136530"/>
                          <a:pt x="379321" y="234668"/>
                          <a:pt x="324876" y="301390"/>
                        </a:cubicBezTo>
                        <a:cubicBezTo>
                          <a:pt x="270441" y="368121"/>
                          <a:pt x="172104" y="378169"/>
                          <a:pt x="105248" y="323843"/>
                        </a:cubicBezTo>
                        <a:cubicBezTo>
                          <a:pt x="38383" y="269507"/>
                          <a:pt x="28315" y="171379"/>
                          <a:pt x="82760" y="104648"/>
                        </a:cubicBezTo>
                        <a:cubicBezTo>
                          <a:pt x="82941" y="104419"/>
                          <a:pt x="83122" y="104201"/>
                          <a:pt x="83312" y="103973"/>
                        </a:cubicBezTo>
                        <a:cubicBezTo>
                          <a:pt x="137881" y="37765"/>
                          <a:pt x="235807" y="28040"/>
                          <a:pt x="302388" y="82204"/>
                        </a:cubicBezTo>
                        <a:close/>
                      </a:path>
                    </a:pathLst>
                  </a:custGeom>
                  <a:solidFill>
                    <a:schemeClr val="accent5">
                      <a:lumMod val="75000"/>
                      <a:lumOff val="2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09" name="TextBox 208">
                    <a:extLst>
                      <a:ext uri="{FF2B5EF4-FFF2-40B4-BE49-F238E27FC236}">
                        <a16:creationId xmlns:a16="http://schemas.microsoft.com/office/drawing/2014/main" id="{8DDFEF6A-E8C5-175D-C7AE-5394C28D6D8B}"/>
                      </a:ext>
                    </a:extLst>
                  </p:cNvPr>
                  <p:cNvSpPr txBox="1"/>
                  <p:nvPr/>
                </p:nvSpPr>
                <p:spPr>
                  <a:xfrm>
                    <a:off x="9616697" y="4077247"/>
                    <a:ext cx="1432711" cy="369332"/>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Healthcare Professional Societies</a:t>
                    </a:r>
                  </a:p>
                </p:txBody>
              </p:sp>
              <p:grpSp>
                <p:nvGrpSpPr>
                  <p:cNvPr id="248" name="Graphic 4">
                    <a:extLst>
                      <a:ext uri="{FF2B5EF4-FFF2-40B4-BE49-F238E27FC236}">
                        <a16:creationId xmlns:a16="http://schemas.microsoft.com/office/drawing/2014/main" id="{89A1EB81-080F-3415-024C-8A9EFE594013}"/>
                      </a:ext>
                    </a:extLst>
                  </p:cNvPr>
                  <p:cNvGrpSpPr/>
                  <p:nvPr/>
                </p:nvGrpSpPr>
                <p:grpSpPr>
                  <a:xfrm>
                    <a:off x="10209733" y="3646750"/>
                    <a:ext cx="185232" cy="254065"/>
                    <a:chOff x="4766893" y="994787"/>
                    <a:chExt cx="150802" cy="206841"/>
                  </a:xfrm>
                  <a:solidFill>
                    <a:schemeClr val="accent3"/>
                  </a:solidFill>
                </p:grpSpPr>
                <p:sp>
                  <p:nvSpPr>
                    <p:cNvPr id="271" name="Graphic 4">
                      <a:extLst>
                        <a:ext uri="{FF2B5EF4-FFF2-40B4-BE49-F238E27FC236}">
                          <a16:creationId xmlns:a16="http://schemas.microsoft.com/office/drawing/2014/main" id="{26DC3973-3C86-AEB3-8A68-83023E8827FC}"/>
                        </a:ext>
                      </a:extLst>
                    </p:cNvPr>
                    <p:cNvSpPr/>
                    <p:nvPr/>
                  </p:nvSpPr>
                  <p:spPr>
                    <a:xfrm>
                      <a:off x="4766893" y="994787"/>
                      <a:ext cx="150802" cy="206841"/>
                    </a:xfrm>
                    <a:custGeom>
                      <a:avLst/>
                      <a:gdLst>
                        <a:gd name="connsiteX0" fmla="*/ 138022 w 150802"/>
                        <a:gd name="connsiteY0" fmla="*/ 187689 h 206841"/>
                        <a:gd name="connsiteX1" fmla="*/ 131633 w 150802"/>
                        <a:gd name="connsiteY1" fmla="*/ 194073 h 206841"/>
                        <a:gd name="connsiteX2" fmla="*/ 19170 w 150802"/>
                        <a:gd name="connsiteY2" fmla="*/ 194073 h 206841"/>
                        <a:gd name="connsiteX3" fmla="*/ 12780 w 150802"/>
                        <a:gd name="connsiteY3" fmla="*/ 187689 h 206841"/>
                        <a:gd name="connsiteX4" fmla="*/ 12780 w 150802"/>
                        <a:gd name="connsiteY4" fmla="*/ 75331 h 206841"/>
                        <a:gd name="connsiteX5" fmla="*/ 19170 w 150802"/>
                        <a:gd name="connsiteY5" fmla="*/ 68947 h 206841"/>
                        <a:gd name="connsiteX6" fmla="*/ 131633 w 150802"/>
                        <a:gd name="connsiteY6" fmla="*/ 68947 h 206841"/>
                        <a:gd name="connsiteX7" fmla="*/ 138022 w 150802"/>
                        <a:gd name="connsiteY7" fmla="*/ 75331 h 206841"/>
                        <a:gd name="connsiteX8" fmla="*/ 138022 w 150802"/>
                        <a:gd name="connsiteY8" fmla="*/ 187689 h 206841"/>
                        <a:gd name="connsiteX9" fmla="*/ 47286 w 150802"/>
                        <a:gd name="connsiteY9" fmla="*/ 41496 h 206841"/>
                        <a:gd name="connsiteX10" fmla="*/ 103517 w 150802"/>
                        <a:gd name="connsiteY10" fmla="*/ 41496 h 206841"/>
                        <a:gd name="connsiteX11" fmla="*/ 103517 w 150802"/>
                        <a:gd name="connsiteY11" fmla="*/ 42134 h 206841"/>
                        <a:gd name="connsiteX12" fmla="*/ 103517 w 150802"/>
                        <a:gd name="connsiteY12" fmla="*/ 56179 h 206841"/>
                        <a:gd name="connsiteX13" fmla="*/ 103517 w 150802"/>
                        <a:gd name="connsiteY13" fmla="*/ 56818 h 206841"/>
                        <a:gd name="connsiteX14" fmla="*/ 47286 w 150802"/>
                        <a:gd name="connsiteY14" fmla="*/ 56818 h 206841"/>
                        <a:gd name="connsiteX15" fmla="*/ 47286 w 150802"/>
                        <a:gd name="connsiteY15" fmla="*/ 56179 h 206841"/>
                        <a:gd name="connsiteX16" fmla="*/ 47286 w 150802"/>
                        <a:gd name="connsiteY16" fmla="*/ 41496 h 206841"/>
                        <a:gd name="connsiteX17" fmla="*/ 47286 w 150802"/>
                        <a:gd name="connsiteY17" fmla="*/ 41496 h 206841"/>
                        <a:gd name="connsiteX18" fmla="*/ 26838 w 150802"/>
                        <a:gd name="connsiteY18" fmla="*/ 21706 h 206841"/>
                        <a:gd name="connsiteX19" fmla="*/ 27477 w 150802"/>
                        <a:gd name="connsiteY19" fmla="*/ 14045 h 206841"/>
                        <a:gd name="connsiteX20" fmla="*/ 41535 w 150802"/>
                        <a:gd name="connsiteY20" fmla="*/ 14045 h 206841"/>
                        <a:gd name="connsiteX21" fmla="*/ 41535 w 150802"/>
                        <a:gd name="connsiteY21" fmla="*/ 14683 h 206841"/>
                        <a:gd name="connsiteX22" fmla="*/ 41535 w 150802"/>
                        <a:gd name="connsiteY22" fmla="*/ 28728 h 206841"/>
                        <a:gd name="connsiteX23" fmla="*/ 41535 w 150802"/>
                        <a:gd name="connsiteY23" fmla="*/ 29366 h 206841"/>
                        <a:gd name="connsiteX24" fmla="*/ 26838 w 150802"/>
                        <a:gd name="connsiteY24" fmla="*/ 29366 h 206841"/>
                        <a:gd name="connsiteX25" fmla="*/ 26838 w 150802"/>
                        <a:gd name="connsiteY25" fmla="*/ 21706 h 206841"/>
                        <a:gd name="connsiteX26" fmla="*/ 123965 w 150802"/>
                        <a:gd name="connsiteY26" fmla="*/ 21706 h 206841"/>
                        <a:gd name="connsiteX27" fmla="*/ 123965 w 150802"/>
                        <a:gd name="connsiteY27" fmla="*/ 29366 h 206841"/>
                        <a:gd name="connsiteX28" fmla="*/ 109268 w 150802"/>
                        <a:gd name="connsiteY28" fmla="*/ 29366 h 206841"/>
                        <a:gd name="connsiteX29" fmla="*/ 109268 w 150802"/>
                        <a:gd name="connsiteY29" fmla="*/ 28728 h 206841"/>
                        <a:gd name="connsiteX30" fmla="*/ 109268 w 150802"/>
                        <a:gd name="connsiteY30" fmla="*/ 14683 h 206841"/>
                        <a:gd name="connsiteX31" fmla="*/ 109268 w 150802"/>
                        <a:gd name="connsiteY31" fmla="*/ 14045 h 206841"/>
                        <a:gd name="connsiteX32" fmla="*/ 123326 w 150802"/>
                        <a:gd name="connsiteY32" fmla="*/ 14045 h 206841"/>
                        <a:gd name="connsiteX33" fmla="*/ 123965 w 150802"/>
                        <a:gd name="connsiteY33" fmla="*/ 21706 h 206841"/>
                        <a:gd name="connsiteX34" fmla="*/ 81791 w 150802"/>
                        <a:gd name="connsiteY34" fmla="*/ 14045 h 206841"/>
                        <a:gd name="connsiteX35" fmla="*/ 96488 w 150802"/>
                        <a:gd name="connsiteY35" fmla="*/ 14045 h 206841"/>
                        <a:gd name="connsiteX36" fmla="*/ 96488 w 150802"/>
                        <a:gd name="connsiteY36" fmla="*/ 14683 h 206841"/>
                        <a:gd name="connsiteX37" fmla="*/ 96488 w 150802"/>
                        <a:gd name="connsiteY37" fmla="*/ 28728 h 206841"/>
                        <a:gd name="connsiteX38" fmla="*/ 96488 w 150802"/>
                        <a:gd name="connsiteY38" fmla="*/ 29366 h 206841"/>
                        <a:gd name="connsiteX39" fmla="*/ 81791 w 150802"/>
                        <a:gd name="connsiteY39" fmla="*/ 29366 h 206841"/>
                        <a:gd name="connsiteX40" fmla="*/ 81791 w 150802"/>
                        <a:gd name="connsiteY40" fmla="*/ 28728 h 206841"/>
                        <a:gd name="connsiteX41" fmla="*/ 81791 w 150802"/>
                        <a:gd name="connsiteY41" fmla="*/ 14045 h 206841"/>
                        <a:gd name="connsiteX42" fmla="*/ 81791 w 150802"/>
                        <a:gd name="connsiteY42" fmla="*/ 14045 h 206841"/>
                        <a:gd name="connsiteX43" fmla="*/ 54314 w 150802"/>
                        <a:gd name="connsiteY43" fmla="*/ 14045 h 206841"/>
                        <a:gd name="connsiteX44" fmla="*/ 69011 w 150802"/>
                        <a:gd name="connsiteY44" fmla="*/ 14045 h 206841"/>
                        <a:gd name="connsiteX45" fmla="*/ 69011 w 150802"/>
                        <a:gd name="connsiteY45" fmla="*/ 14683 h 206841"/>
                        <a:gd name="connsiteX46" fmla="*/ 69011 w 150802"/>
                        <a:gd name="connsiteY46" fmla="*/ 28728 h 206841"/>
                        <a:gd name="connsiteX47" fmla="*/ 69011 w 150802"/>
                        <a:gd name="connsiteY47" fmla="*/ 29366 h 206841"/>
                        <a:gd name="connsiteX48" fmla="*/ 54314 w 150802"/>
                        <a:gd name="connsiteY48" fmla="*/ 29366 h 206841"/>
                        <a:gd name="connsiteX49" fmla="*/ 54314 w 150802"/>
                        <a:gd name="connsiteY49" fmla="*/ 28728 h 206841"/>
                        <a:gd name="connsiteX50" fmla="*/ 54314 w 150802"/>
                        <a:gd name="connsiteY50" fmla="*/ 14045 h 206841"/>
                        <a:gd name="connsiteX51" fmla="*/ 54314 w 150802"/>
                        <a:gd name="connsiteY51" fmla="*/ 14045 h 206841"/>
                        <a:gd name="connsiteX52" fmla="*/ 131633 w 150802"/>
                        <a:gd name="connsiteY52" fmla="*/ 56179 h 206841"/>
                        <a:gd name="connsiteX53" fmla="*/ 116297 w 150802"/>
                        <a:gd name="connsiteY53" fmla="*/ 56179 h 206841"/>
                        <a:gd name="connsiteX54" fmla="*/ 116297 w 150802"/>
                        <a:gd name="connsiteY54" fmla="*/ 55541 h 206841"/>
                        <a:gd name="connsiteX55" fmla="*/ 116297 w 150802"/>
                        <a:gd name="connsiteY55" fmla="*/ 41496 h 206841"/>
                        <a:gd name="connsiteX56" fmla="*/ 116297 w 150802"/>
                        <a:gd name="connsiteY56" fmla="*/ 40858 h 206841"/>
                        <a:gd name="connsiteX57" fmla="*/ 130355 w 150802"/>
                        <a:gd name="connsiteY57" fmla="*/ 40858 h 206841"/>
                        <a:gd name="connsiteX58" fmla="*/ 136745 w 150802"/>
                        <a:gd name="connsiteY58" fmla="*/ 34474 h 206841"/>
                        <a:gd name="connsiteX59" fmla="*/ 136745 w 150802"/>
                        <a:gd name="connsiteY59" fmla="*/ 20429 h 206841"/>
                        <a:gd name="connsiteX60" fmla="*/ 123326 w 150802"/>
                        <a:gd name="connsiteY60" fmla="*/ 0 h 206841"/>
                        <a:gd name="connsiteX61" fmla="*/ 26838 w 150802"/>
                        <a:gd name="connsiteY61" fmla="*/ 0 h 206841"/>
                        <a:gd name="connsiteX62" fmla="*/ 13419 w 150802"/>
                        <a:gd name="connsiteY62" fmla="*/ 20429 h 206841"/>
                        <a:gd name="connsiteX63" fmla="*/ 13419 w 150802"/>
                        <a:gd name="connsiteY63" fmla="*/ 34474 h 206841"/>
                        <a:gd name="connsiteX64" fmla="*/ 19809 w 150802"/>
                        <a:gd name="connsiteY64" fmla="*/ 40858 h 206841"/>
                        <a:gd name="connsiteX65" fmla="*/ 33867 w 150802"/>
                        <a:gd name="connsiteY65" fmla="*/ 40858 h 206841"/>
                        <a:gd name="connsiteX66" fmla="*/ 33867 w 150802"/>
                        <a:gd name="connsiteY66" fmla="*/ 41496 h 206841"/>
                        <a:gd name="connsiteX67" fmla="*/ 33867 w 150802"/>
                        <a:gd name="connsiteY67" fmla="*/ 55541 h 206841"/>
                        <a:gd name="connsiteX68" fmla="*/ 33867 w 150802"/>
                        <a:gd name="connsiteY68" fmla="*/ 56179 h 206841"/>
                        <a:gd name="connsiteX69" fmla="*/ 19170 w 150802"/>
                        <a:gd name="connsiteY69" fmla="*/ 56179 h 206841"/>
                        <a:gd name="connsiteX70" fmla="*/ 0 w 150802"/>
                        <a:gd name="connsiteY70" fmla="*/ 75331 h 206841"/>
                        <a:gd name="connsiteX71" fmla="*/ 0 w 150802"/>
                        <a:gd name="connsiteY71" fmla="*/ 187689 h 206841"/>
                        <a:gd name="connsiteX72" fmla="*/ 19170 w 150802"/>
                        <a:gd name="connsiteY72" fmla="*/ 206841 h 206841"/>
                        <a:gd name="connsiteX73" fmla="*/ 131633 w 150802"/>
                        <a:gd name="connsiteY73" fmla="*/ 206841 h 206841"/>
                        <a:gd name="connsiteX74" fmla="*/ 150802 w 150802"/>
                        <a:gd name="connsiteY74" fmla="*/ 187689 h 206841"/>
                        <a:gd name="connsiteX75" fmla="*/ 150802 w 150802"/>
                        <a:gd name="connsiteY75" fmla="*/ 75331 h 206841"/>
                        <a:gd name="connsiteX76" fmla="*/ 131633 w 150802"/>
                        <a:gd name="connsiteY76" fmla="*/ 56179 h 20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50802" h="206841">
                          <a:moveTo>
                            <a:pt x="138022" y="187689"/>
                          </a:moveTo>
                          <a:cubicBezTo>
                            <a:pt x="138022" y="191519"/>
                            <a:pt x="135467" y="194073"/>
                            <a:pt x="131633" y="194073"/>
                          </a:cubicBezTo>
                          <a:lnTo>
                            <a:pt x="19170" y="194073"/>
                          </a:lnTo>
                          <a:cubicBezTo>
                            <a:pt x="15336" y="194073"/>
                            <a:pt x="12780" y="191519"/>
                            <a:pt x="12780" y="187689"/>
                          </a:cubicBezTo>
                          <a:lnTo>
                            <a:pt x="12780" y="75331"/>
                          </a:lnTo>
                          <a:cubicBezTo>
                            <a:pt x="12780" y="71501"/>
                            <a:pt x="15336" y="68947"/>
                            <a:pt x="19170" y="68947"/>
                          </a:cubicBezTo>
                          <a:lnTo>
                            <a:pt x="131633" y="68947"/>
                          </a:lnTo>
                          <a:cubicBezTo>
                            <a:pt x="135467" y="68947"/>
                            <a:pt x="138022" y="71501"/>
                            <a:pt x="138022" y="75331"/>
                          </a:cubicBezTo>
                          <a:lnTo>
                            <a:pt x="138022" y="187689"/>
                          </a:lnTo>
                          <a:close/>
                          <a:moveTo>
                            <a:pt x="47286" y="41496"/>
                          </a:moveTo>
                          <a:lnTo>
                            <a:pt x="103517" y="41496"/>
                          </a:lnTo>
                          <a:cubicBezTo>
                            <a:pt x="103517" y="41496"/>
                            <a:pt x="103517" y="41496"/>
                            <a:pt x="103517" y="42134"/>
                          </a:cubicBezTo>
                          <a:lnTo>
                            <a:pt x="103517" y="56179"/>
                          </a:lnTo>
                          <a:cubicBezTo>
                            <a:pt x="103517" y="56179"/>
                            <a:pt x="103517" y="56179"/>
                            <a:pt x="103517" y="56818"/>
                          </a:cubicBezTo>
                          <a:lnTo>
                            <a:pt x="47286" y="56818"/>
                          </a:lnTo>
                          <a:cubicBezTo>
                            <a:pt x="47286" y="56818"/>
                            <a:pt x="47286" y="56818"/>
                            <a:pt x="47286" y="56179"/>
                          </a:cubicBezTo>
                          <a:lnTo>
                            <a:pt x="47286" y="41496"/>
                          </a:lnTo>
                          <a:cubicBezTo>
                            <a:pt x="47286" y="42134"/>
                            <a:pt x="47286" y="42134"/>
                            <a:pt x="47286" y="41496"/>
                          </a:cubicBezTo>
                          <a:moveTo>
                            <a:pt x="26838" y="21706"/>
                          </a:moveTo>
                          <a:cubicBezTo>
                            <a:pt x="26838" y="17237"/>
                            <a:pt x="27477" y="15322"/>
                            <a:pt x="27477" y="14045"/>
                          </a:cubicBezTo>
                          <a:lnTo>
                            <a:pt x="41535" y="14045"/>
                          </a:lnTo>
                          <a:cubicBezTo>
                            <a:pt x="41535" y="14045"/>
                            <a:pt x="41535" y="14045"/>
                            <a:pt x="41535" y="14683"/>
                          </a:cubicBezTo>
                          <a:lnTo>
                            <a:pt x="41535" y="28728"/>
                          </a:lnTo>
                          <a:cubicBezTo>
                            <a:pt x="41535" y="28728"/>
                            <a:pt x="41535" y="29366"/>
                            <a:pt x="41535" y="29366"/>
                          </a:cubicBezTo>
                          <a:lnTo>
                            <a:pt x="26838" y="29366"/>
                          </a:lnTo>
                          <a:lnTo>
                            <a:pt x="26838" y="21706"/>
                          </a:lnTo>
                          <a:close/>
                          <a:moveTo>
                            <a:pt x="123965" y="21706"/>
                          </a:moveTo>
                          <a:lnTo>
                            <a:pt x="123965" y="29366"/>
                          </a:lnTo>
                          <a:lnTo>
                            <a:pt x="109268" y="29366"/>
                          </a:lnTo>
                          <a:cubicBezTo>
                            <a:pt x="109268" y="29366"/>
                            <a:pt x="109268" y="29366"/>
                            <a:pt x="109268" y="28728"/>
                          </a:cubicBezTo>
                          <a:lnTo>
                            <a:pt x="109268" y="14683"/>
                          </a:lnTo>
                          <a:cubicBezTo>
                            <a:pt x="109268" y="14683"/>
                            <a:pt x="109268" y="14045"/>
                            <a:pt x="109268" y="14045"/>
                          </a:cubicBezTo>
                          <a:lnTo>
                            <a:pt x="123326" y="14045"/>
                          </a:lnTo>
                          <a:cubicBezTo>
                            <a:pt x="123965" y="14683"/>
                            <a:pt x="123965" y="16598"/>
                            <a:pt x="123965" y="21706"/>
                          </a:cubicBezTo>
                          <a:moveTo>
                            <a:pt x="81791" y="14045"/>
                          </a:moveTo>
                          <a:lnTo>
                            <a:pt x="96488" y="14045"/>
                          </a:lnTo>
                          <a:cubicBezTo>
                            <a:pt x="96488" y="14045"/>
                            <a:pt x="96488" y="14045"/>
                            <a:pt x="96488" y="14683"/>
                          </a:cubicBezTo>
                          <a:lnTo>
                            <a:pt x="96488" y="28728"/>
                          </a:lnTo>
                          <a:cubicBezTo>
                            <a:pt x="96488" y="28728"/>
                            <a:pt x="96488" y="29366"/>
                            <a:pt x="96488" y="29366"/>
                          </a:cubicBezTo>
                          <a:lnTo>
                            <a:pt x="81791" y="29366"/>
                          </a:lnTo>
                          <a:cubicBezTo>
                            <a:pt x="81791" y="29366"/>
                            <a:pt x="81791" y="29366"/>
                            <a:pt x="81791" y="28728"/>
                          </a:cubicBezTo>
                          <a:lnTo>
                            <a:pt x="81791" y="14045"/>
                          </a:lnTo>
                          <a:cubicBezTo>
                            <a:pt x="81791" y="14683"/>
                            <a:pt x="81791" y="14683"/>
                            <a:pt x="81791" y="14045"/>
                          </a:cubicBezTo>
                          <a:moveTo>
                            <a:pt x="54314" y="14045"/>
                          </a:moveTo>
                          <a:lnTo>
                            <a:pt x="69011" y="14045"/>
                          </a:lnTo>
                          <a:cubicBezTo>
                            <a:pt x="69011" y="14045"/>
                            <a:pt x="69011" y="14045"/>
                            <a:pt x="69011" y="14683"/>
                          </a:cubicBezTo>
                          <a:lnTo>
                            <a:pt x="69011" y="28728"/>
                          </a:lnTo>
                          <a:cubicBezTo>
                            <a:pt x="69011" y="28728"/>
                            <a:pt x="69011" y="29366"/>
                            <a:pt x="69011" y="29366"/>
                          </a:cubicBezTo>
                          <a:lnTo>
                            <a:pt x="54314" y="29366"/>
                          </a:lnTo>
                          <a:cubicBezTo>
                            <a:pt x="54314" y="29366"/>
                            <a:pt x="54314" y="29366"/>
                            <a:pt x="54314" y="28728"/>
                          </a:cubicBezTo>
                          <a:lnTo>
                            <a:pt x="54314" y="14045"/>
                          </a:lnTo>
                          <a:cubicBezTo>
                            <a:pt x="54314" y="14683"/>
                            <a:pt x="54314" y="14683"/>
                            <a:pt x="54314" y="14045"/>
                          </a:cubicBezTo>
                          <a:moveTo>
                            <a:pt x="131633" y="56179"/>
                          </a:moveTo>
                          <a:lnTo>
                            <a:pt x="116297" y="56179"/>
                          </a:lnTo>
                          <a:cubicBezTo>
                            <a:pt x="116297" y="56179"/>
                            <a:pt x="116297" y="56179"/>
                            <a:pt x="116297" y="55541"/>
                          </a:cubicBezTo>
                          <a:lnTo>
                            <a:pt x="116297" y="41496"/>
                          </a:lnTo>
                          <a:cubicBezTo>
                            <a:pt x="116297" y="41496"/>
                            <a:pt x="116297" y="40858"/>
                            <a:pt x="116297" y="40858"/>
                          </a:cubicBezTo>
                          <a:lnTo>
                            <a:pt x="130355" y="40858"/>
                          </a:lnTo>
                          <a:cubicBezTo>
                            <a:pt x="134189" y="40858"/>
                            <a:pt x="136745" y="38304"/>
                            <a:pt x="136745" y="34474"/>
                          </a:cubicBezTo>
                          <a:lnTo>
                            <a:pt x="136745" y="20429"/>
                          </a:lnTo>
                          <a:cubicBezTo>
                            <a:pt x="136745" y="7022"/>
                            <a:pt x="132272" y="0"/>
                            <a:pt x="123326" y="0"/>
                          </a:cubicBezTo>
                          <a:lnTo>
                            <a:pt x="26838" y="0"/>
                          </a:lnTo>
                          <a:cubicBezTo>
                            <a:pt x="17892" y="0"/>
                            <a:pt x="13419" y="7022"/>
                            <a:pt x="13419" y="20429"/>
                          </a:cubicBezTo>
                          <a:lnTo>
                            <a:pt x="13419" y="34474"/>
                          </a:lnTo>
                          <a:cubicBezTo>
                            <a:pt x="13419" y="38304"/>
                            <a:pt x="15975" y="40858"/>
                            <a:pt x="19809" y="40858"/>
                          </a:cubicBezTo>
                          <a:lnTo>
                            <a:pt x="33867" y="40858"/>
                          </a:lnTo>
                          <a:cubicBezTo>
                            <a:pt x="33867" y="40858"/>
                            <a:pt x="33867" y="40858"/>
                            <a:pt x="33867" y="41496"/>
                          </a:cubicBezTo>
                          <a:lnTo>
                            <a:pt x="33867" y="55541"/>
                          </a:lnTo>
                          <a:cubicBezTo>
                            <a:pt x="33867" y="55541"/>
                            <a:pt x="33867" y="55541"/>
                            <a:pt x="33867" y="56179"/>
                          </a:cubicBezTo>
                          <a:lnTo>
                            <a:pt x="19170" y="56179"/>
                          </a:lnTo>
                          <a:cubicBezTo>
                            <a:pt x="8307" y="56179"/>
                            <a:pt x="0" y="64478"/>
                            <a:pt x="0" y="75331"/>
                          </a:cubicBezTo>
                          <a:lnTo>
                            <a:pt x="0" y="187689"/>
                          </a:lnTo>
                          <a:cubicBezTo>
                            <a:pt x="0" y="198542"/>
                            <a:pt x="8307" y="206841"/>
                            <a:pt x="19170" y="206841"/>
                          </a:cubicBezTo>
                          <a:lnTo>
                            <a:pt x="131633" y="206841"/>
                          </a:lnTo>
                          <a:cubicBezTo>
                            <a:pt x="142496" y="206841"/>
                            <a:pt x="150802" y="198542"/>
                            <a:pt x="150802" y="187689"/>
                          </a:cubicBezTo>
                          <a:lnTo>
                            <a:pt x="150802" y="75331"/>
                          </a:lnTo>
                          <a:cubicBezTo>
                            <a:pt x="150802" y="65117"/>
                            <a:pt x="141857" y="56179"/>
                            <a:pt x="131633" y="56179"/>
                          </a:cubicBezTo>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2" name="Graphic 4">
                      <a:extLst>
                        <a:ext uri="{FF2B5EF4-FFF2-40B4-BE49-F238E27FC236}">
                          <a16:creationId xmlns:a16="http://schemas.microsoft.com/office/drawing/2014/main" id="{64579A75-7557-A9F8-9A1C-DC81FA980E9C}"/>
                        </a:ext>
                      </a:extLst>
                    </p:cNvPr>
                    <p:cNvSpPr/>
                    <p:nvPr/>
                  </p:nvSpPr>
                  <p:spPr>
                    <a:xfrm>
                      <a:off x="4801398" y="1085439"/>
                      <a:ext cx="81791" cy="81714"/>
                    </a:xfrm>
                    <a:custGeom>
                      <a:avLst/>
                      <a:gdLst>
                        <a:gd name="connsiteX0" fmla="*/ 75401 w 81791"/>
                        <a:gd name="connsiteY0" fmla="*/ 34474 h 81714"/>
                        <a:gd name="connsiteX1" fmla="*/ 47285 w 81791"/>
                        <a:gd name="connsiteY1" fmla="*/ 34474 h 81714"/>
                        <a:gd name="connsiteX2" fmla="*/ 47285 w 81791"/>
                        <a:gd name="connsiteY2" fmla="*/ 6384 h 81714"/>
                        <a:gd name="connsiteX3" fmla="*/ 40895 w 81791"/>
                        <a:gd name="connsiteY3" fmla="*/ 0 h 81714"/>
                        <a:gd name="connsiteX4" fmla="*/ 34505 w 81791"/>
                        <a:gd name="connsiteY4" fmla="*/ 6384 h 81714"/>
                        <a:gd name="connsiteX5" fmla="*/ 34505 w 81791"/>
                        <a:gd name="connsiteY5" fmla="*/ 34474 h 81714"/>
                        <a:gd name="connsiteX6" fmla="*/ 6390 w 81791"/>
                        <a:gd name="connsiteY6" fmla="*/ 34474 h 81714"/>
                        <a:gd name="connsiteX7" fmla="*/ 0 w 81791"/>
                        <a:gd name="connsiteY7" fmla="*/ 40858 h 81714"/>
                        <a:gd name="connsiteX8" fmla="*/ 6390 w 81791"/>
                        <a:gd name="connsiteY8" fmla="*/ 47242 h 81714"/>
                        <a:gd name="connsiteX9" fmla="*/ 34505 w 81791"/>
                        <a:gd name="connsiteY9" fmla="*/ 47242 h 81714"/>
                        <a:gd name="connsiteX10" fmla="*/ 34505 w 81791"/>
                        <a:gd name="connsiteY10" fmla="*/ 75331 h 81714"/>
                        <a:gd name="connsiteX11" fmla="*/ 40895 w 81791"/>
                        <a:gd name="connsiteY11" fmla="*/ 81715 h 81714"/>
                        <a:gd name="connsiteX12" fmla="*/ 47285 w 81791"/>
                        <a:gd name="connsiteY12" fmla="*/ 75331 h 81714"/>
                        <a:gd name="connsiteX13" fmla="*/ 47285 w 81791"/>
                        <a:gd name="connsiteY13" fmla="*/ 47242 h 81714"/>
                        <a:gd name="connsiteX14" fmla="*/ 75401 w 81791"/>
                        <a:gd name="connsiteY14" fmla="*/ 47242 h 81714"/>
                        <a:gd name="connsiteX15" fmla="*/ 81791 w 81791"/>
                        <a:gd name="connsiteY15" fmla="*/ 40858 h 81714"/>
                        <a:gd name="connsiteX16" fmla="*/ 75401 w 81791"/>
                        <a:gd name="connsiteY16" fmla="*/ 34474 h 81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791" h="81714">
                          <a:moveTo>
                            <a:pt x="75401" y="34474"/>
                          </a:moveTo>
                          <a:lnTo>
                            <a:pt x="47285" y="34474"/>
                          </a:lnTo>
                          <a:lnTo>
                            <a:pt x="47285" y="6384"/>
                          </a:lnTo>
                          <a:cubicBezTo>
                            <a:pt x="47285" y="2554"/>
                            <a:pt x="44730" y="0"/>
                            <a:pt x="40895" y="0"/>
                          </a:cubicBezTo>
                          <a:cubicBezTo>
                            <a:pt x="37062" y="0"/>
                            <a:pt x="34505" y="2554"/>
                            <a:pt x="34505" y="6384"/>
                          </a:cubicBezTo>
                          <a:lnTo>
                            <a:pt x="34505" y="34474"/>
                          </a:lnTo>
                          <a:lnTo>
                            <a:pt x="6390" y="34474"/>
                          </a:lnTo>
                          <a:cubicBezTo>
                            <a:pt x="2556" y="34474"/>
                            <a:pt x="0" y="37027"/>
                            <a:pt x="0" y="40858"/>
                          </a:cubicBezTo>
                          <a:cubicBezTo>
                            <a:pt x="0" y="44688"/>
                            <a:pt x="2556" y="47242"/>
                            <a:pt x="6390" y="47242"/>
                          </a:cubicBezTo>
                          <a:lnTo>
                            <a:pt x="34505" y="47242"/>
                          </a:lnTo>
                          <a:lnTo>
                            <a:pt x="34505" y="75331"/>
                          </a:lnTo>
                          <a:cubicBezTo>
                            <a:pt x="34505" y="79161"/>
                            <a:pt x="37062" y="81715"/>
                            <a:pt x="40895" y="81715"/>
                          </a:cubicBezTo>
                          <a:cubicBezTo>
                            <a:pt x="44730" y="81715"/>
                            <a:pt x="47285" y="79161"/>
                            <a:pt x="47285" y="75331"/>
                          </a:cubicBezTo>
                          <a:lnTo>
                            <a:pt x="47285" y="47242"/>
                          </a:lnTo>
                          <a:lnTo>
                            <a:pt x="75401" y="47242"/>
                          </a:lnTo>
                          <a:cubicBezTo>
                            <a:pt x="79235" y="47242"/>
                            <a:pt x="81791" y="44688"/>
                            <a:pt x="81791" y="40858"/>
                          </a:cubicBezTo>
                          <a:cubicBezTo>
                            <a:pt x="81791" y="37666"/>
                            <a:pt x="78596" y="34474"/>
                            <a:pt x="75401" y="34474"/>
                          </a:cubicBezTo>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nvGrpSpPr>
                <p:cNvPr id="18" name="Group 17">
                  <a:extLst>
                    <a:ext uri="{FF2B5EF4-FFF2-40B4-BE49-F238E27FC236}">
                      <a16:creationId xmlns:a16="http://schemas.microsoft.com/office/drawing/2014/main" id="{F9C38CCA-C2E9-B132-2CFB-2B7944C5E9CA}"/>
                    </a:ext>
                  </a:extLst>
                </p:cNvPr>
                <p:cNvGrpSpPr/>
                <p:nvPr/>
              </p:nvGrpSpPr>
              <p:grpSpPr>
                <a:xfrm>
                  <a:off x="6573378" y="1551948"/>
                  <a:ext cx="1375275" cy="949874"/>
                  <a:chOff x="6573378" y="1551948"/>
                  <a:chExt cx="1375275" cy="949874"/>
                </a:xfrm>
              </p:grpSpPr>
              <p:grpSp>
                <p:nvGrpSpPr>
                  <p:cNvPr id="225" name="Group 224">
                    <a:extLst>
                      <a:ext uri="{FF2B5EF4-FFF2-40B4-BE49-F238E27FC236}">
                        <a16:creationId xmlns:a16="http://schemas.microsoft.com/office/drawing/2014/main" id="{D7AF3694-80DD-7ED8-76B4-1F0B213AC228}"/>
                      </a:ext>
                    </a:extLst>
                  </p:cNvPr>
                  <p:cNvGrpSpPr/>
                  <p:nvPr/>
                </p:nvGrpSpPr>
                <p:grpSpPr>
                  <a:xfrm>
                    <a:off x="6573378" y="1551948"/>
                    <a:ext cx="1375275" cy="949874"/>
                    <a:chOff x="2859590" y="2285922"/>
                    <a:chExt cx="1450565" cy="1056908"/>
                  </a:xfrm>
                </p:grpSpPr>
                <p:sp>
                  <p:nvSpPr>
                    <p:cNvPr id="309" name="TextBox 308">
                      <a:extLst>
                        <a:ext uri="{FF2B5EF4-FFF2-40B4-BE49-F238E27FC236}">
                          <a16:creationId xmlns:a16="http://schemas.microsoft.com/office/drawing/2014/main" id="{11D33356-9606-72B9-F55F-5A5C038FA619}"/>
                        </a:ext>
                      </a:extLst>
                    </p:cNvPr>
                    <p:cNvSpPr txBox="1"/>
                    <p:nvPr/>
                  </p:nvSpPr>
                  <p:spPr>
                    <a:xfrm>
                      <a:off x="2859590" y="2285922"/>
                      <a:ext cx="1450565" cy="41827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Non-Profit Organizations </a:t>
                      </a:r>
                    </a:p>
                  </p:txBody>
                </p:sp>
                <p:grpSp>
                  <p:nvGrpSpPr>
                    <p:cNvPr id="312" name="Group 311">
                      <a:extLst>
                        <a:ext uri="{FF2B5EF4-FFF2-40B4-BE49-F238E27FC236}">
                          <a16:creationId xmlns:a16="http://schemas.microsoft.com/office/drawing/2014/main" id="{6C6EBF0B-D356-3450-0A78-01CFC9CAC83A}"/>
                        </a:ext>
                      </a:extLst>
                    </p:cNvPr>
                    <p:cNvGrpSpPr/>
                    <p:nvPr/>
                  </p:nvGrpSpPr>
                  <p:grpSpPr>
                    <a:xfrm>
                      <a:off x="3268313" y="2711443"/>
                      <a:ext cx="633151" cy="631387"/>
                      <a:chOff x="8769634" y="3341402"/>
                      <a:chExt cx="554093" cy="552548"/>
                    </a:xfrm>
                  </p:grpSpPr>
                  <p:sp>
                    <p:nvSpPr>
                      <p:cNvPr id="313" name="Freeform 98">
                        <a:extLst>
                          <a:ext uri="{FF2B5EF4-FFF2-40B4-BE49-F238E27FC236}">
                            <a16:creationId xmlns:a16="http://schemas.microsoft.com/office/drawing/2014/main" id="{98F6ABF7-A7CA-A710-BA73-55ED3080222E}"/>
                          </a:ext>
                        </a:extLst>
                      </p:cNvPr>
                      <p:cNvSpPr/>
                      <p:nvPr/>
                    </p:nvSpPr>
                    <p:spPr>
                      <a:xfrm rot="10800000">
                        <a:off x="8793517"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rgbClr val="2E2925"/>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14" name="Freeform 97">
                        <a:extLst>
                          <a:ext uri="{FF2B5EF4-FFF2-40B4-BE49-F238E27FC236}">
                            <a16:creationId xmlns:a16="http://schemas.microsoft.com/office/drawing/2014/main" id="{C0C7F2C3-BF3E-B80F-7A3A-0797A4937AD9}"/>
                          </a:ext>
                        </a:extLst>
                      </p:cNvPr>
                      <p:cNvSpPr/>
                      <p:nvPr/>
                    </p:nvSpPr>
                    <p:spPr>
                      <a:xfrm rot="10800000">
                        <a:off x="8769634" y="3341402"/>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rgbClr val="695E55"/>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sp>
                <p:nvSpPr>
                  <p:cNvPr id="251" name="Graphic 4">
                    <a:extLst>
                      <a:ext uri="{FF2B5EF4-FFF2-40B4-BE49-F238E27FC236}">
                        <a16:creationId xmlns:a16="http://schemas.microsoft.com/office/drawing/2014/main" id="{3E953F69-4254-85EA-DA88-FB6DFC49C431}"/>
                      </a:ext>
                    </a:extLst>
                  </p:cNvPr>
                  <p:cNvSpPr/>
                  <p:nvPr/>
                </p:nvSpPr>
                <p:spPr>
                  <a:xfrm>
                    <a:off x="7136848" y="2124013"/>
                    <a:ext cx="248338" cy="188215"/>
                  </a:xfrm>
                  <a:custGeom>
                    <a:avLst/>
                    <a:gdLst>
                      <a:gd name="connsiteX0" fmla="*/ 244905 w 245188"/>
                      <a:gd name="connsiteY0" fmla="*/ 66447 h 185827"/>
                      <a:gd name="connsiteX1" fmla="*/ 241071 w 245188"/>
                      <a:gd name="connsiteY1" fmla="*/ 11544 h 185827"/>
                      <a:gd name="connsiteX2" fmla="*/ 229569 w 245188"/>
                      <a:gd name="connsiteY2" fmla="*/ 53 h 185827"/>
                      <a:gd name="connsiteX3" fmla="*/ 210399 w 245188"/>
                      <a:gd name="connsiteY3" fmla="*/ 15375 h 185827"/>
                      <a:gd name="connsiteX4" fmla="*/ 210399 w 245188"/>
                      <a:gd name="connsiteY4" fmla="*/ 16013 h 185827"/>
                      <a:gd name="connsiteX5" fmla="*/ 205287 w 245188"/>
                      <a:gd name="connsiteY5" fmla="*/ 62616 h 185827"/>
                      <a:gd name="connsiteX6" fmla="*/ 199536 w 245188"/>
                      <a:gd name="connsiteY6" fmla="*/ 64532 h 185827"/>
                      <a:gd name="connsiteX7" fmla="*/ 177810 w 245188"/>
                      <a:gd name="connsiteY7" fmla="*/ 80492 h 185827"/>
                      <a:gd name="connsiteX8" fmla="*/ 172059 w 245188"/>
                      <a:gd name="connsiteY8" fmla="*/ 81130 h 185827"/>
                      <a:gd name="connsiteX9" fmla="*/ 122857 w 245188"/>
                      <a:gd name="connsiteY9" fmla="*/ 118157 h 185827"/>
                      <a:gd name="connsiteX10" fmla="*/ 73654 w 245188"/>
                      <a:gd name="connsiteY10" fmla="*/ 81130 h 185827"/>
                      <a:gd name="connsiteX11" fmla="*/ 67903 w 245188"/>
                      <a:gd name="connsiteY11" fmla="*/ 80492 h 185827"/>
                      <a:gd name="connsiteX12" fmla="*/ 46178 w 245188"/>
                      <a:gd name="connsiteY12" fmla="*/ 64532 h 185827"/>
                      <a:gd name="connsiteX13" fmla="*/ 39788 w 245188"/>
                      <a:gd name="connsiteY13" fmla="*/ 62616 h 185827"/>
                      <a:gd name="connsiteX14" fmla="*/ 34676 w 245188"/>
                      <a:gd name="connsiteY14" fmla="*/ 16013 h 185827"/>
                      <a:gd name="connsiteX15" fmla="*/ 34676 w 245188"/>
                      <a:gd name="connsiteY15" fmla="*/ 15375 h 185827"/>
                      <a:gd name="connsiteX16" fmla="*/ 15506 w 245188"/>
                      <a:gd name="connsiteY16" fmla="*/ 53 h 185827"/>
                      <a:gd name="connsiteX17" fmla="*/ 4004 w 245188"/>
                      <a:gd name="connsiteY17" fmla="*/ 11544 h 185827"/>
                      <a:gd name="connsiteX18" fmla="*/ 170 w 245188"/>
                      <a:gd name="connsiteY18" fmla="*/ 66447 h 185827"/>
                      <a:gd name="connsiteX19" fmla="*/ 2087 w 245188"/>
                      <a:gd name="connsiteY19" fmla="*/ 81768 h 185827"/>
                      <a:gd name="connsiteX20" fmla="*/ 16784 w 245188"/>
                      <a:gd name="connsiteY20" fmla="*/ 121987 h 185827"/>
                      <a:gd name="connsiteX21" fmla="*/ 32120 w 245188"/>
                      <a:gd name="connsiteY21" fmla="*/ 141778 h 185827"/>
                      <a:gd name="connsiteX22" fmla="*/ 67903 w 245188"/>
                      <a:gd name="connsiteY22" fmla="*/ 167952 h 185827"/>
                      <a:gd name="connsiteX23" fmla="*/ 76210 w 245188"/>
                      <a:gd name="connsiteY23" fmla="*/ 180082 h 185827"/>
                      <a:gd name="connsiteX24" fmla="*/ 82600 w 245188"/>
                      <a:gd name="connsiteY24" fmla="*/ 185827 h 185827"/>
                      <a:gd name="connsiteX25" fmla="*/ 83239 w 245188"/>
                      <a:gd name="connsiteY25" fmla="*/ 185827 h 185827"/>
                      <a:gd name="connsiteX26" fmla="*/ 88990 w 245188"/>
                      <a:gd name="connsiteY26" fmla="*/ 178805 h 185827"/>
                      <a:gd name="connsiteX27" fmla="*/ 75571 w 245188"/>
                      <a:gd name="connsiteY27" fmla="*/ 157099 h 185827"/>
                      <a:gd name="connsiteX28" fmla="*/ 39788 w 245188"/>
                      <a:gd name="connsiteY28" fmla="*/ 130925 h 185827"/>
                      <a:gd name="connsiteX29" fmla="*/ 28925 w 245188"/>
                      <a:gd name="connsiteY29" fmla="*/ 116880 h 185827"/>
                      <a:gd name="connsiteX30" fmla="*/ 14228 w 245188"/>
                      <a:gd name="connsiteY30" fmla="*/ 76661 h 185827"/>
                      <a:gd name="connsiteX31" fmla="*/ 12950 w 245188"/>
                      <a:gd name="connsiteY31" fmla="*/ 66447 h 185827"/>
                      <a:gd name="connsiteX32" fmla="*/ 16784 w 245188"/>
                      <a:gd name="connsiteY32" fmla="*/ 11544 h 185827"/>
                      <a:gd name="connsiteX33" fmla="*/ 18701 w 245188"/>
                      <a:gd name="connsiteY33" fmla="*/ 12183 h 185827"/>
                      <a:gd name="connsiteX34" fmla="*/ 22535 w 245188"/>
                      <a:gd name="connsiteY34" fmla="*/ 16652 h 185827"/>
                      <a:gd name="connsiteX35" fmla="*/ 27647 w 245188"/>
                      <a:gd name="connsiteY35" fmla="*/ 61978 h 185827"/>
                      <a:gd name="connsiteX36" fmla="*/ 18701 w 245188"/>
                      <a:gd name="connsiteY36" fmla="*/ 67724 h 185827"/>
                      <a:gd name="connsiteX37" fmla="*/ 21257 w 245188"/>
                      <a:gd name="connsiteY37" fmla="*/ 84960 h 185827"/>
                      <a:gd name="connsiteX38" fmla="*/ 39149 w 245188"/>
                      <a:gd name="connsiteY38" fmla="*/ 106666 h 185827"/>
                      <a:gd name="connsiteX39" fmla="*/ 51929 w 245188"/>
                      <a:gd name="connsiteY39" fmla="*/ 116880 h 185827"/>
                      <a:gd name="connsiteX40" fmla="*/ 72376 w 245188"/>
                      <a:gd name="connsiteY40" fmla="*/ 127095 h 185827"/>
                      <a:gd name="connsiteX41" fmla="*/ 80683 w 245188"/>
                      <a:gd name="connsiteY41" fmla="*/ 124541 h 185827"/>
                      <a:gd name="connsiteX42" fmla="*/ 78127 w 245188"/>
                      <a:gd name="connsiteY42" fmla="*/ 116242 h 185827"/>
                      <a:gd name="connsiteX43" fmla="*/ 57679 w 245188"/>
                      <a:gd name="connsiteY43" fmla="*/ 106028 h 185827"/>
                      <a:gd name="connsiteX44" fmla="*/ 49372 w 245188"/>
                      <a:gd name="connsiteY44" fmla="*/ 99005 h 185827"/>
                      <a:gd name="connsiteX45" fmla="*/ 31481 w 245188"/>
                      <a:gd name="connsiteY45" fmla="*/ 76661 h 185827"/>
                      <a:gd name="connsiteX46" fmla="*/ 30203 w 245188"/>
                      <a:gd name="connsiteY46" fmla="*/ 74746 h 185827"/>
                      <a:gd name="connsiteX47" fmla="*/ 41704 w 245188"/>
                      <a:gd name="connsiteY47" fmla="*/ 74746 h 185827"/>
                      <a:gd name="connsiteX48" fmla="*/ 62152 w 245188"/>
                      <a:gd name="connsiteY48" fmla="*/ 90706 h 185827"/>
                      <a:gd name="connsiteX49" fmla="*/ 66625 w 245188"/>
                      <a:gd name="connsiteY49" fmla="*/ 92621 h 185827"/>
                      <a:gd name="connsiteX50" fmla="*/ 73654 w 245188"/>
                      <a:gd name="connsiteY50" fmla="*/ 93260 h 185827"/>
                      <a:gd name="connsiteX51" fmla="*/ 114550 w 245188"/>
                      <a:gd name="connsiteY51" fmla="*/ 128371 h 185827"/>
                      <a:gd name="connsiteX52" fmla="*/ 117745 w 245188"/>
                      <a:gd name="connsiteY52" fmla="*/ 153907 h 185827"/>
                      <a:gd name="connsiteX53" fmla="*/ 124135 w 245188"/>
                      <a:gd name="connsiteY53" fmla="*/ 160291 h 185827"/>
                      <a:gd name="connsiteX54" fmla="*/ 124135 w 245188"/>
                      <a:gd name="connsiteY54" fmla="*/ 160291 h 185827"/>
                      <a:gd name="connsiteX55" fmla="*/ 124135 w 245188"/>
                      <a:gd name="connsiteY55" fmla="*/ 160291 h 185827"/>
                      <a:gd name="connsiteX56" fmla="*/ 130525 w 245188"/>
                      <a:gd name="connsiteY56" fmla="*/ 153907 h 185827"/>
                      <a:gd name="connsiteX57" fmla="*/ 133720 w 245188"/>
                      <a:gd name="connsiteY57" fmla="*/ 128371 h 185827"/>
                      <a:gd name="connsiteX58" fmla="*/ 174615 w 245188"/>
                      <a:gd name="connsiteY58" fmla="*/ 93260 h 185827"/>
                      <a:gd name="connsiteX59" fmla="*/ 181644 w 245188"/>
                      <a:gd name="connsiteY59" fmla="*/ 92621 h 185827"/>
                      <a:gd name="connsiteX60" fmla="*/ 186117 w 245188"/>
                      <a:gd name="connsiteY60" fmla="*/ 90706 h 185827"/>
                      <a:gd name="connsiteX61" fmla="*/ 206565 w 245188"/>
                      <a:gd name="connsiteY61" fmla="*/ 74746 h 185827"/>
                      <a:gd name="connsiteX62" fmla="*/ 217428 w 245188"/>
                      <a:gd name="connsiteY62" fmla="*/ 74746 h 185827"/>
                      <a:gd name="connsiteX63" fmla="*/ 215511 w 245188"/>
                      <a:gd name="connsiteY63" fmla="*/ 76661 h 185827"/>
                      <a:gd name="connsiteX64" fmla="*/ 197619 w 245188"/>
                      <a:gd name="connsiteY64" fmla="*/ 98367 h 185827"/>
                      <a:gd name="connsiteX65" fmla="*/ 189312 w 245188"/>
                      <a:gd name="connsiteY65" fmla="*/ 105389 h 185827"/>
                      <a:gd name="connsiteX66" fmla="*/ 168864 w 245188"/>
                      <a:gd name="connsiteY66" fmla="*/ 115603 h 185827"/>
                      <a:gd name="connsiteX67" fmla="*/ 166308 w 245188"/>
                      <a:gd name="connsiteY67" fmla="*/ 123903 h 185827"/>
                      <a:gd name="connsiteX68" fmla="*/ 174615 w 245188"/>
                      <a:gd name="connsiteY68" fmla="*/ 126456 h 185827"/>
                      <a:gd name="connsiteX69" fmla="*/ 195063 w 245188"/>
                      <a:gd name="connsiteY69" fmla="*/ 116242 h 185827"/>
                      <a:gd name="connsiteX70" fmla="*/ 207843 w 245188"/>
                      <a:gd name="connsiteY70" fmla="*/ 106028 h 185827"/>
                      <a:gd name="connsiteX71" fmla="*/ 225096 w 245188"/>
                      <a:gd name="connsiteY71" fmla="*/ 84322 h 185827"/>
                      <a:gd name="connsiteX72" fmla="*/ 228291 w 245188"/>
                      <a:gd name="connsiteY72" fmla="*/ 66447 h 185827"/>
                      <a:gd name="connsiteX73" fmla="*/ 219345 w 245188"/>
                      <a:gd name="connsiteY73" fmla="*/ 60701 h 185827"/>
                      <a:gd name="connsiteX74" fmla="*/ 224457 w 245188"/>
                      <a:gd name="connsiteY74" fmla="*/ 15375 h 185827"/>
                      <a:gd name="connsiteX75" fmla="*/ 228291 w 245188"/>
                      <a:gd name="connsiteY75" fmla="*/ 10906 h 185827"/>
                      <a:gd name="connsiteX76" fmla="*/ 230208 w 245188"/>
                      <a:gd name="connsiteY76" fmla="*/ 10268 h 185827"/>
                      <a:gd name="connsiteX77" fmla="*/ 234042 w 245188"/>
                      <a:gd name="connsiteY77" fmla="*/ 65170 h 185827"/>
                      <a:gd name="connsiteX78" fmla="*/ 232764 w 245188"/>
                      <a:gd name="connsiteY78" fmla="*/ 75384 h 185827"/>
                      <a:gd name="connsiteX79" fmla="*/ 218067 w 245188"/>
                      <a:gd name="connsiteY79" fmla="*/ 115603 h 185827"/>
                      <a:gd name="connsiteX80" fmla="*/ 207204 w 245188"/>
                      <a:gd name="connsiteY80" fmla="*/ 129648 h 185827"/>
                      <a:gd name="connsiteX81" fmla="*/ 171421 w 245188"/>
                      <a:gd name="connsiteY81" fmla="*/ 155823 h 185827"/>
                      <a:gd name="connsiteX82" fmla="*/ 158001 w 245188"/>
                      <a:gd name="connsiteY82" fmla="*/ 177528 h 185827"/>
                      <a:gd name="connsiteX83" fmla="*/ 163753 w 245188"/>
                      <a:gd name="connsiteY83" fmla="*/ 184550 h 185827"/>
                      <a:gd name="connsiteX84" fmla="*/ 164391 w 245188"/>
                      <a:gd name="connsiteY84" fmla="*/ 184550 h 185827"/>
                      <a:gd name="connsiteX85" fmla="*/ 170781 w 245188"/>
                      <a:gd name="connsiteY85" fmla="*/ 178805 h 185827"/>
                      <a:gd name="connsiteX86" fmla="*/ 179088 w 245188"/>
                      <a:gd name="connsiteY86" fmla="*/ 166675 h 185827"/>
                      <a:gd name="connsiteX87" fmla="*/ 214872 w 245188"/>
                      <a:gd name="connsiteY87" fmla="*/ 140501 h 185827"/>
                      <a:gd name="connsiteX88" fmla="*/ 230208 w 245188"/>
                      <a:gd name="connsiteY88" fmla="*/ 120072 h 185827"/>
                      <a:gd name="connsiteX89" fmla="*/ 244905 w 245188"/>
                      <a:gd name="connsiteY89" fmla="*/ 79853 h 185827"/>
                      <a:gd name="connsiteX90" fmla="*/ 244905 w 245188"/>
                      <a:gd name="connsiteY90" fmla="*/ 66447 h 185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45188" h="185827">
                        <a:moveTo>
                          <a:pt x="244905" y="66447"/>
                        </a:moveTo>
                        <a:lnTo>
                          <a:pt x="241071" y="11544"/>
                        </a:lnTo>
                        <a:cubicBezTo>
                          <a:pt x="240432" y="5160"/>
                          <a:pt x="235959" y="692"/>
                          <a:pt x="229569" y="53"/>
                        </a:cubicBezTo>
                        <a:cubicBezTo>
                          <a:pt x="222540" y="-585"/>
                          <a:pt x="212955" y="4522"/>
                          <a:pt x="210399" y="15375"/>
                        </a:cubicBezTo>
                        <a:cubicBezTo>
                          <a:pt x="210399" y="15375"/>
                          <a:pt x="210399" y="16013"/>
                          <a:pt x="210399" y="16013"/>
                        </a:cubicBezTo>
                        <a:lnTo>
                          <a:pt x="205287" y="62616"/>
                        </a:lnTo>
                        <a:cubicBezTo>
                          <a:pt x="203370" y="63255"/>
                          <a:pt x="201453" y="63893"/>
                          <a:pt x="199536" y="64532"/>
                        </a:cubicBezTo>
                        <a:cubicBezTo>
                          <a:pt x="191868" y="67724"/>
                          <a:pt x="184839" y="74108"/>
                          <a:pt x="177810" y="80492"/>
                        </a:cubicBezTo>
                        <a:cubicBezTo>
                          <a:pt x="176532" y="80492"/>
                          <a:pt x="174615" y="80492"/>
                          <a:pt x="172059" y="81130"/>
                        </a:cubicBezTo>
                        <a:cubicBezTo>
                          <a:pt x="150333" y="83045"/>
                          <a:pt x="131164" y="97728"/>
                          <a:pt x="122857" y="118157"/>
                        </a:cubicBezTo>
                        <a:cubicBezTo>
                          <a:pt x="114550" y="97728"/>
                          <a:pt x="95380" y="83045"/>
                          <a:pt x="73654" y="81130"/>
                        </a:cubicBezTo>
                        <a:cubicBezTo>
                          <a:pt x="71098" y="81130"/>
                          <a:pt x="69182" y="80492"/>
                          <a:pt x="67903" y="80492"/>
                        </a:cubicBezTo>
                        <a:cubicBezTo>
                          <a:pt x="60874" y="74108"/>
                          <a:pt x="53846" y="67724"/>
                          <a:pt x="46178" y="64532"/>
                        </a:cubicBezTo>
                        <a:cubicBezTo>
                          <a:pt x="44261" y="63255"/>
                          <a:pt x="42344" y="63255"/>
                          <a:pt x="39788" y="62616"/>
                        </a:cubicBezTo>
                        <a:lnTo>
                          <a:pt x="34676" y="16013"/>
                        </a:lnTo>
                        <a:cubicBezTo>
                          <a:pt x="34676" y="16013"/>
                          <a:pt x="34676" y="15375"/>
                          <a:pt x="34676" y="15375"/>
                        </a:cubicBezTo>
                        <a:cubicBezTo>
                          <a:pt x="32120" y="4522"/>
                          <a:pt x="22535" y="-585"/>
                          <a:pt x="15506" y="53"/>
                        </a:cubicBezTo>
                        <a:cubicBezTo>
                          <a:pt x="9116" y="692"/>
                          <a:pt x="4643" y="5160"/>
                          <a:pt x="4004" y="11544"/>
                        </a:cubicBezTo>
                        <a:lnTo>
                          <a:pt x="170" y="66447"/>
                        </a:lnTo>
                        <a:cubicBezTo>
                          <a:pt x="-469" y="71554"/>
                          <a:pt x="809" y="76661"/>
                          <a:pt x="2087" y="81768"/>
                        </a:cubicBezTo>
                        <a:lnTo>
                          <a:pt x="16784" y="121987"/>
                        </a:lnTo>
                        <a:cubicBezTo>
                          <a:pt x="19979" y="130287"/>
                          <a:pt x="25091" y="137309"/>
                          <a:pt x="32120" y="141778"/>
                        </a:cubicBezTo>
                        <a:lnTo>
                          <a:pt x="67903" y="167952"/>
                        </a:lnTo>
                        <a:cubicBezTo>
                          <a:pt x="73015" y="171782"/>
                          <a:pt x="76210" y="175613"/>
                          <a:pt x="76210" y="180082"/>
                        </a:cubicBezTo>
                        <a:cubicBezTo>
                          <a:pt x="76210" y="183274"/>
                          <a:pt x="79405" y="185827"/>
                          <a:pt x="82600" y="185827"/>
                        </a:cubicBezTo>
                        <a:cubicBezTo>
                          <a:pt x="82600" y="185827"/>
                          <a:pt x="83239" y="185827"/>
                          <a:pt x="83239" y="185827"/>
                        </a:cubicBezTo>
                        <a:cubicBezTo>
                          <a:pt x="86434" y="185189"/>
                          <a:pt x="89629" y="182635"/>
                          <a:pt x="88990" y="178805"/>
                        </a:cubicBezTo>
                        <a:cubicBezTo>
                          <a:pt x="88351" y="170506"/>
                          <a:pt x="83878" y="163483"/>
                          <a:pt x="75571" y="157099"/>
                        </a:cubicBezTo>
                        <a:lnTo>
                          <a:pt x="39788" y="130925"/>
                        </a:lnTo>
                        <a:cubicBezTo>
                          <a:pt x="34676" y="127095"/>
                          <a:pt x="31481" y="122626"/>
                          <a:pt x="28925" y="116880"/>
                        </a:cubicBezTo>
                        <a:lnTo>
                          <a:pt x="14228" y="76661"/>
                        </a:lnTo>
                        <a:cubicBezTo>
                          <a:pt x="12950" y="73469"/>
                          <a:pt x="12311" y="70277"/>
                          <a:pt x="12950" y="66447"/>
                        </a:cubicBezTo>
                        <a:lnTo>
                          <a:pt x="16784" y="11544"/>
                        </a:lnTo>
                        <a:cubicBezTo>
                          <a:pt x="17423" y="11544"/>
                          <a:pt x="18062" y="11544"/>
                          <a:pt x="18701" y="12183"/>
                        </a:cubicBezTo>
                        <a:cubicBezTo>
                          <a:pt x="19340" y="12821"/>
                          <a:pt x="21257" y="14098"/>
                          <a:pt x="22535" y="16652"/>
                        </a:cubicBezTo>
                        <a:lnTo>
                          <a:pt x="27647" y="61978"/>
                        </a:lnTo>
                        <a:cubicBezTo>
                          <a:pt x="23813" y="63255"/>
                          <a:pt x="21257" y="65170"/>
                          <a:pt x="18701" y="67724"/>
                        </a:cubicBezTo>
                        <a:cubicBezTo>
                          <a:pt x="17423" y="69639"/>
                          <a:pt x="12950" y="76661"/>
                          <a:pt x="21257" y="84960"/>
                        </a:cubicBezTo>
                        <a:lnTo>
                          <a:pt x="39149" y="106666"/>
                        </a:lnTo>
                        <a:cubicBezTo>
                          <a:pt x="42344" y="111135"/>
                          <a:pt x="46817" y="114327"/>
                          <a:pt x="51929" y="116880"/>
                        </a:cubicBezTo>
                        <a:lnTo>
                          <a:pt x="72376" y="127095"/>
                        </a:lnTo>
                        <a:cubicBezTo>
                          <a:pt x="75571" y="129010"/>
                          <a:pt x="79405" y="127095"/>
                          <a:pt x="80683" y="124541"/>
                        </a:cubicBezTo>
                        <a:cubicBezTo>
                          <a:pt x="81961" y="121349"/>
                          <a:pt x="80683" y="117519"/>
                          <a:pt x="78127" y="116242"/>
                        </a:cubicBezTo>
                        <a:lnTo>
                          <a:pt x="57679" y="106028"/>
                        </a:lnTo>
                        <a:cubicBezTo>
                          <a:pt x="54484" y="104112"/>
                          <a:pt x="51289" y="102197"/>
                          <a:pt x="49372" y="99005"/>
                        </a:cubicBezTo>
                        <a:lnTo>
                          <a:pt x="31481" y="76661"/>
                        </a:lnTo>
                        <a:cubicBezTo>
                          <a:pt x="30842" y="76023"/>
                          <a:pt x="30203" y="75384"/>
                          <a:pt x="30203" y="74746"/>
                        </a:cubicBezTo>
                        <a:cubicBezTo>
                          <a:pt x="32120" y="73469"/>
                          <a:pt x="37232" y="72831"/>
                          <a:pt x="41704" y="74746"/>
                        </a:cubicBezTo>
                        <a:cubicBezTo>
                          <a:pt x="48094" y="77938"/>
                          <a:pt x="55124" y="83684"/>
                          <a:pt x="62152" y="90706"/>
                        </a:cubicBezTo>
                        <a:cubicBezTo>
                          <a:pt x="63430" y="91983"/>
                          <a:pt x="65347" y="92621"/>
                          <a:pt x="66625" y="92621"/>
                        </a:cubicBezTo>
                        <a:cubicBezTo>
                          <a:pt x="66625" y="92621"/>
                          <a:pt x="69182" y="92621"/>
                          <a:pt x="73654" y="93260"/>
                        </a:cubicBezTo>
                        <a:cubicBezTo>
                          <a:pt x="92824" y="95175"/>
                          <a:pt x="108799" y="109220"/>
                          <a:pt x="114550" y="128371"/>
                        </a:cubicBezTo>
                        <a:cubicBezTo>
                          <a:pt x="117106" y="136671"/>
                          <a:pt x="117745" y="141778"/>
                          <a:pt x="117745" y="153907"/>
                        </a:cubicBezTo>
                        <a:cubicBezTo>
                          <a:pt x="117745" y="157738"/>
                          <a:pt x="120301" y="160291"/>
                          <a:pt x="124135" y="160291"/>
                        </a:cubicBezTo>
                        <a:cubicBezTo>
                          <a:pt x="124135" y="160291"/>
                          <a:pt x="124135" y="160291"/>
                          <a:pt x="124135" y="160291"/>
                        </a:cubicBezTo>
                        <a:cubicBezTo>
                          <a:pt x="124135" y="160291"/>
                          <a:pt x="124135" y="160291"/>
                          <a:pt x="124135" y="160291"/>
                        </a:cubicBezTo>
                        <a:cubicBezTo>
                          <a:pt x="127969" y="160291"/>
                          <a:pt x="130525" y="157738"/>
                          <a:pt x="130525" y="153907"/>
                        </a:cubicBezTo>
                        <a:cubicBezTo>
                          <a:pt x="130525" y="141778"/>
                          <a:pt x="131164" y="136671"/>
                          <a:pt x="133720" y="128371"/>
                        </a:cubicBezTo>
                        <a:cubicBezTo>
                          <a:pt x="138832" y="109220"/>
                          <a:pt x="155446" y="95175"/>
                          <a:pt x="174615" y="93260"/>
                        </a:cubicBezTo>
                        <a:cubicBezTo>
                          <a:pt x="179088" y="92621"/>
                          <a:pt x="181644" y="92621"/>
                          <a:pt x="181644" y="92621"/>
                        </a:cubicBezTo>
                        <a:cubicBezTo>
                          <a:pt x="182922" y="92621"/>
                          <a:pt x="184839" y="91983"/>
                          <a:pt x="186117" y="90706"/>
                        </a:cubicBezTo>
                        <a:cubicBezTo>
                          <a:pt x="193146" y="84322"/>
                          <a:pt x="200175" y="77938"/>
                          <a:pt x="206565" y="74746"/>
                        </a:cubicBezTo>
                        <a:cubicBezTo>
                          <a:pt x="211038" y="72831"/>
                          <a:pt x="216150" y="73469"/>
                          <a:pt x="217428" y="74746"/>
                        </a:cubicBezTo>
                        <a:cubicBezTo>
                          <a:pt x="217428" y="75384"/>
                          <a:pt x="216789" y="76023"/>
                          <a:pt x="215511" y="76661"/>
                        </a:cubicBezTo>
                        <a:lnTo>
                          <a:pt x="197619" y="98367"/>
                        </a:lnTo>
                        <a:cubicBezTo>
                          <a:pt x="195063" y="101559"/>
                          <a:pt x="192507" y="103474"/>
                          <a:pt x="189312" y="105389"/>
                        </a:cubicBezTo>
                        <a:lnTo>
                          <a:pt x="168864" y="115603"/>
                        </a:lnTo>
                        <a:cubicBezTo>
                          <a:pt x="165669" y="116880"/>
                          <a:pt x="164391" y="120711"/>
                          <a:pt x="166308" y="123903"/>
                        </a:cubicBezTo>
                        <a:cubicBezTo>
                          <a:pt x="167586" y="127095"/>
                          <a:pt x="171421" y="128371"/>
                          <a:pt x="174615" y="126456"/>
                        </a:cubicBezTo>
                        <a:lnTo>
                          <a:pt x="195063" y="116242"/>
                        </a:lnTo>
                        <a:cubicBezTo>
                          <a:pt x="200175" y="113688"/>
                          <a:pt x="204648" y="110496"/>
                          <a:pt x="207843" y="106028"/>
                        </a:cubicBezTo>
                        <a:lnTo>
                          <a:pt x="225096" y="84322"/>
                        </a:lnTo>
                        <a:cubicBezTo>
                          <a:pt x="233403" y="75384"/>
                          <a:pt x="229569" y="68362"/>
                          <a:pt x="228291" y="66447"/>
                        </a:cubicBezTo>
                        <a:cubicBezTo>
                          <a:pt x="226374" y="63893"/>
                          <a:pt x="223179" y="61978"/>
                          <a:pt x="219345" y="60701"/>
                        </a:cubicBezTo>
                        <a:lnTo>
                          <a:pt x="224457" y="15375"/>
                        </a:lnTo>
                        <a:cubicBezTo>
                          <a:pt x="225096" y="12183"/>
                          <a:pt x="227013" y="10906"/>
                          <a:pt x="228291" y="10906"/>
                        </a:cubicBezTo>
                        <a:cubicBezTo>
                          <a:pt x="228930" y="10268"/>
                          <a:pt x="229569" y="10268"/>
                          <a:pt x="230208" y="10268"/>
                        </a:cubicBezTo>
                        <a:lnTo>
                          <a:pt x="234042" y="65170"/>
                        </a:lnTo>
                        <a:cubicBezTo>
                          <a:pt x="234042" y="68362"/>
                          <a:pt x="234042" y="72192"/>
                          <a:pt x="232764" y="75384"/>
                        </a:cubicBezTo>
                        <a:lnTo>
                          <a:pt x="218067" y="115603"/>
                        </a:lnTo>
                        <a:cubicBezTo>
                          <a:pt x="216150" y="121349"/>
                          <a:pt x="212316" y="126456"/>
                          <a:pt x="207204" y="129648"/>
                        </a:cubicBezTo>
                        <a:lnTo>
                          <a:pt x="171421" y="155823"/>
                        </a:lnTo>
                        <a:cubicBezTo>
                          <a:pt x="163113" y="161568"/>
                          <a:pt x="158641" y="169229"/>
                          <a:pt x="158001" y="177528"/>
                        </a:cubicBezTo>
                        <a:cubicBezTo>
                          <a:pt x="157363" y="180720"/>
                          <a:pt x="160558" y="183912"/>
                          <a:pt x="163753" y="184550"/>
                        </a:cubicBezTo>
                        <a:cubicBezTo>
                          <a:pt x="163753" y="184550"/>
                          <a:pt x="164391" y="184550"/>
                          <a:pt x="164391" y="184550"/>
                        </a:cubicBezTo>
                        <a:cubicBezTo>
                          <a:pt x="167586" y="184550"/>
                          <a:pt x="170142" y="181997"/>
                          <a:pt x="170781" y="178805"/>
                        </a:cubicBezTo>
                        <a:cubicBezTo>
                          <a:pt x="171421" y="174336"/>
                          <a:pt x="173976" y="170506"/>
                          <a:pt x="179088" y="166675"/>
                        </a:cubicBezTo>
                        <a:lnTo>
                          <a:pt x="214872" y="140501"/>
                        </a:lnTo>
                        <a:cubicBezTo>
                          <a:pt x="221901" y="135394"/>
                          <a:pt x="227013" y="128371"/>
                          <a:pt x="230208" y="120072"/>
                        </a:cubicBezTo>
                        <a:lnTo>
                          <a:pt x="244905" y="79853"/>
                        </a:lnTo>
                        <a:cubicBezTo>
                          <a:pt x="244905" y="76661"/>
                          <a:pt x="245544" y="71554"/>
                          <a:pt x="244905" y="66447"/>
                        </a:cubicBezTo>
                        <a:close/>
                      </a:path>
                    </a:pathLst>
                  </a:custGeom>
                  <a:solidFill>
                    <a:schemeClr val="accent3"/>
                  </a:solid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494" name="Group 493">
                  <a:extLst>
                    <a:ext uri="{FF2B5EF4-FFF2-40B4-BE49-F238E27FC236}">
                      <a16:creationId xmlns:a16="http://schemas.microsoft.com/office/drawing/2014/main" id="{1E7849B8-7344-BC03-3970-BEA88B5DCE9A}"/>
                    </a:ext>
                  </a:extLst>
                </p:cNvPr>
                <p:cNvGrpSpPr/>
                <p:nvPr/>
              </p:nvGrpSpPr>
              <p:grpSpPr>
                <a:xfrm>
                  <a:off x="6762460" y="5111875"/>
                  <a:ext cx="1182968" cy="934238"/>
                  <a:chOff x="6762460" y="5111875"/>
                  <a:chExt cx="1182968" cy="934238"/>
                </a:xfrm>
              </p:grpSpPr>
              <p:sp>
                <p:nvSpPr>
                  <p:cNvPr id="218" name="Freeform 206">
                    <a:extLst>
                      <a:ext uri="{FF2B5EF4-FFF2-40B4-BE49-F238E27FC236}">
                        <a16:creationId xmlns:a16="http://schemas.microsoft.com/office/drawing/2014/main" id="{6520AAD6-1FC3-4FBC-B3FA-61754EA94681}"/>
                      </a:ext>
                    </a:extLst>
                  </p:cNvPr>
                  <p:cNvSpPr/>
                  <p:nvPr/>
                </p:nvSpPr>
                <p:spPr>
                  <a:xfrm rot="10800000">
                    <a:off x="7106164" y="5161587"/>
                    <a:ext cx="495562" cy="468691"/>
                  </a:xfrm>
                  <a:custGeom>
                    <a:avLst/>
                    <a:gdLst>
                      <a:gd name="connsiteX0" fmla="*/ 36145 w 310031"/>
                      <a:gd name="connsiteY0" fmla="*/ 55486 h 309326"/>
                      <a:gd name="connsiteX1" fmla="*/ 254439 w 310031"/>
                      <a:gd name="connsiteY1" fmla="*/ 35989 h 309326"/>
                      <a:gd name="connsiteX2" fmla="*/ 273965 w 310031"/>
                      <a:gd name="connsiteY2" fmla="*/ 253844 h 309326"/>
                      <a:gd name="connsiteX3" fmla="*/ 56624 w 310031"/>
                      <a:gd name="connsiteY3" fmla="*/ 274120 h 309326"/>
                      <a:gd name="connsiteX4" fmla="*/ 35116 w 310031"/>
                      <a:gd name="connsiteY4" fmla="*/ 56721 h 309326"/>
                      <a:gd name="connsiteX5" fmla="*/ 36145 w 310031"/>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31" h="309326">
                        <a:moveTo>
                          <a:pt x="36145" y="55486"/>
                        </a:moveTo>
                        <a:cubicBezTo>
                          <a:pt x="91028" y="-10057"/>
                          <a:pt x="188764" y="-18783"/>
                          <a:pt x="254439" y="35989"/>
                        </a:cubicBezTo>
                        <a:cubicBezTo>
                          <a:pt x="320104" y="90771"/>
                          <a:pt x="328858" y="188301"/>
                          <a:pt x="273965" y="253844"/>
                        </a:cubicBezTo>
                        <a:cubicBezTo>
                          <a:pt x="219387" y="319016"/>
                          <a:pt x="122356" y="328066"/>
                          <a:pt x="56624" y="274120"/>
                        </a:cubicBezTo>
                        <a:cubicBezTo>
                          <a:pt x="-9471" y="220013"/>
                          <a:pt x="-19100" y="122683"/>
                          <a:pt x="35116" y="56721"/>
                        </a:cubicBezTo>
                        <a:cubicBezTo>
                          <a:pt x="35459" y="56313"/>
                          <a:pt x="35802" y="55895"/>
                          <a:pt x="36145" y="55486"/>
                        </a:cubicBezTo>
                        <a:close/>
                      </a:path>
                    </a:pathLst>
                  </a:custGeom>
                  <a:solidFill>
                    <a:schemeClr val="tx1"/>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19" name="Freeform 207">
                    <a:extLst>
                      <a:ext uri="{FF2B5EF4-FFF2-40B4-BE49-F238E27FC236}">
                        <a16:creationId xmlns:a16="http://schemas.microsoft.com/office/drawing/2014/main" id="{ADB4D5F5-7176-4817-9642-498D1A00CC69}"/>
                      </a:ext>
                    </a:extLst>
                  </p:cNvPr>
                  <p:cNvSpPr/>
                  <p:nvPr/>
                </p:nvSpPr>
                <p:spPr>
                  <a:xfrm rot="10800000">
                    <a:off x="7054581" y="5111875"/>
                    <a:ext cx="600286" cy="567498"/>
                  </a:xfrm>
                  <a:custGeom>
                    <a:avLst/>
                    <a:gdLst>
                      <a:gd name="connsiteX0" fmla="*/ 46260 w 405016"/>
                      <a:gd name="connsiteY0" fmla="*/ 73269 h 403926"/>
                      <a:gd name="connsiteX1" fmla="*/ 73692 w 405016"/>
                      <a:gd name="connsiteY1" fmla="*/ 357759 h 403926"/>
                      <a:gd name="connsiteX2" fmla="*/ 358756 w 405016"/>
                      <a:gd name="connsiteY2" fmla="*/ 330383 h 403926"/>
                      <a:gd name="connsiteX3" fmla="*/ 332010 w 405016"/>
                      <a:gd name="connsiteY3" fmla="*/ 46463 h 403926"/>
                      <a:gd name="connsiteX4" fmla="*/ 46260 w 405016"/>
                      <a:gd name="connsiteY4" fmla="*/ 73269 h 403926"/>
                      <a:gd name="connsiteX5" fmla="*/ 302388 w 405016"/>
                      <a:gd name="connsiteY5" fmla="*/ 82204 h 403926"/>
                      <a:gd name="connsiteX6" fmla="*/ 324876 w 405016"/>
                      <a:gd name="connsiteY6" fmla="*/ 301390 h 403926"/>
                      <a:gd name="connsiteX7" fmla="*/ 105248 w 405016"/>
                      <a:gd name="connsiteY7" fmla="*/ 323843 h 403926"/>
                      <a:gd name="connsiteX8" fmla="*/ 82760 w 405016"/>
                      <a:gd name="connsiteY8" fmla="*/ 104648 h 403926"/>
                      <a:gd name="connsiteX9" fmla="*/ 83312 w 405016"/>
                      <a:gd name="connsiteY9" fmla="*/ 103973 h 403926"/>
                      <a:gd name="connsiteX10" fmla="*/ 302388 w 405016"/>
                      <a:gd name="connsiteY10" fmla="*/ 82204 h 40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6" h="403926">
                        <a:moveTo>
                          <a:pt x="46260" y="73269"/>
                        </a:moveTo>
                        <a:cubicBezTo>
                          <a:pt x="-24882" y="159392"/>
                          <a:pt x="-12604" y="286760"/>
                          <a:pt x="73692" y="357759"/>
                        </a:cubicBezTo>
                        <a:cubicBezTo>
                          <a:pt x="159979" y="428759"/>
                          <a:pt x="287605" y="416505"/>
                          <a:pt x="358756" y="330383"/>
                        </a:cubicBezTo>
                        <a:cubicBezTo>
                          <a:pt x="429679" y="244536"/>
                          <a:pt x="417725" y="117623"/>
                          <a:pt x="332010" y="46463"/>
                        </a:cubicBezTo>
                        <a:cubicBezTo>
                          <a:pt x="245647" y="-24755"/>
                          <a:pt x="117812" y="-12769"/>
                          <a:pt x="46260" y="73269"/>
                        </a:cubicBezTo>
                        <a:close/>
                        <a:moveTo>
                          <a:pt x="302388" y="82204"/>
                        </a:moveTo>
                        <a:cubicBezTo>
                          <a:pt x="369243" y="136530"/>
                          <a:pt x="379321" y="234668"/>
                          <a:pt x="324876" y="301390"/>
                        </a:cubicBezTo>
                        <a:cubicBezTo>
                          <a:pt x="270441" y="368121"/>
                          <a:pt x="172104" y="378169"/>
                          <a:pt x="105248" y="323843"/>
                        </a:cubicBezTo>
                        <a:cubicBezTo>
                          <a:pt x="38383" y="269507"/>
                          <a:pt x="28315" y="171379"/>
                          <a:pt x="82760" y="104648"/>
                        </a:cubicBezTo>
                        <a:cubicBezTo>
                          <a:pt x="82941" y="104419"/>
                          <a:pt x="83122" y="104201"/>
                          <a:pt x="83312" y="103973"/>
                        </a:cubicBezTo>
                        <a:cubicBezTo>
                          <a:pt x="137881" y="37765"/>
                          <a:pt x="235807" y="28040"/>
                          <a:pt x="302388" y="82204"/>
                        </a:cubicBezTo>
                        <a:close/>
                      </a:path>
                    </a:pathLst>
                  </a:custGeom>
                  <a:solidFill>
                    <a:schemeClr val="accent5">
                      <a:lumMod val="75000"/>
                      <a:lumOff val="2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20" name="TextBox 219">
                    <a:extLst>
                      <a:ext uri="{FF2B5EF4-FFF2-40B4-BE49-F238E27FC236}">
                        <a16:creationId xmlns:a16="http://schemas.microsoft.com/office/drawing/2014/main" id="{25423278-85D3-45CA-9882-46ABEC1A6AB4}"/>
                      </a:ext>
                    </a:extLst>
                  </p:cNvPr>
                  <p:cNvSpPr txBox="1"/>
                  <p:nvPr/>
                </p:nvSpPr>
                <p:spPr>
                  <a:xfrm>
                    <a:off x="6762460" y="5676781"/>
                    <a:ext cx="1182968" cy="369332"/>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Healthcare Providers</a:t>
                    </a:r>
                  </a:p>
                </p:txBody>
              </p:sp>
              <p:sp>
                <p:nvSpPr>
                  <p:cNvPr id="232" name="Freeform 33">
                    <a:extLst>
                      <a:ext uri="{FF2B5EF4-FFF2-40B4-BE49-F238E27FC236}">
                        <a16:creationId xmlns:a16="http://schemas.microsoft.com/office/drawing/2014/main" id="{A30F35C7-725B-45CF-B2A4-09F214B4307D}"/>
                      </a:ext>
                    </a:extLst>
                  </p:cNvPr>
                  <p:cNvSpPr>
                    <a:spLocks noEditPoints="1"/>
                  </p:cNvSpPr>
                  <p:nvPr/>
                </p:nvSpPr>
                <p:spPr bwMode="auto">
                  <a:xfrm>
                    <a:off x="7245555" y="5236305"/>
                    <a:ext cx="219895" cy="310552"/>
                  </a:xfrm>
                  <a:custGeom>
                    <a:avLst/>
                    <a:gdLst>
                      <a:gd name="T0" fmla="*/ 255 w 348"/>
                      <a:gd name="T1" fmla="*/ 269 h 494"/>
                      <a:gd name="T2" fmla="*/ 263 w 348"/>
                      <a:gd name="T3" fmla="*/ 372 h 494"/>
                      <a:gd name="T4" fmla="*/ 235 w 348"/>
                      <a:gd name="T5" fmla="*/ 381 h 494"/>
                      <a:gd name="T6" fmla="*/ 235 w 348"/>
                      <a:gd name="T7" fmla="*/ 381 h 494"/>
                      <a:gd name="T8" fmla="*/ 235 w 348"/>
                      <a:gd name="T9" fmla="*/ 427 h 494"/>
                      <a:gd name="T10" fmla="*/ 258 w 348"/>
                      <a:gd name="T11" fmla="*/ 436 h 494"/>
                      <a:gd name="T12" fmla="*/ 291 w 348"/>
                      <a:gd name="T13" fmla="*/ 404 h 494"/>
                      <a:gd name="T14" fmla="*/ 281 w 348"/>
                      <a:gd name="T15" fmla="*/ 381 h 494"/>
                      <a:gd name="T16" fmla="*/ 287 w 348"/>
                      <a:gd name="T17" fmla="*/ 339 h 494"/>
                      <a:gd name="T18" fmla="*/ 315 w 348"/>
                      <a:gd name="T19" fmla="*/ 281 h 494"/>
                      <a:gd name="T20" fmla="*/ 0 w 348"/>
                      <a:gd name="T21" fmla="*/ 444 h 494"/>
                      <a:gd name="T22" fmla="*/ 70 w 348"/>
                      <a:gd name="T23" fmla="*/ 273 h 494"/>
                      <a:gd name="T24" fmla="*/ 25 w 348"/>
                      <a:gd name="T25" fmla="*/ 376 h 494"/>
                      <a:gd name="T26" fmla="*/ 25 w 348"/>
                      <a:gd name="T27" fmla="*/ 417 h 494"/>
                      <a:gd name="T28" fmla="*/ 42 w 348"/>
                      <a:gd name="T29" fmla="*/ 437 h 494"/>
                      <a:gd name="T30" fmla="*/ 80 w 348"/>
                      <a:gd name="T31" fmla="*/ 424 h 494"/>
                      <a:gd name="T32" fmla="*/ 49 w 348"/>
                      <a:gd name="T33" fmla="*/ 421 h 494"/>
                      <a:gd name="T34" fmla="*/ 34 w 348"/>
                      <a:gd name="T35" fmla="*/ 397 h 494"/>
                      <a:gd name="T36" fmla="*/ 79 w 348"/>
                      <a:gd name="T37" fmla="*/ 331 h 494"/>
                      <a:gd name="T38" fmla="*/ 131 w 348"/>
                      <a:gd name="T39" fmla="*/ 369 h 494"/>
                      <a:gd name="T40" fmla="*/ 138 w 348"/>
                      <a:gd name="T41" fmla="*/ 398 h 494"/>
                      <a:gd name="T42" fmla="*/ 127 w 348"/>
                      <a:gd name="T43" fmla="*/ 408 h 494"/>
                      <a:gd name="T44" fmla="*/ 114 w 348"/>
                      <a:gd name="T45" fmla="*/ 444 h 494"/>
                      <a:gd name="T46" fmla="*/ 136 w 348"/>
                      <a:gd name="T47" fmla="*/ 421 h 494"/>
                      <a:gd name="T48" fmla="*/ 151 w 348"/>
                      <a:gd name="T49" fmla="*/ 381 h 494"/>
                      <a:gd name="T50" fmla="*/ 87 w 348"/>
                      <a:gd name="T51" fmla="*/ 319 h 494"/>
                      <a:gd name="T52" fmla="*/ 114 w 348"/>
                      <a:gd name="T53" fmla="*/ 267 h 494"/>
                      <a:gd name="T54" fmla="*/ 234 w 348"/>
                      <a:gd name="T55" fmla="*/ 267 h 494"/>
                      <a:gd name="T56" fmla="*/ 278 w 348"/>
                      <a:gd name="T57" fmla="*/ 122 h 494"/>
                      <a:gd name="T58" fmla="*/ 263 w 348"/>
                      <a:gd name="T59" fmla="*/ 176 h 494"/>
                      <a:gd name="T60" fmla="*/ 177 w 348"/>
                      <a:gd name="T61" fmla="*/ 254 h 494"/>
                      <a:gd name="T62" fmla="*/ 89 w 348"/>
                      <a:gd name="T63" fmla="*/ 186 h 494"/>
                      <a:gd name="T64" fmla="*/ 72 w 348"/>
                      <a:gd name="T65" fmla="*/ 155 h 494"/>
                      <a:gd name="T66" fmla="*/ 73 w 348"/>
                      <a:gd name="T67" fmla="*/ 121 h 494"/>
                      <a:gd name="T68" fmla="*/ 219 w 348"/>
                      <a:gd name="T69" fmla="*/ 19 h 494"/>
                      <a:gd name="T70" fmla="*/ 99 w 348"/>
                      <a:gd name="T71" fmla="*/ 116 h 494"/>
                      <a:gd name="T72" fmla="*/ 141 w 348"/>
                      <a:gd name="T73" fmla="*/ 222 h 494"/>
                      <a:gd name="T74" fmla="*/ 211 w 348"/>
                      <a:gd name="T75" fmla="*/ 219 h 494"/>
                      <a:gd name="T76" fmla="*/ 250 w 348"/>
                      <a:gd name="T77" fmla="*/ 114 h 494"/>
                      <a:gd name="T78" fmla="*/ 215 w 348"/>
                      <a:gd name="T79" fmla="*/ 122 h 494"/>
                      <a:gd name="T80" fmla="*/ 211 w 348"/>
                      <a:gd name="T81" fmla="*/ 107 h 494"/>
                      <a:gd name="T82" fmla="*/ 179 w 348"/>
                      <a:gd name="T83" fmla="*/ 120 h 494"/>
                      <a:gd name="T84" fmla="*/ 99 w 348"/>
                      <a:gd name="T85" fmla="*/ 116 h 494"/>
                      <a:gd name="T86" fmla="*/ 258 w 348"/>
                      <a:gd name="T87" fmla="*/ 389 h 494"/>
                      <a:gd name="T88" fmla="*/ 248 w 348"/>
                      <a:gd name="T89" fmla="*/ 393 h 494"/>
                      <a:gd name="T90" fmla="*/ 248 w 348"/>
                      <a:gd name="T91" fmla="*/ 414 h 494"/>
                      <a:gd name="T92" fmla="*/ 258 w 348"/>
                      <a:gd name="T93" fmla="*/ 418 h 494"/>
                      <a:gd name="T94" fmla="*/ 273 w 348"/>
                      <a:gd name="T95" fmla="*/ 40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8" h="494">
                        <a:moveTo>
                          <a:pt x="234" y="267"/>
                        </a:moveTo>
                        <a:cubicBezTo>
                          <a:pt x="240" y="267"/>
                          <a:pt x="247" y="268"/>
                          <a:pt x="255" y="269"/>
                        </a:cubicBezTo>
                        <a:cubicBezTo>
                          <a:pt x="261" y="285"/>
                          <a:pt x="271" y="315"/>
                          <a:pt x="269" y="338"/>
                        </a:cubicBezTo>
                        <a:cubicBezTo>
                          <a:pt x="268" y="354"/>
                          <a:pt x="266" y="365"/>
                          <a:pt x="263" y="372"/>
                        </a:cubicBezTo>
                        <a:cubicBezTo>
                          <a:pt x="262" y="371"/>
                          <a:pt x="260" y="371"/>
                          <a:pt x="258" y="371"/>
                        </a:cubicBezTo>
                        <a:cubicBezTo>
                          <a:pt x="249" y="371"/>
                          <a:pt x="241" y="375"/>
                          <a:pt x="235" y="381"/>
                        </a:cubicBezTo>
                        <a:cubicBezTo>
                          <a:pt x="235" y="381"/>
                          <a:pt x="235" y="381"/>
                          <a:pt x="235" y="381"/>
                        </a:cubicBezTo>
                        <a:cubicBezTo>
                          <a:pt x="235" y="381"/>
                          <a:pt x="235" y="381"/>
                          <a:pt x="235" y="381"/>
                        </a:cubicBezTo>
                        <a:cubicBezTo>
                          <a:pt x="230" y="387"/>
                          <a:pt x="226" y="395"/>
                          <a:pt x="226" y="404"/>
                        </a:cubicBezTo>
                        <a:cubicBezTo>
                          <a:pt x="226" y="413"/>
                          <a:pt x="230" y="421"/>
                          <a:pt x="235" y="427"/>
                        </a:cubicBezTo>
                        <a:cubicBezTo>
                          <a:pt x="235" y="427"/>
                          <a:pt x="235" y="427"/>
                          <a:pt x="235" y="427"/>
                        </a:cubicBezTo>
                        <a:cubicBezTo>
                          <a:pt x="241" y="433"/>
                          <a:pt x="249" y="436"/>
                          <a:pt x="258" y="436"/>
                        </a:cubicBezTo>
                        <a:cubicBezTo>
                          <a:pt x="267" y="436"/>
                          <a:pt x="275" y="433"/>
                          <a:pt x="281" y="427"/>
                        </a:cubicBezTo>
                        <a:cubicBezTo>
                          <a:pt x="287" y="421"/>
                          <a:pt x="291" y="413"/>
                          <a:pt x="291" y="404"/>
                        </a:cubicBezTo>
                        <a:cubicBezTo>
                          <a:pt x="291" y="395"/>
                          <a:pt x="287" y="387"/>
                          <a:pt x="281" y="381"/>
                        </a:cubicBezTo>
                        <a:cubicBezTo>
                          <a:pt x="281" y="381"/>
                          <a:pt x="281" y="381"/>
                          <a:pt x="281" y="381"/>
                        </a:cubicBezTo>
                        <a:cubicBezTo>
                          <a:pt x="281" y="380"/>
                          <a:pt x="280" y="380"/>
                          <a:pt x="279" y="379"/>
                        </a:cubicBezTo>
                        <a:cubicBezTo>
                          <a:pt x="282" y="371"/>
                          <a:pt x="286" y="358"/>
                          <a:pt x="287" y="339"/>
                        </a:cubicBezTo>
                        <a:cubicBezTo>
                          <a:pt x="289" y="318"/>
                          <a:pt x="281" y="290"/>
                          <a:pt x="275" y="272"/>
                        </a:cubicBezTo>
                        <a:cubicBezTo>
                          <a:pt x="294" y="276"/>
                          <a:pt x="311" y="280"/>
                          <a:pt x="315" y="281"/>
                        </a:cubicBezTo>
                        <a:cubicBezTo>
                          <a:pt x="336" y="329"/>
                          <a:pt x="347" y="383"/>
                          <a:pt x="348" y="444"/>
                        </a:cubicBezTo>
                        <a:cubicBezTo>
                          <a:pt x="325" y="491"/>
                          <a:pt x="27" y="494"/>
                          <a:pt x="0" y="444"/>
                        </a:cubicBezTo>
                        <a:cubicBezTo>
                          <a:pt x="1" y="383"/>
                          <a:pt x="12" y="329"/>
                          <a:pt x="33" y="281"/>
                        </a:cubicBezTo>
                        <a:cubicBezTo>
                          <a:pt x="39" y="279"/>
                          <a:pt x="55" y="276"/>
                          <a:pt x="70" y="273"/>
                        </a:cubicBezTo>
                        <a:cubicBezTo>
                          <a:pt x="69" y="289"/>
                          <a:pt x="70" y="305"/>
                          <a:pt x="70" y="321"/>
                        </a:cubicBezTo>
                        <a:cubicBezTo>
                          <a:pt x="51" y="333"/>
                          <a:pt x="33" y="355"/>
                          <a:pt x="25" y="376"/>
                        </a:cubicBezTo>
                        <a:cubicBezTo>
                          <a:pt x="22" y="383"/>
                          <a:pt x="20" y="390"/>
                          <a:pt x="20" y="397"/>
                        </a:cubicBezTo>
                        <a:cubicBezTo>
                          <a:pt x="20" y="404"/>
                          <a:pt x="22" y="411"/>
                          <a:pt x="25" y="417"/>
                        </a:cubicBezTo>
                        <a:cubicBezTo>
                          <a:pt x="29" y="423"/>
                          <a:pt x="35" y="429"/>
                          <a:pt x="44" y="433"/>
                        </a:cubicBezTo>
                        <a:cubicBezTo>
                          <a:pt x="42" y="437"/>
                          <a:pt x="42" y="437"/>
                          <a:pt x="42" y="437"/>
                        </a:cubicBezTo>
                        <a:cubicBezTo>
                          <a:pt x="42" y="437"/>
                          <a:pt x="65" y="452"/>
                          <a:pt x="70" y="450"/>
                        </a:cubicBezTo>
                        <a:cubicBezTo>
                          <a:pt x="75" y="449"/>
                          <a:pt x="82" y="429"/>
                          <a:pt x="80" y="424"/>
                        </a:cubicBezTo>
                        <a:cubicBezTo>
                          <a:pt x="77" y="419"/>
                          <a:pt x="49" y="418"/>
                          <a:pt x="49" y="418"/>
                        </a:cubicBezTo>
                        <a:cubicBezTo>
                          <a:pt x="49" y="421"/>
                          <a:pt x="49" y="421"/>
                          <a:pt x="49" y="421"/>
                        </a:cubicBezTo>
                        <a:cubicBezTo>
                          <a:pt x="43" y="418"/>
                          <a:pt x="39" y="414"/>
                          <a:pt x="37" y="410"/>
                        </a:cubicBezTo>
                        <a:cubicBezTo>
                          <a:pt x="34" y="406"/>
                          <a:pt x="33" y="402"/>
                          <a:pt x="34" y="397"/>
                        </a:cubicBezTo>
                        <a:cubicBezTo>
                          <a:pt x="34" y="392"/>
                          <a:pt x="35" y="387"/>
                          <a:pt x="37" y="381"/>
                        </a:cubicBezTo>
                        <a:cubicBezTo>
                          <a:pt x="45" y="362"/>
                          <a:pt x="62" y="342"/>
                          <a:pt x="79" y="331"/>
                        </a:cubicBezTo>
                        <a:cubicBezTo>
                          <a:pt x="81" y="331"/>
                          <a:pt x="81" y="331"/>
                          <a:pt x="81" y="331"/>
                        </a:cubicBezTo>
                        <a:cubicBezTo>
                          <a:pt x="100" y="338"/>
                          <a:pt x="120" y="353"/>
                          <a:pt x="131" y="369"/>
                        </a:cubicBezTo>
                        <a:cubicBezTo>
                          <a:pt x="134" y="374"/>
                          <a:pt x="137" y="379"/>
                          <a:pt x="138" y="384"/>
                        </a:cubicBezTo>
                        <a:cubicBezTo>
                          <a:pt x="139" y="389"/>
                          <a:pt x="139" y="393"/>
                          <a:pt x="138" y="398"/>
                        </a:cubicBezTo>
                        <a:cubicBezTo>
                          <a:pt x="137" y="402"/>
                          <a:pt x="134" y="406"/>
                          <a:pt x="129" y="410"/>
                        </a:cubicBezTo>
                        <a:cubicBezTo>
                          <a:pt x="127" y="408"/>
                          <a:pt x="127" y="408"/>
                          <a:pt x="127" y="408"/>
                        </a:cubicBezTo>
                        <a:cubicBezTo>
                          <a:pt x="127" y="408"/>
                          <a:pt x="101" y="416"/>
                          <a:pt x="99" y="421"/>
                        </a:cubicBezTo>
                        <a:cubicBezTo>
                          <a:pt x="98" y="426"/>
                          <a:pt x="109" y="444"/>
                          <a:pt x="114" y="444"/>
                        </a:cubicBezTo>
                        <a:cubicBezTo>
                          <a:pt x="120" y="444"/>
                          <a:pt x="139" y="425"/>
                          <a:pt x="139" y="425"/>
                        </a:cubicBezTo>
                        <a:cubicBezTo>
                          <a:pt x="136" y="421"/>
                          <a:pt x="136" y="421"/>
                          <a:pt x="136" y="421"/>
                        </a:cubicBezTo>
                        <a:cubicBezTo>
                          <a:pt x="144" y="416"/>
                          <a:pt x="149" y="409"/>
                          <a:pt x="151" y="401"/>
                        </a:cubicBezTo>
                        <a:cubicBezTo>
                          <a:pt x="153" y="395"/>
                          <a:pt x="153" y="388"/>
                          <a:pt x="151" y="381"/>
                        </a:cubicBezTo>
                        <a:cubicBezTo>
                          <a:pt x="149" y="374"/>
                          <a:pt x="146" y="368"/>
                          <a:pt x="142" y="362"/>
                        </a:cubicBezTo>
                        <a:cubicBezTo>
                          <a:pt x="129" y="343"/>
                          <a:pt x="108" y="327"/>
                          <a:pt x="87" y="319"/>
                        </a:cubicBezTo>
                        <a:cubicBezTo>
                          <a:pt x="86" y="302"/>
                          <a:pt x="86" y="286"/>
                          <a:pt x="87" y="270"/>
                        </a:cubicBezTo>
                        <a:cubicBezTo>
                          <a:pt x="99" y="269"/>
                          <a:pt x="109" y="267"/>
                          <a:pt x="114" y="267"/>
                        </a:cubicBezTo>
                        <a:cubicBezTo>
                          <a:pt x="116" y="308"/>
                          <a:pt x="146" y="356"/>
                          <a:pt x="176" y="385"/>
                        </a:cubicBezTo>
                        <a:cubicBezTo>
                          <a:pt x="205" y="365"/>
                          <a:pt x="233" y="302"/>
                          <a:pt x="234" y="267"/>
                        </a:cubicBezTo>
                        <a:close/>
                        <a:moveTo>
                          <a:pt x="275" y="121"/>
                        </a:moveTo>
                        <a:cubicBezTo>
                          <a:pt x="278" y="122"/>
                          <a:pt x="278" y="122"/>
                          <a:pt x="278" y="122"/>
                        </a:cubicBezTo>
                        <a:cubicBezTo>
                          <a:pt x="280" y="137"/>
                          <a:pt x="280" y="157"/>
                          <a:pt x="266" y="167"/>
                        </a:cubicBezTo>
                        <a:cubicBezTo>
                          <a:pt x="265" y="170"/>
                          <a:pt x="264" y="173"/>
                          <a:pt x="263" y="176"/>
                        </a:cubicBezTo>
                        <a:cubicBezTo>
                          <a:pt x="254" y="202"/>
                          <a:pt x="240" y="222"/>
                          <a:pt x="223" y="235"/>
                        </a:cubicBezTo>
                        <a:cubicBezTo>
                          <a:pt x="209" y="247"/>
                          <a:pt x="193" y="253"/>
                          <a:pt x="177" y="254"/>
                        </a:cubicBezTo>
                        <a:cubicBezTo>
                          <a:pt x="160" y="255"/>
                          <a:pt x="144" y="250"/>
                          <a:pt x="129" y="239"/>
                        </a:cubicBezTo>
                        <a:cubicBezTo>
                          <a:pt x="113" y="228"/>
                          <a:pt x="99" y="211"/>
                          <a:pt x="89" y="186"/>
                        </a:cubicBezTo>
                        <a:cubicBezTo>
                          <a:pt x="86" y="180"/>
                          <a:pt x="84" y="174"/>
                          <a:pt x="82" y="167"/>
                        </a:cubicBezTo>
                        <a:cubicBezTo>
                          <a:pt x="79" y="165"/>
                          <a:pt x="75" y="161"/>
                          <a:pt x="72" y="155"/>
                        </a:cubicBezTo>
                        <a:cubicBezTo>
                          <a:pt x="67" y="144"/>
                          <a:pt x="70" y="122"/>
                          <a:pt x="70" y="122"/>
                        </a:cubicBezTo>
                        <a:cubicBezTo>
                          <a:pt x="73" y="121"/>
                          <a:pt x="73" y="121"/>
                          <a:pt x="73" y="121"/>
                        </a:cubicBezTo>
                        <a:cubicBezTo>
                          <a:pt x="64" y="59"/>
                          <a:pt x="92" y="7"/>
                          <a:pt x="150" y="4"/>
                        </a:cubicBezTo>
                        <a:cubicBezTo>
                          <a:pt x="173" y="2"/>
                          <a:pt x="198" y="0"/>
                          <a:pt x="219" y="19"/>
                        </a:cubicBezTo>
                        <a:cubicBezTo>
                          <a:pt x="266" y="1"/>
                          <a:pt x="287" y="83"/>
                          <a:pt x="275" y="121"/>
                        </a:cubicBezTo>
                        <a:close/>
                        <a:moveTo>
                          <a:pt x="99" y="116"/>
                        </a:moveTo>
                        <a:cubicBezTo>
                          <a:pt x="97" y="138"/>
                          <a:pt x="100" y="160"/>
                          <a:pt x="108" y="178"/>
                        </a:cubicBezTo>
                        <a:cubicBezTo>
                          <a:pt x="117" y="199"/>
                          <a:pt x="128" y="213"/>
                          <a:pt x="141" y="222"/>
                        </a:cubicBezTo>
                        <a:cubicBezTo>
                          <a:pt x="152" y="230"/>
                          <a:pt x="164" y="234"/>
                          <a:pt x="176" y="233"/>
                        </a:cubicBezTo>
                        <a:cubicBezTo>
                          <a:pt x="188" y="232"/>
                          <a:pt x="200" y="228"/>
                          <a:pt x="211" y="219"/>
                        </a:cubicBezTo>
                        <a:cubicBezTo>
                          <a:pt x="224" y="208"/>
                          <a:pt x="236" y="191"/>
                          <a:pt x="244" y="169"/>
                        </a:cubicBezTo>
                        <a:cubicBezTo>
                          <a:pt x="250" y="152"/>
                          <a:pt x="252" y="133"/>
                          <a:pt x="250" y="114"/>
                        </a:cubicBezTo>
                        <a:cubicBezTo>
                          <a:pt x="239" y="112"/>
                          <a:pt x="229" y="107"/>
                          <a:pt x="222" y="102"/>
                        </a:cubicBezTo>
                        <a:cubicBezTo>
                          <a:pt x="215" y="122"/>
                          <a:pt x="215" y="122"/>
                          <a:pt x="215" y="122"/>
                        </a:cubicBezTo>
                        <a:cubicBezTo>
                          <a:pt x="205" y="121"/>
                          <a:pt x="205" y="121"/>
                          <a:pt x="205" y="121"/>
                        </a:cubicBezTo>
                        <a:cubicBezTo>
                          <a:pt x="211" y="107"/>
                          <a:pt x="211" y="107"/>
                          <a:pt x="211" y="107"/>
                        </a:cubicBezTo>
                        <a:cubicBezTo>
                          <a:pt x="187" y="125"/>
                          <a:pt x="187" y="125"/>
                          <a:pt x="187" y="125"/>
                        </a:cubicBezTo>
                        <a:cubicBezTo>
                          <a:pt x="179" y="120"/>
                          <a:pt x="179" y="120"/>
                          <a:pt x="179" y="120"/>
                        </a:cubicBezTo>
                        <a:cubicBezTo>
                          <a:pt x="191" y="106"/>
                          <a:pt x="191" y="106"/>
                          <a:pt x="191" y="106"/>
                        </a:cubicBezTo>
                        <a:cubicBezTo>
                          <a:pt x="171" y="114"/>
                          <a:pt x="139" y="121"/>
                          <a:pt x="99" y="116"/>
                        </a:cubicBezTo>
                        <a:close/>
                        <a:moveTo>
                          <a:pt x="269" y="393"/>
                        </a:moveTo>
                        <a:cubicBezTo>
                          <a:pt x="266" y="391"/>
                          <a:pt x="262" y="389"/>
                          <a:pt x="258" y="389"/>
                        </a:cubicBezTo>
                        <a:cubicBezTo>
                          <a:pt x="254" y="389"/>
                          <a:pt x="251" y="391"/>
                          <a:pt x="248" y="393"/>
                        </a:cubicBezTo>
                        <a:cubicBezTo>
                          <a:pt x="248" y="393"/>
                          <a:pt x="248" y="393"/>
                          <a:pt x="248" y="393"/>
                        </a:cubicBezTo>
                        <a:cubicBezTo>
                          <a:pt x="245" y="396"/>
                          <a:pt x="244" y="400"/>
                          <a:pt x="244" y="404"/>
                        </a:cubicBezTo>
                        <a:cubicBezTo>
                          <a:pt x="244" y="408"/>
                          <a:pt x="245" y="411"/>
                          <a:pt x="248" y="414"/>
                        </a:cubicBezTo>
                        <a:cubicBezTo>
                          <a:pt x="248" y="414"/>
                          <a:pt x="248" y="414"/>
                          <a:pt x="248" y="414"/>
                        </a:cubicBezTo>
                        <a:cubicBezTo>
                          <a:pt x="251" y="417"/>
                          <a:pt x="254" y="418"/>
                          <a:pt x="258" y="418"/>
                        </a:cubicBezTo>
                        <a:cubicBezTo>
                          <a:pt x="262" y="418"/>
                          <a:pt x="266" y="417"/>
                          <a:pt x="269" y="414"/>
                        </a:cubicBezTo>
                        <a:cubicBezTo>
                          <a:pt x="271" y="411"/>
                          <a:pt x="273" y="408"/>
                          <a:pt x="273" y="404"/>
                        </a:cubicBezTo>
                        <a:cubicBezTo>
                          <a:pt x="273" y="400"/>
                          <a:pt x="271" y="396"/>
                          <a:pt x="269" y="39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a typeface="ＭＳ Ｐゴシック" charset="-128"/>
                      <a:cs typeface="+mn-cs"/>
                    </a:endParaRPr>
                  </a:p>
                </p:txBody>
              </p:sp>
            </p:grpSp>
            <p:grpSp>
              <p:nvGrpSpPr>
                <p:cNvPr id="23" name="Group 22">
                  <a:extLst>
                    <a:ext uri="{FF2B5EF4-FFF2-40B4-BE49-F238E27FC236}">
                      <a16:creationId xmlns:a16="http://schemas.microsoft.com/office/drawing/2014/main" id="{436F287C-1916-A4B6-182A-7F82963AC465}"/>
                    </a:ext>
                  </a:extLst>
                </p:cNvPr>
                <p:cNvGrpSpPr/>
                <p:nvPr/>
              </p:nvGrpSpPr>
              <p:grpSpPr>
                <a:xfrm>
                  <a:off x="8680256" y="1528994"/>
                  <a:ext cx="1246165" cy="938284"/>
                  <a:chOff x="8680256" y="1528994"/>
                  <a:chExt cx="1246165" cy="938284"/>
                </a:xfrm>
              </p:grpSpPr>
              <p:sp>
                <p:nvSpPr>
                  <p:cNvPr id="298" name="TextBox 297">
                    <a:extLst>
                      <a:ext uri="{FF2B5EF4-FFF2-40B4-BE49-F238E27FC236}">
                        <a16:creationId xmlns:a16="http://schemas.microsoft.com/office/drawing/2014/main" id="{1AA77AA6-692B-5DF8-9565-7264739BA505}"/>
                      </a:ext>
                    </a:extLst>
                  </p:cNvPr>
                  <p:cNvSpPr txBox="1"/>
                  <p:nvPr/>
                </p:nvSpPr>
                <p:spPr>
                  <a:xfrm>
                    <a:off x="8680256" y="1528994"/>
                    <a:ext cx="1246165" cy="369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Commercial Laboratories</a:t>
                    </a:r>
                  </a:p>
                </p:txBody>
              </p:sp>
              <p:grpSp>
                <p:nvGrpSpPr>
                  <p:cNvPr id="14" name="Group 13">
                    <a:extLst>
                      <a:ext uri="{FF2B5EF4-FFF2-40B4-BE49-F238E27FC236}">
                        <a16:creationId xmlns:a16="http://schemas.microsoft.com/office/drawing/2014/main" id="{C59289A8-AD0C-B69A-CF3A-9918E8C0910C}"/>
                      </a:ext>
                    </a:extLst>
                  </p:cNvPr>
                  <p:cNvGrpSpPr/>
                  <p:nvPr/>
                </p:nvGrpSpPr>
                <p:grpSpPr>
                  <a:xfrm>
                    <a:off x="8996843" y="1899833"/>
                    <a:ext cx="600287" cy="567445"/>
                    <a:chOff x="8996843" y="1899833"/>
                    <a:chExt cx="600287" cy="567445"/>
                  </a:xfrm>
                </p:grpSpPr>
                <p:grpSp>
                  <p:nvGrpSpPr>
                    <p:cNvPr id="299" name="Group 298">
                      <a:extLst>
                        <a:ext uri="{FF2B5EF4-FFF2-40B4-BE49-F238E27FC236}">
                          <a16:creationId xmlns:a16="http://schemas.microsoft.com/office/drawing/2014/main" id="{FD562DBE-8B56-E304-6C50-FF3A5FF07EED}"/>
                        </a:ext>
                      </a:extLst>
                    </p:cNvPr>
                    <p:cNvGrpSpPr/>
                    <p:nvPr/>
                  </p:nvGrpSpPr>
                  <p:grpSpPr>
                    <a:xfrm>
                      <a:off x="8996843" y="1899833"/>
                      <a:ext cx="600287" cy="567445"/>
                      <a:chOff x="8512125" y="3341406"/>
                      <a:chExt cx="554093" cy="552548"/>
                    </a:xfrm>
                  </p:grpSpPr>
                  <p:sp>
                    <p:nvSpPr>
                      <p:cNvPr id="300" name="Freeform 98">
                        <a:extLst>
                          <a:ext uri="{FF2B5EF4-FFF2-40B4-BE49-F238E27FC236}">
                            <a16:creationId xmlns:a16="http://schemas.microsoft.com/office/drawing/2014/main" id="{F7ADB0CB-3AE3-1F6A-D787-9C95142B84C9}"/>
                          </a:ext>
                        </a:extLst>
                      </p:cNvPr>
                      <p:cNvSpPr/>
                      <p:nvPr/>
                    </p:nvSpPr>
                    <p:spPr>
                      <a:xfrm rot="10800000">
                        <a:off x="8536013"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rgbClr val="2E2925"/>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01" name="Freeform 97">
                        <a:extLst>
                          <a:ext uri="{FF2B5EF4-FFF2-40B4-BE49-F238E27FC236}">
                            <a16:creationId xmlns:a16="http://schemas.microsoft.com/office/drawing/2014/main" id="{B7E27646-A0EE-278A-E215-BAA550FC8699}"/>
                          </a:ext>
                        </a:extLst>
                      </p:cNvPr>
                      <p:cNvSpPr/>
                      <p:nvPr/>
                    </p:nvSpPr>
                    <p:spPr>
                      <a:xfrm rot="10800000">
                        <a:off x="8512125"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rgbClr val="695E55"/>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247" name="Graphic 4">
                      <a:extLst>
                        <a:ext uri="{FF2B5EF4-FFF2-40B4-BE49-F238E27FC236}">
                          <a16:creationId xmlns:a16="http://schemas.microsoft.com/office/drawing/2014/main" id="{4A54914D-1023-04FC-3140-434407A77B4D}"/>
                        </a:ext>
                      </a:extLst>
                    </p:cNvPr>
                    <p:cNvGrpSpPr/>
                    <p:nvPr/>
                  </p:nvGrpSpPr>
                  <p:grpSpPr>
                    <a:xfrm>
                      <a:off x="9179942" y="2037671"/>
                      <a:ext cx="227395" cy="296830"/>
                      <a:chOff x="5802062" y="1469116"/>
                      <a:chExt cx="175084" cy="228546"/>
                    </a:xfrm>
                    <a:solidFill>
                      <a:schemeClr val="accent3"/>
                    </a:solidFill>
                  </p:grpSpPr>
                  <p:sp>
                    <p:nvSpPr>
                      <p:cNvPr id="273" name="Graphic 4">
                        <a:extLst>
                          <a:ext uri="{FF2B5EF4-FFF2-40B4-BE49-F238E27FC236}">
                            <a16:creationId xmlns:a16="http://schemas.microsoft.com/office/drawing/2014/main" id="{3DA68AC2-D31F-1883-666D-83AC41FD9B9A}"/>
                          </a:ext>
                        </a:extLst>
                      </p:cNvPr>
                      <p:cNvSpPr/>
                      <p:nvPr/>
                    </p:nvSpPr>
                    <p:spPr>
                      <a:xfrm>
                        <a:off x="5802062" y="1592327"/>
                        <a:ext cx="90097" cy="12767"/>
                      </a:xfrm>
                      <a:custGeom>
                        <a:avLst/>
                        <a:gdLst>
                          <a:gd name="connsiteX0" fmla="*/ 90098 w 90097"/>
                          <a:gd name="connsiteY0" fmla="*/ 6384 h 12767"/>
                          <a:gd name="connsiteX1" fmla="*/ 83708 w 90097"/>
                          <a:gd name="connsiteY1" fmla="*/ 0 h 12767"/>
                          <a:gd name="connsiteX2" fmla="*/ 6390 w 90097"/>
                          <a:gd name="connsiteY2" fmla="*/ 0 h 12767"/>
                          <a:gd name="connsiteX3" fmla="*/ 0 w 90097"/>
                          <a:gd name="connsiteY3" fmla="*/ 6384 h 12767"/>
                          <a:gd name="connsiteX4" fmla="*/ 6390 w 90097"/>
                          <a:gd name="connsiteY4" fmla="*/ 12768 h 12767"/>
                          <a:gd name="connsiteX5" fmla="*/ 83708 w 90097"/>
                          <a:gd name="connsiteY5" fmla="*/ 12768 h 12767"/>
                          <a:gd name="connsiteX6" fmla="*/ 90098 w 90097"/>
                          <a:gd name="connsiteY6" fmla="*/ 6384 h 1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97" h="12767">
                            <a:moveTo>
                              <a:pt x="90098" y="6384"/>
                            </a:moveTo>
                            <a:cubicBezTo>
                              <a:pt x="90098" y="2554"/>
                              <a:pt x="87542" y="0"/>
                              <a:pt x="83708" y="0"/>
                            </a:cubicBezTo>
                            <a:lnTo>
                              <a:pt x="6390" y="0"/>
                            </a:lnTo>
                            <a:cubicBezTo>
                              <a:pt x="2556" y="0"/>
                              <a:pt x="0" y="2554"/>
                              <a:pt x="0" y="6384"/>
                            </a:cubicBezTo>
                            <a:cubicBezTo>
                              <a:pt x="0" y="10214"/>
                              <a:pt x="2556" y="12768"/>
                              <a:pt x="6390" y="12768"/>
                            </a:cubicBezTo>
                            <a:lnTo>
                              <a:pt x="83708" y="12768"/>
                            </a:lnTo>
                            <a:cubicBezTo>
                              <a:pt x="87542" y="12768"/>
                              <a:pt x="90098" y="10214"/>
                              <a:pt x="90098" y="6384"/>
                            </a:cubicBezTo>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4" name="Graphic 4">
                        <a:extLst>
                          <a:ext uri="{FF2B5EF4-FFF2-40B4-BE49-F238E27FC236}">
                            <a16:creationId xmlns:a16="http://schemas.microsoft.com/office/drawing/2014/main" id="{A4C8C1E8-6E7D-90EB-D18C-E51F503B76C1}"/>
                          </a:ext>
                        </a:extLst>
                      </p:cNvPr>
                      <p:cNvSpPr/>
                      <p:nvPr/>
                    </p:nvSpPr>
                    <p:spPr>
                      <a:xfrm>
                        <a:off x="5816998" y="1469116"/>
                        <a:ext cx="160148" cy="228546"/>
                      </a:xfrm>
                      <a:custGeom>
                        <a:avLst/>
                        <a:gdLst>
                          <a:gd name="connsiteX0" fmla="*/ 57271 w 160148"/>
                          <a:gd name="connsiteY0" fmla="*/ 90014 h 228546"/>
                          <a:gd name="connsiteX1" fmla="*/ 38740 w 160148"/>
                          <a:gd name="connsiteY1" fmla="*/ 71501 h 228546"/>
                          <a:gd name="connsiteX2" fmla="*/ 95610 w 160148"/>
                          <a:gd name="connsiteY2" fmla="*/ 14683 h 228546"/>
                          <a:gd name="connsiteX3" fmla="*/ 114141 w 160148"/>
                          <a:gd name="connsiteY3" fmla="*/ 33197 h 228546"/>
                          <a:gd name="connsiteX4" fmla="*/ 57271 w 160148"/>
                          <a:gd name="connsiteY4" fmla="*/ 90014 h 228546"/>
                          <a:gd name="connsiteX5" fmla="*/ 117975 w 160148"/>
                          <a:gd name="connsiteY5" fmla="*/ 47880 h 228546"/>
                          <a:gd name="connsiteX6" fmla="*/ 127560 w 160148"/>
                          <a:gd name="connsiteY6" fmla="*/ 38304 h 228546"/>
                          <a:gd name="connsiteX7" fmla="*/ 127560 w 160148"/>
                          <a:gd name="connsiteY7" fmla="*/ 29366 h 228546"/>
                          <a:gd name="connsiteX8" fmla="*/ 121170 w 160148"/>
                          <a:gd name="connsiteY8" fmla="*/ 22982 h 228546"/>
                          <a:gd name="connsiteX9" fmla="*/ 122448 w 160148"/>
                          <a:gd name="connsiteY9" fmla="*/ 22344 h 228546"/>
                          <a:gd name="connsiteX10" fmla="*/ 128199 w 160148"/>
                          <a:gd name="connsiteY10" fmla="*/ 16598 h 228546"/>
                          <a:gd name="connsiteX11" fmla="*/ 130116 w 160148"/>
                          <a:gd name="connsiteY11" fmla="*/ 12130 h 228546"/>
                          <a:gd name="connsiteX12" fmla="*/ 128199 w 160148"/>
                          <a:gd name="connsiteY12" fmla="*/ 7661 h 228546"/>
                          <a:gd name="connsiteX13" fmla="*/ 122448 w 160148"/>
                          <a:gd name="connsiteY13" fmla="*/ 1915 h 228546"/>
                          <a:gd name="connsiteX14" fmla="*/ 113502 w 160148"/>
                          <a:gd name="connsiteY14" fmla="*/ 1915 h 228546"/>
                          <a:gd name="connsiteX15" fmla="*/ 107751 w 160148"/>
                          <a:gd name="connsiteY15" fmla="*/ 7661 h 228546"/>
                          <a:gd name="connsiteX16" fmla="*/ 107112 w 160148"/>
                          <a:gd name="connsiteY16" fmla="*/ 8938 h 228546"/>
                          <a:gd name="connsiteX17" fmla="*/ 100722 w 160148"/>
                          <a:gd name="connsiteY17" fmla="*/ 2554 h 228546"/>
                          <a:gd name="connsiteX18" fmla="*/ 91776 w 160148"/>
                          <a:gd name="connsiteY18" fmla="*/ 2554 h 228546"/>
                          <a:gd name="connsiteX19" fmla="*/ 25321 w 160148"/>
                          <a:gd name="connsiteY19" fmla="*/ 67032 h 228546"/>
                          <a:gd name="connsiteX20" fmla="*/ 25321 w 160148"/>
                          <a:gd name="connsiteY20" fmla="*/ 75969 h 228546"/>
                          <a:gd name="connsiteX21" fmla="*/ 52798 w 160148"/>
                          <a:gd name="connsiteY21" fmla="*/ 104059 h 228546"/>
                          <a:gd name="connsiteX22" fmla="*/ 57271 w 160148"/>
                          <a:gd name="connsiteY22" fmla="*/ 105974 h 228546"/>
                          <a:gd name="connsiteX23" fmla="*/ 61744 w 160148"/>
                          <a:gd name="connsiteY23" fmla="*/ 104059 h 228546"/>
                          <a:gd name="connsiteX24" fmla="*/ 83470 w 160148"/>
                          <a:gd name="connsiteY24" fmla="*/ 82353 h 228546"/>
                          <a:gd name="connsiteX25" fmla="*/ 109029 w 160148"/>
                          <a:gd name="connsiteY25" fmla="*/ 114273 h 228546"/>
                          <a:gd name="connsiteX26" fmla="*/ 76440 w 160148"/>
                          <a:gd name="connsiteY26" fmla="*/ 146832 h 228546"/>
                          <a:gd name="connsiteX27" fmla="*/ 70050 w 160148"/>
                          <a:gd name="connsiteY27" fmla="*/ 153216 h 228546"/>
                          <a:gd name="connsiteX28" fmla="*/ 76440 w 160148"/>
                          <a:gd name="connsiteY28" fmla="*/ 159600 h 228546"/>
                          <a:gd name="connsiteX29" fmla="*/ 121809 w 160148"/>
                          <a:gd name="connsiteY29" fmla="*/ 114273 h 228546"/>
                          <a:gd name="connsiteX30" fmla="*/ 93693 w 160148"/>
                          <a:gd name="connsiteY30" fmla="*/ 72139 h 228546"/>
                          <a:gd name="connsiteX31" fmla="*/ 108390 w 160148"/>
                          <a:gd name="connsiteY31" fmla="*/ 57456 h 228546"/>
                          <a:gd name="connsiteX32" fmla="*/ 110946 w 160148"/>
                          <a:gd name="connsiteY32" fmla="*/ 58094 h 228546"/>
                          <a:gd name="connsiteX33" fmla="*/ 148008 w 160148"/>
                          <a:gd name="connsiteY33" fmla="*/ 118104 h 228546"/>
                          <a:gd name="connsiteX34" fmla="*/ 91776 w 160148"/>
                          <a:gd name="connsiteY34" fmla="*/ 185136 h 228546"/>
                          <a:gd name="connsiteX35" fmla="*/ 86665 w 160148"/>
                          <a:gd name="connsiteY35" fmla="*/ 190243 h 228546"/>
                          <a:gd name="connsiteX36" fmla="*/ 89859 w 160148"/>
                          <a:gd name="connsiteY36" fmla="*/ 196627 h 228546"/>
                          <a:gd name="connsiteX37" fmla="*/ 107112 w 160148"/>
                          <a:gd name="connsiteY37" fmla="*/ 215779 h 228546"/>
                          <a:gd name="connsiteX38" fmla="*/ 47047 w 160148"/>
                          <a:gd name="connsiteY38" fmla="*/ 215779 h 228546"/>
                          <a:gd name="connsiteX39" fmla="*/ 57271 w 160148"/>
                          <a:gd name="connsiteY39" fmla="*/ 204287 h 228546"/>
                          <a:gd name="connsiteX40" fmla="*/ 60466 w 160148"/>
                          <a:gd name="connsiteY40" fmla="*/ 197903 h 228546"/>
                          <a:gd name="connsiteX41" fmla="*/ 55354 w 160148"/>
                          <a:gd name="connsiteY41" fmla="*/ 192796 h 228546"/>
                          <a:gd name="connsiteX42" fmla="*/ 12541 w 160148"/>
                          <a:gd name="connsiteY42" fmla="*/ 150662 h 228546"/>
                          <a:gd name="connsiteX43" fmla="*/ 4234 w 160148"/>
                          <a:gd name="connsiteY43" fmla="*/ 146832 h 228546"/>
                          <a:gd name="connsiteX44" fmla="*/ 400 w 160148"/>
                          <a:gd name="connsiteY44" fmla="*/ 155131 h 228546"/>
                          <a:gd name="connsiteX45" fmla="*/ 40657 w 160148"/>
                          <a:gd name="connsiteY45" fmla="*/ 201095 h 228546"/>
                          <a:gd name="connsiteX46" fmla="*/ 31711 w 160148"/>
                          <a:gd name="connsiteY46" fmla="*/ 220886 h 228546"/>
                          <a:gd name="connsiteX47" fmla="*/ 32989 w 160148"/>
                          <a:gd name="connsiteY47" fmla="*/ 225993 h 228546"/>
                          <a:gd name="connsiteX48" fmla="*/ 38101 w 160148"/>
                          <a:gd name="connsiteY48" fmla="*/ 228547 h 228546"/>
                          <a:gd name="connsiteX49" fmla="*/ 115419 w 160148"/>
                          <a:gd name="connsiteY49" fmla="*/ 228547 h 228546"/>
                          <a:gd name="connsiteX50" fmla="*/ 120531 w 160148"/>
                          <a:gd name="connsiteY50" fmla="*/ 225993 h 228546"/>
                          <a:gd name="connsiteX51" fmla="*/ 121809 w 160148"/>
                          <a:gd name="connsiteY51" fmla="*/ 220886 h 228546"/>
                          <a:gd name="connsiteX52" fmla="*/ 106473 w 160148"/>
                          <a:gd name="connsiteY52" fmla="*/ 194073 h 228546"/>
                          <a:gd name="connsiteX53" fmla="*/ 160149 w 160148"/>
                          <a:gd name="connsiteY53" fmla="*/ 117465 h 228546"/>
                          <a:gd name="connsiteX54" fmla="*/ 117975 w 160148"/>
                          <a:gd name="connsiteY54" fmla="*/ 47880 h 228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60148" h="228546">
                            <a:moveTo>
                              <a:pt x="57271" y="90014"/>
                            </a:moveTo>
                            <a:lnTo>
                              <a:pt x="38740" y="71501"/>
                            </a:lnTo>
                            <a:lnTo>
                              <a:pt x="95610" y="14683"/>
                            </a:lnTo>
                            <a:lnTo>
                              <a:pt x="114141" y="33197"/>
                            </a:lnTo>
                            <a:lnTo>
                              <a:pt x="57271" y="90014"/>
                            </a:lnTo>
                            <a:close/>
                            <a:moveTo>
                              <a:pt x="117975" y="47880"/>
                            </a:moveTo>
                            <a:lnTo>
                              <a:pt x="127560" y="38304"/>
                            </a:lnTo>
                            <a:cubicBezTo>
                              <a:pt x="130116" y="35750"/>
                              <a:pt x="130116" y="31920"/>
                              <a:pt x="127560" y="29366"/>
                            </a:cubicBezTo>
                            <a:lnTo>
                              <a:pt x="121170" y="22982"/>
                            </a:lnTo>
                            <a:cubicBezTo>
                              <a:pt x="121809" y="22982"/>
                              <a:pt x="121809" y="22344"/>
                              <a:pt x="122448" y="22344"/>
                            </a:cubicBezTo>
                            <a:lnTo>
                              <a:pt x="128199" y="16598"/>
                            </a:lnTo>
                            <a:cubicBezTo>
                              <a:pt x="129477" y="15322"/>
                              <a:pt x="130116" y="14045"/>
                              <a:pt x="130116" y="12130"/>
                            </a:cubicBezTo>
                            <a:cubicBezTo>
                              <a:pt x="130116" y="10214"/>
                              <a:pt x="129477" y="8938"/>
                              <a:pt x="128199" y="7661"/>
                            </a:cubicBezTo>
                            <a:lnTo>
                              <a:pt x="122448" y="1915"/>
                            </a:lnTo>
                            <a:cubicBezTo>
                              <a:pt x="119892" y="-638"/>
                              <a:pt x="116058" y="-638"/>
                              <a:pt x="113502" y="1915"/>
                            </a:cubicBezTo>
                            <a:lnTo>
                              <a:pt x="107751" y="7661"/>
                            </a:lnTo>
                            <a:cubicBezTo>
                              <a:pt x="107112" y="8299"/>
                              <a:pt x="107112" y="8299"/>
                              <a:pt x="107112" y="8938"/>
                            </a:cubicBezTo>
                            <a:lnTo>
                              <a:pt x="100722" y="2554"/>
                            </a:lnTo>
                            <a:cubicBezTo>
                              <a:pt x="98166" y="0"/>
                              <a:pt x="94332" y="0"/>
                              <a:pt x="91776" y="2554"/>
                            </a:cubicBezTo>
                            <a:lnTo>
                              <a:pt x="25321" y="67032"/>
                            </a:lnTo>
                            <a:cubicBezTo>
                              <a:pt x="22765" y="69585"/>
                              <a:pt x="22765" y="73416"/>
                              <a:pt x="25321" y="75969"/>
                            </a:cubicBezTo>
                            <a:lnTo>
                              <a:pt x="52798" y="104059"/>
                            </a:lnTo>
                            <a:cubicBezTo>
                              <a:pt x="54076" y="105336"/>
                              <a:pt x="55992" y="105974"/>
                              <a:pt x="57271" y="105974"/>
                            </a:cubicBezTo>
                            <a:cubicBezTo>
                              <a:pt x="59187" y="105974"/>
                              <a:pt x="60466" y="105336"/>
                              <a:pt x="61744" y="104059"/>
                            </a:cubicBezTo>
                            <a:lnTo>
                              <a:pt x="83470" y="82353"/>
                            </a:lnTo>
                            <a:cubicBezTo>
                              <a:pt x="98805" y="86184"/>
                              <a:pt x="109029" y="98952"/>
                              <a:pt x="109029" y="114273"/>
                            </a:cubicBezTo>
                            <a:cubicBezTo>
                              <a:pt x="109029" y="132787"/>
                              <a:pt x="95610" y="146832"/>
                              <a:pt x="76440" y="146832"/>
                            </a:cubicBezTo>
                            <a:cubicBezTo>
                              <a:pt x="72607" y="146832"/>
                              <a:pt x="70050" y="149385"/>
                              <a:pt x="70050" y="153216"/>
                            </a:cubicBezTo>
                            <a:cubicBezTo>
                              <a:pt x="70050" y="157046"/>
                              <a:pt x="72607" y="159600"/>
                              <a:pt x="76440" y="159600"/>
                            </a:cubicBezTo>
                            <a:cubicBezTo>
                              <a:pt x="102000" y="159600"/>
                              <a:pt x="121809" y="140448"/>
                              <a:pt x="121809" y="114273"/>
                            </a:cubicBezTo>
                            <a:cubicBezTo>
                              <a:pt x="121809" y="95121"/>
                              <a:pt x="110946" y="78523"/>
                              <a:pt x="93693" y="72139"/>
                            </a:cubicBezTo>
                            <a:lnTo>
                              <a:pt x="108390" y="57456"/>
                            </a:lnTo>
                            <a:cubicBezTo>
                              <a:pt x="109668" y="58094"/>
                              <a:pt x="110946" y="58094"/>
                              <a:pt x="110946" y="58094"/>
                            </a:cubicBezTo>
                            <a:cubicBezTo>
                              <a:pt x="133950" y="69585"/>
                              <a:pt x="148008" y="92568"/>
                              <a:pt x="148008" y="118104"/>
                            </a:cubicBezTo>
                            <a:cubicBezTo>
                              <a:pt x="148008" y="151300"/>
                              <a:pt x="123726" y="180028"/>
                              <a:pt x="91776" y="185136"/>
                            </a:cubicBezTo>
                            <a:cubicBezTo>
                              <a:pt x="89220" y="185774"/>
                              <a:pt x="86665" y="187689"/>
                              <a:pt x="86665" y="190243"/>
                            </a:cubicBezTo>
                            <a:cubicBezTo>
                              <a:pt x="86025" y="192796"/>
                              <a:pt x="87303" y="195988"/>
                              <a:pt x="89859" y="196627"/>
                            </a:cubicBezTo>
                            <a:cubicBezTo>
                              <a:pt x="96249" y="199819"/>
                              <a:pt x="103278" y="207479"/>
                              <a:pt x="107112" y="215779"/>
                            </a:cubicBezTo>
                            <a:lnTo>
                              <a:pt x="47047" y="215779"/>
                            </a:lnTo>
                            <a:cubicBezTo>
                              <a:pt x="48964" y="210671"/>
                              <a:pt x="52159" y="207479"/>
                              <a:pt x="57271" y="204287"/>
                            </a:cubicBezTo>
                            <a:cubicBezTo>
                              <a:pt x="59187" y="203011"/>
                              <a:pt x="60466" y="200457"/>
                              <a:pt x="60466" y="197903"/>
                            </a:cubicBezTo>
                            <a:cubicBezTo>
                              <a:pt x="59827" y="195350"/>
                              <a:pt x="57910" y="193435"/>
                              <a:pt x="55354" y="192796"/>
                            </a:cubicBezTo>
                            <a:cubicBezTo>
                              <a:pt x="36823" y="188328"/>
                              <a:pt x="21487" y="173006"/>
                              <a:pt x="12541" y="150662"/>
                            </a:cubicBezTo>
                            <a:cubicBezTo>
                              <a:pt x="11263" y="147470"/>
                              <a:pt x="7429" y="145555"/>
                              <a:pt x="4234" y="146832"/>
                            </a:cubicBezTo>
                            <a:cubicBezTo>
                              <a:pt x="1039" y="148108"/>
                              <a:pt x="-878" y="151939"/>
                              <a:pt x="400" y="155131"/>
                            </a:cubicBezTo>
                            <a:cubicBezTo>
                              <a:pt x="8707" y="176836"/>
                              <a:pt x="23404" y="193435"/>
                              <a:pt x="40657" y="201095"/>
                            </a:cubicBezTo>
                            <a:cubicBezTo>
                              <a:pt x="36184" y="206203"/>
                              <a:pt x="33628" y="212587"/>
                              <a:pt x="31711" y="220886"/>
                            </a:cubicBezTo>
                            <a:cubicBezTo>
                              <a:pt x="31072" y="222801"/>
                              <a:pt x="31711" y="224716"/>
                              <a:pt x="32989" y="225993"/>
                            </a:cubicBezTo>
                            <a:cubicBezTo>
                              <a:pt x="34267" y="227270"/>
                              <a:pt x="36184" y="228547"/>
                              <a:pt x="38101" y="228547"/>
                            </a:cubicBezTo>
                            <a:lnTo>
                              <a:pt x="115419" y="228547"/>
                            </a:lnTo>
                            <a:cubicBezTo>
                              <a:pt x="117336" y="228547"/>
                              <a:pt x="119253" y="227908"/>
                              <a:pt x="120531" y="225993"/>
                            </a:cubicBezTo>
                            <a:cubicBezTo>
                              <a:pt x="121809" y="224716"/>
                              <a:pt x="122448" y="222801"/>
                              <a:pt x="121809" y="220886"/>
                            </a:cubicBezTo>
                            <a:cubicBezTo>
                              <a:pt x="119892" y="211310"/>
                              <a:pt x="114141" y="201734"/>
                              <a:pt x="106473" y="194073"/>
                            </a:cubicBezTo>
                            <a:cubicBezTo>
                              <a:pt x="137784" y="183220"/>
                              <a:pt x="160149" y="152577"/>
                              <a:pt x="160149" y="117465"/>
                            </a:cubicBezTo>
                            <a:cubicBezTo>
                              <a:pt x="160149" y="88737"/>
                              <a:pt x="144174" y="61925"/>
                              <a:pt x="117975" y="47880"/>
                            </a:cubicBezTo>
                          </a:path>
                        </a:pathLst>
                      </a:custGeom>
                      <a:grpFill/>
                      <a:ln w="6390"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grpSp>
              <p:nvGrpSpPr>
                <p:cNvPr id="22" name="Group 21">
                  <a:extLst>
                    <a:ext uri="{FF2B5EF4-FFF2-40B4-BE49-F238E27FC236}">
                      <a16:creationId xmlns:a16="http://schemas.microsoft.com/office/drawing/2014/main" id="{D0D4303C-2AF8-4F5D-45B2-5995A8E25228}"/>
                    </a:ext>
                  </a:extLst>
                </p:cNvPr>
                <p:cNvGrpSpPr/>
                <p:nvPr/>
              </p:nvGrpSpPr>
              <p:grpSpPr>
                <a:xfrm>
                  <a:off x="9464800" y="2409423"/>
                  <a:ext cx="1246165" cy="802719"/>
                  <a:chOff x="9464800" y="2409423"/>
                  <a:chExt cx="1246165" cy="802719"/>
                </a:xfrm>
              </p:grpSpPr>
              <p:grpSp>
                <p:nvGrpSpPr>
                  <p:cNvPr id="15" name="Group 14">
                    <a:extLst>
                      <a:ext uri="{FF2B5EF4-FFF2-40B4-BE49-F238E27FC236}">
                        <a16:creationId xmlns:a16="http://schemas.microsoft.com/office/drawing/2014/main" id="{7A3E0441-6013-2BAB-7998-AFC8DD38F9AA}"/>
                      </a:ext>
                    </a:extLst>
                  </p:cNvPr>
                  <p:cNvGrpSpPr/>
                  <p:nvPr/>
                </p:nvGrpSpPr>
                <p:grpSpPr>
                  <a:xfrm>
                    <a:off x="9464800" y="2409423"/>
                    <a:ext cx="1246165" cy="802719"/>
                    <a:chOff x="9464800" y="2409423"/>
                    <a:chExt cx="1246165" cy="802719"/>
                  </a:xfrm>
                </p:grpSpPr>
                <p:sp>
                  <p:nvSpPr>
                    <p:cNvPr id="270" name="TextBox 269">
                      <a:extLst>
                        <a:ext uri="{FF2B5EF4-FFF2-40B4-BE49-F238E27FC236}">
                          <a16:creationId xmlns:a16="http://schemas.microsoft.com/office/drawing/2014/main" id="{07D4528E-8EB2-5A8F-2913-4C48EA70FE3A}"/>
                        </a:ext>
                      </a:extLst>
                    </p:cNvPr>
                    <p:cNvSpPr txBox="1"/>
                    <p:nvPr/>
                  </p:nvSpPr>
                  <p:spPr>
                    <a:xfrm>
                      <a:off x="9464800" y="2409423"/>
                      <a:ext cx="1246165" cy="2308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srgbClr val="2E2925"/>
                          </a:solidFill>
                          <a:effectLst/>
                          <a:uLnTx/>
                          <a:uFillTx/>
                          <a:latin typeface="Arial" charset="0"/>
                          <a:ea typeface="ＭＳ Ｐゴシック" charset="-128"/>
                          <a:cs typeface="+mn-cs"/>
                        </a:rPr>
                        <a:t>APHL</a:t>
                      </a:r>
                    </a:p>
                  </p:txBody>
                </p:sp>
                <p:sp>
                  <p:nvSpPr>
                    <p:cNvPr id="311" name="Freeform 206">
                      <a:extLst>
                        <a:ext uri="{FF2B5EF4-FFF2-40B4-BE49-F238E27FC236}">
                          <a16:creationId xmlns:a16="http://schemas.microsoft.com/office/drawing/2014/main" id="{8ACD5FBD-D9B3-4390-A7D7-5D21EFA3AA52}"/>
                        </a:ext>
                      </a:extLst>
                    </p:cNvPr>
                    <p:cNvSpPr/>
                    <p:nvPr/>
                  </p:nvSpPr>
                  <p:spPr>
                    <a:xfrm rot="10800000">
                      <a:off x="9828834" y="2694356"/>
                      <a:ext cx="495562" cy="468691"/>
                    </a:xfrm>
                    <a:custGeom>
                      <a:avLst/>
                      <a:gdLst>
                        <a:gd name="connsiteX0" fmla="*/ 36145 w 310031"/>
                        <a:gd name="connsiteY0" fmla="*/ 55486 h 309326"/>
                        <a:gd name="connsiteX1" fmla="*/ 254439 w 310031"/>
                        <a:gd name="connsiteY1" fmla="*/ 35989 h 309326"/>
                        <a:gd name="connsiteX2" fmla="*/ 273965 w 310031"/>
                        <a:gd name="connsiteY2" fmla="*/ 253844 h 309326"/>
                        <a:gd name="connsiteX3" fmla="*/ 56624 w 310031"/>
                        <a:gd name="connsiteY3" fmla="*/ 274120 h 309326"/>
                        <a:gd name="connsiteX4" fmla="*/ 35116 w 310031"/>
                        <a:gd name="connsiteY4" fmla="*/ 56721 h 309326"/>
                        <a:gd name="connsiteX5" fmla="*/ 36145 w 310031"/>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31" h="309326">
                          <a:moveTo>
                            <a:pt x="36145" y="55486"/>
                          </a:moveTo>
                          <a:cubicBezTo>
                            <a:pt x="91028" y="-10057"/>
                            <a:pt x="188764" y="-18783"/>
                            <a:pt x="254439" y="35989"/>
                          </a:cubicBezTo>
                          <a:cubicBezTo>
                            <a:pt x="320104" y="90771"/>
                            <a:pt x="328858" y="188301"/>
                            <a:pt x="273965" y="253844"/>
                          </a:cubicBezTo>
                          <a:cubicBezTo>
                            <a:pt x="219387" y="319016"/>
                            <a:pt x="122356" y="328066"/>
                            <a:pt x="56624" y="274120"/>
                          </a:cubicBezTo>
                          <a:cubicBezTo>
                            <a:pt x="-9471" y="220013"/>
                            <a:pt x="-19100" y="122683"/>
                            <a:pt x="35116" y="56721"/>
                          </a:cubicBezTo>
                          <a:cubicBezTo>
                            <a:pt x="35459" y="56313"/>
                            <a:pt x="35802" y="55895"/>
                            <a:pt x="36145" y="55486"/>
                          </a:cubicBezTo>
                          <a:close/>
                        </a:path>
                      </a:pathLst>
                    </a:custGeom>
                    <a:solidFill>
                      <a:schemeClr val="tx1"/>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05" name="Freeform 206">
                      <a:extLst>
                        <a:ext uri="{FF2B5EF4-FFF2-40B4-BE49-F238E27FC236}">
                          <a16:creationId xmlns:a16="http://schemas.microsoft.com/office/drawing/2014/main" id="{8C0B7263-4A90-49A3-8E74-A80C6387371A}"/>
                        </a:ext>
                      </a:extLst>
                    </p:cNvPr>
                    <p:cNvSpPr/>
                    <p:nvPr/>
                  </p:nvSpPr>
                  <p:spPr>
                    <a:xfrm rot="10800000">
                      <a:off x="9854430" y="2696338"/>
                      <a:ext cx="495562" cy="468691"/>
                    </a:xfrm>
                    <a:custGeom>
                      <a:avLst/>
                      <a:gdLst>
                        <a:gd name="connsiteX0" fmla="*/ 36145 w 310031"/>
                        <a:gd name="connsiteY0" fmla="*/ 55486 h 309326"/>
                        <a:gd name="connsiteX1" fmla="*/ 254439 w 310031"/>
                        <a:gd name="connsiteY1" fmla="*/ 35989 h 309326"/>
                        <a:gd name="connsiteX2" fmla="*/ 273965 w 310031"/>
                        <a:gd name="connsiteY2" fmla="*/ 253844 h 309326"/>
                        <a:gd name="connsiteX3" fmla="*/ 56624 w 310031"/>
                        <a:gd name="connsiteY3" fmla="*/ 274120 h 309326"/>
                        <a:gd name="connsiteX4" fmla="*/ 35116 w 310031"/>
                        <a:gd name="connsiteY4" fmla="*/ 56721 h 309326"/>
                        <a:gd name="connsiteX5" fmla="*/ 36145 w 310031"/>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31" h="309326">
                          <a:moveTo>
                            <a:pt x="36145" y="55486"/>
                          </a:moveTo>
                          <a:cubicBezTo>
                            <a:pt x="91028" y="-10057"/>
                            <a:pt x="188764" y="-18783"/>
                            <a:pt x="254439" y="35989"/>
                          </a:cubicBezTo>
                          <a:cubicBezTo>
                            <a:pt x="320104" y="90771"/>
                            <a:pt x="328858" y="188301"/>
                            <a:pt x="273965" y="253844"/>
                          </a:cubicBezTo>
                          <a:cubicBezTo>
                            <a:pt x="219387" y="319016"/>
                            <a:pt x="122356" y="328066"/>
                            <a:pt x="56624" y="274120"/>
                          </a:cubicBezTo>
                          <a:cubicBezTo>
                            <a:pt x="-9471" y="220013"/>
                            <a:pt x="-19100" y="122683"/>
                            <a:pt x="35116" y="56721"/>
                          </a:cubicBezTo>
                          <a:cubicBezTo>
                            <a:pt x="35459" y="56313"/>
                            <a:pt x="35802" y="55895"/>
                            <a:pt x="36145" y="55486"/>
                          </a:cubicBezTo>
                          <a:close/>
                        </a:path>
                      </a:pathLst>
                    </a:custGeom>
                    <a:solidFill>
                      <a:schemeClr val="tx1"/>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19" name="Freeform 207">
                      <a:extLst>
                        <a:ext uri="{FF2B5EF4-FFF2-40B4-BE49-F238E27FC236}">
                          <a16:creationId xmlns:a16="http://schemas.microsoft.com/office/drawing/2014/main" id="{CA28033F-507F-4B36-A6B2-22DBC1A35089}"/>
                        </a:ext>
                      </a:extLst>
                    </p:cNvPr>
                    <p:cNvSpPr/>
                    <p:nvPr/>
                  </p:nvSpPr>
                  <p:spPr>
                    <a:xfrm rot="10800000">
                      <a:off x="9777251" y="2644644"/>
                      <a:ext cx="600286" cy="567498"/>
                    </a:xfrm>
                    <a:custGeom>
                      <a:avLst/>
                      <a:gdLst>
                        <a:gd name="connsiteX0" fmla="*/ 46260 w 405016"/>
                        <a:gd name="connsiteY0" fmla="*/ 73269 h 403926"/>
                        <a:gd name="connsiteX1" fmla="*/ 73692 w 405016"/>
                        <a:gd name="connsiteY1" fmla="*/ 357759 h 403926"/>
                        <a:gd name="connsiteX2" fmla="*/ 358756 w 405016"/>
                        <a:gd name="connsiteY2" fmla="*/ 330383 h 403926"/>
                        <a:gd name="connsiteX3" fmla="*/ 332010 w 405016"/>
                        <a:gd name="connsiteY3" fmla="*/ 46463 h 403926"/>
                        <a:gd name="connsiteX4" fmla="*/ 46260 w 405016"/>
                        <a:gd name="connsiteY4" fmla="*/ 73269 h 403926"/>
                        <a:gd name="connsiteX5" fmla="*/ 302388 w 405016"/>
                        <a:gd name="connsiteY5" fmla="*/ 82204 h 403926"/>
                        <a:gd name="connsiteX6" fmla="*/ 324876 w 405016"/>
                        <a:gd name="connsiteY6" fmla="*/ 301390 h 403926"/>
                        <a:gd name="connsiteX7" fmla="*/ 105248 w 405016"/>
                        <a:gd name="connsiteY7" fmla="*/ 323843 h 403926"/>
                        <a:gd name="connsiteX8" fmla="*/ 82760 w 405016"/>
                        <a:gd name="connsiteY8" fmla="*/ 104648 h 403926"/>
                        <a:gd name="connsiteX9" fmla="*/ 83312 w 405016"/>
                        <a:gd name="connsiteY9" fmla="*/ 103973 h 403926"/>
                        <a:gd name="connsiteX10" fmla="*/ 302388 w 405016"/>
                        <a:gd name="connsiteY10" fmla="*/ 82204 h 403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6" h="403926">
                          <a:moveTo>
                            <a:pt x="46260" y="73269"/>
                          </a:moveTo>
                          <a:cubicBezTo>
                            <a:pt x="-24882" y="159392"/>
                            <a:pt x="-12604" y="286760"/>
                            <a:pt x="73692" y="357759"/>
                          </a:cubicBezTo>
                          <a:cubicBezTo>
                            <a:pt x="159979" y="428759"/>
                            <a:pt x="287605" y="416505"/>
                            <a:pt x="358756" y="330383"/>
                          </a:cubicBezTo>
                          <a:cubicBezTo>
                            <a:pt x="429679" y="244536"/>
                            <a:pt x="417725" y="117623"/>
                            <a:pt x="332010" y="46463"/>
                          </a:cubicBezTo>
                          <a:cubicBezTo>
                            <a:pt x="245647" y="-24755"/>
                            <a:pt x="117812" y="-12769"/>
                            <a:pt x="46260" y="73269"/>
                          </a:cubicBezTo>
                          <a:close/>
                          <a:moveTo>
                            <a:pt x="302388" y="82204"/>
                          </a:moveTo>
                          <a:cubicBezTo>
                            <a:pt x="369243" y="136530"/>
                            <a:pt x="379321" y="234668"/>
                            <a:pt x="324876" y="301390"/>
                          </a:cubicBezTo>
                          <a:cubicBezTo>
                            <a:pt x="270441" y="368121"/>
                            <a:pt x="172104" y="378169"/>
                            <a:pt x="105248" y="323843"/>
                          </a:cubicBezTo>
                          <a:cubicBezTo>
                            <a:pt x="38383" y="269507"/>
                            <a:pt x="28315" y="171379"/>
                            <a:pt x="82760" y="104648"/>
                          </a:cubicBezTo>
                          <a:cubicBezTo>
                            <a:pt x="82941" y="104419"/>
                            <a:pt x="83122" y="104201"/>
                            <a:pt x="83312" y="103973"/>
                          </a:cubicBezTo>
                          <a:cubicBezTo>
                            <a:pt x="137881" y="37765"/>
                            <a:pt x="235807" y="28040"/>
                            <a:pt x="302388" y="82204"/>
                          </a:cubicBezTo>
                          <a:close/>
                        </a:path>
                      </a:pathLst>
                    </a:custGeom>
                    <a:solidFill>
                      <a:schemeClr val="accent5">
                        <a:lumMod val="75000"/>
                        <a:lumOff val="2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7" name="Freeform 85">
                      <a:extLst>
                        <a:ext uri="{FF2B5EF4-FFF2-40B4-BE49-F238E27FC236}">
                          <a16:creationId xmlns:a16="http://schemas.microsoft.com/office/drawing/2014/main" id="{13570EF4-59BD-4D96-93C2-383A66979747}"/>
                        </a:ext>
                      </a:extLst>
                    </p:cNvPr>
                    <p:cNvSpPr>
                      <a:spLocks noEditPoints="1"/>
                    </p:cNvSpPr>
                    <p:nvPr/>
                  </p:nvSpPr>
                  <p:spPr bwMode="auto">
                    <a:xfrm>
                      <a:off x="9945040" y="2787253"/>
                      <a:ext cx="263149" cy="280505"/>
                    </a:xfrm>
                    <a:custGeom>
                      <a:avLst/>
                      <a:gdLst>
                        <a:gd name="T0" fmla="*/ 219 w 228"/>
                        <a:gd name="T1" fmla="*/ 60 h 243"/>
                        <a:gd name="T2" fmla="*/ 159 w 228"/>
                        <a:gd name="T3" fmla="*/ 44 h 243"/>
                        <a:gd name="T4" fmla="*/ 70 w 228"/>
                        <a:gd name="T5" fmla="*/ 44 h 243"/>
                        <a:gd name="T6" fmla="*/ 9 w 228"/>
                        <a:gd name="T7" fmla="*/ 60 h 243"/>
                        <a:gd name="T8" fmla="*/ 25 w 228"/>
                        <a:gd name="T9" fmla="*/ 121 h 243"/>
                        <a:gd name="T10" fmla="*/ 50 w 228"/>
                        <a:gd name="T11" fmla="*/ 200 h 243"/>
                        <a:gd name="T12" fmla="*/ 114 w 228"/>
                        <a:gd name="T13" fmla="*/ 243 h 243"/>
                        <a:gd name="T14" fmla="*/ 178 w 228"/>
                        <a:gd name="T15" fmla="*/ 200 h 243"/>
                        <a:gd name="T16" fmla="*/ 203 w 228"/>
                        <a:gd name="T17" fmla="*/ 121 h 243"/>
                        <a:gd name="T18" fmla="*/ 178 w 228"/>
                        <a:gd name="T19" fmla="*/ 52 h 243"/>
                        <a:gd name="T20" fmla="*/ 200 w 228"/>
                        <a:gd name="T21" fmla="*/ 109 h 243"/>
                        <a:gd name="T22" fmla="*/ 169 w 228"/>
                        <a:gd name="T23" fmla="*/ 89 h 243"/>
                        <a:gd name="T24" fmla="*/ 178 w 228"/>
                        <a:gd name="T25" fmla="*/ 52 h 243"/>
                        <a:gd name="T26" fmla="*/ 114 w 228"/>
                        <a:gd name="T27" fmla="*/ 174 h 243"/>
                        <a:gd name="T28" fmla="*/ 68 w 228"/>
                        <a:gd name="T29" fmla="*/ 148 h 243"/>
                        <a:gd name="T30" fmla="*/ 68 w 228"/>
                        <a:gd name="T31" fmla="*/ 95 h 243"/>
                        <a:gd name="T32" fmla="*/ 114 w 228"/>
                        <a:gd name="T33" fmla="*/ 68 h 243"/>
                        <a:gd name="T34" fmla="*/ 160 w 228"/>
                        <a:gd name="T35" fmla="*/ 95 h 243"/>
                        <a:gd name="T36" fmla="*/ 160 w 228"/>
                        <a:gd name="T37" fmla="*/ 148 h 243"/>
                        <a:gd name="T38" fmla="*/ 158 w 228"/>
                        <a:gd name="T39" fmla="*/ 161 h 243"/>
                        <a:gd name="T40" fmla="*/ 126 w 228"/>
                        <a:gd name="T41" fmla="*/ 179 h 243"/>
                        <a:gd name="T42" fmla="*/ 158 w 228"/>
                        <a:gd name="T43" fmla="*/ 161 h 243"/>
                        <a:gd name="T44" fmla="*/ 76 w 228"/>
                        <a:gd name="T45" fmla="*/ 187 h 243"/>
                        <a:gd name="T46" fmla="*/ 86 w 228"/>
                        <a:gd name="T47" fmla="*/ 171 h 243"/>
                        <a:gd name="T48" fmla="*/ 58 w 228"/>
                        <a:gd name="T49" fmla="*/ 139 h 243"/>
                        <a:gd name="T50" fmla="*/ 58 w 228"/>
                        <a:gd name="T51" fmla="*/ 103 h 243"/>
                        <a:gd name="T52" fmla="*/ 58 w 228"/>
                        <a:gd name="T53" fmla="*/ 139 h 243"/>
                        <a:gd name="T54" fmla="*/ 76 w 228"/>
                        <a:gd name="T55" fmla="*/ 55 h 243"/>
                        <a:gd name="T56" fmla="*/ 86 w 228"/>
                        <a:gd name="T57" fmla="*/ 71 h 243"/>
                        <a:gd name="T58" fmla="*/ 126 w 228"/>
                        <a:gd name="T59" fmla="*/ 63 h 243"/>
                        <a:gd name="T60" fmla="*/ 158 w 228"/>
                        <a:gd name="T61" fmla="*/ 81 h 243"/>
                        <a:gd name="T62" fmla="*/ 126 w 228"/>
                        <a:gd name="T63" fmla="*/ 63 h 243"/>
                        <a:gd name="T64" fmla="*/ 190 w 228"/>
                        <a:gd name="T65" fmla="*/ 121 h 243"/>
                        <a:gd name="T66" fmla="*/ 171 w 228"/>
                        <a:gd name="T67" fmla="*/ 121 h 243"/>
                        <a:gd name="T68" fmla="*/ 114 w 228"/>
                        <a:gd name="T69" fmla="*/ 9 h 243"/>
                        <a:gd name="T70" fmla="*/ 114 w 228"/>
                        <a:gd name="T71" fmla="*/ 57 h 243"/>
                        <a:gd name="T72" fmla="*/ 114 w 228"/>
                        <a:gd name="T73" fmla="*/ 9 h 243"/>
                        <a:gd name="T74" fmla="*/ 17 w 228"/>
                        <a:gd name="T75" fmla="*/ 65 h 243"/>
                        <a:gd name="T76" fmla="*/ 66 w 228"/>
                        <a:gd name="T77" fmla="*/ 53 h 243"/>
                        <a:gd name="T78" fmla="*/ 32 w 228"/>
                        <a:gd name="T79" fmla="*/ 113 h 243"/>
                        <a:gd name="T80" fmla="*/ 50 w 228"/>
                        <a:gd name="T81" fmla="*/ 190 h 243"/>
                        <a:gd name="T82" fmla="*/ 32 w 228"/>
                        <a:gd name="T83" fmla="*/ 129 h 243"/>
                        <a:gd name="T84" fmla="*/ 66 w 228"/>
                        <a:gd name="T85" fmla="*/ 189 h 243"/>
                        <a:gd name="T86" fmla="*/ 114 w 228"/>
                        <a:gd name="T87" fmla="*/ 233 h 243"/>
                        <a:gd name="T88" fmla="*/ 114 w 228"/>
                        <a:gd name="T89" fmla="*/ 185 h 243"/>
                        <a:gd name="T90" fmla="*/ 114 w 228"/>
                        <a:gd name="T91" fmla="*/ 233 h 243"/>
                        <a:gd name="T92" fmla="*/ 178 w 228"/>
                        <a:gd name="T93" fmla="*/ 190 h 243"/>
                        <a:gd name="T94" fmla="*/ 169 w 228"/>
                        <a:gd name="T95" fmla="*/ 153 h 243"/>
                        <a:gd name="T96" fmla="*/ 211 w 228"/>
                        <a:gd name="T97" fmla="*/ 177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8" h="243">
                          <a:moveTo>
                            <a:pt x="208" y="115"/>
                          </a:moveTo>
                          <a:cubicBezTo>
                            <a:pt x="223" y="93"/>
                            <a:pt x="227" y="74"/>
                            <a:pt x="219" y="60"/>
                          </a:cubicBezTo>
                          <a:cubicBezTo>
                            <a:pt x="213" y="49"/>
                            <a:pt x="198" y="42"/>
                            <a:pt x="178" y="42"/>
                          </a:cubicBezTo>
                          <a:cubicBezTo>
                            <a:pt x="172" y="42"/>
                            <a:pt x="165" y="43"/>
                            <a:pt x="159" y="44"/>
                          </a:cubicBezTo>
                          <a:cubicBezTo>
                            <a:pt x="148" y="17"/>
                            <a:pt x="132" y="0"/>
                            <a:pt x="114" y="0"/>
                          </a:cubicBezTo>
                          <a:cubicBezTo>
                            <a:pt x="96" y="0"/>
                            <a:pt x="80" y="17"/>
                            <a:pt x="70" y="44"/>
                          </a:cubicBezTo>
                          <a:cubicBezTo>
                            <a:pt x="63" y="43"/>
                            <a:pt x="56" y="42"/>
                            <a:pt x="50" y="42"/>
                          </a:cubicBezTo>
                          <a:cubicBezTo>
                            <a:pt x="30" y="42"/>
                            <a:pt x="16" y="49"/>
                            <a:pt x="9" y="60"/>
                          </a:cubicBezTo>
                          <a:cubicBezTo>
                            <a:pt x="1" y="74"/>
                            <a:pt x="5" y="93"/>
                            <a:pt x="20" y="115"/>
                          </a:cubicBezTo>
                          <a:cubicBezTo>
                            <a:pt x="22" y="117"/>
                            <a:pt x="23" y="119"/>
                            <a:pt x="25" y="121"/>
                          </a:cubicBezTo>
                          <a:cubicBezTo>
                            <a:pt x="7" y="144"/>
                            <a:pt x="0" y="166"/>
                            <a:pt x="9" y="182"/>
                          </a:cubicBezTo>
                          <a:cubicBezTo>
                            <a:pt x="16" y="194"/>
                            <a:pt x="30" y="200"/>
                            <a:pt x="50" y="200"/>
                          </a:cubicBezTo>
                          <a:cubicBezTo>
                            <a:pt x="56" y="200"/>
                            <a:pt x="63" y="199"/>
                            <a:pt x="70" y="198"/>
                          </a:cubicBezTo>
                          <a:cubicBezTo>
                            <a:pt x="80" y="225"/>
                            <a:pt x="96" y="243"/>
                            <a:pt x="114" y="243"/>
                          </a:cubicBezTo>
                          <a:cubicBezTo>
                            <a:pt x="132" y="243"/>
                            <a:pt x="148" y="225"/>
                            <a:pt x="159" y="198"/>
                          </a:cubicBezTo>
                          <a:cubicBezTo>
                            <a:pt x="165" y="199"/>
                            <a:pt x="172" y="200"/>
                            <a:pt x="178" y="200"/>
                          </a:cubicBezTo>
                          <a:cubicBezTo>
                            <a:pt x="198" y="200"/>
                            <a:pt x="213" y="194"/>
                            <a:pt x="219" y="182"/>
                          </a:cubicBezTo>
                          <a:cubicBezTo>
                            <a:pt x="228" y="166"/>
                            <a:pt x="222" y="144"/>
                            <a:pt x="203" y="121"/>
                          </a:cubicBezTo>
                          <a:cubicBezTo>
                            <a:pt x="205" y="119"/>
                            <a:pt x="206" y="117"/>
                            <a:pt x="208" y="115"/>
                          </a:cubicBezTo>
                          <a:close/>
                          <a:moveTo>
                            <a:pt x="178" y="52"/>
                          </a:moveTo>
                          <a:cubicBezTo>
                            <a:pt x="194" y="52"/>
                            <a:pt x="206" y="57"/>
                            <a:pt x="211" y="65"/>
                          </a:cubicBezTo>
                          <a:cubicBezTo>
                            <a:pt x="217" y="75"/>
                            <a:pt x="213" y="91"/>
                            <a:pt x="200" y="109"/>
                          </a:cubicBezTo>
                          <a:cubicBezTo>
                            <a:pt x="199" y="110"/>
                            <a:pt x="198" y="112"/>
                            <a:pt x="197" y="113"/>
                          </a:cubicBezTo>
                          <a:cubicBezTo>
                            <a:pt x="189" y="105"/>
                            <a:pt x="180" y="97"/>
                            <a:pt x="169" y="89"/>
                          </a:cubicBezTo>
                          <a:cubicBezTo>
                            <a:pt x="168" y="76"/>
                            <a:pt x="165" y="64"/>
                            <a:pt x="162" y="53"/>
                          </a:cubicBezTo>
                          <a:cubicBezTo>
                            <a:pt x="167" y="53"/>
                            <a:pt x="173" y="52"/>
                            <a:pt x="178" y="52"/>
                          </a:cubicBezTo>
                          <a:close/>
                          <a:moveTo>
                            <a:pt x="138" y="162"/>
                          </a:moveTo>
                          <a:cubicBezTo>
                            <a:pt x="130" y="167"/>
                            <a:pt x="122" y="171"/>
                            <a:pt x="114" y="174"/>
                          </a:cubicBezTo>
                          <a:cubicBezTo>
                            <a:pt x="106" y="171"/>
                            <a:pt x="98" y="167"/>
                            <a:pt x="90" y="162"/>
                          </a:cubicBezTo>
                          <a:cubicBezTo>
                            <a:pt x="83" y="158"/>
                            <a:pt x="75" y="153"/>
                            <a:pt x="68" y="148"/>
                          </a:cubicBezTo>
                          <a:cubicBezTo>
                            <a:pt x="67" y="139"/>
                            <a:pt x="67" y="130"/>
                            <a:pt x="67" y="121"/>
                          </a:cubicBezTo>
                          <a:cubicBezTo>
                            <a:pt x="67" y="112"/>
                            <a:pt x="67" y="103"/>
                            <a:pt x="68" y="95"/>
                          </a:cubicBezTo>
                          <a:cubicBezTo>
                            <a:pt x="75" y="89"/>
                            <a:pt x="82" y="85"/>
                            <a:pt x="90" y="80"/>
                          </a:cubicBezTo>
                          <a:cubicBezTo>
                            <a:pt x="98" y="75"/>
                            <a:pt x="106" y="71"/>
                            <a:pt x="114" y="68"/>
                          </a:cubicBezTo>
                          <a:cubicBezTo>
                            <a:pt x="122" y="71"/>
                            <a:pt x="130" y="75"/>
                            <a:pt x="138" y="80"/>
                          </a:cubicBezTo>
                          <a:cubicBezTo>
                            <a:pt x="146" y="85"/>
                            <a:pt x="153" y="89"/>
                            <a:pt x="160" y="95"/>
                          </a:cubicBezTo>
                          <a:cubicBezTo>
                            <a:pt x="161" y="103"/>
                            <a:pt x="162" y="112"/>
                            <a:pt x="162" y="121"/>
                          </a:cubicBezTo>
                          <a:cubicBezTo>
                            <a:pt x="162" y="130"/>
                            <a:pt x="161" y="139"/>
                            <a:pt x="160" y="148"/>
                          </a:cubicBezTo>
                          <a:cubicBezTo>
                            <a:pt x="153" y="153"/>
                            <a:pt x="146" y="158"/>
                            <a:pt x="138" y="162"/>
                          </a:cubicBezTo>
                          <a:close/>
                          <a:moveTo>
                            <a:pt x="158" y="161"/>
                          </a:moveTo>
                          <a:cubicBezTo>
                            <a:pt x="157" y="170"/>
                            <a:pt x="155" y="179"/>
                            <a:pt x="152" y="187"/>
                          </a:cubicBezTo>
                          <a:cubicBezTo>
                            <a:pt x="144" y="185"/>
                            <a:pt x="135" y="183"/>
                            <a:pt x="126" y="179"/>
                          </a:cubicBezTo>
                          <a:cubicBezTo>
                            <a:pt x="132" y="177"/>
                            <a:pt x="137" y="174"/>
                            <a:pt x="143" y="171"/>
                          </a:cubicBezTo>
                          <a:cubicBezTo>
                            <a:pt x="148" y="167"/>
                            <a:pt x="153" y="164"/>
                            <a:pt x="158" y="161"/>
                          </a:cubicBezTo>
                          <a:close/>
                          <a:moveTo>
                            <a:pt x="102" y="179"/>
                          </a:moveTo>
                          <a:cubicBezTo>
                            <a:pt x="93" y="183"/>
                            <a:pt x="84" y="185"/>
                            <a:pt x="76" y="187"/>
                          </a:cubicBezTo>
                          <a:cubicBezTo>
                            <a:pt x="74" y="179"/>
                            <a:pt x="72" y="170"/>
                            <a:pt x="70" y="161"/>
                          </a:cubicBezTo>
                          <a:cubicBezTo>
                            <a:pt x="75" y="164"/>
                            <a:pt x="80" y="167"/>
                            <a:pt x="86" y="171"/>
                          </a:cubicBezTo>
                          <a:cubicBezTo>
                            <a:pt x="91" y="174"/>
                            <a:pt x="96" y="177"/>
                            <a:pt x="102" y="179"/>
                          </a:cubicBezTo>
                          <a:close/>
                          <a:moveTo>
                            <a:pt x="58" y="139"/>
                          </a:moveTo>
                          <a:cubicBezTo>
                            <a:pt x="50" y="133"/>
                            <a:pt x="44" y="127"/>
                            <a:pt x="38" y="121"/>
                          </a:cubicBezTo>
                          <a:cubicBezTo>
                            <a:pt x="44" y="115"/>
                            <a:pt x="50" y="109"/>
                            <a:pt x="58" y="103"/>
                          </a:cubicBezTo>
                          <a:cubicBezTo>
                            <a:pt x="57" y="109"/>
                            <a:pt x="57" y="115"/>
                            <a:pt x="57" y="121"/>
                          </a:cubicBezTo>
                          <a:cubicBezTo>
                            <a:pt x="57" y="127"/>
                            <a:pt x="57" y="133"/>
                            <a:pt x="58" y="139"/>
                          </a:cubicBezTo>
                          <a:close/>
                          <a:moveTo>
                            <a:pt x="70" y="81"/>
                          </a:moveTo>
                          <a:cubicBezTo>
                            <a:pt x="72" y="72"/>
                            <a:pt x="74" y="63"/>
                            <a:pt x="76" y="55"/>
                          </a:cubicBezTo>
                          <a:cubicBezTo>
                            <a:pt x="84" y="57"/>
                            <a:pt x="93" y="60"/>
                            <a:pt x="102" y="63"/>
                          </a:cubicBezTo>
                          <a:cubicBezTo>
                            <a:pt x="96" y="66"/>
                            <a:pt x="91" y="68"/>
                            <a:pt x="86" y="71"/>
                          </a:cubicBezTo>
                          <a:cubicBezTo>
                            <a:pt x="80" y="75"/>
                            <a:pt x="75" y="78"/>
                            <a:pt x="70" y="81"/>
                          </a:cubicBezTo>
                          <a:close/>
                          <a:moveTo>
                            <a:pt x="126" y="63"/>
                          </a:moveTo>
                          <a:cubicBezTo>
                            <a:pt x="135" y="60"/>
                            <a:pt x="144" y="57"/>
                            <a:pt x="152" y="55"/>
                          </a:cubicBezTo>
                          <a:cubicBezTo>
                            <a:pt x="155" y="63"/>
                            <a:pt x="157" y="72"/>
                            <a:pt x="158" y="81"/>
                          </a:cubicBezTo>
                          <a:cubicBezTo>
                            <a:pt x="153" y="78"/>
                            <a:pt x="148" y="75"/>
                            <a:pt x="143" y="71"/>
                          </a:cubicBezTo>
                          <a:cubicBezTo>
                            <a:pt x="137" y="68"/>
                            <a:pt x="132" y="66"/>
                            <a:pt x="126" y="63"/>
                          </a:cubicBezTo>
                          <a:close/>
                          <a:moveTo>
                            <a:pt x="171" y="103"/>
                          </a:moveTo>
                          <a:cubicBezTo>
                            <a:pt x="178" y="109"/>
                            <a:pt x="184" y="115"/>
                            <a:pt x="190" y="121"/>
                          </a:cubicBezTo>
                          <a:cubicBezTo>
                            <a:pt x="184" y="127"/>
                            <a:pt x="178" y="133"/>
                            <a:pt x="171" y="139"/>
                          </a:cubicBezTo>
                          <a:cubicBezTo>
                            <a:pt x="171" y="133"/>
                            <a:pt x="171" y="127"/>
                            <a:pt x="171" y="121"/>
                          </a:cubicBezTo>
                          <a:cubicBezTo>
                            <a:pt x="171" y="115"/>
                            <a:pt x="171" y="109"/>
                            <a:pt x="171" y="103"/>
                          </a:cubicBezTo>
                          <a:close/>
                          <a:moveTo>
                            <a:pt x="114" y="9"/>
                          </a:moveTo>
                          <a:cubicBezTo>
                            <a:pt x="128" y="9"/>
                            <a:pt x="140" y="24"/>
                            <a:pt x="149" y="46"/>
                          </a:cubicBezTo>
                          <a:cubicBezTo>
                            <a:pt x="138" y="48"/>
                            <a:pt x="126" y="52"/>
                            <a:pt x="114" y="57"/>
                          </a:cubicBezTo>
                          <a:cubicBezTo>
                            <a:pt x="102" y="52"/>
                            <a:pt x="91" y="48"/>
                            <a:pt x="79" y="46"/>
                          </a:cubicBezTo>
                          <a:cubicBezTo>
                            <a:pt x="88" y="24"/>
                            <a:pt x="101" y="9"/>
                            <a:pt x="114" y="9"/>
                          </a:cubicBezTo>
                          <a:close/>
                          <a:moveTo>
                            <a:pt x="28" y="109"/>
                          </a:moveTo>
                          <a:cubicBezTo>
                            <a:pt x="15" y="91"/>
                            <a:pt x="11" y="75"/>
                            <a:pt x="17" y="65"/>
                          </a:cubicBezTo>
                          <a:cubicBezTo>
                            <a:pt x="22" y="57"/>
                            <a:pt x="34" y="52"/>
                            <a:pt x="50" y="52"/>
                          </a:cubicBezTo>
                          <a:cubicBezTo>
                            <a:pt x="55" y="52"/>
                            <a:pt x="61" y="53"/>
                            <a:pt x="66" y="53"/>
                          </a:cubicBezTo>
                          <a:cubicBezTo>
                            <a:pt x="63" y="64"/>
                            <a:pt x="60" y="76"/>
                            <a:pt x="59" y="89"/>
                          </a:cubicBezTo>
                          <a:cubicBezTo>
                            <a:pt x="48" y="97"/>
                            <a:pt x="39" y="105"/>
                            <a:pt x="32" y="113"/>
                          </a:cubicBezTo>
                          <a:cubicBezTo>
                            <a:pt x="30" y="112"/>
                            <a:pt x="29" y="110"/>
                            <a:pt x="28" y="109"/>
                          </a:cubicBezTo>
                          <a:close/>
                          <a:moveTo>
                            <a:pt x="50" y="190"/>
                          </a:moveTo>
                          <a:cubicBezTo>
                            <a:pt x="34" y="190"/>
                            <a:pt x="22" y="185"/>
                            <a:pt x="17" y="177"/>
                          </a:cubicBezTo>
                          <a:cubicBezTo>
                            <a:pt x="11" y="165"/>
                            <a:pt x="17" y="147"/>
                            <a:pt x="32" y="129"/>
                          </a:cubicBezTo>
                          <a:cubicBezTo>
                            <a:pt x="39" y="137"/>
                            <a:pt x="49" y="145"/>
                            <a:pt x="59" y="153"/>
                          </a:cubicBezTo>
                          <a:cubicBezTo>
                            <a:pt x="60" y="166"/>
                            <a:pt x="63" y="178"/>
                            <a:pt x="66" y="189"/>
                          </a:cubicBezTo>
                          <a:cubicBezTo>
                            <a:pt x="61" y="189"/>
                            <a:pt x="55" y="190"/>
                            <a:pt x="50" y="190"/>
                          </a:cubicBezTo>
                          <a:close/>
                          <a:moveTo>
                            <a:pt x="114" y="233"/>
                          </a:moveTo>
                          <a:cubicBezTo>
                            <a:pt x="101" y="233"/>
                            <a:pt x="88" y="219"/>
                            <a:pt x="79" y="196"/>
                          </a:cubicBezTo>
                          <a:cubicBezTo>
                            <a:pt x="91" y="194"/>
                            <a:pt x="102" y="190"/>
                            <a:pt x="114" y="185"/>
                          </a:cubicBezTo>
                          <a:cubicBezTo>
                            <a:pt x="126" y="190"/>
                            <a:pt x="138" y="194"/>
                            <a:pt x="149" y="196"/>
                          </a:cubicBezTo>
                          <a:cubicBezTo>
                            <a:pt x="140" y="219"/>
                            <a:pt x="128" y="233"/>
                            <a:pt x="114" y="233"/>
                          </a:cubicBezTo>
                          <a:close/>
                          <a:moveTo>
                            <a:pt x="211" y="177"/>
                          </a:moveTo>
                          <a:cubicBezTo>
                            <a:pt x="206" y="185"/>
                            <a:pt x="194" y="190"/>
                            <a:pt x="178" y="190"/>
                          </a:cubicBezTo>
                          <a:cubicBezTo>
                            <a:pt x="173" y="190"/>
                            <a:pt x="167" y="189"/>
                            <a:pt x="162" y="189"/>
                          </a:cubicBezTo>
                          <a:cubicBezTo>
                            <a:pt x="165" y="178"/>
                            <a:pt x="168" y="166"/>
                            <a:pt x="169" y="153"/>
                          </a:cubicBezTo>
                          <a:cubicBezTo>
                            <a:pt x="180" y="145"/>
                            <a:pt x="189" y="137"/>
                            <a:pt x="197" y="129"/>
                          </a:cubicBezTo>
                          <a:cubicBezTo>
                            <a:pt x="211" y="147"/>
                            <a:pt x="218" y="165"/>
                            <a:pt x="211" y="177"/>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000000"/>
                        </a:solidFill>
                        <a:effectLst/>
                        <a:uLnTx/>
                        <a:uFillTx/>
                        <a:latin typeface="Open Sans"/>
                        <a:ea typeface="ＭＳ Ｐゴシック" charset="-128"/>
                        <a:cs typeface="+mn-cs"/>
                      </a:endParaRPr>
                    </a:p>
                  </p:txBody>
                </p:sp>
              </p:grpSp>
              <p:sp>
                <p:nvSpPr>
                  <p:cNvPr id="250" name="Freeform 127">
                    <a:extLst>
                      <a:ext uri="{FF2B5EF4-FFF2-40B4-BE49-F238E27FC236}">
                        <a16:creationId xmlns:a16="http://schemas.microsoft.com/office/drawing/2014/main" id="{2F800FC2-01FE-924A-0560-852B40BE3783}"/>
                      </a:ext>
                    </a:extLst>
                  </p:cNvPr>
                  <p:cNvSpPr>
                    <a:spLocks/>
                  </p:cNvSpPr>
                  <p:nvPr/>
                </p:nvSpPr>
                <p:spPr bwMode="auto">
                  <a:xfrm rot="10800000">
                    <a:off x="10053041" y="2903583"/>
                    <a:ext cx="47911" cy="45719"/>
                  </a:xfrm>
                  <a:custGeom>
                    <a:avLst/>
                    <a:gdLst>
                      <a:gd name="T0" fmla="*/ 297 w 301"/>
                      <a:gd name="T1" fmla="*/ 97 h 302"/>
                      <a:gd name="T2" fmla="*/ 204 w 301"/>
                      <a:gd name="T3" fmla="*/ 97 h 302"/>
                      <a:gd name="T4" fmla="*/ 204 w 301"/>
                      <a:gd name="T5" fmla="*/ 4 h 302"/>
                      <a:gd name="T6" fmla="*/ 204 w 301"/>
                      <a:gd name="T7" fmla="*/ 4 h 302"/>
                      <a:gd name="T8" fmla="*/ 203 w 301"/>
                      <a:gd name="T9" fmla="*/ 1 h 302"/>
                      <a:gd name="T10" fmla="*/ 199 w 301"/>
                      <a:gd name="T11" fmla="*/ 0 h 302"/>
                      <a:gd name="T12" fmla="*/ 102 w 301"/>
                      <a:gd name="T13" fmla="*/ 0 h 302"/>
                      <a:gd name="T14" fmla="*/ 102 w 301"/>
                      <a:gd name="T15" fmla="*/ 0 h 302"/>
                      <a:gd name="T16" fmla="*/ 98 w 301"/>
                      <a:gd name="T17" fmla="*/ 1 h 302"/>
                      <a:gd name="T18" fmla="*/ 97 w 301"/>
                      <a:gd name="T19" fmla="*/ 4 h 302"/>
                      <a:gd name="T20" fmla="*/ 97 w 301"/>
                      <a:gd name="T21" fmla="*/ 97 h 302"/>
                      <a:gd name="T22" fmla="*/ 4 w 301"/>
                      <a:gd name="T23" fmla="*/ 97 h 302"/>
                      <a:gd name="T24" fmla="*/ 4 w 301"/>
                      <a:gd name="T25" fmla="*/ 97 h 302"/>
                      <a:gd name="T26" fmla="*/ 1 w 301"/>
                      <a:gd name="T27" fmla="*/ 98 h 302"/>
                      <a:gd name="T28" fmla="*/ 0 w 301"/>
                      <a:gd name="T29" fmla="*/ 102 h 302"/>
                      <a:gd name="T30" fmla="*/ 0 w 301"/>
                      <a:gd name="T31" fmla="*/ 199 h 302"/>
                      <a:gd name="T32" fmla="*/ 0 w 301"/>
                      <a:gd name="T33" fmla="*/ 199 h 302"/>
                      <a:gd name="T34" fmla="*/ 1 w 301"/>
                      <a:gd name="T35" fmla="*/ 203 h 302"/>
                      <a:gd name="T36" fmla="*/ 4 w 301"/>
                      <a:gd name="T37" fmla="*/ 204 h 302"/>
                      <a:gd name="T38" fmla="*/ 97 w 301"/>
                      <a:gd name="T39" fmla="*/ 204 h 302"/>
                      <a:gd name="T40" fmla="*/ 97 w 301"/>
                      <a:gd name="T41" fmla="*/ 297 h 302"/>
                      <a:gd name="T42" fmla="*/ 97 w 301"/>
                      <a:gd name="T43" fmla="*/ 297 h 302"/>
                      <a:gd name="T44" fmla="*/ 98 w 301"/>
                      <a:gd name="T45" fmla="*/ 301 h 302"/>
                      <a:gd name="T46" fmla="*/ 102 w 301"/>
                      <a:gd name="T47" fmla="*/ 302 h 302"/>
                      <a:gd name="T48" fmla="*/ 199 w 301"/>
                      <a:gd name="T49" fmla="*/ 302 h 302"/>
                      <a:gd name="T50" fmla="*/ 199 w 301"/>
                      <a:gd name="T51" fmla="*/ 302 h 302"/>
                      <a:gd name="T52" fmla="*/ 203 w 301"/>
                      <a:gd name="T53" fmla="*/ 301 h 302"/>
                      <a:gd name="T54" fmla="*/ 204 w 301"/>
                      <a:gd name="T55" fmla="*/ 297 h 302"/>
                      <a:gd name="T56" fmla="*/ 204 w 301"/>
                      <a:gd name="T57" fmla="*/ 204 h 302"/>
                      <a:gd name="T58" fmla="*/ 297 w 301"/>
                      <a:gd name="T59" fmla="*/ 204 h 302"/>
                      <a:gd name="T60" fmla="*/ 297 w 301"/>
                      <a:gd name="T61" fmla="*/ 204 h 302"/>
                      <a:gd name="T62" fmla="*/ 299 w 301"/>
                      <a:gd name="T63" fmla="*/ 203 h 302"/>
                      <a:gd name="T64" fmla="*/ 301 w 301"/>
                      <a:gd name="T65" fmla="*/ 199 h 302"/>
                      <a:gd name="T66" fmla="*/ 301 w 301"/>
                      <a:gd name="T67" fmla="*/ 102 h 302"/>
                      <a:gd name="T68" fmla="*/ 301 w 301"/>
                      <a:gd name="T69" fmla="*/ 102 h 302"/>
                      <a:gd name="T70" fmla="*/ 299 w 301"/>
                      <a:gd name="T71" fmla="*/ 98 h 302"/>
                      <a:gd name="T72" fmla="*/ 297 w 301"/>
                      <a:gd name="T73" fmla="*/ 97 h 302"/>
                      <a:gd name="T74" fmla="*/ 297 w 301"/>
                      <a:gd name="T75" fmla="*/ 9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302">
                        <a:moveTo>
                          <a:pt x="297" y="97"/>
                        </a:moveTo>
                        <a:lnTo>
                          <a:pt x="204" y="97"/>
                        </a:lnTo>
                        <a:lnTo>
                          <a:pt x="204" y="4"/>
                        </a:lnTo>
                        <a:lnTo>
                          <a:pt x="204" y="4"/>
                        </a:lnTo>
                        <a:lnTo>
                          <a:pt x="203" y="1"/>
                        </a:lnTo>
                        <a:lnTo>
                          <a:pt x="199" y="0"/>
                        </a:lnTo>
                        <a:lnTo>
                          <a:pt x="102" y="0"/>
                        </a:lnTo>
                        <a:lnTo>
                          <a:pt x="102" y="0"/>
                        </a:lnTo>
                        <a:lnTo>
                          <a:pt x="98" y="1"/>
                        </a:lnTo>
                        <a:lnTo>
                          <a:pt x="97" y="4"/>
                        </a:lnTo>
                        <a:lnTo>
                          <a:pt x="97" y="97"/>
                        </a:lnTo>
                        <a:lnTo>
                          <a:pt x="4" y="97"/>
                        </a:lnTo>
                        <a:lnTo>
                          <a:pt x="4" y="97"/>
                        </a:lnTo>
                        <a:lnTo>
                          <a:pt x="1" y="98"/>
                        </a:lnTo>
                        <a:lnTo>
                          <a:pt x="0" y="102"/>
                        </a:lnTo>
                        <a:lnTo>
                          <a:pt x="0" y="199"/>
                        </a:lnTo>
                        <a:lnTo>
                          <a:pt x="0" y="199"/>
                        </a:lnTo>
                        <a:lnTo>
                          <a:pt x="1" y="203"/>
                        </a:lnTo>
                        <a:lnTo>
                          <a:pt x="4" y="204"/>
                        </a:lnTo>
                        <a:lnTo>
                          <a:pt x="97" y="204"/>
                        </a:lnTo>
                        <a:lnTo>
                          <a:pt x="97" y="297"/>
                        </a:lnTo>
                        <a:lnTo>
                          <a:pt x="97" y="297"/>
                        </a:lnTo>
                        <a:lnTo>
                          <a:pt x="98" y="301"/>
                        </a:lnTo>
                        <a:lnTo>
                          <a:pt x="102" y="302"/>
                        </a:lnTo>
                        <a:lnTo>
                          <a:pt x="199" y="302"/>
                        </a:lnTo>
                        <a:lnTo>
                          <a:pt x="199" y="302"/>
                        </a:lnTo>
                        <a:lnTo>
                          <a:pt x="203" y="301"/>
                        </a:lnTo>
                        <a:lnTo>
                          <a:pt x="204" y="297"/>
                        </a:lnTo>
                        <a:lnTo>
                          <a:pt x="204" y="204"/>
                        </a:lnTo>
                        <a:lnTo>
                          <a:pt x="297" y="204"/>
                        </a:lnTo>
                        <a:lnTo>
                          <a:pt x="297" y="204"/>
                        </a:lnTo>
                        <a:lnTo>
                          <a:pt x="299" y="203"/>
                        </a:lnTo>
                        <a:lnTo>
                          <a:pt x="301" y="199"/>
                        </a:lnTo>
                        <a:lnTo>
                          <a:pt x="301" y="102"/>
                        </a:lnTo>
                        <a:lnTo>
                          <a:pt x="301" y="102"/>
                        </a:lnTo>
                        <a:lnTo>
                          <a:pt x="299" y="98"/>
                        </a:lnTo>
                        <a:lnTo>
                          <a:pt x="297" y="97"/>
                        </a:lnTo>
                        <a:lnTo>
                          <a:pt x="297" y="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grpSp>
        <p:sp>
          <p:nvSpPr>
            <p:cNvPr id="25" name="Freeform 66">
              <a:extLst>
                <a:ext uri="{FF2B5EF4-FFF2-40B4-BE49-F238E27FC236}">
                  <a16:creationId xmlns:a16="http://schemas.microsoft.com/office/drawing/2014/main" id="{0BF9BE69-F868-1C2D-29D9-A92D8A4B71C9}"/>
                </a:ext>
              </a:extLst>
            </p:cNvPr>
            <p:cNvSpPr>
              <a:spLocks/>
            </p:cNvSpPr>
            <p:nvPr/>
          </p:nvSpPr>
          <p:spPr bwMode="auto">
            <a:xfrm rot="16200000">
              <a:off x="4165413" y="3026670"/>
              <a:ext cx="776626" cy="892632"/>
            </a:xfrm>
            <a:custGeom>
              <a:avLst/>
              <a:gdLst>
                <a:gd name="T0" fmla="*/ 0 w 1395"/>
                <a:gd name="T1" fmla="*/ 1311 h 1311"/>
                <a:gd name="T2" fmla="*/ 0 w 1395"/>
                <a:gd name="T3" fmla="*/ 487 h 1311"/>
                <a:gd name="T4" fmla="*/ 488 w 1395"/>
                <a:gd name="T5" fmla="*/ 0 h 1311"/>
                <a:gd name="T6" fmla="*/ 1395 w 1395"/>
                <a:gd name="T7" fmla="*/ 0 h 1311"/>
              </a:gdLst>
              <a:ahLst/>
              <a:cxnLst>
                <a:cxn ang="0">
                  <a:pos x="T0" y="T1"/>
                </a:cxn>
                <a:cxn ang="0">
                  <a:pos x="T2" y="T3"/>
                </a:cxn>
                <a:cxn ang="0">
                  <a:pos x="T4" y="T5"/>
                </a:cxn>
                <a:cxn ang="0">
                  <a:pos x="T6" y="T7"/>
                </a:cxn>
              </a:cxnLst>
              <a:rect l="0" t="0" r="r" b="b"/>
              <a:pathLst>
                <a:path w="1395" h="1311">
                  <a:moveTo>
                    <a:pt x="0" y="1311"/>
                  </a:moveTo>
                  <a:cubicBezTo>
                    <a:pt x="0" y="487"/>
                    <a:pt x="0" y="487"/>
                    <a:pt x="0" y="487"/>
                  </a:cubicBezTo>
                  <a:cubicBezTo>
                    <a:pt x="0" y="219"/>
                    <a:pt x="220" y="0"/>
                    <a:pt x="488" y="0"/>
                  </a:cubicBezTo>
                  <a:cubicBezTo>
                    <a:pt x="1395" y="0"/>
                    <a:pt x="1395" y="0"/>
                    <a:pt x="1395" y="0"/>
                  </a:cubicBezTo>
                </a:path>
              </a:pathLst>
            </a:custGeom>
            <a:noFill/>
            <a:ln w="19050"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08" tIns="22854" rIns="45708" bIns="22854"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B3B3B3"/>
                </a:solidFill>
                <a:effectLst/>
                <a:uLnTx/>
                <a:uFillTx/>
                <a:latin typeface="Roboto Bold" charset="0"/>
                <a:ea typeface="ＭＳ Ｐゴシック" charset="-128"/>
                <a:cs typeface="+mn-cs"/>
              </a:endParaRPr>
            </a:p>
          </p:txBody>
        </p:sp>
        <p:grpSp>
          <p:nvGrpSpPr>
            <p:cNvPr id="34" name="Group 33">
              <a:extLst>
                <a:ext uri="{FF2B5EF4-FFF2-40B4-BE49-F238E27FC236}">
                  <a16:creationId xmlns:a16="http://schemas.microsoft.com/office/drawing/2014/main" id="{F7BA08D1-5440-38DD-8F45-B83FBF737320}"/>
                </a:ext>
              </a:extLst>
            </p:cNvPr>
            <p:cNvGrpSpPr/>
            <p:nvPr/>
          </p:nvGrpSpPr>
          <p:grpSpPr>
            <a:xfrm>
              <a:off x="4343412" y="1760445"/>
              <a:ext cx="861850" cy="814841"/>
              <a:chOff x="4732059" y="2822597"/>
              <a:chExt cx="909034" cy="906660"/>
            </a:xfrm>
          </p:grpSpPr>
          <p:sp>
            <p:nvSpPr>
              <p:cNvPr id="38" name="TextBox 37">
                <a:extLst>
                  <a:ext uri="{FF2B5EF4-FFF2-40B4-BE49-F238E27FC236}">
                    <a16:creationId xmlns:a16="http://schemas.microsoft.com/office/drawing/2014/main" id="{E7E67310-123D-298A-CB60-628E6BB5955F}"/>
                  </a:ext>
                </a:extLst>
              </p:cNvPr>
              <p:cNvSpPr txBox="1"/>
              <p:nvPr/>
            </p:nvSpPr>
            <p:spPr>
              <a:xfrm>
                <a:off x="4732059" y="2822597"/>
                <a:ext cx="909034" cy="26142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007CBA"/>
                    </a:solidFill>
                    <a:effectLst/>
                    <a:uLnTx/>
                    <a:uFillTx/>
                    <a:latin typeface="Arial" charset="0"/>
                    <a:ea typeface="ＭＳ Ｐゴシック" charset="-128"/>
                    <a:cs typeface="+mn-cs"/>
                  </a:rPr>
                  <a:t>FDA</a:t>
                </a:r>
              </a:p>
            </p:txBody>
          </p:sp>
          <p:grpSp>
            <p:nvGrpSpPr>
              <p:cNvPr id="39" name="Group 38">
                <a:extLst>
                  <a:ext uri="{FF2B5EF4-FFF2-40B4-BE49-F238E27FC236}">
                    <a16:creationId xmlns:a16="http://schemas.microsoft.com/office/drawing/2014/main" id="{2D4B15D1-A7C8-FA62-F777-D2173439A03B}"/>
                  </a:ext>
                </a:extLst>
              </p:cNvPr>
              <p:cNvGrpSpPr/>
              <p:nvPr/>
            </p:nvGrpSpPr>
            <p:grpSpPr>
              <a:xfrm>
                <a:off x="4870001" y="3097869"/>
                <a:ext cx="633151" cy="631388"/>
                <a:chOff x="8516893" y="3341406"/>
                <a:chExt cx="554093" cy="552548"/>
              </a:xfrm>
            </p:grpSpPr>
            <p:sp>
              <p:nvSpPr>
                <p:cNvPr id="40" name="Freeform 98">
                  <a:extLst>
                    <a:ext uri="{FF2B5EF4-FFF2-40B4-BE49-F238E27FC236}">
                      <a16:creationId xmlns:a16="http://schemas.microsoft.com/office/drawing/2014/main" id="{5C054E4F-979B-DD73-EE3F-D535088FF60F}"/>
                    </a:ext>
                  </a:extLst>
                </p:cNvPr>
                <p:cNvSpPr/>
                <p:nvPr/>
              </p:nvSpPr>
              <p:spPr>
                <a:xfrm rot="10800000">
                  <a:off x="8552530" y="3392256"/>
                  <a:ext cx="482816" cy="481652"/>
                </a:xfrm>
                <a:custGeom>
                  <a:avLst/>
                  <a:gdLst>
                    <a:gd name="connsiteX0" fmla="*/ 36184 w 310074"/>
                    <a:gd name="connsiteY0" fmla="*/ 55486 h 309326"/>
                    <a:gd name="connsiteX1" fmla="*/ 254478 w 310074"/>
                    <a:gd name="connsiteY1" fmla="*/ 35989 h 309326"/>
                    <a:gd name="connsiteX2" fmla="*/ 274004 w 310074"/>
                    <a:gd name="connsiteY2" fmla="*/ 253844 h 309326"/>
                    <a:gd name="connsiteX3" fmla="*/ 56662 w 310074"/>
                    <a:gd name="connsiteY3" fmla="*/ 274120 h 309326"/>
                    <a:gd name="connsiteX4" fmla="*/ 35031 w 310074"/>
                    <a:gd name="connsiteY4" fmla="*/ 56874 h 309326"/>
                    <a:gd name="connsiteX5" fmla="*/ 36184 w 310074"/>
                    <a:gd name="connsiteY5" fmla="*/ 55486 h 30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074" h="309326">
                      <a:moveTo>
                        <a:pt x="36184" y="55486"/>
                      </a:moveTo>
                      <a:cubicBezTo>
                        <a:pt x="91067" y="-10057"/>
                        <a:pt x="188803" y="-18783"/>
                        <a:pt x="254478" y="35989"/>
                      </a:cubicBezTo>
                      <a:cubicBezTo>
                        <a:pt x="320153" y="90771"/>
                        <a:pt x="328897" y="188301"/>
                        <a:pt x="274004" y="253844"/>
                      </a:cubicBezTo>
                      <a:cubicBezTo>
                        <a:pt x="219426" y="319016"/>
                        <a:pt x="122394" y="328066"/>
                        <a:pt x="56662" y="274120"/>
                      </a:cubicBezTo>
                      <a:cubicBezTo>
                        <a:pt x="-9422" y="220089"/>
                        <a:pt x="-19109" y="122825"/>
                        <a:pt x="35031" y="56874"/>
                      </a:cubicBezTo>
                      <a:cubicBezTo>
                        <a:pt x="35413" y="56408"/>
                        <a:pt x="35793" y="55942"/>
                        <a:pt x="36184" y="55486"/>
                      </a:cubicBezTo>
                      <a:close/>
                    </a:path>
                  </a:pathLst>
                </a:custGeom>
                <a:solidFill>
                  <a:schemeClr val="bg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2E2925"/>
                    </a:solidFill>
                    <a:effectLst/>
                    <a:uLnTx/>
                    <a:uFillTx/>
                    <a:latin typeface="Arial" charset="0"/>
                    <a:ea typeface="ＭＳ Ｐゴシック" charset="-128"/>
                    <a:cs typeface="+mn-cs"/>
                  </a:endParaRPr>
                </a:p>
              </p:txBody>
            </p:sp>
            <p:sp>
              <p:nvSpPr>
                <p:cNvPr id="41" name="Freeform 97">
                  <a:extLst>
                    <a:ext uri="{FF2B5EF4-FFF2-40B4-BE49-F238E27FC236}">
                      <a16:creationId xmlns:a16="http://schemas.microsoft.com/office/drawing/2014/main" id="{34328864-214D-9630-EF1E-E9B16C6B765F}"/>
                    </a:ext>
                  </a:extLst>
                </p:cNvPr>
                <p:cNvSpPr/>
                <p:nvPr/>
              </p:nvSpPr>
              <p:spPr>
                <a:xfrm rot="10800000">
                  <a:off x="8516893" y="3341406"/>
                  <a:ext cx="554093" cy="552548"/>
                </a:xfrm>
                <a:custGeom>
                  <a:avLst/>
                  <a:gdLst>
                    <a:gd name="connsiteX0" fmla="*/ 46260 w 405017"/>
                    <a:gd name="connsiteY0" fmla="*/ 73231 h 403888"/>
                    <a:gd name="connsiteX1" fmla="*/ 73692 w 405017"/>
                    <a:gd name="connsiteY1" fmla="*/ 357721 h 403888"/>
                    <a:gd name="connsiteX2" fmla="*/ 358757 w 405017"/>
                    <a:gd name="connsiteY2" fmla="*/ 330344 h 403888"/>
                    <a:gd name="connsiteX3" fmla="*/ 332010 w 405017"/>
                    <a:gd name="connsiteY3" fmla="*/ 46424 h 403888"/>
                    <a:gd name="connsiteX4" fmla="*/ 46260 w 405017"/>
                    <a:gd name="connsiteY4" fmla="*/ 73231 h 403888"/>
                    <a:gd name="connsiteX5" fmla="*/ 302388 w 405017"/>
                    <a:gd name="connsiteY5" fmla="*/ 82166 h 403888"/>
                    <a:gd name="connsiteX6" fmla="*/ 324733 w 405017"/>
                    <a:gd name="connsiteY6" fmla="*/ 301238 h 403888"/>
                    <a:gd name="connsiteX7" fmla="*/ 105220 w 405017"/>
                    <a:gd name="connsiteY7" fmla="*/ 323539 h 403888"/>
                    <a:gd name="connsiteX8" fmla="*/ 82875 w 405017"/>
                    <a:gd name="connsiteY8" fmla="*/ 104467 h 403888"/>
                    <a:gd name="connsiteX9" fmla="*/ 83312 w 405017"/>
                    <a:gd name="connsiteY9" fmla="*/ 103934 h 403888"/>
                    <a:gd name="connsiteX10" fmla="*/ 302388 w 405017"/>
                    <a:gd name="connsiteY10" fmla="*/ 82166 h 40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017" h="403888">
                      <a:moveTo>
                        <a:pt x="46260" y="73231"/>
                      </a:moveTo>
                      <a:cubicBezTo>
                        <a:pt x="-24882" y="159354"/>
                        <a:pt x="-12604" y="286722"/>
                        <a:pt x="73692" y="357721"/>
                      </a:cubicBezTo>
                      <a:cubicBezTo>
                        <a:pt x="159979" y="428720"/>
                        <a:pt x="287605" y="416468"/>
                        <a:pt x="358757" y="330344"/>
                      </a:cubicBezTo>
                      <a:cubicBezTo>
                        <a:pt x="429680" y="244498"/>
                        <a:pt x="417726" y="117585"/>
                        <a:pt x="332010" y="46424"/>
                      </a:cubicBezTo>
                      <a:cubicBezTo>
                        <a:pt x="245628" y="-24746"/>
                        <a:pt x="117841" y="-12749"/>
                        <a:pt x="46260" y="73231"/>
                      </a:cubicBezTo>
                      <a:close/>
                      <a:moveTo>
                        <a:pt x="302388" y="82166"/>
                      </a:moveTo>
                      <a:cubicBezTo>
                        <a:pt x="369177" y="136502"/>
                        <a:pt x="379178" y="234583"/>
                        <a:pt x="324733" y="301238"/>
                      </a:cubicBezTo>
                      <a:cubicBezTo>
                        <a:pt x="270288" y="367883"/>
                        <a:pt x="172009" y="377873"/>
                        <a:pt x="105220" y="323539"/>
                      </a:cubicBezTo>
                      <a:cubicBezTo>
                        <a:pt x="38431" y="269193"/>
                        <a:pt x="28430" y="171112"/>
                        <a:pt x="82875" y="104467"/>
                      </a:cubicBezTo>
                      <a:cubicBezTo>
                        <a:pt x="83017" y="104287"/>
                        <a:pt x="83169" y="104115"/>
                        <a:pt x="83312" y="103934"/>
                      </a:cubicBezTo>
                      <a:cubicBezTo>
                        <a:pt x="137881" y="37727"/>
                        <a:pt x="235808" y="28002"/>
                        <a:pt x="302388" y="82166"/>
                      </a:cubicBezTo>
                      <a:close/>
                    </a:path>
                  </a:pathLst>
                </a:custGeom>
                <a:solidFill>
                  <a:schemeClr val="accent1">
                    <a:lumMod val="75000"/>
                  </a:schemeClr>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grpSp>
        <p:pic>
          <p:nvPicPr>
            <p:cNvPr id="50" name="Graphic 49" descr="Court with solid fill">
              <a:extLst>
                <a:ext uri="{FF2B5EF4-FFF2-40B4-BE49-F238E27FC236}">
                  <a16:creationId xmlns:a16="http://schemas.microsoft.com/office/drawing/2014/main" id="{080A79A1-8678-89EF-D2DC-28ECF8A4985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94902" y="2082464"/>
              <a:ext cx="358867" cy="358867"/>
            </a:xfrm>
            <a:prstGeom prst="rect">
              <a:avLst/>
            </a:prstGeom>
          </p:spPr>
        </p:pic>
      </p:grpSp>
    </p:spTree>
    <p:extLst>
      <p:ext uri="{BB962C8B-B14F-4D97-AF65-F5344CB8AC3E}">
        <p14:creationId xmlns:p14="http://schemas.microsoft.com/office/powerpoint/2010/main" val="2482487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70F8-1E39-D148-A2C6-45E28E3E82EF}"/>
              </a:ext>
            </a:extLst>
          </p:cNvPr>
          <p:cNvSpPr>
            <a:spLocks noGrp="1"/>
          </p:cNvSpPr>
          <p:nvPr>
            <p:ph type="title"/>
          </p:nvPr>
        </p:nvSpPr>
        <p:spPr/>
        <p:txBody>
          <a:bodyPr/>
          <a:lstStyle/>
          <a:p>
            <a:r>
              <a:rPr lang="en-US" dirty="0"/>
              <a:t>SHIELD Community Roadmap</a:t>
            </a:r>
          </a:p>
        </p:txBody>
      </p:sp>
      <p:sp>
        <p:nvSpPr>
          <p:cNvPr id="113" name="Text Placeholder 6">
            <a:extLst>
              <a:ext uri="{FF2B5EF4-FFF2-40B4-BE49-F238E27FC236}">
                <a16:creationId xmlns:a16="http://schemas.microsoft.com/office/drawing/2014/main" id="{F9AB6962-0E3B-E240-B1A6-8F407CB0B204}"/>
              </a:ext>
            </a:extLst>
          </p:cNvPr>
          <p:cNvSpPr txBox="1">
            <a:spLocks/>
          </p:cNvSpPr>
          <p:nvPr/>
        </p:nvSpPr>
        <p:spPr>
          <a:xfrm>
            <a:off x="501653" y="1235355"/>
            <a:ext cx="6018138" cy="307777"/>
          </a:xfrm>
          <a:prstGeom prst="rect">
            <a:avLst/>
          </a:prstGeom>
        </p:spPr>
        <p:txBody>
          <a:bodyPr lIns="0" tIns="0" rIns="0" bIns="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defTabSz="914400" fontAlgn="auto">
              <a:spcBef>
                <a:spcPts val="0"/>
              </a:spcBef>
              <a:spcAft>
                <a:spcPts val="0"/>
              </a:spcAft>
              <a:defRPr/>
            </a:pPr>
            <a:r>
              <a:rPr lang="en-US" b="1" kern="0" dirty="0">
                <a:solidFill>
                  <a:prstClr val="black"/>
                </a:solidFill>
                <a:latin typeface="Arial" panose="020B0604020202020204" pitchFamily="34" charset="0"/>
                <a:cs typeface="Arial" panose="020B0604020202020204" pitchFamily="34" charset="0"/>
              </a:rPr>
              <a:t>SHIELD is working to develop a long-term solution that prioritizes: </a:t>
            </a:r>
            <a:endParaRPr lang="en-US" sz="1200" b="1" kern="0" dirty="0">
              <a:solidFill>
                <a:prstClr val="black"/>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ACFCD079-29AA-C311-502F-25DCFDC42824}"/>
              </a:ext>
            </a:extLst>
          </p:cNvPr>
          <p:cNvGrpSpPr/>
          <p:nvPr/>
        </p:nvGrpSpPr>
        <p:grpSpPr>
          <a:xfrm>
            <a:off x="482879" y="1609672"/>
            <a:ext cx="6927398" cy="1224640"/>
            <a:chOff x="482876" y="1990672"/>
            <a:chExt cx="6927398" cy="1224640"/>
          </a:xfrm>
        </p:grpSpPr>
        <p:sp>
          <p:nvSpPr>
            <p:cNvPr id="99" name="Freeform 5">
              <a:extLst>
                <a:ext uri="{FF2B5EF4-FFF2-40B4-BE49-F238E27FC236}">
                  <a16:creationId xmlns:a16="http://schemas.microsoft.com/office/drawing/2014/main" id="{6508363A-9F5B-9641-BC21-0C5A8AF876ED}"/>
                </a:ext>
              </a:extLst>
            </p:cNvPr>
            <p:cNvSpPr>
              <a:spLocks/>
            </p:cNvSpPr>
            <p:nvPr/>
          </p:nvSpPr>
          <p:spPr bwMode="auto">
            <a:xfrm rot="5400000">
              <a:off x="524016" y="1949532"/>
              <a:ext cx="1224640" cy="1306920"/>
            </a:xfrm>
            <a:custGeom>
              <a:avLst/>
              <a:gdLst>
                <a:gd name="T0" fmla="*/ 591 w 1181"/>
                <a:gd name="T1" fmla="*/ 1180 h 1180"/>
                <a:gd name="T2" fmla="*/ 0 w 1181"/>
                <a:gd name="T3" fmla="*/ 590 h 1180"/>
                <a:gd name="T4" fmla="*/ 591 w 1181"/>
                <a:gd name="T5" fmla="*/ 0 h 1180"/>
                <a:gd name="T6" fmla="*/ 1181 w 1181"/>
                <a:gd name="T7" fmla="*/ 590 h 1180"/>
                <a:gd name="T8" fmla="*/ 591 w 1181"/>
                <a:gd name="T9" fmla="*/ 1180 h 1180"/>
              </a:gdLst>
              <a:ahLst/>
              <a:cxnLst>
                <a:cxn ang="0">
                  <a:pos x="T0" y="T1"/>
                </a:cxn>
                <a:cxn ang="0">
                  <a:pos x="T2" y="T3"/>
                </a:cxn>
                <a:cxn ang="0">
                  <a:pos x="T4" y="T5"/>
                </a:cxn>
                <a:cxn ang="0">
                  <a:pos x="T6" y="T7"/>
                </a:cxn>
                <a:cxn ang="0">
                  <a:pos x="T8" y="T9"/>
                </a:cxn>
              </a:cxnLst>
              <a:rect l="0" t="0" r="r" b="b"/>
              <a:pathLst>
                <a:path w="1181" h="1180">
                  <a:moveTo>
                    <a:pt x="591" y="1180"/>
                  </a:moveTo>
                  <a:lnTo>
                    <a:pt x="0" y="590"/>
                  </a:lnTo>
                  <a:lnTo>
                    <a:pt x="591" y="0"/>
                  </a:lnTo>
                  <a:lnTo>
                    <a:pt x="1181" y="590"/>
                  </a:lnTo>
                  <a:lnTo>
                    <a:pt x="591" y="1180"/>
                  </a:lnTo>
                  <a:close/>
                </a:path>
              </a:pathLst>
            </a:custGeom>
            <a:solidFill>
              <a:schemeClr val="accent1">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4" name="TextBox 103">
              <a:extLst>
                <a:ext uri="{FF2B5EF4-FFF2-40B4-BE49-F238E27FC236}">
                  <a16:creationId xmlns:a16="http://schemas.microsoft.com/office/drawing/2014/main" id="{D43092B0-DE8E-B74A-B715-1A04238CE2B3}"/>
                </a:ext>
              </a:extLst>
            </p:cNvPr>
            <p:cNvSpPr txBox="1"/>
            <p:nvPr/>
          </p:nvSpPr>
          <p:spPr>
            <a:xfrm>
              <a:off x="1948968" y="2005623"/>
              <a:ext cx="4066692" cy="35739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a:solidFill>
                    <a:schemeClr val="bg2"/>
                  </a:solidFill>
                  <a:latin typeface="Arial Black" panose="020B0604020202020204" pitchFamily="34" charset="0"/>
                  <a:ea typeface="+mn-ea"/>
                  <a:cs typeface="Arial Black" panose="020B0604020202020204" pitchFamily="34" charset="0"/>
                </a:rPr>
                <a:t>Knowledge Management</a:t>
              </a:r>
              <a:endParaRPr kumimoji="0" lang="en-US" sz="1400" b="1" u="none" strike="noStrike" kern="0" cap="none" spc="0" normalizeH="0" baseline="0" noProof="0">
                <a:ln>
                  <a:noFill/>
                </a:ln>
                <a:solidFill>
                  <a:schemeClr val="bg2"/>
                </a:solidFill>
                <a:effectLst/>
                <a:uLnTx/>
                <a:uFillTx/>
                <a:latin typeface="Arial Black" panose="020B0604020202020204" pitchFamily="34" charset="0"/>
                <a:ea typeface="+mn-ea"/>
                <a:cs typeface="Arial Black" panose="020B0604020202020204" pitchFamily="34" charset="0"/>
              </a:endParaRPr>
            </a:p>
          </p:txBody>
        </p:sp>
        <p:sp>
          <p:nvSpPr>
            <p:cNvPr id="108" name="TextBox 107">
              <a:extLst>
                <a:ext uri="{FF2B5EF4-FFF2-40B4-BE49-F238E27FC236}">
                  <a16:creationId xmlns:a16="http://schemas.microsoft.com/office/drawing/2014/main" id="{DE754BEE-615A-8A45-83DD-CD2BC51914E9}"/>
                </a:ext>
              </a:extLst>
            </p:cNvPr>
            <p:cNvSpPr txBox="1"/>
            <p:nvPr/>
          </p:nvSpPr>
          <p:spPr>
            <a:xfrm>
              <a:off x="1948967" y="2294008"/>
              <a:ext cx="5419461" cy="400110"/>
            </a:xfrm>
            <a:prstGeom prst="rect">
              <a:avLst/>
            </a:prstGeom>
            <a:noFill/>
          </p:spPr>
          <p:txBody>
            <a:bodyPr wrap="square" rtlCol="0">
              <a:spAutoFit/>
            </a:bodyPr>
            <a:lstStyle/>
            <a:p>
              <a:pPr lvl="0" fontAlgn="auto">
                <a:spcBef>
                  <a:spcPts val="0"/>
                </a:spcBef>
                <a:spcAft>
                  <a:spcPts val="0"/>
                </a:spcAft>
                <a:defRPr/>
              </a:pPr>
              <a:r>
                <a:rPr lang="en-US" sz="1000" dirty="0"/>
                <a:t>Promoting an integrated approach to identifying, capturing, evaluating, retrieving, and sharing laboratory data and ensuring that data is understandable, reproducible, and useful</a:t>
              </a:r>
              <a:endParaRPr kumimoji="0" lang="en-US" sz="900" u="none" strike="noStrike" kern="0" cap="none" spc="0" normalizeH="0" baseline="0" noProof="0" dirty="0">
                <a:ln>
                  <a:noFill/>
                </a:ln>
                <a:solidFill>
                  <a:schemeClr val="accent5"/>
                </a:solidFill>
                <a:effectLst/>
                <a:uLnTx/>
                <a:uFillTx/>
                <a:ea typeface="+mn-ea"/>
                <a:cs typeface="+mn-cs"/>
              </a:endParaRPr>
            </a:p>
          </p:txBody>
        </p:sp>
        <p:grpSp>
          <p:nvGrpSpPr>
            <p:cNvPr id="133" name="Graphic 4">
              <a:extLst>
                <a:ext uri="{FF2B5EF4-FFF2-40B4-BE49-F238E27FC236}">
                  <a16:creationId xmlns:a16="http://schemas.microsoft.com/office/drawing/2014/main" id="{5F48919F-3002-C543-AF5B-8256C1B550C0}"/>
                </a:ext>
              </a:extLst>
            </p:cNvPr>
            <p:cNvGrpSpPr/>
            <p:nvPr/>
          </p:nvGrpSpPr>
          <p:grpSpPr>
            <a:xfrm>
              <a:off x="969664" y="2383022"/>
              <a:ext cx="327320" cy="359230"/>
              <a:chOff x="1589177" y="981381"/>
              <a:chExt cx="214062" cy="234931"/>
            </a:xfrm>
            <a:solidFill>
              <a:schemeClr val="accent3"/>
            </a:solidFill>
          </p:grpSpPr>
          <p:sp>
            <p:nvSpPr>
              <p:cNvPr id="135" name="Graphic 4">
                <a:extLst>
                  <a:ext uri="{FF2B5EF4-FFF2-40B4-BE49-F238E27FC236}">
                    <a16:creationId xmlns:a16="http://schemas.microsoft.com/office/drawing/2014/main" id="{2B815403-334E-664B-B771-ACC0EE2448C8}"/>
                  </a:ext>
                </a:extLst>
              </p:cNvPr>
              <p:cNvSpPr/>
              <p:nvPr/>
            </p:nvSpPr>
            <p:spPr>
              <a:xfrm>
                <a:off x="1589177" y="981381"/>
                <a:ext cx="214062" cy="234931"/>
              </a:xfrm>
              <a:custGeom>
                <a:avLst/>
                <a:gdLst>
                  <a:gd name="connsiteX0" fmla="*/ 198727 w 214062"/>
                  <a:gd name="connsiteY0" fmla="*/ 28089 h 234930"/>
                  <a:gd name="connsiteX1" fmla="*/ 163582 w 214062"/>
                  <a:gd name="connsiteY1" fmla="*/ 28089 h 234930"/>
                  <a:gd name="connsiteX2" fmla="*/ 163582 w 214062"/>
                  <a:gd name="connsiteY2" fmla="*/ 6384 h 234930"/>
                  <a:gd name="connsiteX3" fmla="*/ 157192 w 214062"/>
                  <a:gd name="connsiteY3" fmla="*/ 0 h 234930"/>
                  <a:gd name="connsiteX4" fmla="*/ 54953 w 214062"/>
                  <a:gd name="connsiteY4" fmla="*/ 0 h 234930"/>
                  <a:gd name="connsiteX5" fmla="*/ 48563 w 214062"/>
                  <a:gd name="connsiteY5" fmla="*/ 6384 h 234930"/>
                  <a:gd name="connsiteX6" fmla="*/ 48563 w 214062"/>
                  <a:gd name="connsiteY6" fmla="*/ 62563 h 234930"/>
                  <a:gd name="connsiteX7" fmla="*/ 54953 w 214062"/>
                  <a:gd name="connsiteY7" fmla="*/ 68947 h 234930"/>
                  <a:gd name="connsiteX8" fmla="*/ 99683 w 214062"/>
                  <a:gd name="connsiteY8" fmla="*/ 68947 h 234930"/>
                  <a:gd name="connsiteX9" fmla="*/ 99683 w 214062"/>
                  <a:gd name="connsiteY9" fmla="*/ 82992 h 234930"/>
                  <a:gd name="connsiteX10" fmla="*/ 54953 w 214062"/>
                  <a:gd name="connsiteY10" fmla="*/ 82992 h 234930"/>
                  <a:gd name="connsiteX11" fmla="*/ 48563 w 214062"/>
                  <a:gd name="connsiteY11" fmla="*/ 89376 h 234930"/>
                  <a:gd name="connsiteX12" fmla="*/ 48563 w 214062"/>
                  <a:gd name="connsiteY12" fmla="*/ 145555 h 234930"/>
                  <a:gd name="connsiteX13" fmla="*/ 54953 w 214062"/>
                  <a:gd name="connsiteY13" fmla="*/ 151939 h 234930"/>
                  <a:gd name="connsiteX14" fmla="*/ 99683 w 214062"/>
                  <a:gd name="connsiteY14" fmla="*/ 151939 h 234930"/>
                  <a:gd name="connsiteX15" fmla="*/ 99683 w 214062"/>
                  <a:gd name="connsiteY15" fmla="*/ 165984 h 234930"/>
                  <a:gd name="connsiteX16" fmla="*/ 54953 w 214062"/>
                  <a:gd name="connsiteY16" fmla="*/ 165984 h 234930"/>
                  <a:gd name="connsiteX17" fmla="*/ 48563 w 214062"/>
                  <a:gd name="connsiteY17" fmla="*/ 172368 h 234930"/>
                  <a:gd name="connsiteX18" fmla="*/ 48563 w 214062"/>
                  <a:gd name="connsiteY18" fmla="*/ 194073 h 234930"/>
                  <a:gd name="connsiteX19" fmla="*/ 14697 w 214062"/>
                  <a:gd name="connsiteY19" fmla="*/ 194073 h 234930"/>
                  <a:gd name="connsiteX20" fmla="*/ 12780 w 214062"/>
                  <a:gd name="connsiteY20" fmla="*/ 192158 h 234930"/>
                  <a:gd name="connsiteX21" fmla="*/ 12780 w 214062"/>
                  <a:gd name="connsiteY21" fmla="*/ 42134 h 234930"/>
                  <a:gd name="connsiteX22" fmla="*/ 14697 w 214062"/>
                  <a:gd name="connsiteY22" fmla="*/ 40219 h 234930"/>
                  <a:gd name="connsiteX23" fmla="*/ 24282 w 214062"/>
                  <a:gd name="connsiteY23" fmla="*/ 40219 h 234930"/>
                  <a:gd name="connsiteX24" fmla="*/ 22365 w 214062"/>
                  <a:gd name="connsiteY24" fmla="*/ 42134 h 234930"/>
                  <a:gd name="connsiteX25" fmla="*/ 22365 w 214062"/>
                  <a:gd name="connsiteY25" fmla="*/ 51072 h 234930"/>
                  <a:gd name="connsiteX26" fmla="*/ 31311 w 214062"/>
                  <a:gd name="connsiteY26" fmla="*/ 51072 h 234930"/>
                  <a:gd name="connsiteX27" fmla="*/ 31311 w 214062"/>
                  <a:gd name="connsiteY27" fmla="*/ 51072 h 234930"/>
                  <a:gd name="connsiteX28" fmla="*/ 44091 w 214062"/>
                  <a:gd name="connsiteY28" fmla="*/ 38304 h 234930"/>
                  <a:gd name="connsiteX29" fmla="*/ 44091 w 214062"/>
                  <a:gd name="connsiteY29" fmla="*/ 29366 h 234930"/>
                  <a:gd name="connsiteX30" fmla="*/ 44091 w 214062"/>
                  <a:gd name="connsiteY30" fmla="*/ 29366 h 234930"/>
                  <a:gd name="connsiteX31" fmla="*/ 31311 w 214062"/>
                  <a:gd name="connsiteY31" fmla="*/ 16598 h 234930"/>
                  <a:gd name="connsiteX32" fmla="*/ 22365 w 214062"/>
                  <a:gd name="connsiteY32" fmla="*/ 16598 h 234930"/>
                  <a:gd name="connsiteX33" fmla="*/ 22365 w 214062"/>
                  <a:gd name="connsiteY33" fmla="*/ 16598 h 234930"/>
                  <a:gd name="connsiteX34" fmla="*/ 22365 w 214062"/>
                  <a:gd name="connsiteY34" fmla="*/ 25536 h 234930"/>
                  <a:gd name="connsiteX35" fmla="*/ 24282 w 214062"/>
                  <a:gd name="connsiteY35" fmla="*/ 27451 h 234930"/>
                  <a:gd name="connsiteX36" fmla="*/ 14697 w 214062"/>
                  <a:gd name="connsiteY36" fmla="*/ 27451 h 234930"/>
                  <a:gd name="connsiteX37" fmla="*/ 0 w 214062"/>
                  <a:gd name="connsiteY37" fmla="*/ 42134 h 234930"/>
                  <a:gd name="connsiteX38" fmla="*/ 0 w 214062"/>
                  <a:gd name="connsiteY38" fmla="*/ 192158 h 234930"/>
                  <a:gd name="connsiteX39" fmla="*/ 14697 w 214062"/>
                  <a:gd name="connsiteY39" fmla="*/ 206841 h 234930"/>
                  <a:gd name="connsiteX40" fmla="*/ 49202 w 214062"/>
                  <a:gd name="connsiteY40" fmla="*/ 206841 h 234930"/>
                  <a:gd name="connsiteX41" fmla="*/ 49202 w 214062"/>
                  <a:gd name="connsiteY41" fmla="*/ 228546 h 234930"/>
                  <a:gd name="connsiteX42" fmla="*/ 55592 w 214062"/>
                  <a:gd name="connsiteY42" fmla="*/ 234930 h 234930"/>
                  <a:gd name="connsiteX43" fmla="*/ 157831 w 214062"/>
                  <a:gd name="connsiteY43" fmla="*/ 234930 h 234930"/>
                  <a:gd name="connsiteX44" fmla="*/ 164221 w 214062"/>
                  <a:gd name="connsiteY44" fmla="*/ 228546 h 234930"/>
                  <a:gd name="connsiteX45" fmla="*/ 164221 w 214062"/>
                  <a:gd name="connsiteY45" fmla="*/ 172368 h 234930"/>
                  <a:gd name="connsiteX46" fmla="*/ 157831 w 214062"/>
                  <a:gd name="connsiteY46" fmla="*/ 165984 h 234930"/>
                  <a:gd name="connsiteX47" fmla="*/ 113102 w 214062"/>
                  <a:gd name="connsiteY47" fmla="*/ 165984 h 234930"/>
                  <a:gd name="connsiteX48" fmla="*/ 113102 w 214062"/>
                  <a:gd name="connsiteY48" fmla="*/ 151939 h 234930"/>
                  <a:gd name="connsiteX49" fmla="*/ 157831 w 214062"/>
                  <a:gd name="connsiteY49" fmla="*/ 151939 h 234930"/>
                  <a:gd name="connsiteX50" fmla="*/ 164221 w 214062"/>
                  <a:gd name="connsiteY50" fmla="*/ 145555 h 234930"/>
                  <a:gd name="connsiteX51" fmla="*/ 164221 w 214062"/>
                  <a:gd name="connsiteY51" fmla="*/ 89376 h 234930"/>
                  <a:gd name="connsiteX52" fmla="*/ 157831 w 214062"/>
                  <a:gd name="connsiteY52" fmla="*/ 82992 h 234930"/>
                  <a:gd name="connsiteX53" fmla="*/ 113102 w 214062"/>
                  <a:gd name="connsiteY53" fmla="*/ 82992 h 234930"/>
                  <a:gd name="connsiteX54" fmla="*/ 113102 w 214062"/>
                  <a:gd name="connsiteY54" fmla="*/ 68947 h 234930"/>
                  <a:gd name="connsiteX55" fmla="*/ 157831 w 214062"/>
                  <a:gd name="connsiteY55" fmla="*/ 68947 h 234930"/>
                  <a:gd name="connsiteX56" fmla="*/ 164221 w 214062"/>
                  <a:gd name="connsiteY56" fmla="*/ 62563 h 234930"/>
                  <a:gd name="connsiteX57" fmla="*/ 164221 w 214062"/>
                  <a:gd name="connsiteY57" fmla="*/ 40857 h 234930"/>
                  <a:gd name="connsiteX58" fmla="*/ 199366 w 214062"/>
                  <a:gd name="connsiteY58" fmla="*/ 40857 h 234930"/>
                  <a:gd name="connsiteX59" fmla="*/ 201283 w 214062"/>
                  <a:gd name="connsiteY59" fmla="*/ 42773 h 234930"/>
                  <a:gd name="connsiteX60" fmla="*/ 201283 w 214062"/>
                  <a:gd name="connsiteY60" fmla="*/ 42773 h 234930"/>
                  <a:gd name="connsiteX61" fmla="*/ 201283 w 214062"/>
                  <a:gd name="connsiteY61" fmla="*/ 192796 h 234930"/>
                  <a:gd name="connsiteX62" fmla="*/ 199366 w 214062"/>
                  <a:gd name="connsiteY62" fmla="*/ 194711 h 234930"/>
                  <a:gd name="connsiteX63" fmla="*/ 199366 w 214062"/>
                  <a:gd name="connsiteY63" fmla="*/ 194711 h 234930"/>
                  <a:gd name="connsiteX64" fmla="*/ 189781 w 214062"/>
                  <a:gd name="connsiteY64" fmla="*/ 194711 h 234930"/>
                  <a:gd name="connsiteX65" fmla="*/ 191698 w 214062"/>
                  <a:gd name="connsiteY65" fmla="*/ 192796 h 234930"/>
                  <a:gd name="connsiteX66" fmla="*/ 191698 w 214062"/>
                  <a:gd name="connsiteY66" fmla="*/ 183859 h 234930"/>
                  <a:gd name="connsiteX67" fmla="*/ 182752 w 214062"/>
                  <a:gd name="connsiteY67" fmla="*/ 183859 h 234930"/>
                  <a:gd name="connsiteX68" fmla="*/ 169972 w 214062"/>
                  <a:gd name="connsiteY68" fmla="*/ 196627 h 234930"/>
                  <a:gd name="connsiteX69" fmla="*/ 169972 w 214062"/>
                  <a:gd name="connsiteY69" fmla="*/ 205564 h 234930"/>
                  <a:gd name="connsiteX70" fmla="*/ 169972 w 214062"/>
                  <a:gd name="connsiteY70" fmla="*/ 205564 h 234930"/>
                  <a:gd name="connsiteX71" fmla="*/ 182752 w 214062"/>
                  <a:gd name="connsiteY71" fmla="*/ 218332 h 234930"/>
                  <a:gd name="connsiteX72" fmla="*/ 187225 w 214062"/>
                  <a:gd name="connsiteY72" fmla="*/ 220247 h 234930"/>
                  <a:gd name="connsiteX73" fmla="*/ 193615 w 214062"/>
                  <a:gd name="connsiteY73" fmla="*/ 213863 h 234930"/>
                  <a:gd name="connsiteX74" fmla="*/ 191698 w 214062"/>
                  <a:gd name="connsiteY74" fmla="*/ 209395 h 234930"/>
                  <a:gd name="connsiteX75" fmla="*/ 189781 w 214062"/>
                  <a:gd name="connsiteY75" fmla="*/ 207479 h 234930"/>
                  <a:gd name="connsiteX76" fmla="*/ 199366 w 214062"/>
                  <a:gd name="connsiteY76" fmla="*/ 207479 h 234930"/>
                  <a:gd name="connsiteX77" fmla="*/ 214063 w 214062"/>
                  <a:gd name="connsiteY77" fmla="*/ 192796 h 234930"/>
                  <a:gd name="connsiteX78" fmla="*/ 214063 w 214062"/>
                  <a:gd name="connsiteY78" fmla="*/ 192796 h 234930"/>
                  <a:gd name="connsiteX79" fmla="*/ 214063 w 214062"/>
                  <a:gd name="connsiteY79" fmla="*/ 42773 h 234930"/>
                  <a:gd name="connsiteX80" fmla="*/ 198727 w 214062"/>
                  <a:gd name="connsiteY80" fmla="*/ 28089 h 234930"/>
                  <a:gd name="connsiteX81" fmla="*/ 198727 w 214062"/>
                  <a:gd name="connsiteY81" fmla="*/ 28089 h 234930"/>
                  <a:gd name="connsiteX82" fmla="*/ 151441 w 214062"/>
                  <a:gd name="connsiteY82" fmla="*/ 222163 h 234930"/>
                  <a:gd name="connsiteX83" fmla="*/ 61982 w 214062"/>
                  <a:gd name="connsiteY83" fmla="*/ 222163 h 234930"/>
                  <a:gd name="connsiteX84" fmla="*/ 61982 w 214062"/>
                  <a:gd name="connsiteY84" fmla="*/ 178752 h 234930"/>
                  <a:gd name="connsiteX85" fmla="*/ 151441 w 214062"/>
                  <a:gd name="connsiteY85" fmla="*/ 178752 h 234930"/>
                  <a:gd name="connsiteX86" fmla="*/ 151441 w 214062"/>
                  <a:gd name="connsiteY86" fmla="*/ 222163 h 234930"/>
                  <a:gd name="connsiteX87" fmla="*/ 151441 w 214062"/>
                  <a:gd name="connsiteY87" fmla="*/ 139171 h 234930"/>
                  <a:gd name="connsiteX88" fmla="*/ 61982 w 214062"/>
                  <a:gd name="connsiteY88" fmla="*/ 139171 h 234930"/>
                  <a:gd name="connsiteX89" fmla="*/ 61982 w 214062"/>
                  <a:gd name="connsiteY89" fmla="*/ 95760 h 234930"/>
                  <a:gd name="connsiteX90" fmla="*/ 151441 w 214062"/>
                  <a:gd name="connsiteY90" fmla="*/ 95760 h 234930"/>
                  <a:gd name="connsiteX91" fmla="*/ 151441 w 214062"/>
                  <a:gd name="connsiteY91" fmla="*/ 139171 h 234930"/>
                  <a:gd name="connsiteX92" fmla="*/ 151441 w 214062"/>
                  <a:gd name="connsiteY92" fmla="*/ 56179 h 234930"/>
                  <a:gd name="connsiteX93" fmla="*/ 61982 w 214062"/>
                  <a:gd name="connsiteY93" fmla="*/ 56179 h 234930"/>
                  <a:gd name="connsiteX94" fmla="*/ 61982 w 214062"/>
                  <a:gd name="connsiteY94" fmla="*/ 12768 h 234930"/>
                  <a:gd name="connsiteX95" fmla="*/ 151441 w 214062"/>
                  <a:gd name="connsiteY95" fmla="*/ 12768 h 234930"/>
                  <a:gd name="connsiteX96" fmla="*/ 151441 w 214062"/>
                  <a:gd name="connsiteY96" fmla="*/ 56179 h 23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14062" h="234930">
                    <a:moveTo>
                      <a:pt x="198727" y="28089"/>
                    </a:moveTo>
                    <a:lnTo>
                      <a:pt x="163582" y="28089"/>
                    </a:lnTo>
                    <a:lnTo>
                      <a:pt x="163582" y="6384"/>
                    </a:lnTo>
                    <a:cubicBezTo>
                      <a:pt x="163582" y="2554"/>
                      <a:pt x="161026" y="0"/>
                      <a:pt x="157192" y="0"/>
                    </a:cubicBezTo>
                    <a:lnTo>
                      <a:pt x="54953" y="0"/>
                    </a:lnTo>
                    <a:cubicBezTo>
                      <a:pt x="51120" y="0"/>
                      <a:pt x="48563" y="2554"/>
                      <a:pt x="48563" y="6384"/>
                    </a:cubicBezTo>
                    <a:lnTo>
                      <a:pt x="48563" y="62563"/>
                    </a:lnTo>
                    <a:cubicBezTo>
                      <a:pt x="48563" y="66393"/>
                      <a:pt x="51120" y="68947"/>
                      <a:pt x="54953" y="68947"/>
                    </a:cubicBezTo>
                    <a:lnTo>
                      <a:pt x="99683" y="68947"/>
                    </a:lnTo>
                    <a:lnTo>
                      <a:pt x="99683" y="82992"/>
                    </a:lnTo>
                    <a:lnTo>
                      <a:pt x="54953" y="82992"/>
                    </a:lnTo>
                    <a:cubicBezTo>
                      <a:pt x="51120" y="82992"/>
                      <a:pt x="48563" y="85545"/>
                      <a:pt x="48563" y="89376"/>
                    </a:cubicBezTo>
                    <a:lnTo>
                      <a:pt x="48563" y="145555"/>
                    </a:lnTo>
                    <a:cubicBezTo>
                      <a:pt x="48563" y="149385"/>
                      <a:pt x="51120" y="151939"/>
                      <a:pt x="54953" y="151939"/>
                    </a:cubicBezTo>
                    <a:lnTo>
                      <a:pt x="99683" y="151939"/>
                    </a:lnTo>
                    <a:lnTo>
                      <a:pt x="99683" y="165984"/>
                    </a:lnTo>
                    <a:lnTo>
                      <a:pt x="54953" y="165984"/>
                    </a:lnTo>
                    <a:cubicBezTo>
                      <a:pt x="51120" y="165984"/>
                      <a:pt x="48563" y="168537"/>
                      <a:pt x="48563" y="172368"/>
                    </a:cubicBezTo>
                    <a:lnTo>
                      <a:pt x="48563" y="194073"/>
                    </a:lnTo>
                    <a:lnTo>
                      <a:pt x="14697" y="194073"/>
                    </a:lnTo>
                    <a:cubicBezTo>
                      <a:pt x="14058" y="194073"/>
                      <a:pt x="12780" y="193435"/>
                      <a:pt x="12780" y="192158"/>
                    </a:cubicBezTo>
                    <a:lnTo>
                      <a:pt x="12780" y="42134"/>
                    </a:lnTo>
                    <a:cubicBezTo>
                      <a:pt x="12780" y="41496"/>
                      <a:pt x="13419" y="40219"/>
                      <a:pt x="14697" y="40219"/>
                    </a:cubicBezTo>
                    <a:lnTo>
                      <a:pt x="24282" y="40219"/>
                    </a:lnTo>
                    <a:lnTo>
                      <a:pt x="22365" y="42134"/>
                    </a:lnTo>
                    <a:cubicBezTo>
                      <a:pt x="19809" y="44688"/>
                      <a:pt x="19809" y="48518"/>
                      <a:pt x="22365" y="51072"/>
                    </a:cubicBezTo>
                    <a:cubicBezTo>
                      <a:pt x="24921" y="53625"/>
                      <a:pt x="28755" y="53625"/>
                      <a:pt x="31311" y="51072"/>
                    </a:cubicBezTo>
                    <a:cubicBezTo>
                      <a:pt x="31311" y="51072"/>
                      <a:pt x="31311" y="51072"/>
                      <a:pt x="31311" y="51072"/>
                    </a:cubicBezTo>
                    <a:lnTo>
                      <a:pt x="44091" y="38304"/>
                    </a:lnTo>
                    <a:cubicBezTo>
                      <a:pt x="46647" y="35750"/>
                      <a:pt x="46647" y="31920"/>
                      <a:pt x="44091" y="29366"/>
                    </a:cubicBezTo>
                    <a:cubicBezTo>
                      <a:pt x="44091" y="29366"/>
                      <a:pt x="44091" y="29366"/>
                      <a:pt x="44091" y="29366"/>
                    </a:cubicBezTo>
                    <a:lnTo>
                      <a:pt x="31311" y="16598"/>
                    </a:lnTo>
                    <a:cubicBezTo>
                      <a:pt x="28755" y="14045"/>
                      <a:pt x="24921" y="14045"/>
                      <a:pt x="22365" y="16598"/>
                    </a:cubicBezTo>
                    <a:cubicBezTo>
                      <a:pt x="22365" y="16598"/>
                      <a:pt x="22365" y="16598"/>
                      <a:pt x="22365" y="16598"/>
                    </a:cubicBezTo>
                    <a:cubicBezTo>
                      <a:pt x="19809" y="19152"/>
                      <a:pt x="19809" y="22982"/>
                      <a:pt x="22365" y="25536"/>
                    </a:cubicBezTo>
                    <a:lnTo>
                      <a:pt x="24282" y="27451"/>
                    </a:lnTo>
                    <a:lnTo>
                      <a:pt x="14697" y="27451"/>
                    </a:lnTo>
                    <a:cubicBezTo>
                      <a:pt x="7029" y="27451"/>
                      <a:pt x="0" y="33835"/>
                      <a:pt x="0" y="42134"/>
                    </a:cubicBezTo>
                    <a:lnTo>
                      <a:pt x="0" y="192158"/>
                    </a:lnTo>
                    <a:cubicBezTo>
                      <a:pt x="0" y="199819"/>
                      <a:pt x="6390" y="206841"/>
                      <a:pt x="14697" y="206841"/>
                    </a:cubicBezTo>
                    <a:lnTo>
                      <a:pt x="49202" y="206841"/>
                    </a:lnTo>
                    <a:lnTo>
                      <a:pt x="49202" y="228546"/>
                    </a:lnTo>
                    <a:cubicBezTo>
                      <a:pt x="49202" y="232377"/>
                      <a:pt x="51758" y="234930"/>
                      <a:pt x="55592" y="234930"/>
                    </a:cubicBezTo>
                    <a:lnTo>
                      <a:pt x="157831" y="234930"/>
                    </a:lnTo>
                    <a:cubicBezTo>
                      <a:pt x="161665" y="234930"/>
                      <a:pt x="164221" y="232377"/>
                      <a:pt x="164221" y="228546"/>
                    </a:cubicBezTo>
                    <a:lnTo>
                      <a:pt x="164221" y="172368"/>
                    </a:lnTo>
                    <a:cubicBezTo>
                      <a:pt x="164221" y="168537"/>
                      <a:pt x="161665" y="165984"/>
                      <a:pt x="157831" y="165984"/>
                    </a:cubicBezTo>
                    <a:lnTo>
                      <a:pt x="113102" y="165984"/>
                    </a:lnTo>
                    <a:lnTo>
                      <a:pt x="113102" y="151939"/>
                    </a:lnTo>
                    <a:lnTo>
                      <a:pt x="157831" y="151939"/>
                    </a:lnTo>
                    <a:cubicBezTo>
                      <a:pt x="161665" y="151939"/>
                      <a:pt x="164221" y="149385"/>
                      <a:pt x="164221" y="145555"/>
                    </a:cubicBezTo>
                    <a:lnTo>
                      <a:pt x="164221" y="89376"/>
                    </a:lnTo>
                    <a:cubicBezTo>
                      <a:pt x="164221" y="85545"/>
                      <a:pt x="161665" y="82992"/>
                      <a:pt x="157831" y="82992"/>
                    </a:cubicBezTo>
                    <a:lnTo>
                      <a:pt x="113102" y="82992"/>
                    </a:lnTo>
                    <a:lnTo>
                      <a:pt x="113102" y="68947"/>
                    </a:lnTo>
                    <a:lnTo>
                      <a:pt x="157831" y="68947"/>
                    </a:lnTo>
                    <a:cubicBezTo>
                      <a:pt x="161665" y="68947"/>
                      <a:pt x="164221" y="66393"/>
                      <a:pt x="164221" y="62563"/>
                    </a:cubicBezTo>
                    <a:lnTo>
                      <a:pt x="164221" y="40857"/>
                    </a:lnTo>
                    <a:lnTo>
                      <a:pt x="199366" y="40857"/>
                    </a:lnTo>
                    <a:cubicBezTo>
                      <a:pt x="200005" y="40857"/>
                      <a:pt x="201283" y="41496"/>
                      <a:pt x="201283" y="42773"/>
                    </a:cubicBezTo>
                    <a:lnTo>
                      <a:pt x="201283" y="42773"/>
                    </a:lnTo>
                    <a:lnTo>
                      <a:pt x="201283" y="192796"/>
                    </a:lnTo>
                    <a:cubicBezTo>
                      <a:pt x="201283" y="193435"/>
                      <a:pt x="200644" y="194711"/>
                      <a:pt x="199366" y="194711"/>
                    </a:cubicBezTo>
                    <a:lnTo>
                      <a:pt x="199366" y="194711"/>
                    </a:lnTo>
                    <a:lnTo>
                      <a:pt x="189781" y="194711"/>
                    </a:lnTo>
                    <a:lnTo>
                      <a:pt x="191698" y="192796"/>
                    </a:lnTo>
                    <a:cubicBezTo>
                      <a:pt x="194254" y="190243"/>
                      <a:pt x="194254" y="186412"/>
                      <a:pt x="191698" y="183859"/>
                    </a:cubicBezTo>
                    <a:cubicBezTo>
                      <a:pt x="189142" y="181305"/>
                      <a:pt x="185308" y="181305"/>
                      <a:pt x="182752" y="183859"/>
                    </a:cubicBezTo>
                    <a:lnTo>
                      <a:pt x="169972" y="196627"/>
                    </a:lnTo>
                    <a:cubicBezTo>
                      <a:pt x="167416" y="199180"/>
                      <a:pt x="167416" y="203011"/>
                      <a:pt x="169972" y="205564"/>
                    </a:cubicBezTo>
                    <a:cubicBezTo>
                      <a:pt x="169972" y="205564"/>
                      <a:pt x="169972" y="205564"/>
                      <a:pt x="169972" y="205564"/>
                    </a:cubicBezTo>
                    <a:lnTo>
                      <a:pt x="182752" y="218332"/>
                    </a:lnTo>
                    <a:cubicBezTo>
                      <a:pt x="184030" y="219609"/>
                      <a:pt x="185308" y="220247"/>
                      <a:pt x="187225" y="220247"/>
                    </a:cubicBezTo>
                    <a:cubicBezTo>
                      <a:pt x="191059" y="220247"/>
                      <a:pt x="193615" y="217055"/>
                      <a:pt x="193615" y="213863"/>
                    </a:cubicBezTo>
                    <a:cubicBezTo>
                      <a:pt x="193615" y="211948"/>
                      <a:pt x="192976" y="210671"/>
                      <a:pt x="191698" y="209395"/>
                    </a:cubicBezTo>
                    <a:lnTo>
                      <a:pt x="189781" y="207479"/>
                    </a:lnTo>
                    <a:lnTo>
                      <a:pt x="199366" y="207479"/>
                    </a:lnTo>
                    <a:cubicBezTo>
                      <a:pt x="207034" y="207479"/>
                      <a:pt x="214063" y="201095"/>
                      <a:pt x="214063" y="192796"/>
                    </a:cubicBezTo>
                    <a:lnTo>
                      <a:pt x="214063" y="192796"/>
                    </a:lnTo>
                    <a:lnTo>
                      <a:pt x="214063" y="42773"/>
                    </a:lnTo>
                    <a:cubicBezTo>
                      <a:pt x="213424" y="34473"/>
                      <a:pt x="207034" y="28089"/>
                      <a:pt x="198727" y="28089"/>
                    </a:cubicBezTo>
                    <a:lnTo>
                      <a:pt x="198727" y="28089"/>
                    </a:lnTo>
                    <a:close/>
                    <a:moveTo>
                      <a:pt x="151441" y="222163"/>
                    </a:moveTo>
                    <a:lnTo>
                      <a:pt x="61982" y="222163"/>
                    </a:lnTo>
                    <a:lnTo>
                      <a:pt x="61982" y="178752"/>
                    </a:lnTo>
                    <a:lnTo>
                      <a:pt x="151441" y="178752"/>
                    </a:lnTo>
                    <a:lnTo>
                      <a:pt x="151441" y="222163"/>
                    </a:lnTo>
                    <a:close/>
                    <a:moveTo>
                      <a:pt x="151441" y="139171"/>
                    </a:moveTo>
                    <a:lnTo>
                      <a:pt x="61982" y="139171"/>
                    </a:lnTo>
                    <a:lnTo>
                      <a:pt x="61982" y="95760"/>
                    </a:lnTo>
                    <a:lnTo>
                      <a:pt x="151441" y="95760"/>
                    </a:lnTo>
                    <a:lnTo>
                      <a:pt x="151441" y="139171"/>
                    </a:lnTo>
                    <a:close/>
                    <a:moveTo>
                      <a:pt x="151441" y="56179"/>
                    </a:moveTo>
                    <a:lnTo>
                      <a:pt x="61982" y="56179"/>
                    </a:lnTo>
                    <a:lnTo>
                      <a:pt x="61982" y="12768"/>
                    </a:lnTo>
                    <a:lnTo>
                      <a:pt x="151441" y="12768"/>
                    </a:lnTo>
                    <a:lnTo>
                      <a:pt x="151441" y="56179"/>
                    </a:lnTo>
                    <a:close/>
                  </a:path>
                </a:pathLst>
              </a:custGeom>
              <a:grpFill/>
              <a:ln w="6390" cap="flat">
                <a:noFill/>
                <a:prstDash val="solid"/>
                <a:miter/>
              </a:ln>
            </p:spPr>
            <p:txBody>
              <a:bodyPr rtlCol="0" anchor="ctr"/>
              <a:lstStyle/>
              <a:p>
                <a:endParaRPr lang="en-US"/>
              </a:p>
            </p:txBody>
          </p:sp>
          <p:sp>
            <p:nvSpPr>
              <p:cNvPr id="136" name="Graphic 4">
                <a:extLst>
                  <a:ext uri="{FF2B5EF4-FFF2-40B4-BE49-F238E27FC236}">
                    <a16:creationId xmlns:a16="http://schemas.microsoft.com/office/drawing/2014/main" id="{99927FE0-1B69-3246-9B28-062D35CB7637}"/>
                  </a:ext>
                </a:extLst>
              </p:cNvPr>
              <p:cNvSpPr/>
              <p:nvPr/>
            </p:nvSpPr>
            <p:spPr>
              <a:xfrm>
                <a:off x="1674163" y="1089269"/>
                <a:ext cx="20447" cy="20428"/>
              </a:xfrm>
              <a:custGeom>
                <a:avLst/>
                <a:gdLst>
                  <a:gd name="connsiteX0" fmla="*/ 10224 w 20447"/>
                  <a:gd name="connsiteY0" fmla="*/ 0 h 20428"/>
                  <a:gd name="connsiteX1" fmla="*/ 0 w 20447"/>
                  <a:gd name="connsiteY1" fmla="*/ 10214 h 20428"/>
                  <a:gd name="connsiteX2" fmla="*/ 10224 w 20447"/>
                  <a:gd name="connsiteY2" fmla="*/ 20429 h 20428"/>
                  <a:gd name="connsiteX3" fmla="*/ 20448 w 20447"/>
                  <a:gd name="connsiteY3" fmla="*/ 10214 h 20428"/>
                  <a:gd name="connsiteX4" fmla="*/ 20448 w 20447"/>
                  <a:gd name="connsiteY4" fmla="*/ 10214 h 20428"/>
                  <a:gd name="connsiteX5" fmla="*/ 10224 w 20447"/>
                  <a:gd name="connsiteY5" fmla="*/ 0 h 20428"/>
                  <a:gd name="connsiteX6" fmla="*/ 10224 w 20447"/>
                  <a:gd name="connsiteY6" fmla="*/ 12768 h 20428"/>
                  <a:gd name="connsiteX7" fmla="*/ 7668 w 20447"/>
                  <a:gd name="connsiteY7" fmla="*/ 10214 h 20428"/>
                  <a:gd name="connsiteX8" fmla="*/ 10224 w 20447"/>
                  <a:gd name="connsiteY8" fmla="*/ 7661 h 20428"/>
                  <a:gd name="connsiteX9" fmla="*/ 10224 w 20447"/>
                  <a:gd name="connsiteY9" fmla="*/ 7661 h 20428"/>
                  <a:gd name="connsiteX10" fmla="*/ 12780 w 20447"/>
                  <a:gd name="connsiteY10" fmla="*/ 10214 h 20428"/>
                  <a:gd name="connsiteX11" fmla="*/ 10224 w 20447"/>
                  <a:gd name="connsiteY11" fmla="*/ 12768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0"/>
                    </a:moveTo>
                    <a:cubicBezTo>
                      <a:pt x="4473" y="0"/>
                      <a:pt x="0" y="4469"/>
                      <a:pt x="0" y="10214"/>
                    </a:cubicBezTo>
                    <a:cubicBezTo>
                      <a:pt x="0" y="15960"/>
                      <a:pt x="4473" y="20429"/>
                      <a:pt x="10224" y="20429"/>
                    </a:cubicBezTo>
                    <a:cubicBezTo>
                      <a:pt x="15975" y="20429"/>
                      <a:pt x="20448" y="15960"/>
                      <a:pt x="20448" y="10214"/>
                    </a:cubicBezTo>
                    <a:cubicBezTo>
                      <a:pt x="20448" y="10214"/>
                      <a:pt x="20448" y="10214"/>
                      <a:pt x="20448" y="10214"/>
                    </a:cubicBezTo>
                    <a:cubicBezTo>
                      <a:pt x="19809" y="4469"/>
                      <a:pt x="15336" y="0"/>
                      <a:pt x="10224" y="0"/>
                    </a:cubicBezTo>
                    <a:close/>
                    <a:moveTo>
                      <a:pt x="10224" y="12768"/>
                    </a:moveTo>
                    <a:cubicBezTo>
                      <a:pt x="8946" y="12768"/>
                      <a:pt x="7668" y="11491"/>
                      <a:pt x="7668" y="10214"/>
                    </a:cubicBezTo>
                    <a:cubicBezTo>
                      <a:pt x="7668" y="8938"/>
                      <a:pt x="8946" y="7661"/>
                      <a:pt x="10224" y="7661"/>
                    </a:cubicBezTo>
                    <a:lnTo>
                      <a:pt x="10224" y="7661"/>
                    </a:lnTo>
                    <a:cubicBezTo>
                      <a:pt x="11502" y="7661"/>
                      <a:pt x="12780" y="8938"/>
                      <a:pt x="12780" y="10214"/>
                    </a:cubicBezTo>
                    <a:cubicBezTo>
                      <a:pt x="12780" y="11491"/>
                      <a:pt x="11502" y="12768"/>
                      <a:pt x="10224" y="12768"/>
                    </a:cubicBezTo>
                    <a:close/>
                  </a:path>
                </a:pathLst>
              </a:custGeom>
              <a:grpFill/>
              <a:ln w="6390" cap="flat">
                <a:noFill/>
                <a:prstDash val="solid"/>
                <a:miter/>
              </a:ln>
            </p:spPr>
            <p:txBody>
              <a:bodyPr rtlCol="0" anchor="ctr"/>
              <a:lstStyle/>
              <a:p>
                <a:endParaRPr lang="en-US"/>
              </a:p>
            </p:txBody>
          </p:sp>
          <p:sp>
            <p:nvSpPr>
              <p:cNvPr id="137" name="Graphic 4">
                <a:extLst>
                  <a:ext uri="{FF2B5EF4-FFF2-40B4-BE49-F238E27FC236}">
                    <a16:creationId xmlns:a16="http://schemas.microsoft.com/office/drawing/2014/main" id="{E9BE61BC-7287-3A41-A336-EC89EBDF7DF3}"/>
                  </a:ext>
                </a:extLst>
              </p:cNvPr>
              <p:cNvSpPr/>
              <p:nvPr/>
            </p:nvSpPr>
            <p:spPr>
              <a:xfrm>
                <a:off x="1685665" y="1005639"/>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lnTo>
                      <a:pt x="12780" y="10214"/>
                    </a:lnTo>
                    <a:cubicBezTo>
                      <a:pt x="12780" y="11491"/>
                      <a:pt x="11502" y="12768"/>
                      <a:pt x="10224" y="12768"/>
                    </a:cubicBez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US"/>
              </a:p>
            </p:txBody>
          </p:sp>
          <p:sp>
            <p:nvSpPr>
              <p:cNvPr id="138" name="Graphic 4">
                <a:extLst>
                  <a:ext uri="{FF2B5EF4-FFF2-40B4-BE49-F238E27FC236}">
                    <a16:creationId xmlns:a16="http://schemas.microsoft.com/office/drawing/2014/main" id="{7FE32437-84F4-1246-892D-99C47BF46B54}"/>
                  </a:ext>
                </a:extLst>
              </p:cNvPr>
              <p:cNvSpPr/>
              <p:nvPr/>
            </p:nvSpPr>
            <p:spPr>
              <a:xfrm>
                <a:off x="1696528" y="1088631"/>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20429 h 20428"/>
                  <a:gd name="connsiteX7" fmla="*/ 10224 w 20447"/>
                  <a:gd name="connsiteY7" fmla="*/ 7661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 name="connsiteX12" fmla="*/ 10224 w 20447"/>
                  <a:gd name="connsiteY12"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639" y="15960"/>
                      <a:pt x="5112" y="20429"/>
                      <a:pt x="10224" y="20429"/>
                    </a:cubicBezTo>
                    <a:cubicBezTo>
                      <a:pt x="10224" y="20429"/>
                      <a:pt x="10224" y="20429"/>
                      <a:pt x="10224" y="20429"/>
                    </a:cubicBezTo>
                    <a:close/>
                    <a:moveTo>
                      <a:pt x="10224" y="7661"/>
                    </a:moveTo>
                    <a:cubicBezTo>
                      <a:pt x="11502" y="7661"/>
                      <a:pt x="12780" y="8938"/>
                      <a:pt x="12780" y="10214"/>
                    </a:cubicBezTo>
                    <a:cubicBezTo>
                      <a:pt x="12780" y="11491"/>
                      <a:pt x="11502" y="12768"/>
                      <a:pt x="10224" y="12768"/>
                    </a:cubicBezTo>
                    <a:cubicBezTo>
                      <a:pt x="8946" y="12768"/>
                      <a:pt x="7668" y="11491"/>
                      <a:pt x="7668" y="10214"/>
                    </a:cubicBezTo>
                    <a:cubicBezTo>
                      <a:pt x="7668" y="8938"/>
                      <a:pt x="8946" y="7661"/>
                      <a:pt x="10224" y="7661"/>
                    </a:cubicBezTo>
                    <a:lnTo>
                      <a:pt x="10224" y="7661"/>
                    </a:lnTo>
                    <a:close/>
                  </a:path>
                </a:pathLst>
              </a:custGeom>
              <a:grpFill/>
              <a:ln w="6390" cap="flat">
                <a:noFill/>
                <a:prstDash val="solid"/>
                <a:miter/>
              </a:ln>
            </p:spPr>
            <p:txBody>
              <a:bodyPr rtlCol="0" anchor="ctr"/>
              <a:lstStyle/>
              <a:p>
                <a:endParaRPr lang="en-US"/>
              </a:p>
            </p:txBody>
          </p:sp>
          <p:sp>
            <p:nvSpPr>
              <p:cNvPr id="139" name="Graphic 4">
                <a:extLst>
                  <a:ext uri="{FF2B5EF4-FFF2-40B4-BE49-F238E27FC236}">
                    <a16:creationId xmlns:a16="http://schemas.microsoft.com/office/drawing/2014/main" id="{8E5FE62F-B37A-424A-82D3-1C4D348478AE}"/>
                  </a:ext>
                </a:extLst>
              </p:cNvPr>
              <p:cNvSpPr/>
              <p:nvPr/>
            </p:nvSpPr>
            <p:spPr>
              <a:xfrm>
                <a:off x="1685665"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668" y="8938"/>
                      <a:pt x="8307" y="7661"/>
                      <a:pt x="10224" y="7661"/>
                    </a:cubicBezTo>
                    <a:close/>
                  </a:path>
                </a:pathLst>
              </a:custGeom>
              <a:grpFill/>
              <a:ln w="6390" cap="flat">
                <a:noFill/>
                <a:prstDash val="solid"/>
                <a:miter/>
              </a:ln>
            </p:spPr>
            <p:txBody>
              <a:bodyPr rtlCol="0" anchor="ctr"/>
              <a:lstStyle/>
              <a:p>
                <a:endParaRPr lang="en-US"/>
              </a:p>
            </p:txBody>
          </p:sp>
          <p:sp>
            <p:nvSpPr>
              <p:cNvPr id="140" name="Graphic 4">
                <a:extLst>
                  <a:ext uri="{FF2B5EF4-FFF2-40B4-BE49-F238E27FC236}">
                    <a16:creationId xmlns:a16="http://schemas.microsoft.com/office/drawing/2014/main" id="{92746D68-6A52-9D4D-841B-432085B527B4}"/>
                  </a:ext>
                </a:extLst>
              </p:cNvPr>
              <p:cNvSpPr/>
              <p:nvPr/>
            </p:nvSpPr>
            <p:spPr>
              <a:xfrm>
                <a:off x="1660744"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10224 w 20447"/>
                  <a:gd name="connsiteY4" fmla="*/ 20429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7668 w 20447"/>
                  <a:gd name="connsiteY9" fmla="*/ 10214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5960"/>
                      <a:pt x="4473" y="20429"/>
                      <a:pt x="10224" y="20429"/>
                    </a:cubicBezTo>
                    <a:lnTo>
                      <a:pt x="10224" y="20429"/>
                    </a:lnTo>
                    <a:close/>
                    <a:moveTo>
                      <a:pt x="10224" y="7661"/>
                    </a:moveTo>
                    <a:cubicBezTo>
                      <a:pt x="11502" y="7661"/>
                      <a:pt x="12780" y="8938"/>
                      <a:pt x="12780" y="10214"/>
                    </a:cubicBezTo>
                    <a:cubicBezTo>
                      <a:pt x="12780" y="11491"/>
                      <a:pt x="11502" y="12768"/>
                      <a:pt x="10224" y="12768"/>
                    </a:cubicBezTo>
                    <a:cubicBezTo>
                      <a:pt x="8946" y="12768"/>
                      <a:pt x="7668" y="11491"/>
                      <a:pt x="7668" y="10214"/>
                    </a:cubicBezTo>
                    <a:lnTo>
                      <a:pt x="7668" y="10214"/>
                    </a:lnTo>
                    <a:cubicBezTo>
                      <a:pt x="7668" y="8938"/>
                      <a:pt x="8946" y="7661"/>
                      <a:pt x="10224" y="7661"/>
                    </a:cubicBezTo>
                    <a:close/>
                  </a:path>
                </a:pathLst>
              </a:custGeom>
              <a:grpFill/>
              <a:ln w="6390" cap="flat">
                <a:noFill/>
                <a:prstDash val="solid"/>
                <a:miter/>
              </a:ln>
            </p:spPr>
            <p:txBody>
              <a:bodyPr rtlCol="0" anchor="ctr"/>
              <a:lstStyle/>
              <a:p>
                <a:endParaRPr lang="en-US"/>
              </a:p>
            </p:txBody>
          </p:sp>
          <p:sp>
            <p:nvSpPr>
              <p:cNvPr id="141" name="Graphic 4">
                <a:extLst>
                  <a:ext uri="{FF2B5EF4-FFF2-40B4-BE49-F238E27FC236}">
                    <a16:creationId xmlns:a16="http://schemas.microsoft.com/office/drawing/2014/main" id="{E97C31CA-9A75-1C4A-A6BA-A2C242125CFB}"/>
                  </a:ext>
                </a:extLst>
              </p:cNvPr>
              <p:cNvSpPr/>
              <p:nvPr/>
            </p:nvSpPr>
            <p:spPr>
              <a:xfrm>
                <a:off x="1710586"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US"/>
              </a:p>
            </p:txBody>
          </p:sp>
        </p:grpSp>
        <p:sp>
          <p:nvSpPr>
            <p:cNvPr id="142" name="TextBox 141">
              <a:extLst>
                <a:ext uri="{FF2B5EF4-FFF2-40B4-BE49-F238E27FC236}">
                  <a16:creationId xmlns:a16="http://schemas.microsoft.com/office/drawing/2014/main" id="{DB012D9D-3088-8342-9B20-E0DB7986EFAC}"/>
                </a:ext>
              </a:extLst>
            </p:cNvPr>
            <p:cNvSpPr txBox="1"/>
            <p:nvPr/>
          </p:nvSpPr>
          <p:spPr>
            <a:xfrm>
              <a:off x="1948967" y="2653603"/>
              <a:ext cx="5461307" cy="246221"/>
            </a:xfrm>
            <a:prstGeom prst="rect">
              <a:avLst/>
            </a:prstGeom>
            <a:noFill/>
          </p:spPr>
          <p:txBody>
            <a:bodyPr wrap="square" rtlCol="0">
              <a:spAutoFit/>
            </a:bodyPr>
            <a:lstStyle/>
            <a:p>
              <a:pPr lvl="0" fontAlgn="auto">
                <a:spcBef>
                  <a:spcPts val="0"/>
                </a:spcBef>
                <a:spcAft>
                  <a:spcPts val="0"/>
                </a:spcAft>
                <a:defRPr/>
              </a:pPr>
              <a:r>
                <a:rPr lang="en-US" sz="1000" b="1" dirty="0">
                  <a:solidFill>
                    <a:schemeClr val="bg2"/>
                  </a:solidFill>
                </a:rPr>
                <a:t>Action: </a:t>
              </a:r>
              <a:r>
                <a:rPr lang="en-US" sz="1000" b="1" dirty="0"/>
                <a:t>harmonization</a:t>
              </a:r>
              <a:r>
                <a:rPr lang="en-US" sz="1000" b="1" dirty="0">
                  <a:solidFill>
                    <a:schemeClr val="bg2"/>
                  </a:solidFill>
                </a:rPr>
                <a:t> </a:t>
              </a:r>
              <a:r>
                <a:rPr lang="en-US" sz="1000" b="1" dirty="0"/>
                <a:t>of data standards / development of laboratory data repository</a:t>
              </a:r>
              <a:endParaRPr kumimoji="0" lang="en-US" sz="900" b="1" i="0" u="none" strike="noStrike" kern="0" cap="none" spc="0" normalizeH="0" baseline="0" noProof="0" dirty="0">
                <a:ln>
                  <a:noFill/>
                </a:ln>
                <a:solidFill>
                  <a:schemeClr val="accent5"/>
                </a:solidFill>
                <a:effectLst/>
                <a:uLnTx/>
                <a:uFillTx/>
                <a:ea typeface="+mn-ea"/>
                <a:cs typeface="+mn-cs"/>
              </a:endParaRPr>
            </a:p>
          </p:txBody>
        </p:sp>
      </p:grpSp>
      <p:grpSp>
        <p:nvGrpSpPr>
          <p:cNvPr id="4" name="Group 3">
            <a:extLst>
              <a:ext uri="{FF2B5EF4-FFF2-40B4-BE49-F238E27FC236}">
                <a16:creationId xmlns:a16="http://schemas.microsoft.com/office/drawing/2014/main" id="{0BB49D9F-F83B-D41B-26DC-41CEE0C62A5D}"/>
              </a:ext>
            </a:extLst>
          </p:cNvPr>
          <p:cNvGrpSpPr/>
          <p:nvPr/>
        </p:nvGrpSpPr>
        <p:grpSpPr>
          <a:xfrm>
            <a:off x="482878" y="2605480"/>
            <a:ext cx="6606975" cy="1225676"/>
            <a:chOff x="482875" y="2986480"/>
            <a:chExt cx="6606975" cy="1225676"/>
          </a:xfrm>
        </p:grpSpPr>
        <p:sp>
          <p:nvSpPr>
            <p:cNvPr id="100" name="Freeform 6">
              <a:extLst>
                <a:ext uri="{FF2B5EF4-FFF2-40B4-BE49-F238E27FC236}">
                  <a16:creationId xmlns:a16="http://schemas.microsoft.com/office/drawing/2014/main" id="{0E23740E-29A5-A240-9692-021112746F8B}"/>
                </a:ext>
              </a:extLst>
            </p:cNvPr>
            <p:cNvSpPr>
              <a:spLocks/>
            </p:cNvSpPr>
            <p:nvPr/>
          </p:nvSpPr>
          <p:spPr bwMode="auto">
            <a:xfrm rot="5400000">
              <a:off x="523497" y="2945858"/>
              <a:ext cx="1225676" cy="1306920"/>
            </a:xfrm>
            <a:custGeom>
              <a:avLst/>
              <a:gdLst>
                <a:gd name="T0" fmla="*/ 591 w 1182"/>
                <a:gd name="T1" fmla="*/ 1180 h 1180"/>
                <a:gd name="T2" fmla="*/ 0 w 1182"/>
                <a:gd name="T3" fmla="*/ 590 h 1180"/>
                <a:gd name="T4" fmla="*/ 591 w 1182"/>
                <a:gd name="T5" fmla="*/ 0 h 1180"/>
                <a:gd name="T6" fmla="*/ 1182 w 1182"/>
                <a:gd name="T7" fmla="*/ 590 h 1180"/>
                <a:gd name="T8" fmla="*/ 591 w 1182"/>
                <a:gd name="T9" fmla="*/ 1180 h 1180"/>
              </a:gdLst>
              <a:ahLst/>
              <a:cxnLst>
                <a:cxn ang="0">
                  <a:pos x="T0" y="T1"/>
                </a:cxn>
                <a:cxn ang="0">
                  <a:pos x="T2" y="T3"/>
                </a:cxn>
                <a:cxn ang="0">
                  <a:pos x="T4" y="T5"/>
                </a:cxn>
                <a:cxn ang="0">
                  <a:pos x="T6" y="T7"/>
                </a:cxn>
                <a:cxn ang="0">
                  <a:pos x="T8" y="T9"/>
                </a:cxn>
              </a:cxnLst>
              <a:rect l="0" t="0" r="r" b="b"/>
              <a:pathLst>
                <a:path w="1182" h="1180">
                  <a:moveTo>
                    <a:pt x="591" y="1180"/>
                  </a:moveTo>
                  <a:lnTo>
                    <a:pt x="0" y="590"/>
                  </a:lnTo>
                  <a:lnTo>
                    <a:pt x="591" y="0"/>
                  </a:lnTo>
                  <a:lnTo>
                    <a:pt x="1182" y="590"/>
                  </a:lnTo>
                  <a:lnTo>
                    <a:pt x="591" y="1180"/>
                  </a:lnTo>
                  <a:close/>
                </a:path>
              </a:pathLst>
            </a:custGeom>
            <a:solidFill>
              <a:schemeClr val="tx1">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3" name="TextBox 102">
              <a:extLst>
                <a:ext uri="{FF2B5EF4-FFF2-40B4-BE49-F238E27FC236}">
                  <a16:creationId xmlns:a16="http://schemas.microsoft.com/office/drawing/2014/main" id="{00290FA6-7490-9143-8BF7-A8DCFE4E9213}"/>
                </a:ext>
              </a:extLst>
            </p:cNvPr>
            <p:cNvSpPr txBox="1"/>
            <p:nvPr/>
          </p:nvSpPr>
          <p:spPr>
            <a:xfrm>
              <a:off x="1948968" y="3104509"/>
              <a:ext cx="4066692"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a:latin typeface="Arial Black" panose="020B0604020202020204" pitchFamily="34" charset="0"/>
                  <a:ea typeface="+mn-ea"/>
                  <a:cs typeface="Arial Black" panose="020B0604020202020204" pitchFamily="34" charset="0"/>
                </a:rPr>
                <a:t>Systems Thinking</a:t>
              </a:r>
              <a:endParaRPr kumimoji="0" lang="en-US" sz="1400" b="1" u="none" strike="noStrike" kern="0" cap="none" spc="0" normalizeH="0" baseline="0" noProof="0">
                <a:ln>
                  <a:noFill/>
                </a:ln>
                <a:effectLst/>
                <a:uLnTx/>
                <a:uFillTx/>
                <a:latin typeface="Arial Black" panose="020B0604020202020204" pitchFamily="34" charset="0"/>
                <a:ea typeface="+mn-ea"/>
                <a:cs typeface="Arial Black" panose="020B0604020202020204" pitchFamily="34" charset="0"/>
              </a:endParaRPr>
            </a:p>
          </p:txBody>
        </p:sp>
        <p:sp>
          <p:nvSpPr>
            <p:cNvPr id="107" name="TextBox 106">
              <a:extLst>
                <a:ext uri="{FF2B5EF4-FFF2-40B4-BE49-F238E27FC236}">
                  <a16:creationId xmlns:a16="http://schemas.microsoft.com/office/drawing/2014/main" id="{D4C95BF3-783F-7440-9373-F84161AB3936}"/>
                </a:ext>
              </a:extLst>
            </p:cNvPr>
            <p:cNvSpPr txBox="1"/>
            <p:nvPr/>
          </p:nvSpPr>
          <p:spPr>
            <a:xfrm>
              <a:off x="1948967" y="3394185"/>
              <a:ext cx="4988457" cy="400110"/>
            </a:xfrm>
            <a:prstGeom prst="rect">
              <a:avLst/>
            </a:prstGeom>
            <a:noFill/>
          </p:spPr>
          <p:txBody>
            <a:bodyPr wrap="square" rtlCol="0">
              <a:spAutoFit/>
            </a:bodyPr>
            <a:lstStyle/>
            <a:p>
              <a:pPr lvl="0" fontAlgn="auto">
                <a:spcBef>
                  <a:spcPts val="0"/>
                </a:spcBef>
                <a:spcAft>
                  <a:spcPts val="0"/>
                </a:spcAft>
                <a:defRPr/>
              </a:pPr>
              <a:r>
                <a:rPr lang="en-US" sz="1000" dirty="0"/>
                <a:t>Reengineering the laboratory data transfer process in a manner that prioritizes safety, integrity, and graceful evolution over time above all else</a:t>
              </a:r>
              <a:endParaRPr kumimoji="0" lang="en-US" sz="900" u="none" strike="noStrike" kern="0" cap="none" spc="0" normalizeH="0" baseline="0" noProof="0" dirty="0">
                <a:ln>
                  <a:noFill/>
                </a:ln>
                <a:solidFill>
                  <a:schemeClr val="accent5"/>
                </a:solidFill>
                <a:effectLst/>
                <a:uLnTx/>
                <a:uFillTx/>
                <a:ea typeface="+mn-ea"/>
                <a:cs typeface="+mn-cs"/>
              </a:endParaRPr>
            </a:p>
          </p:txBody>
        </p:sp>
        <p:grpSp>
          <p:nvGrpSpPr>
            <p:cNvPr id="128" name="Graphic 4">
              <a:extLst>
                <a:ext uri="{FF2B5EF4-FFF2-40B4-BE49-F238E27FC236}">
                  <a16:creationId xmlns:a16="http://schemas.microsoft.com/office/drawing/2014/main" id="{47C5D090-1E9B-E84B-814A-C3B4A091B2D6}"/>
                </a:ext>
              </a:extLst>
            </p:cNvPr>
            <p:cNvGrpSpPr/>
            <p:nvPr/>
          </p:nvGrpSpPr>
          <p:grpSpPr>
            <a:xfrm>
              <a:off x="1005606" y="3413851"/>
              <a:ext cx="255435" cy="328352"/>
              <a:chOff x="2657415" y="2443422"/>
              <a:chExt cx="168768" cy="216945"/>
            </a:xfrm>
            <a:solidFill>
              <a:schemeClr val="accent3"/>
            </a:solidFill>
          </p:grpSpPr>
          <p:sp>
            <p:nvSpPr>
              <p:cNvPr id="130" name="Graphic 4">
                <a:extLst>
                  <a:ext uri="{FF2B5EF4-FFF2-40B4-BE49-F238E27FC236}">
                    <a16:creationId xmlns:a16="http://schemas.microsoft.com/office/drawing/2014/main" id="{CB6EACC0-9D30-6449-B509-6EAF6D1D3473}"/>
                  </a:ext>
                </a:extLst>
              </p:cNvPr>
              <p:cNvSpPr/>
              <p:nvPr/>
            </p:nvSpPr>
            <p:spPr>
              <a:xfrm>
                <a:off x="2657415" y="2443422"/>
                <a:ext cx="168768" cy="216945"/>
              </a:xfrm>
              <a:custGeom>
                <a:avLst/>
                <a:gdLst>
                  <a:gd name="connsiteX0" fmla="*/ 129236 w 168768"/>
                  <a:gd name="connsiteY0" fmla="*/ 8827 h 216945"/>
                  <a:gd name="connsiteX1" fmla="*/ 71727 w 168768"/>
                  <a:gd name="connsiteY1" fmla="*/ 3720 h 216945"/>
                  <a:gd name="connsiteX2" fmla="*/ 18690 w 168768"/>
                  <a:gd name="connsiteY2" fmla="*/ 63730 h 216945"/>
                  <a:gd name="connsiteX3" fmla="*/ 18052 w 168768"/>
                  <a:gd name="connsiteY3" fmla="*/ 68837 h 216945"/>
                  <a:gd name="connsiteX4" fmla="*/ 15495 w 168768"/>
                  <a:gd name="connsiteY4" fmla="*/ 78413 h 216945"/>
                  <a:gd name="connsiteX5" fmla="*/ 799 w 168768"/>
                  <a:gd name="connsiteY5" fmla="*/ 109694 h 216945"/>
                  <a:gd name="connsiteX6" fmla="*/ 799 w 168768"/>
                  <a:gd name="connsiteY6" fmla="*/ 110333 h 216945"/>
                  <a:gd name="connsiteX7" fmla="*/ 2077 w 168768"/>
                  <a:gd name="connsiteY7" fmla="*/ 122462 h 216945"/>
                  <a:gd name="connsiteX8" fmla="*/ 11662 w 168768"/>
                  <a:gd name="connsiteY8" fmla="*/ 127569 h 216945"/>
                  <a:gd name="connsiteX9" fmla="*/ 18052 w 168768"/>
                  <a:gd name="connsiteY9" fmla="*/ 128208 h 216945"/>
                  <a:gd name="connsiteX10" fmla="*/ 18052 w 168768"/>
                  <a:gd name="connsiteY10" fmla="*/ 146083 h 216945"/>
                  <a:gd name="connsiteX11" fmla="*/ 22524 w 168768"/>
                  <a:gd name="connsiteY11" fmla="*/ 160766 h 216945"/>
                  <a:gd name="connsiteX12" fmla="*/ 39777 w 168768"/>
                  <a:gd name="connsiteY12" fmla="*/ 168427 h 216945"/>
                  <a:gd name="connsiteX13" fmla="*/ 55113 w 168768"/>
                  <a:gd name="connsiteY13" fmla="*/ 169065 h 216945"/>
                  <a:gd name="connsiteX14" fmla="*/ 55113 w 168768"/>
                  <a:gd name="connsiteY14" fmla="*/ 210561 h 216945"/>
                  <a:gd name="connsiteX15" fmla="*/ 61503 w 168768"/>
                  <a:gd name="connsiteY15" fmla="*/ 216945 h 216945"/>
                  <a:gd name="connsiteX16" fmla="*/ 136265 w 168768"/>
                  <a:gd name="connsiteY16" fmla="*/ 216945 h 216945"/>
                  <a:gd name="connsiteX17" fmla="*/ 142655 w 168768"/>
                  <a:gd name="connsiteY17" fmla="*/ 210561 h 216945"/>
                  <a:gd name="connsiteX18" fmla="*/ 142655 w 168768"/>
                  <a:gd name="connsiteY18" fmla="*/ 141614 h 216945"/>
                  <a:gd name="connsiteX19" fmla="*/ 150323 w 168768"/>
                  <a:gd name="connsiteY19" fmla="*/ 123101 h 216945"/>
                  <a:gd name="connsiteX20" fmla="*/ 166298 w 168768"/>
                  <a:gd name="connsiteY20" fmla="*/ 53515 h 216945"/>
                  <a:gd name="connsiteX21" fmla="*/ 129236 w 168768"/>
                  <a:gd name="connsiteY21" fmla="*/ 8827 h 216945"/>
                  <a:gd name="connsiteX22" fmla="*/ 140099 w 168768"/>
                  <a:gd name="connsiteY22" fmla="*/ 115440 h 216945"/>
                  <a:gd name="connsiteX23" fmla="*/ 129876 w 168768"/>
                  <a:gd name="connsiteY23" fmla="*/ 140976 h 216945"/>
                  <a:gd name="connsiteX24" fmla="*/ 129876 w 168768"/>
                  <a:gd name="connsiteY24" fmla="*/ 142253 h 216945"/>
                  <a:gd name="connsiteX25" fmla="*/ 129876 w 168768"/>
                  <a:gd name="connsiteY25" fmla="*/ 205454 h 216945"/>
                  <a:gd name="connsiteX26" fmla="*/ 67893 w 168768"/>
                  <a:gd name="connsiteY26" fmla="*/ 205454 h 216945"/>
                  <a:gd name="connsiteX27" fmla="*/ 67893 w 168768"/>
                  <a:gd name="connsiteY27" fmla="*/ 163958 h 216945"/>
                  <a:gd name="connsiteX28" fmla="*/ 65976 w 168768"/>
                  <a:gd name="connsiteY28" fmla="*/ 159489 h 216945"/>
                  <a:gd name="connsiteX29" fmla="*/ 61503 w 168768"/>
                  <a:gd name="connsiteY29" fmla="*/ 157574 h 216945"/>
                  <a:gd name="connsiteX30" fmla="*/ 41055 w 168768"/>
                  <a:gd name="connsiteY30" fmla="*/ 156936 h 216945"/>
                  <a:gd name="connsiteX31" fmla="*/ 32748 w 168768"/>
                  <a:gd name="connsiteY31" fmla="*/ 153744 h 216945"/>
                  <a:gd name="connsiteX32" fmla="*/ 30832 w 168768"/>
                  <a:gd name="connsiteY32" fmla="*/ 147998 h 216945"/>
                  <a:gd name="connsiteX33" fmla="*/ 30832 w 168768"/>
                  <a:gd name="connsiteY33" fmla="*/ 147360 h 216945"/>
                  <a:gd name="connsiteX34" fmla="*/ 30832 w 168768"/>
                  <a:gd name="connsiteY34" fmla="*/ 123101 h 216945"/>
                  <a:gd name="connsiteX35" fmla="*/ 24442 w 168768"/>
                  <a:gd name="connsiteY35" fmla="*/ 116717 h 216945"/>
                  <a:gd name="connsiteX36" fmla="*/ 12940 w 168768"/>
                  <a:gd name="connsiteY36" fmla="*/ 116078 h 216945"/>
                  <a:gd name="connsiteX37" fmla="*/ 12940 w 168768"/>
                  <a:gd name="connsiteY37" fmla="*/ 116078 h 216945"/>
                  <a:gd name="connsiteX38" fmla="*/ 12940 w 168768"/>
                  <a:gd name="connsiteY38" fmla="*/ 115440 h 216945"/>
                  <a:gd name="connsiteX39" fmla="*/ 26997 w 168768"/>
                  <a:gd name="connsiteY39" fmla="*/ 86074 h 216945"/>
                  <a:gd name="connsiteX40" fmla="*/ 30832 w 168768"/>
                  <a:gd name="connsiteY40" fmla="*/ 70752 h 216945"/>
                  <a:gd name="connsiteX41" fmla="*/ 31470 w 168768"/>
                  <a:gd name="connsiteY41" fmla="*/ 65645 h 216945"/>
                  <a:gd name="connsiteX42" fmla="*/ 75561 w 168768"/>
                  <a:gd name="connsiteY42" fmla="*/ 15850 h 216945"/>
                  <a:gd name="connsiteX43" fmla="*/ 123486 w 168768"/>
                  <a:gd name="connsiteY43" fmla="*/ 20318 h 216945"/>
                  <a:gd name="connsiteX44" fmla="*/ 154157 w 168768"/>
                  <a:gd name="connsiteY44" fmla="*/ 57346 h 216945"/>
                  <a:gd name="connsiteX45" fmla="*/ 140099 w 168768"/>
                  <a:gd name="connsiteY45" fmla="*/ 115440 h 21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8768" h="216945">
                    <a:moveTo>
                      <a:pt x="129236" y="8827"/>
                    </a:moveTo>
                    <a:cubicBezTo>
                      <a:pt x="110706" y="-749"/>
                      <a:pt x="89619" y="-2664"/>
                      <a:pt x="71727" y="3720"/>
                    </a:cubicBezTo>
                    <a:cubicBezTo>
                      <a:pt x="42333" y="13934"/>
                      <a:pt x="21885" y="37555"/>
                      <a:pt x="18690" y="63730"/>
                    </a:cubicBezTo>
                    <a:cubicBezTo>
                      <a:pt x="18690" y="65645"/>
                      <a:pt x="18052" y="67560"/>
                      <a:pt x="18052" y="68837"/>
                    </a:cubicBezTo>
                    <a:cubicBezTo>
                      <a:pt x="17413" y="73306"/>
                      <a:pt x="17413" y="75221"/>
                      <a:pt x="15495" y="78413"/>
                    </a:cubicBezTo>
                    <a:cubicBezTo>
                      <a:pt x="11662" y="84797"/>
                      <a:pt x="799" y="108418"/>
                      <a:pt x="799" y="109694"/>
                    </a:cubicBezTo>
                    <a:cubicBezTo>
                      <a:pt x="799" y="109694"/>
                      <a:pt x="799" y="110333"/>
                      <a:pt x="799" y="110333"/>
                    </a:cubicBezTo>
                    <a:cubicBezTo>
                      <a:pt x="160" y="111610"/>
                      <a:pt x="-1118" y="117355"/>
                      <a:pt x="2077" y="122462"/>
                    </a:cubicBezTo>
                    <a:cubicBezTo>
                      <a:pt x="3355" y="124377"/>
                      <a:pt x="6550" y="127569"/>
                      <a:pt x="11662" y="127569"/>
                    </a:cubicBezTo>
                    <a:cubicBezTo>
                      <a:pt x="14218" y="127569"/>
                      <a:pt x="16135" y="127569"/>
                      <a:pt x="18052" y="128208"/>
                    </a:cubicBezTo>
                    <a:lnTo>
                      <a:pt x="18052" y="146083"/>
                    </a:lnTo>
                    <a:cubicBezTo>
                      <a:pt x="18052" y="147998"/>
                      <a:pt x="18052" y="155021"/>
                      <a:pt x="22524" y="160766"/>
                    </a:cubicBezTo>
                    <a:cubicBezTo>
                      <a:pt x="26358" y="165235"/>
                      <a:pt x="32109" y="167788"/>
                      <a:pt x="39777" y="168427"/>
                    </a:cubicBezTo>
                    <a:cubicBezTo>
                      <a:pt x="46806" y="169065"/>
                      <a:pt x="51918" y="169065"/>
                      <a:pt x="55113" y="169065"/>
                    </a:cubicBezTo>
                    <a:lnTo>
                      <a:pt x="55113" y="210561"/>
                    </a:lnTo>
                    <a:cubicBezTo>
                      <a:pt x="55113" y="214392"/>
                      <a:pt x="57669" y="216945"/>
                      <a:pt x="61503" y="216945"/>
                    </a:cubicBezTo>
                    <a:lnTo>
                      <a:pt x="136265" y="216945"/>
                    </a:lnTo>
                    <a:cubicBezTo>
                      <a:pt x="140099" y="216945"/>
                      <a:pt x="142655" y="214392"/>
                      <a:pt x="142655" y="210561"/>
                    </a:cubicBezTo>
                    <a:lnTo>
                      <a:pt x="142655" y="141614"/>
                    </a:lnTo>
                    <a:cubicBezTo>
                      <a:pt x="143294" y="137784"/>
                      <a:pt x="145850" y="127569"/>
                      <a:pt x="150323" y="123101"/>
                    </a:cubicBezTo>
                    <a:cubicBezTo>
                      <a:pt x="154796" y="117993"/>
                      <a:pt x="175883" y="90542"/>
                      <a:pt x="166298" y="53515"/>
                    </a:cubicBezTo>
                    <a:cubicBezTo>
                      <a:pt x="161186" y="35002"/>
                      <a:pt x="147767" y="18403"/>
                      <a:pt x="129236" y="8827"/>
                    </a:cubicBezTo>
                    <a:close/>
                    <a:moveTo>
                      <a:pt x="140099" y="115440"/>
                    </a:moveTo>
                    <a:cubicBezTo>
                      <a:pt x="132431" y="124377"/>
                      <a:pt x="129876" y="139061"/>
                      <a:pt x="129876" y="140976"/>
                    </a:cubicBezTo>
                    <a:cubicBezTo>
                      <a:pt x="129876" y="141614"/>
                      <a:pt x="129876" y="141614"/>
                      <a:pt x="129876" y="142253"/>
                    </a:cubicBezTo>
                    <a:lnTo>
                      <a:pt x="129876" y="205454"/>
                    </a:lnTo>
                    <a:lnTo>
                      <a:pt x="67893" y="205454"/>
                    </a:lnTo>
                    <a:lnTo>
                      <a:pt x="67893" y="163958"/>
                    </a:lnTo>
                    <a:cubicBezTo>
                      <a:pt x="67893" y="162043"/>
                      <a:pt x="67254" y="160766"/>
                      <a:pt x="65976" y="159489"/>
                    </a:cubicBezTo>
                    <a:cubicBezTo>
                      <a:pt x="64698" y="158213"/>
                      <a:pt x="62781" y="157574"/>
                      <a:pt x="61503" y="157574"/>
                    </a:cubicBezTo>
                    <a:cubicBezTo>
                      <a:pt x="61503" y="157574"/>
                      <a:pt x="57030" y="157574"/>
                      <a:pt x="41055" y="156936"/>
                    </a:cubicBezTo>
                    <a:cubicBezTo>
                      <a:pt x="37221" y="156936"/>
                      <a:pt x="34665" y="155659"/>
                      <a:pt x="32748" y="153744"/>
                    </a:cubicBezTo>
                    <a:cubicBezTo>
                      <a:pt x="30832" y="151190"/>
                      <a:pt x="30832" y="147998"/>
                      <a:pt x="30832" y="147998"/>
                    </a:cubicBezTo>
                    <a:cubicBezTo>
                      <a:pt x="30832" y="147998"/>
                      <a:pt x="30832" y="147360"/>
                      <a:pt x="30832" y="147360"/>
                    </a:cubicBezTo>
                    <a:lnTo>
                      <a:pt x="30832" y="123101"/>
                    </a:lnTo>
                    <a:cubicBezTo>
                      <a:pt x="30832" y="119270"/>
                      <a:pt x="28275" y="116717"/>
                      <a:pt x="24442" y="116717"/>
                    </a:cubicBezTo>
                    <a:cubicBezTo>
                      <a:pt x="24442" y="116717"/>
                      <a:pt x="20608" y="116717"/>
                      <a:pt x="12940" y="116078"/>
                    </a:cubicBezTo>
                    <a:cubicBezTo>
                      <a:pt x="12940" y="116078"/>
                      <a:pt x="12940" y="116078"/>
                      <a:pt x="12940" y="116078"/>
                    </a:cubicBezTo>
                    <a:cubicBezTo>
                      <a:pt x="12940" y="116078"/>
                      <a:pt x="12940" y="115440"/>
                      <a:pt x="12940" y="115440"/>
                    </a:cubicBezTo>
                    <a:cubicBezTo>
                      <a:pt x="16135" y="108418"/>
                      <a:pt x="24442" y="90542"/>
                      <a:pt x="26997" y="86074"/>
                    </a:cubicBezTo>
                    <a:cubicBezTo>
                      <a:pt x="30192" y="80328"/>
                      <a:pt x="30832" y="75859"/>
                      <a:pt x="30832" y="70752"/>
                    </a:cubicBezTo>
                    <a:cubicBezTo>
                      <a:pt x="30832" y="69475"/>
                      <a:pt x="30832" y="67560"/>
                      <a:pt x="31470" y="65645"/>
                    </a:cubicBezTo>
                    <a:cubicBezTo>
                      <a:pt x="34026" y="41386"/>
                      <a:pt x="55752" y="22872"/>
                      <a:pt x="75561" y="15850"/>
                    </a:cubicBezTo>
                    <a:cubicBezTo>
                      <a:pt x="90258" y="10742"/>
                      <a:pt x="108150" y="12019"/>
                      <a:pt x="123486" y="20318"/>
                    </a:cubicBezTo>
                    <a:cubicBezTo>
                      <a:pt x="138821" y="28618"/>
                      <a:pt x="149684" y="42024"/>
                      <a:pt x="154157" y="57346"/>
                    </a:cubicBezTo>
                    <a:cubicBezTo>
                      <a:pt x="161825" y="87989"/>
                      <a:pt x="143933" y="110971"/>
                      <a:pt x="140099" y="115440"/>
                    </a:cubicBezTo>
                    <a:close/>
                  </a:path>
                </a:pathLst>
              </a:custGeom>
              <a:grpFill/>
              <a:ln w="6390" cap="flat">
                <a:noFill/>
                <a:prstDash val="solid"/>
                <a:miter/>
              </a:ln>
            </p:spPr>
            <p:txBody>
              <a:bodyPr rtlCol="0" anchor="ctr"/>
              <a:lstStyle/>
              <a:p>
                <a:endParaRPr lang="en-US"/>
              </a:p>
            </p:txBody>
          </p:sp>
          <p:sp>
            <p:nvSpPr>
              <p:cNvPr id="131" name="Graphic 4">
                <a:extLst>
                  <a:ext uri="{FF2B5EF4-FFF2-40B4-BE49-F238E27FC236}">
                    <a16:creationId xmlns:a16="http://schemas.microsoft.com/office/drawing/2014/main" id="{F7FD6438-F116-864F-A4B4-ADB84269B478}"/>
                  </a:ext>
                </a:extLst>
              </p:cNvPr>
              <p:cNvSpPr/>
              <p:nvPr/>
            </p:nvSpPr>
            <p:spPr>
              <a:xfrm>
                <a:off x="2701026" y="2472088"/>
                <a:ext cx="95849" cy="92519"/>
              </a:xfrm>
              <a:custGeom>
                <a:avLst/>
                <a:gdLst>
                  <a:gd name="connsiteX0" fmla="*/ 88181 w 95849"/>
                  <a:gd name="connsiteY0" fmla="*/ 34426 h 92519"/>
                  <a:gd name="connsiteX1" fmla="*/ 86903 w 95849"/>
                  <a:gd name="connsiteY1" fmla="*/ 19104 h 92519"/>
                  <a:gd name="connsiteX2" fmla="*/ 73484 w 95849"/>
                  <a:gd name="connsiteY2" fmla="*/ 12720 h 92519"/>
                  <a:gd name="connsiteX3" fmla="*/ 63260 w 95849"/>
                  <a:gd name="connsiteY3" fmla="*/ 1229 h 92519"/>
                  <a:gd name="connsiteX4" fmla="*/ 48563 w 95849"/>
                  <a:gd name="connsiteY4" fmla="*/ 3783 h 92519"/>
                  <a:gd name="connsiteX5" fmla="*/ 33867 w 95849"/>
                  <a:gd name="connsiteY5" fmla="*/ 591 h 92519"/>
                  <a:gd name="connsiteX6" fmla="*/ 23643 w 95849"/>
                  <a:gd name="connsiteY6" fmla="*/ 11443 h 92519"/>
                  <a:gd name="connsiteX7" fmla="*/ 9585 w 95849"/>
                  <a:gd name="connsiteY7" fmla="*/ 17189 h 92519"/>
                  <a:gd name="connsiteX8" fmla="*/ 7668 w 95849"/>
                  <a:gd name="connsiteY8" fmla="*/ 31872 h 92519"/>
                  <a:gd name="connsiteX9" fmla="*/ 0 w 95849"/>
                  <a:gd name="connsiteY9" fmla="*/ 44640 h 92519"/>
                  <a:gd name="connsiteX10" fmla="*/ 7668 w 95849"/>
                  <a:gd name="connsiteY10" fmla="*/ 58046 h 92519"/>
                  <a:gd name="connsiteX11" fmla="*/ 8946 w 95849"/>
                  <a:gd name="connsiteY11" fmla="*/ 73368 h 92519"/>
                  <a:gd name="connsiteX12" fmla="*/ 22365 w 95849"/>
                  <a:gd name="connsiteY12" fmla="*/ 79752 h 92519"/>
                  <a:gd name="connsiteX13" fmla="*/ 32589 w 95849"/>
                  <a:gd name="connsiteY13" fmla="*/ 91243 h 92519"/>
                  <a:gd name="connsiteX14" fmla="*/ 47285 w 95849"/>
                  <a:gd name="connsiteY14" fmla="*/ 88689 h 92519"/>
                  <a:gd name="connsiteX15" fmla="*/ 58148 w 95849"/>
                  <a:gd name="connsiteY15" fmla="*/ 92520 h 92519"/>
                  <a:gd name="connsiteX16" fmla="*/ 61982 w 95849"/>
                  <a:gd name="connsiteY16" fmla="*/ 91881 h 92519"/>
                  <a:gd name="connsiteX17" fmla="*/ 72206 w 95849"/>
                  <a:gd name="connsiteY17" fmla="*/ 81029 h 92519"/>
                  <a:gd name="connsiteX18" fmla="*/ 86264 w 95849"/>
                  <a:gd name="connsiteY18" fmla="*/ 75283 h 92519"/>
                  <a:gd name="connsiteX19" fmla="*/ 88181 w 95849"/>
                  <a:gd name="connsiteY19" fmla="*/ 60600 h 92519"/>
                  <a:gd name="connsiteX20" fmla="*/ 95849 w 95849"/>
                  <a:gd name="connsiteY20" fmla="*/ 47832 h 92519"/>
                  <a:gd name="connsiteX21" fmla="*/ 88181 w 95849"/>
                  <a:gd name="connsiteY21" fmla="*/ 34426 h 92519"/>
                  <a:gd name="connsiteX22" fmla="*/ 83069 w 95849"/>
                  <a:gd name="connsiteY22" fmla="*/ 38895 h 92519"/>
                  <a:gd name="connsiteX23" fmla="*/ 79235 w 95849"/>
                  <a:gd name="connsiteY23" fmla="*/ 44002 h 92519"/>
                  <a:gd name="connsiteX24" fmla="*/ 79235 w 95849"/>
                  <a:gd name="connsiteY24" fmla="*/ 44002 h 92519"/>
                  <a:gd name="connsiteX25" fmla="*/ 82430 w 95849"/>
                  <a:gd name="connsiteY25" fmla="*/ 47832 h 92519"/>
                  <a:gd name="connsiteX26" fmla="*/ 78596 w 95849"/>
                  <a:gd name="connsiteY26" fmla="*/ 51662 h 92519"/>
                  <a:gd name="connsiteX27" fmla="*/ 75401 w 95849"/>
                  <a:gd name="connsiteY27" fmla="*/ 54216 h 92519"/>
                  <a:gd name="connsiteX28" fmla="*/ 73484 w 95849"/>
                  <a:gd name="connsiteY28" fmla="*/ 56131 h 92519"/>
                  <a:gd name="connsiteX29" fmla="*/ 73484 w 95849"/>
                  <a:gd name="connsiteY29" fmla="*/ 59323 h 92519"/>
                  <a:gd name="connsiteX30" fmla="*/ 74123 w 95849"/>
                  <a:gd name="connsiteY30" fmla="*/ 63154 h 92519"/>
                  <a:gd name="connsiteX31" fmla="*/ 74762 w 95849"/>
                  <a:gd name="connsiteY31" fmla="*/ 68261 h 92519"/>
                  <a:gd name="connsiteX32" fmla="*/ 69650 w 95849"/>
                  <a:gd name="connsiteY32" fmla="*/ 68899 h 92519"/>
                  <a:gd name="connsiteX33" fmla="*/ 65177 w 95849"/>
                  <a:gd name="connsiteY33" fmla="*/ 68899 h 92519"/>
                  <a:gd name="connsiteX34" fmla="*/ 62621 w 95849"/>
                  <a:gd name="connsiteY34" fmla="*/ 69538 h 92519"/>
                  <a:gd name="connsiteX35" fmla="*/ 61343 w 95849"/>
                  <a:gd name="connsiteY35" fmla="*/ 72091 h 92519"/>
                  <a:gd name="connsiteX36" fmla="*/ 60065 w 95849"/>
                  <a:gd name="connsiteY36" fmla="*/ 75922 h 92519"/>
                  <a:gd name="connsiteX37" fmla="*/ 56870 w 95849"/>
                  <a:gd name="connsiteY37" fmla="*/ 80390 h 92519"/>
                  <a:gd name="connsiteX38" fmla="*/ 52397 w 95849"/>
                  <a:gd name="connsiteY38" fmla="*/ 77837 h 92519"/>
                  <a:gd name="connsiteX39" fmla="*/ 49202 w 95849"/>
                  <a:gd name="connsiteY39" fmla="*/ 75922 h 92519"/>
                  <a:gd name="connsiteX40" fmla="*/ 46646 w 95849"/>
                  <a:gd name="connsiteY40" fmla="*/ 74645 h 92519"/>
                  <a:gd name="connsiteX41" fmla="*/ 44091 w 95849"/>
                  <a:gd name="connsiteY41" fmla="*/ 75922 h 92519"/>
                  <a:gd name="connsiteX42" fmla="*/ 40257 w 95849"/>
                  <a:gd name="connsiteY42" fmla="*/ 77837 h 92519"/>
                  <a:gd name="connsiteX43" fmla="*/ 35783 w 95849"/>
                  <a:gd name="connsiteY43" fmla="*/ 79752 h 92519"/>
                  <a:gd name="connsiteX44" fmla="*/ 33228 w 95849"/>
                  <a:gd name="connsiteY44" fmla="*/ 75283 h 92519"/>
                  <a:gd name="connsiteX45" fmla="*/ 31950 w 95849"/>
                  <a:gd name="connsiteY45" fmla="*/ 71453 h 92519"/>
                  <a:gd name="connsiteX46" fmla="*/ 30672 w 95849"/>
                  <a:gd name="connsiteY46" fmla="*/ 68899 h 92519"/>
                  <a:gd name="connsiteX47" fmla="*/ 28116 w 95849"/>
                  <a:gd name="connsiteY47" fmla="*/ 68261 h 92519"/>
                  <a:gd name="connsiteX48" fmla="*/ 24282 w 95849"/>
                  <a:gd name="connsiteY48" fmla="*/ 67622 h 92519"/>
                  <a:gd name="connsiteX49" fmla="*/ 19170 w 95849"/>
                  <a:gd name="connsiteY49" fmla="*/ 66346 h 92519"/>
                  <a:gd name="connsiteX50" fmla="*/ 19809 w 95849"/>
                  <a:gd name="connsiteY50" fmla="*/ 61238 h 92519"/>
                  <a:gd name="connsiteX51" fmla="*/ 21087 w 95849"/>
                  <a:gd name="connsiteY51" fmla="*/ 55493 h 92519"/>
                  <a:gd name="connsiteX52" fmla="*/ 21087 w 95849"/>
                  <a:gd name="connsiteY52" fmla="*/ 52301 h 92519"/>
                  <a:gd name="connsiteX53" fmla="*/ 18531 w 95849"/>
                  <a:gd name="connsiteY53" fmla="*/ 50386 h 92519"/>
                  <a:gd name="connsiteX54" fmla="*/ 16614 w 95849"/>
                  <a:gd name="connsiteY54" fmla="*/ 48470 h 92519"/>
                  <a:gd name="connsiteX55" fmla="*/ 13419 w 95849"/>
                  <a:gd name="connsiteY55" fmla="*/ 44640 h 92519"/>
                  <a:gd name="connsiteX56" fmla="*/ 17253 w 95849"/>
                  <a:gd name="connsiteY56" fmla="*/ 40810 h 92519"/>
                  <a:gd name="connsiteX57" fmla="*/ 20448 w 95849"/>
                  <a:gd name="connsiteY57" fmla="*/ 38256 h 92519"/>
                  <a:gd name="connsiteX58" fmla="*/ 22365 w 95849"/>
                  <a:gd name="connsiteY58" fmla="*/ 36341 h 92519"/>
                  <a:gd name="connsiteX59" fmla="*/ 22365 w 95849"/>
                  <a:gd name="connsiteY59" fmla="*/ 33787 h 92519"/>
                  <a:gd name="connsiteX60" fmla="*/ 21726 w 95849"/>
                  <a:gd name="connsiteY60" fmla="*/ 29957 h 92519"/>
                  <a:gd name="connsiteX61" fmla="*/ 21087 w 95849"/>
                  <a:gd name="connsiteY61" fmla="*/ 24850 h 92519"/>
                  <a:gd name="connsiteX62" fmla="*/ 26199 w 95849"/>
                  <a:gd name="connsiteY62" fmla="*/ 24211 h 92519"/>
                  <a:gd name="connsiteX63" fmla="*/ 30672 w 95849"/>
                  <a:gd name="connsiteY63" fmla="*/ 24211 h 92519"/>
                  <a:gd name="connsiteX64" fmla="*/ 33228 w 95849"/>
                  <a:gd name="connsiteY64" fmla="*/ 23573 h 92519"/>
                  <a:gd name="connsiteX65" fmla="*/ 34506 w 95849"/>
                  <a:gd name="connsiteY65" fmla="*/ 21019 h 92519"/>
                  <a:gd name="connsiteX66" fmla="*/ 35783 w 95849"/>
                  <a:gd name="connsiteY66" fmla="*/ 17189 h 92519"/>
                  <a:gd name="connsiteX67" fmla="*/ 38340 w 95849"/>
                  <a:gd name="connsiteY67" fmla="*/ 12720 h 92519"/>
                  <a:gd name="connsiteX68" fmla="*/ 42812 w 95849"/>
                  <a:gd name="connsiteY68" fmla="*/ 15274 h 92519"/>
                  <a:gd name="connsiteX69" fmla="*/ 46007 w 95849"/>
                  <a:gd name="connsiteY69" fmla="*/ 17189 h 92519"/>
                  <a:gd name="connsiteX70" fmla="*/ 48563 w 95849"/>
                  <a:gd name="connsiteY70" fmla="*/ 18466 h 92519"/>
                  <a:gd name="connsiteX71" fmla="*/ 51119 w 95849"/>
                  <a:gd name="connsiteY71" fmla="*/ 17189 h 92519"/>
                  <a:gd name="connsiteX72" fmla="*/ 54953 w 95849"/>
                  <a:gd name="connsiteY72" fmla="*/ 15274 h 92519"/>
                  <a:gd name="connsiteX73" fmla="*/ 59426 w 95849"/>
                  <a:gd name="connsiteY73" fmla="*/ 13359 h 92519"/>
                  <a:gd name="connsiteX74" fmla="*/ 61982 w 95849"/>
                  <a:gd name="connsiteY74" fmla="*/ 17827 h 92519"/>
                  <a:gd name="connsiteX75" fmla="*/ 63260 w 95849"/>
                  <a:gd name="connsiteY75" fmla="*/ 21658 h 92519"/>
                  <a:gd name="connsiteX76" fmla="*/ 64538 w 95849"/>
                  <a:gd name="connsiteY76" fmla="*/ 24211 h 92519"/>
                  <a:gd name="connsiteX77" fmla="*/ 67733 w 95849"/>
                  <a:gd name="connsiteY77" fmla="*/ 24850 h 92519"/>
                  <a:gd name="connsiteX78" fmla="*/ 71567 w 95849"/>
                  <a:gd name="connsiteY78" fmla="*/ 25488 h 92519"/>
                  <a:gd name="connsiteX79" fmla="*/ 76679 w 95849"/>
                  <a:gd name="connsiteY79" fmla="*/ 26765 h 92519"/>
                  <a:gd name="connsiteX80" fmla="*/ 76040 w 95849"/>
                  <a:gd name="connsiteY80" fmla="*/ 31872 h 92519"/>
                  <a:gd name="connsiteX81" fmla="*/ 74762 w 95849"/>
                  <a:gd name="connsiteY81" fmla="*/ 36341 h 92519"/>
                  <a:gd name="connsiteX82" fmla="*/ 74762 w 95849"/>
                  <a:gd name="connsiteY82" fmla="*/ 38895 h 92519"/>
                  <a:gd name="connsiteX83" fmla="*/ 76679 w 95849"/>
                  <a:gd name="connsiteY83" fmla="*/ 40810 h 92519"/>
                  <a:gd name="connsiteX84" fmla="*/ 79874 w 95849"/>
                  <a:gd name="connsiteY84" fmla="*/ 44002 h 92519"/>
                  <a:gd name="connsiteX85" fmla="*/ 83069 w 95849"/>
                  <a:gd name="connsiteY85" fmla="*/ 38895 h 92519"/>
                  <a:gd name="connsiteX86" fmla="*/ 84347 w 95849"/>
                  <a:gd name="connsiteY86" fmla="*/ 36979 h 92519"/>
                  <a:gd name="connsiteX87" fmla="*/ 84347 w 95849"/>
                  <a:gd name="connsiteY87" fmla="*/ 36979 h 92519"/>
                  <a:gd name="connsiteX88" fmla="*/ 83069 w 95849"/>
                  <a:gd name="connsiteY88" fmla="*/ 38895 h 9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5849" h="92519">
                    <a:moveTo>
                      <a:pt x="88181" y="34426"/>
                    </a:moveTo>
                    <a:cubicBezTo>
                      <a:pt x="89459" y="30595"/>
                      <a:pt x="90737" y="24850"/>
                      <a:pt x="86903" y="19104"/>
                    </a:cubicBezTo>
                    <a:cubicBezTo>
                      <a:pt x="83069" y="13997"/>
                      <a:pt x="77318" y="12720"/>
                      <a:pt x="73484" y="12720"/>
                    </a:cubicBezTo>
                    <a:cubicBezTo>
                      <a:pt x="72206" y="8890"/>
                      <a:pt x="69650" y="3783"/>
                      <a:pt x="63260" y="1229"/>
                    </a:cubicBezTo>
                    <a:cubicBezTo>
                      <a:pt x="56870" y="-686"/>
                      <a:pt x="51758" y="1867"/>
                      <a:pt x="48563" y="3783"/>
                    </a:cubicBezTo>
                    <a:cubicBezTo>
                      <a:pt x="45368" y="1867"/>
                      <a:pt x="40257" y="-1325"/>
                      <a:pt x="33867" y="591"/>
                    </a:cubicBezTo>
                    <a:cubicBezTo>
                      <a:pt x="27477" y="2506"/>
                      <a:pt x="24921" y="7613"/>
                      <a:pt x="23643" y="11443"/>
                    </a:cubicBezTo>
                    <a:cubicBezTo>
                      <a:pt x="19809" y="11443"/>
                      <a:pt x="14058" y="12082"/>
                      <a:pt x="9585" y="17189"/>
                    </a:cubicBezTo>
                    <a:cubicBezTo>
                      <a:pt x="5751" y="22296"/>
                      <a:pt x="6390" y="28042"/>
                      <a:pt x="7668" y="31872"/>
                    </a:cubicBezTo>
                    <a:cubicBezTo>
                      <a:pt x="4473" y="34426"/>
                      <a:pt x="0" y="38256"/>
                      <a:pt x="0" y="44640"/>
                    </a:cubicBezTo>
                    <a:cubicBezTo>
                      <a:pt x="0" y="51024"/>
                      <a:pt x="4473" y="55493"/>
                      <a:pt x="7668" y="58046"/>
                    </a:cubicBezTo>
                    <a:cubicBezTo>
                      <a:pt x="6390" y="61877"/>
                      <a:pt x="5112" y="67622"/>
                      <a:pt x="8946" y="73368"/>
                    </a:cubicBezTo>
                    <a:cubicBezTo>
                      <a:pt x="12780" y="78475"/>
                      <a:pt x="18531" y="79752"/>
                      <a:pt x="22365" y="79752"/>
                    </a:cubicBezTo>
                    <a:cubicBezTo>
                      <a:pt x="23643" y="83582"/>
                      <a:pt x="26199" y="88689"/>
                      <a:pt x="32589" y="91243"/>
                    </a:cubicBezTo>
                    <a:cubicBezTo>
                      <a:pt x="38978" y="93158"/>
                      <a:pt x="44091" y="90605"/>
                      <a:pt x="47285" y="88689"/>
                    </a:cubicBezTo>
                    <a:cubicBezTo>
                      <a:pt x="49841" y="90605"/>
                      <a:pt x="53675" y="92520"/>
                      <a:pt x="58148" y="92520"/>
                    </a:cubicBezTo>
                    <a:cubicBezTo>
                      <a:pt x="59426" y="92520"/>
                      <a:pt x="60704" y="92520"/>
                      <a:pt x="61982" y="91881"/>
                    </a:cubicBezTo>
                    <a:cubicBezTo>
                      <a:pt x="68372" y="89966"/>
                      <a:pt x="70928" y="84859"/>
                      <a:pt x="72206" y="81029"/>
                    </a:cubicBezTo>
                    <a:cubicBezTo>
                      <a:pt x="76040" y="81029"/>
                      <a:pt x="81791" y="80390"/>
                      <a:pt x="86264" y="75283"/>
                    </a:cubicBezTo>
                    <a:cubicBezTo>
                      <a:pt x="90098" y="70176"/>
                      <a:pt x="89459" y="64430"/>
                      <a:pt x="88181" y="60600"/>
                    </a:cubicBezTo>
                    <a:cubicBezTo>
                      <a:pt x="91376" y="58046"/>
                      <a:pt x="95849" y="54216"/>
                      <a:pt x="95849" y="47832"/>
                    </a:cubicBezTo>
                    <a:cubicBezTo>
                      <a:pt x="95849" y="40810"/>
                      <a:pt x="91376" y="36979"/>
                      <a:pt x="88181" y="34426"/>
                    </a:cubicBezTo>
                    <a:close/>
                    <a:moveTo>
                      <a:pt x="83069" y="38895"/>
                    </a:moveTo>
                    <a:lnTo>
                      <a:pt x="79235" y="44002"/>
                    </a:lnTo>
                    <a:lnTo>
                      <a:pt x="79235" y="44002"/>
                    </a:lnTo>
                    <a:cubicBezTo>
                      <a:pt x="80513" y="45278"/>
                      <a:pt x="82430" y="46555"/>
                      <a:pt x="82430" y="47832"/>
                    </a:cubicBezTo>
                    <a:cubicBezTo>
                      <a:pt x="82430" y="49109"/>
                      <a:pt x="80513" y="50386"/>
                      <a:pt x="78596" y="51662"/>
                    </a:cubicBezTo>
                    <a:cubicBezTo>
                      <a:pt x="77318" y="52301"/>
                      <a:pt x="76040" y="53578"/>
                      <a:pt x="75401" y="54216"/>
                    </a:cubicBezTo>
                    <a:lnTo>
                      <a:pt x="73484" y="56131"/>
                    </a:lnTo>
                    <a:lnTo>
                      <a:pt x="73484" y="59323"/>
                    </a:lnTo>
                    <a:cubicBezTo>
                      <a:pt x="73484" y="59962"/>
                      <a:pt x="74123" y="61877"/>
                      <a:pt x="74123" y="63154"/>
                    </a:cubicBezTo>
                    <a:cubicBezTo>
                      <a:pt x="74762" y="65069"/>
                      <a:pt x="75401" y="67622"/>
                      <a:pt x="74762" y="68261"/>
                    </a:cubicBezTo>
                    <a:cubicBezTo>
                      <a:pt x="74123" y="68899"/>
                      <a:pt x="71567" y="68899"/>
                      <a:pt x="69650" y="68899"/>
                    </a:cubicBezTo>
                    <a:cubicBezTo>
                      <a:pt x="68372" y="68899"/>
                      <a:pt x="66455" y="68899"/>
                      <a:pt x="65177" y="68899"/>
                    </a:cubicBezTo>
                    <a:lnTo>
                      <a:pt x="62621" y="69538"/>
                    </a:lnTo>
                    <a:lnTo>
                      <a:pt x="61343" y="72091"/>
                    </a:lnTo>
                    <a:cubicBezTo>
                      <a:pt x="60704" y="72730"/>
                      <a:pt x="60065" y="74645"/>
                      <a:pt x="60065" y="75922"/>
                    </a:cubicBezTo>
                    <a:cubicBezTo>
                      <a:pt x="59426" y="77837"/>
                      <a:pt x="58787" y="80390"/>
                      <a:pt x="56870" y="80390"/>
                    </a:cubicBezTo>
                    <a:cubicBezTo>
                      <a:pt x="55592" y="80390"/>
                      <a:pt x="53675" y="79114"/>
                      <a:pt x="52397" y="77837"/>
                    </a:cubicBezTo>
                    <a:cubicBezTo>
                      <a:pt x="51119" y="77198"/>
                      <a:pt x="49841" y="75922"/>
                      <a:pt x="49202" y="75922"/>
                    </a:cubicBezTo>
                    <a:lnTo>
                      <a:pt x="46646" y="74645"/>
                    </a:lnTo>
                    <a:lnTo>
                      <a:pt x="44091" y="75922"/>
                    </a:lnTo>
                    <a:cubicBezTo>
                      <a:pt x="43451" y="76560"/>
                      <a:pt x="41535" y="77198"/>
                      <a:pt x="40257" y="77837"/>
                    </a:cubicBezTo>
                    <a:cubicBezTo>
                      <a:pt x="38978" y="79114"/>
                      <a:pt x="36423" y="80390"/>
                      <a:pt x="35783" y="79752"/>
                    </a:cubicBezTo>
                    <a:cubicBezTo>
                      <a:pt x="34506" y="79114"/>
                      <a:pt x="33867" y="77198"/>
                      <a:pt x="33228" y="75283"/>
                    </a:cubicBezTo>
                    <a:cubicBezTo>
                      <a:pt x="32589" y="74006"/>
                      <a:pt x="31950" y="72730"/>
                      <a:pt x="31950" y="71453"/>
                    </a:cubicBezTo>
                    <a:lnTo>
                      <a:pt x="30672" y="68899"/>
                    </a:lnTo>
                    <a:lnTo>
                      <a:pt x="28116" y="68261"/>
                    </a:lnTo>
                    <a:cubicBezTo>
                      <a:pt x="27477" y="68261"/>
                      <a:pt x="25560" y="68261"/>
                      <a:pt x="24282" y="67622"/>
                    </a:cubicBezTo>
                    <a:cubicBezTo>
                      <a:pt x="22365" y="67622"/>
                      <a:pt x="19809" y="67622"/>
                      <a:pt x="19170" y="66346"/>
                    </a:cubicBezTo>
                    <a:cubicBezTo>
                      <a:pt x="18531" y="65707"/>
                      <a:pt x="19170" y="63154"/>
                      <a:pt x="19809" y="61238"/>
                    </a:cubicBezTo>
                    <a:cubicBezTo>
                      <a:pt x="20448" y="58685"/>
                      <a:pt x="21087" y="57408"/>
                      <a:pt x="21087" y="55493"/>
                    </a:cubicBezTo>
                    <a:lnTo>
                      <a:pt x="21087" y="52301"/>
                    </a:lnTo>
                    <a:lnTo>
                      <a:pt x="18531" y="50386"/>
                    </a:lnTo>
                    <a:cubicBezTo>
                      <a:pt x="17892" y="50386"/>
                      <a:pt x="17253" y="49109"/>
                      <a:pt x="16614" y="48470"/>
                    </a:cubicBezTo>
                    <a:cubicBezTo>
                      <a:pt x="15336" y="47194"/>
                      <a:pt x="13419" y="45917"/>
                      <a:pt x="13419" y="44640"/>
                    </a:cubicBezTo>
                    <a:cubicBezTo>
                      <a:pt x="13419" y="43363"/>
                      <a:pt x="15336" y="42086"/>
                      <a:pt x="17253" y="40810"/>
                    </a:cubicBezTo>
                    <a:cubicBezTo>
                      <a:pt x="18531" y="40171"/>
                      <a:pt x="19809" y="38895"/>
                      <a:pt x="20448" y="38256"/>
                    </a:cubicBezTo>
                    <a:lnTo>
                      <a:pt x="22365" y="36341"/>
                    </a:lnTo>
                    <a:lnTo>
                      <a:pt x="22365" y="33787"/>
                    </a:lnTo>
                    <a:cubicBezTo>
                      <a:pt x="22365" y="33149"/>
                      <a:pt x="21726" y="31234"/>
                      <a:pt x="21726" y="29957"/>
                    </a:cubicBezTo>
                    <a:cubicBezTo>
                      <a:pt x="21087" y="28042"/>
                      <a:pt x="20448" y="25488"/>
                      <a:pt x="21087" y="24850"/>
                    </a:cubicBezTo>
                    <a:cubicBezTo>
                      <a:pt x="21726" y="24211"/>
                      <a:pt x="24282" y="24211"/>
                      <a:pt x="26199" y="24211"/>
                    </a:cubicBezTo>
                    <a:cubicBezTo>
                      <a:pt x="27477" y="24211"/>
                      <a:pt x="29394" y="24211"/>
                      <a:pt x="30672" y="24211"/>
                    </a:cubicBezTo>
                    <a:lnTo>
                      <a:pt x="33228" y="23573"/>
                    </a:lnTo>
                    <a:lnTo>
                      <a:pt x="34506" y="21019"/>
                    </a:lnTo>
                    <a:cubicBezTo>
                      <a:pt x="35145" y="20381"/>
                      <a:pt x="35783" y="18466"/>
                      <a:pt x="35783" y="17189"/>
                    </a:cubicBezTo>
                    <a:cubicBezTo>
                      <a:pt x="36423" y="15274"/>
                      <a:pt x="37062" y="12720"/>
                      <a:pt x="38340" y="12720"/>
                    </a:cubicBezTo>
                    <a:cubicBezTo>
                      <a:pt x="39617" y="12720"/>
                      <a:pt x="41535" y="13997"/>
                      <a:pt x="42812" y="15274"/>
                    </a:cubicBezTo>
                    <a:cubicBezTo>
                      <a:pt x="44091" y="15912"/>
                      <a:pt x="45368" y="17189"/>
                      <a:pt x="46007" y="17189"/>
                    </a:cubicBezTo>
                    <a:lnTo>
                      <a:pt x="48563" y="18466"/>
                    </a:lnTo>
                    <a:lnTo>
                      <a:pt x="51119" y="17189"/>
                    </a:lnTo>
                    <a:cubicBezTo>
                      <a:pt x="51758" y="16551"/>
                      <a:pt x="53675" y="15912"/>
                      <a:pt x="54953" y="15274"/>
                    </a:cubicBezTo>
                    <a:cubicBezTo>
                      <a:pt x="56231" y="13997"/>
                      <a:pt x="58787" y="12720"/>
                      <a:pt x="59426" y="13359"/>
                    </a:cubicBezTo>
                    <a:cubicBezTo>
                      <a:pt x="60704" y="13997"/>
                      <a:pt x="61343" y="16551"/>
                      <a:pt x="61982" y="17827"/>
                    </a:cubicBezTo>
                    <a:cubicBezTo>
                      <a:pt x="62621" y="19104"/>
                      <a:pt x="63260" y="21019"/>
                      <a:pt x="63260" y="21658"/>
                    </a:cubicBezTo>
                    <a:lnTo>
                      <a:pt x="64538" y="24211"/>
                    </a:lnTo>
                    <a:lnTo>
                      <a:pt x="67733" y="24850"/>
                    </a:lnTo>
                    <a:cubicBezTo>
                      <a:pt x="68372" y="24850"/>
                      <a:pt x="70289" y="24850"/>
                      <a:pt x="71567" y="25488"/>
                    </a:cubicBezTo>
                    <a:cubicBezTo>
                      <a:pt x="73484" y="25488"/>
                      <a:pt x="76040" y="25488"/>
                      <a:pt x="76679" y="26765"/>
                    </a:cubicBezTo>
                    <a:cubicBezTo>
                      <a:pt x="77318" y="27403"/>
                      <a:pt x="76679" y="29957"/>
                      <a:pt x="76040" y="31872"/>
                    </a:cubicBezTo>
                    <a:cubicBezTo>
                      <a:pt x="75401" y="33787"/>
                      <a:pt x="75401" y="35064"/>
                      <a:pt x="74762" y="36341"/>
                    </a:cubicBezTo>
                    <a:lnTo>
                      <a:pt x="74762" y="38895"/>
                    </a:lnTo>
                    <a:lnTo>
                      <a:pt x="76679" y="40810"/>
                    </a:lnTo>
                    <a:cubicBezTo>
                      <a:pt x="77318" y="42086"/>
                      <a:pt x="78596" y="42725"/>
                      <a:pt x="79874" y="44002"/>
                    </a:cubicBezTo>
                    <a:lnTo>
                      <a:pt x="83069" y="38895"/>
                    </a:lnTo>
                    <a:lnTo>
                      <a:pt x="84347" y="36979"/>
                    </a:lnTo>
                    <a:lnTo>
                      <a:pt x="84347" y="36979"/>
                    </a:lnTo>
                    <a:lnTo>
                      <a:pt x="83069" y="38895"/>
                    </a:lnTo>
                    <a:close/>
                  </a:path>
                </a:pathLst>
              </a:custGeom>
              <a:grpFill/>
              <a:ln w="6390" cap="flat">
                <a:noFill/>
                <a:prstDash val="solid"/>
                <a:miter/>
              </a:ln>
            </p:spPr>
            <p:txBody>
              <a:bodyPr rtlCol="0" anchor="ctr"/>
              <a:lstStyle/>
              <a:p>
                <a:endParaRPr lang="en-US"/>
              </a:p>
            </p:txBody>
          </p:sp>
          <p:sp>
            <p:nvSpPr>
              <p:cNvPr id="132" name="Graphic 4">
                <a:extLst>
                  <a:ext uri="{FF2B5EF4-FFF2-40B4-BE49-F238E27FC236}">
                    <a16:creationId xmlns:a16="http://schemas.microsoft.com/office/drawing/2014/main" id="{8B40E4B0-5BE6-8A4E-BDCB-7E4A82361770}"/>
                  </a:ext>
                </a:extLst>
              </p:cNvPr>
              <p:cNvSpPr/>
              <p:nvPr/>
            </p:nvSpPr>
            <p:spPr>
              <a:xfrm>
                <a:off x="2726110" y="2497101"/>
                <a:ext cx="44402" cy="45163"/>
              </a:xfrm>
              <a:custGeom>
                <a:avLst/>
                <a:gdLst>
                  <a:gd name="connsiteX0" fmla="*/ 33064 w 44402"/>
                  <a:gd name="connsiteY0" fmla="*/ 2390 h 45163"/>
                  <a:gd name="connsiteX1" fmla="*/ 15812 w 44402"/>
                  <a:gd name="connsiteY1" fmla="*/ 1114 h 45163"/>
                  <a:gd name="connsiteX2" fmla="*/ 2393 w 44402"/>
                  <a:gd name="connsiteY2" fmla="*/ 11966 h 45163"/>
                  <a:gd name="connsiteX3" fmla="*/ 1115 w 44402"/>
                  <a:gd name="connsiteY3" fmla="*/ 29203 h 45163"/>
                  <a:gd name="connsiteX4" fmla="*/ 11978 w 44402"/>
                  <a:gd name="connsiteY4" fmla="*/ 42610 h 45163"/>
                  <a:gd name="connsiteX5" fmla="*/ 22201 w 44402"/>
                  <a:gd name="connsiteY5" fmla="*/ 45163 h 45163"/>
                  <a:gd name="connsiteX6" fmla="*/ 28591 w 44402"/>
                  <a:gd name="connsiteY6" fmla="*/ 43886 h 45163"/>
                  <a:gd name="connsiteX7" fmla="*/ 42010 w 44402"/>
                  <a:gd name="connsiteY7" fmla="*/ 33034 h 45163"/>
                  <a:gd name="connsiteX8" fmla="*/ 43288 w 44402"/>
                  <a:gd name="connsiteY8" fmla="*/ 15797 h 45163"/>
                  <a:gd name="connsiteX9" fmla="*/ 33064 w 44402"/>
                  <a:gd name="connsiteY9" fmla="*/ 2390 h 45163"/>
                  <a:gd name="connsiteX10" fmla="*/ 31147 w 44402"/>
                  <a:gd name="connsiteY10" fmla="*/ 26650 h 45163"/>
                  <a:gd name="connsiteX11" fmla="*/ 25396 w 44402"/>
                  <a:gd name="connsiteY11" fmla="*/ 31118 h 45163"/>
                  <a:gd name="connsiteX12" fmla="*/ 18367 w 44402"/>
                  <a:gd name="connsiteY12" fmla="*/ 30480 h 45163"/>
                  <a:gd name="connsiteX13" fmla="*/ 13894 w 44402"/>
                  <a:gd name="connsiteY13" fmla="*/ 24734 h 45163"/>
                  <a:gd name="connsiteX14" fmla="*/ 14533 w 44402"/>
                  <a:gd name="connsiteY14" fmla="*/ 17712 h 45163"/>
                  <a:gd name="connsiteX15" fmla="*/ 20284 w 44402"/>
                  <a:gd name="connsiteY15" fmla="*/ 13243 h 45163"/>
                  <a:gd name="connsiteX16" fmla="*/ 22840 w 44402"/>
                  <a:gd name="connsiteY16" fmla="*/ 12605 h 45163"/>
                  <a:gd name="connsiteX17" fmla="*/ 27313 w 44402"/>
                  <a:gd name="connsiteY17" fmla="*/ 13882 h 45163"/>
                  <a:gd name="connsiteX18" fmla="*/ 31786 w 44402"/>
                  <a:gd name="connsiteY18" fmla="*/ 19627 h 45163"/>
                  <a:gd name="connsiteX19" fmla="*/ 31147 w 44402"/>
                  <a:gd name="connsiteY19" fmla="*/ 26650 h 4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402" h="45163">
                    <a:moveTo>
                      <a:pt x="33064" y="2390"/>
                    </a:moveTo>
                    <a:cubicBezTo>
                      <a:pt x="27952" y="-163"/>
                      <a:pt x="21562" y="-802"/>
                      <a:pt x="15812" y="1114"/>
                    </a:cubicBezTo>
                    <a:cubicBezTo>
                      <a:pt x="10061" y="3029"/>
                      <a:pt x="5588" y="6859"/>
                      <a:pt x="2393" y="11966"/>
                    </a:cubicBezTo>
                    <a:cubicBezTo>
                      <a:pt x="-163" y="17074"/>
                      <a:pt x="-802" y="23458"/>
                      <a:pt x="1115" y="29203"/>
                    </a:cubicBezTo>
                    <a:cubicBezTo>
                      <a:pt x="3032" y="34949"/>
                      <a:pt x="6866" y="39418"/>
                      <a:pt x="11978" y="42610"/>
                    </a:cubicBezTo>
                    <a:cubicBezTo>
                      <a:pt x="15172" y="44525"/>
                      <a:pt x="19006" y="45163"/>
                      <a:pt x="22201" y="45163"/>
                    </a:cubicBezTo>
                    <a:cubicBezTo>
                      <a:pt x="24757" y="45163"/>
                      <a:pt x="26674" y="44525"/>
                      <a:pt x="28591" y="43886"/>
                    </a:cubicBezTo>
                    <a:cubicBezTo>
                      <a:pt x="34342" y="41971"/>
                      <a:pt x="38815" y="38141"/>
                      <a:pt x="42010" y="33034"/>
                    </a:cubicBezTo>
                    <a:cubicBezTo>
                      <a:pt x="44566" y="27926"/>
                      <a:pt x="45205" y="21542"/>
                      <a:pt x="43288" y="15797"/>
                    </a:cubicBezTo>
                    <a:cubicBezTo>
                      <a:pt x="42010" y="10051"/>
                      <a:pt x="38176" y="4944"/>
                      <a:pt x="33064" y="2390"/>
                    </a:cubicBezTo>
                    <a:close/>
                    <a:moveTo>
                      <a:pt x="31147" y="26650"/>
                    </a:moveTo>
                    <a:cubicBezTo>
                      <a:pt x="29869" y="29203"/>
                      <a:pt x="27952" y="30480"/>
                      <a:pt x="25396" y="31118"/>
                    </a:cubicBezTo>
                    <a:cubicBezTo>
                      <a:pt x="22840" y="31757"/>
                      <a:pt x="20284" y="31757"/>
                      <a:pt x="18367" y="30480"/>
                    </a:cubicBezTo>
                    <a:cubicBezTo>
                      <a:pt x="15812" y="29203"/>
                      <a:pt x="14533" y="27288"/>
                      <a:pt x="13894" y="24734"/>
                    </a:cubicBezTo>
                    <a:cubicBezTo>
                      <a:pt x="13256" y="22181"/>
                      <a:pt x="13256" y="19627"/>
                      <a:pt x="14533" y="17712"/>
                    </a:cubicBezTo>
                    <a:cubicBezTo>
                      <a:pt x="15812" y="15158"/>
                      <a:pt x="17728" y="13882"/>
                      <a:pt x="20284" y="13243"/>
                    </a:cubicBezTo>
                    <a:cubicBezTo>
                      <a:pt x="20923" y="13243"/>
                      <a:pt x="22201" y="12605"/>
                      <a:pt x="22840" y="12605"/>
                    </a:cubicBezTo>
                    <a:cubicBezTo>
                      <a:pt x="24118" y="12605"/>
                      <a:pt x="26035" y="13243"/>
                      <a:pt x="27313" y="13882"/>
                    </a:cubicBezTo>
                    <a:cubicBezTo>
                      <a:pt x="29869" y="15158"/>
                      <a:pt x="31147" y="17074"/>
                      <a:pt x="31786" y="19627"/>
                    </a:cubicBezTo>
                    <a:cubicBezTo>
                      <a:pt x="32425" y="22181"/>
                      <a:pt x="31786" y="24096"/>
                      <a:pt x="31147" y="26650"/>
                    </a:cubicBezTo>
                    <a:close/>
                  </a:path>
                </a:pathLst>
              </a:custGeom>
              <a:grpFill/>
              <a:ln w="6390" cap="flat">
                <a:noFill/>
                <a:prstDash val="solid"/>
                <a:miter/>
              </a:ln>
            </p:spPr>
            <p:txBody>
              <a:bodyPr rtlCol="0" anchor="ctr"/>
              <a:lstStyle/>
              <a:p>
                <a:endParaRPr lang="en-US"/>
              </a:p>
            </p:txBody>
          </p:sp>
        </p:grpSp>
        <p:sp>
          <p:nvSpPr>
            <p:cNvPr id="143" name="TextBox 142">
              <a:extLst>
                <a:ext uri="{FF2B5EF4-FFF2-40B4-BE49-F238E27FC236}">
                  <a16:creationId xmlns:a16="http://schemas.microsoft.com/office/drawing/2014/main" id="{FAC52C68-F440-724B-B930-56B6BD2FCCF1}"/>
                </a:ext>
              </a:extLst>
            </p:cNvPr>
            <p:cNvSpPr txBox="1"/>
            <p:nvPr/>
          </p:nvSpPr>
          <p:spPr>
            <a:xfrm>
              <a:off x="1948968" y="3748915"/>
              <a:ext cx="5140882" cy="246221"/>
            </a:xfrm>
            <a:prstGeom prst="rect">
              <a:avLst/>
            </a:prstGeom>
            <a:noFill/>
          </p:spPr>
          <p:txBody>
            <a:bodyPr wrap="square" rtlCol="0">
              <a:spAutoFit/>
            </a:bodyPr>
            <a:lstStyle/>
            <a:p>
              <a:pPr lvl="0" fontAlgn="auto">
                <a:spcBef>
                  <a:spcPts val="0"/>
                </a:spcBef>
                <a:spcAft>
                  <a:spcPts val="0"/>
                </a:spcAft>
                <a:defRPr/>
              </a:pPr>
              <a:r>
                <a:rPr lang="en-US" sz="1000" b="1" dirty="0"/>
                <a:t>Action: production and expansion of “data reliability” metrics</a:t>
              </a:r>
              <a:endParaRPr kumimoji="0" lang="en-US" sz="900" b="1" i="0" u="none" strike="noStrike" kern="0" cap="none" spc="0" normalizeH="0" baseline="0" noProof="0" dirty="0">
                <a:ln>
                  <a:noFill/>
                </a:ln>
                <a:solidFill>
                  <a:schemeClr val="accent5"/>
                </a:solidFill>
                <a:effectLst/>
                <a:uLnTx/>
                <a:uFillTx/>
                <a:ea typeface="+mn-ea"/>
                <a:cs typeface="+mn-cs"/>
              </a:endParaRPr>
            </a:p>
          </p:txBody>
        </p:sp>
      </p:grpSp>
      <p:grpSp>
        <p:nvGrpSpPr>
          <p:cNvPr id="5" name="Group 4">
            <a:extLst>
              <a:ext uri="{FF2B5EF4-FFF2-40B4-BE49-F238E27FC236}">
                <a16:creationId xmlns:a16="http://schemas.microsoft.com/office/drawing/2014/main" id="{ADB5048B-6366-8320-A17B-9F801CE1CCB5}"/>
              </a:ext>
            </a:extLst>
          </p:cNvPr>
          <p:cNvGrpSpPr/>
          <p:nvPr/>
        </p:nvGrpSpPr>
        <p:grpSpPr>
          <a:xfrm>
            <a:off x="482879" y="3632080"/>
            <a:ext cx="6454549" cy="1224640"/>
            <a:chOff x="482876" y="4013080"/>
            <a:chExt cx="6454549" cy="1224640"/>
          </a:xfrm>
        </p:grpSpPr>
        <p:sp>
          <p:nvSpPr>
            <p:cNvPr id="101" name="Freeform 7">
              <a:extLst>
                <a:ext uri="{FF2B5EF4-FFF2-40B4-BE49-F238E27FC236}">
                  <a16:creationId xmlns:a16="http://schemas.microsoft.com/office/drawing/2014/main" id="{82203251-5897-B847-B856-EE2F8153D103}"/>
                </a:ext>
              </a:extLst>
            </p:cNvPr>
            <p:cNvSpPr>
              <a:spLocks/>
            </p:cNvSpPr>
            <p:nvPr/>
          </p:nvSpPr>
          <p:spPr bwMode="auto">
            <a:xfrm rot="5400000">
              <a:off x="524016" y="3971940"/>
              <a:ext cx="1224640" cy="1306920"/>
            </a:xfrm>
            <a:custGeom>
              <a:avLst/>
              <a:gdLst>
                <a:gd name="T0" fmla="*/ 590 w 1181"/>
                <a:gd name="T1" fmla="*/ 1180 h 1180"/>
                <a:gd name="T2" fmla="*/ 0 w 1181"/>
                <a:gd name="T3" fmla="*/ 590 h 1180"/>
                <a:gd name="T4" fmla="*/ 590 w 1181"/>
                <a:gd name="T5" fmla="*/ 0 h 1180"/>
                <a:gd name="T6" fmla="*/ 1181 w 1181"/>
                <a:gd name="T7" fmla="*/ 590 h 1180"/>
                <a:gd name="T8" fmla="*/ 590 w 1181"/>
                <a:gd name="T9" fmla="*/ 1180 h 1180"/>
              </a:gdLst>
              <a:ahLst/>
              <a:cxnLst>
                <a:cxn ang="0">
                  <a:pos x="T0" y="T1"/>
                </a:cxn>
                <a:cxn ang="0">
                  <a:pos x="T2" y="T3"/>
                </a:cxn>
                <a:cxn ang="0">
                  <a:pos x="T4" y="T5"/>
                </a:cxn>
                <a:cxn ang="0">
                  <a:pos x="T6" y="T7"/>
                </a:cxn>
                <a:cxn ang="0">
                  <a:pos x="T8" y="T9"/>
                </a:cxn>
              </a:cxnLst>
              <a:rect l="0" t="0" r="r" b="b"/>
              <a:pathLst>
                <a:path w="1181" h="1180">
                  <a:moveTo>
                    <a:pt x="590" y="1180"/>
                  </a:moveTo>
                  <a:lnTo>
                    <a:pt x="0" y="590"/>
                  </a:lnTo>
                  <a:lnTo>
                    <a:pt x="590" y="0"/>
                  </a:lnTo>
                  <a:lnTo>
                    <a:pt x="1181" y="590"/>
                  </a:lnTo>
                  <a:lnTo>
                    <a:pt x="590" y="1180"/>
                  </a:lnTo>
                  <a:close/>
                </a:path>
              </a:pathLst>
            </a:custGeom>
            <a:solidFill>
              <a:schemeClr val="accent4">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5" name="TextBox 104">
              <a:extLst>
                <a:ext uri="{FF2B5EF4-FFF2-40B4-BE49-F238E27FC236}">
                  <a16:creationId xmlns:a16="http://schemas.microsoft.com/office/drawing/2014/main" id="{8BE7927B-948D-F040-A33D-21C6A694E271}"/>
                </a:ext>
              </a:extLst>
            </p:cNvPr>
            <p:cNvSpPr txBox="1"/>
            <p:nvPr/>
          </p:nvSpPr>
          <p:spPr>
            <a:xfrm>
              <a:off x="1948968" y="4144872"/>
              <a:ext cx="4066692" cy="35739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dirty="0">
                  <a:solidFill>
                    <a:schemeClr val="accent4"/>
                  </a:solidFill>
                  <a:latin typeface="Arial Black" panose="020B0604020202020204" pitchFamily="34" charset="0"/>
                  <a:ea typeface="+mn-ea"/>
                  <a:cs typeface="Arial Black" panose="020B0604020202020204" pitchFamily="34" charset="0"/>
                </a:rPr>
                <a:t>Enhanced Analytic Data Storage</a:t>
              </a:r>
              <a:endParaRPr kumimoji="0" lang="en-US" sz="1400" b="1" u="none" strike="noStrike" kern="0" cap="none" spc="0" normalizeH="0" baseline="0" noProof="0" dirty="0">
                <a:ln>
                  <a:noFill/>
                </a:ln>
                <a:solidFill>
                  <a:schemeClr val="accent4"/>
                </a:solidFill>
                <a:effectLst/>
                <a:uLnTx/>
                <a:uFillTx/>
                <a:latin typeface="Arial Black" panose="020B0604020202020204" pitchFamily="34" charset="0"/>
                <a:ea typeface="+mn-ea"/>
                <a:cs typeface="Arial Black" panose="020B0604020202020204" pitchFamily="34" charset="0"/>
              </a:endParaRPr>
            </a:p>
          </p:txBody>
        </p:sp>
        <p:sp>
          <p:nvSpPr>
            <p:cNvPr id="109" name="TextBox 108">
              <a:extLst>
                <a:ext uri="{FF2B5EF4-FFF2-40B4-BE49-F238E27FC236}">
                  <a16:creationId xmlns:a16="http://schemas.microsoft.com/office/drawing/2014/main" id="{3B767205-F0C6-524C-9CE5-DF1F5EFE1386}"/>
                </a:ext>
              </a:extLst>
            </p:cNvPr>
            <p:cNvSpPr txBox="1"/>
            <p:nvPr/>
          </p:nvSpPr>
          <p:spPr>
            <a:xfrm>
              <a:off x="1948968" y="4425626"/>
              <a:ext cx="4988457" cy="369332"/>
            </a:xfrm>
            <a:prstGeom prst="rect">
              <a:avLst/>
            </a:prstGeom>
            <a:noFill/>
          </p:spPr>
          <p:txBody>
            <a:bodyPr wrap="square" rtlCol="0">
              <a:spAutoFit/>
            </a:bodyPr>
            <a:lstStyle/>
            <a:p>
              <a:pPr lvl="0" fontAlgn="auto">
                <a:spcBef>
                  <a:spcPts val="0"/>
                </a:spcBef>
                <a:spcAft>
                  <a:spcPts val="0"/>
                </a:spcAft>
                <a:defRPr/>
              </a:pPr>
              <a:r>
                <a:rPr lang="en-US" sz="900" kern="0" dirty="0">
                  <a:solidFill>
                    <a:schemeClr val="accent5"/>
                  </a:solidFill>
                  <a:ea typeface="+mn-ea"/>
                </a:rPr>
                <a:t>Providing the community of secondary data users with high quality Real-World Data (RWD) in a central location.</a:t>
              </a:r>
              <a:endParaRPr kumimoji="0" lang="en-US" sz="900" u="none" strike="noStrike" kern="0" cap="none" spc="0" normalizeH="0" baseline="0" noProof="0" dirty="0">
                <a:ln>
                  <a:noFill/>
                </a:ln>
                <a:solidFill>
                  <a:schemeClr val="accent5"/>
                </a:solidFill>
                <a:effectLst/>
                <a:uLnTx/>
                <a:uFillTx/>
                <a:ea typeface="+mn-ea"/>
                <a:cs typeface="+mn-cs"/>
              </a:endParaRPr>
            </a:p>
          </p:txBody>
        </p:sp>
        <p:grpSp>
          <p:nvGrpSpPr>
            <p:cNvPr id="114" name="Group 113">
              <a:extLst>
                <a:ext uri="{FF2B5EF4-FFF2-40B4-BE49-F238E27FC236}">
                  <a16:creationId xmlns:a16="http://schemas.microsoft.com/office/drawing/2014/main" id="{FFB48E42-D3DE-0E41-9126-B7A1169F6788}"/>
                </a:ext>
              </a:extLst>
            </p:cNvPr>
            <p:cNvGrpSpPr/>
            <p:nvPr/>
          </p:nvGrpSpPr>
          <p:grpSpPr>
            <a:xfrm>
              <a:off x="1025143" y="4478026"/>
              <a:ext cx="216362" cy="272276"/>
              <a:chOff x="3566183" y="2627718"/>
              <a:chExt cx="376338" cy="473590"/>
            </a:xfrm>
            <a:noFill/>
          </p:grpSpPr>
          <p:sp>
            <p:nvSpPr>
              <p:cNvPr id="115" name="Freeform 213">
                <a:extLst>
                  <a:ext uri="{FF2B5EF4-FFF2-40B4-BE49-F238E27FC236}">
                    <a16:creationId xmlns:a16="http://schemas.microsoft.com/office/drawing/2014/main" id="{38B688FD-E1C0-6C40-9923-F30A4EEC5C7C}"/>
                  </a:ext>
                </a:extLst>
              </p:cNvPr>
              <p:cNvSpPr>
                <a:spLocks/>
              </p:cNvSpPr>
              <p:nvPr/>
            </p:nvSpPr>
            <p:spPr bwMode="auto">
              <a:xfrm>
                <a:off x="3566183" y="2627718"/>
                <a:ext cx="376338" cy="122459"/>
              </a:xfrm>
              <a:custGeom>
                <a:avLst/>
                <a:gdLst>
                  <a:gd name="T0" fmla="*/ 126 w 251"/>
                  <a:gd name="T1" fmla="*/ 0 h 84"/>
                  <a:gd name="T2" fmla="*/ 126 w 251"/>
                  <a:gd name="T3" fmla="*/ 0 h 84"/>
                  <a:gd name="T4" fmla="*/ 104 w 251"/>
                  <a:gd name="T5" fmla="*/ 0 h 84"/>
                  <a:gd name="T6" fmla="*/ 81 w 251"/>
                  <a:gd name="T7" fmla="*/ 3 h 84"/>
                  <a:gd name="T8" fmla="*/ 59 w 251"/>
                  <a:gd name="T9" fmla="*/ 6 h 84"/>
                  <a:gd name="T10" fmla="*/ 40 w 251"/>
                  <a:gd name="T11" fmla="*/ 11 h 84"/>
                  <a:gd name="T12" fmla="*/ 24 w 251"/>
                  <a:gd name="T13" fmla="*/ 16 h 84"/>
                  <a:gd name="T14" fmla="*/ 11 w 251"/>
                  <a:gd name="T15" fmla="*/ 24 h 84"/>
                  <a:gd name="T16" fmla="*/ 7 w 251"/>
                  <a:gd name="T17" fmla="*/ 28 h 84"/>
                  <a:gd name="T18" fmla="*/ 3 w 251"/>
                  <a:gd name="T19" fmla="*/ 32 h 84"/>
                  <a:gd name="T20" fmla="*/ 1 w 251"/>
                  <a:gd name="T21" fmla="*/ 36 h 84"/>
                  <a:gd name="T22" fmla="*/ 0 w 251"/>
                  <a:gd name="T23" fmla="*/ 42 h 84"/>
                  <a:gd name="T24" fmla="*/ 0 w 251"/>
                  <a:gd name="T25" fmla="*/ 42 h 84"/>
                  <a:gd name="T26" fmla="*/ 1 w 251"/>
                  <a:gd name="T27" fmla="*/ 47 h 84"/>
                  <a:gd name="T28" fmla="*/ 3 w 251"/>
                  <a:gd name="T29" fmla="*/ 51 h 84"/>
                  <a:gd name="T30" fmla="*/ 7 w 251"/>
                  <a:gd name="T31" fmla="*/ 55 h 84"/>
                  <a:gd name="T32" fmla="*/ 11 w 251"/>
                  <a:gd name="T33" fmla="*/ 59 h 84"/>
                  <a:gd name="T34" fmla="*/ 24 w 251"/>
                  <a:gd name="T35" fmla="*/ 67 h 84"/>
                  <a:gd name="T36" fmla="*/ 40 w 251"/>
                  <a:gd name="T37" fmla="*/ 73 h 84"/>
                  <a:gd name="T38" fmla="*/ 59 w 251"/>
                  <a:gd name="T39" fmla="*/ 78 h 84"/>
                  <a:gd name="T40" fmla="*/ 81 w 251"/>
                  <a:gd name="T41" fmla="*/ 81 h 84"/>
                  <a:gd name="T42" fmla="*/ 104 w 251"/>
                  <a:gd name="T43" fmla="*/ 84 h 84"/>
                  <a:gd name="T44" fmla="*/ 126 w 251"/>
                  <a:gd name="T45" fmla="*/ 84 h 84"/>
                  <a:gd name="T46" fmla="*/ 126 w 251"/>
                  <a:gd name="T47" fmla="*/ 84 h 84"/>
                  <a:gd name="T48" fmla="*/ 149 w 251"/>
                  <a:gd name="T49" fmla="*/ 84 h 84"/>
                  <a:gd name="T50" fmla="*/ 171 w 251"/>
                  <a:gd name="T51" fmla="*/ 81 h 84"/>
                  <a:gd name="T52" fmla="*/ 192 w 251"/>
                  <a:gd name="T53" fmla="*/ 78 h 84"/>
                  <a:gd name="T54" fmla="*/ 211 w 251"/>
                  <a:gd name="T55" fmla="*/ 73 h 84"/>
                  <a:gd name="T56" fmla="*/ 228 w 251"/>
                  <a:gd name="T57" fmla="*/ 67 h 84"/>
                  <a:gd name="T58" fmla="*/ 241 w 251"/>
                  <a:gd name="T59" fmla="*/ 59 h 84"/>
                  <a:gd name="T60" fmla="*/ 245 w 251"/>
                  <a:gd name="T61" fmla="*/ 55 h 84"/>
                  <a:gd name="T62" fmla="*/ 249 w 251"/>
                  <a:gd name="T63" fmla="*/ 51 h 84"/>
                  <a:gd name="T64" fmla="*/ 251 w 251"/>
                  <a:gd name="T65" fmla="*/ 47 h 84"/>
                  <a:gd name="T66" fmla="*/ 251 w 251"/>
                  <a:gd name="T67" fmla="*/ 42 h 84"/>
                  <a:gd name="T68" fmla="*/ 251 w 251"/>
                  <a:gd name="T69" fmla="*/ 42 h 84"/>
                  <a:gd name="T70" fmla="*/ 251 w 251"/>
                  <a:gd name="T71" fmla="*/ 36 h 84"/>
                  <a:gd name="T72" fmla="*/ 249 w 251"/>
                  <a:gd name="T73" fmla="*/ 32 h 84"/>
                  <a:gd name="T74" fmla="*/ 245 w 251"/>
                  <a:gd name="T75" fmla="*/ 28 h 84"/>
                  <a:gd name="T76" fmla="*/ 241 w 251"/>
                  <a:gd name="T77" fmla="*/ 24 h 84"/>
                  <a:gd name="T78" fmla="*/ 228 w 251"/>
                  <a:gd name="T79" fmla="*/ 16 h 84"/>
                  <a:gd name="T80" fmla="*/ 211 w 251"/>
                  <a:gd name="T81" fmla="*/ 11 h 84"/>
                  <a:gd name="T82" fmla="*/ 192 w 251"/>
                  <a:gd name="T83" fmla="*/ 6 h 84"/>
                  <a:gd name="T84" fmla="*/ 171 w 251"/>
                  <a:gd name="T85" fmla="*/ 3 h 84"/>
                  <a:gd name="T86" fmla="*/ 149 w 251"/>
                  <a:gd name="T87" fmla="*/ 0 h 84"/>
                  <a:gd name="T88" fmla="*/ 126 w 251"/>
                  <a:gd name="T89" fmla="*/ 0 h 84"/>
                  <a:gd name="T90" fmla="*/ 126 w 251"/>
                  <a:gd name="T9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84">
                    <a:moveTo>
                      <a:pt x="126" y="0"/>
                    </a:moveTo>
                    <a:lnTo>
                      <a:pt x="126" y="0"/>
                    </a:lnTo>
                    <a:lnTo>
                      <a:pt x="104" y="0"/>
                    </a:lnTo>
                    <a:lnTo>
                      <a:pt x="81" y="3"/>
                    </a:lnTo>
                    <a:lnTo>
                      <a:pt x="59" y="6"/>
                    </a:lnTo>
                    <a:lnTo>
                      <a:pt x="40" y="11"/>
                    </a:lnTo>
                    <a:lnTo>
                      <a:pt x="24" y="16"/>
                    </a:lnTo>
                    <a:lnTo>
                      <a:pt x="11" y="24"/>
                    </a:lnTo>
                    <a:lnTo>
                      <a:pt x="7" y="28"/>
                    </a:lnTo>
                    <a:lnTo>
                      <a:pt x="3" y="32"/>
                    </a:lnTo>
                    <a:lnTo>
                      <a:pt x="1" y="36"/>
                    </a:lnTo>
                    <a:lnTo>
                      <a:pt x="0" y="42"/>
                    </a:lnTo>
                    <a:lnTo>
                      <a:pt x="0" y="42"/>
                    </a:lnTo>
                    <a:lnTo>
                      <a:pt x="1" y="47"/>
                    </a:lnTo>
                    <a:lnTo>
                      <a:pt x="3" y="51"/>
                    </a:lnTo>
                    <a:lnTo>
                      <a:pt x="7" y="55"/>
                    </a:lnTo>
                    <a:lnTo>
                      <a:pt x="11" y="59"/>
                    </a:lnTo>
                    <a:lnTo>
                      <a:pt x="24" y="67"/>
                    </a:lnTo>
                    <a:lnTo>
                      <a:pt x="40" y="73"/>
                    </a:lnTo>
                    <a:lnTo>
                      <a:pt x="59" y="78"/>
                    </a:lnTo>
                    <a:lnTo>
                      <a:pt x="81" y="81"/>
                    </a:lnTo>
                    <a:lnTo>
                      <a:pt x="104" y="84"/>
                    </a:lnTo>
                    <a:lnTo>
                      <a:pt x="126" y="84"/>
                    </a:lnTo>
                    <a:lnTo>
                      <a:pt x="126" y="84"/>
                    </a:lnTo>
                    <a:lnTo>
                      <a:pt x="149" y="84"/>
                    </a:lnTo>
                    <a:lnTo>
                      <a:pt x="171" y="81"/>
                    </a:lnTo>
                    <a:lnTo>
                      <a:pt x="192" y="78"/>
                    </a:lnTo>
                    <a:lnTo>
                      <a:pt x="211" y="73"/>
                    </a:lnTo>
                    <a:lnTo>
                      <a:pt x="228" y="67"/>
                    </a:lnTo>
                    <a:lnTo>
                      <a:pt x="241" y="59"/>
                    </a:lnTo>
                    <a:lnTo>
                      <a:pt x="245" y="55"/>
                    </a:lnTo>
                    <a:lnTo>
                      <a:pt x="249" y="51"/>
                    </a:lnTo>
                    <a:lnTo>
                      <a:pt x="251" y="47"/>
                    </a:lnTo>
                    <a:lnTo>
                      <a:pt x="251" y="42"/>
                    </a:lnTo>
                    <a:lnTo>
                      <a:pt x="251" y="42"/>
                    </a:lnTo>
                    <a:lnTo>
                      <a:pt x="251" y="36"/>
                    </a:lnTo>
                    <a:lnTo>
                      <a:pt x="249" y="32"/>
                    </a:lnTo>
                    <a:lnTo>
                      <a:pt x="245" y="28"/>
                    </a:lnTo>
                    <a:lnTo>
                      <a:pt x="241" y="24"/>
                    </a:lnTo>
                    <a:lnTo>
                      <a:pt x="228" y="16"/>
                    </a:lnTo>
                    <a:lnTo>
                      <a:pt x="211" y="11"/>
                    </a:lnTo>
                    <a:lnTo>
                      <a:pt x="192" y="6"/>
                    </a:lnTo>
                    <a:lnTo>
                      <a:pt x="171" y="3"/>
                    </a:lnTo>
                    <a:lnTo>
                      <a:pt x="149" y="0"/>
                    </a:lnTo>
                    <a:lnTo>
                      <a:pt x="126" y="0"/>
                    </a:lnTo>
                    <a:lnTo>
                      <a:pt x="126" y="0"/>
                    </a:lnTo>
                    <a:close/>
                  </a:path>
                </a:pathLst>
              </a:custGeom>
              <a:grp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16" name="Freeform 214">
                <a:extLst>
                  <a:ext uri="{FF2B5EF4-FFF2-40B4-BE49-F238E27FC236}">
                    <a16:creationId xmlns:a16="http://schemas.microsoft.com/office/drawing/2014/main" id="{A7CDB3D8-A58E-5443-B9B0-0D107A6B4CCE}"/>
                  </a:ext>
                </a:extLst>
              </p:cNvPr>
              <p:cNvSpPr>
                <a:spLocks/>
              </p:cNvSpPr>
              <p:nvPr/>
            </p:nvSpPr>
            <p:spPr bwMode="auto">
              <a:xfrm>
                <a:off x="3566183" y="2760124"/>
                <a:ext cx="376338" cy="185183"/>
              </a:xfrm>
              <a:custGeom>
                <a:avLst/>
                <a:gdLst>
                  <a:gd name="T0" fmla="*/ 215 w 251"/>
                  <a:gd name="T1" fmla="*/ 20 h 123"/>
                  <a:gd name="T2" fmla="*/ 215 w 251"/>
                  <a:gd name="T3" fmla="*/ 20 h 123"/>
                  <a:gd name="T4" fmla="*/ 195 w 251"/>
                  <a:gd name="T5" fmla="*/ 24 h 123"/>
                  <a:gd name="T6" fmla="*/ 173 w 251"/>
                  <a:gd name="T7" fmla="*/ 28 h 123"/>
                  <a:gd name="T8" fmla="*/ 151 w 251"/>
                  <a:gd name="T9" fmla="*/ 29 h 123"/>
                  <a:gd name="T10" fmla="*/ 126 w 251"/>
                  <a:gd name="T11" fmla="*/ 31 h 123"/>
                  <a:gd name="T12" fmla="*/ 126 w 251"/>
                  <a:gd name="T13" fmla="*/ 31 h 123"/>
                  <a:gd name="T14" fmla="*/ 102 w 251"/>
                  <a:gd name="T15" fmla="*/ 29 h 123"/>
                  <a:gd name="T16" fmla="*/ 78 w 251"/>
                  <a:gd name="T17" fmla="*/ 28 h 123"/>
                  <a:gd name="T18" fmla="*/ 57 w 251"/>
                  <a:gd name="T19" fmla="*/ 24 h 123"/>
                  <a:gd name="T20" fmla="*/ 38 w 251"/>
                  <a:gd name="T21" fmla="*/ 20 h 123"/>
                  <a:gd name="T22" fmla="*/ 38 w 251"/>
                  <a:gd name="T23" fmla="*/ 20 h 123"/>
                  <a:gd name="T24" fmla="*/ 24 w 251"/>
                  <a:gd name="T25" fmla="*/ 15 h 123"/>
                  <a:gd name="T26" fmla="*/ 15 w 251"/>
                  <a:gd name="T27" fmla="*/ 11 h 123"/>
                  <a:gd name="T28" fmla="*/ 7 w 251"/>
                  <a:gd name="T29" fmla="*/ 5 h 123"/>
                  <a:gd name="T30" fmla="*/ 0 w 251"/>
                  <a:gd name="T31" fmla="*/ 0 h 123"/>
                  <a:gd name="T32" fmla="*/ 0 w 251"/>
                  <a:gd name="T33" fmla="*/ 82 h 123"/>
                  <a:gd name="T34" fmla="*/ 0 w 251"/>
                  <a:gd name="T35" fmla="*/ 82 h 123"/>
                  <a:gd name="T36" fmla="*/ 1 w 251"/>
                  <a:gd name="T37" fmla="*/ 87 h 123"/>
                  <a:gd name="T38" fmla="*/ 3 w 251"/>
                  <a:gd name="T39" fmla="*/ 91 h 123"/>
                  <a:gd name="T40" fmla="*/ 7 w 251"/>
                  <a:gd name="T41" fmla="*/ 96 h 123"/>
                  <a:gd name="T42" fmla="*/ 11 w 251"/>
                  <a:gd name="T43" fmla="*/ 101 h 123"/>
                  <a:gd name="T44" fmla="*/ 24 w 251"/>
                  <a:gd name="T45" fmla="*/ 107 h 123"/>
                  <a:gd name="T46" fmla="*/ 40 w 251"/>
                  <a:gd name="T47" fmla="*/ 113 h 123"/>
                  <a:gd name="T48" fmla="*/ 59 w 251"/>
                  <a:gd name="T49" fmla="*/ 118 h 123"/>
                  <a:gd name="T50" fmla="*/ 81 w 251"/>
                  <a:gd name="T51" fmla="*/ 121 h 123"/>
                  <a:gd name="T52" fmla="*/ 104 w 251"/>
                  <a:gd name="T53" fmla="*/ 123 h 123"/>
                  <a:gd name="T54" fmla="*/ 126 w 251"/>
                  <a:gd name="T55" fmla="*/ 123 h 123"/>
                  <a:gd name="T56" fmla="*/ 126 w 251"/>
                  <a:gd name="T57" fmla="*/ 123 h 123"/>
                  <a:gd name="T58" fmla="*/ 149 w 251"/>
                  <a:gd name="T59" fmla="*/ 123 h 123"/>
                  <a:gd name="T60" fmla="*/ 171 w 251"/>
                  <a:gd name="T61" fmla="*/ 121 h 123"/>
                  <a:gd name="T62" fmla="*/ 192 w 251"/>
                  <a:gd name="T63" fmla="*/ 118 h 123"/>
                  <a:gd name="T64" fmla="*/ 211 w 251"/>
                  <a:gd name="T65" fmla="*/ 113 h 123"/>
                  <a:gd name="T66" fmla="*/ 228 w 251"/>
                  <a:gd name="T67" fmla="*/ 107 h 123"/>
                  <a:gd name="T68" fmla="*/ 241 w 251"/>
                  <a:gd name="T69" fmla="*/ 101 h 123"/>
                  <a:gd name="T70" fmla="*/ 245 w 251"/>
                  <a:gd name="T71" fmla="*/ 96 h 123"/>
                  <a:gd name="T72" fmla="*/ 249 w 251"/>
                  <a:gd name="T73" fmla="*/ 91 h 123"/>
                  <a:gd name="T74" fmla="*/ 251 w 251"/>
                  <a:gd name="T75" fmla="*/ 87 h 123"/>
                  <a:gd name="T76" fmla="*/ 251 w 251"/>
                  <a:gd name="T77" fmla="*/ 82 h 123"/>
                  <a:gd name="T78" fmla="*/ 251 w 251"/>
                  <a:gd name="T79" fmla="*/ 0 h 123"/>
                  <a:gd name="T80" fmla="*/ 251 w 251"/>
                  <a:gd name="T81" fmla="*/ 0 h 123"/>
                  <a:gd name="T82" fmla="*/ 246 w 251"/>
                  <a:gd name="T83" fmla="*/ 5 h 123"/>
                  <a:gd name="T84" fmla="*/ 238 w 251"/>
                  <a:gd name="T85" fmla="*/ 11 h 123"/>
                  <a:gd name="T86" fmla="*/ 227 w 251"/>
                  <a:gd name="T87" fmla="*/ 15 h 123"/>
                  <a:gd name="T88" fmla="*/ 215 w 251"/>
                  <a:gd name="T89" fmla="*/ 20 h 123"/>
                  <a:gd name="T90" fmla="*/ 215 w 251"/>
                  <a:gd name="T91"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3">
                    <a:moveTo>
                      <a:pt x="215" y="20"/>
                    </a:moveTo>
                    <a:lnTo>
                      <a:pt x="215" y="20"/>
                    </a:lnTo>
                    <a:lnTo>
                      <a:pt x="195" y="24"/>
                    </a:lnTo>
                    <a:lnTo>
                      <a:pt x="173" y="28"/>
                    </a:lnTo>
                    <a:lnTo>
                      <a:pt x="151" y="29"/>
                    </a:lnTo>
                    <a:lnTo>
                      <a:pt x="126" y="31"/>
                    </a:lnTo>
                    <a:lnTo>
                      <a:pt x="126" y="31"/>
                    </a:lnTo>
                    <a:lnTo>
                      <a:pt x="102" y="29"/>
                    </a:lnTo>
                    <a:lnTo>
                      <a:pt x="78" y="28"/>
                    </a:lnTo>
                    <a:lnTo>
                      <a:pt x="57" y="24"/>
                    </a:lnTo>
                    <a:lnTo>
                      <a:pt x="38" y="20"/>
                    </a:lnTo>
                    <a:lnTo>
                      <a:pt x="38" y="20"/>
                    </a:lnTo>
                    <a:lnTo>
                      <a:pt x="24" y="15"/>
                    </a:lnTo>
                    <a:lnTo>
                      <a:pt x="15" y="11"/>
                    </a:lnTo>
                    <a:lnTo>
                      <a:pt x="7" y="5"/>
                    </a:lnTo>
                    <a:lnTo>
                      <a:pt x="0" y="0"/>
                    </a:lnTo>
                    <a:lnTo>
                      <a:pt x="0" y="82"/>
                    </a:lnTo>
                    <a:lnTo>
                      <a:pt x="0" y="82"/>
                    </a:lnTo>
                    <a:lnTo>
                      <a:pt x="1" y="87"/>
                    </a:lnTo>
                    <a:lnTo>
                      <a:pt x="3" y="91"/>
                    </a:lnTo>
                    <a:lnTo>
                      <a:pt x="7" y="96"/>
                    </a:lnTo>
                    <a:lnTo>
                      <a:pt x="11" y="101"/>
                    </a:lnTo>
                    <a:lnTo>
                      <a:pt x="24" y="107"/>
                    </a:lnTo>
                    <a:lnTo>
                      <a:pt x="40" y="113"/>
                    </a:lnTo>
                    <a:lnTo>
                      <a:pt x="59" y="118"/>
                    </a:lnTo>
                    <a:lnTo>
                      <a:pt x="81" y="121"/>
                    </a:lnTo>
                    <a:lnTo>
                      <a:pt x="104" y="123"/>
                    </a:lnTo>
                    <a:lnTo>
                      <a:pt x="126" y="123"/>
                    </a:lnTo>
                    <a:lnTo>
                      <a:pt x="126" y="123"/>
                    </a:lnTo>
                    <a:lnTo>
                      <a:pt x="149" y="123"/>
                    </a:lnTo>
                    <a:lnTo>
                      <a:pt x="171" y="121"/>
                    </a:lnTo>
                    <a:lnTo>
                      <a:pt x="192" y="118"/>
                    </a:lnTo>
                    <a:lnTo>
                      <a:pt x="211" y="113"/>
                    </a:lnTo>
                    <a:lnTo>
                      <a:pt x="228" y="107"/>
                    </a:lnTo>
                    <a:lnTo>
                      <a:pt x="241" y="101"/>
                    </a:lnTo>
                    <a:lnTo>
                      <a:pt x="245" y="96"/>
                    </a:lnTo>
                    <a:lnTo>
                      <a:pt x="249" y="91"/>
                    </a:lnTo>
                    <a:lnTo>
                      <a:pt x="251" y="87"/>
                    </a:lnTo>
                    <a:lnTo>
                      <a:pt x="251" y="82"/>
                    </a:lnTo>
                    <a:lnTo>
                      <a:pt x="251" y="0"/>
                    </a:lnTo>
                    <a:lnTo>
                      <a:pt x="251" y="0"/>
                    </a:lnTo>
                    <a:lnTo>
                      <a:pt x="246" y="5"/>
                    </a:lnTo>
                    <a:lnTo>
                      <a:pt x="238" y="11"/>
                    </a:lnTo>
                    <a:lnTo>
                      <a:pt x="227" y="15"/>
                    </a:lnTo>
                    <a:lnTo>
                      <a:pt x="215" y="20"/>
                    </a:lnTo>
                    <a:lnTo>
                      <a:pt x="215" y="20"/>
                    </a:lnTo>
                    <a:close/>
                  </a:path>
                </a:pathLst>
              </a:custGeom>
              <a:grp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17" name="Freeform 215">
                <a:extLst>
                  <a:ext uri="{FF2B5EF4-FFF2-40B4-BE49-F238E27FC236}">
                    <a16:creationId xmlns:a16="http://schemas.microsoft.com/office/drawing/2014/main" id="{FD9E941C-9B6E-0A44-A128-7B34DBA2BB59}"/>
                  </a:ext>
                </a:extLst>
              </p:cNvPr>
              <p:cNvSpPr>
                <a:spLocks/>
              </p:cNvSpPr>
              <p:nvPr/>
            </p:nvSpPr>
            <p:spPr bwMode="auto">
              <a:xfrm>
                <a:off x="3566183" y="2913136"/>
                <a:ext cx="376338" cy="188172"/>
              </a:xfrm>
              <a:custGeom>
                <a:avLst/>
                <a:gdLst>
                  <a:gd name="T0" fmla="*/ 215 w 251"/>
                  <a:gd name="T1" fmla="*/ 20 h 125"/>
                  <a:gd name="T2" fmla="*/ 215 w 251"/>
                  <a:gd name="T3" fmla="*/ 20 h 125"/>
                  <a:gd name="T4" fmla="*/ 195 w 251"/>
                  <a:gd name="T5" fmla="*/ 24 h 125"/>
                  <a:gd name="T6" fmla="*/ 173 w 251"/>
                  <a:gd name="T7" fmla="*/ 28 h 125"/>
                  <a:gd name="T8" fmla="*/ 151 w 251"/>
                  <a:gd name="T9" fmla="*/ 31 h 125"/>
                  <a:gd name="T10" fmla="*/ 126 w 251"/>
                  <a:gd name="T11" fmla="*/ 31 h 125"/>
                  <a:gd name="T12" fmla="*/ 126 w 251"/>
                  <a:gd name="T13" fmla="*/ 31 h 125"/>
                  <a:gd name="T14" fmla="*/ 102 w 251"/>
                  <a:gd name="T15" fmla="*/ 31 h 125"/>
                  <a:gd name="T16" fmla="*/ 78 w 251"/>
                  <a:gd name="T17" fmla="*/ 28 h 125"/>
                  <a:gd name="T18" fmla="*/ 57 w 251"/>
                  <a:gd name="T19" fmla="*/ 24 h 125"/>
                  <a:gd name="T20" fmla="*/ 38 w 251"/>
                  <a:gd name="T21" fmla="*/ 20 h 125"/>
                  <a:gd name="T22" fmla="*/ 38 w 251"/>
                  <a:gd name="T23" fmla="*/ 20 h 125"/>
                  <a:gd name="T24" fmla="*/ 24 w 251"/>
                  <a:gd name="T25" fmla="*/ 16 h 125"/>
                  <a:gd name="T26" fmla="*/ 15 w 251"/>
                  <a:gd name="T27" fmla="*/ 10 h 125"/>
                  <a:gd name="T28" fmla="*/ 7 w 251"/>
                  <a:gd name="T29" fmla="*/ 5 h 125"/>
                  <a:gd name="T30" fmla="*/ 0 w 251"/>
                  <a:gd name="T31" fmla="*/ 0 h 125"/>
                  <a:gd name="T32" fmla="*/ 0 w 251"/>
                  <a:gd name="T33" fmla="*/ 82 h 125"/>
                  <a:gd name="T34" fmla="*/ 0 w 251"/>
                  <a:gd name="T35" fmla="*/ 82 h 125"/>
                  <a:gd name="T36" fmla="*/ 1 w 251"/>
                  <a:gd name="T37" fmla="*/ 87 h 125"/>
                  <a:gd name="T38" fmla="*/ 3 w 251"/>
                  <a:gd name="T39" fmla="*/ 92 h 125"/>
                  <a:gd name="T40" fmla="*/ 7 w 251"/>
                  <a:gd name="T41" fmla="*/ 96 h 125"/>
                  <a:gd name="T42" fmla="*/ 11 w 251"/>
                  <a:gd name="T43" fmla="*/ 100 h 125"/>
                  <a:gd name="T44" fmla="*/ 24 w 251"/>
                  <a:gd name="T45" fmla="*/ 107 h 125"/>
                  <a:gd name="T46" fmla="*/ 40 w 251"/>
                  <a:gd name="T47" fmla="*/ 114 h 125"/>
                  <a:gd name="T48" fmla="*/ 59 w 251"/>
                  <a:gd name="T49" fmla="*/ 118 h 125"/>
                  <a:gd name="T50" fmla="*/ 81 w 251"/>
                  <a:gd name="T51" fmla="*/ 122 h 125"/>
                  <a:gd name="T52" fmla="*/ 104 w 251"/>
                  <a:gd name="T53" fmla="*/ 123 h 125"/>
                  <a:gd name="T54" fmla="*/ 126 w 251"/>
                  <a:gd name="T55" fmla="*/ 125 h 125"/>
                  <a:gd name="T56" fmla="*/ 126 w 251"/>
                  <a:gd name="T57" fmla="*/ 125 h 125"/>
                  <a:gd name="T58" fmla="*/ 149 w 251"/>
                  <a:gd name="T59" fmla="*/ 123 h 125"/>
                  <a:gd name="T60" fmla="*/ 171 w 251"/>
                  <a:gd name="T61" fmla="*/ 122 h 125"/>
                  <a:gd name="T62" fmla="*/ 192 w 251"/>
                  <a:gd name="T63" fmla="*/ 118 h 125"/>
                  <a:gd name="T64" fmla="*/ 211 w 251"/>
                  <a:gd name="T65" fmla="*/ 114 h 125"/>
                  <a:gd name="T66" fmla="*/ 228 w 251"/>
                  <a:gd name="T67" fmla="*/ 107 h 125"/>
                  <a:gd name="T68" fmla="*/ 241 w 251"/>
                  <a:gd name="T69" fmla="*/ 100 h 125"/>
                  <a:gd name="T70" fmla="*/ 245 w 251"/>
                  <a:gd name="T71" fmla="*/ 96 h 125"/>
                  <a:gd name="T72" fmla="*/ 249 w 251"/>
                  <a:gd name="T73" fmla="*/ 92 h 125"/>
                  <a:gd name="T74" fmla="*/ 251 w 251"/>
                  <a:gd name="T75" fmla="*/ 87 h 125"/>
                  <a:gd name="T76" fmla="*/ 251 w 251"/>
                  <a:gd name="T77" fmla="*/ 82 h 125"/>
                  <a:gd name="T78" fmla="*/ 251 w 251"/>
                  <a:gd name="T79" fmla="*/ 0 h 125"/>
                  <a:gd name="T80" fmla="*/ 251 w 251"/>
                  <a:gd name="T81" fmla="*/ 0 h 125"/>
                  <a:gd name="T82" fmla="*/ 246 w 251"/>
                  <a:gd name="T83" fmla="*/ 5 h 125"/>
                  <a:gd name="T84" fmla="*/ 238 w 251"/>
                  <a:gd name="T85" fmla="*/ 10 h 125"/>
                  <a:gd name="T86" fmla="*/ 227 w 251"/>
                  <a:gd name="T87" fmla="*/ 16 h 125"/>
                  <a:gd name="T88" fmla="*/ 215 w 251"/>
                  <a:gd name="T89" fmla="*/ 20 h 125"/>
                  <a:gd name="T90" fmla="*/ 215 w 251"/>
                  <a:gd name="T91" fmla="*/ 2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5">
                    <a:moveTo>
                      <a:pt x="215" y="20"/>
                    </a:moveTo>
                    <a:lnTo>
                      <a:pt x="215" y="20"/>
                    </a:lnTo>
                    <a:lnTo>
                      <a:pt x="195" y="24"/>
                    </a:lnTo>
                    <a:lnTo>
                      <a:pt x="173" y="28"/>
                    </a:lnTo>
                    <a:lnTo>
                      <a:pt x="151" y="31"/>
                    </a:lnTo>
                    <a:lnTo>
                      <a:pt x="126" y="31"/>
                    </a:lnTo>
                    <a:lnTo>
                      <a:pt x="126" y="31"/>
                    </a:lnTo>
                    <a:lnTo>
                      <a:pt x="102" y="31"/>
                    </a:lnTo>
                    <a:lnTo>
                      <a:pt x="78" y="28"/>
                    </a:lnTo>
                    <a:lnTo>
                      <a:pt x="57" y="24"/>
                    </a:lnTo>
                    <a:lnTo>
                      <a:pt x="38" y="20"/>
                    </a:lnTo>
                    <a:lnTo>
                      <a:pt x="38" y="20"/>
                    </a:lnTo>
                    <a:lnTo>
                      <a:pt x="24" y="16"/>
                    </a:lnTo>
                    <a:lnTo>
                      <a:pt x="15" y="10"/>
                    </a:lnTo>
                    <a:lnTo>
                      <a:pt x="7" y="5"/>
                    </a:lnTo>
                    <a:lnTo>
                      <a:pt x="0" y="0"/>
                    </a:lnTo>
                    <a:lnTo>
                      <a:pt x="0" y="82"/>
                    </a:lnTo>
                    <a:lnTo>
                      <a:pt x="0" y="82"/>
                    </a:lnTo>
                    <a:lnTo>
                      <a:pt x="1" y="87"/>
                    </a:lnTo>
                    <a:lnTo>
                      <a:pt x="3" y="92"/>
                    </a:lnTo>
                    <a:lnTo>
                      <a:pt x="7" y="96"/>
                    </a:lnTo>
                    <a:lnTo>
                      <a:pt x="11" y="100"/>
                    </a:lnTo>
                    <a:lnTo>
                      <a:pt x="24" y="107"/>
                    </a:lnTo>
                    <a:lnTo>
                      <a:pt x="40" y="114"/>
                    </a:lnTo>
                    <a:lnTo>
                      <a:pt x="59" y="118"/>
                    </a:lnTo>
                    <a:lnTo>
                      <a:pt x="81" y="122"/>
                    </a:lnTo>
                    <a:lnTo>
                      <a:pt x="104" y="123"/>
                    </a:lnTo>
                    <a:lnTo>
                      <a:pt x="126" y="125"/>
                    </a:lnTo>
                    <a:lnTo>
                      <a:pt x="126" y="125"/>
                    </a:lnTo>
                    <a:lnTo>
                      <a:pt x="149" y="123"/>
                    </a:lnTo>
                    <a:lnTo>
                      <a:pt x="171" y="122"/>
                    </a:lnTo>
                    <a:lnTo>
                      <a:pt x="192" y="118"/>
                    </a:lnTo>
                    <a:lnTo>
                      <a:pt x="211" y="114"/>
                    </a:lnTo>
                    <a:lnTo>
                      <a:pt x="228" y="107"/>
                    </a:lnTo>
                    <a:lnTo>
                      <a:pt x="241" y="100"/>
                    </a:lnTo>
                    <a:lnTo>
                      <a:pt x="245" y="96"/>
                    </a:lnTo>
                    <a:lnTo>
                      <a:pt x="249" y="92"/>
                    </a:lnTo>
                    <a:lnTo>
                      <a:pt x="251" y="87"/>
                    </a:lnTo>
                    <a:lnTo>
                      <a:pt x="251" y="82"/>
                    </a:lnTo>
                    <a:lnTo>
                      <a:pt x="251" y="0"/>
                    </a:lnTo>
                    <a:lnTo>
                      <a:pt x="251" y="0"/>
                    </a:lnTo>
                    <a:lnTo>
                      <a:pt x="246" y="5"/>
                    </a:lnTo>
                    <a:lnTo>
                      <a:pt x="238" y="10"/>
                    </a:lnTo>
                    <a:lnTo>
                      <a:pt x="227" y="16"/>
                    </a:lnTo>
                    <a:lnTo>
                      <a:pt x="215" y="20"/>
                    </a:lnTo>
                    <a:lnTo>
                      <a:pt x="215" y="20"/>
                    </a:lnTo>
                    <a:close/>
                  </a:path>
                </a:pathLst>
              </a:custGeom>
              <a:grp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18" name="Freeform 127">
                <a:extLst>
                  <a:ext uri="{FF2B5EF4-FFF2-40B4-BE49-F238E27FC236}">
                    <a16:creationId xmlns:a16="http://schemas.microsoft.com/office/drawing/2014/main" id="{996854F3-7BE3-4948-A37E-0BD7FA894B12}"/>
                  </a:ext>
                </a:extLst>
              </p:cNvPr>
              <p:cNvSpPr>
                <a:spLocks/>
              </p:cNvSpPr>
              <p:nvPr/>
            </p:nvSpPr>
            <p:spPr bwMode="auto">
              <a:xfrm>
                <a:off x="3723885" y="2782715"/>
                <a:ext cx="88276" cy="88867"/>
              </a:xfrm>
              <a:custGeom>
                <a:avLst/>
                <a:gdLst>
                  <a:gd name="T0" fmla="*/ 297 w 301"/>
                  <a:gd name="T1" fmla="*/ 97 h 302"/>
                  <a:gd name="T2" fmla="*/ 204 w 301"/>
                  <a:gd name="T3" fmla="*/ 97 h 302"/>
                  <a:gd name="T4" fmla="*/ 204 w 301"/>
                  <a:gd name="T5" fmla="*/ 4 h 302"/>
                  <a:gd name="T6" fmla="*/ 204 w 301"/>
                  <a:gd name="T7" fmla="*/ 4 h 302"/>
                  <a:gd name="T8" fmla="*/ 203 w 301"/>
                  <a:gd name="T9" fmla="*/ 1 h 302"/>
                  <a:gd name="T10" fmla="*/ 199 w 301"/>
                  <a:gd name="T11" fmla="*/ 0 h 302"/>
                  <a:gd name="T12" fmla="*/ 102 w 301"/>
                  <a:gd name="T13" fmla="*/ 0 h 302"/>
                  <a:gd name="T14" fmla="*/ 102 w 301"/>
                  <a:gd name="T15" fmla="*/ 0 h 302"/>
                  <a:gd name="T16" fmla="*/ 98 w 301"/>
                  <a:gd name="T17" fmla="*/ 1 h 302"/>
                  <a:gd name="T18" fmla="*/ 97 w 301"/>
                  <a:gd name="T19" fmla="*/ 4 h 302"/>
                  <a:gd name="T20" fmla="*/ 97 w 301"/>
                  <a:gd name="T21" fmla="*/ 97 h 302"/>
                  <a:gd name="T22" fmla="*/ 4 w 301"/>
                  <a:gd name="T23" fmla="*/ 97 h 302"/>
                  <a:gd name="T24" fmla="*/ 4 w 301"/>
                  <a:gd name="T25" fmla="*/ 97 h 302"/>
                  <a:gd name="T26" fmla="*/ 1 w 301"/>
                  <a:gd name="T27" fmla="*/ 98 h 302"/>
                  <a:gd name="T28" fmla="*/ 0 w 301"/>
                  <a:gd name="T29" fmla="*/ 102 h 302"/>
                  <a:gd name="T30" fmla="*/ 0 w 301"/>
                  <a:gd name="T31" fmla="*/ 199 h 302"/>
                  <a:gd name="T32" fmla="*/ 0 w 301"/>
                  <a:gd name="T33" fmla="*/ 199 h 302"/>
                  <a:gd name="T34" fmla="*/ 1 w 301"/>
                  <a:gd name="T35" fmla="*/ 203 h 302"/>
                  <a:gd name="T36" fmla="*/ 4 w 301"/>
                  <a:gd name="T37" fmla="*/ 204 h 302"/>
                  <a:gd name="T38" fmla="*/ 97 w 301"/>
                  <a:gd name="T39" fmla="*/ 204 h 302"/>
                  <a:gd name="T40" fmla="*/ 97 w 301"/>
                  <a:gd name="T41" fmla="*/ 297 h 302"/>
                  <a:gd name="T42" fmla="*/ 97 w 301"/>
                  <a:gd name="T43" fmla="*/ 297 h 302"/>
                  <a:gd name="T44" fmla="*/ 98 w 301"/>
                  <a:gd name="T45" fmla="*/ 301 h 302"/>
                  <a:gd name="T46" fmla="*/ 102 w 301"/>
                  <a:gd name="T47" fmla="*/ 302 h 302"/>
                  <a:gd name="T48" fmla="*/ 199 w 301"/>
                  <a:gd name="T49" fmla="*/ 302 h 302"/>
                  <a:gd name="T50" fmla="*/ 199 w 301"/>
                  <a:gd name="T51" fmla="*/ 302 h 302"/>
                  <a:gd name="T52" fmla="*/ 203 w 301"/>
                  <a:gd name="T53" fmla="*/ 301 h 302"/>
                  <a:gd name="T54" fmla="*/ 204 w 301"/>
                  <a:gd name="T55" fmla="*/ 297 h 302"/>
                  <a:gd name="T56" fmla="*/ 204 w 301"/>
                  <a:gd name="T57" fmla="*/ 204 h 302"/>
                  <a:gd name="T58" fmla="*/ 297 w 301"/>
                  <a:gd name="T59" fmla="*/ 204 h 302"/>
                  <a:gd name="T60" fmla="*/ 297 w 301"/>
                  <a:gd name="T61" fmla="*/ 204 h 302"/>
                  <a:gd name="T62" fmla="*/ 299 w 301"/>
                  <a:gd name="T63" fmla="*/ 203 h 302"/>
                  <a:gd name="T64" fmla="*/ 301 w 301"/>
                  <a:gd name="T65" fmla="*/ 199 h 302"/>
                  <a:gd name="T66" fmla="*/ 301 w 301"/>
                  <a:gd name="T67" fmla="*/ 102 h 302"/>
                  <a:gd name="T68" fmla="*/ 301 w 301"/>
                  <a:gd name="T69" fmla="*/ 102 h 302"/>
                  <a:gd name="T70" fmla="*/ 299 w 301"/>
                  <a:gd name="T71" fmla="*/ 98 h 302"/>
                  <a:gd name="T72" fmla="*/ 297 w 301"/>
                  <a:gd name="T73" fmla="*/ 97 h 302"/>
                  <a:gd name="T74" fmla="*/ 297 w 301"/>
                  <a:gd name="T75" fmla="*/ 9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302">
                    <a:moveTo>
                      <a:pt x="297" y="97"/>
                    </a:moveTo>
                    <a:lnTo>
                      <a:pt x="204" y="97"/>
                    </a:lnTo>
                    <a:lnTo>
                      <a:pt x="204" y="4"/>
                    </a:lnTo>
                    <a:lnTo>
                      <a:pt x="204" y="4"/>
                    </a:lnTo>
                    <a:lnTo>
                      <a:pt x="203" y="1"/>
                    </a:lnTo>
                    <a:lnTo>
                      <a:pt x="199" y="0"/>
                    </a:lnTo>
                    <a:lnTo>
                      <a:pt x="102" y="0"/>
                    </a:lnTo>
                    <a:lnTo>
                      <a:pt x="102" y="0"/>
                    </a:lnTo>
                    <a:lnTo>
                      <a:pt x="98" y="1"/>
                    </a:lnTo>
                    <a:lnTo>
                      <a:pt x="97" y="4"/>
                    </a:lnTo>
                    <a:lnTo>
                      <a:pt x="97" y="97"/>
                    </a:lnTo>
                    <a:lnTo>
                      <a:pt x="4" y="97"/>
                    </a:lnTo>
                    <a:lnTo>
                      <a:pt x="4" y="97"/>
                    </a:lnTo>
                    <a:lnTo>
                      <a:pt x="1" y="98"/>
                    </a:lnTo>
                    <a:lnTo>
                      <a:pt x="0" y="102"/>
                    </a:lnTo>
                    <a:lnTo>
                      <a:pt x="0" y="199"/>
                    </a:lnTo>
                    <a:lnTo>
                      <a:pt x="0" y="199"/>
                    </a:lnTo>
                    <a:lnTo>
                      <a:pt x="1" y="203"/>
                    </a:lnTo>
                    <a:lnTo>
                      <a:pt x="4" y="204"/>
                    </a:lnTo>
                    <a:lnTo>
                      <a:pt x="97" y="204"/>
                    </a:lnTo>
                    <a:lnTo>
                      <a:pt x="97" y="297"/>
                    </a:lnTo>
                    <a:lnTo>
                      <a:pt x="97" y="297"/>
                    </a:lnTo>
                    <a:lnTo>
                      <a:pt x="98" y="301"/>
                    </a:lnTo>
                    <a:lnTo>
                      <a:pt x="102" y="302"/>
                    </a:lnTo>
                    <a:lnTo>
                      <a:pt x="199" y="302"/>
                    </a:lnTo>
                    <a:lnTo>
                      <a:pt x="199" y="302"/>
                    </a:lnTo>
                    <a:lnTo>
                      <a:pt x="203" y="301"/>
                    </a:lnTo>
                    <a:lnTo>
                      <a:pt x="204" y="297"/>
                    </a:lnTo>
                    <a:lnTo>
                      <a:pt x="204" y="204"/>
                    </a:lnTo>
                    <a:lnTo>
                      <a:pt x="297" y="204"/>
                    </a:lnTo>
                    <a:lnTo>
                      <a:pt x="297" y="204"/>
                    </a:lnTo>
                    <a:lnTo>
                      <a:pt x="299" y="203"/>
                    </a:lnTo>
                    <a:lnTo>
                      <a:pt x="301" y="199"/>
                    </a:lnTo>
                    <a:lnTo>
                      <a:pt x="301" y="102"/>
                    </a:lnTo>
                    <a:lnTo>
                      <a:pt x="301" y="102"/>
                    </a:lnTo>
                    <a:lnTo>
                      <a:pt x="299" y="98"/>
                    </a:lnTo>
                    <a:lnTo>
                      <a:pt x="297" y="97"/>
                    </a:lnTo>
                    <a:lnTo>
                      <a:pt x="297" y="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160"/>
              </a:p>
            </p:txBody>
          </p:sp>
        </p:grpSp>
        <p:sp>
          <p:nvSpPr>
            <p:cNvPr id="144" name="TextBox 143">
              <a:extLst>
                <a:ext uri="{FF2B5EF4-FFF2-40B4-BE49-F238E27FC236}">
                  <a16:creationId xmlns:a16="http://schemas.microsoft.com/office/drawing/2014/main" id="{8CD1AC89-8570-2E44-81DA-772A43E20CCA}"/>
                </a:ext>
              </a:extLst>
            </p:cNvPr>
            <p:cNvSpPr txBox="1"/>
            <p:nvPr/>
          </p:nvSpPr>
          <p:spPr>
            <a:xfrm>
              <a:off x="1948968" y="4797849"/>
              <a:ext cx="4519244" cy="246221"/>
            </a:xfrm>
            <a:prstGeom prst="rect">
              <a:avLst/>
            </a:prstGeom>
            <a:noFill/>
          </p:spPr>
          <p:txBody>
            <a:bodyPr wrap="square" rtlCol="0">
              <a:spAutoFit/>
            </a:bodyPr>
            <a:lstStyle/>
            <a:p>
              <a:pPr lvl="0" fontAlgn="auto">
                <a:spcBef>
                  <a:spcPts val="0"/>
                </a:spcBef>
                <a:spcAft>
                  <a:spcPts val="0"/>
                </a:spcAft>
                <a:defRPr/>
              </a:pPr>
              <a:r>
                <a:rPr lang="en-US" sz="1000" b="1" dirty="0">
                  <a:solidFill>
                    <a:schemeClr val="accent4"/>
                  </a:solidFill>
                </a:rPr>
                <a:t>Action: </a:t>
              </a:r>
              <a:r>
                <a:rPr lang="en-US" sz="1000" b="1" dirty="0"/>
                <a:t>creation of an IVD Data Store</a:t>
              </a:r>
              <a:endParaRPr kumimoji="0" lang="en-US" sz="900" b="1" i="0" u="none" strike="noStrike" kern="0" cap="none" spc="0" normalizeH="0" baseline="0" noProof="0" dirty="0">
                <a:ln>
                  <a:noFill/>
                </a:ln>
                <a:effectLst/>
                <a:uLnTx/>
                <a:uFillTx/>
                <a:ea typeface="+mn-ea"/>
                <a:cs typeface="+mn-cs"/>
              </a:endParaRPr>
            </a:p>
          </p:txBody>
        </p:sp>
      </p:grpSp>
      <p:grpSp>
        <p:nvGrpSpPr>
          <p:cNvPr id="6" name="Group 5">
            <a:extLst>
              <a:ext uri="{FF2B5EF4-FFF2-40B4-BE49-F238E27FC236}">
                <a16:creationId xmlns:a16="http://schemas.microsoft.com/office/drawing/2014/main" id="{DD2B2C8D-29B6-9BEF-FCD4-D87268A2FA71}"/>
              </a:ext>
            </a:extLst>
          </p:cNvPr>
          <p:cNvGrpSpPr/>
          <p:nvPr/>
        </p:nvGrpSpPr>
        <p:grpSpPr>
          <a:xfrm>
            <a:off x="482879" y="4598132"/>
            <a:ext cx="7020234" cy="1224640"/>
            <a:chOff x="482876" y="4979132"/>
            <a:chExt cx="7020234" cy="1224640"/>
          </a:xfrm>
        </p:grpSpPr>
        <p:sp>
          <p:nvSpPr>
            <p:cNvPr id="102" name="Freeform 8">
              <a:extLst>
                <a:ext uri="{FF2B5EF4-FFF2-40B4-BE49-F238E27FC236}">
                  <a16:creationId xmlns:a16="http://schemas.microsoft.com/office/drawing/2014/main" id="{E5E58CA2-DC2F-664C-8A7C-A29BA76A88AD}"/>
                </a:ext>
              </a:extLst>
            </p:cNvPr>
            <p:cNvSpPr>
              <a:spLocks/>
            </p:cNvSpPr>
            <p:nvPr/>
          </p:nvSpPr>
          <p:spPr bwMode="auto">
            <a:xfrm rot="5400000">
              <a:off x="524016" y="4937992"/>
              <a:ext cx="1224640" cy="1306920"/>
            </a:xfrm>
            <a:custGeom>
              <a:avLst/>
              <a:gdLst>
                <a:gd name="T0" fmla="*/ 590 w 1181"/>
                <a:gd name="T1" fmla="*/ 1180 h 1180"/>
                <a:gd name="T2" fmla="*/ 0 w 1181"/>
                <a:gd name="T3" fmla="*/ 590 h 1180"/>
                <a:gd name="T4" fmla="*/ 590 w 1181"/>
                <a:gd name="T5" fmla="*/ 0 h 1180"/>
                <a:gd name="T6" fmla="*/ 1181 w 1181"/>
                <a:gd name="T7" fmla="*/ 590 h 1180"/>
                <a:gd name="T8" fmla="*/ 590 w 1181"/>
                <a:gd name="T9" fmla="*/ 1180 h 1180"/>
              </a:gdLst>
              <a:ahLst/>
              <a:cxnLst>
                <a:cxn ang="0">
                  <a:pos x="T0" y="T1"/>
                </a:cxn>
                <a:cxn ang="0">
                  <a:pos x="T2" y="T3"/>
                </a:cxn>
                <a:cxn ang="0">
                  <a:pos x="T4" y="T5"/>
                </a:cxn>
                <a:cxn ang="0">
                  <a:pos x="T6" y="T7"/>
                </a:cxn>
                <a:cxn ang="0">
                  <a:pos x="T8" y="T9"/>
                </a:cxn>
              </a:cxnLst>
              <a:rect l="0" t="0" r="r" b="b"/>
              <a:pathLst>
                <a:path w="1181" h="1180">
                  <a:moveTo>
                    <a:pt x="590" y="1180"/>
                  </a:moveTo>
                  <a:lnTo>
                    <a:pt x="0" y="590"/>
                  </a:lnTo>
                  <a:lnTo>
                    <a:pt x="590" y="0"/>
                  </a:lnTo>
                  <a:lnTo>
                    <a:pt x="1181" y="590"/>
                  </a:lnTo>
                  <a:lnTo>
                    <a:pt x="590" y="1180"/>
                  </a:lnTo>
                  <a:close/>
                </a:path>
              </a:pathLst>
            </a:custGeom>
            <a:solidFill>
              <a:schemeClr val="accent2">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6" name="TextBox 105">
              <a:extLst>
                <a:ext uri="{FF2B5EF4-FFF2-40B4-BE49-F238E27FC236}">
                  <a16:creationId xmlns:a16="http://schemas.microsoft.com/office/drawing/2014/main" id="{A87C8D7D-C037-9048-9F77-1CEA189797F5}"/>
                </a:ext>
              </a:extLst>
            </p:cNvPr>
            <p:cNvSpPr txBox="1"/>
            <p:nvPr/>
          </p:nvSpPr>
          <p:spPr>
            <a:xfrm>
              <a:off x="1948968" y="5201847"/>
              <a:ext cx="4066692"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dirty="0">
                  <a:solidFill>
                    <a:schemeClr val="accent2"/>
                  </a:solidFill>
                  <a:latin typeface="Arial Black" panose="020B0604020202020204" pitchFamily="34" charset="0"/>
                  <a:ea typeface="+mn-ea"/>
                  <a:cs typeface="Arial Black" panose="020B0604020202020204" pitchFamily="34" charset="0"/>
                </a:rPr>
                <a:t>Ecosystem Engagement</a:t>
              </a:r>
              <a:endParaRPr kumimoji="0" lang="en-US" sz="1400" b="1" u="none" strike="noStrike" kern="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endParaRPr>
            </a:p>
          </p:txBody>
        </p:sp>
        <p:sp>
          <p:nvSpPr>
            <p:cNvPr id="110" name="TextBox 109">
              <a:extLst>
                <a:ext uri="{FF2B5EF4-FFF2-40B4-BE49-F238E27FC236}">
                  <a16:creationId xmlns:a16="http://schemas.microsoft.com/office/drawing/2014/main" id="{7D72FA83-0EC5-1F40-BC20-1974924A7BAA}"/>
                </a:ext>
              </a:extLst>
            </p:cNvPr>
            <p:cNvSpPr txBox="1"/>
            <p:nvPr/>
          </p:nvSpPr>
          <p:spPr>
            <a:xfrm>
              <a:off x="1948967" y="5492376"/>
              <a:ext cx="5011225" cy="400110"/>
            </a:xfrm>
            <a:prstGeom prst="rect">
              <a:avLst/>
            </a:prstGeom>
            <a:noFill/>
          </p:spPr>
          <p:txBody>
            <a:bodyPr wrap="square" rtlCol="0">
              <a:spAutoFit/>
            </a:bodyPr>
            <a:lstStyle/>
            <a:p>
              <a:pPr lvl="0" fontAlgn="auto">
                <a:spcBef>
                  <a:spcPts val="0"/>
                </a:spcBef>
                <a:spcAft>
                  <a:spcPts val="0"/>
                </a:spcAft>
                <a:defRPr/>
              </a:pPr>
              <a:r>
                <a:rPr kumimoji="0" lang="en-US" sz="1000" u="none" strike="noStrike" kern="0" cap="none" spc="0" normalizeH="0" baseline="0" noProof="0" dirty="0">
                  <a:ln>
                    <a:noFill/>
                  </a:ln>
                  <a:solidFill>
                    <a:schemeClr val="accent5"/>
                  </a:solidFill>
                  <a:effectLst/>
                  <a:uLnTx/>
                  <a:uFillTx/>
                  <a:ea typeface="+mn-ea"/>
                  <a:cs typeface="+mn-cs"/>
                </a:rPr>
                <a:t>Collaborating and sharing perspective across industry, agency, and discipline, as well </a:t>
              </a:r>
              <a:r>
                <a:rPr lang="en-US" sz="1000" kern="0" dirty="0">
                  <a:solidFill>
                    <a:schemeClr val="accent5"/>
                  </a:solidFill>
                  <a:ea typeface="+mn-ea"/>
                </a:rPr>
                <a:t>as educating stakeholders about laboratory data interoperability</a:t>
              </a:r>
              <a:endParaRPr kumimoji="0" lang="en-US" sz="900" u="none" strike="noStrike" kern="0" cap="none" spc="0" normalizeH="0" baseline="0" noProof="0" dirty="0">
                <a:ln>
                  <a:noFill/>
                </a:ln>
                <a:solidFill>
                  <a:schemeClr val="accent5"/>
                </a:solidFill>
                <a:effectLst/>
                <a:uLnTx/>
                <a:uFillTx/>
                <a:ea typeface="+mn-ea"/>
                <a:cs typeface="+mn-cs"/>
              </a:endParaRPr>
            </a:p>
          </p:txBody>
        </p:sp>
        <p:grpSp>
          <p:nvGrpSpPr>
            <p:cNvPr id="119" name="Graphic 4">
              <a:extLst>
                <a:ext uri="{FF2B5EF4-FFF2-40B4-BE49-F238E27FC236}">
                  <a16:creationId xmlns:a16="http://schemas.microsoft.com/office/drawing/2014/main" id="{AE4799D6-BECE-3F41-B20F-86FBE864A82E}"/>
                </a:ext>
              </a:extLst>
            </p:cNvPr>
            <p:cNvGrpSpPr/>
            <p:nvPr/>
          </p:nvGrpSpPr>
          <p:grpSpPr>
            <a:xfrm>
              <a:off x="983608" y="5449078"/>
              <a:ext cx="301611" cy="313236"/>
              <a:chOff x="3684412" y="983934"/>
              <a:chExt cx="209000" cy="217055"/>
            </a:xfrm>
            <a:solidFill>
              <a:schemeClr val="accent3"/>
            </a:solidFill>
          </p:grpSpPr>
          <p:sp>
            <p:nvSpPr>
              <p:cNvPr id="121" name="Graphic 4">
                <a:extLst>
                  <a:ext uri="{FF2B5EF4-FFF2-40B4-BE49-F238E27FC236}">
                    <a16:creationId xmlns:a16="http://schemas.microsoft.com/office/drawing/2014/main" id="{B19DCA56-3A38-BE46-80EC-EA4F057FA9F3}"/>
                  </a:ext>
                </a:extLst>
              </p:cNvPr>
              <p:cNvSpPr/>
              <p:nvPr/>
            </p:nvSpPr>
            <p:spPr>
              <a:xfrm>
                <a:off x="3684412" y="1162047"/>
                <a:ext cx="67784" cy="38942"/>
              </a:xfrm>
              <a:custGeom>
                <a:avLst/>
                <a:gdLst>
                  <a:gd name="connsiteX0" fmla="*/ 41560 w 67784"/>
                  <a:gd name="connsiteY0" fmla="*/ 0 h 38942"/>
                  <a:gd name="connsiteX1" fmla="*/ 26224 w 67784"/>
                  <a:gd name="connsiteY1" fmla="*/ 0 h 38942"/>
                  <a:gd name="connsiteX2" fmla="*/ 25 w 67784"/>
                  <a:gd name="connsiteY2" fmla="*/ 28090 h 38942"/>
                  <a:gd name="connsiteX3" fmla="*/ 25 w 67784"/>
                  <a:gd name="connsiteY3" fmla="*/ 32558 h 38942"/>
                  <a:gd name="connsiteX4" fmla="*/ 6415 w 67784"/>
                  <a:gd name="connsiteY4" fmla="*/ 38942 h 38942"/>
                  <a:gd name="connsiteX5" fmla="*/ 12805 w 67784"/>
                  <a:gd name="connsiteY5" fmla="*/ 32558 h 38942"/>
                  <a:gd name="connsiteX6" fmla="*/ 12805 w 67784"/>
                  <a:gd name="connsiteY6" fmla="*/ 28090 h 38942"/>
                  <a:gd name="connsiteX7" fmla="*/ 26224 w 67784"/>
                  <a:gd name="connsiteY7" fmla="*/ 12768 h 38942"/>
                  <a:gd name="connsiteX8" fmla="*/ 41560 w 67784"/>
                  <a:gd name="connsiteY8" fmla="*/ 12768 h 38942"/>
                  <a:gd name="connsiteX9" fmla="*/ 54979 w 67784"/>
                  <a:gd name="connsiteY9" fmla="*/ 28090 h 38942"/>
                  <a:gd name="connsiteX10" fmla="*/ 54979 w 67784"/>
                  <a:gd name="connsiteY10" fmla="*/ 32558 h 38942"/>
                  <a:gd name="connsiteX11" fmla="*/ 61369 w 67784"/>
                  <a:gd name="connsiteY11" fmla="*/ 38942 h 38942"/>
                  <a:gd name="connsiteX12" fmla="*/ 67759 w 67784"/>
                  <a:gd name="connsiteY12" fmla="*/ 32558 h 38942"/>
                  <a:gd name="connsiteX13" fmla="*/ 67759 w 67784"/>
                  <a:gd name="connsiteY13" fmla="*/ 28090 h 38942"/>
                  <a:gd name="connsiteX14" fmla="*/ 41560 w 67784"/>
                  <a:gd name="connsiteY14" fmla="*/ 0 h 3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784" h="38942">
                    <a:moveTo>
                      <a:pt x="41560" y="0"/>
                    </a:moveTo>
                    <a:lnTo>
                      <a:pt x="26224" y="0"/>
                    </a:lnTo>
                    <a:cubicBezTo>
                      <a:pt x="10888" y="638"/>
                      <a:pt x="-613" y="12768"/>
                      <a:pt x="25" y="28090"/>
                    </a:cubicBezTo>
                    <a:lnTo>
                      <a:pt x="25" y="32558"/>
                    </a:lnTo>
                    <a:cubicBezTo>
                      <a:pt x="25" y="36389"/>
                      <a:pt x="2581" y="38942"/>
                      <a:pt x="6415" y="38942"/>
                    </a:cubicBezTo>
                    <a:cubicBezTo>
                      <a:pt x="10249" y="38942"/>
                      <a:pt x="12805" y="36389"/>
                      <a:pt x="12805" y="32558"/>
                    </a:cubicBezTo>
                    <a:lnTo>
                      <a:pt x="12805" y="28090"/>
                    </a:lnTo>
                    <a:cubicBezTo>
                      <a:pt x="12166" y="20429"/>
                      <a:pt x="18556" y="13406"/>
                      <a:pt x="26224" y="12768"/>
                    </a:cubicBezTo>
                    <a:lnTo>
                      <a:pt x="41560" y="12768"/>
                    </a:lnTo>
                    <a:cubicBezTo>
                      <a:pt x="49228" y="13406"/>
                      <a:pt x="55618" y="19790"/>
                      <a:pt x="54979" y="28090"/>
                    </a:cubicBezTo>
                    <a:lnTo>
                      <a:pt x="54979" y="32558"/>
                    </a:lnTo>
                    <a:cubicBezTo>
                      <a:pt x="54979" y="36389"/>
                      <a:pt x="57535" y="38942"/>
                      <a:pt x="61369" y="38942"/>
                    </a:cubicBezTo>
                    <a:cubicBezTo>
                      <a:pt x="65203" y="38942"/>
                      <a:pt x="67759" y="36389"/>
                      <a:pt x="67759" y="32558"/>
                    </a:cubicBezTo>
                    <a:lnTo>
                      <a:pt x="67759" y="28090"/>
                    </a:lnTo>
                    <a:cubicBezTo>
                      <a:pt x="68398" y="12768"/>
                      <a:pt x="56896" y="638"/>
                      <a:pt x="41560" y="0"/>
                    </a:cubicBezTo>
                    <a:close/>
                  </a:path>
                </a:pathLst>
              </a:custGeom>
              <a:grpFill/>
              <a:ln w="6390" cap="flat">
                <a:noFill/>
                <a:prstDash val="solid"/>
                <a:miter/>
              </a:ln>
            </p:spPr>
            <p:txBody>
              <a:bodyPr rtlCol="0" anchor="ctr"/>
              <a:lstStyle/>
              <a:p>
                <a:endParaRPr lang="en-US"/>
              </a:p>
            </p:txBody>
          </p:sp>
          <p:sp>
            <p:nvSpPr>
              <p:cNvPr id="122" name="Graphic 4">
                <a:extLst>
                  <a:ext uri="{FF2B5EF4-FFF2-40B4-BE49-F238E27FC236}">
                    <a16:creationId xmlns:a16="http://schemas.microsoft.com/office/drawing/2014/main" id="{DF0E50CE-6F3F-264B-999A-3590E0B94D94}"/>
                  </a:ext>
                </a:extLst>
              </p:cNvPr>
              <p:cNvSpPr/>
              <p:nvPr/>
            </p:nvSpPr>
            <p:spPr>
              <a:xfrm>
                <a:off x="3697217" y="1113529"/>
                <a:ext cx="42173" cy="42134"/>
              </a:xfrm>
              <a:custGeom>
                <a:avLst/>
                <a:gdLst>
                  <a:gd name="connsiteX0" fmla="*/ 21087 w 42173"/>
                  <a:gd name="connsiteY0" fmla="*/ 42134 h 42134"/>
                  <a:gd name="connsiteX1" fmla="*/ 42174 w 42173"/>
                  <a:gd name="connsiteY1" fmla="*/ 21067 h 42134"/>
                  <a:gd name="connsiteX2" fmla="*/ 21087 w 42173"/>
                  <a:gd name="connsiteY2" fmla="*/ 0 h 42134"/>
                  <a:gd name="connsiteX3" fmla="*/ 0 w 42173"/>
                  <a:gd name="connsiteY3" fmla="*/ 21067 h 42134"/>
                  <a:gd name="connsiteX4" fmla="*/ 0 w 42173"/>
                  <a:gd name="connsiteY4" fmla="*/ 21067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12780 w 42173"/>
                  <a:gd name="connsiteY10" fmla="*/ 21067 h 42134"/>
                  <a:gd name="connsiteX11" fmla="*/ 21087 w 42173"/>
                  <a:gd name="connsiteY11"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173" h="42134">
                    <a:moveTo>
                      <a:pt x="21087" y="42134"/>
                    </a:moveTo>
                    <a:cubicBezTo>
                      <a:pt x="32589" y="42134"/>
                      <a:pt x="42174" y="32558"/>
                      <a:pt x="42174" y="21067"/>
                    </a:cubicBezTo>
                    <a:cubicBezTo>
                      <a:pt x="42174" y="9576"/>
                      <a:pt x="32589" y="0"/>
                      <a:pt x="21087" y="0"/>
                    </a:cubicBezTo>
                    <a:cubicBezTo>
                      <a:pt x="9585" y="0"/>
                      <a:pt x="0" y="9576"/>
                      <a:pt x="0" y="21067"/>
                    </a:cubicBezTo>
                    <a:cubicBezTo>
                      <a:pt x="0" y="21067"/>
                      <a:pt x="0" y="21067"/>
                      <a:pt x="0" y="21067"/>
                    </a:cubicBezTo>
                    <a:cubicBezTo>
                      <a:pt x="0" y="32558"/>
                      <a:pt x="9585"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21067"/>
                      <a:pt x="12780" y="21067"/>
                      <a:pt x="12780" y="21067"/>
                    </a:cubicBezTo>
                    <a:cubicBezTo>
                      <a:pt x="12780" y="16598"/>
                      <a:pt x="16614" y="12768"/>
                      <a:pt x="21087" y="12768"/>
                    </a:cubicBezTo>
                    <a:close/>
                  </a:path>
                </a:pathLst>
              </a:custGeom>
              <a:grpFill/>
              <a:ln w="6390" cap="flat">
                <a:noFill/>
                <a:prstDash val="solid"/>
                <a:miter/>
              </a:ln>
            </p:spPr>
            <p:txBody>
              <a:bodyPr rtlCol="0" anchor="ctr"/>
              <a:lstStyle/>
              <a:p>
                <a:endParaRPr lang="en-US"/>
              </a:p>
            </p:txBody>
          </p:sp>
          <p:sp>
            <p:nvSpPr>
              <p:cNvPr id="123" name="Graphic 4">
                <a:extLst>
                  <a:ext uri="{FF2B5EF4-FFF2-40B4-BE49-F238E27FC236}">
                    <a16:creationId xmlns:a16="http://schemas.microsoft.com/office/drawing/2014/main" id="{23A8F22D-5EC3-DF4A-862C-304C409C9D65}"/>
                  </a:ext>
                </a:extLst>
              </p:cNvPr>
              <p:cNvSpPr/>
              <p:nvPr/>
            </p:nvSpPr>
            <p:spPr>
              <a:xfrm>
                <a:off x="3754701" y="1033090"/>
                <a:ext cx="67783" cy="38942"/>
              </a:xfrm>
              <a:custGeom>
                <a:avLst/>
                <a:gdLst>
                  <a:gd name="connsiteX0" fmla="*/ 6415 w 67783"/>
                  <a:gd name="connsiteY0" fmla="*/ 38942 h 38942"/>
                  <a:gd name="connsiteX1" fmla="*/ 12805 w 67783"/>
                  <a:gd name="connsiteY1" fmla="*/ 32558 h 38942"/>
                  <a:gd name="connsiteX2" fmla="*/ 12805 w 67783"/>
                  <a:gd name="connsiteY2" fmla="*/ 28090 h 38942"/>
                  <a:gd name="connsiteX3" fmla="*/ 26224 w 67783"/>
                  <a:gd name="connsiteY3" fmla="*/ 12768 h 38942"/>
                  <a:gd name="connsiteX4" fmla="*/ 41560 w 67783"/>
                  <a:gd name="connsiteY4" fmla="*/ 12768 h 38942"/>
                  <a:gd name="connsiteX5" fmla="*/ 54979 w 67783"/>
                  <a:gd name="connsiteY5" fmla="*/ 28090 h 38942"/>
                  <a:gd name="connsiteX6" fmla="*/ 54979 w 67783"/>
                  <a:gd name="connsiteY6" fmla="*/ 32558 h 38942"/>
                  <a:gd name="connsiteX7" fmla="*/ 61369 w 67783"/>
                  <a:gd name="connsiteY7" fmla="*/ 38942 h 38942"/>
                  <a:gd name="connsiteX8" fmla="*/ 67759 w 67783"/>
                  <a:gd name="connsiteY8" fmla="*/ 32558 h 38942"/>
                  <a:gd name="connsiteX9" fmla="*/ 67759 w 67783"/>
                  <a:gd name="connsiteY9" fmla="*/ 28090 h 38942"/>
                  <a:gd name="connsiteX10" fmla="*/ 41560 w 67783"/>
                  <a:gd name="connsiteY10" fmla="*/ 0 h 38942"/>
                  <a:gd name="connsiteX11" fmla="*/ 26224 w 67783"/>
                  <a:gd name="connsiteY11" fmla="*/ 0 h 38942"/>
                  <a:gd name="connsiteX12" fmla="*/ 25 w 67783"/>
                  <a:gd name="connsiteY12" fmla="*/ 28090 h 38942"/>
                  <a:gd name="connsiteX13" fmla="*/ 25 w 67783"/>
                  <a:gd name="connsiteY13" fmla="*/ 32558 h 38942"/>
                  <a:gd name="connsiteX14" fmla="*/ 6415 w 67783"/>
                  <a:gd name="connsiteY14" fmla="*/ 38942 h 3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783" h="38942">
                    <a:moveTo>
                      <a:pt x="6415" y="38942"/>
                    </a:moveTo>
                    <a:cubicBezTo>
                      <a:pt x="10249" y="38942"/>
                      <a:pt x="12805" y="36389"/>
                      <a:pt x="12805" y="32558"/>
                    </a:cubicBezTo>
                    <a:lnTo>
                      <a:pt x="12805" y="28090"/>
                    </a:lnTo>
                    <a:cubicBezTo>
                      <a:pt x="12166" y="20429"/>
                      <a:pt x="18556" y="13406"/>
                      <a:pt x="26224" y="12768"/>
                    </a:cubicBezTo>
                    <a:lnTo>
                      <a:pt x="41560" y="12768"/>
                    </a:lnTo>
                    <a:cubicBezTo>
                      <a:pt x="49228" y="13406"/>
                      <a:pt x="55618" y="19790"/>
                      <a:pt x="54979" y="28090"/>
                    </a:cubicBezTo>
                    <a:lnTo>
                      <a:pt x="54979" y="32558"/>
                    </a:lnTo>
                    <a:cubicBezTo>
                      <a:pt x="54979" y="36389"/>
                      <a:pt x="57535" y="38942"/>
                      <a:pt x="61369" y="38942"/>
                    </a:cubicBezTo>
                    <a:cubicBezTo>
                      <a:pt x="65203" y="38942"/>
                      <a:pt x="67759" y="36389"/>
                      <a:pt x="67759" y="32558"/>
                    </a:cubicBezTo>
                    <a:lnTo>
                      <a:pt x="67759" y="28090"/>
                    </a:lnTo>
                    <a:cubicBezTo>
                      <a:pt x="68398" y="12768"/>
                      <a:pt x="56257" y="638"/>
                      <a:pt x="41560" y="0"/>
                    </a:cubicBezTo>
                    <a:lnTo>
                      <a:pt x="26224" y="0"/>
                    </a:lnTo>
                    <a:cubicBezTo>
                      <a:pt x="10888" y="638"/>
                      <a:pt x="-613" y="12768"/>
                      <a:pt x="25" y="28090"/>
                    </a:cubicBezTo>
                    <a:lnTo>
                      <a:pt x="25" y="32558"/>
                    </a:lnTo>
                    <a:cubicBezTo>
                      <a:pt x="25" y="35750"/>
                      <a:pt x="3220" y="38942"/>
                      <a:pt x="6415" y="38942"/>
                    </a:cubicBezTo>
                    <a:close/>
                  </a:path>
                </a:pathLst>
              </a:custGeom>
              <a:grpFill/>
              <a:ln w="6390" cap="flat">
                <a:noFill/>
                <a:prstDash val="solid"/>
                <a:miter/>
              </a:ln>
            </p:spPr>
            <p:txBody>
              <a:bodyPr rtlCol="0" anchor="ctr"/>
              <a:lstStyle/>
              <a:p>
                <a:endParaRPr lang="en-US"/>
              </a:p>
            </p:txBody>
          </p:sp>
          <p:sp>
            <p:nvSpPr>
              <p:cNvPr id="124" name="Graphic 4">
                <a:extLst>
                  <a:ext uri="{FF2B5EF4-FFF2-40B4-BE49-F238E27FC236}">
                    <a16:creationId xmlns:a16="http://schemas.microsoft.com/office/drawing/2014/main" id="{1AABA695-FDD6-8143-B26B-42AC0C84590F}"/>
                  </a:ext>
                </a:extLst>
              </p:cNvPr>
              <p:cNvSpPr/>
              <p:nvPr/>
            </p:nvSpPr>
            <p:spPr>
              <a:xfrm>
                <a:off x="3768145" y="983934"/>
                <a:ext cx="42173" cy="42134"/>
              </a:xfrm>
              <a:custGeom>
                <a:avLst/>
                <a:gdLst>
                  <a:gd name="connsiteX0" fmla="*/ 21087 w 42173"/>
                  <a:gd name="connsiteY0" fmla="*/ 42134 h 42134"/>
                  <a:gd name="connsiteX1" fmla="*/ 42173 w 42173"/>
                  <a:gd name="connsiteY1" fmla="*/ 21067 h 42134"/>
                  <a:gd name="connsiteX2" fmla="*/ 21087 w 42173"/>
                  <a:gd name="connsiteY2" fmla="*/ 0 h 42134"/>
                  <a:gd name="connsiteX3" fmla="*/ 0 w 42173"/>
                  <a:gd name="connsiteY3" fmla="*/ 21067 h 42134"/>
                  <a:gd name="connsiteX4" fmla="*/ 21087 w 42173"/>
                  <a:gd name="connsiteY4" fmla="*/ 42134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21087 w 42173"/>
                  <a:gd name="connsiteY10"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73" h="42134">
                    <a:moveTo>
                      <a:pt x="21087" y="42134"/>
                    </a:moveTo>
                    <a:cubicBezTo>
                      <a:pt x="32589" y="42134"/>
                      <a:pt x="42173" y="32558"/>
                      <a:pt x="42173" y="21067"/>
                    </a:cubicBezTo>
                    <a:cubicBezTo>
                      <a:pt x="42173" y="9576"/>
                      <a:pt x="32589" y="0"/>
                      <a:pt x="21087" y="0"/>
                    </a:cubicBezTo>
                    <a:cubicBezTo>
                      <a:pt x="9585" y="0"/>
                      <a:pt x="0" y="9576"/>
                      <a:pt x="0" y="21067"/>
                    </a:cubicBezTo>
                    <a:cubicBezTo>
                      <a:pt x="0" y="33197"/>
                      <a:pt x="9585" y="42134"/>
                      <a:pt x="21087" y="42134"/>
                    </a:cubicBezTo>
                    <a:cubicBezTo>
                      <a:pt x="21087" y="42134"/>
                      <a:pt x="21087"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16598"/>
                      <a:pt x="16614" y="12768"/>
                      <a:pt x="21087" y="12768"/>
                    </a:cubicBezTo>
                    <a:close/>
                  </a:path>
                </a:pathLst>
              </a:custGeom>
              <a:grpFill/>
              <a:ln w="6390" cap="flat">
                <a:noFill/>
                <a:prstDash val="solid"/>
                <a:miter/>
              </a:ln>
            </p:spPr>
            <p:txBody>
              <a:bodyPr rtlCol="0" anchor="ctr"/>
              <a:lstStyle/>
              <a:p>
                <a:endParaRPr lang="en-US"/>
              </a:p>
            </p:txBody>
          </p:sp>
          <p:sp>
            <p:nvSpPr>
              <p:cNvPr id="125" name="Graphic 4">
                <a:extLst>
                  <a:ext uri="{FF2B5EF4-FFF2-40B4-BE49-F238E27FC236}">
                    <a16:creationId xmlns:a16="http://schemas.microsoft.com/office/drawing/2014/main" id="{11B42E11-5665-B744-90AE-4988431FA0D2}"/>
                  </a:ext>
                </a:extLst>
              </p:cNvPr>
              <p:cNvSpPr/>
              <p:nvPr/>
            </p:nvSpPr>
            <p:spPr>
              <a:xfrm>
                <a:off x="3825630" y="1162047"/>
                <a:ext cx="67782" cy="38942"/>
              </a:xfrm>
              <a:custGeom>
                <a:avLst/>
                <a:gdLst>
                  <a:gd name="connsiteX0" fmla="*/ 41560 w 67782"/>
                  <a:gd name="connsiteY0" fmla="*/ 0 h 38942"/>
                  <a:gd name="connsiteX1" fmla="*/ 26224 w 67782"/>
                  <a:gd name="connsiteY1" fmla="*/ 0 h 38942"/>
                  <a:gd name="connsiteX2" fmla="*/ 25 w 67782"/>
                  <a:gd name="connsiteY2" fmla="*/ 28090 h 38942"/>
                  <a:gd name="connsiteX3" fmla="*/ 25 w 67782"/>
                  <a:gd name="connsiteY3" fmla="*/ 32558 h 38942"/>
                  <a:gd name="connsiteX4" fmla="*/ 6415 w 67782"/>
                  <a:gd name="connsiteY4" fmla="*/ 38942 h 38942"/>
                  <a:gd name="connsiteX5" fmla="*/ 12805 w 67782"/>
                  <a:gd name="connsiteY5" fmla="*/ 32558 h 38942"/>
                  <a:gd name="connsiteX6" fmla="*/ 12805 w 67782"/>
                  <a:gd name="connsiteY6" fmla="*/ 28090 h 38942"/>
                  <a:gd name="connsiteX7" fmla="*/ 26224 w 67782"/>
                  <a:gd name="connsiteY7" fmla="*/ 12768 h 38942"/>
                  <a:gd name="connsiteX8" fmla="*/ 41560 w 67782"/>
                  <a:gd name="connsiteY8" fmla="*/ 12768 h 38942"/>
                  <a:gd name="connsiteX9" fmla="*/ 54979 w 67782"/>
                  <a:gd name="connsiteY9" fmla="*/ 28090 h 38942"/>
                  <a:gd name="connsiteX10" fmla="*/ 54979 w 67782"/>
                  <a:gd name="connsiteY10" fmla="*/ 32558 h 38942"/>
                  <a:gd name="connsiteX11" fmla="*/ 61369 w 67782"/>
                  <a:gd name="connsiteY11" fmla="*/ 38942 h 38942"/>
                  <a:gd name="connsiteX12" fmla="*/ 67759 w 67782"/>
                  <a:gd name="connsiteY12" fmla="*/ 32558 h 38942"/>
                  <a:gd name="connsiteX13" fmla="*/ 67759 w 67782"/>
                  <a:gd name="connsiteY13" fmla="*/ 28090 h 38942"/>
                  <a:gd name="connsiteX14" fmla="*/ 41560 w 67782"/>
                  <a:gd name="connsiteY14" fmla="*/ 0 h 3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782" h="38942">
                    <a:moveTo>
                      <a:pt x="41560" y="0"/>
                    </a:moveTo>
                    <a:lnTo>
                      <a:pt x="26224" y="0"/>
                    </a:lnTo>
                    <a:cubicBezTo>
                      <a:pt x="10888" y="638"/>
                      <a:pt x="-614" y="12768"/>
                      <a:pt x="25" y="28090"/>
                    </a:cubicBezTo>
                    <a:lnTo>
                      <a:pt x="25" y="32558"/>
                    </a:lnTo>
                    <a:cubicBezTo>
                      <a:pt x="25" y="36389"/>
                      <a:pt x="2581" y="38942"/>
                      <a:pt x="6415" y="38942"/>
                    </a:cubicBezTo>
                    <a:cubicBezTo>
                      <a:pt x="10249" y="38942"/>
                      <a:pt x="12805" y="36389"/>
                      <a:pt x="12805" y="32558"/>
                    </a:cubicBezTo>
                    <a:lnTo>
                      <a:pt x="12805" y="28090"/>
                    </a:lnTo>
                    <a:cubicBezTo>
                      <a:pt x="12166" y="20429"/>
                      <a:pt x="18556" y="13406"/>
                      <a:pt x="26224" y="12768"/>
                    </a:cubicBezTo>
                    <a:lnTo>
                      <a:pt x="41560" y="12768"/>
                    </a:lnTo>
                    <a:cubicBezTo>
                      <a:pt x="49228" y="13406"/>
                      <a:pt x="55618" y="19790"/>
                      <a:pt x="54979" y="28090"/>
                    </a:cubicBezTo>
                    <a:lnTo>
                      <a:pt x="54979" y="32558"/>
                    </a:lnTo>
                    <a:cubicBezTo>
                      <a:pt x="54979" y="36389"/>
                      <a:pt x="57535" y="38942"/>
                      <a:pt x="61369" y="38942"/>
                    </a:cubicBezTo>
                    <a:cubicBezTo>
                      <a:pt x="65203" y="38942"/>
                      <a:pt x="67759" y="36389"/>
                      <a:pt x="67759" y="32558"/>
                    </a:cubicBezTo>
                    <a:lnTo>
                      <a:pt x="67759" y="28090"/>
                    </a:lnTo>
                    <a:cubicBezTo>
                      <a:pt x="68398" y="12768"/>
                      <a:pt x="56257" y="638"/>
                      <a:pt x="41560" y="0"/>
                    </a:cubicBezTo>
                    <a:close/>
                  </a:path>
                </a:pathLst>
              </a:custGeom>
              <a:grpFill/>
              <a:ln w="6390" cap="flat">
                <a:noFill/>
                <a:prstDash val="solid"/>
                <a:miter/>
              </a:ln>
            </p:spPr>
            <p:txBody>
              <a:bodyPr rtlCol="0" anchor="ctr"/>
              <a:lstStyle/>
              <a:p>
                <a:endParaRPr lang="en-US"/>
              </a:p>
            </p:txBody>
          </p:sp>
          <p:sp>
            <p:nvSpPr>
              <p:cNvPr id="126" name="Graphic 4">
                <a:extLst>
                  <a:ext uri="{FF2B5EF4-FFF2-40B4-BE49-F238E27FC236}">
                    <a16:creationId xmlns:a16="http://schemas.microsoft.com/office/drawing/2014/main" id="{75009A1D-FD29-D140-85C0-5016B382045A}"/>
                  </a:ext>
                </a:extLst>
              </p:cNvPr>
              <p:cNvSpPr/>
              <p:nvPr/>
            </p:nvSpPr>
            <p:spPr>
              <a:xfrm>
                <a:off x="3838435" y="1113529"/>
                <a:ext cx="42173" cy="42134"/>
              </a:xfrm>
              <a:custGeom>
                <a:avLst/>
                <a:gdLst>
                  <a:gd name="connsiteX0" fmla="*/ 21087 w 42173"/>
                  <a:gd name="connsiteY0" fmla="*/ 42134 h 42134"/>
                  <a:gd name="connsiteX1" fmla="*/ 42173 w 42173"/>
                  <a:gd name="connsiteY1" fmla="*/ 21067 h 42134"/>
                  <a:gd name="connsiteX2" fmla="*/ 21087 w 42173"/>
                  <a:gd name="connsiteY2" fmla="*/ 0 h 42134"/>
                  <a:gd name="connsiteX3" fmla="*/ 0 w 42173"/>
                  <a:gd name="connsiteY3" fmla="*/ 21067 h 42134"/>
                  <a:gd name="connsiteX4" fmla="*/ 0 w 42173"/>
                  <a:gd name="connsiteY4" fmla="*/ 21067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12780 w 42173"/>
                  <a:gd name="connsiteY10" fmla="*/ 21067 h 42134"/>
                  <a:gd name="connsiteX11" fmla="*/ 21087 w 42173"/>
                  <a:gd name="connsiteY11"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173" h="42134">
                    <a:moveTo>
                      <a:pt x="21087" y="42134"/>
                    </a:moveTo>
                    <a:cubicBezTo>
                      <a:pt x="32589" y="42134"/>
                      <a:pt x="42173" y="32558"/>
                      <a:pt x="42173" y="21067"/>
                    </a:cubicBezTo>
                    <a:cubicBezTo>
                      <a:pt x="42173" y="9576"/>
                      <a:pt x="32589" y="0"/>
                      <a:pt x="21087" y="0"/>
                    </a:cubicBezTo>
                    <a:cubicBezTo>
                      <a:pt x="9585" y="0"/>
                      <a:pt x="0" y="9576"/>
                      <a:pt x="0" y="21067"/>
                    </a:cubicBezTo>
                    <a:cubicBezTo>
                      <a:pt x="0" y="21067"/>
                      <a:pt x="0" y="21067"/>
                      <a:pt x="0" y="21067"/>
                    </a:cubicBezTo>
                    <a:cubicBezTo>
                      <a:pt x="0" y="32558"/>
                      <a:pt x="9585"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21067"/>
                      <a:pt x="12780" y="21067"/>
                      <a:pt x="12780" y="21067"/>
                    </a:cubicBezTo>
                    <a:cubicBezTo>
                      <a:pt x="12780" y="16598"/>
                      <a:pt x="16614" y="12768"/>
                      <a:pt x="21087" y="12768"/>
                    </a:cubicBezTo>
                    <a:close/>
                  </a:path>
                </a:pathLst>
              </a:custGeom>
              <a:grpFill/>
              <a:ln w="6390" cap="flat">
                <a:noFill/>
                <a:prstDash val="solid"/>
                <a:miter/>
              </a:ln>
            </p:spPr>
            <p:txBody>
              <a:bodyPr rtlCol="0" anchor="ctr"/>
              <a:lstStyle/>
              <a:p>
                <a:endParaRPr lang="en-US"/>
              </a:p>
            </p:txBody>
          </p:sp>
          <p:sp>
            <p:nvSpPr>
              <p:cNvPr id="127" name="Graphic 4">
                <a:extLst>
                  <a:ext uri="{FF2B5EF4-FFF2-40B4-BE49-F238E27FC236}">
                    <a16:creationId xmlns:a16="http://schemas.microsoft.com/office/drawing/2014/main" id="{8EA48605-832D-8340-A9FE-4B9196D4FB57}"/>
                  </a:ext>
                </a:extLst>
              </p:cNvPr>
              <p:cNvSpPr/>
              <p:nvPr/>
            </p:nvSpPr>
            <p:spPr>
              <a:xfrm>
                <a:off x="3751695" y="1080970"/>
                <a:ext cx="74948" cy="68308"/>
              </a:xfrm>
              <a:custGeom>
                <a:avLst/>
                <a:gdLst>
                  <a:gd name="connsiteX0" fmla="*/ 72682 w 74948"/>
                  <a:gd name="connsiteY0" fmla="*/ 56818 h 68308"/>
                  <a:gd name="connsiteX1" fmla="*/ 43927 w 74948"/>
                  <a:gd name="connsiteY1" fmla="*/ 33197 h 68308"/>
                  <a:gd name="connsiteX2" fmla="*/ 43927 w 74948"/>
                  <a:gd name="connsiteY2" fmla="*/ 6384 h 68308"/>
                  <a:gd name="connsiteX3" fmla="*/ 37537 w 74948"/>
                  <a:gd name="connsiteY3" fmla="*/ 0 h 68308"/>
                  <a:gd name="connsiteX4" fmla="*/ 31147 w 74948"/>
                  <a:gd name="connsiteY4" fmla="*/ 6384 h 68308"/>
                  <a:gd name="connsiteX5" fmla="*/ 31147 w 74948"/>
                  <a:gd name="connsiteY5" fmla="*/ 33197 h 68308"/>
                  <a:gd name="connsiteX6" fmla="*/ 2393 w 74948"/>
                  <a:gd name="connsiteY6" fmla="*/ 55541 h 68308"/>
                  <a:gd name="connsiteX7" fmla="*/ 1115 w 74948"/>
                  <a:gd name="connsiteY7" fmla="*/ 64478 h 68308"/>
                  <a:gd name="connsiteX8" fmla="*/ 6226 w 74948"/>
                  <a:gd name="connsiteY8" fmla="*/ 67032 h 68308"/>
                  <a:gd name="connsiteX9" fmla="*/ 10061 w 74948"/>
                  <a:gd name="connsiteY9" fmla="*/ 65755 h 68308"/>
                  <a:gd name="connsiteX10" fmla="*/ 37537 w 74948"/>
                  <a:gd name="connsiteY10" fmla="*/ 44688 h 68308"/>
                  <a:gd name="connsiteX11" fmla="*/ 64375 w 74948"/>
                  <a:gd name="connsiteY11" fmla="*/ 67032 h 68308"/>
                  <a:gd name="connsiteX12" fmla="*/ 68209 w 74948"/>
                  <a:gd name="connsiteY12" fmla="*/ 68309 h 68308"/>
                  <a:gd name="connsiteX13" fmla="*/ 73321 w 74948"/>
                  <a:gd name="connsiteY13" fmla="*/ 65755 h 68308"/>
                  <a:gd name="connsiteX14" fmla="*/ 72682 w 74948"/>
                  <a:gd name="connsiteY14" fmla="*/ 56818 h 68308"/>
                  <a:gd name="connsiteX15" fmla="*/ 72682 w 74948"/>
                  <a:gd name="connsiteY15" fmla="*/ 56818 h 6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948" h="68308">
                    <a:moveTo>
                      <a:pt x="72682" y="56818"/>
                    </a:moveTo>
                    <a:lnTo>
                      <a:pt x="43927" y="33197"/>
                    </a:lnTo>
                    <a:lnTo>
                      <a:pt x="43927" y="6384"/>
                    </a:lnTo>
                    <a:cubicBezTo>
                      <a:pt x="43927" y="2554"/>
                      <a:pt x="41371" y="0"/>
                      <a:pt x="37537" y="0"/>
                    </a:cubicBezTo>
                    <a:cubicBezTo>
                      <a:pt x="33704" y="0"/>
                      <a:pt x="31147" y="2554"/>
                      <a:pt x="31147" y="6384"/>
                    </a:cubicBezTo>
                    <a:lnTo>
                      <a:pt x="31147" y="33197"/>
                    </a:lnTo>
                    <a:lnTo>
                      <a:pt x="2393" y="55541"/>
                    </a:lnTo>
                    <a:cubicBezTo>
                      <a:pt x="-163" y="57456"/>
                      <a:pt x="-802" y="61925"/>
                      <a:pt x="1115" y="64478"/>
                    </a:cubicBezTo>
                    <a:cubicBezTo>
                      <a:pt x="2393" y="65755"/>
                      <a:pt x="4310" y="67032"/>
                      <a:pt x="6226" y="67032"/>
                    </a:cubicBezTo>
                    <a:cubicBezTo>
                      <a:pt x="7505" y="67032"/>
                      <a:pt x="8783" y="66393"/>
                      <a:pt x="10061" y="65755"/>
                    </a:cubicBezTo>
                    <a:lnTo>
                      <a:pt x="37537" y="44688"/>
                    </a:lnTo>
                    <a:lnTo>
                      <a:pt x="64375" y="67032"/>
                    </a:lnTo>
                    <a:cubicBezTo>
                      <a:pt x="65653" y="67670"/>
                      <a:pt x="66931" y="68309"/>
                      <a:pt x="68209" y="68309"/>
                    </a:cubicBezTo>
                    <a:cubicBezTo>
                      <a:pt x="70126" y="68309"/>
                      <a:pt x="72043" y="67670"/>
                      <a:pt x="73321" y="65755"/>
                    </a:cubicBezTo>
                    <a:cubicBezTo>
                      <a:pt x="75877" y="62563"/>
                      <a:pt x="75238" y="58733"/>
                      <a:pt x="72682" y="56818"/>
                    </a:cubicBezTo>
                    <a:cubicBezTo>
                      <a:pt x="72682" y="56818"/>
                      <a:pt x="72682" y="56818"/>
                      <a:pt x="72682" y="56818"/>
                    </a:cubicBezTo>
                    <a:close/>
                  </a:path>
                </a:pathLst>
              </a:custGeom>
              <a:grpFill/>
              <a:ln w="6390" cap="flat">
                <a:noFill/>
                <a:prstDash val="solid"/>
                <a:miter/>
              </a:ln>
            </p:spPr>
            <p:txBody>
              <a:bodyPr rtlCol="0" anchor="ctr"/>
              <a:lstStyle/>
              <a:p>
                <a:endParaRPr lang="en-US"/>
              </a:p>
            </p:txBody>
          </p:sp>
        </p:grpSp>
        <p:sp>
          <p:nvSpPr>
            <p:cNvPr id="145" name="TextBox 144">
              <a:extLst>
                <a:ext uri="{FF2B5EF4-FFF2-40B4-BE49-F238E27FC236}">
                  <a16:creationId xmlns:a16="http://schemas.microsoft.com/office/drawing/2014/main" id="{B765499B-641D-CF43-93D9-F74B20A4DBFE}"/>
                </a:ext>
              </a:extLst>
            </p:cNvPr>
            <p:cNvSpPr txBox="1"/>
            <p:nvPr/>
          </p:nvSpPr>
          <p:spPr>
            <a:xfrm>
              <a:off x="1948967" y="5863024"/>
              <a:ext cx="5554143" cy="246221"/>
            </a:xfrm>
            <a:prstGeom prst="rect">
              <a:avLst/>
            </a:prstGeom>
            <a:noFill/>
          </p:spPr>
          <p:txBody>
            <a:bodyPr wrap="square" rtlCol="0">
              <a:spAutoFit/>
            </a:bodyPr>
            <a:lstStyle/>
            <a:p>
              <a:pPr lvl="0" fontAlgn="auto">
                <a:spcBef>
                  <a:spcPts val="0"/>
                </a:spcBef>
                <a:spcAft>
                  <a:spcPts val="0"/>
                </a:spcAft>
                <a:defRPr/>
              </a:pPr>
              <a:r>
                <a:rPr lang="en-US" sz="1000" b="1" dirty="0">
                  <a:solidFill>
                    <a:schemeClr val="tx2"/>
                  </a:solidFill>
                </a:rPr>
                <a:t>Action: </a:t>
              </a:r>
              <a:r>
                <a:rPr lang="en-US" sz="1000" b="1" dirty="0"/>
                <a:t>collaboration with Health IT stakeholders for feedback and validation (e.g., HL7)</a:t>
              </a:r>
              <a:endParaRPr kumimoji="0" lang="en-US" sz="900" b="1" i="0" u="none" strike="noStrike" kern="0" cap="none" spc="0" normalizeH="0" baseline="0" noProof="0" dirty="0">
                <a:ln>
                  <a:noFill/>
                </a:ln>
                <a:solidFill>
                  <a:schemeClr val="accent5"/>
                </a:solidFill>
                <a:effectLst/>
                <a:uLnTx/>
                <a:uFillTx/>
                <a:ea typeface="+mn-ea"/>
                <a:cs typeface="+mn-cs"/>
              </a:endParaRPr>
            </a:p>
          </p:txBody>
        </p:sp>
      </p:grpSp>
      <p:grpSp>
        <p:nvGrpSpPr>
          <p:cNvPr id="11" name="Group 10">
            <a:extLst>
              <a:ext uri="{FF2B5EF4-FFF2-40B4-BE49-F238E27FC236}">
                <a16:creationId xmlns:a16="http://schemas.microsoft.com/office/drawing/2014/main" id="{CA826314-9242-4610-8A58-E5B8CEF80207}"/>
              </a:ext>
            </a:extLst>
          </p:cNvPr>
          <p:cNvGrpSpPr/>
          <p:nvPr/>
        </p:nvGrpSpPr>
        <p:grpSpPr>
          <a:xfrm>
            <a:off x="7503115" y="1511895"/>
            <a:ext cx="4236096" cy="4009360"/>
            <a:chOff x="7503112" y="1892895"/>
            <a:chExt cx="4236096" cy="4009360"/>
          </a:xfrm>
        </p:grpSpPr>
        <p:grpSp>
          <p:nvGrpSpPr>
            <p:cNvPr id="10" name="Group 9">
              <a:extLst>
                <a:ext uri="{FF2B5EF4-FFF2-40B4-BE49-F238E27FC236}">
                  <a16:creationId xmlns:a16="http://schemas.microsoft.com/office/drawing/2014/main" id="{FCFBCC90-5D0C-4BB3-8AC1-EE8E9F301A2D}"/>
                </a:ext>
              </a:extLst>
            </p:cNvPr>
            <p:cNvGrpSpPr/>
            <p:nvPr/>
          </p:nvGrpSpPr>
          <p:grpSpPr>
            <a:xfrm>
              <a:off x="7503112" y="1892895"/>
              <a:ext cx="4236096" cy="4009360"/>
              <a:chOff x="7503112" y="1892895"/>
              <a:chExt cx="4236096" cy="4009360"/>
            </a:xfrm>
          </p:grpSpPr>
          <p:sp>
            <p:nvSpPr>
              <p:cNvPr id="54" name="TextBox 53">
                <a:extLst>
                  <a:ext uri="{FF2B5EF4-FFF2-40B4-BE49-F238E27FC236}">
                    <a16:creationId xmlns:a16="http://schemas.microsoft.com/office/drawing/2014/main" id="{DAB28B4A-3C29-6144-A861-F766AD0E0835}"/>
                  </a:ext>
                </a:extLst>
              </p:cNvPr>
              <p:cNvSpPr txBox="1"/>
              <p:nvPr/>
            </p:nvSpPr>
            <p:spPr>
              <a:xfrm rot="5400000">
                <a:off x="9558032" y="3294443"/>
                <a:ext cx="2867399" cy="1494953"/>
              </a:xfrm>
              <a:prstGeom prst="rect">
                <a:avLst/>
              </a:prstGeom>
              <a:noFill/>
            </p:spPr>
            <p:txBody>
              <a:bodyPr spcFirstLastPara="1" wrap="square" numCol="1" rtlCol="0">
                <a:prstTxWarp prst="textArchUp">
                  <a:avLst>
                    <a:gd name="adj" fmla="val 10185156"/>
                  </a:avLst>
                </a:prstTxWarp>
                <a:spAutoFit/>
              </a:bodyPr>
              <a:lstStyle>
                <a:defPPr>
                  <a:defRPr lang="en-US"/>
                </a:defPPr>
                <a:lvl1pPr algn="ctr">
                  <a:defRPr b="1">
                    <a:solidFill>
                      <a:schemeClr val="accent2"/>
                    </a:solidFill>
                  </a:defRPr>
                </a:lvl1pPr>
              </a:lstStyle>
              <a:p>
                <a:r>
                  <a:rPr lang="en-US">
                    <a:solidFill>
                      <a:srgbClr val="2E2925"/>
                    </a:solidFill>
                  </a:rPr>
                  <a:t>Private Sector Orgs.</a:t>
                </a:r>
              </a:p>
            </p:txBody>
          </p:sp>
          <p:grpSp>
            <p:nvGrpSpPr>
              <p:cNvPr id="9" name="Group 8">
                <a:extLst>
                  <a:ext uri="{FF2B5EF4-FFF2-40B4-BE49-F238E27FC236}">
                    <a16:creationId xmlns:a16="http://schemas.microsoft.com/office/drawing/2014/main" id="{8BD3796B-19A9-44B5-919A-7E986B67E14E}"/>
                  </a:ext>
                </a:extLst>
              </p:cNvPr>
              <p:cNvGrpSpPr/>
              <p:nvPr/>
            </p:nvGrpSpPr>
            <p:grpSpPr>
              <a:xfrm>
                <a:off x="7503112" y="1892895"/>
                <a:ext cx="4007315" cy="4009360"/>
                <a:chOff x="7503112" y="1892895"/>
                <a:chExt cx="4007315" cy="4009360"/>
              </a:xfrm>
            </p:grpSpPr>
            <p:grpSp>
              <p:nvGrpSpPr>
                <p:cNvPr id="8" name="Group 7">
                  <a:extLst>
                    <a:ext uri="{FF2B5EF4-FFF2-40B4-BE49-F238E27FC236}">
                      <a16:creationId xmlns:a16="http://schemas.microsoft.com/office/drawing/2014/main" id="{1D9A5E21-9BD7-4C32-A29F-FE0DB4FC10C6}"/>
                    </a:ext>
                  </a:extLst>
                </p:cNvPr>
                <p:cNvGrpSpPr/>
                <p:nvPr/>
              </p:nvGrpSpPr>
              <p:grpSpPr>
                <a:xfrm>
                  <a:off x="7503112" y="1892895"/>
                  <a:ext cx="4007315" cy="4009360"/>
                  <a:chOff x="7503112" y="1892895"/>
                  <a:chExt cx="4007315" cy="4009360"/>
                </a:xfrm>
              </p:grpSpPr>
              <p:grpSp>
                <p:nvGrpSpPr>
                  <p:cNvPr id="7" name="Group 6">
                    <a:extLst>
                      <a:ext uri="{FF2B5EF4-FFF2-40B4-BE49-F238E27FC236}">
                        <a16:creationId xmlns:a16="http://schemas.microsoft.com/office/drawing/2014/main" id="{07A5868E-F6DB-46F2-B035-2306A731237F}"/>
                      </a:ext>
                    </a:extLst>
                  </p:cNvPr>
                  <p:cNvGrpSpPr/>
                  <p:nvPr/>
                </p:nvGrpSpPr>
                <p:grpSpPr>
                  <a:xfrm>
                    <a:off x="7906989" y="2309136"/>
                    <a:ext cx="3403971" cy="3403972"/>
                    <a:chOff x="7906989" y="2309136"/>
                    <a:chExt cx="3403971" cy="3403972"/>
                  </a:xfrm>
                </p:grpSpPr>
                <p:sp>
                  <p:nvSpPr>
                    <p:cNvPr id="37" name="Freeform: Shape 2831">
                      <a:extLst>
                        <a:ext uri="{FF2B5EF4-FFF2-40B4-BE49-F238E27FC236}">
                          <a16:creationId xmlns:a16="http://schemas.microsoft.com/office/drawing/2014/main" id="{20156DEA-6467-6048-AC11-1F9E946F08D6}"/>
                        </a:ext>
                      </a:extLst>
                    </p:cNvPr>
                    <p:cNvSpPr/>
                    <p:nvPr/>
                  </p:nvSpPr>
                  <p:spPr>
                    <a:xfrm>
                      <a:off x="8383940" y="2786088"/>
                      <a:ext cx="2450068" cy="2452041"/>
                    </a:xfrm>
                    <a:custGeom>
                      <a:avLst/>
                      <a:gdLst/>
                      <a:ahLst/>
                      <a:cxnLst>
                        <a:cxn ang="3cd4">
                          <a:pos x="hc" y="t"/>
                        </a:cxn>
                        <a:cxn ang="cd2">
                          <a:pos x="l" y="vc"/>
                        </a:cxn>
                        <a:cxn ang="cd4">
                          <a:pos x="hc" y="b"/>
                        </a:cxn>
                        <a:cxn ang="0">
                          <a:pos x="r" y="vc"/>
                        </a:cxn>
                      </a:cxnLst>
                      <a:rect l="l" t="t" r="r" b="b"/>
                      <a:pathLst>
                        <a:path w="1239" h="1240">
                          <a:moveTo>
                            <a:pt x="619" y="968"/>
                          </a:moveTo>
                          <a:cubicBezTo>
                            <a:pt x="428" y="968"/>
                            <a:pt x="271" y="812"/>
                            <a:pt x="271" y="620"/>
                          </a:cubicBezTo>
                          <a:cubicBezTo>
                            <a:pt x="271" y="427"/>
                            <a:pt x="428" y="272"/>
                            <a:pt x="619" y="272"/>
                          </a:cubicBezTo>
                          <a:cubicBezTo>
                            <a:pt x="812" y="272"/>
                            <a:pt x="967" y="427"/>
                            <a:pt x="967" y="620"/>
                          </a:cubicBezTo>
                          <a:cubicBezTo>
                            <a:pt x="967" y="812"/>
                            <a:pt x="812" y="968"/>
                            <a:pt x="619" y="968"/>
                          </a:cubicBezTo>
                          <a:close/>
                          <a:moveTo>
                            <a:pt x="619" y="0"/>
                          </a:moveTo>
                          <a:cubicBezTo>
                            <a:pt x="278" y="0"/>
                            <a:pt x="0" y="278"/>
                            <a:pt x="0" y="620"/>
                          </a:cubicBezTo>
                          <a:cubicBezTo>
                            <a:pt x="0" y="962"/>
                            <a:pt x="278" y="1240"/>
                            <a:pt x="619" y="1240"/>
                          </a:cubicBezTo>
                          <a:cubicBezTo>
                            <a:pt x="962" y="1240"/>
                            <a:pt x="1239" y="962"/>
                            <a:pt x="1239" y="620"/>
                          </a:cubicBezTo>
                          <a:cubicBezTo>
                            <a:pt x="1239" y="278"/>
                            <a:pt x="962" y="0"/>
                            <a:pt x="619" y="0"/>
                          </a:cubicBezTo>
                          <a:close/>
                        </a:path>
                      </a:pathLst>
                    </a:custGeom>
                    <a:gradFill flip="none" rotWithShape="1">
                      <a:gsLst>
                        <a:gs pos="67000">
                          <a:schemeClr val="bg2">
                            <a:alpha val="30463"/>
                          </a:schemeClr>
                        </a:gs>
                        <a:gs pos="38000">
                          <a:schemeClr val="accent3">
                            <a:lumMod val="95000"/>
                            <a:alpha val="50000"/>
                          </a:schemeClr>
                        </a:gs>
                        <a:gs pos="52000">
                          <a:schemeClr val="accent2">
                            <a:alpha val="29627"/>
                          </a:schemeClr>
                        </a:gs>
                      </a:gsLst>
                      <a:path path="circle">
                        <a:fillToRect l="50000" t="50000" r="50000" b="50000"/>
                      </a:path>
                      <a:tileRect/>
                    </a:gra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38" name="Freeform: Shape 2854">
                      <a:extLst>
                        <a:ext uri="{FF2B5EF4-FFF2-40B4-BE49-F238E27FC236}">
                          <a16:creationId xmlns:a16="http://schemas.microsoft.com/office/drawing/2014/main" id="{70F449F7-971A-BA47-A9AD-E398EC0BB110}"/>
                        </a:ext>
                      </a:extLst>
                    </p:cNvPr>
                    <p:cNvSpPr/>
                    <p:nvPr/>
                  </p:nvSpPr>
                  <p:spPr>
                    <a:xfrm>
                      <a:off x="8716421" y="2313095"/>
                      <a:ext cx="795579" cy="556114"/>
                    </a:xfrm>
                    <a:custGeom>
                      <a:avLst/>
                      <a:gdLst/>
                      <a:ahLst/>
                      <a:cxnLst>
                        <a:cxn ang="3cd4">
                          <a:pos x="hc" y="t"/>
                        </a:cxn>
                        <a:cxn ang="cd2">
                          <a:pos x="l" y="vc"/>
                        </a:cxn>
                        <a:cxn ang="cd4">
                          <a:pos x="hc" y="b"/>
                        </a:cxn>
                        <a:cxn ang="0">
                          <a:pos x="r" y="vc"/>
                        </a:cxn>
                      </a:cxnLst>
                      <a:rect l="l" t="t" r="r" b="b"/>
                      <a:pathLst>
                        <a:path w="403" h="282">
                          <a:moveTo>
                            <a:pt x="0" y="126"/>
                          </a:moveTo>
                          <a:lnTo>
                            <a:pt x="105" y="282"/>
                          </a:lnTo>
                          <a:cubicBezTo>
                            <a:pt x="195" y="228"/>
                            <a:pt x="296" y="195"/>
                            <a:pt x="403" y="187"/>
                          </a:cubicBezTo>
                          <a:lnTo>
                            <a:pt x="399" y="0"/>
                          </a:lnTo>
                          <a:cubicBezTo>
                            <a:pt x="256" y="9"/>
                            <a:pt x="120" y="53"/>
                            <a:pt x="0" y="126"/>
                          </a:cubicBezTo>
                          <a:close/>
                        </a:path>
                      </a:pathLst>
                    </a:custGeom>
                    <a:solidFill>
                      <a:schemeClr val="accent2"/>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39" name="Freeform: Shape 2855">
                      <a:extLst>
                        <a:ext uri="{FF2B5EF4-FFF2-40B4-BE49-F238E27FC236}">
                          <a16:creationId xmlns:a16="http://schemas.microsoft.com/office/drawing/2014/main" id="{E71AEBDB-5DD3-1640-B279-DFB8DB9D6D91}"/>
                        </a:ext>
                      </a:extLst>
                    </p:cNvPr>
                    <p:cNvSpPr/>
                    <p:nvPr/>
                  </p:nvSpPr>
                  <p:spPr>
                    <a:xfrm>
                      <a:off x="10364974" y="2598084"/>
                      <a:ext cx="746104" cy="773810"/>
                    </a:xfrm>
                    <a:custGeom>
                      <a:avLst/>
                      <a:gdLst/>
                      <a:ahLst/>
                      <a:cxnLst>
                        <a:cxn ang="3cd4">
                          <a:pos x="hc" y="t"/>
                        </a:cxn>
                        <a:cxn ang="cd2">
                          <a:pos x="l" y="vc"/>
                        </a:cxn>
                        <a:cxn ang="cd4">
                          <a:pos x="hc" y="b"/>
                        </a:cxn>
                        <a:cxn ang="0">
                          <a:pos x="r" y="vc"/>
                        </a:cxn>
                      </a:cxnLst>
                      <a:rect l="l" t="t" r="r" b="b"/>
                      <a:pathLst>
                        <a:path w="378" h="392">
                          <a:moveTo>
                            <a:pt x="209" y="392"/>
                          </a:moveTo>
                          <a:lnTo>
                            <a:pt x="378" y="310"/>
                          </a:lnTo>
                          <a:cubicBezTo>
                            <a:pt x="312" y="187"/>
                            <a:pt x="216" y="79"/>
                            <a:pt x="97" y="0"/>
                          </a:cubicBezTo>
                          <a:lnTo>
                            <a:pt x="0" y="160"/>
                          </a:lnTo>
                          <a:cubicBezTo>
                            <a:pt x="88" y="220"/>
                            <a:pt x="159" y="300"/>
                            <a:pt x="209" y="392"/>
                          </a:cubicBezTo>
                          <a:close/>
                        </a:path>
                      </a:pathLst>
                    </a:custGeom>
                    <a:solidFill>
                      <a:srgbClr val="2E2925"/>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0" name="Freeform: Shape 2856">
                      <a:extLst>
                        <a:ext uri="{FF2B5EF4-FFF2-40B4-BE49-F238E27FC236}">
                          <a16:creationId xmlns:a16="http://schemas.microsoft.com/office/drawing/2014/main" id="{09106D07-77EB-7A44-9266-58861D57F6C4}"/>
                        </a:ext>
                      </a:extLst>
                    </p:cNvPr>
                    <p:cNvSpPr/>
                    <p:nvPr/>
                  </p:nvSpPr>
                  <p:spPr>
                    <a:xfrm>
                      <a:off x="10837966" y="3336264"/>
                      <a:ext cx="472994" cy="813390"/>
                    </a:xfrm>
                    <a:custGeom>
                      <a:avLst/>
                      <a:gdLst/>
                      <a:ahLst/>
                      <a:cxnLst>
                        <a:cxn ang="3cd4">
                          <a:pos x="hc" y="t"/>
                        </a:cxn>
                        <a:cxn ang="cd2">
                          <a:pos x="l" y="vc"/>
                        </a:cxn>
                        <a:cxn ang="cd4">
                          <a:pos x="hc" y="b"/>
                        </a:cxn>
                        <a:cxn ang="0">
                          <a:pos x="r" y="vc"/>
                        </a:cxn>
                      </a:cxnLst>
                      <a:rect l="l" t="t" r="r" b="b"/>
                      <a:pathLst>
                        <a:path w="240" h="412">
                          <a:moveTo>
                            <a:pt x="51" y="389"/>
                          </a:moveTo>
                          <a:lnTo>
                            <a:pt x="237" y="412"/>
                          </a:lnTo>
                          <a:cubicBezTo>
                            <a:pt x="249" y="268"/>
                            <a:pt x="224" y="127"/>
                            <a:pt x="169" y="0"/>
                          </a:cubicBezTo>
                          <a:lnTo>
                            <a:pt x="0" y="81"/>
                          </a:lnTo>
                          <a:cubicBezTo>
                            <a:pt x="40" y="176"/>
                            <a:pt x="59" y="282"/>
                            <a:pt x="51" y="389"/>
                          </a:cubicBezTo>
                          <a:close/>
                        </a:path>
                      </a:pathLst>
                    </a:custGeom>
                    <a:solidFill>
                      <a:srgbClr val="2E2925"/>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1" name="Freeform: Shape 2857">
                      <a:extLst>
                        <a:ext uri="{FF2B5EF4-FFF2-40B4-BE49-F238E27FC236}">
                          <a16:creationId xmlns:a16="http://schemas.microsoft.com/office/drawing/2014/main" id="{FCE17B9C-3FC4-CA47-A2CA-2E437B572066}"/>
                        </a:ext>
                      </a:extLst>
                    </p:cNvPr>
                    <p:cNvSpPr/>
                    <p:nvPr/>
                  </p:nvSpPr>
                  <p:spPr>
                    <a:xfrm>
                      <a:off x="8075208" y="2639643"/>
                      <a:ext cx="732250" cy="781725"/>
                    </a:xfrm>
                    <a:custGeom>
                      <a:avLst/>
                      <a:gdLst/>
                      <a:ahLst/>
                      <a:cxnLst>
                        <a:cxn ang="3cd4">
                          <a:pos x="hc" y="t"/>
                        </a:cxn>
                        <a:cxn ang="cd2">
                          <a:pos x="l" y="vc"/>
                        </a:cxn>
                        <a:cxn ang="cd4">
                          <a:pos x="hc" y="b"/>
                        </a:cxn>
                        <a:cxn ang="0">
                          <a:pos x="r" y="vc"/>
                        </a:cxn>
                      </a:cxnLst>
                      <a:rect l="l" t="t" r="r" b="b"/>
                      <a:pathLst>
                        <a:path w="371" h="396">
                          <a:moveTo>
                            <a:pt x="172" y="396"/>
                          </a:moveTo>
                          <a:cubicBezTo>
                            <a:pt x="220" y="299"/>
                            <a:pt x="289" y="218"/>
                            <a:pt x="371" y="155"/>
                          </a:cubicBezTo>
                          <a:lnTo>
                            <a:pt x="267" y="0"/>
                          </a:lnTo>
                          <a:cubicBezTo>
                            <a:pt x="155" y="82"/>
                            <a:pt x="62" y="191"/>
                            <a:pt x="0" y="321"/>
                          </a:cubicBezTo>
                          <a:close/>
                        </a:path>
                      </a:pathLst>
                    </a:custGeom>
                    <a:solidFill>
                      <a:schemeClr val="accent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2" name="Freeform: Shape 2858">
                      <a:extLst>
                        <a:ext uri="{FF2B5EF4-FFF2-40B4-BE49-F238E27FC236}">
                          <a16:creationId xmlns:a16="http://schemas.microsoft.com/office/drawing/2014/main" id="{F9665B9F-0E1B-4344-A37A-BF6015A9995F}"/>
                        </a:ext>
                      </a:extLst>
                    </p:cNvPr>
                    <p:cNvSpPr/>
                    <p:nvPr/>
                  </p:nvSpPr>
                  <p:spPr>
                    <a:xfrm>
                      <a:off x="7906989" y="3401574"/>
                      <a:ext cx="451224" cy="819328"/>
                    </a:xfrm>
                    <a:custGeom>
                      <a:avLst/>
                      <a:gdLst/>
                      <a:ahLst/>
                      <a:cxnLst>
                        <a:cxn ang="3cd4">
                          <a:pos x="hc" y="t"/>
                        </a:cxn>
                        <a:cxn ang="cd2">
                          <a:pos x="l" y="vc"/>
                        </a:cxn>
                        <a:cxn ang="cd4">
                          <a:pos x="hc" y="b"/>
                        </a:cxn>
                        <a:cxn ang="0">
                          <a:pos x="r" y="vc"/>
                        </a:cxn>
                      </a:cxnLst>
                      <a:rect l="l" t="t" r="r" b="b"/>
                      <a:pathLst>
                        <a:path w="229" h="415">
                          <a:moveTo>
                            <a:pt x="229" y="74"/>
                          </a:moveTo>
                          <a:lnTo>
                            <a:pt x="57" y="0"/>
                          </a:lnTo>
                          <a:cubicBezTo>
                            <a:pt x="46" y="27"/>
                            <a:pt x="37" y="55"/>
                            <a:pt x="29" y="84"/>
                          </a:cubicBezTo>
                          <a:cubicBezTo>
                            <a:pt x="-1" y="195"/>
                            <a:pt x="-7" y="307"/>
                            <a:pt x="6" y="415"/>
                          </a:cubicBezTo>
                          <a:lnTo>
                            <a:pt x="190" y="384"/>
                          </a:lnTo>
                          <a:cubicBezTo>
                            <a:pt x="181" y="302"/>
                            <a:pt x="187" y="217"/>
                            <a:pt x="210" y="133"/>
                          </a:cubicBezTo>
                          <a:cubicBezTo>
                            <a:pt x="216" y="113"/>
                            <a:pt x="222" y="93"/>
                            <a:pt x="229" y="74"/>
                          </a:cubicBezTo>
                          <a:close/>
                        </a:path>
                      </a:pathLst>
                    </a:custGeom>
                    <a:solidFill>
                      <a:schemeClr val="accent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3" name="Freeform: Shape 2859">
                      <a:extLst>
                        <a:ext uri="{FF2B5EF4-FFF2-40B4-BE49-F238E27FC236}">
                          <a16:creationId xmlns:a16="http://schemas.microsoft.com/office/drawing/2014/main" id="{8D623259-DA3B-4846-A15E-3E07E78D6ECD}"/>
                        </a:ext>
                      </a:extLst>
                    </p:cNvPr>
                    <p:cNvSpPr/>
                    <p:nvPr/>
                  </p:nvSpPr>
                  <p:spPr>
                    <a:xfrm>
                      <a:off x="7942611" y="4298091"/>
                      <a:ext cx="631317" cy="803496"/>
                    </a:xfrm>
                    <a:custGeom>
                      <a:avLst/>
                      <a:gdLst/>
                      <a:ahLst/>
                      <a:cxnLst>
                        <a:cxn ang="3cd4">
                          <a:pos x="hc" y="t"/>
                        </a:cxn>
                        <a:cxn ang="cd2">
                          <a:pos x="l" y="vc"/>
                        </a:cxn>
                        <a:cxn ang="cd4">
                          <a:pos x="hc" y="b"/>
                        </a:cxn>
                        <a:cxn ang="0">
                          <a:pos x="r" y="vc"/>
                        </a:cxn>
                      </a:cxnLst>
                      <a:rect l="l" t="t" r="r" b="b"/>
                      <a:pathLst>
                        <a:path w="320" h="407">
                          <a:moveTo>
                            <a:pt x="0" y="30"/>
                          </a:moveTo>
                          <a:cubicBezTo>
                            <a:pt x="29" y="169"/>
                            <a:pt x="91" y="298"/>
                            <a:pt x="182" y="407"/>
                          </a:cubicBezTo>
                          <a:lnTo>
                            <a:pt x="320" y="281"/>
                          </a:lnTo>
                          <a:cubicBezTo>
                            <a:pt x="254" y="200"/>
                            <a:pt x="208" y="103"/>
                            <a:pt x="185" y="0"/>
                          </a:cubicBezTo>
                          <a:close/>
                        </a:path>
                      </a:pathLst>
                    </a:custGeom>
                    <a:solidFill>
                      <a:schemeClr val="accent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4" name="Freeform: Shape 2860">
                      <a:extLst>
                        <a:ext uri="{FF2B5EF4-FFF2-40B4-BE49-F238E27FC236}">
                          <a16:creationId xmlns:a16="http://schemas.microsoft.com/office/drawing/2014/main" id="{4CB5617C-D3AA-2A4F-8AED-CFC81D5BE998}"/>
                        </a:ext>
                      </a:extLst>
                    </p:cNvPr>
                    <p:cNvSpPr/>
                    <p:nvPr/>
                  </p:nvSpPr>
                  <p:spPr>
                    <a:xfrm>
                      <a:off x="8393836" y="4955130"/>
                      <a:ext cx="799538" cy="678816"/>
                    </a:xfrm>
                    <a:custGeom>
                      <a:avLst/>
                      <a:gdLst/>
                      <a:ahLst/>
                      <a:cxnLst>
                        <a:cxn ang="3cd4">
                          <a:pos x="hc" y="t"/>
                        </a:cxn>
                        <a:cxn ang="cd2">
                          <a:pos x="l" y="vc"/>
                        </a:cxn>
                        <a:cxn ang="cd4">
                          <a:pos x="hc" y="b"/>
                        </a:cxn>
                        <a:cxn ang="0">
                          <a:pos x="r" y="vc"/>
                        </a:cxn>
                      </a:cxnLst>
                      <a:rect l="l" t="t" r="r" b="b"/>
                      <a:pathLst>
                        <a:path w="405" h="344">
                          <a:moveTo>
                            <a:pt x="0" y="126"/>
                          </a:moveTo>
                          <a:cubicBezTo>
                            <a:pt x="96" y="224"/>
                            <a:pt x="217" y="300"/>
                            <a:pt x="356" y="344"/>
                          </a:cubicBezTo>
                          <a:lnTo>
                            <a:pt x="405" y="164"/>
                          </a:lnTo>
                          <a:cubicBezTo>
                            <a:pt x="302" y="129"/>
                            <a:pt x="212" y="73"/>
                            <a:pt x="139" y="0"/>
                          </a:cubicBezTo>
                          <a:close/>
                        </a:path>
                      </a:pathLst>
                    </a:custGeom>
                    <a:solidFill>
                      <a:schemeClr val="accent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5" name="Freeform: Shape 2861">
                      <a:extLst>
                        <a:ext uri="{FF2B5EF4-FFF2-40B4-BE49-F238E27FC236}">
                          <a16:creationId xmlns:a16="http://schemas.microsoft.com/office/drawing/2014/main" id="{ED37A439-D826-2044-AAE5-C0BD2861966F}"/>
                        </a:ext>
                      </a:extLst>
                    </p:cNvPr>
                    <p:cNvSpPr/>
                    <p:nvPr/>
                  </p:nvSpPr>
                  <p:spPr>
                    <a:xfrm>
                      <a:off x="9230976" y="5301465"/>
                      <a:ext cx="825265" cy="411643"/>
                    </a:xfrm>
                    <a:custGeom>
                      <a:avLst/>
                      <a:gdLst/>
                      <a:ahLst/>
                      <a:cxnLst>
                        <a:cxn ang="3cd4">
                          <a:pos x="hc" y="t"/>
                        </a:cxn>
                        <a:cxn ang="cd2">
                          <a:pos x="l" y="vc"/>
                        </a:cxn>
                        <a:cxn ang="cd4">
                          <a:pos x="hc" y="b"/>
                        </a:cxn>
                        <a:cxn ang="0">
                          <a:pos x="r" y="vc"/>
                        </a:cxn>
                      </a:cxnLst>
                      <a:rect l="l" t="t" r="r" b="b"/>
                      <a:pathLst>
                        <a:path w="418" h="209">
                          <a:moveTo>
                            <a:pt x="361" y="0"/>
                          </a:moveTo>
                          <a:cubicBezTo>
                            <a:pt x="262" y="26"/>
                            <a:pt x="156" y="29"/>
                            <a:pt x="49" y="6"/>
                          </a:cubicBezTo>
                          <a:lnTo>
                            <a:pt x="0" y="188"/>
                          </a:lnTo>
                          <a:cubicBezTo>
                            <a:pt x="143" y="220"/>
                            <a:pt x="285" y="215"/>
                            <a:pt x="418" y="179"/>
                          </a:cubicBezTo>
                          <a:close/>
                        </a:path>
                      </a:pathLst>
                    </a:custGeom>
                    <a:solidFill>
                      <a:schemeClr val="accent1"/>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6" name="Freeform: Shape 2862">
                      <a:extLst>
                        <a:ext uri="{FF2B5EF4-FFF2-40B4-BE49-F238E27FC236}">
                          <a16:creationId xmlns:a16="http://schemas.microsoft.com/office/drawing/2014/main" id="{FBB7D6FF-DE20-824F-9BB6-B7F3BA1FCB87}"/>
                        </a:ext>
                      </a:extLst>
                    </p:cNvPr>
                    <p:cNvSpPr/>
                    <p:nvPr/>
                  </p:nvSpPr>
                  <p:spPr>
                    <a:xfrm>
                      <a:off x="10076031" y="4915550"/>
                      <a:ext cx="797558" cy="696628"/>
                    </a:xfrm>
                    <a:custGeom>
                      <a:avLst/>
                      <a:gdLst/>
                      <a:ahLst/>
                      <a:cxnLst>
                        <a:cxn ang="3cd4">
                          <a:pos x="hc" y="t"/>
                        </a:cxn>
                        <a:cxn ang="cd2">
                          <a:pos x="l" y="vc"/>
                        </a:cxn>
                        <a:cxn ang="cd4">
                          <a:pos x="hc" y="b"/>
                        </a:cxn>
                        <a:cxn ang="0">
                          <a:pos x="r" y="vc"/>
                        </a:cxn>
                      </a:cxnLst>
                      <a:rect l="l" t="t" r="r" b="b"/>
                      <a:pathLst>
                        <a:path w="404" h="353">
                          <a:moveTo>
                            <a:pt x="259" y="0"/>
                          </a:moveTo>
                          <a:cubicBezTo>
                            <a:pt x="188" y="78"/>
                            <a:pt x="99" y="138"/>
                            <a:pt x="0" y="174"/>
                          </a:cubicBezTo>
                          <a:lnTo>
                            <a:pt x="57" y="353"/>
                          </a:lnTo>
                          <a:cubicBezTo>
                            <a:pt x="189" y="305"/>
                            <a:pt x="309" y="225"/>
                            <a:pt x="404" y="120"/>
                          </a:cubicBezTo>
                          <a:close/>
                        </a:path>
                      </a:pathLst>
                    </a:custGeom>
                    <a:solidFill>
                      <a:schemeClr val="accent4"/>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7" name="Freeform: Shape 2863">
                      <a:extLst>
                        <a:ext uri="{FF2B5EF4-FFF2-40B4-BE49-F238E27FC236}">
                          <a16:creationId xmlns:a16="http://schemas.microsoft.com/office/drawing/2014/main" id="{39805463-7A82-C943-97FA-50485CBB8414}"/>
                        </a:ext>
                      </a:extLst>
                    </p:cNvPr>
                    <p:cNvSpPr/>
                    <p:nvPr/>
                  </p:nvSpPr>
                  <p:spPr>
                    <a:xfrm>
                      <a:off x="10677658" y="4242672"/>
                      <a:ext cx="611528" cy="803496"/>
                    </a:xfrm>
                    <a:custGeom>
                      <a:avLst/>
                      <a:gdLst/>
                      <a:ahLst/>
                      <a:cxnLst>
                        <a:cxn ang="3cd4">
                          <a:pos x="hc" y="t"/>
                        </a:cxn>
                        <a:cxn ang="cd2">
                          <a:pos x="l" y="vc"/>
                        </a:cxn>
                        <a:cxn ang="cd4">
                          <a:pos x="hc" y="b"/>
                        </a:cxn>
                        <a:cxn ang="0">
                          <a:pos x="r" y="vc"/>
                        </a:cxn>
                      </a:cxnLst>
                      <a:rect l="l" t="t" r="r" b="b"/>
                      <a:pathLst>
                        <a:path w="310" h="407">
                          <a:moveTo>
                            <a:pt x="123" y="0"/>
                          </a:moveTo>
                          <a:cubicBezTo>
                            <a:pt x="120" y="20"/>
                            <a:pt x="115" y="40"/>
                            <a:pt x="110" y="60"/>
                          </a:cubicBezTo>
                          <a:cubicBezTo>
                            <a:pt x="87" y="144"/>
                            <a:pt x="49" y="221"/>
                            <a:pt x="0" y="287"/>
                          </a:cubicBezTo>
                          <a:lnTo>
                            <a:pt x="144" y="407"/>
                          </a:lnTo>
                          <a:cubicBezTo>
                            <a:pt x="210" y="321"/>
                            <a:pt x="261" y="220"/>
                            <a:pt x="290" y="109"/>
                          </a:cubicBezTo>
                          <a:cubicBezTo>
                            <a:pt x="299" y="80"/>
                            <a:pt x="305" y="52"/>
                            <a:pt x="310" y="23"/>
                          </a:cubicBezTo>
                          <a:close/>
                        </a:path>
                      </a:pathLst>
                    </a:custGeom>
                    <a:solidFill>
                      <a:srgbClr val="2E2925"/>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48" name="Freeform: Shape 2864">
                      <a:extLst>
                        <a:ext uri="{FF2B5EF4-FFF2-40B4-BE49-F238E27FC236}">
                          <a16:creationId xmlns:a16="http://schemas.microsoft.com/office/drawing/2014/main" id="{72BA04AB-A5C0-1546-8412-765836FBF351}"/>
                        </a:ext>
                      </a:extLst>
                    </p:cNvPr>
                    <p:cNvSpPr/>
                    <p:nvPr/>
                  </p:nvSpPr>
                  <p:spPr>
                    <a:xfrm>
                      <a:off x="9642619" y="2309136"/>
                      <a:ext cx="797558" cy="532365"/>
                    </a:xfrm>
                    <a:custGeom>
                      <a:avLst/>
                      <a:gdLst/>
                      <a:ahLst/>
                      <a:cxnLst>
                        <a:cxn ang="3cd4">
                          <a:pos x="hc" y="t"/>
                        </a:cxn>
                        <a:cxn ang="cd2">
                          <a:pos x="l" y="vc"/>
                        </a:cxn>
                        <a:cxn ang="cd4">
                          <a:pos x="hc" y="b"/>
                        </a:cxn>
                        <a:cxn ang="0">
                          <a:pos x="r" y="vc"/>
                        </a:cxn>
                      </a:cxnLst>
                      <a:rect l="l" t="t" r="r" b="b"/>
                      <a:pathLst>
                        <a:path w="404" h="270">
                          <a:moveTo>
                            <a:pt x="159" y="211"/>
                          </a:moveTo>
                          <a:cubicBezTo>
                            <a:pt x="212" y="225"/>
                            <a:pt x="260" y="245"/>
                            <a:pt x="305" y="270"/>
                          </a:cubicBezTo>
                          <a:lnTo>
                            <a:pt x="404" y="110"/>
                          </a:lnTo>
                          <a:cubicBezTo>
                            <a:pt x="344" y="76"/>
                            <a:pt x="278" y="49"/>
                            <a:pt x="208" y="31"/>
                          </a:cubicBezTo>
                          <a:cubicBezTo>
                            <a:pt x="139" y="11"/>
                            <a:pt x="69" y="2"/>
                            <a:pt x="0" y="0"/>
                          </a:cubicBezTo>
                          <a:lnTo>
                            <a:pt x="4" y="188"/>
                          </a:lnTo>
                          <a:cubicBezTo>
                            <a:pt x="56" y="190"/>
                            <a:pt x="108" y="197"/>
                            <a:pt x="159" y="211"/>
                          </a:cubicBezTo>
                          <a:close/>
                        </a:path>
                      </a:pathLst>
                    </a:custGeom>
                    <a:solidFill>
                      <a:srgbClr val="2E2925"/>
                    </a:solidFill>
                    <a:ln cap="flat">
                      <a:noFill/>
                      <a:prstDash val="solid"/>
                    </a:ln>
                  </p:spPr>
                  <p:txBody>
                    <a:bodyPr vert="horz" wrap="none" lIns="90000" tIns="45000" rIns="90000" bIns="45000" anchor="ctr" anchorCtr="1" compatLnSpc="0"/>
                    <a:lstStyle/>
                    <a:p>
                      <a:pPr hangingPunct="0">
                        <a:spcBef>
                          <a:spcPts val="0"/>
                        </a:spcBef>
                        <a:spcAft>
                          <a:spcPts val="0"/>
                        </a:spcAft>
                      </a:pPr>
                      <a:endParaRPr lang="en-US">
                        <a:latin typeface="Arial" pitchFamily="18"/>
                      </a:endParaRPr>
                    </a:p>
                  </p:txBody>
                </p:sp>
              </p:grpSp>
              <p:sp>
                <p:nvSpPr>
                  <p:cNvPr id="49" name="Title 4">
                    <a:extLst>
                      <a:ext uri="{FF2B5EF4-FFF2-40B4-BE49-F238E27FC236}">
                        <a16:creationId xmlns:a16="http://schemas.microsoft.com/office/drawing/2014/main" id="{30651F17-9B46-C845-90C4-2F9C11D5E9EC}"/>
                      </a:ext>
                    </a:extLst>
                  </p:cNvPr>
                  <p:cNvSpPr txBox="1">
                    <a:spLocks/>
                  </p:cNvSpPr>
                  <p:nvPr/>
                </p:nvSpPr>
                <p:spPr>
                  <a:xfrm>
                    <a:off x="9260272" y="5374054"/>
                    <a:ext cx="751437" cy="302056"/>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600">
                        <a:solidFill>
                          <a:schemeClr val="bg1"/>
                        </a:solidFill>
                        <a:cs typeface="Arial" panose="020B0604020202020204" pitchFamily="34" charset="0"/>
                      </a:rPr>
                      <a:t>FDA</a:t>
                    </a:r>
                  </a:p>
                </p:txBody>
              </p:sp>
              <p:sp>
                <p:nvSpPr>
                  <p:cNvPr id="52" name="TextBox 51">
                    <a:extLst>
                      <a:ext uri="{FF2B5EF4-FFF2-40B4-BE49-F238E27FC236}">
                        <a16:creationId xmlns:a16="http://schemas.microsoft.com/office/drawing/2014/main" id="{51D78A81-97E5-1048-9935-A1640DAAF49B}"/>
                      </a:ext>
                    </a:extLst>
                  </p:cNvPr>
                  <p:cNvSpPr txBox="1"/>
                  <p:nvPr/>
                </p:nvSpPr>
                <p:spPr>
                  <a:xfrm rot="16200000">
                    <a:off x="6786369" y="3292060"/>
                    <a:ext cx="2867399" cy="1433914"/>
                  </a:xfrm>
                  <a:prstGeom prst="rect">
                    <a:avLst/>
                  </a:prstGeom>
                  <a:noFill/>
                </p:spPr>
                <p:txBody>
                  <a:bodyPr wrap="square" rtlCol="0">
                    <a:prstTxWarp prst="textArchUp">
                      <a:avLst>
                        <a:gd name="adj" fmla="val 10185156"/>
                      </a:avLst>
                    </a:prstTxWarp>
                    <a:spAutoFit/>
                  </a:bodyPr>
                  <a:lstStyle/>
                  <a:p>
                    <a:pPr algn="ctr"/>
                    <a:r>
                      <a:rPr lang="en-US" b="1">
                        <a:solidFill>
                          <a:schemeClr val="bg2"/>
                        </a:solidFill>
                      </a:rPr>
                      <a:t>Public  Sector Orgs.</a:t>
                    </a:r>
                  </a:p>
                </p:txBody>
              </p:sp>
              <p:sp>
                <p:nvSpPr>
                  <p:cNvPr id="55" name="TextBox 54">
                    <a:extLst>
                      <a:ext uri="{FF2B5EF4-FFF2-40B4-BE49-F238E27FC236}">
                        <a16:creationId xmlns:a16="http://schemas.microsoft.com/office/drawing/2014/main" id="{475C9F53-DE94-974B-B1AD-444052259486}"/>
                      </a:ext>
                    </a:extLst>
                  </p:cNvPr>
                  <p:cNvSpPr txBox="1"/>
                  <p:nvPr/>
                </p:nvSpPr>
                <p:spPr>
                  <a:xfrm>
                    <a:off x="7916299" y="1892895"/>
                    <a:ext cx="3385348" cy="2414094"/>
                  </a:xfrm>
                  <a:prstGeom prst="rect">
                    <a:avLst/>
                  </a:prstGeom>
                </p:spPr>
                <p:txBody>
                  <a:bodyPr/>
                  <a:lstStyle>
                    <a:defPPr>
                      <a:defRPr lang="en-US"/>
                    </a:defPPr>
                    <a:lvl1pPr algn="ctr" defTabSz="457200" eaLnBrk="1" fontAlgn="auto" latinLnBrk="0" hangingPunct="1">
                      <a:spcAft>
                        <a:spcPts val="0"/>
                      </a:spcAft>
                      <a:buNone/>
                      <a:defRPr sz="1000" i="1">
                        <a:solidFill>
                          <a:schemeClr val="bg1"/>
                        </a:solidFill>
                        <a:latin typeface="Arial" panose="020B0604020202020204" pitchFamily="34" charset="0"/>
                        <a:ea typeface="+mj-ea"/>
                        <a:cs typeface="Arial" panose="020B0604020202020204" pitchFamily="34" charset="0"/>
                      </a:defRPr>
                    </a:lvl1pPr>
                  </a:lstStyle>
                  <a:p>
                    <a:r>
                      <a:rPr lang="en-US"/>
                      <a:t>Innovation, Collaboration, &amp; Feedback</a:t>
                    </a:r>
                  </a:p>
                </p:txBody>
              </p:sp>
              <p:sp>
                <p:nvSpPr>
                  <p:cNvPr id="57" name="Arc 56">
                    <a:extLst>
                      <a:ext uri="{FF2B5EF4-FFF2-40B4-BE49-F238E27FC236}">
                        <a16:creationId xmlns:a16="http://schemas.microsoft.com/office/drawing/2014/main" id="{97279145-8756-244B-BC2F-2514742E5138}"/>
                      </a:ext>
                    </a:extLst>
                  </p:cNvPr>
                  <p:cNvSpPr/>
                  <p:nvPr/>
                </p:nvSpPr>
                <p:spPr>
                  <a:xfrm>
                    <a:off x="7731912" y="2122757"/>
                    <a:ext cx="3778515" cy="3779498"/>
                  </a:xfrm>
                  <a:prstGeom prst="arc">
                    <a:avLst>
                      <a:gd name="adj1" fmla="val 16200000"/>
                      <a:gd name="adj2" fmla="val 15838588"/>
                    </a:avLst>
                  </a:prstGeom>
                  <a:ln w="53975" cap="rnd" cmpd="sng">
                    <a:solidFill>
                      <a:schemeClr val="accent4"/>
                    </a:solidFill>
                    <a:tailEnd type="triangle"/>
                  </a:ln>
                  <a:effectLst/>
                </p:spPr>
                <p:style>
                  <a:lnRef idx="2">
                    <a:schemeClr val="accent1"/>
                  </a:lnRef>
                  <a:fillRef idx="0">
                    <a:schemeClr val="accent1"/>
                  </a:fillRef>
                  <a:effectRef idx="1">
                    <a:schemeClr val="accent1"/>
                  </a:effectRef>
                  <a:fontRef idx="minor">
                    <a:schemeClr val="tx1"/>
                  </a:fontRef>
                </p:style>
                <p:txBody>
                  <a:bodyPr lIns="182843" tIns="91422" rIns="182843" bIns="91422" rtlCol="0" anchor="ctr"/>
                  <a:lstStyle/>
                  <a:p>
                    <a:pPr algn="ctr"/>
                    <a:endParaRPr lang="en-US" sz="6400" b="1">
                      <a:latin typeface="Roboto Bold" charset="0"/>
                    </a:endParaRPr>
                  </a:p>
                </p:txBody>
              </p:sp>
            </p:grpSp>
            <p:pic>
              <p:nvPicPr>
                <p:cNvPr id="62" name="Picture 61" descr="A picture containing night sky&#10;&#10;Description automatically generated">
                  <a:extLst>
                    <a:ext uri="{FF2B5EF4-FFF2-40B4-BE49-F238E27FC236}">
                      <a16:creationId xmlns:a16="http://schemas.microsoft.com/office/drawing/2014/main" id="{5749C42D-5A49-294D-A11D-A19AD77645A5}"/>
                    </a:ext>
                  </a:extLst>
                </p:cNvPr>
                <p:cNvPicPr>
                  <a:picLocks noChangeAspect="1"/>
                </p:cNvPicPr>
                <p:nvPr/>
              </p:nvPicPr>
              <p:blipFill rotWithShape="1">
                <a:blip r:embed="rId3"/>
                <a:srcRect l="30329" t="34537" r="11531" b="39598"/>
                <a:stretch/>
              </p:blipFill>
              <p:spPr>
                <a:xfrm>
                  <a:off x="8616432" y="3642595"/>
                  <a:ext cx="2042519" cy="726911"/>
                </a:xfrm>
                <a:prstGeom prst="rect">
                  <a:avLst/>
                </a:prstGeom>
              </p:spPr>
            </p:pic>
            <p:sp>
              <p:nvSpPr>
                <p:cNvPr id="63" name="Title 4">
                  <a:extLst>
                    <a:ext uri="{FF2B5EF4-FFF2-40B4-BE49-F238E27FC236}">
                      <a16:creationId xmlns:a16="http://schemas.microsoft.com/office/drawing/2014/main" id="{C8798753-D9B8-4749-A39B-D4873D142C91}"/>
                    </a:ext>
                  </a:extLst>
                </p:cNvPr>
                <p:cNvSpPr txBox="1">
                  <a:spLocks/>
                </p:cNvSpPr>
                <p:nvPr/>
              </p:nvSpPr>
              <p:spPr>
                <a:xfrm rot="1824452">
                  <a:off x="8464907" y="5162017"/>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ONC</a:t>
                  </a:r>
                </a:p>
              </p:txBody>
            </p:sp>
            <p:sp>
              <p:nvSpPr>
                <p:cNvPr id="64" name="Title 4">
                  <a:extLst>
                    <a:ext uri="{FF2B5EF4-FFF2-40B4-BE49-F238E27FC236}">
                      <a16:creationId xmlns:a16="http://schemas.microsoft.com/office/drawing/2014/main" id="{DCF11D51-837D-0042-9406-DD95DD63412F}"/>
                    </a:ext>
                  </a:extLst>
                </p:cNvPr>
                <p:cNvSpPr txBox="1">
                  <a:spLocks/>
                </p:cNvSpPr>
                <p:nvPr/>
              </p:nvSpPr>
              <p:spPr>
                <a:xfrm rot="3679323">
                  <a:off x="7908031" y="4524072"/>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HHS</a:t>
                  </a:r>
                </a:p>
              </p:txBody>
            </p:sp>
            <p:sp>
              <p:nvSpPr>
                <p:cNvPr id="65" name="Title 4">
                  <a:extLst>
                    <a:ext uri="{FF2B5EF4-FFF2-40B4-BE49-F238E27FC236}">
                      <a16:creationId xmlns:a16="http://schemas.microsoft.com/office/drawing/2014/main" id="{05A2BDAA-5FC0-094E-BC23-E0DBF96B7107}"/>
                    </a:ext>
                  </a:extLst>
                </p:cNvPr>
                <p:cNvSpPr txBox="1">
                  <a:spLocks/>
                </p:cNvSpPr>
                <p:nvPr/>
              </p:nvSpPr>
              <p:spPr>
                <a:xfrm rot="16742914">
                  <a:off x="7837663" y="3660146"/>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CDC</a:t>
                  </a:r>
                </a:p>
              </p:txBody>
            </p:sp>
            <p:sp>
              <p:nvSpPr>
                <p:cNvPr id="69" name="Title 4">
                  <a:extLst>
                    <a:ext uri="{FF2B5EF4-FFF2-40B4-BE49-F238E27FC236}">
                      <a16:creationId xmlns:a16="http://schemas.microsoft.com/office/drawing/2014/main" id="{BC974175-AC98-FD40-9304-14ECD93545CE}"/>
                    </a:ext>
                  </a:extLst>
                </p:cNvPr>
                <p:cNvSpPr txBox="1">
                  <a:spLocks/>
                </p:cNvSpPr>
                <p:nvPr/>
              </p:nvSpPr>
              <p:spPr>
                <a:xfrm rot="18419672">
                  <a:off x="8160729" y="2908910"/>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VA</a:t>
                  </a:r>
                </a:p>
              </p:txBody>
            </p:sp>
            <p:sp>
              <p:nvSpPr>
                <p:cNvPr id="92" name="Title 4">
                  <a:extLst>
                    <a:ext uri="{FF2B5EF4-FFF2-40B4-BE49-F238E27FC236}">
                      <a16:creationId xmlns:a16="http://schemas.microsoft.com/office/drawing/2014/main" id="{2EC1F70B-DC62-2C49-A8DD-25125FE0C24E}"/>
                    </a:ext>
                  </a:extLst>
                </p:cNvPr>
                <p:cNvSpPr txBox="1">
                  <a:spLocks/>
                </p:cNvSpPr>
                <p:nvPr/>
              </p:nvSpPr>
              <p:spPr>
                <a:xfrm rot="20523588">
                  <a:off x="8834997" y="2448177"/>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 more</a:t>
                  </a:r>
                </a:p>
              </p:txBody>
            </p:sp>
            <p:sp>
              <p:nvSpPr>
                <p:cNvPr id="93" name="Title 4">
                  <a:extLst>
                    <a:ext uri="{FF2B5EF4-FFF2-40B4-BE49-F238E27FC236}">
                      <a16:creationId xmlns:a16="http://schemas.microsoft.com/office/drawing/2014/main" id="{DB648D7E-F599-5E45-B086-BBC195FD2B6C}"/>
                    </a:ext>
                  </a:extLst>
                </p:cNvPr>
                <p:cNvSpPr txBox="1">
                  <a:spLocks/>
                </p:cNvSpPr>
                <p:nvPr/>
              </p:nvSpPr>
              <p:spPr>
                <a:xfrm rot="880963">
                  <a:off x="9681712" y="2424086"/>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APHL</a:t>
                  </a:r>
                </a:p>
              </p:txBody>
            </p:sp>
            <p:sp>
              <p:nvSpPr>
                <p:cNvPr id="94" name="Title 4">
                  <a:extLst>
                    <a:ext uri="{FF2B5EF4-FFF2-40B4-BE49-F238E27FC236}">
                      <a16:creationId xmlns:a16="http://schemas.microsoft.com/office/drawing/2014/main" id="{567278C2-C75B-6E4D-AFD6-D1460C7F6ABC}"/>
                    </a:ext>
                  </a:extLst>
                </p:cNvPr>
                <p:cNvSpPr txBox="1">
                  <a:spLocks/>
                </p:cNvSpPr>
                <p:nvPr/>
              </p:nvSpPr>
              <p:spPr>
                <a:xfrm rot="3211816">
                  <a:off x="10377920" y="2854301"/>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CAP</a:t>
                  </a:r>
                </a:p>
              </p:txBody>
            </p:sp>
            <p:sp>
              <p:nvSpPr>
                <p:cNvPr id="95" name="Title 4">
                  <a:extLst>
                    <a:ext uri="{FF2B5EF4-FFF2-40B4-BE49-F238E27FC236}">
                      <a16:creationId xmlns:a16="http://schemas.microsoft.com/office/drawing/2014/main" id="{1311A0BD-5DE3-7946-B608-0481FC47F593}"/>
                    </a:ext>
                  </a:extLst>
                </p:cNvPr>
                <p:cNvSpPr txBox="1">
                  <a:spLocks/>
                </p:cNvSpPr>
                <p:nvPr/>
              </p:nvSpPr>
              <p:spPr>
                <a:xfrm rot="4696444">
                  <a:off x="10738285" y="3595828"/>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EHRs</a:t>
                  </a:r>
                </a:p>
              </p:txBody>
            </p:sp>
            <p:sp>
              <p:nvSpPr>
                <p:cNvPr id="96" name="Title 4">
                  <a:extLst>
                    <a:ext uri="{FF2B5EF4-FFF2-40B4-BE49-F238E27FC236}">
                      <a16:creationId xmlns:a16="http://schemas.microsoft.com/office/drawing/2014/main" id="{19A71951-B214-F942-92B1-21DB47997E1D}"/>
                    </a:ext>
                  </a:extLst>
                </p:cNvPr>
                <p:cNvSpPr txBox="1">
                  <a:spLocks/>
                </p:cNvSpPr>
                <p:nvPr/>
              </p:nvSpPr>
              <p:spPr>
                <a:xfrm rot="17766443">
                  <a:off x="10717327" y="4458822"/>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IVDs</a:t>
                  </a:r>
                </a:p>
              </p:txBody>
            </p:sp>
            <p:sp>
              <p:nvSpPr>
                <p:cNvPr id="97" name="Title 4">
                  <a:extLst>
                    <a:ext uri="{FF2B5EF4-FFF2-40B4-BE49-F238E27FC236}">
                      <a16:creationId xmlns:a16="http://schemas.microsoft.com/office/drawing/2014/main" id="{03E387DF-F609-5D4B-9FA5-6A91472FA3CB}"/>
                    </a:ext>
                  </a:extLst>
                </p:cNvPr>
                <p:cNvSpPr txBox="1">
                  <a:spLocks/>
                </p:cNvSpPr>
                <p:nvPr/>
              </p:nvSpPr>
              <p:spPr>
                <a:xfrm rot="19584184">
                  <a:off x="10166325" y="5114328"/>
                  <a:ext cx="624176" cy="3568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00" i="1">
                      <a:solidFill>
                        <a:schemeClr val="bg1"/>
                      </a:solidFill>
                      <a:latin typeface="Arial" panose="020B0604020202020204" pitchFamily="34" charset="0"/>
                      <a:cs typeface="Arial" panose="020B0604020202020204" pitchFamily="34" charset="0"/>
                    </a:rPr>
                    <a:t>+ more</a:t>
                  </a:r>
                </a:p>
              </p:txBody>
            </p:sp>
          </p:grpSp>
        </p:grpSp>
        <p:sp>
          <p:nvSpPr>
            <p:cNvPr id="84" name="TextBox 83">
              <a:extLst>
                <a:ext uri="{FF2B5EF4-FFF2-40B4-BE49-F238E27FC236}">
                  <a16:creationId xmlns:a16="http://schemas.microsoft.com/office/drawing/2014/main" id="{CCE1EC2C-FC70-4E48-BFC0-9D05139640C2}"/>
                </a:ext>
              </a:extLst>
            </p:cNvPr>
            <p:cNvSpPr txBox="1"/>
            <p:nvPr/>
          </p:nvSpPr>
          <p:spPr>
            <a:xfrm>
              <a:off x="8079592" y="1919291"/>
              <a:ext cx="3028027" cy="2159289"/>
            </a:xfrm>
            <a:prstGeom prst="rect">
              <a:avLst/>
            </a:prstGeom>
            <a:noFill/>
          </p:spPr>
          <p:txBody>
            <a:bodyPr wrap="square" rtlCol="0">
              <a:prstTxWarp prst="textArchUp">
                <a:avLst>
                  <a:gd name="adj" fmla="val 10185156"/>
                </a:avLst>
              </a:prstTxWarp>
              <a:spAutoFit/>
            </a:bodyPr>
            <a:lstStyle/>
            <a:p>
              <a:pPr algn="ctr"/>
              <a:r>
                <a:rPr lang="en-US" sz="1050" b="1" i="1">
                  <a:solidFill>
                    <a:schemeClr val="accent4"/>
                  </a:solidFill>
                  <a:latin typeface="Calibri" panose="020F0502020204030204" pitchFamily="34" charset="0"/>
                  <a:cs typeface="Calibri" panose="020F0502020204030204" pitchFamily="34" charset="0"/>
                </a:rPr>
                <a:t>Innovation, Collaboration, &amp; Feedback</a:t>
              </a:r>
            </a:p>
          </p:txBody>
        </p:sp>
      </p:grpSp>
    </p:spTree>
    <p:extLst>
      <p:ext uri="{BB962C8B-B14F-4D97-AF65-F5344CB8AC3E}">
        <p14:creationId xmlns:p14="http://schemas.microsoft.com/office/powerpoint/2010/main" val="448513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848B6-0260-0360-9E0F-D518B9A92EBF}"/>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200" b="1" kern="0" dirty="0">
                <a:solidFill>
                  <a:schemeClr val="bg2"/>
                </a:solidFill>
                <a:latin typeface="Arial Black" panose="020B0604020202020204" pitchFamily="34" charset="0"/>
                <a:ea typeface="+mn-ea"/>
                <a:cs typeface="Arial Black" panose="020B0604020202020204" pitchFamily="34" charset="0"/>
              </a:rPr>
              <a:t>Knowledge Management</a:t>
            </a:r>
            <a:endParaRPr kumimoji="0" lang="en-US" sz="2800" b="1" u="none" strike="noStrike" kern="0" cap="none" spc="0" normalizeH="0" baseline="0" noProof="0" dirty="0">
              <a:ln>
                <a:noFill/>
              </a:ln>
              <a:solidFill>
                <a:schemeClr val="bg2"/>
              </a:solidFill>
              <a:effectLst/>
              <a:uLnTx/>
              <a:uFillTx/>
              <a:latin typeface="Arial Black" panose="020B0604020202020204" pitchFamily="34" charset="0"/>
              <a:ea typeface="+mn-ea"/>
              <a:cs typeface="Arial Black" panose="020B0604020202020204" pitchFamily="34" charset="0"/>
            </a:endParaRPr>
          </a:p>
        </p:txBody>
      </p:sp>
      <p:sp>
        <p:nvSpPr>
          <p:cNvPr id="4" name="Slide Number Placeholder 3">
            <a:extLst>
              <a:ext uri="{FF2B5EF4-FFF2-40B4-BE49-F238E27FC236}">
                <a16:creationId xmlns:a16="http://schemas.microsoft.com/office/drawing/2014/main" id="{E660497E-6829-0ADD-9E76-418D04E44447}"/>
              </a:ext>
            </a:extLst>
          </p:cNvPr>
          <p:cNvSpPr>
            <a:spLocks noGrp="1"/>
          </p:cNvSpPr>
          <p:nvPr>
            <p:ph type="sldNum" sz="quarter" idx="4"/>
          </p:nvPr>
        </p:nvSpPr>
        <p:spPr/>
        <p:txBody>
          <a:bodyPr/>
          <a:lstStyle/>
          <a:p>
            <a:pPr>
              <a:defRPr/>
            </a:pPr>
            <a:fld id="{CC2247A0-0566-4976-A476-FFE498ECC3D7}" type="slidenum">
              <a:rPr lang="en-US" smtClean="0"/>
              <a:pPr>
                <a:defRPr/>
              </a:pPr>
              <a:t>9</a:t>
            </a:fld>
            <a:endParaRPr lang="en-US"/>
          </a:p>
        </p:txBody>
      </p:sp>
      <p:grpSp>
        <p:nvGrpSpPr>
          <p:cNvPr id="5" name="Group 4">
            <a:extLst>
              <a:ext uri="{FF2B5EF4-FFF2-40B4-BE49-F238E27FC236}">
                <a16:creationId xmlns:a16="http://schemas.microsoft.com/office/drawing/2014/main" id="{6E7879AD-BEF5-CC6B-A4CB-91DD78BF473A}"/>
              </a:ext>
            </a:extLst>
          </p:cNvPr>
          <p:cNvGrpSpPr/>
          <p:nvPr/>
        </p:nvGrpSpPr>
        <p:grpSpPr>
          <a:xfrm>
            <a:off x="386134" y="1269534"/>
            <a:ext cx="11522332" cy="5262977"/>
            <a:chOff x="883959" y="2420113"/>
            <a:chExt cx="6243584" cy="3742494"/>
          </a:xfrm>
        </p:grpSpPr>
        <p:grpSp>
          <p:nvGrpSpPr>
            <p:cNvPr id="9" name="Graphic 4">
              <a:extLst>
                <a:ext uri="{FF2B5EF4-FFF2-40B4-BE49-F238E27FC236}">
                  <a16:creationId xmlns:a16="http://schemas.microsoft.com/office/drawing/2014/main" id="{7A5DA51C-44BF-67CB-7A5C-A3B9A74560C5}"/>
                </a:ext>
              </a:extLst>
            </p:cNvPr>
            <p:cNvGrpSpPr/>
            <p:nvPr/>
          </p:nvGrpSpPr>
          <p:grpSpPr>
            <a:xfrm>
              <a:off x="1079092" y="2420113"/>
              <a:ext cx="107478" cy="285040"/>
              <a:chOff x="1660744" y="1005639"/>
              <a:chExt cx="70289" cy="186412"/>
            </a:xfrm>
            <a:solidFill>
              <a:schemeClr val="accent3"/>
            </a:solidFill>
          </p:grpSpPr>
          <p:sp>
            <p:nvSpPr>
              <p:cNvPr id="12" name="Graphic 4">
                <a:extLst>
                  <a:ext uri="{FF2B5EF4-FFF2-40B4-BE49-F238E27FC236}">
                    <a16:creationId xmlns:a16="http://schemas.microsoft.com/office/drawing/2014/main" id="{0FE1450E-5C57-CF2A-22CB-82EB1ED6C829}"/>
                  </a:ext>
                </a:extLst>
              </p:cNvPr>
              <p:cNvSpPr/>
              <p:nvPr/>
            </p:nvSpPr>
            <p:spPr>
              <a:xfrm>
                <a:off x="1674163" y="1089269"/>
                <a:ext cx="20447" cy="20428"/>
              </a:xfrm>
              <a:custGeom>
                <a:avLst/>
                <a:gdLst>
                  <a:gd name="connsiteX0" fmla="*/ 10224 w 20447"/>
                  <a:gd name="connsiteY0" fmla="*/ 0 h 20428"/>
                  <a:gd name="connsiteX1" fmla="*/ 0 w 20447"/>
                  <a:gd name="connsiteY1" fmla="*/ 10214 h 20428"/>
                  <a:gd name="connsiteX2" fmla="*/ 10224 w 20447"/>
                  <a:gd name="connsiteY2" fmla="*/ 20429 h 20428"/>
                  <a:gd name="connsiteX3" fmla="*/ 20448 w 20447"/>
                  <a:gd name="connsiteY3" fmla="*/ 10214 h 20428"/>
                  <a:gd name="connsiteX4" fmla="*/ 20448 w 20447"/>
                  <a:gd name="connsiteY4" fmla="*/ 10214 h 20428"/>
                  <a:gd name="connsiteX5" fmla="*/ 10224 w 20447"/>
                  <a:gd name="connsiteY5" fmla="*/ 0 h 20428"/>
                  <a:gd name="connsiteX6" fmla="*/ 10224 w 20447"/>
                  <a:gd name="connsiteY6" fmla="*/ 12768 h 20428"/>
                  <a:gd name="connsiteX7" fmla="*/ 7668 w 20447"/>
                  <a:gd name="connsiteY7" fmla="*/ 10214 h 20428"/>
                  <a:gd name="connsiteX8" fmla="*/ 10224 w 20447"/>
                  <a:gd name="connsiteY8" fmla="*/ 7661 h 20428"/>
                  <a:gd name="connsiteX9" fmla="*/ 10224 w 20447"/>
                  <a:gd name="connsiteY9" fmla="*/ 7661 h 20428"/>
                  <a:gd name="connsiteX10" fmla="*/ 12780 w 20447"/>
                  <a:gd name="connsiteY10" fmla="*/ 10214 h 20428"/>
                  <a:gd name="connsiteX11" fmla="*/ 10224 w 20447"/>
                  <a:gd name="connsiteY11" fmla="*/ 12768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0"/>
                    </a:moveTo>
                    <a:cubicBezTo>
                      <a:pt x="4473" y="0"/>
                      <a:pt x="0" y="4469"/>
                      <a:pt x="0" y="10214"/>
                    </a:cubicBezTo>
                    <a:cubicBezTo>
                      <a:pt x="0" y="15960"/>
                      <a:pt x="4473" y="20429"/>
                      <a:pt x="10224" y="20429"/>
                    </a:cubicBezTo>
                    <a:cubicBezTo>
                      <a:pt x="15975" y="20429"/>
                      <a:pt x="20448" y="15960"/>
                      <a:pt x="20448" y="10214"/>
                    </a:cubicBezTo>
                    <a:cubicBezTo>
                      <a:pt x="20448" y="10214"/>
                      <a:pt x="20448" y="10214"/>
                      <a:pt x="20448" y="10214"/>
                    </a:cubicBezTo>
                    <a:cubicBezTo>
                      <a:pt x="19809" y="4469"/>
                      <a:pt x="15336" y="0"/>
                      <a:pt x="10224" y="0"/>
                    </a:cubicBezTo>
                    <a:close/>
                    <a:moveTo>
                      <a:pt x="10224" y="12768"/>
                    </a:moveTo>
                    <a:cubicBezTo>
                      <a:pt x="8946" y="12768"/>
                      <a:pt x="7668" y="11491"/>
                      <a:pt x="7668" y="10214"/>
                    </a:cubicBezTo>
                    <a:cubicBezTo>
                      <a:pt x="7668" y="8938"/>
                      <a:pt x="8946" y="7661"/>
                      <a:pt x="10224" y="7661"/>
                    </a:cubicBezTo>
                    <a:lnTo>
                      <a:pt x="10224" y="7661"/>
                    </a:lnTo>
                    <a:cubicBezTo>
                      <a:pt x="11502" y="7661"/>
                      <a:pt x="12780" y="8938"/>
                      <a:pt x="12780" y="10214"/>
                    </a:cubicBezTo>
                    <a:cubicBezTo>
                      <a:pt x="12780" y="11491"/>
                      <a:pt x="11502" y="12768"/>
                      <a:pt x="10224" y="12768"/>
                    </a:cubicBezTo>
                    <a:close/>
                  </a:path>
                </a:pathLst>
              </a:custGeom>
              <a:grpFill/>
              <a:ln w="6390" cap="flat">
                <a:noFill/>
                <a:prstDash val="solid"/>
                <a:miter/>
              </a:ln>
            </p:spPr>
            <p:txBody>
              <a:bodyPr rtlCol="0" anchor="ctr"/>
              <a:lstStyle/>
              <a:p>
                <a:endParaRPr lang="en-US"/>
              </a:p>
            </p:txBody>
          </p:sp>
          <p:sp>
            <p:nvSpPr>
              <p:cNvPr id="13" name="Graphic 4">
                <a:extLst>
                  <a:ext uri="{FF2B5EF4-FFF2-40B4-BE49-F238E27FC236}">
                    <a16:creationId xmlns:a16="http://schemas.microsoft.com/office/drawing/2014/main" id="{279FC413-711F-C9D6-C469-F9041CA8CEF5}"/>
                  </a:ext>
                </a:extLst>
              </p:cNvPr>
              <p:cNvSpPr/>
              <p:nvPr/>
            </p:nvSpPr>
            <p:spPr>
              <a:xfrm>
                <a:off x="1685665" y="1005639"/>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lnTo>
                      <a:pt x="12780" y="10214"/>
                    </a:lnTo>
                    <a:cubicBezTo>
                      <a:pt x="12780" y="11491"/>
                      <a:pt x="11502" y="12768"/>
                      <a:pt x="10224" y="12768"/>
                    </a:cubicBez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US"/>
              </a:p>
            </p:txBody>
          </p:sp>
          <p:sp>
            <p:nvSpPr>
              <p:cNvPr id="14" name="Graphic 4">
                <a:extLst>
                  <a:ext uri="{FF2B5EF4-FFF2-40B4-BE49-F238E27FC236}">
                    <a16:creationId xmlns:a16="http://schemas.microsoft.com/office/drawing/2014/main" id="{6C65938A-ED8E-ED73-CCD2-22DC21801593}"/>
                  </a:ext>
                </a:extLst>
              </p:cNvPr>
              <p:cNvSpPr/>
              <p:nvPr/>
            </p:nvSpPr>
            <p:spPr>
              <a:xfrm>
                <a:off x="1696528" y="1088631"/>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20429 h 20428"/>
                  <a:gd name="connsiteX7" fmla="*/ 10224 w 20447"/>
                  <a:gd name="connsiteY7" fmla="*/ 7661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 name="connsiteX12" fmla="*/ 10224 w 20447"/>
                  <a:gd name="connsiteY12"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639" y="15960"/>
                      <a:pt x="5112" y="20429"/>
                      <a:pt x="10224" y="20429"/>
                    </a:cubicBezTo>
                    <a:cubicBezTo>
                      <a:pt x="10224" y="20429"/>
                      <a:pt x="10224" y="20429"/>
                      <a:pt x="10224" y="20429"/>
                    </a:cubicBezTo>
                    <a:close/>
                    <a:moveTo>
                      <a:pt x="10224" y="7661"/>
                    </a:moveTo>
                    <a:cubicBezTo>
                      <a:pt x="11502" y="7661"/>
                      <a:pt x="12780" y="8938"/>
                      <a:pt x="12780" y="10214"/>
                    </a:cubicBezTo>
                    <a:cubicBezTo>
                      <a:pt x="12780" y="11491"/>
                      <a:pt x="11502" y="12768"/>
                      <a:pt x="10224" y="12768"/>
                    </a:cubicBezTo>
                    <a:cubicBezTo>
                      <a:pt x="8946" y="12768"/>
                      <a:pt x="7668" y="11491"/>
                      <a:pt x="7668" y="10214"/>
                    </a:cubicBezTo>
                    <a:cubicBezTo>
                      <a:pt x="7668" y="8938"/>
                      <a:pt x="8946" y="7661"/>
                      <a:pt x="10224" y="7661"/>
                    </a:cubicBezTo>
                    <a:lnTo>
                      <a:pt x="10224" y="7661"/>
                    </a:lnTo>
                    <a:close/>
                  </a:path>
                </a:pathLst>
              </a:custGeom>
              <a:grpFill/>
              <a:ln w="6390" cap="flat">
                <a:noFill/>
                <a:prstDash val="solid"/>
                <a:miter/>
              </a:ln>
            </p:spPr>
            <p:txBody>
              <a:bodyPr rtlCol="0" anchor="ctr"/>
              <a:lstStyle/>
              <a:p>
                <a:endParaRPr lang="en-US"/>
              </a:p>
            </p:txBody>
          </p:sp>
          <p:sp>
            <p:nvSpPr>
              <p:cNvPr id="15" name="Graphic 4">
                <a:extLst>
                  <a:ext uri="{FF2B5EF4-FFF2-40B4-BE49-F238E27FC236}">
                    <a16:creationId xmlns:a16="http://schemas.microsoft.com/office/drawing/2014/main" id="{9B35623B-629D-60E4-3F5D-EC500360F129}"/>
                  </a:ext>
                </a:extLst>
              </p:cNvPr>
              <p:cNvSpPr/>
              <p:nvPr/>
            </p:nvSpPr>
            <p:spPr>
              <a:xfrm>
                <a:off x="1685665"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668" y="8938"/>
                      <a:pt x="8307" y="7661"/>
                      <a:pt x="10224" y="7661"/>
                    </a:cubicBezTo>
                    <a:close/>
                  </a:path>
                </a:pathLst>
              </a:custGeom>
              <a:grpFill/>
              <a:ln w="6390" cap="flat">
                <a:noFill/>
                <a:prstDash val="solid"/>
                <a:miter/>
              </a:ln>
            </p:spPr>
            <p:txBody>
              <a:bodyPr rtlCol="0" anchor="ctr"/>
              <a:lstStyle/>
              <a:p>
                <a:endParaRPr lang="en-US"/>
              </a:p>
            </p:txBody>
          </p:sp>
          <p:sp>
            <p:nvSpPr>
              <p:cNvPr id="16" name="Graphic 4">
                <a:extLst>
                  <a:ext uri="{FF2B5EF4-FFF2-40B4-BE49-F238E27FC236}">
                    <a16:creationId xmlns:a16="http://schemas.microsoft.com/office/drawing/2014/main" id="{A7F730ED-AF83-C4B0-87B2-DDC6511806EB}"/>
                  </a:ext>
                </a:extLst>
              </p:cNvPr>
              <p:cNvSpPr/>
              <p:nvPr/>
            </p:nvSpPr>
            <p:spPr>
              <a:xfrm>
                <a:off x="1660744"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10224 w 20447"/>
                  <a:gd name="connsiteY4" fmla="*/ 20429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7668 w 20447"/>
                  <a:gd name="connsiteY9" fmla="*/ 10214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5960"/>
                      <a:pt x="4473" y="20429"/>
                      <a:pt x="10224" y="20429"/>
                    </a:cubicBezTo>
                    <a:lnTo>
                      <a:pt x="10224" y="20429"/>
                    </a:lnTo>
                    <a:close/>
                    <a:moveTo>
                      <a:pt x="10224" y="7661"/>
                    </a:moveTo>
                    <a:cubicBezTo>
                      <a:pt x="11502" y="7661"/>
                      <a:pt x="12780" y="8938"/>
                      <a:pt x="12780" y="10214"/>
                    </a:cubicBezTo>
                    <a:cubicBezTo>
                      <a:pt x="12780" y="11491"/>
                      <a:pt x="11502" y="12768"/>
                      <a:pt x="10224" y="12768"/>
                    </a:cubicBezTo>
                    <a:cubicBezTo>
                      <a:pt x="8946" y="12768"/>
                      <a:pt x="7668" y="11491"/>
                      <a:pt x="7668" y="10214"/>
                    </a:cubicBezTo>
                    <a:lnTo>
                      <a:pt x="7668" y="10214"/>
                    </a:lnTo>
                    <a:cubicBezTo>
                      <a:pt x="7668" y="8938"/>
                      <a:pt x="8946" y="7661"/>
                      <a:pt x="10224" y="7661"/>
                    </a:cubicBezTo>
                    <a:close/>
                  </a:path>
                </a:pathLst>
              </a:custGeom>
              <a:grpFill/>
              <a:ln w="6390" cap="flat">
                <a:noFill/>
                <a:prstDash val="solid"/>
                <a:miter/>
              </a:ln>
            </p:spPr>
            <p:txBody>
              <a:bodyPr rtlCol="0" anchor="ctr"/>
              <a:lstStyle/>
              <a:p>
                <a:endParaRPr lang="en-US"/>
              </a:p>
            </p:txBody>
          </p:sp>
          <p:sp>
            <p:nvSpPr>
              <p:cNvPr id="17" name="Graphic 4">
                <a:extLst>
                  <a:ext uri="{FF2B5EF4-FFF2-40B4-BE49-F238E27FC236}">
                    <a16:creationId xmlns:a16="http://schemas.microsoft.com/office/drawing/2014/main" id="{05BC5087-B175-B1AA-AB95-A5FF7A7F099E}"/>
                  </a:ext>
                </a:extLst>
              </p:cNvPr>
              <p:cNvSpPr/>
              <p:nvPr/>
            </p:nvSpPr>
            <p:spPr>
              <a:xfrm>
                <a:off x="1710586"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US"/>
              </a:p>
            </p:txBody>
          </p:sp>
        </p:grpSp>
        <p:sp>
          <p:nvSpPr>
            <p:cNvPr id="10" name="TextBox 9">
              <a:extLst>
                <a:ext uri="{FF2B5EF4-FFF2-40B4-BE49-F238E27FC236}">
                  <a16:creationId xmlns:a16="http://schemas.microsoft.com/office/drawing/2014/main" id="{BB65A5E6-3E92-AEEF-C390-CB6B0A9B7277}"/>
                </a:ext>
              </a:extLst>
            </p:cNvPr>
            <p:cNvSpPr txBox="1"/>
            <p:nvPr/>
          </p:nvSpPr>
          <p:spPr>
            <a:xfrm>
              <a:off x="883959" y="2748401"/>
              <a:ext cx="6243584" cy="3414206"/>
            </a:xfrm>
            <a:prstGeom prst="rect">
              <a:avLst/>
            </a:prstGeom>
            <a:noFill/>
          </p:spPr>
          <p:txBody>
            <a:bodyPr wrap="square" rtlCol="0">
              <a:spAutoFit/>
            </a:bodyPr>
            <a:lstStyle/>
            <a:p>
              <a:pPr lvl="0" fontAlgn="auto">
                <a:spcBef>
                  <a:spcPts val="0"/>
                </a:spcBef>
                <a:spcAft>
                  <a:spcPts val="0"/>
                </a:spcAft>
                <a:defRPr/>
              </a:pPr>
              <a:r>
                <a:rPr lang="en-US" b="1" dirty="0">
                  <a:solidFill>
                    <a:schemeClr val="bg2"/>
                  </a:solidFill>
                </a:rPr>
                <a:t>Actions: </a:t>
              </a:r>
            </a:p>
            <a:p>
              <a:pPr lvl="0" fontAlgn="auto">
                <a:spcBef>
                  <a:spcPts val="0"/>
                </a:spcBef>
                <a:spcAft>
                  <a:spcPts val="0"/>
                </a:spcAft>
                <a:defRPr/>
              </a:pPr>
              <a:r>
                <a:rPr lang="en-US" dirty="0"/>
                <a:t>Harmonization</a:t>
              </a:r>
              <a:r>
                <a:rPr lang="en-US" dirty="0">
                  <a:solidFill>
                    <a:schemeClr val="bg2"/>
                  </a:solidFill>
                </a:rPr>
                <a:t> </a:t>
              </a:r>
              <a:r>
                <a:rPr lang="en-US" dirty="0"/>
                <a:t>of data standards / development of a laboratory test data repository =&gt; </a:t>
              </a:r>
              <a:r>
                <a:rPr lang="en-US" b="1" dirty="0"/>
                <a:t>Build the Laboratory Interoperability Data Repository (LIDR)</a:t>
              </a:r>
            </a:p>
            <a:p>
              <a:pPr lvl="0" fontAlgn="auto">
                <a:spcBef>
                  <a:spcPts val="0"/>
                </a:spcBef>
                <a:spcAft>
                  <a:spcPts val="0"/>
                </a:spcAft>
                <a:defRPr/>
              </a:pPr>
              <a:endParaRPr kumimoji="0" lang="en-US" i="0" u="none" strike="noStrike" kern="0" cap="none" spc="0" normalizeH="0" baseline="0" noProof="0" dirty="0">
                <a:ln>
                  <a:noFill/>
                </a:ln>
                <a:solidFill>
                  <a:schemeClr val="accent5"/>
                </a:solidFill>
                <a:effectLst/>
                <a:uLnTx/>
                <a:uFillTx/>
                <a:ea typeface="+mn-ea"/>
                <a:cs typeface="+mn-cs"/>
              </a:endParaRPr>
            </a:p>
            <a:p>
              <a:pPr lvl="0" fontAlgn="auto">
                <a:spcBef>
                  <a:spcPts val="0"/>
                </a:spcBef>
                <a:spcAft>
                  <a:spcPts val="0"/>
                </a:spcAft>
                <a:defRPr/>
              </a:pPr>
              <a:r>
                <a:rPr lang="en-US" kern="0" dirty="0">
                  <a:solidFill>
                    <a:schemeClr val="accent5"/>
                  </a:solidFill>
                  <a:ea typeface="+mn-ea"/>
                </a:rPr>
                <a:t>Create list of required data elements to describe each test – starting the SARS-CoV-2 reporting LIVD file</a:t>
              </a:r>
            </a:p>
            <a:p>
              <a:pPr lvl="0" fontAlgn="auto">
                <a:spcBef>
                  <a:spcPts val="0"/>
                </a:spcBef>
                <a:spcAft>
                  <a:spcPts val="0"/>
                </a:spcAft>
                <a:defRPr/>
              </a:pPr>
              <a:endParaRPr lang="en-US" kern="0" dirty="0">
                <a:solidFill>
                  <a:schemeClr val="accent5"/>
                </a:solidFill>
                <a:ea typeface="+mn-ea"/>
              </a:endParaRPr>
            </a:p>
            <a:p>
              <a:pPr lvl="0" fontAlgn="auto">
                <a:spcBef>
                  <a:spcPts val="0"/>
                </a:spcBef>
                <a:spcAft>
                  <a:spcPts val="0"/>
                </a:spcAft>
                <a:defRPr/>
              </a:pPr>
              <a:r>
                <a:rPr kumimoji="0" lang="en-US" i="0" u="none" strike="noStrike" kern="0" cap="none" spc="0" normalizeH="0" baseline="0" noProof="0" dirty="0">
                  <a:ln>
                    <a:noFill/>
                  </a:ln>
                  <a:solidFill>
                    <a:schemeClr val="accent5"/>
                  </a:solidFill>
                  <a:effectLst/>
                  <a:uLnTx/>
                  <a:uFillTx/>
                  <a:ea typeface="+mn-ea"/>
                  <a:cs typeface="+mn-cs"/>
                </a:rPr>
                <a:t>Create a tool that builds off LIVD – requirements gathering is next step</a:t>
              </a:r>
            </a:p>
            <a:p>
              <a:pPr lvl="0" fontAlgn="auto">
                <a:spcBef>
                  <a:spcPts val="0"/>
                </a:spcBef>
                <a:spcAft>
                  <a:spcPts val="0"/>
                </a:spcAft>
                <a:defRPr/>
              </a:pPr>
              <a:endParaRPr kumimoji="0" lang="en-US" i="0" u="none" strike="noStrike" kern="0" cap="none" spc="0" normalizeH="0" baseline="0" noProof="0" dirty="0">
                <a:ln>
                  <a:noFill/>
                </a:ln>
                <a:solidFill>
                  <a:schemeClr val="accent5"/>
                </a:solidFill>
                <a:effectLst/>
                <a:uLnTx/>
                <a:uFillTx/>
                <a:ea typeface="+mn-ea"/>
                <a:cs typeface="+mn-cs"/>
              </a:endParaRPr>
            </a:p>
            <a:p>
              <a:pPr lvl="0" fontAlgn="auto">
                <a:spcBef>
                  <a:spcPts val="0"/>
                </a:spcBef>
                <a:spcAft>
                  <a:spcPts val="0"/>
                </a:spcAft>
                <a:defRPr/>
              </a:pPr>
              <a:r>
                <a:rPr lang="en-US" kern="0" dirty="0">
                  <a:solidFill>
                    <a:schemeClr val="accent5"/>
                  </a:solidFill>
                  <a:ea typeface="+mn-ea"/>
                </a:rPr>
                <a:t>Create environment where this tool can be hosted to ensure free access by any user</a:t>
              </a:r>
              <a:endParaRPr kumimoji="0" lang="en-US" i="0" u="none" strike="noStrike" kern="0" cap="none" spc="0" normalizeH="0" baseline="0" noProof="0" dirty="0">
                <a:ln>
                  <a:noFill/>
                </a:ln>
                <a:effectLst/>
                <a:uLnTx/>
                <a:uFillTx/>
                <a:ea typeface="+mn-ea"/>
                <a:cs typeface="+mn-cs"/>
              </a:endParaRPr>
            </a:p>
            <a:p>
              <a:pPr lvl="0" fontAlgn="auto">
                <a:spcBef>
                  <a:spcPts val="0"/>
                </a:spcBef>
                <a:spcAft>
                  <a:spcPts val="0"/>
                </a:spcAft>
                <a:defRPr/>
              </a:pPr>
              <a:endParaRPr kumimoji="0" lang="en-US" i="0" u="none" strike="noStrike" kern="0" cap="none" spc="0" normalizeH="0" baseline="0" noProof="0" dirty="0">
                <a:ln>
                  <a:noFill/>
                </a:ln>
                <a:effectLst/>
                <a:uLnTx/>
                <a:uFillTx/>
                <a:ea typeface="+mn-ea"/>
                <a:cs typeface="+mn-cs"/>
              </a:endParaRPr>
            </a:p>
            <a:p>
              <a:pPr lvl="0" fontAlgn="auto">
                <a:spcBef>
                  <a:spcPts val="0"/>
                </a:spcBef>
                <a:spcAft>
                  <a:spcPts val="0"/>
                </a:spcAft>
                <a:defRPr/>
              </a:pPr>
              <a:r>
                <a:rPr kumimoji="0" lang="en-US" i="0" u="none" strike="noStrike" kern="0" cap="none" spc="0" normalizeH="0" baseline="0" noProof="0" dirty="0">
                  <a:ln>
                    <a:noFill/>
                  </a:ln>
                  <a:effectLst/>
                  <a:uLnTx/>
                  <a:uFillTx/>
                  <a:ea typeface="+mn-ea"/>
                  <a:cs typeface="+mn-cs"/>
                </a:rPr>
                <a:t>Consider how this can be self-sustaining in the long term</a:t>
              </a:r>
            </a:p>
            <a:p>
              <a:pPr lvl="0" fontAlgn="auto">
                <a:spcBef>
                  <a:spcPts val="0"/>
                </a:spcBef>
                <a:spcAft>
                  <a:spcPts val="0"/>
                </a:spcAft>
                <a:defRPr/>
              </a:pPr>
              <a:endParaRPr lang="en-US" kern="0" dirty="0">
                <a:solidFill>
                  <a:schemeClr val="accent5"/>
                </a:solidFill>
                <a:ea typeface="+mn-ea"/>
              </a:endParaRPr>
            </a:p>
            <a:p>
              <a:pPr lvl="0" fontAlgn="auto">
                <a:spcBef>
                  <a:spcPts val="0"/>
                </a:spcBef>
                <a:spcAft>
                  <a:spcPts val="0"/>
                </a:spcAft>
                <a:defRPr/>
              </a:pPr>
              <a:r>
                <a:rPr kumimoji="0" lang="en-US" i="0" u="none" strike="noStrike" kern="0" cap="none" spc="0" normalizeH="0" baseline="0" noProof="0" dirty="0">
                  <a:ln>
                    <a:noFill/>
                  </a:ln>
                  <a:solidFill>
                    <a:schemeClr val="accent5"/>
                  </a:solidFill>
                  <a:effectLst/>
                  <a:uLnTx/>
                  <a:uFillTx/>
                  <a:ea typeface="+mn-ea"/>
                  <a:cs typeface="+mn-cs"/>
                </a:rPr>
                <a:t>Harmonize LOINC, SNOMED CT and other semantic da</a:t>
              </a:r>
              <a:r>
                <a:rPr lang="en-US" kern="0" dirty="0">
                  <a:solidFill>
                    <a:schemeClr val="accent5"/>
                  </a:solidFill>
                  <a:ea typeface="+mn-ea"/>
                </a:rPr>
                <a:t>ta standards for specific attributes in LIDR</a:t>
              </a:r>
            </a:p>
            <a:p>
              <a:pPr lvl="0" fontAlgn="auto">
                <a:spcBef>
                  <a:spcPts val="0"/>
                </a:spcBef>
                <a:spcAft>
                  <a:spcPts val="0"/>
                </a:spcAft>
                <a:defRPr/>
              </a:pPr>
              <a:endParaRPr lang="en-US" kern="0" dirty="0">
                <a:solidFill>
                  <a:schemeClr val="accent5"/>
                </a:solidFill>
                <a:ea typeface="+mn-ea"/>
              </a:endParaRPr>
            </a:p>
            <a:p>
              <a:pPr lvl="0" fontAlgn="auto">
                <a:spcBef>
                  <a:spcPts val="0"/>
                </a:spcBef>
                <a:spcAft>
                  <a:spcPts val="0"/>
                </a:spcAft>
                <a:defRPr/>
              </a:pPr>
              <a:r>
                <a:rPr kumimoji="0" lang="en-US" i="0" u="none" strike="noStrike" kern="0" cap="none" spc="0" normalizeH="0" baseline="0" noProof="0" dirty="0">
                  <a:ln>
                    <a:noFill/>
                  </a:ln>
                  <a:solidFill>
                    <a:schemeClr val="accent5"/>
                  </a:solidFill>
                  <a:effectLst/>
                  <a:uLnTx/>
                  <a:uFillTx/>
                  <a:ea typeface="+mn-ea"/>
                  <a:cs typeface="+mn-cs"/>
                </a:rPr>
                <a:t>Enhance reproducibility of data exchange structures to express lab results across different data models</a:t>
              </a:r>
            </a:p>
            <a:p>
              <a:pPr lvl="0" fontAlgn="auto">
                <a:spcBef>
                  <a:spcPts val="0"/>
                </a:spcBef>
                <a:spcAft>
                  <a:spcPts val="0"/>
                </a:spcAft>
                <a:defRPr/>
              </a:pPr>
              <a:endParaRPr kumimoji="0" lang="en-US" i="0" u="none" strike="noStrike" kern="0" cap="none" spc="0" normalizeH="0" baseline="0" noProof="0" dirty="0">
                <a:ln>
                  <a:noFill/>
                </a:ln>
                <a:solidFill>
                  <a:schemeClr val="accent5"/>
                </a:solidFill>
                <a:effectLst/>
                <a:uLnTx/>
                <a:uFillTx/>
                <a:ea typeface="+mn-ea"/>
                <a:cs typeface="+mn-cs"/>
              </a:endParaRPr>
            </a:p>
            <a:p>
              <a:pPr lvl="0" fontAlgn="auto">
                <a:spcBef>
                  <a:spcPts val="0"/>
                </a:spcBef>
                <a:spcAft>
                  <a:spcPts val="0"/>
                </a:spcAft>
                <a:defRPr/>
              </a:pPr>
              <a:r>
                <a:rPr lang="en-US" kern="0" dirty="0">
                  <a:solidFill>
                    <a:schemeClr val="accent5"/>
                  </a:solidFill>
                  <a:ea typeface="+mn-ea"/>
                </a:rPr>
                <a:t>Create a knowledge management architecture to support reliable lab data interoperability</a:t>
              </a:r>
              <a:endParaRPr kumimoji="0" lang="en-US" i="0" u="none" strike="noStrike" kern="0" cap="none" spc="0" normalizeH="0" baseline="0" noProof="0" dirty="0">
                <a:ln>
                  <a:noFill/>
                </a:ln>
                <a:solidFill>
                  <a:schemeClr val="accent5"/>
                </a:solidFill>
                <a:effectLst/>
                <a:uLnTx/>
                <a:uFillTx/>
                <a:ea typeface="+mn-ea"/>
                <a:cs typeface="+mn-cs"/>
              </a:endParaRPr>
            </a:p>
          </p:txBody>
        </p:sp>
      </p:grpSp>
      <p:sp>
        <p:nvSpPr>
          <p:cNvPr id="19" name="Freeform 5">
            <a:extLst>
              <a:ext uri="{FF2B5EF4-FFF2-40B4-BE49-F238E27FC236}">
                <a16:creationId xmlns:a16="http://schemas.microsoft.com/office/drawing/2014/main" id="{39009F11-FF44-F97D-8385-9CA1074C04C2}"/>
              </a:ext>
            </a:extLst>
          </p:cNvPr>
          <p:cNvSpPr>
            <a:spLocks/>
          </p:cNvSpPr>
          <p:nvPr/>
        </p:nvSpPr>
        <p:spPr bwMode="auto">
          <a:xfrm rot="5400000">
            <a:off x="10540085" y="173127"/>
            <a:ext cx="1224640" cy="1306920"/>
          </a:xfrm>
          <a:custGeom>
            <a:avLst/>
            <a:gdLst>
              <a:gd name="T0" fmla="*/ 591 w 1181"/>
              <a:gd name="T1" fmla="*/ 1180 h 1180"/>
              <a:gd name="T2" fmla="*/ 0 w 1181"/>
              <a:gd name="T3" fmla="*/ 590 h 1180"/>
              <a:gd name="T4" fmla="*/ 591 w 1181"/>
              <a:gd name="T5" fmla="*/ 0 h 1180"/>
              <a:gd name="T6" fmla="*/ 1181 w 1181"/>
              <a:gd name="T7" fmla="*/ 590 h 1180"/>
              <a:gd name="T8" fmla="*/ 591 w 1181"/>
              <a:gd name="T9" fmla="*/ 1180 h 1180"/>
            </a:gdLst>
            <a:ahLst/>
            <a:cxnLst>
              <a:cxn ang="0">
                <a:pos x="T0" y="T1"/>
              </a:cxn>
              <a:cxn ang="0">
                <a:pos x="T2" y="T3"/>
              </a:cxn>
              <a:cxn ang="0">
                <a:pos x="T4" y="T5"/>
              </a:cxn>
              <a:cxn ang="0">
                <a:pos x="T6" y="T7"/>
              </a:cxn>
              <a:cxn ang="0">
                <a:pos x="T8" y="T9"/>
              </a:cxn>
            </a:cxnLst>
            <a:rect l="0" t="0" r="r" b="b"/>
            <a:pathLst>
              <a:path w="1181" h="1180">
                <a:moveTo>
                  <a:pt x="591" y="1180"/>
                </a:moveTo>
                <a:lnTo>
                  <a:pt x="0" y="590"/>
                </a:lnTo>
                <a:lnTo>
                  <a:pt x="591" y="0"/>
                </a:lnTo>
                <a:lnTo>
                  <a:pt x="1181" y="590"/>
                </a:lnTo>
                <a:lnTo>
                  <a:pt x="591" y="1180"/>
                </a:lnTo>
                <a:close/>
              </a:path>
            </a:pathLst>
          </a:custGeom>
          <a:solidFill>
            <a:schemeClr val="accent1">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20" name="Graphic 4">
            <a:extLst>
              <a:ext uri="{FF2B5EF4-FFF2-40B4-BE49-F238E27FC236}">
                <a16:creationId xmlns:a16="http://schemas.microsoft.com/office/drawing/2014/main" id="{3AC44E47-4C98-0C29-A06E-6427BA4C9BC5}"/>
              </a:ext>
            </a:extLst>
          </p:cNvPr>
          <p:cNvSpPr/>
          <p:nvPr/>
        </p:nvSpPr>
        <p:spPr>
          <a:xfrm>
            <a:off x="10988744" y="646972"/>
            <a:ext cx="327320" cy="359230"/>
          </a:xfrm>
          <a:custGeom>
            <a:avLst/>
            <a:gdLst>
              <a:gd name="connsiteX0" fmla="*/ 198727 w 214062"/>
              <a:gd name="connsiteY0" fmla="*/ 28089 h 234930"/>
              <a:gd name="connsiteX1" fmla="*/ 163582 w 214062"/>
              <a:gd name="connsiteY1" fmla="*/ 28089 h 234930"/>
              <a:gd name="connsiteX2" fmla="*/ 163582 w 214062"/>
              <a:gd name="connsiteY2" fmla="*/ 6384 h 234930"/>
              <a:gd name="connsiteX3" fmla="*/ 157192 w 214062"/>
              <a:gd name="connsiteY3" fmla="*/ 0 h 234930"/>
              <a:gd name="connsiteX4" fmla="*/ 54953 w 214062"/>
              <a:gd name="connsiteY4" fmla="*/ 0 h 234930"/>
              <a:gd name="connsiteX5" fmla="*/ 48563 w 214062"/>
              <a:gd name="connsiteY5" fmla="*/ 6384 h 234930"/>
              <a:gd name="connsiteX6" fmla="*/ 48563 w 214062"/>
              <a:gd name="connsiteY6" fmla="*/ 62563 h 234930"/>
              <a:gd name="connsiteX7" fmla="*/ 54953 w 214062"/>
              <a:gd name="connsiteY7" fmla="*/ 68947 h 234930"/>
              <a:gd name="connsiteX8" fmla="*/ 99683 w 214062"/>
              <a:gd name="connsiteY8" fmla="*/ 68947 h 234930"/>
              <a:gd name="connsiteX9" fmla="*/ 99683 w 214062"/>
              <a:gd name="connsiteY9" fmla="*/ 82992 h 234930"/>
              <a:gd name="connsiteX10" fmla="*/ 54953 w 214062"/>
              <a:gd name="connsiteY10" fmla="*/ 82992 h 234930"/>
              <a:gd name="connsiteX11" fmla="*/ 48563 w 214062"/>
              <a:gd name="connsiteY11" fmla="*/ 89376 h 234930"/>
              <a:gd name="connsiteX12" fmla="*/ 48563 w 214062"/>
              <a:gd name="connsiteY12" fmla="*/ 145555 h 234930"/>
              <a:gd name="connsiteX13" fmla="*/ 54953 w 214062"/>
              <a:gd name="connsiteY13" fmla="*/ 151939 h 234930"/>
              <a:gd name="connsiteX14" fmla="*/ 99683 w 214062"/>
              <a:gd name="connsiteY14" fmla="*/ 151939 h 234930"/>
              <a:gd name="connsiteX15" fmla="*/ 99683 w 214062"/>
              <a:gd name="connsiteY15" fmla="*/ 165984 h 234930"/>
              <a:gd name="connsiteX16" fmla="*/ 54953 w 214062"/>
              <a:gd name="connsiteY16" fmla="*/ 165984 h 234930"/>
              <a:gd name="connsiteX17" fmla="*/ 48563 w 214062"/>
              <a:gd name="connsiteY17" fmla="*/ 172368 h 234930"/>
              <a:gd name="connsiteX18" fmla="*/ 48563 w 214062"/>
              <a:gd name="connsiteY18" fmla="*/ 194073 h 234930"/>
              <a:gd name="connsiteX19" fmla="*/ 14697 w 214062"/>
              <a:gd name="connsiteY19" fmla="*/ 194073 h 234930"/>
              <a:gd name="connsiteX20" fmla="*/ 12780 w 214062"/>
              <a:gd name="connsiteY20" fmla="*/ 192158 h 234930"/>
              <a:gd name="connsiteX21" fmla="*/ 12780 w 214062"/>
              <a:gd name="connsiteY21" fmla="*/ 42134 h 234930"/>
              <a:gd name="connsiteX22" fmla="*/ 14697 w 214062"/>
              <a:gd name="connsiteY22" fmla="*/ 40219 h 234930"/>
              <a:gd name="connsiteX23" fmla="*/ 24282 w 214062"/>
              <a:gd name="connsiteY23" fmla="*/ 40219 h 234930"/>
              <a:gd name="connsiteX24" fmla="*/ 22365 w 214062"/>
              <a:gd name="connsiteY24" fmla="*/ 42134 h 234930"/>
              <a:gd name="connsiteX25" fmla="*/ 22365 w 214062"/>
              <a:gd name="connsiteY25" fmla="*/ 51072 h 234930"/>
              <a:gd name="connsiteX26" fmla="*/ 31311 w 214062"/>
              <a:gd name="connsiteY26" fmla="*/ 51072 h 234930"/>
              <a:gd name="connsiteX27" fmla="*/ 31311 w 214062"/>
              <a:gd name="connsiteY27" fmla="*/ 51072 h 234930"/>
              <a:gd name="connsiteX28" fmla="*/ 44091 w 214062"/>
              <a:gd name="connsiteY28" fmla="*/ 38304 h 234930"/>
              <a:gd name="connsiteX29" fmla="*/ 44091 w 214062"/>
              <a:gd name="connsiteY29" fmla="*/ 29366 h 234930"/>
              <a:gd name="connsiteX30" fmla="*/ 44091 w 214062"/>
              <a:gd name="connsiteY30" fmla="*/ 29366 h 234930"/>
              <a:gd name="connsiteX31" fmla="*/ 31311 w 214062"/>
              <a:gd name="connsiteY31" fmla="*/ 16598 h 234930"/>
              <a:gd name="connsiteX32" fmla="*/ 22365 w 214062"/>
              <a:gd name="connsiteY32" fmla="*/ 16598 h 234930"/>
              <a:gd name="connsiteX33" fmla="*/ 22365 w 214062"/>
              <a:gd name="connsiteY33" fmla="*/ 16598 h 234930"/>
              <a:gd name="connsiteX34" fmla="*/ 22365 w 214062"/>
              <a:gd name="connsiteY34" fmla="*/ 25536 h 234930"/>
              <a:gd name="connsiteX35" fmla="*/ 24282 w 214062"/>
              <a:gd name="connsiteY35" fmla="*/ 27451 h 234930"/>
              <a:gd name="connsiteX36" fmla="*/ 14697 w 214062"/>
              <a:gd name="connsiteY36" fmla="*/ 27451 h 234930"/>
              <a:gd name="connsiteX37" fmla="*/ 0 w 214062"/>
              <a:gd name="connsiteY37" fmla="*/ 42134 h 234930"/>
              <a:gd name="connsiteX38" fmla="*/ 0 w 214062"/>
              <a:gd name="connsiteY38" fmla="*/ 192158 h 234930"/>
              <a:gd name="connsiteX39" fmla="*/ 14697 w 214062"/>
              <a:gd name="connsiteY39" fmla="*/ 206841 h 234930"/>
              <a:gd name="connsiteX40" fmla="*/ 49202 w 214062"/>
              <a:gd name="connsiteY40" fmla="*/ 206841 h 234930"/>
              <a:gd name="connsiteX41" fmla="*/ 49202 w 214062"/>
              <a:gd name="connsiteY41" fmla="*/ 228546 h 234930"/>
              <a:gd name="connsiteX42" fmla="*/ 55592 w 214062"/>
              <a:gd name="connsiteY42" fmla="*/ 234930 h 234930"/>
              <a:gd name="connsiteX43" fmla="*/ 157831 w 214062"/>
              <a:gd name="connsiteY43" fmla="*/ 234930 h 234930"/>
              <a:gd name="connsiteX44" fmla="*/ 164221 w 214062"/>
              <a:gd name="connsiteY44" fmla="*/ 228546 h 234930"/>
              <a:gd name="connsiteX45" fmla="*/ 164221 w 214062"/>
              <a:gd name="connsiteY45" fmla="*/ 172368 h 234930"/>
              <a:gd name="connsiteX46" fmla="*/ 157831 w 214062"/>
              <a:gd name="connsiteY46" fmla="*/ 165984 h 234930"/>
              <a:gd name="connsiteX47" fmla="*/ 113102 w 214062"/>
              <a:gd name="connsiteY47" fmla="*/ 165984 h 234930"/>
              <a:gd name="connsiteX48" fmla="*/ 113102 w 214062"/>
              <a:gd name="connsiteY48" fmla="*/ 151939 h 234930"/>
              <a:gd name="connsiteX49" fmla="*/ 157831 w 214062"/>
              <a:gd name="connsiteY49" fmla="*/ 151939 h 234930"/>
              <a:gd name="connsiteX50" fmla="*/ 164221 w 214062"/>
              <a:gd name="connsiteY50" fmla="*/ 145555 h 234930"/>
              <a:gd name="connsiteX51" fmla="*/ 164221 w 214062"/>
              <a:gd name="connsiteY51" fmla="*/ 89376 h 234930"/>
              <a:gd name="connsiteX52" fmla="*/ 157831 w 214062"/>
              <a:gd name="connsiteY52" fmla="*/ 82992 h 234930"/>
              <a:gd name="connsiteX53" fmla="*/ 113102 w 214062"/>
              <a:gd name="connsiteY53" fmla="*/ 82992 h 234930"/>
              <a:gd name="connsiteX54" fmla="*/ 113102 w 214062"/>
              <a:gd name="connsiteY54" fmla="*/ 68947 h 234930"/>
              <a:gd name="connsiteX55" fmla="*/ 157831 w 214062"/>
              <a:gd name="connsiteY55" fmla="*/ 68947 h 234930"/>
              <a:gd name="connsiteX56" fmla="*/ 164221 w 214062"/>
              <a:gd name="connsiteY56" fmla="*/ 62563 h 234930"/>
              <a:gd name="connsiteX57" fmla="*/ 164221 w 214062"/>
              <a:gd name="connsiteY57" fmla="*/ 40857 h 234930"/>
              <a:gd name="connsiteX58" fmla="*/ 199366 w 214062"/>
              <a:gd name="connsiteY58" fmla="*/ 40857 h 234930"/>
              <a:gd name="connsiteX59" fmla="*/ 201283 w 214062"/>
              <a:gd name="connsiteY59" fmla="*/ 42773 h 234930"/>
              <a:gd name="connsiteX60" fmla="*/ 201283 w 214062"/>
              <a:gd name="connsiteY60" fmla="*/ 42773 h 234930"/>
              <a:gd name="connsiteX61" fmla="*/ 201283 w 214062"/>
              <a:gd name="connsiteY61" fmla="*/ 192796 h 234930"/>
              <a:gd name="connsiteX62" fmla="*/ 199366 w 214062"/>
              <a:gd name="connsiteY62" fmla="*/ 194711 h 234930"/>
              <a:gd name="connsiteX63" fmla="*/ 199366 w 214062"/>
              <a:gd name="connsiteY63" fmla="*/ 194711 h 234930"/>
              <a:gd name="connsiteX64" fmla="*/ 189781 w 214062"/>
              <a:gd name="connsiteY64" fmla="*/ 194711 h 234930"/>
              <a:gd name="connsiteX65" fmla="*/ 191698 w 214062"/>
              <a:gd name="connsiteY65" fmla="*/ 192796 h 234930"/>
              <a:gd name="connsiteX66" fmla="*/ 191698 w 214062"/>
              <a:gd name="connsiteY66" fmla="*/ 183859 h 234930"/>
              <a:gd name="connsiteX67" fmla="*/ 182752 w 214062"/>
              <a:gd name="connsiteY67" fmla="*/ 183859 h 234930"/>
              <a:gd name="connsiteX68" fmla="*/ 169972 w 214062"/>
              <a:gd name="connsiteY68" fmla="*/ 196627 h 234930"/>
              <a:gd name="connsiteX69" fmla="*/ 169972 w 214062"/>
              <a:gd name="connsiteY69" fmla="*/ 205564 h 234930"/>
              <a:gd name="connsiteX70" fmla="*/ 169972 w 214062"/>
              <a:gd name="connsiteY70" fmla="*/ 205564 h 234930"/>
              <a:gd name="connsiteX71" fmla="*/ 182752 w 214062"/>
              <a:gd name="connsiteY71" fmla="*/ 218332 h 234930"/>
              <a:gd name="connsiteX72" fmla="*/ 187225 w 214062"/>
              <a:gd name="connsiteY72" fmla="*/ 220247 h 234930"/>
              <a:gd name="connsiteX73" fmla="*/ 193615 w 214062"/>
              <a:gd name="connsiteY73" fmla="*/ 213863 h 234930"/>
              <a:gd name="connsiteX74" fmla="*/ 191698 w 214062"/>
              <a:gd name="connsiteY74" fmla="*/ 209395 h 234930"/>
              <a:gd name="connsiteX75" fmla="*/ 189781 w 214062"/>
              <a:gd name="connsiteY75" fmla="*/ 207479 h 234930"/>
              <a:gd name="connsiteX76" fmla="*/ 199366 w 214062"/>
              <a:gd name="connsiteY76" fmla="*/ 207479 h 234930"/>
              <a:gd name="connsiteX77" fmla="*/ 214063 w 214062"/>
              <a:gd name="connsiteY77" fmla="*/ 192796 h 234930"/>
              <a:gd name="connsiteX78" fmla="*/ 214063 w 214062"/>
              <a:gd name="connsiteY78" fmla="*/ 192796 h 234930"/>
              <a:gd name="connsiteX79" fmla="*/ 214063 w 214062"/>
              <a:gd name="connsiteY79" fmla="*/ 42773 h 234930"/>
              <a:gd name="connsiteX80" fmla="*/ 198727 w 214062"/>
              <a:gd name="connsiteY80" fmla="*/ 28089 h 234930"/>
              <a:gd name="connsiteX81" fmla="*/ 198727 w 214062"/>
              <a:gd name="connsiteY81" fmla="*/ 28089 h 234930"/>
              <a:gd name="connsiteX82" fmla="*/ 151441 w 214062"/>
              <a:gd name="connsiteY82" fmla="*/ 222163 h 234930"/>
              <a:gd name="connsiteX83" fmla="*/ 61982 w 214062"/>
              <a:gd name="connsiteY83" fmla="*/ 222163 h 234930"/>
              <a:gd name="connsiteX84" fmla="*/ 61982 w 214062"/>
              <a:gd name="connsiteY84" fmla="*/ 178752 h 234930"/>
              <a:gd name="connsiteX85" fmla="*/ 151441 w 214062"/>
              <a:gd name="connsiteY85" fmla="*/ 178752 h 234930"/>
              <a:gd name="connsiteX86" fmla="*/ 151441 w 214062"/>
              <a:gd name="connsiteY86" fmla="*/ 222163 h 234930"/>
              <a:gd name="connsiteX87" fmla="*/ 151441 w 214062"/>
              <a:gd name="connsiteY87" fmla="*/ 139171 h 234930"/>
              <a:gd name="connsiteX88" fmla="*/ 61982 w 214062"/>
              <a:gd name="connsiteY88" fmla="*/ 139171 h 234930"/>
              <a:gd name="connsiteX89" fmla="*/ 61982 w 214062"/>
              <a:gd name="connsiteY89" fmla="*/ 95760 h 234930"/>
              <a:gd name="connsiteX90" fmla="*/ 151441 w 214062"/>
              <a:gd name="connsiteY90" fmla="*/ 95760 h 234930"/>
              <a:gd name="connsiteX91" fmla="*/ 151441 w 214062"/>
              <a:gd name="connsiteY91" fmla="*/ 139171 h 234930"/>
              <a:gd name="connsiteX92" fmla="*/ 151441 w 214062"/>
              <a:gd name="connsiteY92" fmla="*/ 56179 h 234930"/>
              <a:gd name="connsiteX93" fmla="*/ 61982 w 214062"/>
              <a:gd name="connsiteY93" fmla="*/ 56179 h 234930"/>
              <a:gd name="connsiteX94" fmla="*/ 61982 w 214062"/>
              <a:gd name="connsiteY94" fmla="*/ 12768 h 234930"/>
              <a:gd name="connsiteX95" fmla="*/ 151441 w 214062"/>
              <a:gd name="connsiteY95" fmla="*/ 12768 h 234930"/>
              <a:gd name="connsiteX96" fmla="*/ 151441 w 214062"/>
              <a:gd name="connsiteY96" fmla="*/ 56179 h 23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14062" h="234930">
                <a:moveTo>
                  <a:pt x="198727" y="28089"/>
                </a:moveTo>
                <a:lnTo>
                  <a:pt x="163582" y="28089"/>
                </a:lnTo>
                <a:lnTo>
                  <a:pt x="163582" y="6384"/>
                </a:lnTo>
                <a:cubicBezTo>
                  <a:pt x="163582" y="2554"/>
                  <a:pt x="161026" y="0"/>
                  <a:pt x="157192" y="0"/>
                </a:cubicBezTo>
                <a:lnTo>
                  <a:pt x="54953" y="0"/>
                </a:lnTo>
                <a:cubicBezTo>
                  <a:pt x="51120" y="0"/>
                  <a:pt x="48563" y="2554"/>
                  <a:pt x="48563" y="6384"/>
                </a:cubicBezTo>
                <a:lnTo>
                  <a:pt x="48563" y="62563"/>
                </a:lnTo>
                <a:cubicBezTo>
                  <a:pt x="48563" y="66393"/>
                  <a:pt x="51120" y="68947"/>
                  <a:pt x="54953" y="68947"/>
                </a:cubicBezTo>
                <a:lnTo>
                  <a:pt x="99683" y="68947"/>
                </a:lnTo>
                <a:lnTo>
                  <a:pt x="99683" y="82992"/>
                </a:lnTo>
                <a:lnTo>
                  <a:pt x="54953" y="82992"/>
                </a:lnTo>
                <a:cubicBezTo>
                  <a:pt x="51120" y="82992"/>
                  <a:pt x="48563" y="85545"/>
                  <a:pt x="48563" y="89376"/>
                </a:cubicBezTo>
                <a:lnTo>
                  <a:pt x="48563" y="145555"/>
                </a:lnTo>
                <a:cubicBezTo>
                  <a:pt x="48563" y="149385"/>
                  <a:pt x="51120" y="151939"/>
                  <a:pt x="54953" y="151939"/>
                </a:cubicBezTo>
                <a:lnTo>
                  <a:pt x="99683" y="151939"/>
                </a:lnTo>
                <a:lnTo>
                  <a:pt x="99683" y="165984"/>
                </a:lnTo>
                <a:lnTo>
                  <a:pt x="54953" y="165984"/>
                </a:lnTo>
                <a:cubicBezTo>
                  <a:pt x="51120" y="165984"/>
                  <a:pt x="48563" y="168537"/>
                  <a:pt x="48563" y="172368"/>
                </a:cubicBezTo>
                <a:lnTo>
                  <a:pt x="48563" y="194073"/>
                </a:lnTo>
                <a:lnTo>
                  <a:pt x="14697" y="194073"/>
                </a:lnTo>
                <a:cubicBezTo>
                  <a:pt x="14058" y="194073"/>
                  <a:pt x="12780" y="193435"/>
                  <a:pt x="12780" y="192158"/>
                </a:cubicBezTo>
                <a:lnTo>
                  <a:pt x="12780" y="42134"/>
                </a:lnTo>
                <a:cubicBezTo>
                  <a:pt x="12780" y="41496"/>
                  <a:pt x="13419" y="40219"/>
                  <a:pt x="14697" y="40219"/>
                </a:cubicBezTo>
                <a:lnTo>
                  <a:pt x="24282" y="40219"/>
                </a:lnTo>
                <a:lnTo>
                  <a:pt x="22365" y="42134"/>
                </a:lnTo>
                <a:cubicBezTo>
                  <a:pt x="19809" y="44688"/>
                  <a:pt x="19809" y="48518"/>
                  <a:pt x="22365" y="51072"/>
                </a:cubicBezTo>
                <a:cubicBezTo>
                  <a:pt x="24921" y="53625"/>
                  <a:pt x="28755" y="53625"/>
                  <a:pt x="31311" y="51072"/>
                </a:cubicBezTo>
                <a:cubicBezTo>
                  <a:pt x="31311" y="51072"/>
                  <a:pt x="31311" y="51072"/>
                  <a:pt x="31311" y="51072"/>
                </a:cubicBezTo>
                <a:lnTo>
                  <a:pt x="44091" y="38304"/>
                </a:lnTo>
                <a:cubicBezTo>
                  <a:pt x="46647" y="35750"/>
                  <a:pt x="46647" y="31920"/>
                  <a:pt x="44091" y="29366"/>
                </a:cubicBezTo>
                <a:cubicBezTo>
                  <a:pt x="44091" y="29366"/>
                  <a:pt x="44091" y="29366"/>
                  <a:pt x="44091" y="29366"/>
                </a:cubicBezTo>
                <a:lnTo>
                  <a:pt x="31311" y="16598"/>
                </a:lnTo>
                <a:cubicBezTo>
                  <a:pt x="28755" y="14045"/>
                  <a:pt x="24921" y="14045"/>
                  <a:pt x="22365" y="16598"/>
                </a:cubicBezTo>
                <a:cubicBezTo>
                  <a:pt x="22365" y="16598"/>
                  <a:pt x="22365" y="16598"/>
                  <a:pt x="22365" y="16598"/>
                </a:cubicBezTo>
                <a:cubicBezTo>
                  <a:pt x="19809" y="19152"/>
                  <a:pt x="19809" y="22982"/>
                  <a:pt x="22365" y="25536"/>
                </a:cubicBezTo>
                <a:lnTo>
                  <a:pt x="24282" y="27451"/>
                </a:lnTo>
                <a:lnTo>
                  <a:pt x="14697" y="27451"/>
                </a:lnTo>
                <a:cubicBezTo>
                  <a:pt x="7029" y="27451"/>
                  <a:pt x="0" y="33835"/>
                  <a:pt x="0" y="42134"/>
                </a:cubicBezTo>
                <a:lnTo>
                  <a:pt x="0" y="192158"/>
                </a:lnTo>
                <a:cubicBezTo>
                  <a:pt x="0" y="199819"/>
                  <a:pt x="6390" y="206841"/>
                  <a:pt x="14697" y="206841"/>
                </a:cubicBezTo>
                <a:lnTo>
                  <a:pt x="49202" y="206841"/>
                </a:lnTo>
                <a:lnTo>
                  <a:pt x="49202" y="228546"/>
                </a:lnTo>
                <a:cubicBezTo>
                  <a:pt x="49202" y="232377"/>
                  <a:pt x="51758" y="234930"/>
                  <a:pt x="55592" y="234930"/>
                </a:cubicBezTo>
                <a:lnTo>
                  <a:pt x="157831" y="234930"/>
                </a:lnTo>
                <a:cubicBezTo>
                  <a:pt x="161665" y="234930"/>
                  <a:pt x="164221" y="232377"/>
                  <a:pt x="164221" y="228546"/>
                </a:cubicBezTo>
                <a:lnTo>
                  <a:pt x="164221" y="172368"/>
                </a:lnTo>
                <a:cubicBezTo>
                  <a:pt x="164221" y="168537"/>
                  <a:pt x="161665" y="165984"/>
                  <a:pt x="157831" y="165984"/>
                </a:cubicBezTo>
                <a:lnTo>
                  <a:pt x="113102" y="165984"/>
                </a:lnTo>
                <a:lnTo>
                  <a:pt x="113102" y="151939"/>
                </a:lnTo>
                <a:lnTo>
                  <a:pt x="157831" y="151939"/>
                </a:lnTo>
                <a:cubicBezTo>
                  <a:pt x="161665" y="151939"/>
                  <a:pt x="164221" y="149385"/>
                  <a:pt x="164221" y="145555"/>
                </a:cubicBezTo>
                <a:lnTo>
                  <a:pt x="164221" y="89376"/>
                </a:lnTo>
                <a:cubicBezTo>
                  <a:pt x="164221" y="85545"/>
                  <a:pt x="161665" y="82992"/>
                  <a:pt x="157831" y="82992"/>
                </a:cubicBezTo>
                <a:lnTo>
                  <a:pt x="113102" y="82992"/>
                </a:lnTo>
                <a:lnTo>
                  <a:pt x="113102" y="68947"/>
                </a:lnTo>
                <a:lnTo>
                  <a:pt x="157831" y="68947"/>
                </a:lnTo>
                <a:cubicBezTo>
                  <a:pt x="161665" y="68947"/>
                  <a:pt x="164221" y="66393"/>
                  <a:pt x="164221" y="62563"/>
                </a:cubicBezTo>
                <a:lnTo>
                  <a:pt x="164221" y="40857"/>
                </a:lnTo>
                <a:lnTo>
                  <a:pt x="199366" y="40857"/>
                </a:lnTo>
                <a:cubicBezTo>
                  <a:pt x="200005" y="40857"/>
                  <a:pt x="201283" y="41496"/>
                  <a:pt x="201283" y="42773"/>
                </a:cubicBezTo>
                <a:lnTo>
                  <a:pt x="201283" y="42773"/>
                </a:lnTo>
                <a:lnTo>
                  <a:pt x="201283" y="192796"/>
                </a:lnTo>
                <a:cubicBezTo>
                  <a:pt x="201283" y="193435"/>
                  <a:pt x="200644" y="194711"/>
                  <a:pt x="199366" y="194711"/>
                </a:cubicBezTo>
                <a:lnTo>
                  <a:pt x="199366" y="194711"/>
                </a:lnTo>
                <a:lnTo>
                  <a:pt x="189781" y="194711"/>
                </a:lnTo>
                <a:lnTo>
                  <a:pt x="191698" y="192796"/>
                </a:lnTo>
                <a:cubicBezTo>
                  <a:pt x="194254" y="190243"/>
                  <a:pt x="194254" y="186412"/>
                  <a:pt x="191698" y="183859"/>
                </a:cubicBezTo>
                <a:cubicBezTo>
                  <a:pt x="189142" y="181305"/>
                  <a:pt x="185308" y="181305"/>
                  <a:pt x="182752" y="183859"/>
                </a:cubicBezTo>
                <a:lnTo>
                  <a:pt x="169972" y="196627"/>
                </a:lnTo>
                <a:cubicBezTo>
                  <a:pt x="167416" y="199180"/>
                  <a:pt x="167416" y="203011"/>
                  <a:pt x="169972" y="205564"/>
                </a:cubicBezTo>
                <a:cubicBezTo>
                  <a:pt x="169972" y="205564"/>
                  <a:pt x="169972" y="205564"/>
                  <a:pt x="169972" y="205564"/>
                </a:cubicBezTo>
                <a:lnTo>
                  <a:pt x="182752" y="218332"/>
                </a:lnTo>
                <a:cubicBezTo>
                  <a:pt x="184030" y="219609"/>
                  <a:pt x="185308" y="220247"/>
                  <a:pt x="187225" y="220247"/>
                </a:cubicBezTo>
                <a:cubicBezTo>
                  <a:pt x="191059" y="220247"/>
                  <a:pt x="193615" y="217055"/>
                  <a:pt x="193615" y="213863"/>
                </a:cubicBezTo>
                <a:cubicBezTo>
                  <a:pt x="193615" y="211948"/>
                  <a:pt x="192976" y="210671"/>
                  <a:pt x="191698" y="209395"/>
                </a:cubicBezTo>
                <a:lnTo>
                  <a:pt x="189781" y="207479"/>
                </a:lnTo>
                <a:lnTo>
                  <a:pt x="199366" y="207479"/>
                </a:lnTo>
                <a:cubicBezTo>
                  <a:pt x="207034" y="207479"/>
                  <a:pt x="214063" y="201095"/>
                  <a:pt x="214063" y="192796"/>
                </a:cubicBezTo>
                <a:lnTo>
                  <a:pt x="214063" y="192796"/>
                </a:lnTo>
                <a:lnTo>
                  <a:pt x="214063" y="42773"/>
                </a:lnTo>
                <a:cubicBezTo>
                  <a:pt x="213424" y="34473"/>
                  <a:pt x="207034" y="28089"/>
                  <a:pt x="198727" y="28089"/>
                </a:cubicBezTo>
                <a:lnTo>
                  <a:pt x="198727" y="28089"/>
                </a:lnTo>
                <a:close/>
                <a:moveTo>
                  <a:pt x="151441" y="222163"/>
                </a:moveTo>
                <a:lnTo>
                  <a:pt x="61982" y="222163"/>
                </a:lnTo>
                <a:lnTo>
                  <a:pt x="61982" y="178752"/>
                </a:lnTo>
                <a:lnTo>
                  <a:pt x="151441" y="178752"/>
                </a:lnTo>
                <a:lnTo>
                  <a:pt x="151441" y="222163"/>
                </a:lnTo>
                <a:close/>
                <a:moveTo>
                  <a:pt x="151441" y="139171"/>
                </a:moveTo>
                <a:lnTo>
                  <a:pt x="61982" y="139171"/>
                </a:lnTo>
                <a:lnTo>
                  <a:pt x="61982" y="95760"/>
                </a:lnTo>
                <a:lnTo>
                  <a:pt x="151441" y="95760"/>
                </a:lnTo>
                <a:lnTo>
                  <a:pt x="151441" y="139171"/>
                </a:lnTo>
                <a:close/>
                <a:moveTo>
                  <a:pt x="151441" y="56179"/>
                </a:moveTo>
                <a:lnTo>
                  <a:pt x="61982" y="56179"/>
                </a:lnTo>
                <a:lnTo>
                  <a:pt x="61982" y="12768"/>
                </a:lnTo>
                <a:lnTo>
                  <a:pt x="151441" y="12768"/>
                </a:lnTo>
                <a:lnTo>
                  <a:pt x="151441" y="56179"/>
                </a:lnTo>
                <a:close/>
              </a:path>
            </a:pathLst>
          </a:custGeom>
          <a:solidFill>
            <a:schemeClr val="accent3"/>
          </a:solidFill>
          <a:ln w="6390" cap="flat">
            <a:noFill/>
            <a:prstDash val="solid"/>
            <a:miter/>
          </a:ln>
        </p:spPr>
        <p:txBody>
          <a:bodyPr rtlCol="0" anchor="ctr"/>
          <a:lstStyle/>
          <a:p>
            <a:endParaRPr lang="en-US"/>
          </a:p>
        </p:txBody>
      </p:sp>
      <p:sp>
        <p:nvSpPr>
          <p:cNvPr id="22" name="TextBox 21">
            <a:extLst>
              <a:ext uri="{FF2B5EF4-FFF2-40B4-BE49-F238E27FC236}">
                <a16:creationId xmlns:a16="http://schemas.microsoft.com/office/drawing/2014/main" id="{9E7AADBD-F4B3-61DC-83CB-BB022FDD67BD}"/>
              </a:ext>
            </a:extLst>
          </p:cNvPr>
          <p:cNvSpPr txBox="1"/>
          <p:nvPr/>
        </p:nvSpPr>
        <p:spPr>
          <a:xfrm>
            <a:off x="386134" y="1030256"/>
            <a:ext cx="9392865" cy="646331"/>
          </a:xfrm>
          <a:prstGeom prst="rect">
            <a:avLst/>
          </a:prstGeom>
          <a:noFill/>
        </p:spPr>
        <p:txBody>
          <a:bodyPr wrap="square">
            <a:spAutoFit/>
          </a:bodyPr>
          <a:lstStyle/>
          <a:p>
            <a:pPr lvl="0" fontAlgn="auto">
              <a:spcBef>
                <a:spcPts val="0"/>
              </a:spcBef>
              <a:spcAft>
                <a:spcPts val="0"/>
              </a:spcAft>
              <a:defRPr/>
            </a:pPr>
            <a:r>
              <a:rPr lang="en-US" b="1" dirty="0">
                <a:solidFill>
                  <a:schemeClr val="bg2"/>
                </a:solidFill>
              </a:rPr>
              <a:t>Goal: </a:t>
            </a:r>
            <a:r>
              <a:rPr lang="en-US" sz="1800" kern="0" dirty="0">
                <a:solidFill>
                  <a:schemeClr val="accent5"/>
                </a:solidFill>
                <a:ea typeface="+mn-ea"/>
              </a:rPr>
              <a:t>Developing an authoritative source for laboratory data representation that supports existing data models and is accessible by all entities that create or use laboratory data</a:t>
            </a:r>
            <a:endParaRPr kumimoji="0" lang="en-US" sz="1600" u="none" strike="noStrike" kern="0" cap="none" spc="0" normalizeH="0" baseline="0" noProof="0" dirty="0">
              <a:ln>
                <a:noFill/>
              </a:ln>
              <a:solidFill>
                <a:schemeClr val="accent5"/>
              </a:solidFill>
              <a:effectLst/>
              <a:uLnTx/>
              <a:uFillTx/>
              <a:ea typeface="+mn-ea"/>
              <a:cs typeface="+mn-cs"/>
            </a:endParaRPr>
          </a:p>
        </p:txBody>
      </p:sp>
    </p:spTree>
    <p:extLst>
      <p:ext uri="{BB962C8B-B14F-4D97-AF65-F5344CB8AC3E}">
        <p14:creationId xmlns:p14="http://schemas.microsoft.com/office/powerpoint/2010/main" val="31826124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6199-75DC-CCA1-D06E-EBE5B3C686D1}"/>
              </a:ext>
            </a:extLst>
          </p:cNvPr>
          <p:cNvSpPr>
            <a:spLocks noGrp="1"/>
          </p:cNvSpPr>
          <p:nvPr>
            <p:ph type="title"/>
          </p:nvPr>
        </p:nvSpPr>
        <p:spPr/>
        <p:txBody>
          <a:bodyPr/>
          <a:lstStyle/>
          <a:p>
            <a:r>
              <a:rPr lang="en-US" dirty="0"/>
              <a:t>Systems Thinking</a:t>
            </a:r>
          </a:p>
        </p:txBody>
      </p:sp>
      <p:sp>
        <p:nvSpPr>
          <p:cNvPr id="3" name="Text Placeholder 2">
            <a:extLst>
              <a:ext uri="{FF2B5EF4-FFF2-40B4-BE49-F238E27FC236}">
                <a16:creationId xmlns:a16="http://schemas.microsoft.com/office/drawing/2014/main" id="{9AB08F5D-1927-99F7-D223-2935419E4B6B}"/>
              </a:ext>
            </a:extLst>
          </p:cNvPr>
          <p:cNvSpPr>
            <a:spLocks noGrp="1"/>
          </p:cNvSpPr>
          <p:nvPr>
            <p:ph type="body" sz="quarter" idx="13"/>
          </p:nvPr>
        </p:nvSpPr>
        <p:spPr>
          <a:xfrm>
            <a:off x="501650" y="941832"/>
            <a:ext cx="9573683" cy="604183"/>
          </a:xfrm>
        </p:spPr>
        <p:txBody>
          <a:bodyPr/>
          <a:lstStyle/>
          <a:p>
            <a:r>
              <a:rPr lang="en-US" sz="1800" b="1" dirty="0"/>
              <a:t>Goal: </a:t>
            </a:r>
            <a:r>
              <a:rPr lang="en-US" sz="1800" dirty="0"/>
              <a:t>Reengineering the laboratory data transfer process in a manner that prioritizes safety, integrity, and graceful evolution over time above all else</a:t>
            </a:r>
            <a:endParaRPr kumimoji="0" lang="en-US" sz="1800" u="none" strike="noStrike" kern="0" cap="none" spc="0" normalizeH="0" baseline="0" noProof="0" dirty="0">
              <a:ln>
                <a:noFill/>
              </a:ln>
              <a:solidFill>
                <a:schemeClr val="accent5"/>
              </a:solidFill>
              <a:effectLst/>
              <a:uLnTx/>
              <a:uFillTx/>
              <a:ea typeface="+mn-ea"/>
              <a:cs typeface="+mn-cs"/>
            </a:endParaRPr>
          </a:p>
          <a:p>
            <a:endParaRPr lang="en-US" sz="1800" dirty="0"/>
          </a:p>
        </p:txBody>
      </p:sp>
      <p:sp>
        <p:nvSpPr>
          <p:cNvPr id="4" name="Slide Number Placeholder 3">
            <a:extLst>
              <a:ext uri="{FF2B5EF4-FFF2-40B4-BE49-F238E27FC236}">
                <a16:creationId xmlns:a16="http://schemas.microsoft.com/office/drawing/2014/main" id="{0B2259B7-1C39-BABF-5B12-1C98C55B6AE8}"/>
              </a:ext>
            </a:extLst>
          </p:cNvPr>
          <p:cNvSpPr>
            <a:spLocks noGrp="1"/>
          </p:cNvSpPr>
          <p:nvPr>
            <p:ph type="sldNum" sz="quarter" idx="4"/>
          </p:nvPr>
        </p:nvSpPr>
        <p:spPr/>
        <p:txBody>
          <a:bodyPr/>
          <a:lstStyle/>
          <a:p>
            <a:pPr>
              <a:defRPr/>
            </a:pPr>
            <a:fld id="{CC2247A0-0566-4976-A476-FFE498ECC3D7}" type="slidenum">
              <a:rPr lang="en-US" smtClean="0"/>
              <a:pPr>
                <a:defRPr/>
              </a:pPr>
              <a:t>10</a:t>
            </a:fld>
            <a:endParaRPr lang="en-US"/>
          </a:p>
        </p:txBody>
      </p:sp>
      <p:sp>
        <p:nvSpPr>
          <p:cNvPr id="6" name="TextBox 5">
            <a:extLst>
              <a:ext uri="{FF2B5EF4-FFF2-40B4-BE49-F238E27FC236}">
                <a16:creationId xmlns:a16="http://schemas.microsoft.com/office/drawing/2014/main" id="{87475805-1DFB-0388-AF11-E771F12C1060}"/>
              </a:ext>
            </a:extLst>
          </p:cNvPr>
          <p:cNvSpPr txBox="1"/>
          <p:nvPr/>
        </p:nvSpPr>
        <p:spPr>
          <a:xfrm>
            <a:off x="442385" y="1738468"/>
            <a:ext cx="11140015" cy="3939540"/>
          </a:xfrm>
          <a:prstGeom prst="rect">
            <a:avLst/>
          </a:prstGeom>
          <a:noFill/>
        </p:spPr>
        <p:txBody>
          <a:bodyPr wrap="square">
            <a:spAutoFit/>
          </a:bodyPr>
          <a:lstStyle/>
          <a:p>
            <a:pPr lvl="0" fontAlgn="auto">
              <a:spcBef>
                <a:spcPts val="0"/>
              </a:spcBef>
              <a:spcAft>
                <a:spcPts val="0"/>
              </a:spcAft>
              <a:defRPr/>
            </a:pPr>
            <a:r>
              <a:rPr lang="en-US" sz="1800" b="1" dirty="0"/>
              <a:t>Actions: </a:t>
            </a:r>
          </a:p>
          <a:p>
            <a:pPr lvl="0" fontAlgn="auto">
              <a:spcBef>
                <a:spcPts val="0"/>
              </a:spcBef>
              <a:spcAft>
                <a:spcPts val="0"/>
              </a:spcAft>
              <a:defRPr/>
            </a:pPr>
            <a:r>
              <a:rPr lang="en-US" sz="1800" dirty="0"/>
              <a:t>Production and expansion of “data reliability” metrics</a:t>
            </a:r>
          </a:p>
          <a:p>
            <a:pPr lvl="0" fontAlgn="auto">
              <a:spcBef>
                <a:spcPts val="0"/>
              </a:spcBef>
              <a:spcAft>
                <a:spcPts val="0"/>
              </a:spcAft>
              <a:defRPr/>
            </a:pPr>
            <a:endParaRPr lang="en-US" sz="1800" dirty="0"/>
          </a:p>
          <a:p>
            <a:pPr fontAlgn="auto">
              <a:spcBef>
                <a:spcPts val="0"/>
              </a:spcBef>
              <a:spcAft>
                <a:spcPts val="0"/>
              </a:spcAft>
              <a:defRPr/>
            </a:pPr>
            <a:r>
              <a:rPr kumimoji="0" lang="en-US" i="0" u="none" strike="noStrike" kern="0" cap="none" spc="0" normalizeH="0" baseline="0" noProof="0" dirty="0">
                <a:ln>
                  <a:noFill/>
                </a:ln>
                <a:solidFill>
                  <a:schemeClr val="accent5"/>
                </a:solidFill>
                <a:effectLst/>
                <a:uLnTx/>
                <a:uFillTx/>
                <a:ea typeface="+mn-ea"/>
                <a:cs typeface="+mn-cs"/>
              </a:rPr>
              <a:t>Use the definitions of data exchange structures to express lab results across different data models and assess existing data exchange standards for all steps in the healthcare ecosystem</a:t>
            </a:r>
          </a:p>
          <a:p>
            <a:pPr fontAlgn="auto">
              <a:spcBef>
                <a:spcPts val="0"/>
              </a:spcBef>
              <a:spcAft>
                <a:spcPts val="0"/>
              </a:spcAft>
              <a:defRPr/>
            </a:pPr>
            <a:endParaRPr kumimoji="0" lang="en-US" i="0" u="none" strike="noStrike" kern="0" cap="none" spc="0" normalizeH="0" baseline="0" noProof="0" dirty="0">
              <a:ln>
                <a:noFill/>
              </a:ln>
              <a:solidFill>
                <a:schemeClr val="accent5"/>
              </a:solidFill>
              <a:effectLst/>
              <a:uLnTx/>
              <a:uFillTx/>
              <a:ea typeface="+mn-ea"/>
              <a:cs typeface="+mn-cs"/>
            </a:endParaRPr>
          </a:p>
          <a:p>
            <a:pPr fontAlgn="auto">
              <a:spcBef>
                <a:spcPts val="0"/>
              </a:spcBef>
              <a:spcAft>
                <a:spcPts val="0"/>
              </a:spcAft>
              <a:defRPr/>
            </a:pPr>
            <a:r>
              <a:rPr lang="en-US" kern="0" dirty="0">
                <a:solidFill>
                  <a:schemeClr val="accent5"/>
                </a:solidFill>
                <a:ea typeface="+mn-ea"/>
              </a:rPr>
              <a:t>Central data elements could be elevated by incorporation into USCDI</a:t>
            </a:r>
          </a:p>
          <a:p>
            <a:pPr fontAlgn="auto">
              <a:spcBef>
                <a:spcPts val="0"/>
              </a:spcBef>
              <a:spcAft>
                <a:spcPts val="0"/>
              </a:spcAft>
              <a:defRPr/>
            </a:pPr>
            <a:endParaRPr lang="en-US" kern="0" dirty="0">
              <a:solidFill>
                <a:schemeClr val="accent5"/>
              </a:solidFill>
              <a:ea typeface="+mn-ea"/>
            </a:endParaRPr>
          </a:p>
          <a:p>
            <a:pPr fontAlgn="auto">
              <a:spcBef>
                <a:spcPts val="0"/>
              </a:spcBef>
              <a:spcAft>
                <a:spcPts val="0"/>
              </a:spcAft>
              <a:defRPr/>
            </a:pPr>
            <a:r>
              <a:rPr lang="en-US" kern="0" dirty="0">
                <a:solidFill>
                  <a:schemeClr val="accent5"/>
                </a:solidFill>
                <a:ea typeface="+mn-ea"/>
              </a:rPr>
              <a:t>Support implementation of the knowledge management architecture into the different stakeholder systems</a:t>
            </a:r>
          </a:p>
          <a:p>
            <a:pPr fontAlgn="auto">
              <a:spcBef>
                <a:spcPts val="0"/>
              </a:spcBef>
              <a:spcAft>
                <a:spcPts val="0"/>
              </a:spcAft>
              <a:defRPr/>
            </a:pPr>
            <a:endParaRPr kumimoji="0" lang="en-US" i="0" u="none" strike="noStrike" kern="0" cap="none" spc="0" normalizeH="0" baseline="0" noProof="0" dirty="0">
              <a:ln>
                <a:noFill/>
              </a:ln>
              <a:solidFill>
                <a:schemeClr val="accent5"/>
              </a:solidFill>
              <a:effectLst/>
              <a:uLnTx/>
              <a:uFillTx/>
              <a:ea typeface="+mn-ea"/>
              <a:cs typeface="+mn-cs"/>
            </a:endParaRPr>
          </a:p>
          <a:p>
            <a:pPr lvl="0" fontAlgn="auto">
              <a:spcBef>
                <a:spcPts val="0"/>
              </a:spcBef>
              <a:spcAft>
                <a:spcPts val="0"/>
              </a:spcAft>
              <a:defRPr/>
            </a:pPr>
            <a:endParaRPr lang="en-US" sz="1800" dirty="0"/>
          </a:p>
          <a:p>
            <a:pPr lvl="0" fontAlgn="auto">
              <a:spcBef>
                <a:spcPts val="0"/>
              </a:spcBef>
              <a:spcAft>
                <a:spcPts val="0"/>
              </a:spcAft>
              <a:defRPr/>
            </a:pPr>
            <a:endParaRPr lang="en-US" sz="1800" dirty="0"/>
          </a:p>
          <a:p>
            <a:pPr lvl="0" fontAlgn="auto">
              <a:spcBef>
                <a:spcPts val="0"/>
              </a:spcBef>
              <a:spcAft>
                <a:spcPts val="0"/>
              </a:spcAft>
              <a:defRPr/>
            </a:pPr>
            <a:endParaRPr kumimoji="0" lang="en-US" i="0" u="none" strike="noStrike" kern="0" cap="none" spc="0" normalizeH="0" baseline="0" noProof="0" dirty="0">
              <a:ln>
                <a:noFill/>
              </a:ln>
              <a:solidFill>
                <a:schemeClr val="accent5"/>
              </a:solidFill>
              <a:effectLst/>
              <a:uLnTx/>
              <a:uFillTx/>
              <a:ea typeface="+mn-ea"/>
              <a:cs typeface="+mn-cs"/>
            </a:endParaRPr>
          </a:p>
          <a:p>
            <a:pPr lvl="0" fontAlgn="auto">
              <a:spcBef>
                <a:spcPts val="0"/>
              </a:spcBef>
              <a:spcAft>
                <a:spcPts val="0"/>
              </a:spcAft>
              <a:defRPr/>
            </a:pPr>
            <a:endParaRPr kumimoji="0" lang="en-US" sz="1600" i="0" u="none" strike="noStrike" kern="0" cap="none" spc="0" normalizeH="0" baseline="0" noProof="0" dirty="0">
              <a:ln>
                <a:noFill/>
              </a:ln>
              <a:solidFill>
                <a:schemeClr val="accent5"/>
              </a:solidFill>
              <a:effectLst/>
              <a:uLnTx/>
              <a:uFillTx/>
              <a:ea typeface="+mn-ea"/>
              <a:cs typeface="+mn-cs"/>
            </a:endParaRPr>
          </a:p>
        </p:txBody>
      </p:sp>
      <p:sp>
        <p:nvSpPr>
          <p:cNvPr id="8" name="Graphic 4">
            <a:extLst>
              <a:ext uri="{FF2B5EF4-FFF2-40B4-BE49-F238E27FC236}">
                <a16:creationId xmlns:a16="http://schemas.microsoft.com/office/drawing/2014/main" id="{554B492E-84A5-B725-CE71-FEFA8A34A9A6}"/>
              </a:ext>
            </a:extLst>
          </p:cNvPr>
          <p:cNvSpPr/>
          <p:nvPr/>
        </p:nvSpPr>
        <p:spPr>
          <a:xfrm>
            <a:off x="11010130" y="645139"/>
            <a:ext cx="67204" cy="68355"/>
          </a:xfrm>
          <a:custGeom>
            <a:avLst/>
            <a:gdLst>
              <a:gd name="connsiteX0" fmla="*/ 33064 w 44402"/>
              <a:gd name="connsiteY0" fmla="*/ 2390 h 45163"/>
              <a:gd name="connsiteX1" fmla="*/ 15812 w 44402"/>
              <a:gd name="connsiteY1" fmla="*/ 1114 h 45163"/>
              <a:gd name="connsiteX2" fmla="*/ 2393 w 44402"/>
              <a:gd name="connsiteY2" fmla="*/ 11966 h 45163"/>
              <a:gd name="connsiteX3" fmla="*/ 1115 w 44402"/>
              <a:gd name="connsiteY3" fmla="*/ 29203 h 45163"/>
              <a:gd name="connsiteX4" fmla="*/ 11978 w 44402"/>
              <a:gd name="connsiteY4" fmla="*/ 42610 h 45163"/>
              <a:gd name="connsiteX5" fmla="*/ 22201 w 44402"/>
              <a:gd name="connsiteY5" fmla="*/ 45163 h 45163"/>
              <a:gd name="connsiteX6" fmla="*/ 28591 w 44402"/>
              <a:gd name="connsiteY6" fmla="*/ 43886 h 45163"/>
              <a:gd name="connsiteX7" fmla="*/ 42010 w 44402"/>
              <a:gd name="connsiteY7" fmla="*/ 33034 h 45163"/>
              <a:gd name="connsiteX8" fmla="*/ 43288 w 44402"/>
              <a:gd name="connsiteY8" fmla="*/ 15797 h 45163"/>
              <a:gd name="connsiteX9" fmla="*/ 33064 w 44402"/>
              <a:gd name="connsiteY9" fmla="*/ 2390 h 45163"/>
              <a:gd name="connsiteX10" fmla="*/ 31147 w 44402"/>
              <a:gd name="connsiteY10" fmla="*/ 26650 h 45163"/>
              <a:gd name="connsiteX11" fmla="*/ 25396 w 44402"/>
              <a:gd name="connsiteY11" fmla="*/ 31118 h 45163"/>
              <a:gd name="connsiteX12" fmla="*/ 18367 w 44402"/>
              <a:gd name="connsiteY12" fmla="*/ 30480 h 45163"/>
              <a:gd name="connsiteX13" fmla="*/ 13894 w 44402"/>
              <a:gd name="connsiteY13" fmla="*/ 24734 h 45163"/>
              <a:gd name="connsiteX14" fmla="*/ 14533 w 44402"/>
              <a:gd name="connsiteY14" fmla="*/ 17712 h 45163"/>
              <a:gd name="connsiteX15" fmla="*/ 20284 w 44402"/>
              <a:gd name="connsiteY15" fmla="*/ 13243 h 45163"/>
              <a:gd name="connsiteX16" fmla="*/ 22840 w 44402"/>
              <a:gd name="connsiteY16" fmla="*/ 12605 h 45163"/>
              <a:gd name="connsiteX17" fmla="*/ 27313 w 44402"/>
              <a:gd name="connsiteY17" fmla="*/ 13882 h 45163"/>
              <a:gd name="connsiteX18" fmla="*/ 31786 w 44402"/>
              <a:gd name="connsiteY18" fmla="*/ 19627 h 45163"/>
              <a:gd name="connsiteX19" fmla="*/ 31147 w 44402"/>
              <a:gd name="connsiteY19" fmla="*/ 26650 h 4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402" h="45163">
                <a:moveTo>
                  <a:pt x="33064" y="2390"/>
                </a:moveTo>
                <a:cubicBezTo>
                  <a:pt x="27952" y="-163"/>
                  <a:pt x="21562" y="-802"/>
                  <a:pt x="15812" y="1114"/>
                </a:cubicBezTo>
                <a:cubicBezTo>
                  <a:pt x="10061" y="3029"/>
                  <a:pt x="5588" y="6859"/>
                  <a:pt x="2393" y="11966"/>
                </a:cubicBezTo>
                <a:cubicBezTo>
                  <a:pt x="-163" y="17074"/>
                  <a:pt x="-802" y="23458"/>
                  <a:pt x="1115" y="29203"/>
                </a:cubicBezTo>
                <a:cubicBezTo>
                  <a:pt x="3032" y="34949"/>
                  <a:pt x="6866" y="39418"/>
                  <a:pt x="11978" y="42610"/>
                </a:cubicBezTo>
                <a:cubicBezTo>
                  <a:pt x="15172" y="44525"/>
                  <a:pt x="19006" y="45163"/>
                  <a:pt x="22201" y="45163"/>
                </a:cubicBezTo>
                <a:cubicBezTo>
                  <a:pt x="24757" y="45163"/>
                  <a:pt x="26674" y="44525"/>
                  <a:pt x="28591" y="43886"/>
                </a:cubicBezTo>
                <a:cubicBezTo>
                  <a:pt x="34342" y="41971"/>
                  <a:pt x="38815" y="38141"/>
                  <a:pt x="42010" y="33034"/>
                </a:cubicBezTo>
                <a:cubicBezTo>
                  <a:pt x="44566" y="27926"/>
                  <a:pt x="45205" y="21542"/>
                  <a:pt x="43288" y="15797"/>
                </a:cubicBezTo>
                <a:cubicBezTo>
                  <a:pt x="42010" y="10051"/>
                  <a:pt x="38176" y="4944"/>
                  <a:pt x="33064" y="2390"/>
                </a:cubicBezTo>
                <a:close/>
                <a:moveTo>
                  <a:pt x="31147" y="26650"/>
                </a:moveTo>
                <a:cubicBezTo>
                  <a:pt x="29869" y="29203"/>
                  <a:pt x="27952" y="30480"/>
                  <a:pt x="25396" y="31118"/>
                </a:cubicBezTo>
                <a:cubicBezTo>
                  <a:pt x="22840" y="31757"/>
                  <a:pt x="20284" y="31757"/>
                  <a:pt x="18367" y="30480"/>
                </a:cubicBezTo>
                <a:cubicBezTo>
                  <a:pt x="15812" y="29203"/>
                  <a:pt x="14533" y="27288"/>
                  <a:pt x="13894" y="24734"/>
                </a:cubicBezTo>
                <a:cubicBezTo>
                  <a:pt x="13256" y="22181"/>
                  <a:pt x="13256" y="19627"/>
                  <a:pt x="14533" y="17712"/>
                </a:cubicBezTo>
                <a:cubicBezTo>
                  <a:pt x="15812" y="15158"/>
                  <a:pt x="17728" y="13882"/>
                  <a:pt x="20284" y="13243"/>
                </a:cubicBezTo>
                <a:cubicBezTo>
                  <a:pt x="20923" y="13243"/>
                  <a:pt x="22201" y="12605"/>
                  <a:pt x="22840" y="12605"/>
                </a:cubicBezTo>
                <a:cubicBezTo>
                  <a:pt x="24118" y="12605"/>
                  <a:pt x="26035" y="13243"/>
                  <a:pt x="27313" y="13882"/>
                </a:cubicBezTo>
                <a:cubicBezTo>
                  <a:pt x="29869" y="15158"/>
                  <a:pt x="31147" y="17074"/>
                  <a:pt x="31786" y="19627"/>
                </a:cubicBezTo>
                <a:cubicBezTo>
                  <a:pt x="32425" y="22181"/>
                  <a:pt x="31786" y="24096"/>
                  <a:pt x="31147" y="26650"/>
                </a:cubicBezTo>
                <a:close/>
              </a:path>
            </a:pathLst>
          </a:custGeom>
          <a:solidFill>
            <a:schemeClr val="accent3"/>
          </a:solidFill>
          <a:ln w="6390" cap="flat">
            <a:noFill/>
            <a:prstDash val="solid"/>
            <a:miter/>
          </a:ln>
        </p:spPr>
        <p:txBody>
          <a:bodyPr rtlCol="0" anchor="ctr"/>
          <a:lstStyle/>
          <a:p>
            <a:endParaRPr lang="en-US"/>
          </a:p>
        </p:txBody>
      </p:sp>
      <p:sp>
        <p:nvSpPr>
          <p:cNvPr id="9" name="Graphic 4">
            <a:extLst>
              <a:ext uri="{FF2B5EF4-FFF2-40B4-BE49-F238E27FC236}">
                <a16:creationId xmlns:a16="http://schemas.microsoft.com/office/drawing/2014/main" id="{7889F353-CD69-5F97-F87C-6C6B27EE70F2}"/>
              </a:ext>
            </a:extLst>
          </p:cNvPr>
          <p:cNvSpPr/>
          <p:nvPr/>
        </p:nvSpPr>
        <p:spPr>
          <a:xfrm>
            <a:off x="10886002" y="585185"/>
            <a:ext cx="255435" cy="328352"/>
          </a:xfrm>
          <a:custGeom>
            <a:avLst/>
            <a:gdLst>
              <a:gd name="connsiteX0" fmla="*/ 129236 w 168768"/>
              <a:gd name="connsiteY0" fmla="*/ 8827 h 216945"/>
              <a:gd name="connsiteX1" fmla="*/ 71727 w 168768"/>
              <a:gd name="connsiteY1" fmla="*/ 3720 h 216945"/>
              <a:gd name="connsiteX2" fmla="*/ 18690 w 168768"/>
              <a:gd name="connsiteY2" fmla="*/ 63730 h 216945"/>
              <a:gd name="connsiteX3" fmla="*/ 18052 w 168768"/>
              <a:gd name="connsiteY3" fmla="*/ 68837 h 216945"/>
              <a:gd name="connsiteX4" fmla="*/ 15495 w 168768"/>
              <a:gd name="connsiteY4" fmla="*/ 78413 h 216945"/>
              <a:gd name="connsiteX5" fmla="*/ 799 w 168768"/>
              <a:gd name="connsiteY5" fmla="*/ 109694 h 216945"/>
              <a:gd name="connsiteX6" fmla="*/ 799 w 168768"/>
              <a:gd name="connsiteY6" fmla="*/ 110333 h 216945"/>
              <a:gd name="connsiteX7" fmla="*/ 2077 w 168768"/>
              <a:gd name="connsiteY7" fmla="*/ 122462 h 216945"/>
              <a:gd name="connsiteX8" fmla="*/ 11662 w 168768"/>
              <a:gd name="connsiteY8" fmla="*/ 127569 h 216945"/>
              <a:gd name="connsiteX9" fmla="*/ 18052 w 168768"/>
              <a:gd name="connsiteY9" fmla="*/ 128208 h 216945"/>
              <a:gd name="connsiteX10" fmla="*/ 18052 w 168768"/>
              <a:gd name="connsiteY10" fmla="*/ 146083 h 216945"/>
              <a:gd name="connsiteX11" fmla="*/ 22524 w 168768"/>
              <a:gd name="connsiteY11" fmla="*/ 160766 h 216945"/>
              <a:gd name="connsiteX12" fmla="*/ 39777 w 168768"/>
              <a:gd name="connsiteY12" fmla="*/ 168427 h 216945"/>
              <a:gd name="connsiteX13" fmla="*/ 55113 w 168768"/>
              <a:gd name="connsiteY13" fmla="*/ 169065 h 216945"/>
              <a:gd name="connsiteX14" fmla="*/ 55113 w 168768"/>
              <a:gd name="connsiteY14" fmla="*/ 210561 h 216945"/>
              <a:gd name="connsiteX15" fmla="*/ 61503 w 168768"/>
              <a:gd name="connsiteY15" fmla="*/ 216945 h 216945"/>
              <a:gd name="connsiteX16" fmla="*/ 136265 w 168768"/>
              <a:gd name="connsiteY16" fmla="*/ 216945 h 216945"/>
              <a:gd name="connsiteX17" fmla="*/ 142655 w 168768"/>
              <a:gd name="connsiteY17" fmla="*/ 210561 h 216945"/>
              <a:gd name="connsiteX18" fmla="*/ 142655 w 168768"/>
              <a:gd name="connsiteY18" fmla="*/ 141614 h 216945"/>
              <a:gd name="connsiteX19" fmla="*/ 150323 w 168768"/>
              <a:gd name="connsiteY19" fmla="*/ 123101 h 216945"/>
              <a:gd name="connsiteX20" fmla="*/ 166298 w 168768"/>
              <a:gd name="connsiteY20" fmla="*/ 53515 h 216945"/>
              <a:gd name="connsiteX21" fmla="*/ 129236 w 168768"/>
              <a:gd name="connsiteY21" fmla="*/ 8827 h 216945"/>
              <a:gd name="connsiteX22" fmla="*/ 140099 w 168768"/>
              <a:gd name="connsiteY22" fmla="*/ 115440 h 216945"/>
              <a:gd name="connsiteX23" fmla="*/ 129876 w 168768"/>
              <a:gd name="connsiteY23" fmla="*/ 140976 h 216945"/>
              <a:gd name="connsiteX24" fmla="*/ 129876 w 168768"/>
              <a:gd name="connsiteY24" fmla="*/ 142253 h 216945"/>
              <a:gd name="connsiteX25" fmla="*/ 129876 w 168768"/>
              <a:gd name="connsiteY25" fmla="*/ 205454 h 216945"/>
              <a:gd name="connsiteX26" fmla="*/ 67893 w 168768"/>
              <a:gd name="connsiteY26" fmla="*/ 205454 h 216945"/>
              <a:gd name="connsiteX27" fmla="*/ 67893 w 168768"/>
              <a:gd name="connsiteY27" fmla="*/ 163958 h 216945"/>
              <a:gd name="connsiteX28" fmla="*/ 65976 w 168768"/>
              <a:gd name="connsiteY28" fmla="*/ 159489 h 216945"/>
              <a:gd name="connsiteX29" fmla="*/ 61503 w 168768"/>
              <a:gd name="connsiteY29" fmla="*/ 157574 h 216945"/>
              <a:gd name="connsiteX30" fmla="*/ 41055 w 168768"/>
              <a:gd name="connsiteY30" fmla="*/ 156936 h 216945"/>
              <a:gd name="connsiteX31" fmla="*/ 32748 w 168768"/>
              <a:gd name="connsiteY31" fmla="*/ 153744 h 216945"/>
              <a:gd name="connsiteX32" fmla="*/ 30832 w 168768"/>
              <a:gd name="connsiteY32" fmla="*/ 147998 h 216945"/>
              <a:gd name="connsiteX33" fmla="*/ 30832 w 168768"/>
              <a:gd name="connsiteY33" fmla="*/ 147360 h 216945"/>
              <a:gd name="connsiteX34" fmla="*/ 30832 w 168768"/>
              <a:gd name="connsiteY34" fmla="*/ 123101 h 216945"/>
              <a:gd name="connsiteX35" fmla="*/ 24442 w 168768"/>
              <a:gd name="connsiteY35" fmla="*/ 116717 h 216945"/>
              <a:gd name="connsiteX36" fmla="*/ 12940 w 168768"/>
              <a:gd name="connsiteY36" fmla="*/ 116078 h 216945"/>
              <a:gd name="connsiteX37" fmla="*/ 12940 w 168768"/>
              <a:gd name="connsiteY37" fmla="*/ 116078 h 216945"/>
              <a:gd name="connsiteX38" fmla="*/ 12940 w 168768"/>
              <a:gd name="connsiteY38" fmla="*/ 115440 h 216945"/>
              <a:gd name="connsiteX39" fmla="*/ 26997 w 168768"/>
              <a:gd name="connsiteY39" fmla="*/ 86074 h 216945"/>
              <a:gd name="connsiteX40" fmla="*/ 30832 w 168768"/>
              <a:gd name="connsiteY40" fmla="*/ 70752 h 216945"/>
              <a:gd name="connsiteX41" fmla="*/ 31470 w 168768"/>
              <a:gd name="connsiteY41" fmla="*/ 65645 h 216945"/>
              <a:gd name="connsiteX42" fmla="*/ 75561 w 168768"/>
              <a:gd name="connsiteY42" fmla="*/ 15850 h 216945"/>
              <a:gd name="connsiteX43" fmla="*/ 123486 w 168768"/>
              <a:gd name="connsiteY43" fmla="*/ 20318 h 216945"/>
              <a:gd name="connsiteX44" fmla="*/ 154157 w 168768"/>
              <a:gd name="connsiteY44" fmla="*/ 57346 h 216945"/>
              <a:gd name="connsiteX45" fmla="*/ 140099 w 168768"/>
              <a:gd name="connsiteY45" fmla="*/ 115440 h 21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8768" h="216945">
                <a:moveTo>
                  <a:pt x="129236" y="8827"/>
                </a:moveTo>
                <a:cubicBezTo>
                  <a:pt x="110706" y="-749"/>
                  <a:pt x="89619" y="-2664"/>
                  <a:pt x="71727" y="3720"/>
                </a:cubicBezTo>
                <a:cubicBezTo>
                  <a:pt x="42333" y="13934"/>
                  <a:pt x="21885" y="37555"/>
                  <a:pt x="18690" y="63730"/>
                </a:cubicBezTo>
                <a:cubicBezTo>
                  <a:pt x="18690" y="65645"/>
                  <a:pt x="18052" y="67560"/>
                  <a:pt x="18052" y="68837"/>
                </a:cubicBezTo>
                <a:cubicBezTo>
                  <a:pt x="17413" y="73306"/>
                  <a:pt x="17413" y="75221"/>
                  <a:pt x="15495" y="78413"/>
                </a:cubicBezTo>
                <a:cubicBezTo>
                  <a:pt x="11662" y="84797"/>
                  <a:pt x="799" y="108418"/>
                  <a:pt x="799" y="109694"/>
                </a:cubicBezTo>
                <a:cubicBezTo>
                  <a:pt x="799" y="109694"/>
                  <a:pt x="799" y="110333"/>
                  <a:pt x="799" y="110333"/>
                </a:cubicBezTo>
                <a:cubicBezTo>
                  <a:pt x="160" y="111610"/>
                  <a:pt x="-1118" y="117355"/>
                  <a:pt x="2077" y="122462"/>
                </a:cubicBezTo>
                <a:cubicBezTo>
                  <a:pt x="3355" y="124377"/>
                  <a:pt x="6550" y="127569"/>
                  <a:pt x="11662" y="127569"/>
                </a:cubicBezTo>
                <a:cubicBezTo>
                  <a:pt x="14218" y="127569"/>
                  <a:pt x="16135" y="127569"/>
                  <a:pt x="18052" y="128208"/>
                </a:cubicBezTo>
                <a:lnTo>
                  <a:pt x="18052" y="146083"/>
                </a:lnTo>
                <a:cubicBezTo>
                  <a:pt x="18052" y="147998"/>
                  <a:pt x="18052" y="155021"/>
                  <a:pt x="22524" y="160766"/>
                </a:cubicBezTo>
                <a:cubicBezTo>
                  <a:pt x="26358" y="165235"/>
                  <a:pt x="32109" y="167788"/>
                  <a:pt x="39777" y="168427"/>
                </a:cubicBezTo>
                <a:cubicBezTo>
                  <a:pt x="46806" y="169065"/>
                  <a:pt x="51918" y="169065"/>
                  <a:pt x="55113" y="169065"/>
                </a:cubicBezTo>
                <a:lnTo>
                  <a:pt x="55113" y="210561"/>
                </a:lnTo>
                <a:cubicBezTo>
                  <a:pt x="55113" y="214392"/>
                  <a:pt x="57669" y="216945"/>
                  <a:pt x="61503" y="216945"/>
                </a:cubicBezTo>
                <a:lnTo>
                  <a:pt x="136265" y="216945"/>
                </a:lnTo>
                <a:cubicBezTo>
                  <a:pt x="140099" y="216945"/>
                  <a:pt x="142655" y="214392"/>
                  <a:pt x="142655" y="210561"/>
                </a:cubicBezTo>
                <a:lnTo>
                  <a:pt x="142655" y="141614"/>
                </a:lnTo>
                <a:cubicBezTo>
                  <a:pt x="143294" y="137784"/>
                  <a:pt x="145850" y="127569"/>
                  <a:pt x="150323" y="123101"/>
                </a:cubicBezTo>
                <a:cubicBezTo>
                  <a:pt x="154796" y="117993"/>
                  <a:pt x="175883" y="90542"/>
                  <a:pt x="166298" y="53515"/>
                </a:cubicBezTo>
                <a:cubicBezTo>
                  <a:pt x="161186" y="35002"/>
                  <a:pt x="147767" y="18403"/>
                  <a:pt x="129236" y="8827"/>
                </a:cubicBezTo>
                <a:close/>
                <a:moveTo>
                  <a:pt x="140099" y="115440"/>
                </a:moveTo>
                <a:cubicBezTo>
                  <a:pt x="132431" y="124377"/>
                  <a:pt x="129876" y="139061"/>
                  <a:pt x="129876" y="140976"/>
                </a:cubicBezTo>
                <a:cubicBezTo>
                  <a:pt x="129876" y="141614"/>
                  <a:pt x="129876" y="141614"/>
                  <a:pt x="129876" y="142253"/>
                </a:cubicBezTo>
                <a:lnTo>
                  <a:pt x="129876" y="205454"/>
                </a:lnTo>
                <a:lnTo>
                  <a:pt x="67893" y="205454"/>
                </a:lnTo>
                <a:lnTo>
                  <a:pt x="67893" y="163958"/>
                </a:lnTo>
                <a:cubicBezTo>
                  <a:pt x="67893" y="162043"/>
                  <a:pt x="67254" y="160766"/>
                  <a:pt x="65976" y="159489"/>
                </a:cubicBezTo>
                <a:cubicBezTo>
                  <a:pt x="64698" y="158213"/>
                  <a:pt x="62781" y="157574"/>
                  <a:pt x="61503" y="157574"/>
                </a:cubicBezTo>
                <a:cubicBezTo>
                  <a:pt x="61503" y="157574"/>
                  <a:pt x="57030" y="157574"/>
                  <a:pt x="41055" y="156936"/>
                </a:cubicBezTo>
                <a:cubicBezTo>
                  <a:pt x="37221" y="156936"/>
                  <a:pt x="34665" y="155659"/>
                  <a:pt x="32748" y="153744"/>
                </a:cubicBezTo>
                <a:cubicBezTo>
                  <a:pt x="30832" y="151190"/>
                  <a:pt x="30832" y="147998"/>
                  <a:pt x="30832" y="147998"/>
                </a:cubicBezTo>
                <a:cubicBezTo>
                  <a:pt x="30832" y="147998"/>
                  <a:pt x="30832" y="147360"/>
                  <a:pt x="30832" y="147360"/>
                </a:cubicBezTo>
                <a:lnTo>
                  <a:pt x="30832" y="123101"/>
                </a:lnTo>
                <a:cubicBezTo>
                  <a:pt x="30832" y="119270"/>
                  <a:pt x="28275" y="116717"/>
                  <a:pt x="24442" y="116717"/>
                </a:cubicBezTo>
                <a:cubicBezTo>
                  <a:pt x="24442" y="116717"/>
                  <a:pt x="20608" y="116717"/>
                  <a:pt x="12940" y="116078"/>
                </a:cubicBezTo>
                <a:cubicBezTo>
                  <a:pt x="12940" y="116078"/>
                  <a:pt x="12940" y="116078"/>
                  <a:pt x="12940" y="116078"/>
                </a:cubicBezTo>
                <a:cubicBezTo>
                  <a:pt x="12940" y="116078"/>
                  <a:pt x="12940" y="115440"/>
                  <a:pt x="12940" y="115440"/>
                </a:cubicBezTo>
                <a:cubicBezTo>
                  <a:pt x="16135" y="108418"/>
                  <a:pt x="24442" y="90542"/>
                  <a:pt x="26997" y="86074"/>
                </a:cubicBezTo>
                <a:cubicBezTo>
                  <a:pt x="30192" y="80328"/>
                  <a:pt x="30832" y="75859"/>
                  <a:pt x="30832" y="70752"/>
                </a:cubicBezTo>
                <a:cubicBezTo>
                  <a:pt x="30832" y="69475"/>
                  <a:pt x="30832" y="67560"/>
                  <a:pt x="31470" y="65645"/>
                </a:cubicBezTo>
                <a:cubicBezTo>
                  <a:pt x="34026" y="41386"/>
                  <a:pt x="55752" y="22872"/>
                  <a:pt x="75561" y="15850"/>
                </a:cubicBezTo>
                <a:cubicBezTo>
                  <a:pt x="90258" y="10742"/>
                  <a:pt x="108150" y="12019"/>
                  <a:pt x="123486" y="20318"/>
                </a:cubicBezTo>
                <a:cubicBezTo>
                  <a:pt x="138821" y="28618"/>
                  <a:pt x="149684" y="42024"/>
                  <a:pt x="154157" y="57346"/>
                </a:cubicBezTo>
                <a:cubicBezTo>
                  <a:pt x="161825" y="87989"/>
                  <a:pt x="143933" y="110971"/>
                  <a:pt x="140099" y="115440"/>
                </a:cubicBezTo>
                <a:close/>
              </a:path>
            </a:pathLst>
          </a:custGeom>
          <a:solidFill>
            <a:schemeClr val="accent3"/>
          </a:solidFill>
          <a:ln w="6390" cap="flat">
            <a:noFill/>
            <a:prstDash val="solid"/>
            <a:miter/>
          </a:ln>
        </p:spPr>
        <p:txBody>
          <a:bodyPr rtlCol="0" anchor="ctr"/>
          <a:lstStyle/>
          <a:p>
            <a:endParaRPr lang="en-US"/>
          </a:p>
        </p:txBody>
      </p:sp>
      <p:sp>
        <p:nvSpPr>
          <p:cNvPr id="11" name="Graphic 4">
            <a:extLst>
              <a:ext uri="{FF2B5EF4-FFF2-40B4-BE49-F238E27FC236}">
                <a16:creationId xmlns:a16="http://schemas.microsoft.com/office/drawing/2014/main" id="{6006E285-C7C1-6589-D935-19499E81A256}"/>
              </a:ext>
            </a:extLst>
          </p:cNvPr>
          <p:cNvSpPr/>
          <p:nvPr/>
        </p:nvSpPr>
        <p:spPr>
          <a:xfrm>
            <a:off x="1005609" y="3032851"/>
            <a:ext cx="255435" cy="328352"/>
          </a:xfrm>
          <a:custGeom>
            <a:avLst/>
            <a:gdLst>
              <a:gd name="connsiteX0" fmla="*/ 129236 w 168768"/>
              <a:gd name="connsiteY0" fmla="*/ 8827 h 216945"/>
              <a:gd name="connsiteX1" fmla="*/ 71727 w 168768"/>
              <a:gd name="connsiteY1" fmla="*/ 3720 h 216945"/>
              <a:gd name="connsiteX2" fmla="*/ 18690 w 168768"/>
              <a:gd name="connsiteY2" fmla="*/ 63730 h 216945"/>
              <a:gd name="connsiteX3" fmla="*/ 18052 w 168768"/>
              <a:gd name="connsiteY3" fmla="*/ 68837 h 216945"/>
              <a:gd name="connsiteX4" fmla="*/ 15495 w 168768"/>
              <a:gd name="connsiteY4" fmla="*/ 78413 h 216945"/>
              <a:gd name="connsiteX5" fmla="*/ 799 w 168768"/>
              <a:gd name="connsiteY5" fmla="*/ 109694 h 216945"/>
              <a:gd name="connsiteX6" fmla="*/ 799 w 168768"/>
              <a:gd name="connsiteY6" fmla="*/ 110333 h 216945"/>
              <a:gd name="connsiteX7" fmla="*/ 2077 w 168768"/>
              <a:gd name="connsiteY7" fmla="*/ 122462 h 216945"/>
              <a:gd name="connsiteX8" fmla="*/ 11662 w 168768"/>
              <a:gd name="connsiteY8" fmla="*/ 127569 h 216945"/>
              <a:gd name="connsiteX9" fmla="*/ 18052 w 168768"/>
              <a:gd name="connsiteY9" fmla="*/ 128208 h 216945"/>
              <a:gd name="connsiteX10" fmla="*/ 18052 w 168768"/>
              <a:gd name="connsiteY10" fmla="*/ 146083 h 216945"/>
              <a:gd name="connsiteX11" fmla="*/ 22524 w 168768"/>
              <a:gd name="connsiteY11" fmla="*/ 160766 h 216945"/>
              <a:gd name="connsiteX12" fmla="*/ 39777 w 168768"/>
              <a:gd name="connsiteY12" fmla="*/ 168427 h 216945"/>
              <a:gd name="connsiteX13" fmla="*/ 55113 w 168768"/>
              <a:gd name="connsiteY13" fmla="*/ 169065 h 216945"/>
              <a:gd name="connsiteX14" fmla="*/ 55113 w 168768"/>
              <a:gd name="connsiteY14" fmla="*/ 210561 h 216945"/>
              <a:gd name="connsiteX15" fmla="*/ 61503 w 168768"/>
              <a:gd name="connsiteY15" fmla="*/ 216945 h 216945"/>
              <a:gd name="connsiteX16" fmla="*/ 136265 w 168768"/>
              <a:gd name="connsiteY16" fmla="*/ 216945 h 216945"/>
              <a:gd name="connsiteX17" fmla="*/ 142655 w 168768"/>
              <a:gd name="connsiteY17" fmla="*/ 210561 h 216945"/>
              <a:gd name="connsiteX18" fmla="*/ 142655 w 168768"/>
              <a:gd name="connsiteY18" fmla="*/ 141614 h 216945"/>
              <a:gd name="connsiteX19" fmla="*/ 150323 w 168768"/>
              <a:gd name="connsiteY19" fmla="*/ 123101 h 216945"/>
              <a:gd name="connsiteX20" fmla="*/ 166298 w 168768"/>
              <a:gd name="connsiteY20" fmla="*/ 53515 h 216945"/>
              <a:gd name="connsiteX21" fmla="*/ 129236 w 168768"/>
              <a:gd name="connsiteY21" fmla="*/ 8827 h 216945"/>
              <a:gd name="connsiteX22" fmla="*/ 140099 w 168768"/>
              <a:gd name="connsiteY22" fmla="*/ 115440 h 216945"/>
              <a:gd name="connsiteX23" fmla="*/ 129876 w 168768"/>
              <a:gd name="connsiteY23" fmla="*/ 140976 h 216945"/>
              <a:gd name="connsiteX24" fmla="*/ 129876 w 168768"/>
              <a:gd name="connsiteY24" fmla="*/ 142253 h 216945"/>
              <a:gd name="connsiteX25" fmla="*/ 129876 w 168768"/>
              <a:gd name="connsiteY25" fmla="*/ 205454 h 216945"/>
              <a:gd name="connsiteX26" fmla="*/ 67893 w 168768"/>
              <a:gd name="connsiteY26" fmla="*/ 205454 h 216945"/>
              <a:gd name="connsiteX27" fmla="*/ 67893 w 168768"/>
              <a:gd name="connsiteY27" fmla="*/ 163958 h 216945"/>
              <a:gd name="connsiteX28" fmla="*/ 65976 w 168768"/>
              <a:gd name="connsiteY28" fmla="*/ 159489 h 216945"/>
              <a:gd name="connsiteX29" fmla="*/ 61503 w 168768"/>
              <a:gd name="connsiteY29" fmla="*/ 157574 h 216945"/>
              <a:gd name="connsiteX30" fmla="*/ 41055 w 168768"/>
              <a:gd name="connsiteY30" fmla="*/ 156936 h 216945"/>
              <a:gd name="connsiteX31" fmla="*/ 32748 w 168768"/>
              <a:gd name="connsiteY31" fmla="*/ 153744 h 216945"/>
              <a:gd name="connsiteX32" fmla="*/ 30832 w 168768"/>
              <a:gd name="connsiteY32" fmla="*/ 147998 h 216945"/>
              <a:gd name="connsiteX33" fmla="*/ 30832 w 168768"/>
              <a:gd name="connsiteY33" fmla="*/ 147360 h 216945"/>
              <a:gd name="connsiteX34" fmla="*/ 30832 w 168768"/>
              <a:gd name="connsiteY34" fmla="*/ 123101 h 216945"/>
              <a:gd name="connsiteX35" fmla="*/ 24442 w 168768"/>
              <a:gd name="connsiteY35" fmla="*/ 116717 h 216945"/>
              <a:gd name="connsiteX36" fmla="*/ 12940 w 168768"/>
              <a:gd name="connsiteY36" fmla="*/ 116078 h 216945"/>
              <a:gd name="connsiteX37" fmla="*/ 12940 w 168768"/>
              <a:gd name="connsiteY37" fmla="*/ 116078 h 216945"/>
              <a:gd name="connsiteX38" fmla="*/ 12940 w 168768"/>
              <a:gd name="connsiteY38" fmla="*/ 115440 h 216945"/>
              <a:gd name="connsiteX39" fmla="*/ 26997 w 168768"/>
              <a:gd name="connsiteY39" fmla="*/ 86074 h 216945"/>
              <a:gd name="connsiteX40" fmla="*/ 30832 w 168768"/>
              <a:gd name="connsiteY40" fmla="*/ 70752 h 216945"/>
              <a:gd name="connsiteX41" fmla="*/ 31470 w 168768"/>
              <a:gd name="connsiteY41" fmla="*/ 65645 h 216945"/>
              <a:gd name="connsiteX42" fmla="*/ 75561 w 168768"/>
              <a:gd name="connsiteY42" fmla="*/ 15850 h 216945"/>
              <a:gd name="connsiteX43" fmla="*/ 123486 w 168768"/>
              <a:gd name="connsiteY43" fmla="*/ 20318 h 216945"/>
              <a:gd name="connsiteX44" fmla="*/ 154157 w 168768"/>
              <a:gd name="connsiteY44" fmla="*/ 57346 h 216945"/>
              <a:gd name="connsiteX45" fmla="*/ 140099 w 168768"/>
              <a:gd name="connsiteY45" fmla="*/ 115440 h 21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8768" h="216945">
                <a:moveTo>
                  <a:pt x="129236" y="8827"/>
                </a:moveTo>
                <a:cubicBezTo>
                  <a:pt x="110706" y="-749"/>
                  <a:pt x="89619" y="-2664"/>
                  <a:pt x="71727" y="3720"/>
                </a:cubicBezTo>
                <a:cubicBezTo>
                  <a:pt x="42333" y="13934"/>
                  <a:pt x="21885" y="37555"/>
                  <a:pt x="18690" y="63730"/>
                </a:cubicBezTo>
                <a:cubicBezTo>
                  <a:pt x="18690" y="65645"/>
                  <a:pt x="18052" y="67560"/>
                  <a:pt x="18052" y="68837"/>
                </a:cubicBezTo>
                <a:cubicBezTo>
                  <a:pt x="17413" y="73306"/>
                  <a:pt x="17413" y="75221"/>
                  <a:pt x="15495" y="78413"/>
                </a:cubicBezTo>
                <a:cubicBezTo>
                  <a:pt x="11662" y="84797"/>
                  <a:pt x="799" y="108418"/>
                  <a:pt x="799" y="109694"/>
                </a:cubicBezTo>
                <a:cubicBezTo>
                  <a:pt x="799" y="109694"/>
                  <a:pt x="799" y="110333"/>
                  <a:pt x="799" y="110333"/>
                </a:cubicBezTo>
                <a:cubicBezTo>
                  <a:pt x="160" y="111610"/>
                  <a:pt x="-1118" y="117355"/>
                  <a:pt x="2077" y="122462"/>
                </a:cubicBezTo>
                <a:cubicBezTo>
                  <a:pt x="3355" y="124377"/>
                  <a:pt x="6550" y="127569"/>
                  <a:pt x="11662" y="127569"/>
                </a:cubicBezTo>
                <a:cubicBezTo>
                  <a:pt x="14218" y="127569"/>
                  <a:pt x="16135" y="127569"/>
                  <a:pt x="18052" y="128208"/>
                </a:cubicBezTo>
                <a:lnTo>
                  <a:pt x="18052" y="146083"/>
                </a:lnTo>
                <a:cubicBezTo>
                  <a:pt x="18052" y="147998"/>
                  <a:pt x="18052" y="155021"/>
                  <a:pt x="22524" y="160766"/>
                </a:cubicBezTo>
                <a:cubicBezTo>
                  <a:pt x="26358" y="165235"/>
                  <a:pt x="32109" y="167788"/>
                  <a:pt x="39777" y="168427"/>
                </a:cubicBezTo>
                <a:cubicBezTo>
                  <a:pt x="46806" y="169065"/>
                  <a:pt x="51918" y="169065"/>
                  <a:pt x="55113" y="169065"/>
                </a:cubicBezTo>
                <a:lnTo>
                  <a:pt x="55113" y="210561"/>
                </a:lnTo>
                <a:cubicBezTo>
                  <a:pt x="55113" y="214392"/>
                  <a:pt x="57669" y="216945"/>
                  <a:pt x="61503" y="216945"/>
                </a:cubicBezTo>
                <a:lnTo>
                  <a:pt x="136265" y="216945"/>
                </a:lnTo>
                <a:cubicBezTo>
                  <a:pt x="140099" y="216945"/>
                  <a:pt x="142655" y="214392"/>
                  <a:pt x="142655" y="210561"/>
                </a:cubicBezTo>
                <a:lnTo>
                  <a:pt x="142655" y="141614"/>
                </a:lnTo>
                <a:cubicBezTo>
                  <a:pt x="143294" y="137784"/>
                  <a:pt x="145850" y="127569"/>
                  <a:pt x="150323" y="123101"/>
                </a:cubicBezTo>
                <a:cubicBezTo>
                  <a:pt x="154796" y="117993"/>
                  <a:pt x="175883" y="90542"/>
                  <a:pt x="166298" y="53515"/>
                </a:cubicBezTo>
                <a:cubicBezTo>
                  <a:pt x="161186" y="35002"/>
                  <a:pt x="147767" y="18403"/>
                  <a:pt x="129236" y="8827"/>
                </a:cubicBezTo>
                <a:close/>
                <a:moveTo>
                  <a:pt x="140099" y="115440"/>
                </a:moveTo>
                <a:cubicBezTo>
                  <a:pt x="132431" y="124377"/>
                  <a:pt x="129876" y="139061"/>
                  <a:pt x="129876" y="140976"/>
                </a:cubicBezTo>
                <a:cubicBezTo>
                  <a:pt x="129876" y="141614"/>
                  <a:pt x="129876" y="141614"/>
                  <a:pt x="129876" y="142253"/>
                </a:cubicBezTo>
                <a:lnTo>
                  <a:pt x="129876" y="205454"/>
                </a:lnTo>
                <a:lnTo>
                  <a:pt x="67893" y="205454"/>
                </a:lnTo>
                <a:lnTo>
                  <a:pt x="67893" y="163958"/>
                </a:lnTo>
                <a:cubicBezTo>
                  <a:pt x="67893" y="162043"/>
                  <a:pt x="67254" y="160766"/>
                  <a:pt x="65976" y="159489"/>
                </a:cubicBezTo>
                <a:cubicBezTo>
                  <a:pt x="64698" y="158213"/>
                  <a:pt x="62781" y="157574"/>
                  <a:pt x="61503" y="157574"/>
                </a:cubicBezTo>
                <a:cubicBezTo>
                  <a:pt x="61503" y="157574"/>
                  <a:pt x="57030" y="157574"/>
                  <a:pt x="41055" y="156936"/>
                </a:cubicBezTo>
                <a:cubicBezTo>
                  <a:pt x="37221" y="156936"/>
                  <a:pt x="34665" y="155659"/>
                  <a:pt x="32748" y="153744"/>
                </a:cubicBezTo>
                <a:cubicBezTo>
                  <a:pt x="30832" y="151190"/>
                  <a:pt x="30832" y="147998"/>
                  <a:pt x="30832" y="147998"/>
                </a:cubicBezTo>
                <a:cubicBezTo>
                  <a:pt x="30832" y="147998"/>
                  <a:pt x="30832" y="147360"/>
                  <a:pt x="30832" y="147360"/>
                </a:cubicBezTo>
                <a:lnTo>
                  <a:pt x="30832" y="123101"/>
                </a:lnTo>
                <a:cubicBezTo>
                  <a:pt x="30832" y="119270"/>
                  <a:pt x="28275" y="116717"/>
                  <a:pt x="24442" y="116717"/>
                </a:cubicBezTo>
                <a:cubicBezTo>
                  <a:pt x="24442" y="116717"/>
                  <a:pt x="20608" y="116717"/>
                  <a:pt x="12940" y="116078"/>
                </a:cubicBezTo>
                <a:cubicBezTo>
                  <a:pt x="12940" y="116078"/>
                  <a:pt x="12940" y="116078"/>
                  <a:pt x="12940" y="116078"/>
                </a:cubicBezTo>
                <a:cubicBezTo>
                  <a:pt x="12940" y="116078"/>
                  <a:pt x="12940" y="115440"/>
                  <a:pt x="12940" y="115440"/>
                </a:cubicBezTo>
                <a:cubicBezTo>
                  <a:pt x="16135" y="108418"/>
                  <a:pt x="24442" y="90542"/>
                  <a:pt x="26997" y="86074"/>
                </a:cubicBezTo>
                <a:cubicBezTo>
                  <a:pt x="30192" y="80328"/>
                  <a:pt x="30832" y="75859"/>
                  <a:pt x="30832" y="70752"/>
                </a:cubicBezTo>
                <a:cubicBezTo>
                  <a:pt x="30832" y="69475"/>
                  <a:pt x="30832" y="67560"/>
                  <a:pt x="31470" y="65645"/>
                </a:cubicBezTo>
                <a:cubicBezTo>
                  <a:pt x="34026" y="41386"/>
                  <a:pt x="55752" y="22872"/>
                  <a:pt x="75561" y="15850"/>
                </a:cubicBezTo>
                <a:cubicBezTo>
                  <a:pt x="90258" y="10742"/>
                  <a:pt x="108150" y="12019"/>
                  <a:pt x="123486" y="20318"/>
                </a:cubicBezTo>
                <a:cubicBezTo>
                  <a:pt x="138821" y="28618"/>
                  <a:pt x="149684" y="42024"/>
                  <a:pt x="154157" y="57346"/>
                </a:cubicBezTo>
                <a:cubicBezTo>
                  <a:pt x="161825" y="87989"/>
                  <a:pt x="143933" y="110971"/>
                  <a:pt x="140099" y="115440"/>
                </a:cubicBezTo>
                <a:close/>
              </a:path>
            </a:pathLst>
          </a:custGeom>
          <a:solidFill>
            <a:schemeClr val="accent3"/>
          </a:solidFill>
          <a:ln w="6390" cap="flat">
            <a:noFill/>
            <a:prstDash val="solid"/>
            <a:miter/>
          </a:ln>
        </p:spPr>
        <p:txBody>
          <a:bodyPr rtlCol="0" anchor="ctr"/>
          <a:lstStyle/>
          <a:p>
            <a:endParaRPr lang="en-US"/>
          </a:p>
        </p:txBody>
      </p:sp>
      <p:sp>
        <p:nvSpPr>
          <p:cNvPr id="12" name="Graphic 4">
            <a:extLst>
              <a:ext uri="{FF2B5EF4-FFF2-40B4-BE49-F238E27FC236}">
                <a16:creationId xmlns:a16="http://schemas.microsoft.com/office/drawing/2014/main" id="{22754F9D-C550-2764-73AD-99375028E460}"/>
              </a:ext>
            </a:extLst>
          </p:cNvPr>
          <p:cNvSpPr/>
          <p:nvPr/>
        </p:nvSpPr>
        <p:spPr>
          <a:xfrm>
            <a:off x="1109581" y="3114096"/>
            <a:ext cx="67204" cy="68355"/>
          </a:xfrm>
          <a:custGeom>
            <a:avLst/>
            <a:gdLst>
              <a:gd name="connsiteX0" fmla="*/ 33064 w 44402"/>
              <a:gd name="connsiteY0" fmla="*/ 2390 h 45163"/>
              <a:gd name="connsiteX1" fmla="*/ 15812 w 44402"/>
              <a:gd name="connsiteY1" fmla="*/ 1114 h 45163"/>
              <a:gd name="connsiteX2" fmla="*/ 2393 w 44402"/>
              <a:gd name="connsiteY2" fmla="*/ 11966 h 45163"/>
              <a:gd name="connsiteX3" fmla="*/ 1115 w 44402"/>
              <a:gd name="connsiteY3" fmla="*/ 29203 h 45163"/>
              <a:gd name="connsiteX4" fmla="*/ 11978 w 44402"/>
              <a:gd name="connsiteY4" fmla="*/ 42610 h 45163"/>
              <a:gd name="connsiteX5" fmla="*/ 22201 w 44402"/>
              <a:gd name="connsiteY5" fmla="*/ 45163 h 45163"/>
              <a:gd name="connsiteX6" fmla="*/ 28591 w 44402"/>
              <a:gd name="connsiteY6" fmla="*/ 43886 h 45163"/>
              <a:gd name="connsiteX7" fmla="*/ 42010 w 44402"/>
              <a:gd name="connsiteY7" fmla="*/ 33034 h 45163"/>
              <a:gd name="connsiteX8" fmla="*/ 43288 w 44402"/>
              <a:gd name="connsiteY8" fmla="*/ 15797 h 45163"/>
              <a:gd name="connsiteX9" fmla="*/ 33064 w 44402"/>
              <a:gd name="connsiteY9" fmla="*/ 2390 h 45163"/>
              <a:gd name="connsiteX10" fmla="*/ 31147 w 44402"/>
              <a:gd name="connsiteY10" fmla="*/ 26650 h 45163"/>
              <a:gd name="connsiteX11" fmla="*/ 25396 w 44402"/>
              <a:gd name="connsiteY11" fmla="*/ 31118 h 45163"/>
              <a:gd name="connsiteX12" fmla="*/ 18367 w 44402"/>
              <a:gd name="connsiteY12" fmla="*/ 30480 h 45163"/>
              <a:gd name="connsiteX13" fmla="*/ 13894 w 44402"/>
              <a:gd name="connsiteY13" fmla="*/ 24734 h 45163"/>
              <a:gd name="connsiteX14" fmla="*/ 14533 w 44402"/>
              <a:gd name="connsiteY14" fmla="*/ 17712 h 45163"/>
              <a:gd name="connsiteX15" fmla="*/ 20284 w 44402"/>
              <a:gd name="connsiteY15" fmla="*/ 13243 h 45163"/>
              <a:gd name="connsiteX16" fmla="*/ 22840 w 44402"/>
              <a:gd name="connsiteY16" fmla="*/ 12605 h 45163"/>
              <a:gd name="connsiteX17" fmla="*/ 27313 w 44402"/>
              <a:gd name="connsiteY17" fmla="*/ 13882 h 45163"/>
              <a:gd name="connsiteX18" fmla="*/ 31786 w 44402"/>
              <a:gd name="connsiteY18" fmla="*/ 19627 h 45163"/>
              <a:gd name="connsiteX19" fmla="*/ 31147 w 44402"/>
              <a:gd name="connsiteY19" fmla="*/ 26650 h 4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402" h="45163">
                <a:moveTo>
                  <a:pt x="33064" y="2390"/>
                </a:moveTo>
                <a:cubicBezTo>
                  <a:pt x="27952" y="-163"/>
                  <a:pt x="21562" y="-802"/>
                  <a:pt x="15812" y="1114"/>
                </a:cubicBezTo>
                <a:cubicBezTo>
                  <a:pt x="10061" y="3029"/>
                  <a:pt x="5588" y="6859"/>
                  <a:pt x="2393" y="11966"/>
                </a:cubicBezTo>
                <a:cubicBezTo>
                  <a:pt x="-163" y="17074"/>
                  <a:pt x="-802" y="23458"/>
                  <a:pt x="1115" y="29203"/>
                </a:cubicBezTo>
                <a:cubicBezTo>
                  <a:pt x="3032" y="34949"/>
                  <a:pt x="6866" y="39418"/>
                  <a:pt x="11978" y="42610"/>
                </a:cubicBezTo>
                <a:cubicBezTo>
                  <a:pt x="15172" y="44525"/>
                  <a:pt x="19006" y="45163"/>
                  <a:pt x="22201" y="45163"/>
                </a:cubicBezTo>
                <a:cubicBezTo>
                  <a:pt x="24757" y="45163"/>
                  <a:pt x="26674" y="44525"/>
                  <a:pt x="28591" y="43886"/>
                </a:cubicBezTo>
                <a:cubicBezTo>
                  <a:pt x="34342" y="41971"/>
                  <a:pt x="38815" y="38141"/>
                  <a:pt x="42010" y="33034"/>
                </a:cubicBezTo>
                <a:cubicBezTo>
                  <a:pt x="44566" y="27926"/>
                  <a:pt x="45205" y="21542"/>
                  <a:pt x="43288" y="15797"/>
                </a:cubicBezTo>
                <a:cubicBezTo>
                  <a:pt x="42010" y="10051"/>
                  <a:pt x="38176" y="4944"/>
                  <a:pt x="33064" y="2390"/>
                </a:cubicBezTo>
                <a:close/>
                <a:moveTo>
                  <a:pt x="31147" y="26650"/>
                </a:moveTo>
                <a:cubicBezTo>
                  <a:pt x="29869" y="29203"/>
                  <a:pt x="27952" y="30480"/>
                  <a:pt x="25396" y="31118"/>
                </a:cubicBezTo>
                <a:cubicBezTo>
                  <a:pt x="22840" y="31757"/>
                  <a:pt x="20284" y="31757"/>
                  <a:pt x="18367" y="30480"/>
                </a:cubicBezTo>
                <a:cubicBezTo>
                  <a:pt x="15812" y="29203"/>
                  <a:pt x="14533" y="27288"/>
                  <a:pt x="13894" y="24734"/>
                </a:cubicBezTo>
                <a:cubicBezTo>
                  <a:pt x="13256" y="22181"/>
                  <a:pt x="13256" y="19627"/>
                  <a:pt x="14533" y="17712"/>
                </a:cubicBezTo>
                <a:cubicBezTo>
                  <a:pt x="15812" y="15158"/>
                  <a:pt x="17728" y="13882"/>
                  <a:pt x="20284" y="13243"/>
                </a:cubicBezTo>
                <a:cubicBezTo>
                  <a:pt x="20923" y="13243"/>
                  <a:pt x="22201" y="12605"/>
                  <a:pt x="22840" y="12605"/>
                </a:cubicBezTo>
                <a:cubicBezTo>
                  <a:pt x="24118" y="12605"/>
                  <a:pt x="26035" y="13243"/>
                  <a:pt x="27313" y="13882"/>
                </a:cubicBezTo>
                <a:cubicBezTo>
                  <a:pt x="29869" y="15158"/>
                  <a:pt x="31147" y="17074"/>
                  <a:pt x="31786" y="19627"/>
                </a:cubicBezTo>
                <a:cubicBezTo>
                  <a:pt x="32425" y="22181"/>
                  <a:pt x="31786" y="24096"/>
                  <a:pt x="31147" y="26650"/>
                </a:cubicBezTo>
                <a:close/>
              </a:path>
            </a:pathLst>
          </a:custGeom>
          <a:solidFill>
            <a:schemeClr val="accent3"/>
          </a:solidFill>
          <a:ln w="6390" cap="flat">
            <a:noFill/>
            <a:prstDash val="solid"/>
            <a:miter/>
          </a:ln>
        </p:spPr>
        <p:txBody>
          <a:bodyPr rtlCol="0" anchor="ctr"/>
          <a:lstStyle/>
          <a:p>
            <a:endParaRPr lang="en-US"/>
          </a:p>
        </p:txBody>
      </p:sp>
      <p:sp>
        <p:nvSpPr>
          <p:cNvPr id="13" name="Freeform 6">
            <a:extLst>
              <a:ext uri="{FF2B5EF4-FFF2-40B4-BE49-F238E27FC236}">
                <a16:creationId xmlns:a16="http://schemas.microsoft.com/office/drawing/2014/main" id="{210AB68D-876B-90C8-BD4A-92CEE34DB9A5}"/>
              </a:ext>
            </a:extLst>
          </p:cNvPr>
          <p:cNvSpPr>
            <a:spLocks/>
          </p:cNvSpPr>
          <p:nvPr/>
        </p:nvSpPr>
        <p:spPr bwMode="auto">
          <a:xfrm rot="5400000">
            <a:off x="10528599" y="224364"/>
            <a:ext cx="1225676" cy="1306920"/>
          </a:xfrm>
          <a:custGeom>
            <a:avLst/>
            <a:gdLst>
              <a:gd name="T0" fmla="*/ 591 w 1182"/>
              <a:gd name="T1" fmla="*/ 1180 h 1180"/>
              <a:gd name="T2" fmla="*/ 0 w 1182"/>
              <a:gd name="T3" fmla="*/ 590 h 1180"/>
              <a:gd name="T4" fmla="*/ 591 w 1182"/>
              <a:gd name="T5" fmla="*/ 0 h 1180"/>
              <a:gd name="T6" fmla="*/ 1182 w 1182"/>
              <a:gd name="T7" fmla="*/ 590 h 1180"/>
              <a:gd name="T8" fmla="*/ 591 w 1182"/>
              <a:gd name="T9" fmla="*/ 1180 h 1180"/>
            </a:gdLst>
            <a:ahLst/>
            <a:cxnLst>
              <a:cxn ang="0">
                <a:pos x="T0" y="T1"/>
              </a:cxn>
              <a:cxn ang="0">
                <a:pos x="T2" y="T3"/>
              </a:cxn>
              <a:cxn ang="0">
                <a:pos x="T4" y="T5"/>
              </a:cxn>
              <a:cxn ang="0">
                <a:pos x="T6" y="T7"/>
              </a:cxn>
              <a:cxn ang="0">
                <a:pos x="T8" y="T9"/>
              </a:cxn>
            </a:cxnLst>
            <a:rect l="0" t="0" r="r" b="b"/>
            <a:pathLst>
              <a:path w="1182" h="1180">
                <a:moveTo>
                  <a:pt x="591" y="1180"/>
                </a:moveTo>
                <a:lnTo>
                  <a:pt x="0" y="590"/>
                </a:lnTo>
                <a:lnTo>
                  <a:pt x="591" y="0"/>
                </a:lnTo>
                <a:lnTo>
                  <a:pt x="1182" y="590"/>
                </a:lnTo>
                <a:lnTo>
                  <a:pt x="591" y="1180"/>
                </a:lnTo>
                <a:close/>
              </a:path>
            </a:pathLst>
          </a:custGeom>
          <a:solidFill>
            <a:schemeClr val="tx1">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4" name="Graphic 4">
            <a:extLst>
              <a:ext uri="{FF2B5EF4-FFF2-40B4-BE49-F238E27FC236}">
                <a16:creationId xmlns:a16="http://schemas.microsoft.com/office/drawing/2014/main" id="{3F24D7F8-1CB9-DE4B-FF63-1FDA0B0CEA88}"/>
              </a:ext>
            </a:extLst>
          </p:cNvPr>
          <p:cNvSpPr/>
          <p:nvPr/>
        </p:nvSpPr>
        <p:spPr>
          <a:xfrm>
            <a:off x="11010708" y="692357"/>
            <a:ext cx="255435" cy="328352"/>
          </a:xfrm>
          <a:custGeom>
            <a:avLst/>
            <a:gdLst>
              <a:gd name="connsiteX0" fmla="*/ 129236 w 168768"/>
              <a:gd name="connsiteY0" fmla="*/ 8827 h 216945"/>
              <a:gd name="connsiteX1" fmla="*/ 71727 w 168768"/>
              <a:gd name="connsiteY1" fmla="*/ 3720 h 216945"/>
              <a:gd name="connsiteX2" fmla="*/ 18690 w 168768"/>
              <a:gd name="connsiteY2" fmla="*/ 63730 h 216945"/>
              <a:gd name="connsiteX3" fmla="*/ 18052 w 168768"/>
              <a:gd name="connsiteY3" fmla="*/ 68837 h 216945"/>
              <a:gd name="connsiteX4" fmla="*/ 15495 w 168768"/>
              <a:gd name="connsiteY4" fmla="*/ 78413 h 216945"/>
              <a:gd name="connsiteX5" fmla="*/ 799 w 168768"/>
              <a:gd name="connsiteY5" fmla="*/ 109694 h 216945"/>
              <a:gd name="connsiteX6" fmla="*/ 799 w 168768"/>
              <a:gd name="connsiteY6" fmla="*/ 110333 h 216945"/>
              <a:gd name="connsiteX7" fmla="*/ 2077 w 168768"/>
              <a:gd name="connsiteY7" fmla="*/ 122462 h 216945"/>
              <a:gd name="connsiteX8" fmla="*/ 11662 w 168768"/>
              <a:gd name="connsiteY8" fmla="*/ 127569 h 216945"/>
              <a:gd name="connsiteX9" fmla="*/ 18052 w 168768"/>
              <a:gd name="connsiteY9" fmla="*/ 128208 h 216945"/>
              <a:gd name="connsiteX10" fmla="*/ 18052 w 168768"/>
              <a:gd name="connsiteY10" fmla="*/ 146083 h 216945"/>
              <a:gd name="connsiteX11" fmla="*/ 22524 w 168768"/>
              <a:gd name="connsiteY11" fmla="*/ 160766 h 216945"/>
              <a:gd name="connsiteX12" fmla="*/ 39777 w 168768"/>
              <a:gd name="connsiteY12" fmla="*/ 168427 h 216945"/>
              <a:gd name="connsiteX13" fmla="*/ 55113 w 168768"/>
              <a:gd name="connsiteY13" fmla="*/ 169065 h 216945"/>
              <a:gd name="connsiteX14" fmla="*/ 55113 w 168768"/>
              <a:gd name="connsiteY14" fmla="*/ 210561 h 216945"/>
              <a:gd name="connsiteX15" fmla="*/ 61503 w 168768"/>
              <a:gd name="connsiteY15" fmla="*/ 216945 h 216945"/>
              <a:gd name="connsiteX16" fmla="*/ 136265 w 168768"/>
              <a:gd name="connsiteY16" fmla="*/ 216945 h 216945"/>
              <a:gd name="connsiteX17" fmla="*/ 142655 w 168768"/>
              <a:gd name="connsiteY17" fmla="*/ 210561 h 216945"/>
              <a:gd name="connsiteX18" fmla="*/ 142655 w 168768"/>
              <a:gd name="connsiteY18" fmla="*/ 141614 h 216945"/>
              <a:gd name="connsiteX19" fmla="*/ 150323 w 168768"/>
              <a:gd name="connsiteY19" fmla="*/ 123101 h 216945"/>
              <a:gd name="connsiteX20" fmla="*/ 166298 w 168768"/>
              <a:gd name="connsiteY20" fmla="*/ 53515 h 216945"/>
              <a:gd name="connsiteX21" fmla="*/ 129236 w 168768"/>
              <a:gd name="connsiteY21" fmla="*/ 8827 h 216945"/>
              <a:gd name="connsiteX22" fmla="*/ 140099 w 168768"/>
              <a:gd name="connsiteY22" fmla="*/ 115440 h 216945"/>
              <a:gd name="connsiteX23" fmla="*/ 129876 w 168768"/>
              <a:gd name="connsiteY23" fmla="*/ 140976 h 216945"/>
              <a:gd name="connsiteX24" fmla="*/ 129876 w 168768"/>
              <a:gd name="connsiteY24" fmla="*/ 142253 h 216945"/>
              <a:gd name="connsiteX25" fmla="*/ 129876 w 168768"/>
              <a:gd name="connsiteY25" fmla="*/ 205454 h 216945"/>
              <a:gd name="connsiteX26" fmla="*/ 67893 w 168768"/>
              <a:gd name="connsiteY26" fmla="*/ 205454 h 216945"/>
              <a:gd name="connsiteX27" fmla="*/ 67893 w 168768"/>
              <a:gd name="connsiteY27" fmla="*/ 163958 h 216945"/>
              <a:gd name="connsiteX28" fmla="*/ 65976 w 168768"/>
              <a:gd name="connsiteY28" fmla="*/ 159489 h 216945"/>
              <a:gd name="connsiteX29" fmla="*/ 61503 w 168768"/>
              <a:gd name="connsiteY29" fmla="*/ 157574 h 216945"/>
              <a:gd name="connsiteX30" fmla="*/ 41055 w 168768"/>
              <a:gd name="connsiteY30" fmla="*/ 156936 h 216945"/>
              <a:gd name="connsiteX31" fmla="*/ 32748 w 168768"/>
              <a:gd name="connsiteY31" fmla="*/ 153744 h 216945"/>
              <a:gd name="connsiteX32" fmla="*/ 30832 w 168768"/>
              <a:gd name="connsiteY32" fmla="*/ 147998 h 216945"/>
              <a:gd name="connsiteX33" fmla="*/ 30832 w 168768"/>
              <a:gd name="connsiteY33" fmla="*/ 147360 h 216945"/>
              <a:gd name="connsiteX34" fmla="*/ 30832 w 168768"/>
              <a:gd name="connsiteY34" fmla="*/ 123101 h 216945"/>
              <a:gd name="connsiteX35" fmla="*/ 24442 w 168768"/>
              <a:gd name="connsiteY35" fmla="*/ 116717 h 216945"/>
              <a:gd name="connsiteX36" fmla="*/ 12940 w 168768"/>
              <a:gd name="connsiteY36" fmla="*/ 116078 h 216945"/>
              <a:gd name="connsiteX37" fmla="*/ 12940 w 168768"/>
              <a:gd name="connsiteY37" fmla="*/ 116078 h 216945"/>
              <a:gd name="connsiteX38" fmla="*/ 12940 w 168768"/>
              <a:gd name="connsiteY38" fmla="*/ 115440 h 216945"/>
              <a:gd name="connsiteX39" fmla="*/ 26997 w 168768"/>
              <a:gd name="connsiteY39" fmla="*/ 86074 h 216945"/>
              <a:gd name="connsiteX40" fmla="*/ 30832 w 168768"/>
              <a:gd name="connsiteY40" fmla="*/ 70752 h 216945"/>
              <a:gd name="connsiteX41" fmla="*/ 31470 w 168768"/>
              <a:gd name="connsiteY41" fmla="*/ 65645 h 216945"/>
              <a:gd name="connsiteX42" fmla="*/ 75561 w 168768"/>
              <a:gd name="connsiteY42" fmla="*/ 15850 h 216945"/>
              <a:gd name="connsiteX43" fmla="*/ 123486 w 168768"/>
              <a:gd name="connsiteY43" fmla="*/ 20318 h 216945"/>
              <a:gd name="connsiteX44" fmla="*/ 154157 w 168768"/>
              <a:gd name="connsiteY44" fmla="*/ 57346 h 216945"/>
              <a:gd name="connsiteX45" fmla="*/ 140099 w 168768"/>
              <a:gd name="connsiteY45" fmla="*/ 115440 h 21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8768" h="216945">
                <a:moveTo>
                  <a:pt x="129236" y="8827"/>
                </a:moveTo>
                <a:cubicBezTo>
                  <a:pt x="110706" y="-749"/>
                  <a:pt x="89619" y="-2664"/>
                  <a:pt x="71727" y="3720"/>
                </a:cubicBezTo>
                <a:cubicBezTo>
                  <a:pt x="42333" y="13934"/>
                  <a:pt x="21885" y="37555"/>
                  <a:pt x="18690" y="63730"/>
                </a:cubicBezTo>
                <a:cubicBezTo>
                  <a:pt x="18690" y="65645"/>
                  <a:pt x="18052" y="67560"/>
                  <a:pt x="18052" y="68837"/>
                </a:cubicBezTo>
                <a:cubicBezTo>
                  <a:pt x="17413" y="73306"/>
                  <a:pt x="17413" y="75221"/>
                  <a:pt x="15495" y="78413"/>
                </a:cubicBezTo>
                <a:cubicBezTo>
                  <a:pt x="11662" y="84797"/>
                  <a:pt x="799" y="108418"/>
                  <a:pt x="799" y="109694"/>
                </a:cubicBezTo>
                <a:cubicBezTo>
                  <a:pt x="799" y="109694"/>
                  <a:pt x="799" y="110333"/>
                  <a:pt x="799" y="110333"/>
                </a:cubicBezTo>
                <a:cubicBezTo>
                  <a:pt x="160" y="111610"/>
                  <a:pt x="-1118" y="117355"/>
                  <a:pt x="2077" y="122462"/>
                </a:cubicBezTo>
                <a:cubicBezTo>
                  <a:pt x="3355" y="124377"/>
                  <a:pt x="6550" y="127569"/>
                  <a:pt x="11662" y="127569"/>
                </a:cubicBezTo>
                <a:cubicBezTo>
                  <a:pt x="14218" y="127569"/>
                  <a:pt x="16135" y="127569"/>
                  <a:pt x="18052" y="128208"/>
                </a:cubicBezTo>
                <a:lnTo>
                  <a:pt x="18052" y="146083"/>
                </a:lnTo>
                <a:cubicBezTo>
                  <a:pt x="18052" y="147998"/>
                  <a:pt x="18052" y="155021"/>
                  <a:pt x="22524" y="160766"/>
                </a:cubicBezTo>
                <a:cubicBezTo>
                  <a:pt x="26358" y="165235"/>
                  <a:pt x="32109" y="167788"/>
                  <a:pt x="39777" y="168427"/>
                </a:cubicBezTo>
                <a:cubicBezTo>
                  <a:pt x="46806" y="169065"/>
                  <a:pt x="51918" y="169065"/>
                  <a:pt x="55113" y="169065"/>
                </a:cubicBezTo>
                <a:lnTo>
                  <a:pt x="55113" y="210561"/>
                </a:lnTo>
                <a:cubicBezTo>
                  <a:pt x="55113" y="214392"/>
                  <a:pt x="57669" y="216945"/>
                  <a:pt x="61503" y="216945"/>
                </a:cubicBezTo>
                <a:lnTo>
                  <a:pt x="136265" y="216945"/>
                </a:lnTo>
                <a:cubicBezTo>
                  <a:pt x="140099" y="216945"/>
                  <a:pt x="142655" y="214392"/>
                  <a:pt x="142655" y="210561"/>
                </a:cubicBezTo>
                <a:lnTo>
                  <a:pt x="142655" y="141614"/>
                </a:lnTo>
                <a:cubicBezTo>
                  <a:pt x="143294" y="137784"/>
                  <a:pt x="145850" y="127569"/>
                  <a:pt x="150323" y="123101"/>
                </a:cubicBezTo>
                <a:cubicBezTo>
                  <a:pt x="154796" y="117993"/>
                  <a:pt x="175883" y="90542"/>
                  <a:pt x="166298" y="53515"/>
                </a:cubicBezTo>
                <a:cubicBezTo>
                  <a:pt x="161186" y="35002"/>
                  <a:pt x="147767" y="18403"/>
                  <a:pt x="129236" y="8827"/>
                </a:cubicBezTo>
                <a:close/>
                <a:moveTo>
                  <a:pt x="140099" y="115440"/>
                </a:moveTo>
                <a:cubicBezTo>
                  <a:pt x="132431" y="124377"/>
                  <a:pt x="129876" y="139061"/>
                  <a:pt x="129876" y="140976"/>
                </a:cubicBezTo>
                <a:cubicBezTo>
                  <a:pt x="129876" y="141614"/>
                  <a:pt x="129876" y="141614"/>
                  <a:pt x="129876" y="142253"/>
                </a:cubicBezTo>
                <a:lnTo>
                  <a:pt x="129876" y="205454"/>
                </a:lnTo>
                <a:lnTo>
                  <a:pt x="67893" y="205454"/>
                </a:lnTo>
                <a:lnTo>
                  <a:pt x="67893" y="163958"/>
                </a:lnTo>
                <a:cubicBezTo>
                  <a:pt x="67893" y="162043"/>
                  <a:pt x="67254" y="160766"/>
                  <a:pt x="65976" y="159489"/>
                </a:cubicBezTo>
                <a:cubicBezTo>
                  <a:pt x="64698" y="158213"/>
                  <a:pt x="62781" y="157574"/>
                  <a:pt x="61503" y="157574"/>
                </a:cubicBezTo>
                <a:cubicBezTo>
                  <a:pt x="61503" y="157574"/>
                  <a:pt x="57030" y="157574"/>
                  <a:pt x="41055" y="156936"/>
                </a:cubicBezTo>
                <a:cubicBezTo>
                  <a:pt x="37221" y="156936"/>
                  <a:pt x="34665" y="155659"/>
                  <a:pt x="32748" y="153744"/>
                </a:cubicBezTo>
                <a:cubicBezTo>
                  <a:pt x="30832" y="151190"/>
                  <a:pt x="30832" y="147998"/>
                  <a:pt x="30832" y="147998"/>
                </a:cubicBezTo>
                <a:cubicBezTo>
                  <a:pt x="30832" y="147998"/>
                  <a:pt x="30832" y="147360"/>
                  <a:pt x="30832" y="147360"/>
                </a:cubicBezTo>
                <a:lnTo>
                  <a:pt x="30832" y="123101"/>
                </a:lnTo>
                <a:cubicBezTo>
                  <a:pt x="30832" y="119270"/>
                  <a:pt x="28275" y="116717"/>
                  <a:pt x="24442" y="116717"/>
                </a:cubicBezTo>
                <a:cubicBezTo>
                  <a:pt x="24442" y="116717"/>
                  <a:pt x="20608" y="116717"/>
                  <a:pt x="12940" y="116078"/>
                </a:cubicBezTo>
                <a:cubicBezTo>
                  <a:pt x="12940" y="116078"/>
                  <a:pt x="12940" y="116078"/>
                  <a:pt x="12940" y="116078"/>
                </a:cubicBezTo>
                <a:cubicBezTo>
                  <a:pt x="12940" y="116078"/>
                  <a:pt x="12940" y="115440"/>
                  <a:pt x="12940" y="115440"/>
                </a:cubicBezTo>
                <a:cubicBezTo>
                  <a:pt x="16135" y="108418"/>
                  <a:pt x="24442" y="90542"/>
                  <a:pt x="26997" y="86074"/>
                </a:cubicBezTo>
                <a:cubicBezTo>
                  <a:pt x="30192" y="80328"/>
                  <a:pt x="30832" y="75859"/>
                  <a:pt x="30832" y="70752"/>
                </a:cubicBezTo>
                <a:cubicBezTo>
                  <a:pt x="30832" y="69475"/>
                  <a:pt x="30832" y="67560"/>
                  <a:pt x="31470" y="65645"/>
                </a:cubicBezTo>
                <a:cubicBezTo>
                  <a:pt x="34026" y="41386"/>
                  <a:pt x="55752" y="22872"/>
                  <a:pt x="75561" y="15850"/>
                </a:cubicBezTo>
                <a:cubicBezTo>
                  <a:pt x="90258" y="10742"/>
                  <a:pt x="108150" y="12019"/>
                  <a:pt x="123486" y="20318"/>
                </a:cubicBezTo>
                <a:cubicBezTo>
                  <a:pt x="138821" y="28618"/>
                  <a:pt x="149684" y="42024"/>
                  <a:pt x="154157" y="57346"/>
                </a:cubicBezTo>
                <a:cubicBezTo>
                  <a:pt x="161825" y="87989"/>
                  <a:pt x="143933" y="110971"/>
                  <a:pt x="140099" y="115440"/>
                </a:cubicBezTo>
                <a:close/>
              </a:path>
            </a:pathLst>
          </a:custGeom>
          <a:solidFill>
            <a:schemeClr val="accent3"/>
          </a:solidFill>
          <a:ln w="6390" cap="flat">
            <a:noFill/>
            <a:prstDash val="solid"/>
            <a:miter/>
          </a:ln>
        </p:spPr>
        <p:txBody>
          <a:bodyPr rtlCol="0" anchor="ctr"/>
          <a:lstStyle/>
          <a:p>
            <a:endParaRPr lang="en-US"/>
          </a:p>
        </p:txBody>
      </p:sp>
      <p:sp>
        <p:nvSpPr>
          <p:cNvPr id="15" name="Graphic 4">
            <a:extLst>
              <a:ext uri="{FF2B5EF4-FFF2-40B4-BE49-F238E27FC236}">
                <a16:creationId xmlns:a16="http://schemas.microsoft.com/office/drawing/2014/main" id="{CBC98525-0472-8417-8A92-65525C0A3AA8}"/>
              </a:ext>
            </a:extLst>
          </p:cNvPr>
          <p:cNvSpPr/>
          <p:nvPr/>
        </p:nvSpPr>
        <p:spPr>
          <a:xfrm>
            <a:off x="11076714" y="735744"/>
            <a:ext cx="145070" cy="140030"/>
          </a:xfrm>
          <a:custGeom>
            <a:avLst/>
            <a:gdLst>
              <a:gd name="connsiteX0" fmla="*/ 88181 w 95849"/>
              <a:gd name="connsiteY0" fmla="*/ 34426 h 92519"/>
              <a:gd name="connsiteX1" fmla="*/ 86903 w 95849"/>
              <a:gd name="connsiteY1" fmla="*/ 19104 h 92519"/>
              <a:gd name="connsiteX2" fmla="*/ 73484 w 95849"/>
              <a:gd name="connsiteY2" fmla="*/ 12720 h 92519"/>
              <a:gd name="connsiteX3" fmla="*/ 63260 w 95849"/>
              <a:gd name="connsiteY3" fmla="*/ 1229 h 92519"/>
              <a:gd name="connsiteX4" fmla="*/ 48563 w 95849"/>
              <a:gd name="connsiteY4" fmla="*/ 3783 h 92519"/>
              <a:gd name="connsiteX5" fmla="*/ 33867 w 95849"/>
              <a:gd name="connsiteY5" fmla="*/ 591 h 92519"/>
              <a:gd name="connsiteX6" fmla="*/ 23643 w 95849"/>
              <a:gd name="connsiteY6" fmla="*/ 11443 h 92519"/>
              <a:gd name="connsiteX7" fmla="*/ 9585 w 95849"/>
              <a:gd name="connsiteY7" fmla="*/ 17189 h 92519"/>
              <a:gd name="connsiteX8" fmla="*/ 7668 w 95849"/>
              <a:gd name="connsiteY8" fmla="*/ 31872 h 92519"/>
              <a:gd name="connsiteX9" fmla="*/ 0 w 95849"/>
              <a:gd name="connsiteY9" fmla="*/ 44640 h 92519"/>
              <a:gd name="connsiteX10" fmla="*/ 7668 w 95849"/>
              <a:gd name="connsiteY10" fmla="*/ 58046 h 92519"/>
              <a:gd name="connsiteX11" fmla="*/ 8946 w 95849"/>
              <a:gd name="connsiteY11" fmla="*/ 73368 h 92519"/>
              <a:gd name="connsiteX12" fmla="*/ 22365 w 95849"/>
              <a:gd name="connsiteY12" fmla="*/ 79752 h 92519"/>
              <a:gd name="connsiteX13" fmla="*/ 32589 w 95849"/>
              <a:gd name="connsiteY13" fmla="*/ 91243 h 92519"/>
              <a:gd name="connsiteX14" fmla="*/ 47285 w 95849"/>
              <a:gd name="connsiteY14" fmla="*/ 88689 h 92519"/>
              <a:gd name="connsiteX15" fmla="*/ 58148 w 95849"/>
              <a:gd name="connsiteY15" fmla="*/ 92520 h 92519"/>
              <a:gd name="connsiteX16" fmla="*/ 61982 w 95849"/>
              <a:gd name="connsiteY16" fmla="*/ 91881 h 92519"/>
              <a:gd name="connsiteX17" fmla="*/ 72206 w 95849"/>
              <a:gd name="connsiteY17" fmla="*/ 81029 h 92519"/>
              <a:gd name="connsiteX18" fmla="*/ 86264 w 95849"/>
              <a:gd name="connsiteY18" fmla="*/ 75283 h 92519"/>
              <a:gd name="connsiteX19" fmla="*/ 88181 w 95849"/>
              <a:gd name="connsiteY19" fmla="*/ 60600 h 92519"/>
              <a:gd name="connsiteX20" fmla="*/ 95849 w 95849"/>
              <a:gd name="connsiteY20" fmla="*/ 47832 h 92519"/>
              <a:gd name="connsiteX21" fmla="*/ 88181 w 95849"/>
              <a:gd name="connsiteY21" fmla="*/ 34426 h 92519"/>
              <a:gd name="connsiteX22" fmla="*/ 83069 w 95849"/>
              <a:gd name="connsiteY22" fmla="*/ 38895 h 92519"/>
              <a:gd name="connsiteX23" fmla="*/ 79235 w 95849"/>
              <a:gd name="connsiteY23" fmla="*/ 44002 h 92519"/>
              <a:gd name="connsiteX24" fmla="*/ 79235 w 95849"/>
              <a:gd name="connsiteY24" fmla="*/ 44002 h 92519"/>
              <a:gd name="connsiteX25" fmla="*/ 82430 w 95849"/>
              <a:gd name="connsiteY25" fmla="*/ 47832 h 92519"/>
              <a:gd name="connsiteX26" fmla="*/ 78596 w 95849"/>
              <a:gd name="connsiteY26" fmla="*/ 51662 h 92519"/>
              <a:gd name="connsiteX27" fmla="*/ 75401 w 95849"/>
              <a:gd name="connsiteY27" fmla="*/ 54216 h 92519"/>
              <a:gd name="connsiteX28" fmla="*/ 73484 w 95849"/>
              <a:gd name="connsiteY28" fmla="*/ 56131 h 92519"/>
              <a:gd name="connsiteX29" fmla="*/ 73484 w 95849"/>
              <a:gd name="connsiteY29" fmla="*/ 59323 h 92519"/>
              <a:gd name="connsiteX30" fmla="*/ 74123 w 95849"/>
              <a:gd name="connsiteY30" fmla="*/ 63154 h 92519"/>
              <a:gd name="connsiteX31" fmla="*/ 74762 w 95849"/>
              <a:gd name="connsiteY31" fmla="*/ 68261 h 92519"/>
              <a:gd name="connsiteX32" fmla="*/ 69650 w 95849"/>
              <a:gd name="connsiteY32" fmla="*/ 68899 h 92519"/>
              <a:gd name="connsiteX33" fmla="*/ 65177 w 95849"/>
              <a:gd name="connsiteY33" fmla="*/ 68899 h 92519"/>
              <a:gd name="connsiteX34" fmla="*/ 62621 w 95849"/>
              <a:gd name="connsiteY34" fmla="*/ 69538 h 92519"/>
              <a:gd name="connsiteX35" fmla="*/ 61343 w 95849"/>
              <a:gd name="connsiteY35" fmla="*/ 72091 h 92519"/>
              <a:gd name="connsiteX36" fmla="*/ 60065 w 95849"/>
              <a:gd name="connsiteY36" fmla="*/ 75922 h 92519"/>
              <a:gd name="connsiteX37" fmla="*/ 56870 w 95849"/>
              <a:gd name="connsiteY37" fmla="*/ 80390 h 92519"/>
              <a:gd name="connsiteX38" fmla="*/ 52397 w 95849"/>
              <a:gd name="connsiteY38" fmla="*/ 77837 h 92519"/>
              <a:gd name="connsiteX39" fmla="*/ 49202 w 95849"/>
              <a:gd name="connsiteY39" fmla="*/ 75922 h 92519"/>
              <a:gd name="connsiteX40" fmla="*/ 46646 w 95849"/>
              <a:gd name="connsiteY40" fmla="*/ 74645 h 92519"/>
              <a:gd name="connsiteX41" fmla="*/ 44091 w 95849"/>
              <a:gd name="connsiteY41" fmla="*/ 75922 h 92519"/>
              <a:gd name="connsiteX42" fmla="*/ 40257 w 95849"/>
              <a:gd name="connsiteY42" fmla="*/ 77837 h 92519"/>
              <a:gd name="connsiteX43" fmla="*/ 35783 w 95849"/>
              <a:gd name="connsiteY43" fmla="*/ 79752 h 92519"/>
              <a:gd name="connsiteX44" fmla="*/ 33228 w 95849"/>
              <a:gd name="connsiteY44" fmla="*/ 75283 h 92519"/>
              <a:gd name="connsiteX45" fmla="*/ 31950 w 95849"/>
              <a:gd name="connsiteY45" fmla="*/ 71453 h 92519"/>
              <a:gd name="connsiteX46" fmla="*/ 30672 w 95849"/>
              <a:gd name="connsiteY46" fmla="*/ 68899 h 92519"/>
              <a:gd name="connsiteX47" fmla="*/ 28116 w 95849"/>
              <a:gd name="connsiteY47" fmla="*/ 68261 h 92519"/>
              <a:gd name="connsiteX48" fmla="*/ 24282 w 95849"/>
              <a:gd name="connsiteY48" fmla="*/ 67622 h 92519"/>
              <a:gd name="connsiteX49" fmla="*/ 19170 w 95849"/>
              <a:gd name="connsiteY49" fmla="*/ 66346 h 92519"/>
              <a:gd name="connsiteX50" fmla="*/ 19809 w 95849"/>
              <a:gd name="connsiteY50" fmla="*/ 61238 h 92519"/>
              <a:gd name="connsiteX51" fmla="*/ 21087 w 95849"/>
              <a:gd name="connsiteY51" fmla="*/ 55493 h 92519"/>
              <a:gd name="connsiteX52" fmla="*/ 21087 w 95849"/>
              <a:gd name="connsiteY52" fmla="*/ 52301 h 92519"/>
              <a:gd name="connsiteX53" fmla="*/ 18531 w 95849"/>
              <a:gd name="connsiteY53" fmla="*/ 50386 h 92519"/>
              <a:gd name="connsiteX54" fmla="*/ 16614 w 95849"/>
              <a:gd name="connsiteY54" fmla="*/ 48470 h 92519"/>
              <a:gd name="connsiteX55" fmla="*/ 13419 w 95849"/>
              <a:gd name="connsiteY55" fmla="*/ 44640 h 92519"/>
              <a:gd name="connsiteX56" fmla="*/ 17253 w 95849"/>
              <a:gd name="connsiteY56" fmla="*/ 40810 h 92519"/>
              <a:gd name="connsiteX57" fmla="*/ 20448 w 95849"/>
              <a:gd name="connsiteY57" fmla="*/ 38256 h 92519"/>
              <a:gd name="connsiteX58" fmla="*/ 22365 w 95849"/>
              <a:gd name="connsiteY58" fmla="*/ 36341 h 92519"/>
              <a:gd name="connsiteX59" fmla="*/ 22365 w 95849"/>
              <a:gd name="connsiteY59" fmla="*/ 33787 h 92519"/>
              <a:gd name="connsiteX60" fmla="*/ 21726 w 95849"/>
              <a:gd name="connsiteY60" fmla="*/ 29957 h 92519"/>
              <a:gd name="connsiteX61" fmla="*/ 21087 w 95849"/>
              <a:gd name="connsiteY61" fmla="*/ 24850 h 92519"/>
              <a:gd name="connsiteX62" fmla="*/ 26199 w 95849"/>
              <a:gd name="connsiteY62" fmla="*/ 24211 h 92519"/>
              <a:gd name="connsiteX63" fmla="*/ 30672 w 95849"/>
              <a:gd name="connsiteY63" fmla="*/ 24211 h 92519"/>
              <a:gd name="connsiteX64" fmla="*/ 33228 w 95849"/>
              <a:gd name="connsiteY64" fmla="*/ 23573 h 92519"/>
              <a:gd name="connsiteX65" fmla="*/ 34506 w 95849"/>
              <a:gd name="connsiteY65" fmla="*/ 21019 h 92519"/>
              <a:gd name="connsiteX66" fmla="*/ 35783 w 95849"/>
              <a:gd name="connsiteY66" fmla="*/ 17189 h 92519"/>
              <a:gd name="connsiteX67" fmla="*/ 38340 w 95849"/>
              <a:gd name="connsiteY67" fmla="*/ 12720 h 92519"/>
              <a:gd name="connsiteX68" fmla="*/ 42812 w 95849"/>
              <a:gd name="connsiteY68" fmla="*/ 15274 h 92519"/>
              <a:gd name="connsiteX69" fmla="*/ 46007 w 95849"/>
              <a:gd name="connsiteY69" fmla="*/ 17189 h 92519"/>
              <a:gd name="connsiteX70" fmla="*/ 48563 w 95849"/>
              <a:gd name="connsiteY70" fmla="*/ 18466 h 92519"/>
              <a:gd name="connsiteX71" fmla="*/ 51119 w 95849"/>
              <a:gd name="connsiteY71" fmla="*/ 17189 h 92519"/>
              <a:gd name="connsiteX72" fmla="*/ 54953 w 95849"/>
              <a:gd name="connsiteY72" fmla="*/ 15274 h 92519"/>
              <a:gd name="connsiteX73" fmla="*/ 59426 w 95849"/>
              <a:gd name="connsiteY73" fmla="*/ 13359 h 92519"/>
              <a:gd name="connsiteX74" fmla="*/ 61982 w 95849"/>
              <a:gd name="connsiteY74" fmla="*/ 17827 h 92519"/>
              <a:gd name="connsiteX75" fmla="*/ 63260 w 95849"/>
              <a:gd name="connsiteY75" fmla="*/ 21658 h 92519"/>
              <a:gd name="connsiteX76" fmla="*/ 64538 w 95849"/>
              <a:gd name="connsiteY76" fmla="*/ 24211 h 92519"/>
              <a:gd name="connsiteX77" fmla="*/ 67733 w 95849"/>
              <a:gd name="connsiteY77" fmla="*/ 24850 h 92519"/>
              <a:gd name="connsiteX78" fmla="*/ 71567 w 95849"/>
              <a:gd name="connsiteY78" fmla="*/ 25488 h 92519"/>
              <a:gd name="connsiteX79" fmla="*/ 76679 w 95849"/>
              <a:gd name="connsiteY79" fmla="*/ 26765 h 92519"/>
              <a:gd name="connsiteX80" fmla="*/ 76040 w 95849"/>
              <a:gd name="connsiteY80" fmla="*/ 31872 h 92519"/>
              <a:gd name="connsiteX81" fmla="*/ 74762 w 95849"/>
              <a:gd name="connsiteY81" fmla="*/ 36341 h 92519"/>
              <a:gd name="connsiteX82" fmla="*/ 74762 w 95849"/>
              <a:gd name="connsiteY82" fmla="*/ 38895 h 92519"/>
              <a:gd name="connsiteX83" fmla="*/ 76679 w 95849"/>
              <a:gd name="connsiteY83" fmla="*/ 40810 h 92519"/>
              <a:gd name="connsiteX84" fmla="*/ 79874 w 95849"/>
              <a:gd name="connsiteY84" fmla="*/ 44002 h 92519"/>
              <a:gd name="connsiteX85" fmla="*/ 83069 w 95849"/>
              <a:gd name="connsiteY85" fmla="*/ 38895 h 92519"/>
              <a:gd name="connsiteX86" fmla="*/ 84347 w 95849"/>
              <a:gd name="connsiteY86" fmla="*/ 36979 h 92519"/>
              <a:gd name="connsiteX87" fmla="*/ 84347 w 95849"/>
              <a:gd name="connsiteY87" fmla="*/ 36979 h 92519"/>
              <a:gd name="connsiteX88" fmla="*/ 83069 w 95849"/>
              <a:gd name="connsiteY88" fmla="*/ 38895 h 9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5849" h="92519">
                <a:moveTo>
                  <a:pt x="88181" y="34426"/>
                </a:moveTo>
                <a:cubicBezTo>
                  <a:pt x="89459" y="30595"/>
                  <a:pt x="90737" y="24850"/>
                  <a:pt x="86903" y="19104"/>
                </a:cubicBezTo>
                <a:cubicBezTo>
                  <a:pt x="83069" y="13997"/>
                  <a:pt x="77318" y="12720"/>
                  <a:pt x="73484" y="12720"/>
                </a:cubicBezTo>
                <a:cubicBezTo>
                  <a:pt x="72206" y="8890"/>
                  <a:pt x="69650" y="3783"/>
                  <a:pt x="63260" y="1229"/>
                </a:cubicBezTo>
                <a:cubicBezTo>
                  <a:pt x="56870" y="-686"/>
                  <a:pt x="51758" y="1867"/>
                  <a:pt x="48563" y="3783"/>
                </a:cubicBezTo>
                <a:cubicBezTo>
                  <a:pt x="45368" y="1867"/>
                  <a:pt x="40257" y="-1325"/>
                  <a:pt x="33867" y="591"/>
                </a:cubicBezTo>
                <a:cubicBezTo>
                  <a:pt x="27477" y="2506"/>
                  <a:pt x="24921" y="7613"/>
                  <a:pt x="23643" y="11443"/>
                </a:cubicBezTo>
                <a:cubicBezTo>
                  <a:pt x="19809" y="11443"/>
                  <a:pt x="14058" y="12082"/>
                  <a:pt x="9585" y="17189"/>
                </a:cubicBezTo>
                <a:cubicBezTo>
                  <a:pt x="5751" y="22296"/>
                  <a:pt x="6390" y="28042"/>
                  <a:pt x="7668" y="31872"/>
                </a:cubicBezTo>
                <a:cubicBezTo>
                  <a:pt x="4473" y="34426"/>
                  <a:pt x="0" y="38256"/>
                  <a:pt x="0" y="44640"/>
                </a:cubicBezTo>
                <a:cubicBezTo>
                  <a:pt x="0" y="51024"/>
                  <a:pt x="4473" y="55493"/>
                  <a:pt x="7668" y="58046"/>
                </a:cubicBezTo>
                <a:cubicBezTo>
                  <a:pt x="6390" y="61877"/>
                  <a:pt x="5112" y="67622"/>
                  <a:pt x="8946" y="73368"/>
                </a:cubicBezTo>
                <a:cubicBezTo>
                  <a:pt x="12780" y="78475"/>
                  <a:pt x="18531" y="79752"/>
                  <a:pt x="22365" y="79752"/>
                </a:cubicBezTo>
                <a:cubicBezTo>
                  <a:pt x="23643" y="83582"/>
                  <a:pt x="26199" y="88689"/>
                  <a:pt x="32589" y="91243"/>
                </a:cubicBezTo>
                <a:cubicBezTo>
                  <a:pt x="38978" y="93158"/>
                  <a:pt x="44091" y="90605"/>
                  <a:pt x="47285" y="88689"/>
                </a:cubicBezTo>
                <a:cubicBezTo>
                  <a:pt x="49841" y="90605"/>
                  <a:pt x="53675" y="92520"/>
                  <a:pt x="58148" y="92520"/>
                </a:cubicBezTo>
                <a:cubicBezTo>
                  <a:pt x="59426" y="92520"/>
                  <a:pt x="60704" y="92520"/>
                  <a:pt x="61982" y="91881"/>
                </a:cubicBezTo>
                <a:cubicBezTo>
                  <a:pt x="68372" y="89966"/>
                  <a:pt x="70928" y="84859"/>
                  <a:pt x="72206" y="81029"/>
                </a:cubicBezTo>
                <a:cubicBezTo>
                  <a:pt x="76040" y="81029"/>
                  <a:pt x="81791" y="80390"/>
                  <a:pt x="86264" y="75283"/>
                </a:cubicBezTo>
                <a:cubicBezTo>
                  <a:pt x="90098" y="70176"/>
                  <a:pt x="89459" y="64430"/>
                  <a:pt x="88181" y="60600"/>
                </a:cubicBezTo>
                <a:cubicBezTo>
                  <a:pt x="91376" y="58046"/>
                  <a:pt x="95849" y="54216"/>
                  <a:pt x="95849" y="47832"/>
                </a:cubicBezTo>
                <a:cubicBezTo>
                  <a:pt x="95849" y="40810"/>
                  <a:pt x="91376" y="36979"/>
                  <a:pt x="88181" y="34426"/>
                </a:cubicBezTo>
                <a:close/>
                <a:moveTo>
                  <a:pt x="83069" y="38895"/>
                </a:moveTo>
                <a:lnTo>
                  <a:pt x="79235" y="44002"/>
                </a:lnTo>
                <a:lnTo>
                  <a:pt x="79235" y="44002"/>
                </a:lnTo>
                <a:cubicBezTo>
                  <a:pt x="80513" y="45278"/>
                  <a:pt x="82430" y="46555"/>
                  <a:pt x="82430" y="47832"/>
                </a:cubicBezTo>
                <a:cubicBezTo>
                  <a:pt x="82430" y="49109"/>
                  <a:pt x="80513" y="50386"/>
                  <a:pt x="78596" y="51662"/>
                </a:cubicBezTo>
                <a:cubicBezTo>
                  <a:pt x="77318" y="52301"/>
                  <a:pt x="76040" y="53578"/>
                  <a:pt x="75401" y="54216"/>
                </a:cubicBezTo>
                <a:lnTo>
                  <a:pt x="73484" y="56131"/>
                </a:lnTo>
                <a:lnTo>
                  <a:pt x="73484" y="59323"/>
                </a:lnTo>
                <a:cubicBezTo>
                  <a:pt x="73484" y="59962"/>
                  <a:pt x="74123" y="61877"/>
                  <a:pt x="74123" y="63154"/>
                </a:cubicBezTo>
                <a:cubicBezTo>
                  <a:pt x="74762" y="65069"/>
                  <a:pt x="75401" y="67622"/>
                  <a:pt x="74762" y="68261"/>
                </a:cubicBezTo>
                <a:cubicBezTo>
                  <a:pt x="74123" y="68899"/>
                  <a:pt x="71567" y="68899"/>
                  <a:pt x="69650" y="68899"/>
                </a:cubicBezTo>
                <a:cubicBezTo>
                  <a:pt x="68372" y="68899"/>
                  <a:pt x="66455" y="68899"/>
                  <a:pt x="65177" y="68899"/>
                </a:cubicBezTo>
                <a:lnTo>
                  <a:pt x="62621" y="69538"/>
                </a:lnTo>
                <a:lnTo>
                  <a:pt x="61343" y="72091"/>
                </a:lnTo>
                <a:cubicBezTo>
                  <a:pt x="60704" y="72730"/>
                  <a:pt x="60065" y="74645"/>
                  <a:pt x="60065" y="75922"/>
                </a:cubicBezTo>
                <a:cubicBezTo>
                  <a:pt x="59426" y="77837"/>
                  <a:pt x="58787" y="80390"/>
                  <a:pt x="56870" y="80390"/>
                </a:cubicBezTo>
                <a:cubicBezTo>
                  <a:pt x="55592" y="80390"/>
                  <a:pt x="53675" y="79114"/>
                  <a:pt x="52397" y="77837"/>
                </a:cubicBezTo>
                <a:cubicBezTo>
                  <a:pt x="51119" y="77198"/>
                  <a:pt x="49841" y="75922"/>
                  <a:pt x="49202" y="75922"/>
                </a:cubicBezTo>
                <a:lnTo>
                  <a:pt x="46646" y="74645"/>
                </a:lnTo>
                <a:lnTo>
                  <a:pt x="44091" y="75922"/>
                </a:lnTo>
                <a:cubicBezTo>
                  <a:pt x="43451" y="76560"/>
                  <a:pt x="41535" y="77198"/>
                  <a:pt x="40257" y="77837"/>
                </a:cubicBezTo>
                <a:cubicBezTo>
                  <a:pt x="38978" y="79114"/>
                  <a:pt x="36423" y="80390"/>
                  <a:pt x="35783" y="79752"/>
                </a:cubicBezTo>
                <a:cubicBezTo>
                  <a:pt x="34506" y="79114"/>
                  <a:pt x="33867" y="77198"/>
                  <a:pt x="33228" y="75283"/>
                </a:cubicBezTo>
                <a:cubicBezTo>
                  <a:pt x="32589" y="74006"/>
                  <a:pt x="31950" y="72730"/>
                  <a:pt x="31950" y="71453"/>
                </a:cubicBezTo>
                <a:lnTo>
                  <a:pt x="30672" y="68899"/>
                </a:lnTo>
                <a:lnTo>
                  <a:pt x="28116" y="68261"/>
                </a:lnTo>
                <a:cubicBezTo>
                  <a:pt x="27477" y="68261"/>
                  <a:pt x="25560" y="68261"/>
                  <a:pt x="24282" y="67622"/>
                </a:cubicBezTo>
                <a:cubicBezTo>
                  <a:pt x="22365" y="67622"/>
                  <a:pt x="19809" y="67622"/>
                  <a:pt x="19170" y="66346"/>
                </a:cubicBezTo>
                <a:cubicBezTo>
                  <a:pt x="18531" y="65707"/>
                  <a:pt x="19170" y="63154"/>
                  <a:pt x="19809" y="61238"/>
                </a:cubicBezTo>
                <a:cubicBezTo>
                  <a:pt x="20448" y="58685"/>
                  <a:pt x="21087" y="57408"/>
                  <a:pt x="21087" y="55493"/>
                </a:cubicBezTo>
                <a:lnTo>
                  <a:pt x="21087" y="52301"/>
                </a:lnTo>
                <a:lnTo>
                  <a:pt x="18531" y="50386"/>
                </a:lnTo>
                <a:cubicBezTo>
                  <a:pt x="17892" y="50386"/>
                  <a:pt x="17253" y="49109"/>
                  <a:pt x="16614" y="48470"/>
                </a:cubicBezTo>
                <a:cubicBezTo>
                  <a:pt x="15336" y="47194"/>
                  <a:pt x="13419" y="45917"/>
                  <a:pt x="13419" y="44640"/>
                </a:cubicBezTo>
                <a:cubicBezTo>
                  <a:pt x="13419" y="43363"/>
                  <a:pt x="15336" y="42086"/>
                  <a:pt x="17253" y="40810"/>
                </a:cubicBezTo>
                <a:cubicBezTo>
                  <a:pt x="18531" y="40171"/>
                  <a:pt x="19809" y="38895"/>
                  <a:pt x="20448" y="38256"/>
                </a:cubicBezTo>
                <a:lnTo>
                  <a:pt x="22365" y="36341"/>
                </a:lnTo>
                <a:lnTo>
                  <a:pt x="22365" y="33787"/>
                </a:lnTo>
                <a:cubicBezTo>
                  <a:pt x="22365" y="33149"/>
                  <a:pt x="21726" y="31234"/>
                  <a:pt x="21726" y="29957"/>
                </a:cubicBezTo>
                <a:cubicBezTo>
                  <a:pt x="21087" y="28042"/>
                  <a:pt x="20448" y="25488"/>
                  <a:pt x="21087" y="24850"/>
                </a:cubicBezTo>
                <a:cubicBezTo>
                  <a:pt x="21726" y="24211"/>
                  <a:pt x="24282" y="24211"/>
                  <a:pt x="26199" y="24211"/>
                </a:cubicBezTo>
                <a:cubicBezTo>
                  <a:pt x="27477" y="24211"/>
                  <a:pt x="29394" y="24211"/>
                  <a:pt x="30672" y="24211"/>
                </a:cubicBezTo>
                <a:lnTo>
                  <a:pt x="33228" y="23573"/>
                </a:lnTo>
                <a:lnTo>
                  <a:pt x="34506" y="21019"/>
                </a:lnTo>
                <a:cubicBezTo>
                  <a:pt x="35145" y="20381"/>
                  <a:pt x="35783" y="18466"/>
                  <a:pt x="35783" y="17189"/>
                </a:cubicBezTo>
                <a:cubicBezTo>
                  <a:pt x="36423" y="15274"/>
                  <a:pt x="37062" y="12720"/>
                  <a:pt x="38340" y="12720"/>
                </a:cubicBezTo>
                <a:cubicBezTo>
                  <a:pt x="39617" y="12720"/>
                  <a:pt x="41535" y="13997"/>
                  <a:pt x="42812" y="15274"/>
                </a:cubicBezTo>
                <a:cubicBezTo>
                  <a:pt x="44091" y="15912"/>
                  <a:pt x="45368" y="17189"/>
                  <a:pt x="46007" y="17189"/>
                </a:cubicBezTo>
                <a:lnTo>
                  <a:pt x="48563" y="18466"/>
                </a:lnTo>
                <a:lnTo>
                  <a:pt x="51119" y="17189"/>
                </a:lnTo>
                <a:cubicBezTo>
                  <a:pt x="51758" y="16551"/>
                  <a:pt x="53675" y="15912"/>
                  <a:pt x="54953" y="15274"/>
                </a:cubicBezTo>
                <a:cubicBezTo>
                  <a:pt x="56231" y="13997"/>
                  <a:pt x="58787" y="12720"/>
                  <a:pt x="59426" y="13359"/>
                </a:cubicBezTo>
                <a:cubicBezTo>
                  <a:pt x="60704" y="13997"/>
                  <a:pt x="61343" y="16551"/>
                  <a:pt x="61982" y="17827"/>
                </a:cubicBezTo>
                <a:cubicBezTo>
                  <a:pt x="62621" y="19104"/>
                  <a:pt x="63260" y="21019"/>
                  <a:pt x="63260" y="21658"/>
                </a:cubicBezTo>
                <a:lnTo>
                  <a:pt x="64538" y="24211"/>
                </a:lnTo>
                <a:lnTo>
                  <a:pt x="67733" y="24850"/>
                </a:lnTo>
                <a:cubicBezTo>
                  <a:pt x="68372" y="24850"/>
                  <a:pt x="70289" y="24850"/>
                  <a:pt x="71567" y="25488"/>
                </a:cubicBezTo>
                <a:cubicBezTo>
                  <a:pt x="73484" y="25488"/>
                  <a:pt x="76040" y="25488"/>
                  <a:pt x="76679" y="26765"/>
                </a:cubicBezTo>
                <a:cubicBezTo>
                  <a:pt x="77318" y="27403"/>
                  <a:pt x="76679" y="29957"/>
                  <a:pt x="76040" y="31872"/>
                </a:cubicBezTo>
                <a:cubicBezTo>
                  <a:pt x="75401" y="33787"/>
                  <a:pt x="75401" y="35064"/>
                  <a:pt x="74762" y="36341"/>
                </a:cubicBezTo>
                <a:lnTo>
                  <a:pt x="74762" y="38895"/>
                </a:lnTo>
                <a:lnTo>
                  <a:pt x="76679" y="40810"/>
                </a:lnTo>
                <a:cubicBezTo>
                  <a:pt x="77318" y="42086"/>
                  <a:pt x="78596" y="42725"/>
                  <a:pt x="79874" y="44002"/>
                </a:cubicBezTo>
                <a:lnTo>
                  <a:pt x="83069" y="38895"/>
                </a:lnTo>
                <a:lnTo>
                  <a:pt x="84347" y="36979"/>
                </a:lnTo>
                <a:lnTo>
                  <a:pt x="84347" y="36979"/>
                </a:lnTo>
                <a:lnTo>
                  <a:pt x="83069" y="38895"/>
                </a:lnTo>
                <a:close/>
              </a:path>
            </a:pathLst>
          </a:custGeom>
          <a:solidFill>
            <a:schemeClr val="accent3"/>
          </a:solidFill>
          <a:ln w="6390" cap="flat">
            <a:noFill/>
            <a:prstDash val="solid"/>
            <a:miter/>
          </a:ln>
        </p:spPr>
        <p:txBody>
          <a:bodyPr rtlCol="0" anchor="ctr"/>
          <a:lstStyle/>
          <a:p>
            <a:endParaRPr lang="en-US"/>
          </a:p>
        </p:txBody>
      </p:sp>
      <p:sp>
        <p:nvSpPr>
          <p:cNvPr id="16" name="Graphic 4">
            <a:extLst>
              <a:ext uri="{FF2B5EF4-FFF2-40B4-BE49-F238E27FC236}">
                <a16:creationId xmlns:a16="http://schemas.microsoft.com/office/drawing/2014/main" id="{60FBA071-826B-1FCE-5BBF-B08B2BD56078}"/>
              </a:ext>
            </a:extLst>
          </p:cNvPr>
          <p:cNvSpPr/>
          <p:nvPr/>
        </p:nvSpPr>
        <p:spPr>
          <a:xfrm>
            <a:off x="11114680" y="773602"/>
            <a:ext cx="67204" cy="68355"/>
          </a:xfrm>
          <a:custGeom>
            <a:avLst/>
            <a:gdLst>
              <a:gd name="connsiteX0" fmla="*/ 33064 w 44402"/>
              <a:gd name="connsiteY0" fmla="*/ 2390 h 45163"/>
              <a:gd name="connsiteX1" fmla="*/ 15812 w 44402"/>
              <a:gd name="connsiteY1" fmla="*/ 1114 h 45163"/>
              <a:gd name="connsiteX2" fmla="*/ 2393 w 44402"/>
              <a:gd name="connsiteY2" fmla="*/ 11966 h 45163"/>
              <a:gd name="connsiteX3" fmla="*/ 1115 w 44402"/>
              <a:gd name="connsiteY3" fmla="*/ 29203 h 45163"/>
              <a:gd name="connsiteX4" fmla="*/ 11978 w 44402"/>
              <a:gd name="connsiteY4" fmla="*/ 42610 h 45163"/>
              <a:gd name="connsiteX5" fmla="*/ 22201 w 44402"/>
              <a:gd name="connsiteY5" fmla="*/ 45163 h 45163"/>
              <a:gd name="connsiteX6" fmla="*/ 28591 w 44402"/>
              <a:gd name="connsiteY6" fmla="*/ 43886 h 45163"/>
              <a:gd name="connsiteX7" fmla="*/ 42010 w 44402"/>
              <a:gd name="connsiteY7" fmla="*/ 33034 h 45163"/>
              <a:gd name="connsiteX8" fmla="*/ 43288 w 44402"/>
              <a:gd name="connsiteY8" fmla="*/ 15797 h 45163"/>
              <a:gd name="connsiteX9" fmla="*/ 33064 w 44402"/>
              <a:gd name="connsiteY9" fmla="*/ 2390 h 45163"/>
              <a:gd name="connsiteX10" fmla="*/ 31147 w 44402"/>
              <a:gd name="connsiteY10" fmla="*/ 26650 h 45163"/>
              <a:gd name="connsiteX11" fmla="*/ 25396 w 44402"/>
              <a:gd name="connsiteY11" fmla="*/ 31118 h 45163"/>
              <a:gd name="connsiteX12" fmla="*/ 18367 w 44402"/>
              <a:gd name="connsiteY12" fmla="*/ 30480 h 45163"/>
              <a:gd name="connsiteX13" fmla="*/ 13894 w 44402"/>
              <a:gd name="connsiteY13" fmla="*/ 24734 h 45163"/>
              <a:gd name="connsiteX14" fmla="*/ 14533 w 44402"/>
              <a:gd name="connsiteY14" fmla="*/ 17712 h 45163"/>
              <a:gd name="connsiteX15" fmla="*/ 20284 w 44402"/>
              <a:gd name="connsiteY15" fmla="*/ 13243 h 45163"/>
              <a:gd name="connsiteX16" fmla="*/ 22840 w 44402"/>
              <a:gd name="connsiteY16" fmla="*/ 12605 h 45163"/>
              <a:gd name="connsiteX17" fmla="*/ 27313 w 44402"/>
              <a:gd name="connsiteY17" fmla="*/ 13882 h 45163"/>
              <a:gd name="connsiteX18" fmla="*/ 31786 w 44402"/>
              <a:gd name="connsiteY18" fmla="*/ 19627 h 45163"/>
              <a:gd name="connsiteX19" fmla="*/ 31147 w 44402"/>
              <a:gd name="connsiteY19" fmla="*/ 26650 h 4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402" h="45163">
                <a:moveTo>
                  <a:pt x="33064" y="2390"/>
                </a:moveTo>
                <a:cubicBezTo>
                  <a:pt x="27952" y="-163"/>
                  <a:pt x="21562" y="-802"/>
                  <a:pt x="15812" y="1114"/>
                </a:cubicBezTo>
                <a:cubicBezTo>
                  <a:pt x="10061" y="3029"/>
                  <a:pt x="5588" y="6859"/>
                  <a:pt x="2393" y="11966"/>
                </a:cubicBezTo>
                <a:cubicBezTo>
                  <a:pt x="-163" y="17074"/>
                  <a:pt x="-802" y="23458"/>
                  <a:pt x="1115" y="29203"/>
                </a:cubicBezTo>
                <a:cubicBezTo>
                  <a:pt x="3032" y="34949"/>
                  <a:pt x="6866" y="39418"/>
                  <a:pt x="11978" y="42610"/>
                </a:cubicBezTo>
                <a:cubicBezTo>
                  <a:pt x="15172" y="44525"/>
                  <a:pt x="19006" y="45163"/>
                  <a:pt x="22201" y="45163"/>
                </a:cubicBezTo>
                <a:cubicBezTo>
                  <a:pt x="24757" y="45163"/>
                  <a:pt x="26674" y="44525"/>
                  <a:pt x="28591" y="43886"/>
                </a:cubicBezTo>
                <a:cubicBezTo>
                  <a:pt x="34342" y="41971"/>
                  <a:pt x="38815" y="38141"/>
                  <a:pt x="42010" y="33034"/>
                </a:cubicBezTo>
                <a:cubicBezTo>
                  <a:pt x="44566" y="27926"/>
                  <a:pt x="45205" y="21542"/>
                  <a:pt x="43288" y="15797"/>
                </a:cubicBezTo>
                <a:cubicBezTo>
                  <a:pt x="42010" y="10051"/>
                  <a:pt x="38176" y="4944"/>
                  <a:pt x="33064" y="2390"/>
                </a:cubicBezTo>
                <a:close/>
                <a:moveTo>
                  <a:pt x="31147" y="26650"/>
                </a:moveTo>
                <a:cubicBezTo>
                  <a:pt x="29869" y="29203"/>
                  <a:pt x="27952" y="30480"/>
                  <a:pt x="25396" y="31118"/>
                </a:cubicBezTo>
                <a:cubicBezTo>
                  <a:pt x="22840" y="31757"/>
                  <a:pt x="20284" y="31757"/>
                  <a:pt x="18367" y="30480"/>
                </a:cubicBezTo>
                <a:cubicBezTo>
                  <a:pt x="15812" y="29203"/>
                  <a:pt x="14533" y="27288"/>
                  <a:pt x="13894" y="24734"/>
                </a:cubicBezTo>
                <a:cubicBezTo>
                  <a:pt x="13256" y="22181"/>
                  <a:pt x="13256" y="19627"/>
                  <a:pt x="14533" y="17712"/>
                </a:cubicBezTo>
                <a:cubicBezTo>
                  <a:pt x="15812" y="15158"/>
                  <a:pt x="17728" y="13882"/>
                  <a:pt x="20284" y="13243"/>
                </a:cubicBezTo>
                <a:cubicBezTo>
                  <a:pt x="20923" y="13243"/>
                  <a:pt x="22201" y="12605"/>
                  <a:pt x="22840" y="12605"/>
                </a:cubicBezTo>
                <a:cubicBezTo>
                  <a:pt x="24118" y="12605"/>
                  <a:pt x="26035" y="13243"/>
                  <a:pt x="27313" y="13882"/>
                </a:cubicBezTo>
                <a:cubicBezTo>
                  <a:pt x="29869" y="15158"/>
                  <a:pt x="31147" y="17074"/>
                  <a:pt x="31786" y="19627"/>
                </a:cubicBezTo>
                <a:cubicBezTo>
                  <a:pt x="32425" y="22181"/>
                  <a:pt x="31786" y="24096"/>
                  <a:pt x="31147" y="26650"/>
                </a:cubicBezTo>
                <a:close/>
              </a:path>
            </a:pathLst>
          </a:custGeom>
          <a:solidFill>
            <a:schemeClr val="accent3"/>
          </a:solidFill>
          <a:ln w="6390" cap="flat">
            <a:noFill/>
            <a:prstDash val="solid"/>
            <a:miter/>
          </a:ln>
        </p:spPr>
        <p:txBody>
          <a:bodyPr rtlCol="0" anchor="ctr"/>
          <a:lstStyle/>
          <a:p>
            <a:endParaRPr lang="en-US"/>
          </a:p>
        </p:txBody>
      </p:sp>
    </p:spTree>
    <p:extLst>
      <p:ext uri="{BB962C8B-B14F-4D97-AF65-F5344CB8AC3E}">
        <p14:creationId xmlns:p14="http://schemas.microsoft.com/office/powerpoint/2010/main" val="226570480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9C297-8D6E-1172-D877-295F656FF349}"/>
              </a:ext>
            </a:extLst>
          </p:cNvPr>
          <p:cNvSpPr>
            <a:spLocks noGrp="1"/>
          </p:cNvSpPr>
          <p:nvPr>
            <p:ph type="title"/>
          </p:nvPr>
        </p:nvSpPr>
        <p:spPr/>
        <p:txBody>
          <a:bodyPr/>
          <a:lstStyle/>
          <a:p>
            <a:r>
              <a:rPr lang="en-US" sz="3200" b="1" kern="0" dirty="0">
                <a:solidFill>
                  <a:schemeClr val="accent4"/>
                </a:solidFill>
                <a:latin typeface="Arial Black" panose="020B0604020202020204" pitchFamily="34" charset="0"/>
                <a:ea typeface="+mn-ea"/>
                <a:cs typeface="Arial Black" panose="020B0604020202020204" pitchFamily="34" charset="0"/>
              </a:rPr>
              <a:t>Enhanced Analytic Data Storage</a:t>
            </a:r>
            <a:br>
              <a:rPr kumimoji="0" lang="en-US" sz="2800" b="1" u="none" strike="noStrike" kern="0" cap="none" spc="0" normalizeH="0" baseline="0" noProof="0" dirty="0">
                <a:ln>
                  <a:noFill/>
                </a:ln>
                <a:solidFill>
                  <a:schemeClr val="accent4"/>
                </a:solidFill>
                <a:effectLst/>
                <a:uLnTx/>
                <a:uFillTx/>
                <a:latin typeface="Arial Black" panose="020B0604020202020204" pitchFamily="34" charset="0"/>
                <a:ea typeface="+mn-ea"/>
                <a:cs typeface="Arial Black" panose="020B0604020202020204" pitchFamily="34" charset="0"/>
              </a:rPr>
            </a:br>
            <a:endParaRPr lang="en-US" dirty="0"/>
          </a:p>
        </p:txBody>
      </p:sp>
      <p:sp>
        <p:nvSpPr>
          <p:cNvPr id="3" name="Text Placeholder 2">
            <a:extLst>
              <a:ext uri="{FF2B5EF4-FFF2-40B4-BE49-F238E27FC236}">
                <a16:creationId xmlns:a16="http://schemas.microsoft.com/office/drawing/2014/main" id="{D1633244-88FF-68A7-82D2-0622BD8CB067}"/>
              </a:ext>
            </a:extLst>
          </p:cNvPr>
          <p:cNvSpPr>
            <a:spLocks noGrp="1"/>
          </p:cNvSpPr>
          <p:nvPr>
            <p:ph type="body" sz="quarter" idx="13"/>
          </p:nvPr>
        </p:nvSpPr>
        <p:spPr>
          <a:xfrm>
            <a:off x="501650" y="941832"/>
            <a:ext cx="9429159" cy="604183"/>
          </a:xfrm>
        </p:spPr>
        <p:txBody>
          <a:bodyPr/>
          <a:lstStyle/>
          <a:p>
            <a:r>
              <a:rPr lang="en-US" sz="1800" b="1" kern="0" dirty="0">
                <a:solidFill>
                  <a:schemeClr val="accent4"/>
                </a:solidFill>
                <a:ea typeface="+mn-ea"/>
              </a:rPr>
              <a:t>Goal: </a:t>
            </a:r>
            <a:r>
              <a:rPr lang="en-US" sz="1800" kern="0" dirty="0">
                <a:solidFill>
                  <a:schemeClr val="accent5"/>
                </a:solidFill>
                <a:ea typeface="+mn-ea"/>
              </a:rPr>
              <a:t>Providing the community of secondary data users with high quality Real-World Data (RWD) in a central location.</a:t>
            </a:r>
            <a:endParaRPr kumimoji="0" lang="en-US" sz="1800" u="none" strike="noStrike" kern="0" cap="none" spc="0" normalizeH="0" baseline="0" noProof="0" dirty="0">
              <a:ln>
                <a:noFill/>
              </a:ln>
              <a:solidFill>
                <a:schemeClr val="accent5"/>
              </a:solidFill>
              <a:effectLst/>
              <a:uLnTx/>
              <a:uFillTx/>
              <a:ea typeface="+mn-ea"/>
              <a:cs typeface="+mn-cs"/>
            </a:endParaRPr>
          </a:p>
          <a:p>
            <a:endParaRPr lang="en-US" sz="1800" dirty="0"/>
          </a:p>
        </p:txBody>
      </p:sp>
      <p:sp>
        <p:nvSpPr>
          <p:cNvPr id="4" name="Slide Number Placeholder 3">
            <a:extLst>
              <a:ext uri="{FF2B5EF4-FFF2-40B4-BE49-F238E27FC236}">
                <a16:creationId xmlns:a16="http://schemas.microsoft.com/office/drawing/2014/main" id="{0D21F4AB-D713-5A2B-8CC1-FA0FF18BF363}"/>
              </a:ext>
            </a:extLst>
          </p:cNvPr>
          <p:cNvSpPr>
            <a:spLocks noGrp="1"/>
          </p:cNvSpPr>
          <p:nvPr>
            <p:ph type="sldNum" sz="quarter" idx="4"/>
          </p:nvPr>
        </p:nvSpPr>
        <p:spPr/>
        <p:txBody>
          <a:bodyPr/>
          <a:lstStyle/>
          <a:p>
            <a:pPr>
              <a:defRPr/>
            </a:pPr>
            <a:fld id="{CC2247A0-0566-4976-A476-FFE498ECC3D7}" type="slidenum">
              <a:rPr lang="en-US" smtClean="0"/>
              <a:pPr>
                <a:defRPr/>
              </a:pPr>
              <a:t>11</a:t>
            </a:fld>
            <a:endParaRPr lang="en-US"/>
          </a:p>
        </p:txBody>
      </p:sp>
      <p:sp>
        <p:nvSpPr>
          <p:cNvPr id="13" name="Freeform 7">
            <a:extLst>
              <a:ext uri="{FF2B5EF4-FFF2-40B4-BE49-F238E27FC236}">
                <a16:creationId xmlns:a16="http://schemas.microsoft.com/office/drawing/2014/main" id="{10D7E552-1C40-B7C5-208D-2653B4C4B75E}"/>
              </a:ext>
            </a:extLst>
          </p:cNvPr>
          <p:cNvSpPr>
            <a:spLocks/>
          </p:cNvSpPr>
          <p:nvPr/>
        </p:nvSpPr>
        <p:spPr bwMode="auto">
          <a:xfrm rot="5400000">
            <a:off x="10424567" y="194608"/>
            <a:ext cx="1224640" cy="1306920"/>
          </a:xfrm>
          <a:custGeom>
            <a:avLst/>
            <a:gdLst>
              <a:gd name="T0" fmla="*/ 590 w 1181"/>
              <a:gd name="T1" fmla="*/ 1180 h 1180"/>
              <a:gd name="T2" fmla="*/ 0 w 1181"/>
              <a:gd name="T3" fmla="*/ 590 h 1180"/>
              <a:gd name="T4" fmla="*/ 590 w 1181"/>
              <a:gd name="T5" fmla="*/ 0 h 1180"/>
              <a:gd name="T6" fmla="*/ 1181 w 1181"/>
              <a:gd name="T7" fmla="*/ 590 h 1180"/>
              <a:gd name="T8" fmla="*/ 590 w 1181"/>
              <a:gd name="T9" fmla="*/ 1180 h 1180"/>
            </a:gdLst>
            <a:ahLst/>
            <a:cxnLst>
              <a:cxn ang="0">
                <a:pos x="T0" y="T1"/>
              </a:cxn>
              <a:cxn ang="0">
                <a:pos x="T2" y="T3"/>
              </a:cxn>
              <a:cxn ang="0">
                <a:pos x="T4" y="T5"/>
              </a:cxn>
              <a:cxn ang="0">
                <a:pos x="T6" y="T7"/>
              </a:cxn>
              <a:cxn ang="0">
                <a:pos x="T8" y="T9"/>
              </a:cxn>
            </a:cxnLst>
            <a:rect l="0" t="0" r="r" b="b"/>
            <a:pathLst>
              <a:path w="1181" h="1180">
                <a:moveTo>
                  <a:pt x="590" y="1180"/>
                </a:moveTo>
                <a:lnTo>
                  <a:pt x="0" y="590"/>
                </a:lnTo>
                <a:lnTo>
                  <a:pt x="590" y="0"/>
                </a:lnTo>
                <a:lnTo>
                  <a:pt x="1181" y="590"/>
                </a:lnTo>
                <a:lnTo>
                  <a:pt x="590" y="1180"/>
                </a:lnTo>
                <a:close/>
              </a:path>
            </a:pathLst>
          </a:custGeom>
          <a:solidFill>
            <a:schemeClr val="accent4">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4" name="Freeform 7">
            <a:extLst>
              <a:ext uri="{FF2B5EF4-FFF2-40B4-BE49-F238E27FC236}">
                <a16:creationId xmlns:a16="http://schemas.microsoft.com/office/drawing/2014/main" id="{11B83D11-6BED-D611-A80B-29F1672EFB9A}"/>
              </a:ext>
            </a:extLst>
          </p:cNvPr>
          <p:cNvSpPr>
            <a:spLocks/>
          </p:cNvSpPr>
          <p:nvPr/>
        </p:nvSpPr>
        <p:spPr bwMode="auto">
          <a:xfrm rot="5400000">
            <a:off x="10424567" y="224364"/>
            <a:ext cx="1224640" cy="1306920"/>
          </a:xfrm>
          <a:custGeom>
            <a:avLst/>
            <a:gdLst>
              <a:gd name="T0" fmla="*/ 590 w 1181"/>
              <a:gd name="T1" fmla="*/ 1180 h 1180"/>
              <a:gd name="T2" fmla="*/ 0 w 1181"/>
              <a:gd name="T3" fmla="*/ 590 h 1180"/>
              <a:gd name="T4" fmla="*/ 590 w 1181"/>
              <a:gd name="T5" fmla="*/ 0 h 1180"/>
              <a:gd name="T6" fmla="*/ 1181 w 1181"/>
              <a:gd name="T7" fmla="*/ 590 h 1180"/>
              <a:gd name="T8" fmla="*/ 590 w 1181"/>
              <a:gd name="T9" fmla="*/ 1180 h 1180"/>
            </a:gdLst>
            <a:ahLst/>
            <a:cxnLst>
              <a:cxn ang="0">
                <a:pos x="T0" y="T1"/>
              </a:cxn>
              <a:cxn ang="0">
                <a:pos x="T2" y="T3"/>
              </a:cxn>
              <a:cxn ang="0">
                <a:pos x="T4" y="T5"/>
              </a:cxn>
              <a:cxn ang="0">
                <a:pos x="T6" y="T7"/>
              </a:cxn>
              <a:cxn ang="0">
                <a:pos x="T8" y="T9"/>
              </a:cxn>
            </a:cxnLst>
            <a:rect l="0" t="0" r="r" b="b"/>
            <a:pathLst>
              <a:path w="1181" h="1180">
                <a:moveTo>
                  <a:pt x="590" y="1180"/>
                </a:moveTo>
                <a:lnTo>
                  <a:pt x="0" y="590"/>
                </a:lnTo>
                <a:lnTo>
                  <a:pt x="590" y="0"/>
                </a:lnTo>
                <a:lnTo>
                  <a:pt x="1181" y="590"/>
                </a:lnTo>
                <a:lnTo>
                  <a:pt x="590" y="1180"/>
                </a:lnTo>
                <a:close/>
              </a:path>
            </a:pathLst>
          </a:custGeom>
          <a:solidFill>
            <a:schemeClr val="accent4">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5" name="Freeform 213">
            <a:extLst>
              <a:ext uri="{FF2B5EF4-FFF2-40B4-BE49-F238E27FC236}">
                <a16:creationId xmlns:a16="http://schemas.microsoft.com/office/drawing/2014/main" id="{603EF258-980D-63B2-A547-4C65282972C5}"/>
              </a:ext>
            </a:extLst>
          </p:cNvPr>
          <p:cNvSpPr>
            <a:spLocks/>
          </p:cNvSpPr>
          <p:nvPr/>
        </p:nvSpPr>
        <p:spPr bwMode="auto">
          <a:xfrm>
            <a:off x="10925694" y="730450"/>
            <a:ext cx="216362" cy="70404"/>
          </a:xfrm>
          <a:custGeom>
            <a:avLst/>
            <a:gdLst>
              <a:gd name="T0" fmla="*/ 126 w 251"/>
              <a:gd name="T1" fmla="*/ 0 h 84"/>
              <a:gd name="T2" fmla="*/ 126 w 251"/>
              <a:gd name="T3" fmla="*/ 0 h 84"/>
              <a:gd name="T4" fmla="*/ 104 w 251"/>
              <a:gd name="T5" fmla="*/ 0 h 84"/>
              <a:gd name="T6" fmla="*/ 81 w 251"/>
              <a:gd name="T7" fmla="*/ 3 h 84"/>
              <a:gd name="T8" fmla="*/ 59 w 251"/>
              <a:gd name="T9" fmla="*/ 6 h 84"/>
              <a:gd name="T10" fmla="*/ 40 w 251"/>
              <a:gd name="T11" fmla="*/ 11 h 84"/>
              <a:gd name="T12" fmla="*/ 24 w 251"/>
              <a:gd name="T13" fmla="*/ 16 h 84"/>
              <a:gd name="T14" fmla="*/ 11 w 251"/>
              <a:gd name="T15" fmla="*/ 24 h 84"/>
              <a:gd name="T16" fmla="*/ 7 w 251"/>
              <a:gd name="T17" fmla="*/ 28 h 84"/>
              <a:gd name="T18" fmla="*/ 3 w 251"/>
              <a:gd name="T19" fmla="*/ 32 h 84"/>
              <a:gd name="T20" fmla="*/ 1 w 251"/>
              <a:gd name="T21" fmla="*/ 36 h 84"/>
              <a:gd name="T22" fmla="*/ 0 w 251"/>
              <a:gd name="T23" fmla="*/ 42 h 84"/>
              <a:gd name="T24" fmla="*/ 0 w 251"/>
              <a:gd name="T25" fmla="*/ 42 h 84"/>
              <a:gd name="T26" fmla="*/ 1 w 251"/>
              <a:gd name="T27" fmla="*/ 47 h 84"/>
              <a:gd name="T28" fmla="*/ 3 w 251"/>
              <a:gd name="T29" fmla="*/ 51 h 84"/>
              <a:gd name="T30" fmla="*/ 7 w 251"/>
              <a:gd name="T31" fmla="*/ 55 h 84"/>
              <a:gd name="T32" fmla="*/ 11 w 251"/>
              <a:gd name="T33" fmla="*/ 59 h 84"/>
              <a:gd name="T34" fmla="*/ 24 w 251"/>
              <a:gd name="T35" fmla="*/ 67 h 84"/>
              <a:gd name="T36" fmla="*/ 40 w 251"/>
              <a:gd name="T37" fmla="*/ 73 h 84"/>
              <a:gd name="T38" fmla="*/ 59 w 251"/>
              <a:gd name="T39" fmla="*/ 78 h 84"/>
              <a:gd name="T40" fmla="*/ 81 w 251"/>
              <a:gd name="T41" fmla="*/ 81 h 84"/>
              <a:gd name="T42" fmla="*/ 104 w 251"/>
              <a:gd name="T43" fmla="*/ 84 h 84"/>
              <a:gd name="T44" fmla="*/ 126 w 251"/>
              <a:gd name="T45" fmla="*/ 84 h 84"/>
              <a:gd name="T46" fmla="*/ 126 w 251"/>
              <a:gd name="T47" fmla="*/ 84 h 84"/>
              <a:gd name="T48" fmla="*/ 149 w 251"/>
              <a:gd name="T49" fmla="*/ 84 h 84"/>
              <a:gd name="T50" fmla="*/ 171 w 251"/>
              <a:gd name="T51" fmla="*/ 81 h 84"/>
              <a:gd name="T52" fmla="*/ 192 w 251"/>
              <a:gd name="T53" fmla="*/ 78 h 84"/>
              <a:gd name="T54" fmla="*/ 211 w 251"/>
              <a:gd name="T55" fmla="*/ 73 h 84"/>
              <a:gd name="T56" fmla="*/ 228 w 251"/>
              <a:gd name="T57" fmla="*/ 67 h 84"/>
              <a:gd name="T58" fmla="*/ 241 w 251"/>
              <a:gd name="T59" fmla="*/ 59 h 84"/>
              <a:gd name="T60" fmla="*/ 245 w 251"/>
              <a:gd name="T61" fmla="*/ 55 h 84"/>
              <a:gd name="T62" fmla="*/ 249 w 251"/>
              <a:gd name="T63" fmla="*/ 51 h 84"/>
              <a:gd name="T64" fmla="*/ 251 w 251"/>
              <a:gd name="T65" fmla="*/ 47 h 84"/>
              <a:gd name="T66" fmla="*/ 251 w 251"/>
              <a:gd name="T67" fmla="*/ 42 h 84"/>
              <a:gd name="T68" fmla="*/ 251 w 251"/>
              <a:gd name="T69" fmla="*/ 42 h 84"/>
              <a:gd name="T70" fmla="*/ 251 w 251"/>
              <a:gd name="T71" fmla="*/ 36 h 84"/>
              <a:gd name="T72" fmla="*/ 249 w 251"/>
              <a:gd name="T73" fmla="*/ 32 h 84"/>
              <a:gd name="T74" fmla="*/ 245 w 251"/>
              <a:gd name="T75" fmla="*/ 28 h 84"/>
              <a:gd name="T76" fmla="*/ 241 w 251"/>
              <a:gd name="T77" fmla="*/ 24 h 84"/>
              <a:gd name="T78" fmla="*/ 228 w 251"/>
              <a:gd name="T79" fmla="*/ 16 h 84"/>
              <a:gd name="T80" fmla="*/ 211 w 251"/>
              <a:gd name="T81" fmla="*/ 11 h 84"/>
              <a:gd name="T82" fmla="*/ 192 w 251"/>
              <a:gd name="T83" fmla="*/ 6 h 84"/>
              <a:gd name="T84" fmla="*/ 171 w 251"/>
              <a:gd name="T85" fmla="*/ 3 h 84"/>
              <a:gd name="T86" fmla="*/ 149 w 251"/>
              <a:gd name="T87" fmla="*/ 0 h 84"/>
              <a:gd name="T88" fmla="*/ 126 w 251"/>
              <a:gd name="T89" fmla="*/ 0 h 84"/>
              <a:gd name="T90" fmla="*/ 126 w 251"/>
              <a:gd name="T9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84">
                <a:moveTo>
                  <a:pt x="126" y="0"/>
                </a:moveTo>
                <a:lnTo>
                  <a:pt x="126" y="0"/>
                </a:lnTo>
                <a:lnTo>
                  <a:pt x="104" y="0"/>
                </a:lnTo>
                <a:lnTo>
                  <a:pt x="81" y="3"/>
                </a:lnTo>
                <a:lnTo>
                  <a:pt x="59" y="6"/>
                </a:lnTo>
                <a:lnTo>
                  <a:pt x="40" y="11"/>
                </a:lnTo>
                <a:lnTo>
                  <a:pt x="24" y="16"/>
                </a:lnTo>
                <a:lnTo>
                  <a:pt x="11" y="24"/>
                </a:lnTo>
                <a:lnTo>
                  <a:pt x="7" y="28"/>
                </a:lnTo>
                <a:lnTo>
                  <a:pt x="3" y="32"/>
                </a:lnTo>
                <a:lnTo>
                  <a:pt x="1" y="36"/>
                </a:lnTo>
                <a:lnTo>
                  <a:pt x="0" y="42"/>
                </a:lnTo>
                <a:lnTo>
                  <a:pt x="0" y="42"/>
                </a:lnTo>
                <a:lnTo>
                  <a:pt x="1" y="47"/>
                </a:lnTo>
                <a:lnTo>
                  <a:pt x="3" y="51"/>
                </a:lnTo>
                <a:lnTo>
                  <a:pt x="7" y="55"/>
                </a:lnTo>
                <a:lnTo>
                  <a:pt x="11" y="59"/>
                </a:lnTo>
                <a:lnTo>
                  <a:pt x="24" y="67"/>
                </a:lnTo>
                <a:lnTo>
                  <a:pt x="40" y="73"/>
                </a:lnTo>
                <a:lnTo>
                  <a:pt x="59" y="78"/>
                </a:lnTo>
                <a:lnTo>
                  <a:pt x="81" y="81"/>
                </a:lnTo>
                <a:lnTo>
                  <a:pt x="104" y="84"/>
                </a:lnTo>
                <a:lnTo>
                  <a:pt x="126" y="84"/>
                </a:lnTo>
                <a:lnTo>
                  <a:pt x="126" y="84"/>
                </a:lnTo>
                <a:lnTo>
                  <a:pt x="149" y="84"/>
                </a:lnTo>
                <a:lnTo>
                  <a:pt x="171" y="81"/>
                </a:lnTo>
                <a:lnTo>
                  <a:pt x="192" y="78"/>
                </a:lnTo>
                <a:lnTo>
                  <a:pt x="211" y="73"/>
                </a:lnTo>
                <a:lnTo>
                  <a:pt x="228" y="67"/>
                </a:lnTo>
                <a:lnTo>
                  <a:pt x="241" y="59"/>
                </a:lnTo>
                <a:lnTo>
                  <a:pt x="245" y="55"/>
                </a:lnTo>
                <a:lnTo>
                  <a:pt x="249" y="51"/>
                </a:lnTo>
                <a:lnTo>
                  <a:pt x="251" y="47"/>
                </a:lnTo>
                <a:lnTo>
                  <a:pt x="251" y="42"/>
                </a:lnTo>
                <a:lnTo>
                  <a:pt x="251" y="42"/>
                </a:lnTo>
                <a:lnTo>
                  <a:pt x="251" y="36"/>
                </a:lnTo>
                <a:lnTo>
                  <a:pt x="249" y="32"/>
                </a:lnTo>
                <a:lnTo>
                  <a:pt x="245" y="28"/>
                </a:lnTo>
                <a:lnTo>
                  <a:pt x="241" y="24"/>
                </a:lnTo>
                <a:lnTo>
                  <a:pt x="228" y="16"/>
                </a:lnTo>
                <a:lnTo>
                  <a:pt x="211" y="11"/>
                </a:lnTo>
                <a:lnTo>
                  <a:pt x="192" y="6"/>
                </a:lnTo>
                <a:lnTo>
                  <a:pt x="171" y="3"/>
                </a:lnTo>
                <a:lnTo>
                  <a:pt x="149" y="0"/>
                </a:lnTo>
                <a:lnTo>
                  <a:pt x="126" y="0"/>
                </a:lnTo>
                <a:lnTo>
                  <a:pt x="126" y="0"/>
                </a:lnTo>
                <a:close/>
              </a:path>
            </a:pathLst>
          </a:custGeom>
          <a:no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6" name="Freeform 214">
            <a:extLst>
              <a:ext uri="{FF2B5EF4-FFF2-40B4-BE49-F238E27FC236}">
                <a16:creationId xmlns:a16="http://schemas.microsoft.com/office/drawing/2014/main" id="{A48AA146-9E98-47C5-9E34-3D1702F6D048}"/>
              </a:ext>
            </a:extLst>
          </p:cNvPr>
          <p:cNvSpPr>
            <a:spLocks/>
          </p:cNvSpPr>
          <p:nvPr/>
        </p:nvSpPr>
        <p:spPr bwMode="auto">
          <a:xfrm>
            <a:off x="10925694" y="806573"/>
            <a:ext cx="216362" cy="106465"/>
          </a:xfrm>
          <a:custGeom>
            <a:avLst/>
            <a:gdLst>
              <a:gd name="T0" fmla="*/ 215 w 251"/>
              <a:gd name="T1" fmla="*/ 20 h 123"/>
              <a:gd name="T2" fmla="*/ 215 w 251"/>
              <a:gd name="T3" fmla="*/ 20 h 123"/>
              <a:gd name="T4" fmla="*/ 195 w 251"/>
              <a:gd name="T5" fmla="*/ 24 h 123"/>
              <a:gd name="T6" fmla="*/ 173 w 251"/>
              <a:gd name="T7" fmla="*/ 28 h 123"/>
              <a:gd name="T8" fmla="*/ 151 w 251"/>
              <a:gd name="T9" fmla="*/ 29 h 123"/>
              <a:gd name="T10" fmla="*/ 126 w 251"/>
              <a:gd name="T11" fmla="*/ 31 h 123"/>
              <a:gd name="T12" fmla="*/ 126 w 251"/>
              <a:gd name="T13" fmla="*/ 31 h 123"/>
              <a:gd name="T14" fmla="*/ 102 w 251"/>
              <a:gd name="T15" fmla="*/ 29 h 123"/>
              <a:gd name="T16" fmla="*/ 78 w 251"/>
              <a:gd name="T17" fmla="*/ 28 h 123"/>
              <a:gd name="T18" fmla="*/ 57 w 251"/>
              <a:gd name="T19" fmla="*/ 24 h 123"/>
              <a:gd name="T20" fmla="*/ 38 w 251"/>
              <a:gd name="T21" fmla="*/ 20 h 123"/>
              <a:gd name="T22" fmla="*/ 38 w 251"/>
              <a:gd name="T23" fmla="*/ 20 h 123"/>
              <a:gd name="T24" fmla="*/ 24 w 251"/>
              <a:gd name="T25" fmla="*/ 15 h 123"/>
              <a:gd name="T26" fmla="*/ 15 w 251"/>
              <a:gd name="T27" fmla="*/ 11 h 123"/>
              <a:gd name="T28" fmla="*/ 7 w 251"/>
              <a:gd name="T29" fmla="*/ 5 h 123"/>
              <a:gd name="T30" fmla="*/ 0 w 251"/>
              <a:gd name="T31" fmla="*/ 0 h 123"/>
              <a:gd name="T32" fmla="*/ 0 w 251"/>
              <a:gd name="T33" fmla="*/ 82 h 123"/>
              <a:gd name="T34" fmla="*/ 0 w 251"/>
              <a:gd name="T35" fmla="*/ 82 h 123"/>
              <a:gd name="T36" fmla="*/ 1 w 251"/>
              <a:gd name="T37" fmla="*/ 87 h 123"/>
              <a:gd name="T38" fmla="*/ 3 w 251"/>
              <a:gd name="T39" fmla="*/ 91 h 123"/>
              <a:gd name="T40" fmla="*/ 7 w 251"/>
              <a:gd name="T41" fmla="*/ 96 h 123"/>
              <a:gd name="T42" fmla="*/ 11 w 251"/>
              <a:gd name="T43" fmla="*/ 101 h 123"/>
              <a:gd name="T44" fmla="*/ 24 w 251"/>
              <a:gd name="T45" fmla="*/ 107 h 123"/>
              <a:gd name="T46" fmla="*/ 40 w 251"/>
              <a:gd name="T47" fmla="*/ 113 h 123"/>
              <a:gd name="T48" fmla="*/ 59 w 251"/>
              <a:gd name="T49" fmla="*/ 118 h 123"/>
              <a:gd name="T50" fmla="*/ 81 w 251"/>
              <a:gd name="T51" fmla="*/ 121 h 123"/>
              <a:gd name="T52" fmla="*/ 104 w 251"/>
              <a:gd name="T53" fmla="*/ 123 h 123"/>
              <a:gd name="T54" fmla="*/ 126 w 251"/>
              <a:gd name="T55" fmla="*/ 123 h 123"/>
              <a:gd name="T56" fmla="*/ 126 w 251"/>
              <a:gd name="T57" fmla="*/ 123 h 123"/>
              <a:gd name="T58" fmla="*/ 149 w 251"/>
              <a:gd name="T59" fmla="*/ 123 h 123"/>
              <a:gd name="T60" fmla="*/ 171 w 251"/>
              <a:gd name="T61" fmla="*/ 121 h 123"/>
              <a:gd name="T62" fmla="*/ 192 w 251"/>
              <a:gd name="T63" fmla="*/ 118 h 123"/>
              <a:gd name="T64" fmla="*/ 211 w 251"/>
              <a:gd name="T65" fmla="*/ 113 h 123"/>
              <a:gd name="T66" fmla="*/ 228 w 251"/>
              <a:gd name="T67" fmla="*/ 107 h 123"/>
              <a:gd name="T68" fmla="*/ 241 w 251"/>
              <a:gd name="T69" fmla="*/ 101 h 123"/>
              <a:gd name="T70" fmla="*/ 245 w 251"/>
              <a:gd name="T71" fmla="*/ 96 h 123"/>
              <a:gd name="T72" fmla="*/ 249 w 251"/>
              <a:gd name="T73" fmla="*/ 91 h 123"/>
              <a:gd name="T74" fmla="*/ 251 w 251"/>
              <a:gd name="T75" fmla="*/ 87 h 123"/>
              <a:gd name="T76" fmla="*/ 251 w 251"/>
              <a:gd name="T77" fmla="*/ 82 h 123"/>
              <a:gd name="T78" fmla="*/ 251 w 251"/>
              <a:gd name="T79" fmla="*/ 0 h 123"/>
              <a:gd name="T80" fmla="*/ 251 w 251"/>
              <a:gd name="T81" fmla="*/ 0 h 123"/>
              <a:gd name="T82" fmla="*/ 246 w 251"/>
              <a:gd name="T83" fmla="*/ 5 h 123"/>
              <a:gd name="T84" fmla="*/ 238 w 251"/>
              <a:gd name="T85" fmla="*/ 11 h 123"/>
              <a:gd name="T86" fmla="*/ 227 w 251"/>
              <a:gd name="T87" fmla="*/ 15 h 123"/>
              <a:gd name="T88" fmla="*/ 215 w 251"/>
              <a:gd name="T89" fmla="*/ 20 h 123"/>
              <a:gd name="T90" fmla="*/ 215 w 251"/>
              <a:gd name="T91"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3">
                <a:moveTo>
                  <a:pt x="215" y="20"/>
                </a:moveTo>
                <a:lnTo>
                  <a:pt x="215" y="20"/>
                </a:lnTo>
                <a:lnTo>
                  <a:pt x="195" y="24"/>
                </a:lnTo>
                <a:lnTo>
                  <a:pt x="173" y="28"/>
                </a:lnTo>
                <a:lnTo>
                  <a:pt x="151" y="29"/>
                </a:lnTo>
                <a:lnTo>
                  <a:pt x="126" y="31"/>
                </a:lnTo>
                <a:lnTo>
                  <a:pt x="126" y="31"/>
                </a:lnTo>
                <a:lnTo>
                  <a:pt x="102" y="29"/>
                </a:lnTo>
                <a:lnTo>
                  <a:pt x="78" y="28"/>
                </a:lnTo>
                <a:lnTo>
                  <a:pt x="57" y="24"/>
                </a:lnTo>
                <a:lnTo>
                  <a:pt x="38" y="20"/>
                </a:lnTo>
                <a:lnTo>
                  <a:pt x="38" y="20"/>
                </a:lnTo>
                <a:lnTo>
                  <a:pt x="24" y="15"/>
                </a:lnTo>
                <a:lnTo>
                  <a:pt x="15" y="11"/>
                </a:lnTo>
                <a:lnTo>
                  <a:pt x="7" y="5"/>
                </a:lnTo>
                <a:lnTo>
                  <a:pt x="0" y="0"/>
                </a:lnTo>
                <a:lnTo>
                  <a:pt x="0" y="82"/>
                </a:lnTo>
                <a:lnTo>
                  <a:pt x="0" y="82"/>
                </a:lnTo>
                <a:lnTo>
                  <a:pt x="1" y="87"/>
                </a:lnTo>
                <a:lnTo>
                  <a:pt x="3" y="91"/>
                </a:lnTo>
                <a:lnTo>
                  <a:pt x="7" y="96"/>
                </a:lnTo>
                <a:lnTo>
                  <a:pt x="11" y="101"/>
                </a:lnTo>
                <a:lnTo>
                  <a:pt x="24" y="107"/>
                </a:lnTo>
                <a:lnTo>
                  <a:pt x="40" y="113"/>
                </a:lnTo>
                <a:lnTo>
                  <a:pt x="59" y="118"/>
                </a:lnTo>
                <a:lnTo>
                  <a:pt x="81" y="121"/>
                </a:lnTo>
                <a:lnTo>
                  <a:pt x="104" y="123"/>
                </a:lnTo>
                <a:lnTo>
                  <a:pt x="126" y="123"/>
                </a:lnTo>
                <a:lnTo>
                  <a:pt x="126" y="123"/>
                </a:lnTo>
                <a:lnTo>
                  <a:pt x="149" y="123"/>
                </a:lnTo>
                <a:lnTo>
                  <a:pt x="171" y="121"/>
                </a:lnTo>
                <a:lnTo>
                  <a:pt x="192" y="118"/>
                </a:lnTo>
                <a:lnTo>
                  <a:pt x="211" y="113"/>
                </a:lnTo>
                <a:lnTo>
                  <a:pt x="228" y="107"/>
                </a:lnTo>
                <a:lnTo>
                  <a:pt x="241" y="101"/>
                </a:lnTo>
                <a:lnTo>
                  <a:pt x="245" y="96"/>
                </a:lnTo>
                <a:lnTo>
                  <a:pt x="249" y="91"/>
                </a:lnTo>
                <a:lnTo>
                  <a:pt x="251" y="87"/>
                </a:lnTo>
                <a:lnTo>
                  <a:pt x="251" y="82"/>
                </a:lnTo>
                <a:lnTo>
                  <a:pt x="251" y="0"/>
                </a:lnTo>
                <a:lnTo>
                  <a:pt x="251" y="0"/>
                </a:lnTo>
                <a:lnTo>
                  <a:pt x="246" y="5"/>
                </a:lnTo>
                <a:lnTo>
                  <a:pt x="238" y="11"/>
                </a:lnTo>
                <a:lnTo>
                  <a:pt x="227" y="15"/>
                </a:lnTo>
                <a:lnTo>
                  <a:pt x="215" y="20"/>
                </a:lnTo>
                <a:lnTo>
                  <a:pt x="215" y="20"/>
                </a:lnTo>
                <a:close/>
              </a:path>
            </a:pathLst>
          </a:custGeom>
          <a:no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7" name="Freeform 215">
            <a:extLst>
              <a:ext uri="{FF2B5EF4-FFF2-40B4-BE49-F238E27FC236}">
                <a16:creationId xmlns:a16="http://schemas.microsoft.com/office/drawing/2014/main" id="{5D5AFEFA-220D-0125-A53E-0E8A0D953861}"/>
              </a:ext>
            </a:extLst>
          </p:cNvPr>
          <p:cNvSpPr>
            <a:spLocks/>
          </p:cNvSpPr>
          <p:nvPr/>
        </p:nvSpPr>
        <p:spPr bwMode="auto">
          <a:xfrm>
            <a:off x="10925694" y="894542"/>
            <a:ext cx="216362" cy="108184"/>
          </a:xfrm>
          <a:custGeom>
            <a:avLst/>
            <a:gdLst>
              <a:gd name="T0" fmla="*/ 215 w 251"/>
              <a:gd name="T1" fmla="*/ 20 h 125"/>
              <a:gd name="T2" fmla="*/ 215 w 251"/>
              <a:gd name="T3" fmla="*/ 20 h 125"/>
              <a:gd name="T4" fmla="*/ 195 w 251"/>
              <a:gd name="T5" fmla="*/ 24 h 125"/>
              <a:gd name="T6" fmla="*/ 173 w 251"/>
              <a:gd name="T7" fmla="*/ 28 h 125"/>
              <a:gd name="T8" fmla="*/ 151 w 251"/>
              <a:gd name="T9" fmla="*/ 31 h 125"/>
              <a:gd name="T10" fmla="*/ 126 w 251"/>
              <a:gd name="T11" fmla="*/ 31 h 125"/>
              <a:gd name="T12" fmla="*/ 126 w 251"/>
              <a:gd name="T13" fmla="*/ 31 h 125"/>
              <a:gd name="T14" fmla="*/ 102 w 251"/>
              <a:gd name="T15" fmla="*/ 31 h 125"/>
              <a:gd name="T16" fmla="*/ 78 w 251"/>
              <a:gd name="T17" fmla="*/ 28 h 125"/>
              <a:gd name="T18" fmla="*/ 57 w 251"/>
              <a:gd name="T19" fmla="*/ 24 h 125"/>
              <a:gd name="T20" fmla="*/ 38 w 251"/>
              <a:gd name="T21" fmla="*/ 20 h 125"/>
              <a:gd name="T22" fmla="*/ 38 w 251"/>
              <a:gd name="T23" fmla="*/ 20 h 125"/>
              <a:gd name="T24" fmla="*/ 24 w 251"/>
              <a:gd name="T25" fmla="*/ 16 h 125"/>
              <a:gd name="T26" fmla="*/ 15 w 251"/>
              <a:gd name="T27" fmla="*/ 10 h 125"/>
              <a:gd name="T28" fmla="*/ 7 w 251"/>
              <a:gd name="T29" fmla="*/ 5 h 125"/>
              <a:gd name="T30" fmla="*/ 0 w 251"/>
              <a:gd name="T31" fmla="*/ 0 h 125"/>
              <a:gd name="T32" fmla="*/ 0 w 251"/>
              <a:gd name="T33" fmla="*/ 82 h 125"/>
              <a:gd name="T34" fmla="*/ 0 w 251"/>
              <a:gd name="T35" fmla="*/ 82 h 125"/>
              <a:gd name="T36" fmla="*/ 1 w 251"/>
              <a:gd name="T37" fmla="*/ 87 h 125"/>
              <a:gd name="T38" fmla="*/ 3 w 251"/>
              <a:gd name="T39" fmla="*/ 92 h 125"/>
              <a:gd name="T40" fmla="*/ 7 w 251"/>
              <a:gd name="T41" fmla="*/ 96 h 125"/>
              <a:gd name="T42" fmla="*/ 11 w 251"/>
              <a:gd name="T43" fmla="*/ 100 h 125"/>
              <a:gd name="T44" fmla="*/ 24 w 251"/>
              <a:gd name="T45" fmla="*/ 107 h 125"/>
              <a:gd name="T46" fmla="*/ 40 w 251"/>
              <a:gd name="T47" fmla="*/ 114 h 125"/>
              <a:gd name="T48" fmla="*/ 59 w 251"/>
              <a:gd name="T49" fmla="*/ 118 h 125"/>
              <a:gd name="T50" fmla="*/ 81 w 251"/>
              <a:gd name="T51" fmla="*/ 122 h 125"/>
              <a:gd name="T52" fmla="*/ 104 w 251"/>
              <a:gd name="T53" fmla="*/ 123 h 125"/>
              <a:gd name="T54" fmla="*/ 126 w 251"/>
              <a:gd name="T55" fmla="*/ 125 h 125"/>
              <a:gd name="T56" fmla="*/ 126 w 251"/>
              <a:gd name="T57" fmla="*/ 125 h 125"/>
              <a:gd name="T58" fmla="*/ 149 w 251"/>
              <a:gd name="T59" fmla="*/ 123 h 125"/>
              <a:gd name="T60" fmla="*/ 171 w 251"/>
              <a:gd name="T61" fmla="*/ 122 h 125"/>
              <a:gd name="T62" fmla="*/ 192 w 251"/>
              <a:gd name="T63" fmla="*/ 118 h 125"/>
              <a:gd name="T64" fmla="*/ 211 w 251"/>
              <a:gd name="T65" fmla="*/ 114 h 125"/>
              <a:gd name="T66" fmla="*/ 228 w 251"/>
              <a:gd name="T67" fmla="*/ 107 h 125"/>
              <a:gd name="T68" fmla="*/ 241 w 251"/>
              <a:gd name="T69" fmla="*/ 100 h 125"/>
              <a:gd name="T70" fmla="*/ 245 w 251"/>
              <a:gd name="T71" fmla="*/ 96 h 125"/>
              <a:gd name="T72" fmla="*/ 249 w 251"/>
              <a:gd name="T73" fmla="*/ 92 h 125"/>
              <a:gd name="T74" fmla="*/ 251 w 251"/>
              <a:gd name="T75" fmla="*/ 87 h 125"/>
              <a:gd name="T76" fmla="*/ 251 w 251"/>
              <a:gd name="T77" fmla="*/ 82 h 125"/>
              <a:gd name="T78" fmla="*/ 251 w 251"/>
              <a:gd name="T79" fmla="*/ 0 h 125"/>
              <a:gd name="T80" fmla="*/ 251 w 251"/>
              <a:gd name="T81" fmla="*/ 0 h 125"/>
              <a:gd name="T82" fmla="*/ 246 w 251"/>
              <a:gd name="T83" fmla="*/ 5 h 125"/>
              <a:gd name="T84" fmla="*/ 238 w 251"/>
              <a:gd name="T85" fmla="*/ 10 h 125"/>
              <a:gd name="T86" fmla="*/ 227 w 251"/>
              <a:gd name="T87" fmla="*/ 16 h 125"/>
              <a:gd name="T88" fmla="*/ 215 w 251"/>
              <a:gd name="T89" fmla="*/ 20 h 125"/>
              <a:gd name="T90" fmla="*/ 215 w 251"/>
              <a:gd name="T91" fmla="*/ 2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5">
                <a:moveTo>
                  <a:pt x="215" y="20"/>
                </a:moveTo>
                <a:lnTo>
                  <a:pt x="215" y="20"/>
                </a:lnTo>
                <a:lnTo>
                  <a:pt x="195" y="24"/>
                </a:lnTo>
                <a:lnTo>
                  <a:pt x="173" y="28"/>
                </a:lnTo>
                <a:lnTo>
                  <a:pt x="151" y="31"/>
                </a:lnTo>
                <a:lnTo>
                  <a:pt x="126" y="31"/>
                </a:lnTo>
                <a:lnTo>
                  <a:pt x="126" y="31"/>
                </a:lnTo>
                <a:lnTo>
                  <a:pt x="102" y="31"/>
                </a:lnTo>
                <a:lnTo>
                  <a:pt x="78" y="28"/>
                </a:lnTo>
                <a:lnTo>
                  <a:pt x="57" y="24"/>
                </a:lnTo>
                <a:lnTo>
                  <a:pt x="38" y="20"/>
                </a:lnTo>
                <a:lnTo>
                  <a:pt x="38" y="20"/>
                </a:lnTo>
                <a:lnTo>
                  <a:pt x="24" y="16"/>
                </a:lnTo>
                <a:lnTo>
                  <a:pt x="15" y="10"/>
                </a:lnTo>
                <a:lnTo>
                  <a:pt x="7" y="5"/>
                </a:lnTo>
                <a:lnTo>
                  <a:pt x="0" y="0"/>
                </a:lnTo>
                <a:lnTo>
                  <a:pt x="0" y="82"/>
                </a:lnTo>
                <a:lnTo>
                  <a:pt x="0" y="82"/>
                </a:lnTo>
                <a:lnTo>
                  <a:pt x="1" y="87"/>
                </a:lnTo>
                <a:lnTo>
                  <a:pt x="3" y="92"/>
                </a:lnTo>
                <a:lnTo>
                  <a:pt x="7" y="96"/>
                </a:lnTo>
                <a:lnTo>
                  <a:pt x="11" y="100"/>
                </a:lnTo>
                <a:lnTo>
                  <a:pt x="24" y="107"/>
                </a:lnTo>
                <a:lnTo>
                  <a:pt x="40" y="114"/>
                </a:lnTo>
                <a:lnTo>
                  <a:pt x="59" y="118"/>
                </a:lnTo>
                <a:lnTo>
                  <a:pt x="81" y="122"/>
                </a:lnTo>
                <a:lnTo>
                  <a:pt x="104" y="123"/>
                </a:lnTo>
                <a:lnTo>
                  <a:pt x="126" y="125"/>
                </a:lnTo>
                <a:lnTo>
                  <a:pt x="126" y="125"/>
                </a:lnTo>
                <a:lnTo>
                  <a:pt x="149" y="123"/>
                </a:lnTo>
                <a:lnTo>
                  <a:pt x="171" y="122"/>
                </a:lnTo>
                <a:lnTo>
                  <a:pt x="192" y="118"/>
                </a:lnTo>
                <a:lnTo>
                  <a:pt x="211" y="114"/>
                </a:lnTo>
                <a:lnTo>
                  <a:pt x="228" y="107"/>
                </a:lnTo>
                <a:lnTo>
                  <a:pt x="241" y="100"/>
                </a:lnTo>
                <a:lnTo>
                  <a:pt x="245" y="96"/>
                </a:lnTo>
                <a:lnTo>
                  <a:pt x="249" y="92"/>
                </a:lnTo>
                <a:lnTo>
                  <a:pt x="251" y="87"/>
                </a:lnTo>
                <a:lnTo>
                  <a:pt x="251" y="82"/>
                </a:lnTo>
                <a:lnTo>
                  <a:pt x="251" y="0"/>
                </a:lnTo>
                <a:lnTo>
                  <a:pt x="251" y="0"/>
                </a:lnTo>
                <a:lnTo>
                  <a:pt x="246" y="5"/>
                </a:lnTo>
                <a:lnTo>
                  <a:pt x="238" y="10"/>
                </a:lnTo>
                <a:lnTo>
                  <a:pt x="227" y="16"/>
                </a:lnTo>
                <a:lnTo>
                  <a:pt x="215" y="20"/>
                </a:lnTo>
                <a:lnTo>
                  <a:pt x="215" y="20"/>
                </a:lnTo>
                <a:close/>
              </a:path>
            </a:pathLst>
          </a:custGeom>
          <a:no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8" name="TextBox 17">
            <a:extLst>
              <a:ext uri="{FF2B5EF4-FFF2-40B4-BE49-F238E27FC236}">
                <a16:creationId xmlns:a16="http://schemas.microsoft.com/office/drawing/2014/main" id="{C2E343A4-607E-3B47-6B5C-690146AEFCE2}"/>
              </a:ext>
            </a:extLst>
          </p:cNvPr>
          <p:cNvSpPr txBox="1"/>
          <p:nvPr/>
        </p:nvSpPr>
        <p:spPr>
          <a:xfrm>
            <a:off x="501650" y="1610023"/>
            <a:ext cx="11080750" cy="1754326"/>
          </a:xfrm>
          <a:prstGeom prst="rect">
            <a:avLst/>
          </a:prstGeom>
          <a:noFill/>
        </p:spPr>
        <p:txBody>
          <a:bodyPr wrap="square" rtlCol="0">
            <a:spAutoFit/>
          </a:bodyPr>
          <a:lstStyle/>
          <a:p>
            <a:pPr lvl="0" fontAlgn="auto">
              <a:spcBef>
                <a:spcPts val="0"/>
              </a:spcBef>
              <a:spcAft>
                <a:spcPts val="0"/>
              </a:spcAft>
              <a:defRPr/>
            </a:pPr>
            <a:r>
              <a:rPr lang="en-US" b="1" dirty="0">
                <a:solidFill>
                  <a:schemeClr val="accent4"/>
                </a:solidFill>
              </a:rPr>
              <a:t>Actions: </a:t>
            </a:r>
          </a:p>
          <a:p>
            <a:pPr lvl="0" fontAlgn="auto">
              <a:spcBef>
                <a:spcPts val="0"/>
              </a:spcBef>
              <a:spcAft>
                <a:spcPts val="0"/>
              </a:spcAft>
              <a:defRPr/>
            </a:pPr>
            <a:r>
              <a:rPr lang="en-US" dirty="0"/>
              <a:t>Creation of an IVD Data Store</a:t>
            </a:r>
          </a:p>
          <a:p>
            <a:pPr lvl="0" fontAlgn="auto">
              <a:spcBef>
                <a:spcPts val="0"/>
              </a:spcBef>
              <a:spcAft>
                <a:spcPts val="0"/>
              </a:spcAft>
              <a:defRPr/>
            </a:pPr>
            <a:endParaRPr lang="en-US" dirty="0"/>
          </a:p>
          <a:p>
            <a:pPr lvl="0" fontAlgn="auto">
              <a:spcBef>
                <a:spcPts val="0"/>
              </a:spcBef>
              <a:spcAft>
                <a:spcPts val="0"/>
              </a:spcAft>
              <a:defRPr/>
            </a:pPr>
            <a:r>
              <a:rPr lang="en-US" dirty="0"/>
              <a:t>Support access to IVD data store for different stakeholder – starting with IVD vendors </a:t>
            </a:r>
          </a:p>
          <a:p>
            <a:pPr lvl="0" fontAlgn="auto">
              <a:spcBef>
                <a:spcPts val="0"/>
              </a:spcBef>
              <a:spcAft>
                <a:spcPts val="0"/>
              </a:spcAft>
              <a:defRPr/>
            </a:pPr>
            <a:endParaRPr kumimoji="0" lang="en-US" i="0" u="none" strike="noStrike" kern="0" cap="none" spc="0" normalizeH="0" baseline="0" noProof="0" dirty="0">
              <a:ln>
                <a:noFill/>
              </a:ln>
              <a:effectLst/>
              <a:uLnTx/>
              <a:uFillTx/>
              <a:ea typeface="+mn-ea"/>
              <a:cs typeface="+mn-cs"/>
            </a:endParaRPr>
          </a:p>
          <a:p>
            <a:pPr lvl="0" fontAlgn="auto">
              <a:spcBef>
                <a:spcPts val="0"/>
              </a:spcBef>
              <a:spcAft>
                <a:spcPts val="0"/>
              </a:spcAft>
              <a:defRPr/>
            </a:pPr>
            <a:r>
              <a:rPr kumimoji="0" lang="en-US" i="0" u="none" strike="noStrike" kern="0" cap="none" spc="0" normalizeH="0" baseline="0" noProof="0" dirty="0">
                <a:ln>
                  <a:noFill/>
                </a:ln>
                <a:effectLst/>
                <a:uLnTx/>
                <a:uFillTx/>
                <a:ea typeface="+mn-ea"/>
                <a:cs typeface="+mn-cs"/>
              </a:rPr>
              <a:t>Consider how this can be self-sustaining in the long term</a:t>
            </a:r>
          </a:p>
        </p:txBody>
      </p:sp>
    </p:spTree>
    <p:extLst>
      <p:ext uri="{BB962C8B-B14F-4D97-AF65-F5344CB8AC3E}">
        <p14:creationId xmlns:p14="http://schemas.microsoft.com/office/powerpoint/2010/main" val="84738914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CustomShape 1"/>
          <p:cNvSpPr/>
          <p:nvPr/>
        </p:nvSpPr>
        <p:spPr>
          <a:xfrm>
            <a:off x="478440" y="321983"/>
            <a:ext cx="10514880" cy="548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77500" lnSpcReduction="200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4400" b="1" kern="0" dirty="0">
                <a:solidFill>
                  <a:schemeClr val="accent2"/>
                </a:solidFill>
                <a:latin typeface="Arial Black" panose="020B0604020202020204" pitchFamily="34" charset="0"/>
                <a:ea typeface="+mn-ea"/>
                <a:cs typeface="Arial Black" panose="020B0604020202020204" pitchFamily="34" charset="0"/>
              </a:rPr>
              <a:t>Ecosystem Engagement</a:t>
            </a:r>
            <a:endParaRPr kumimoji="0" lang="en-US" sz="4000" b="1" u="none" strike="noStrike" kern="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endParaRPr>
          </a:p>
        </p:txBody>
      </p:sp>
      <p:sp>
        <p:nvSpPr>
          <p:cNvPr id="6" name="Graphic 4">
            <a:extLst>
              <a:ext uri="{FF2B5EF4-FFF2-40B4-BE49-F238E27FC236}">
                <a16:creationId xmlns:a16="http://schemas.microsoft.com/office/drawing/2014/main" id="{D8BB4EBF-95F7-E1DE-52DC-BD53E06BDB35}"/>
              </a:ext>
            </a:extLst>
          </p:cNvPr>
          <p:cNvSpPr/>
          <p:nvPr/>
        </p:nvSpPr>
        <p:spPr>
          <a:xfrm>
            <a:off x="11232241" y="672340"/>
            <a:ext cx="108159" cy="98577"/>
          </a:xfrm>
          <a:custGeom>
            <a:avLst/>
            <a:gdLst>
              <a:gd name="connsiteX0" fmla="*/ 72682 w 74948"/>
              <a:gd name="connsiteY0" fmla="*/ 56818 h 68308"/>
              <a:gd name="connsiteX1" fmla="*/ 43927 w 74948"/>
              <a:gd name="connsiteY1" fmla="*/ 33197 h 68308"/>
              <a:gd name="connsiteX2" fmla="*/ 43927 w 74948"/>
              <a:gd name="connsiteY2" fmla="*/ 6384 h 68308"/>
              <a:gd name="connsiteX3" fmla="*/ 37537 w 74948"/>
              <a:gd name="connsiteY3" fmla="*/ 0 h 68308"/>
              <a:gd name="connsiteX4" fmla="*/ 31147 w 74948"/>
              <a:gd name="connsiteY4" fmla="*/ 6384 h 68308"/>
              <a:gd name="connsiteX5" fmla="*/ 31147 w 74948"/>
              <a:gd name="connsiteY5" fmla="*/ 33197 h 68308"/>
              <a:gd name="connsiteX6" fmla="*/ 2393 w 74948"/>
              <a:gd name="connsiteY6" fmla="*/ 55541 h 68308"/>
              <a:gd name="connsiteX7" fmla="*/ 1115 w 74948"/>
              <a:gd name="connsiteY7" fmla="*/ 64478 h 68308"/>
              <a:gd name="connsiteX8" fmla="*/ 6226 w 74948"/>
              <a:gd name="connsiteY8" fmla="*/ 67032 h 68308"/>
              <a:gd name="connsiteX9" fmla="*/ 10061 w 74948"/>
              <a:gd name="connsiteY9" fmla="*/ 65755 h 68308"/>
              <a:gd name="connsiteX10" fmla="*/ 37537 w 74948"/>
              <a:gd name="connsiteY10" fmla="*/ 44688 h 68308"/>
              <a:gd name="connsiteX11" fmla="*/ 64375 w 74948"/>
              <a:gd name="connsiteY11" fmla="*/ 67032 h 68308"/>
              <a:gd name="connsiteX12" fmla="*/ 68209 w 74948"/>
              <a:gd name="connsiteY12" fmla="*/ 68309 h 68308"/>
              <a:gd name="connsiteX13" fmla="*/ 73321 w 74948"/>
              <a:gd name="connsiteY13" fmla="*/ 65755 h 68308"/>
              <a:gd name="connsiteX14" fmla="*/ 72682 w 74948"/>
              <a:gd name="connsiteY14" fmla="*/ 56818 h 68308"/>
              <a:gd name="connsiteX15" fmla="*/ 72682 w 74948"/>
              <a:gd name="connsiteY15" fmla="*/ 56818 h 6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948" h="68308">
                <a:moveTo>
                  <a:pt x="72682" y="56818"/>
                </a:moveTo>
                <a:lnTo>
                  <a:pt x="43927" y="33197"/>
                </a:lnTo>
                <a:lnTo>
                  <a:pt x="43927" y="6384"/>
                </a:lnTo>
                <a:cubicBezTo>
                  <a:pt x="43927" y="2554"/>
                  <a:pt x="41371" y="0"/>
                  <a:pt x="37537" y="0"/>
                </a:cubicBezTo>
                <a:cubicBezTo>
                  <a:pt x="33704" y="0"/>
                  <a:pt x="31147" y="2554"/>
                  <a:pt x="31147" y="6384"/>
                </a:cubicBezTo>
                <a:lnTo>
                  <a:pt x="31147" y="33197"/>
                </a:lnTo>
                <a:lnTo>
                  <a:pt x="2393" y="55541"/>
                </a:lnTo>
                <a:cubicBezTo>
                  <a:pt x="-163" y="57456"/>
                  <a:pt x="-802" y="61925"/>
                  <a:pt x="1115" y="64478"/>
                </a:cubicBezTo>
                <a:cubicBezTo>
                  <a:pt x="2393" y="65755"/>
                  <a:pt x="4310" y="67032"/>
                  <a:pt x="6226" y="67032"/>
                </a:cubicBezTo>
                <a:cubicBezTo>
                  <a:pt x="7505" y="67032"/>
                  <a:pt x="8783" y="66393"/>
                  <a:pt x="10061" y="65755"/>
                </a:cubicBezTo>
                <a:lnTo>
                  <a:pt x="37537" y="44688"/>
                </a:lnTo>
                <a:lnTo>
                  <a:pt x="64375" y="67032"/>
                </a:lnTo>
                <a:cubicBezTo>
                  <a:pt x="65653" y="67670"/>
                  <a:pt x="66931" y="68309"/>
                  <a:pt x="68209" y="68309"/>
                </a:cubicBezTo>
                <a:cubicBezTo>
                  <a:pt x="70126" y="68309"/>
                  <a:pt x="72043" y="67670"/>
                  <a:pt x="73321" y="65755"/>
                </a:cubicBezTo>
                <a:cubicBezTo>
                  <a:pt x="75877" y="62563"/>
                  <a:pt x="75238" y="58733"/>
                  <a:pt x="72682" y="56818"/>
                </a:cubicBezTo>
                <a:cubicBezTo>
                  <a:pt x="72682" y="56818"/>
                  <a:pt x="72682" y="56818"/>
                  <a:pt x="72682" y="56818"/>
                </a:cubicBezTo>
                <a:close/>
              </a:path>
            </a:pathLst>
          </a:custGeom>
          <a:solidFill>
            <a:schemeClr val="accent3"/>
          </a:solidFill>
          <a:ln w="6390" cap="flat">
            <a:noFill/>
            <a:prstDash val="solid"/>
            <a:miter/>
          </a:ln>
        </p:spPr>
        <p:txBody>
          <a:bodyPr rtlCol="0" anchor="ctr"/>
          <a:lstStyle/>
          <a:p>
            <a:endParaRPr lang="en-US"/>
          </a:p>
        </p:txBody>
      </p:sp>
      <p:sp>
        <p:nvSpPr>
          <p:cNvPr id="8" name="TextBox 7">
            <a:extLst>
              <a:ext uri="{FF2B5EF4-FFF2-40B4-BE49-F238E27FC236}">
                <a16:creationId xmlns:a16="http://schemas.microsoft.com/office/drawing/2014/main" id="{A763EC99-0012-1CAF-F8BE-D9895027C25D}"/>
              </a:ext>
            </a:extLst>
          </p:cNvPr>
          <p:cNvSpPr txBox="1"/>
          <p:nvPr/>
        </p:nvSpPr>
        <p:spPr>
          <a:xfrm>
            <a:off x="554640" y="1862797"/>
            <a:ext cx="10993893" cy="1754326"/>
          </a:xfrm>
          <a:prstGeom prst="rect">
            <a:avLst/>
          </a:prstGeom>
          <a:noFill/>
        </p:spPr>
        <p:txBody>
          <a:bodyPr wrap="square">
            <a:spAutoFit/>
          </a:bodyPr>
          <a:lstStyle/>
          <a:p>
            <a:r>
              <a:rPr lang="en-US" sz="1800" b="1" dirty="0">
                <a:solidFill>
                  <a:schemeClr val="tx2"/>
                </a:solidFill>
              </a:rPr>
              <a:t>Actions: </a:t>
            </a:r>
          </a:p>
          <a:p>
            <a:r>
              <a:rPr lang="en-US" sz="1800" dirty="0"/>
              <a:t>Collaboration with Health IT stakeholders</a:t>
            </a:r>
          </a:p>
          <a:p>
            <a:endParaRPr lang="en-US" sz="1800" dirty="0"/>
          </a:p>
          <a:p>
            <a:r>
              <a:rPr lang="en-US" dirty="0"/>
              <a:t>Set up mechanism </a:t>
            </a:r>
            <a:r>
              <a:rPr lang="en-US" sz="1800" dirty="0"/>
              <a:t>for feedback and validation</a:t>
            </a:r>
          </a:p>
          <a:p>
            <a:endParaRPr lang="en-US" dirty="0"/>
          </a:p>
          <a:p>
            <a:r>
              <a:rPr lang="en-US" dirty="0"/>
              <a:t>Expand communication for awareness across the </a:t>
            </a:r>
            <a:r>
              <a:rPr lang="en-US"/>
              <a:t>healthcare ecosystem</a:t>
            </a:r>
            <a:endParaRPr lang="en-US" dirty="0"/>
          </a:p>
        </p:txBody>
      </p:sp>
      <p:sp>
        <p:nvSpPr>
          <p:cNvPr id="7" name="TextBox 6">
            <a:extLst>
              <a:ext uri="{FF2B5EF4-FFF2-40B4-BE49-F238E27FC236}">
                <a16:creationId xmlns:a16="http://schemas.microsoft.com/office/drawing/2014/main" id="{5D6C886A-7D2C-6C26-3499-A0A20EA0434D}"/>
              </a:ext>
            </a:extLst>
          </p:cNvPr>
          <p:cNvSpPr txBox="1"/>
          <p:nvPr/>
        </p:nvSpPr>
        <p:spPr>
          <a:xfrm>
            <a:off x="554640" y="966600"/>
            <a:ext cx="9825493" cy="646331"/>
          </a:xfrm>
          <a:prstGeom prst="rect">
            <a:avLst/>
          </a:prstGeom>
          <a:noFill/>
        </p:spPr>
        <p:txBody>
          <a:bodyPr wrap="square" rtlCol="0">
            <a:spAutoFit/>
          </a:bodyPr>
          <a:lstStyle/>
          <a:p>
            <a:pPr lvl="0" fontAlgn="auto">
              <a:spcBef>
                <a:spcPts val="0"/>
              </a:spcBef>
              <a:spcAft>
                <a:spcPts val="0"/>
              </a:spcAft>
              <a:defRPr/>
            </a:pPr>
            <a:r>
              <a:rPr kumimoji="0" lang="en-US" b="1" u="none" strike="noStrike" kern="0" cap="none" spc="0" normalizeH="0" baseline="0" noProof="0" dirty="0">
                <a:ln>
                  <a:noFill/>
                </a:ln>
                <a:solidFill>
                  <a:schemeClr val="accent2"/>
                </a:solidFill>
                <a:effectLst/>
                <a:uLnTx/>
                <a:uFillTx/>
                <a:ea typeface="+mn-ea"/>
                <a:cs typeface="+mn-cs"/>
              </a:rPr>
              <a:t>Goal: </a:t>
            </a:r>
            <a:r>
              <a:rPr kumimoji="0" lang="en-US" u="none" strike="noStrike" kern="0" cap="none" spc="0" normalizeH="0" baseline="0" noProof="0" dirty="0">
                <a:ln>
                  <a:noFill/>
                </a:ln>
                <a:solidFill>
                  <a:schemeClr val="accent5"/>
                </a:solidFill>
                <a:effectLst/>
                <a:uLnTx/>
                <a:uFillTx/>
                <a:ea typeface="+mn-ea"/>
                <a:cs typeface="+mn-cs"/>
              </a:rPr>
              <a:t>Collaborating and sharing perspective across industry, agency, and discipline, as well </a:t>
            </a:r>
            <a:r>
              <a:rPr lang="en-US" kern="0" dirty="0">
                <a:solidFill>
                  <a:schemeClr val="accent5"/>
                </a:solidFill>
                <a:ea typeface="+mn-ea"/>
              </a:rPr>
              <a:t>as educating stakeholders about laboratory data interoperability</a:t>
            </a:r>
            <a:endParaRPr kumimoji="0" lang="en-US" u="none" strike="noStrike" kern="0" cap="none" spc="0" normalizeH="0" baseline="0" noProof="0" dirty="0">
              <a:ln>
                <a:noFill/>
              </a:ln>
              <a:solidFill>
                <a:schemeClr val="accent5"/>
              </a:solidFill>
              <a:effectLst/>
              <a:uLnTx/>
              <a:uFillTx/>
              <a:ea typeface="+mn-ea"/>
              <a:cs typeface="+mn-cs"/>
            </a:endParaRPr>
          </a:p>
        </p:txBody>
      </p:sp>
      <p:sp>
        <p:nvSpPr>
          <p:cNvPr id="2" name="Freeform 8">
            <a:extLst>
              <a:ext uri="{FF2B5EF4-FFF2-40B4-BE49-F238E27FC236}">
                <a16:creationId xmlns:a16="http://schemas.microsoft.com/office/drawing/2014/main" id="{1C5242EC-6EA0-7B72-B01D-282842BD11AF}"/>
              </a:ext>
            </a:extLst>
          </p:cNvPr>
          <p:cNvSpPr>
            <a:spLocks/>
          </p:cNvSpPr>
          <p:nvPr/>
        </p:nvSpPr>
        <p:spPr bwMode="auto">
          <a:xfrm rot="5400000">
            <a:off x="10500461" y="117457"/>
            <a:ext cx="1224640" cy="1306920"/>
          </a:xfrm>
          <a:custGeom>
            <a:avLst/>
            <a:gdLst>
              <a:gd name="T0" fmla="*/ 590 w 1181"/>
              <a:gd name="T1" fmla="*/ 1180 h 1180"/>
              <a:gd name="T2" fmla="*/ 0 w 1181"/>
              <a:gd name="T3" fmla="*/ 590 h 1180"/>
              <a:gd name="T4" fmla="*/ 590 w 1181"/>
              <a:gd name="T5" fmla="*/ 0 h 1180"/>
              <a:gd name="T6" fmla="*/ 1181 w 1181"/>
              <a:gd name="T7" fmla="*/ 590 h 1180"/>
              <a:gd name="T8" fmla="*/ 590 w 1181"/>
              <a:gd name="T9" fmla="*/ 1180 h 1180"/>
            </a:gdLst>
            <a:ahLst/>
            <a:cxnLst>
              <a:cxn ang="0">
                <a:pos x="T0" y="T1"/>
              </a:cxn>
              <a:cxn ang="0">
                <a:pos x="T2" y="T3"/>
              </a:cxn>
              <a:cxn ang="0">
                <a:pos x="T4" y="T5"/>
              </a:cxn>
              <a:cxn ang="0">
                <a:pos x="T6" y="T7"/>
              </a:cxn>
              <a:cxn ang="0">
                <a:pos x="T8" y="T9"/>
              </a:cxn>
            </a:cxnLst>
            <a:rect l="0" t="0" r="r" b="b"/>
            <a:pathLst>
              <a:path w="1181" h="1180">
                <a:moveTo>
                  <a:pt x="590" y="1180"/>
                </a:moveTo>
                <a:lnTo>
                  <a:pt x="0" y="590"/>
                </a:lnTo>
                <a:lnTo>
                  <a:pt x="590" y="0"/>
                </a:lnTo>
                <a:lnTo>
                  <a:pt x="1181" y="590"/>
                </a:lnTo>
                <a:lnTo>
                  <a:pt x="590" y="1180"/>
                </a:lnTo>
                <a:close/>
              </a:path>
            </a:pathLst>
          </a:custGeom>
          <a:solidFill>
            <a:schemeClr val="accent2">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3" name="Graphic 4">
            <a:extLst>
              <a:ext uri="{FF2B5EF4-FFF2-40B4-BE49-F238E27FC236}">
                <a16:creationId xmlns:a16="http://schemas.microsoft.com/office/drawing/2014/main" id="{F05669C9-8659-4FDE-C63F-5FBF059F6A34}"/>
              </a:ext>
            </a:extLst>
          </p:cNvPr>
          <p:cNvSpPr/>
          <p:nvPr/>
        </p:nvSpPr>
        <p:spPr>
          <a:xfrm>
            <a:off x="10978532" y="815564"/>
            <a:ext cx="60860" cy="60804"/>
          </a:xfrm>
          <a:custGeom>
            <a:avLst/>
            <a:gdLst>
              <a:gd name="connsiteX0" fmla="*/ 21087 w 42173"/>
              <a:gd name="connsiteY0" fmla="*/ 42134 h 42134"/>
              <a:gd name="connsiteX1" fmla="*/ 42174 w 42173"/>
              <a:gd name="connsiteY1" fmla="*/ 21067 h 42134"/>
              <a:gd name="connsiteX2" fmla="*/ 21087 w 42173"/>
              <a:gd name="connsiteY2" fmla="*/ 0 h 42134"/>
              <a:gd name="connsiteX3" fmla="*/ 0 w 42173"/>
              <a:gd name="connsiteY3" fmla="*/ 21067 h 42134"/>
              <a:gd name="connsiteX4" fmla="*/ 0 w 42173"/>
              <a:gd name="connsiteY4" fmla="*/ 21067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12780 w 42173"/>
              <a:gd name="connsiteY10" fmla="*/ 21067 h 42134"/>
              <a:gd name="connsiteX11" fmla="*/ 21087 w 42173"/>
              <a:gd name="connsiteY11"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173" h="42134">
                <a:moveTo>
                  <a:pt x="21087" y="42134"/>
                </a:moveTo>
                <a:cubicBezTo>
                  <a:pt x="32589" y="42134"/>
                  <a:pt x="42174" y="32558"/>
                  <a:pt x="42174" y="21067"/>
                </a:cubicBezTo>
                <a:cubicBezTo>
                  <a:pt x="42174" y="9576"/>
                  <a:pt x="32589" y="0"/>
                  <a:pt x="21087" y="0"/>
                </a:cubicBezTo>
                <a:cubicBezTo>
                  <a:pt x="9585" y="0"/>
                  <a:pt x="0" y="9576"/>
                  <a:pt x="0" y="21067"/>
                </a:cubicBezTo>
                <a:cubicBezTo>
                  <a:pt x="0" y="21067"/>
                  <a:pt x="0" y="21067"/>
                  <a:pt x="0" y="21067"/>
                </a:cubicBezTo>
                <a:cubicBezTo>
                  <a:pt x="0" y="32558"/>
                  <a:pt x="9585"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21067"/>
                  <a:pt x="12780" y="21067"/>
                  <a:pt x="12780" y="21067"/>
                </a:cubicBezTo>
                <a:cubicBezTo>
                  <a:pt x="12780" y="16598"/>
                  <a:pt x="16614" y="12768"/>
                  <a:pt x="21087" y="12768"/>
                </a:cubicBezTo>
                <a:close/>
              </a:path>
            </a:pathLst>
          </a:custGeom>
          <a:solidFill>
            <a:schemeClr val="accent3"/>
          </a:solidFill>
          <a:ln w="6390" cap="flat">
            <a:noFill/>
            <a:prstDash val="solid"/>
            <a:miter/>
          </a:ln>
        </p:spPr>
        <p:txBody>
          <a:bodyPr rtlCol="0" anchor="ctr"/>
          <a:lstStyle/>
          <a:p>
            <a:endParaRPr lang="en-US"/>
          </a:p>
        </p:txBody>
      </p:sp>
      <p:sp>
        <p:nvSpPr>
          <p:cNvPr id="4" name="Graphic 4">
            <a:extLst>
              <a:ext uri="{FF2B5EF4-FFF2-40B4-BE49-F238E27FC236}">
                <a16:creationId xmlns:a16="http://schemas.microsoft.com/office/drawing/2014/main" id="{904D41E8-32C9-72EF-7A19-13D1E5251184}"/>
              </a:ext>
            </a:extLst>
          </p:cNvPr>
          <p:cNvSpPr/>
          <p:nvPr/>
        </p:nvSpPr>
        <p:spPr>
          <a:xfrm>
            <a:off x="11080889" y="628543"/>
            <a:ext cx="60860" cy="60804"/>
          </a:xfrm>
          <a:custGeom>
            <a:avLst/>
            <a:gdLst>
              <a:gd name="connsiteX0" fmla="*/ 21087 w 42173"/>
              <a:gd name="connsiteY0" fmla="*/ 42134 h 42134"/>
              <a:gd name="connsiteX1" fmla="*/ 42173 w 42173"/>
              <a:gd name="connsiteY1" fmla="*/ 21067 h 42134"/>
              <a:gd name="connsiteX2" fmla="*/ 21087 w 42173"/>
              <a:gd name="connsiteY2" fmla="*/ 0 h 42134"/>
              <a:gd name="connsiteX3" fmla="*/ 0 w 42173"/>
              <a:gd name="connsiteY3" fmla="*/ 21067 h 42134"/>
              <a:gd name="connsiteX4" fmla="*/ 21087 w 42173"/>
              <a:gd name="connsiteY4" fmla="*/ 42134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21087 w 42173"/>
              <a:gd name="connsiteY10"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73" h="42134">
                <a:moveTo>
                  <a:pt x="21087" y="42134"/>
                </a:moveTo>
                <a:cubicBezTo>
                  <a:pt x="32589" y="42134"/>
                  <a:pt x="42173" y="32558"/>
                  <a:pt x="42173" y="21067"/>
                </a:cubicBezTo>
                <a:cubicBezTo>
                  <a:pt x="42173" y="9576"/>
                  <a:pt x="32589" y="0"/>
                  <a:pt x="21087" y="0"/>
                </a:cubicBezTo>
                <a:cubicBezTo>
                  <a:pt x="9585" y="0"/>
                  <a:pt x="0" y="9576"/>
                  <a:pt x="0" y="21067"/>
                </a:cubicBezTo>
                <a:cubicBezTo>
                  <a:pt x="0" y="33197"/>
                  <a:pt x="9585" y="42134"/>
                  <a:pt x="21087" y="42134"/>
                </a:cubicBezTo>
                <a:cubicBezTo>
                  <a:pt x="21087" y="42134"/>
                  <a:pt x="21087"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16598"/>
                  <a:pt x="16614" y="12768"/>
                  <a:pt x="21087" y="12768"/>
                </a:cubicBezTo>
                <a:close/>
              </a:path>
            </a:pathLst>
          </a:custGeom>
          <a:solidFill>
            <a:schemeClr val="accent3"/>
          </a:solidFill>
          <a:ln w="6390" cap="flat">
            <a:noFill/>
            <a:prstDash val="solid"/>
            <a:miter/>
          </a:ln>
        </p:spPr>
        <p:txBody>
          <a:bodyPr rtlCol="0" anchor="ctr"/>
          <a:lstStyle/>
          <a:p>
            <a:endParaRPr lang="en-US"/>
          </a:p>
        </p:txBody>
      </p:sp>
      <p:sp>
        <p:nvSpPr>
          <p:cNvPr id="5" name="Graphic 4">
            <a:extLst>
              <a:ext uri="{FF2B5EF4-FFF2-40B4-BE49-F238E27FC236}">
                <a16:creationId xmlns:a16="http://schemas.microsoft.com/office/drawing/2014/main" id="{99D26741-8070-54E2-D70A-42B249923F4B}"/>
              </a:ext>
            </a:extLst>
          </p:cNvPr>
          <p:cNvSpPr/>
          <p:nvPr/>
        </p:nvSpPr>
        <p:spPr>
          <a:xfrm>
            <a:off x="11182326" y="815564"/>
            <a:ext cx="60860" cy="60804"/>
          </a:xfrm>
          <a:custGeom>
            <a:avLst/>
            <a:gdLst>
              <a:gd name="connsiteX0" fmla="*/ 21087 w 42173"/>
              <a:gd name="connsiteY0" fmla="*/ 42134 h 42134"/>
              <a:gd name="connsiteX1" fmla="*/ 42173 w 42173"/>
              <a:gd name="connsiteY1" fmla="*/ 21067 h 42134"/>
              <a:gd name="connsiteX2" fmla="*/ 21087 w 42173"/>
              <a:gd name="connsiteY2" fmla="*/ 0 h 42134"/>
              <a:gd name="connsiteX3" fmla="*/ 0 w 42173"/>
              <a:gd name="connsiteY3" fmla="*/ 21067 h 42134"/>
              <a:gd name="connsiteX4" fmla="*/ 0 w 42173"/>
              <a:gd name="connsiteY4" fmla="*/ 21067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12780 w 42173"/>
              <a:gd name="connsiteY10" fmla="*/ 21067 h 42134"/>
              <a:gd name="connsiteX11" fmla="*/ 21087 w 42173"/>
              <a:gd name="connsiteY11"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173" h="42134">
                <a:moveTo>
                  <a:pt x="21087" y="42134"/>
                </a:moveTo>
                <a:cubicBezTo>
                  <a:pt x="32589" y="42134"/>
                  <a:pt x="42173" y="32558"/>
                  <a:pt x="42173" y="21067"/>
                </a:cubicBezTo>
                <a:cubicBezTo>
                  <a:pt x="42173" y="9576"/>
                  <a:pt x="32589" y="0"/>
                  <a:pt x="21087" y="0"/>
                </a:cubicBezTo>
                <a:cubicBezTo>
                  <a:pt x="9585" y="0"/>
                  <a:pt x="0" y="9576"/>
                  <a:pt x="0" y="21067"/>
                </a:cubicBezTo>
                <a:cubicBezTo>
                  <a:pt x="0" y="21067"/>
                  <a:pt x="0" y="21067"/>
                  <a:pt x="0" y="21067"/>
                </a:cubicBezTo>
                <a:cubicBezTo>
                  <a:pt x="0" y="32558"/>
                  <a:pt x="9585"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21067"/>
                  <a:pt x="12780" y="21067"/>
                  <a:pt x="12780" y="21067"/>
                </a:cubicBezTo>
                <a:cubicBezTo>
                  <a:pt x="12780" y="16598"/>
                  <a:pt x="16614" y="12768"/>
                  <a:pt x="21087" y="12768"/>
                </a:cubicBezTo>
                <a:close/>
              </a:path>
            </a:pathLst>
          </a:custGeom>
          <a:solidFill>
            <a:schemeClr val="accent3"/>
          </a:solidFill>
          <a:ln w="6390" cap="flat">
            <a:noFill/>
            <a:prstDash val="solid"/>
            <a:miter/>
          </a:ln>
        </p:spPr>
        <p:txBody>
          <a:bodyPr rtlCol="0" anchor="ct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CustomShape 1"/>
          <p:cNvSpPr/>
          <p:nvPr/>
        </p:nvSpPr>
        <p:spPr>
          <a:xfrm>
            <a:off x="478440" y="321983"/>
            <a:ext cx="10514880" cy="548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77500" lnSpcReduction="200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4400" b="1" kern="0" dirty="0">
                <a:solidFill>
                  <a:schemeClr val="accent2"/>
                </a:solidFill>
                <a:latin typeface="Arial Black" panose="020B0604020202020204" pitchFamily="34" charset="0"/>
                <a:ea typeface="+mn-ea"/>
                <a:cs typeface="Arial Black" panose="020B0604020202020204" pitchFamily="34" charset="0"/>
              </a:rPr>
              <a:t>Ecosystem Engagement</a:t>
            </a:r>
            <a:endParaRPr kumimoji="0" lang="en-US" sz="4000" b="1" u="none" strike="noStrike" kern="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endParaRPr>
          </a:p>
        </p:txBody>
      </p:sp>
      <p:sp>
        <p:nvSpPr>
          <p:cNvPr id="375" name="TextShape 15"/>
          <p:cNvSpPr txBox="1"/>
          <p:nvPr/>
        </p:nvSpPr>
        <p:spPr>
          <a:xfrm>
            <a:off x="10558440" y="5956200"/>
            <a:ext cx="1052280" cy="364680"/>
          </a:xfrm>
          <a:prstGeom prst="rect">
            <a:avLst/>
          </a:prstGeom>
          <a:noFill/>
          <a:ln>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244DC8-E231-44C3-A556-5E3F55FF970E}" type="slidenum">
              <a:rPr kumimoji="0" lang="en-US" sz="900" b="1" i="0" u="none" strike="noStrike" kern="1200" cap="none" spc="-1" normalizeH="0" baseline="0" noProof="0">
                <a:ln>
                  <a:noFill/>
                </a:ln>
                <a:solidFill>
                  <a:srgbClr val="2AA2C7"/>
                </a:solidFill>
                <a:effectLst/>
                <a:uLnTx/>
                <a:uFillTx/>
                <a:latin typeface="Franklin Gothic Book"/>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1" normalizeH="0" baseline="0" noProof="0" dirty="0">
              <a:ln>
                <a:noFill/>
              </a:ln>
              <a:solidFill>
                <a:prstClr val="black"/>
              </a:solidFill>
              <a:effectLst/>
              <a:uLnTx/>
              <a:uFillTx/>
              <a:latin typeface="Times New Roman"/>
            </a:endParaRPr>
          </a:p>
        </p:txBody>
      </p:sp>
      <p:grpSp>
        <p:nvGrpSpPr>
          <p:cNvPr id="3" name="Group 2">
            <a:extLst>
              <a:ext uri="{FF2B5EF4-FFF2-40B4-BE49-F238E27FC236}">
                <a16:creationId xmlns:a16="http://schemas.microsoft.com/office/drawing/2014/main" id="{03946381-884E-3040-8D3A-73645607573B}"/>
              </a:ext>
            </a:extLst>
          </p:cNvPr>
          <p:cNvGrpSpPr/>
          <p:nvPr/>
        </p:nvGrpSpPr>
        <p:grpSpPr>
          <a:xfrm>
            <a:off x="551925" y="1287000"/>
            <a:ext cx="11311530" cy="559350"/>
            <a:chOff x="551925" y="1287000"/>
            <a:chExt cx="11311530" cy="559350"/>
          </a:xfrm>
        </p:grpSpPr>
        <p:sp>
          <p:nvSpPr>
            <p:cNvPr id="366" name="CustomShape 7" descr="Step to identify test-related elements"/>
            <p:cNvSpPr/>
            <p:nvPr/>
          </p:nvSpPr>
          <p:spPr>
            <a:xfrm>
              <a:off x="6007980" y="1319505"/>
              <a:ext cx="5855475" cy="526845"/>
            </a:xfrm>
            <a:prstGeom prst="rect">
              <a:avLst/>
            </a:prstGeom>
            <a:solidFill>
              <a:srgbClr val="0070C0"/>
            </a:solidFill>
            <a:ln cap="rnd">
              <a:solidFill>
                <a:srgbClr val="0070C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rPr>
                <a:t>Work with LIS and EHR-s vendors to accommodate all required elements</a:t>
              </a:r>
              <a:endParaRPr kumimoji="0" lang="en-US" sz="1800" b="0" i="0" u="none" strike="noStrike" kern="1200" cap="none" spc="-1" normalizeH="0" baseline="0" noProof="0" dirty="0">
                <a:ln>
                  <a:noFill/>
                </a:ln>
                <a:solidFill>
                  <a:prstClr val="black"/>
                </a:solidFill>
                <a:effectLst/>
                <a:uLnTx/>
                <a:uFillTx/>
                <a:latin typeface="Arial"/>
              </a:endParaRPr>
            </a:p>
          </p:txBody>
        </p:sp>
        <p:sp>
          <p:nvSpPr>
            <p:cNvPr id="368" name="CustomShape 9"/>
            <p:cNvSpPr/>
            <p:nvPr/>
          </p:nvSpPr>
          <p:spPr>
            <a:xfrm>
              <a:off x="551925" y="1287000"/>
              <a:ext cx="4274325" cy="555420"/>
            </a:xfrm>
            <a:prstGeom prst="rect">
              <a:avLst/>
            </a:prstGeom>
            <a:solidFill>
              <a:srgbClr val="0070C0"/>
            </a:solidFill>
            <a:ln cap="rnd">
              <a:solidFill>
                <a:srgbClr val="0070C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Identify all test related elements</a:t>
              </a:r>
              <a:endParaRPr kumimoji="0" lang="en-US" sz="1800" b="0" i="0" u="none" strike="noStrike" kern="1200" cap="none" spc="-1" normalizeH="0" baseline="0" noProof="0" dirty="0">
                <a:ln>
                  <a:noFill/>
                </a:ln>
                <a:solidFill>
                  <a:prstClr val="black"/>
                </a:solidFill>
                <a:effectLst/>
                <a:uLnTx/>
                <a:uFillTx/>
                <a:latin typeface="Arial"/>
                <a:ea typeface="+mn-lt"/>
                <a:cs typeface="Arial"/>
              </a:endParaRPr>
            </a:p>
          </p:txBody>
        </p:sp>
        <p:sp>
          <p:nvSpPr>
            <p:cNvPr id="2" name="Arrow: Right 1">
              <a:extLst>
                <a:ext uri="{FF2B5EF4-FFF2-40B4-BE49-F238E27FC236}">
                  <a16:creationId xmlns:a16="http://schemas.microsoft.com/office/drawing/2014/main" id="{219DD200-1008-456C-8C3A-CC74B1D3371D}"/>
                </a:ext>
              </a:extLst>
            </p:cNvPr>
            <p:cNvSpPr/>
            <p:nvPr/>
          </p:nvSpPr>
          <p:spPr>
            <a:xfrm>
              <a:off x="4941177" y="1386345"/>
              <a:ext cx="981075" cy="3905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grpSp>
      <p:grpSp>
        <p:nvGrpSpPr>
          <p:cNvPr id="9" name="Group 8">
            <a:extLst>
              <a:ext uri="{FF2B5EF4-FFF2-40B4-BE49-F238E27FC236}">
                <a16:creationId xmlns:a16="http://schemas.microsoft.com/office/drawing/2014/main" id="{E245BE1D-9B9A-E14C-9D54-23F788208C88}"/>
              </a:ext>
            </a:extLst>
          </p:cNvPr>
          <p:cNvGrpSpPr/>
          <p:nvPr/>
        </p:nvGrpSpPr>
        <p:grpSpPr>
          <a:xfrm>
            <a:off x="551924" y="1920620"/>
            <a:ext cx="11311531" cy="973480"/>
            <a:chOff x="551924" y="1920620"/>
            <a:chExt cx="11311531" cy="973480"/>
          </a:xfrm>
        </p:grpSpPr>
        <p:sp>
          <p:nvSpPr>
            <p:cNvPr id="10" name="Arrow: Down 2">
              <a:extLst>
                <a:ext uri="{FF2B5EF4-FFF2-40B4-BE49-F238E27FC236}">
                  <a16:creationId xmlns:a16="http://schemas.microsoft.com/office/drawing/2014/main" id="{50295F1F-C515-2646-8991-252B7177EA16}"/>
                </a:ext>
              </a:extLst>
            </p:cNvPr>
            <p:cNvSpPr/>
            <p:nvPr/>
          </p:nvSpPr>
          <p:spPr>
            <a:xfrm>
              <a:off x="2196083" y="1920620"/>
              <a:ext cx="847725" cy="409575"/>
            </a:xfrm>
            <a:prstGeom prst="down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sp>
          <p:nvSpPr>
            <p:cNvPr id="11" name="CustomShape 9">
              <a:extLst>
                <a:ext uri="{FF2B5EF4-FFF2-40B4-BE49-F238E27FC236}">
                  <a16:creationId xmlns:a16="http://schemas.microsoft.com/office/drawing/2014/main" id="{8C5BC296-31E2-4642-8164-A949E861D971}"/>
                </a:ext>
              </a:extLst>
            </p:cNvPr>
            <p:cNvSpPr/>
            <p:nvPr/>
          </p:nvSpPr>
          <p:spPr>
            <a:xfrm>
              <a:off x="551924" y="2477624"/>
              <a:ext cx="4274325" cy="412545"/>
            </a:xfrm>
            <a:prstGeom prst="rect">
              <a:avLst/>
            </a:prstGeom>
            <a:solidFill>
              <a:srgbClr val="95CB32"/>
            </a:solidFill>
            <a:ln cap="rnd">
              <a:solidFill>
                <a:srgbClr val="95CB32"/>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Identify Standards to use along the life cycle</a:t>
              </a:r>
              <a:endParaRPr kumimoji="0" lang="en-US" sz="1800" b="0" i="0" u="none" strike="noStrike" kern="1200" cap="none" spc="-1" normalizeH="0" baseline="0" noProof="0" dirty="0">
                <a:ln>
                  <a:noFill/>
                </a:ln>
                <a:solidFill>
                  <a:prstClr val="black"/>
                </a:solidFill>
                <a:effectLst/>
                <a:uLnTx/>
                <a:uFillTx/>
                <a:latin typeface="Arial"/>
                <a:ea typeface="+mn-lt"/>
                <a:cs typeface="Arial"/>
              </a:endParaRPr>
            </a:p>
          </p:txBody>
        </p:sp>
        <p:sp>
          <p:nvSpPr>
            <p:cNvPr id="12" name="Arrow: Right 20">
              <a:extLst>
                <a:ext uri="{FF2B5EF4-FFF2-40B4-BE49-F238E27FC236}">
                  <a16:creationId xmlns:a16="http://schemas.microsoft.com/office/drawing/2014/main" id="{1F12F8F3-570D-2945-AC0F-ECBF3DFCC7B9}"/>
                </a:ext>
              </a:extLst>
            </p:cNvPr>
            <p:cNvSpPr/>
            <p:nvPr/>
          </p:nvSpPr>
          <p:spPr>
            <a:xfrm>
              <a:off x="4911470" y="2548508"/>
              <a:ext cx="981075" cy="342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sp>
          <p:nvSpPr>
            <p:cNvPr id="13" name="CustomShape 7" descr="Step to identify standards">
              <a:extLst>
                <a:ext uri="{FF2B5EF4-FFF2-40B4-BE49-F238E27FC236}">
                  <a16:creationId xmlns:a16="http://schemas.microsoft.com/office/drawing/2014/main" id="{AF12A691-0FE0-B344-BB3A-314F5000FE49}"/>
                </a:ext>
              </a:extLst>
            </p:cNvPr>
            <p:cNvSpPr/>
            <p:nvPr/>
          </p:nvSpPr>
          <p:spPr>
            <a:xfrm>
              <a:off x="6007980" y="2481555"/>
              <a:ext cx="5855475" cy="412545"/>
            </a:xfrm>
            <a:prstGeom prst="rect">
              <a:avLst/>
            </a:prstGeom>
            <a:solidFill>
              <a:srgbClr val="95CB32"/>
            </a:solidFill>
            <a:ln cap="rnd">
              <a:solidFill>
                <a:srgbClr val="95CB32"/>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Identify any gaps in identified standards and remedy those</a:t>
              </a:r>
            </a:p>
          </p:txBody>
        </p:sp>
      </p:grpSp>
      <p:grpSp>
        <p:nvGrpSpPr>
          <p:cNvPr id="4" name="Group 3">
            <a:extLst>
              <a:ext uri="{FF2B5EF4-FFF2-40B4-BE49-F238E27FC236}">
                <a16:creationId xmlns:a16="http://schemas.microsoft.com/office/drawing/2014/main" id="{49FB504D-1CDE-714A-AA98-E828721C6A44}"/>
              </a:ext>
            </a:extLst>
          </p:cNvPr>
          <p:cNvGrpSpPr/>
          <p:nvPr/>
        </p:nvGrpSpPr>
        <p:grpSpPr>
          <a:xfrm>
            <a:off x="561449" y="2939795"/>
            <a:ext cx="11302006" cy="1163980"/>
            <a:chOff x="561449" y="2939795"/>
            <a:chExt cx="11302006" cy="1163980"/>
          </a:xfrm>
        </p:grpSpPr>
        <p:sp>
          <p:nvSpPr>
            <p:cNvPr id="14" name="CustomShape 7" descr="Build LIDR and associated tooling flow">
              <a:extLst>
                <a:ext uri="{FF2B5EF4-FFF2-40B4-BE49-F238E27FC236}">
                  <a16:creationId xmlns:a16="http://schemas.microsoft.com/office/drawing/2014/main" id="{94BC6E14-633F-8844-8A29-B763D959340C}"/>
                </a:ext>
              </a:extLst>
            </p:cNvPr>
            <p:cNvSpPr/>
            <p:nvPr/>
          </p:nvSpPr>
          <p:spPr>
            <a:xfrm>
              <a:off x="6007980" y="3376905"/>
              <a:ext cx="5855475" cy="726870"/>
            </a:xfrm>
            <a:prstGeom prst="rect">
              <a:avLst/>
            </a:prstGeom>
            <a:solidFill>
              <a:srgbClr val="0070C0"/>
            </a:solidFill>
            <a:ln cap="rnd">
              <a:solidFill>
                <a:srgbClr val="0070C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Requirements gathering: </a:t>
              </a:r>
              <a:endParaRPr kumimoji="0" lang="en-US" sz="1800" b="0" i="0" u="none" strike="noStrike" kern="1200" cap="none" spc="0" normalizeH="0" baseline="0" noProof="0" dirty="0">
                <a:ln>
                  <a:noFill/>
                </a:ln>
                <a:solidFill>
                  <a:srgbClr val="000000"/>
                </a:solidFill>
                <a:effectLst/>
                <a:uLnTx/>
                <a:uFillTx/>
                <a:latin typeface="Arial"/>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governance  review</a:t>
              </a:r>
              <a:endParaRPr kumimoji="0" lang="en-US" sz="1800" b="0" i="0" u="none" strike="noStrike" kern="1200" cap="none" spc="0" normalizeH="0" baseline="0" noProof="0" dirty="0">
                <a:ln>
                  <a:noFill/>
                </a:ln>
                <a:solidFill>
                  <a:srgbClr val="000000"/>
                </a:solidFill>
                <a:effectLst/>
                <a:uLnTx/>
                <a:uFillTx/>
                <a:latin typeface="Arial"/>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feedback  publication</a:t>
              </a:r>
              <a:endParaRPr kumimoji="0" lang="en-US" sz="1800" b="0" i="0" u="none" strike="noStrike" kern="1200" cap="none" spc="0" normalizeH="0" baseline="0" noProof="0" dirty="0">
                <a:ln>
                  <a:noFill/>
                </a:ln>
                <a:solidFill>
                  <a:prstClr val="black"/>
                </a:solidFill>
                <a:effectLst/>
                <a:uLnTx/>
                <a:uFillTx/>
                <a:latin typeface="Arial"/>
              </a:endParaRPr>
            </a:p>
          </p:txBody>
        </p:sp>
        <p:sp>
          <p:nvSpPr>
            <p:cNvPr id="15" name="CustomShape 9">
              <a:extLst>
                <a:ext uri="{FF2B5EF4-FFF2-40B4-BE49-F238E27FC236}">
                  <a16:creationId xmlns:a16="http://schemas.microsoft.com/office/drawing/2014/main" id="{0B7582C2-6E97-DC49-B066-76E71BC9C0A7}"/>
                </a:ext>
              </a:extLst>
            </p:cNvPr>
            <p:cNvSpPr/>
            <p:nvPr/>
          </p:nvSpPr>
          <p:spPr>
            <a:xfrm>
              <a:off x="561449" y="3458699"/>
              <a:ext cx="4274325" cy="555420"/>
            </a:xfrm>
            <a:prstGeom prst="rect">
              <a:avLst/>
            </a:prstGeom>
            <a:solidFill>
              <a:srgbClr val="EE8D22"/>
            </a:solidFill>
            <a:ln cap="rnd">
              <a:solidFill>
                <a:srgbClr val="EE8D22"/>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prstClr val="black"/>
                  </a:solidFill>
                  <a:effectLst/>
                  <a:uLnTx/>
                  <a:uFillTx/>
                  <a:latin typeface="Calibri"/>
                  <a:cs typeface="Calibri"/>
                </a:rPr>
                <a:t>Build LIDR and IVD Data Hub and associated </a:t>
              </a:r>
              <a:r>
                <a:rPr kumimoji="0" lang="en-US" sz="1800" i="0" u="none" strike="noStrike" kern="1200" cap="none" spc="-1" normalizeH="0" baseline="0" noProof="0" dirty="0">
                  <a:ln>
                    <a:noFill/>
                  </a:ln>
                  <a:effectLst/>
                  <a:uLnTx/>
                  <a:uFillTx/>
                  <a:latin typeface="Calibri"/>
                  <a:cs typeface="Calibri"/>
                </a:rPr>
                <a:t>tooling</a:t>
              </a:r>
              <a:endParaRPr kumimoji="0" lang="en-US" sz="1800" i="0" u="none" strike="noStrike" kern="1200" cap="none" spc="-1" normalizeH="0" baseline="0" noProof="0" dirty="0">
                <a:ln>
                  <a:noFill/>
                </a:ln>
                <a:effectLst/>
                <a:uLnTx/>
                <a:uFillTx/>
                <a:latin typeface="Arial"/>
                <a:ea typeface="+mn-lt"/>
                <a:cs typeface="Arial"/>
              </a:endParaRPr>
            </a:p>
          </p:txBody>
        </p:sp>
        <p:sp>
          <p:nvSpPr>
            <p:cNvPr id="16" name="Arrow: Right 13">
              <a:extLst>
                <a:ext uri="{FF2B5EF4-FFF2-40B4-BE49-F238E27FC236}">
                  <a16:creationId xmlns:a16="http://schemas.microsoft.com/office/drawing/2014/main" id="{15F6F724-0B34-9D4D-A474-CF40CC04A78F}"/>
                </a:ext>
              </a:extLst>
            </p:cNvPr>
            <p:cNvSpPr/>
            <p:nvPr/>
          </p:nvSpPr>
          <p:spPr>
            <a:xfrm>
              <a:off x="4920995" y="3539108"/>
              <a:ext cx="981075" cy="3905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sp>
          <p:nvSpPr>
            <p:cNvPr id="17" name="Arrow: Down 14">
              <a:extLst>
                <a:ext uri="{FF2B5EF4-FFF2-40B4-BE49-F238E27FC236}">
                  <a16:creationId xmlns:a16="http://schemas.microsoft.com/office/drawing/2014/main" id="{ED3088B7-C327-854F-87ED-6D26D7F10D8F}"/>
                </a:ext>
              </a:extLst>
            </p:cNvPr>
            <p:cNvSpPr/>
            <p:nvPr/>
          </p:nvSpPr>
          <p:spPr>
            <a:xfrm>
              <a:off x="2157983" y="2939795"/>
              <a:ext cx="847725" cy="409575"/>
            </a:xfrm>
            <a:prstGeom prst="down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grpSp>
      <p:grpSp>
        <p:nvGrpSpPr>
          <p:cNvPr id="19" name="Group 18" descr="Use MVP for Pilots Flow">
            <a:extLst>
              <a:ext uri="{FF2B5EF4-FFF2-40B4-BE49-F238E27FC236}">
                <a16:creationId xmlns:a16="http://schemas.microsoft.com/office/drawing/2014/main" id="{D9C69106-E332-0E44-B850-1DAFFE923CD0}"/>
              </a:ext>
            </a:extLst>
          </p:cNvPr>
          <p:cNvGrpSpPr/>
          <p:nvPr/>
        </p:nvGrpSpPr>
        <p:grpSpPr>
          <a:xfrm>
            <a:off x="551924" y="4082795"/>
            <a:ext cx="11311531" cy="2217324"/>
            <a:chOff x="551924" y="4082795"/>
            <a:chExt cx="11311531" cy="2217324"/>
          </a:xfrm>
        </p:grpSpPr>
        <p:sp>
          <p:nvSpPr>
            <p:cNvPr id="20" name="Arrow: Down 15">
              <a:extLst>
                <a:ext uri="{FF2B5EF4-FFF2-40B4-BE49-F238E27FC236}">
                  <a16:creationId xmlns:a16="http://schemas.microsoft.com/office/drawing/2014/main" id="{CC6F506D-9083-3844-A3AE-A4B132A390D6}"/>
                </a:ext>
              </a:extLst>
            </p:cNvPr>
            <p:cNvSpPr/>
            <p:nvPr/>
          </p:nvSpPr>
          <p:spPr>
            <a:xfrm>
              <a:off x="2196083" y="4082795"/>
              <a:ext cx="847725" cy="409575"/>
            </a:xfrm>
            <a:prstGeom prst="down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sp>
          <p:nvSpPr>
            <p:cNvPr id="21" name="CustomShape 7">
              <a:extLst>
                <a:ext uri="{FF2B5EF4-FFF2-40B4-BE49-F238E27FC236}">
                  <a16:creationId xmlns:a16="http://schemas.microsoft.com/office/drawing/2014/main" id="{0EB29CEB-D7FD-E54D-865D-BB5E488488E3}"/>
                </a:ext>
              </a:extLst>
            </p:cNvPr>
            <p:cNvSpPr/>
            <p:nvPr/>
          </p:nvSpPr>
          <p:spPr>
            <a:xfrm>
              <a:off x="6007980" y="4643730"/>
              <a:ext cx="5855475" cy="526845"/>
            </a:xfrm>
            <a:prstGeom prst="rect">
              <a:avLst/>
            </a:prstGeom>
            <a:solidFill>
              <a:srgbClr val="0070C0"/>
            </a:solidFill>
            <a:ln cap="rnd">
              <a:solidFill>
                <a:srgbClr val="0070C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Identify high impact tests and related IVD vendors</a:t>
              </a:r>
              <a:endParaRPr kumimoji="0" lang="en-US" sz="1800" b="0" i="0" u="none" strike="noStrike" kern="1200" cap="none" spc="-1" normalizeH="0" baseline="0" noProof="0" dirty="0">
                <a:ln>
                  <a:noFill/>
                </a:ln>
                <a:solidFill>
                  <a:prstClr val="black"/>
                </a:solidFill>
                <a:effectLst/>
                <a:uLnTx/>
                <a:uFillTx/>
                <a:latin typeface="Arial"/>
                <a:ea typeface="+mn-lt"/>
                <a:cs typeface="Calibri"/>
              </a:endParaRPr>
            </a:p>
          </p:txBody>
        </p:sp>
        <p:sp>
          <p:nvSpPr>
            <p:cNvPr id="22" name="CustomShape 9">
              <a:extLst>
                <a:ext uri="{FF2B5EF4-FFF2-40B4-BE49-F238E27FC236}">
                  <a16:creationId xmlns:a16="http://schemas.microsoft.com/office/drawing/2014/main" id="{35BD5419-882A-374F-8F4F-C3450BFE2DCF}"/>
                </a:ext>
              </a:extLst>
            </p:cNvPr>
            <p:cNvSpPr/>
            <p:nvPr/>
          </p:nvSpPr>
          <p:spPr>
            <a:xfrm>
              <a:off x="551924" y="4611224"/>
              <a:ext cx="4274325" cy="555420"/>
            </a:xfrm>
            <a:prstGeom prst="rect">
              <a:avLst/>
            </a:prstGeom>
            <a:solidFill>
              <a:srgbClr val="EE8D22"/>
            </a:solidFill>
            <a:ln cap="rnd">
              <a:solidFill>
                <a:srgbClr val="EE8D22"/>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prstClr val="black"/>
                  </a:solidFill>
                  <a:effectLst/>
                  <a:uLnTx/>
                  <a:uFillTx/>
                  <a:latin typeface="Calibri"/>
                  <a:cs typeface="Calibri"/>
                </a:rPr>
                <a:t>Use Minimal Viable Product for Pilots</a:t>
              </a:r>
            </a:p>
          </p:txBody>
        </p:sp>
        <p:sp>
          <p:nvSpPr>
            <p:cNvPr id="23" name="Arrow: Right 18">
              <a:extLst>
                <a:ext uri="{FF2B5EF4-FFF2-40B4-BE49-F238E27FC236}">
                  <a16:creationId xmlns:a16="http://schemas.microsoft.com/office/drawing/2014/main" id="{440DA0DE-4684-BA45-B79D-C04341AF38FB}"/>
                </a:ext>
              </a:extLst>
            </p:cNvPr>
            <p:cNvSpPr/>
            <p:nvPr/>
          </p:nvSpPr>
          <p:spPr>
            <a:xfrm>
              <a:off x="4911470" y="4691633"/>
              <a:ext cx="981075" cy="3905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sp>
          <p:nvSpPr>
            <p:cNvPr id="24" name="Arrow: Down 22">
              <a:extLst>
                <a:ext uri="{FF2B5EF4-FFF2-40B4-BE49-F238E27FC236}">
                  <a16:creationId xmlns:a16="http://schemas.microsoft.com/office/drawing/2014/main" id="{CAE8AD06-D378-CA40-AA7D-F90C6D49AF0F}"/>
                </a:ext>
              </a:extLst>
            </p:cNvPr>
            <p:cNvSpPr/>
            <p:nvPr/>
          </p:nvSpPr>
          <p:spPr>
            <a:xfrm>
              <a:off x="1255943" y="5220823"/>
              <a:ext cx="847725" cy="409575"/>
            </a:xfrm>
            <a:prstGeom prst="down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sp>
          <p:nvSpPr>
            <p:cNvPr id="25" name="CustomShape 9">
              <a:extLst>
                <a:ext uri="{FF2B5EF4-FFF2-40B4-BE49-F238E27FC236}">
                  <a16:creationId xmlns:a16="http://schemas.microsoft.com/office/drawing/2014/main" id="{7A4E215E-14E2-5145-AA25-6FD2E7641EE5}"/>
                </a:ext>
              </a:extLst>
            </p:cNvPr>
            <p:cNvSpPr/>
            <p:nvPr/>
          </p:nvSpPr>
          <p:spPr>
            <a:xfrm>
              <a:off x="551924" y="5744699"/>
              <a:ext cx="2255765" cy="555420"/>
            </a:xfrm>
            <a:prstGeom prst="rect">
              <a:avLst/>
            </a:prstGeom>
            <a:solidFill>
              <a:srgbClr val="0070C0"/>
            </a:solidFill>
            <a:ln cap="rnd">
              <a:solidFill>
                <a:srgbClr val="0070C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Populate LIDR</a:t>
              </a:r>
              <a:endParaRPr kumimoji="0" lang="en-US" sz="1800" b="0" i="0" u="none" strike="noStrike" kern="1200" cap="none" spc="-1" normalizeH="0" baseline="0" noProof="0" dirty="0">
                <a:ln>
                  <a:noFill/>
                </a:ln>
                <a:solidFill>
                  <a:prstClr val="black"/>
                </a:solidFill>
                <a:effectLst/>
                <a:uLnTx/>
                <a:uFillTx/>
                <a:latin typeface="Arial"/>
                <a:ea typeface="+mn-lt"/>
                <a:cs typeface="Arial"/>
              </a:endParaRPr>
            </a:p>
          </p:txBody>
        </p:sp>
      </p:grpSp>
      <p:sp>
        <p:nvSpPr>
          <p:cNvPr id="26" name="CustomShape 22">
            <a:extLst>
              <a:ext uri="{FF2B5EF4-FFF2-40B4-BE49-F238E27FC236}">
                <a16:creationId xmlns:a16="http://schemas.microsoft.com/office/drawing/2014/main" id="{8DF11C26-2E19-DC4B-9297-2F5A0C3EB4D1}"/>
              </a:ext>
            </a:extLst>
          </p:cNvPr>
          <p:cNvSpPr/>
          <p:nvPr/>
        </p:nvSpPr>
        <p:spPr>
          <a:xfrm>
            <a:off x="8733185" y="5356762"/>
            <a:ext cx="3281774" cy="1198875"/>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000000"/>
                </a:solidFill>
                <a:effectLst/>
                <a:uLnTx/>
                <a:uFillTx/>
                <a:latin typeface="Calibri"/>
              </a:rPr>
              <a:t>Legend:</a:t>
            </a:r>
            <a:endParaRPr kumimoji="0" lang="en-US" sz="1800" b="0" i="0" u="none" strike="noStrike" kern="1200" cap="none" spc="-1" normalizeH="0" baseline="0" noProof="0" dirty="0">
              <a:ln>
                <a:noFill/>
              </a:ln>
              <a:solidFill>
                <a:prstClr val="black"/>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EE8D22"/>
                </a:solidFill>
                <a:effectLst/>
                <a:uLnTx/>
                <a:uFillTx/>
                <a:latin typeface="Calibri"/>
              </a:rPr>
              <a:t>ORANGE</a:t>
            </a:r>
            <a:r>
              <a:rPr kumimoji="0" lang="en-US" sz="1800" b="0" i="0" u="none" strike="noStrike" kern="1200" cap="none" spc="-1" normalizeH="0" baseline="0" noProof="0" dirty="0">
                <a:ln>
                  <a:noFill/>
                </a:ln>
                <a:solidFill>
                  <a:srgbClr val="000000"/>
                </a:solidFill>
                <a:effectLst/>
                <a:uLnTx/>
                <a:uFillTx/>
                <a:latin typeface="Calibri"/>
              </a:rPr>
              <a:t> = Tooling/Technical</a:t>
            </a:r>
            <a:endParaRPr kumimoji="0" lang="en-US" sz="1800" b="0" i="0" u="none" strike="noStrike" kern="1200" cap="none" spc="-1" normalizeH="0" baseline="0" noProof="0" dirty="0">
              <a:ln>
                <a:noFill/>
              </a:ln>
              <a:solidFill>
                <a:prstClr val="black"/>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70AD47"/>
                </a:solidFill>
                <a:effectLst/>
                <a:uLnTx/>
                <a:uFillTx/>
                <a:latin typeface="Calibri"/>
              </a:rPr>
              <a:t>LIME</a:t>
            </a:r>
            <a:r>
              <a:rPr kumimoji="0" lang="en-US" sz="1800" b="0" i="0" u="none" strike="noStrike" kern="1200" cap="none" spc="-1" normalizeH="0" baseline="0" noProof="0" dirty="0">
                <a:ln>
                  <a:noFill/>
                </a:ln>
                <a:solidFill>
                  <a:srgbClr val="000000"/>
                </a:solidFill>
                <a:effectLst/>
                <a:uLnTx/>
                <a:uFillTx/>
                <a:latin typeface="Calibri"/>
              </a:rPr>
              <a:t> = Interoperability standards</a:t>
            </a:r>
            <a:endParaRPr kumimoji="0" lang="en-US" sz="1800" b="0" i="0" u="none" strike="noStrike" kern="1200" cap="none" spc="-1" normalizeH="0" baseline="0" noProof="0" dirty="0">
              <a:ln>
                <a:noFill/>
              </a:ln>
              <a:solidFill>
                <a:prstClr val="black"/>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0070C0"/>
                </a:solidFill>
                <a:effectLst/>
                <a:uLnTx/>
                <a:uFillTx/>
                <a:latin typeface="Calibri"/>
              </a:rPr>
              <a:t>BLUE</a:t>
            </a:r>
            <a:r>
              <a:rPr kumimoji="0" lang="en-US" sz="1800" b="0" i="0" u="none" strike="noStrike" kern="1200" cap="none" spc="-1" normalizeH="0" baseline="0" noProof="0" dirty="0">
                <a:ln>
                  <a:noFill/>
                </a:ln>
                <a:solidFill>
                  <a:srgbClr val="000000"/>
                </a:solidFill>
                <a:effectLst/>
                <a:uLnTx/>
                <a:uFillTx/>
                <a:latin typeface="Calibri"/>
              </a:rPr>
              <a:t> = Actions</a:t>
            </a:r>
            <a:endParaRPr kumimoji="0" lang="en-US" sz="1800" b="0" i="0" u="none" strike="noStrike" kern="1200" cap="none" spc="-1" normalizeH="0" baseline="0" noProof="0" dirty="0">
              <a:ln>
                <a:noFill/>
              </a:ln>
              <a:solidFill>
                <a:prstClr val="black"/>
              </a:solidFill>
              <a:effectLst/>
              <a:uLnTx/>
              <a:uFillTx/>
              <a:latin typeface="Arial"/>
            </a:endParaRPr>
          </a:p>
        </p:txBody>
      </p:sp>
      <p:sp>
        <p:nvSpPr>
          <p:cNvPr id="27" name="CustomShape 9">
            <a:extLst>
              <a:ext uri="{FF2B5EF4-FFF2-40B4-BE49-F238E27FC236}">
                <a16:creationId xmlns:a16="http://schemas.microsoft.com/office/drawing/2014/main" id="{6C399AAE-DCCA-604B-8D21-152F5EE4A4A1}"/>
              </a:ext>
            </a:extLst>
          </p:cNvPr>
          <p:cNvSpPr/>
          <p:nvPr/>
        </p:nvSpPr>
        <p:spPr>
          <a:xfrm>
            <a:off x="2984467" y="5743877"/>
            <a:ext cx="2255764" cy="555420"/>
          </a:xfrm>
          <a:prstGeom prst="rect">
            <a:avLst/>
          </a:prstGeom>
          <a:solidFill>
            <a:srgbClr val="0070C0"/>
          </a:solidFill>
          <a:ln cap="rnd">
            <a:solidFill>
              <a:srgbClr val="0070C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 normalizeH="0" baseline="0" noProof="0" dirty="0">
                <a:ln>
                  <a:noFill/>
                </a:ln>
                <a:solidFill>
                  <a:srgbClr val="FFFFFF"/>
                </a:solidFill>
                <a:effectLst/>
                <a:uLnTx/>
                <a:uFillTx/>
                <a:latin typeface="Calibri"/>
                <a:cs typeface="Calibri"/>
              </a:rPr>
              <a:t>Populate</a:t>
            </a:r>
            <a:r>
              <a:rPr kumimoji="0" lang="en-US" sz="1800" b="0" i="0" u="none" strike="noStrike" kern="1200" cap="none" spc="-1" normalizeH="0" noProof="0" dirty="0">
                <a:ln>
                  <a:noFill/>
                </a:ln>
                <a:solidFill>
                  <a:srgbClr val="FFFFFF"/>
                </a:solidFill>
                <a:effectLst/>
                <a:uLnTx/>
                <a:uFillTx/>
                <a:latin typeface="Calibri"/>
                <a:cs typeface="Calibri"/>
              </a:rPr>
              <a:t> and </a:t>
            </a:r>
            <a:r>
              <a:rPr kumimoji="0" lang="en-US" sz="1800" b="0" i="0" u="none" strike="noStrike" kern="1200" cap="none" spc="-1" normalizeH="0" baseline="0" noProof="0" dirty="0">
                <a:ln>
                  <a:noFill/>
                </a:ln>
                <a:solidFill>
                  <a:srgbClr val="FFFFFF"/>
                </a:solidFill>
                <a:effectLst/>
                <a:uLnTx/>
                <a:uFillTx/>
                <a:latin typeface="Calibri"/>
                <a:cs typeface="Calibri"/>
              </a:rPr>
              <a:t>Query</a:t>
            </a:r>
            <a:r>
              <a:rPr kumimoji="0" lang="en-US" sz="1800" b="0" i="0" u="none" strike="noStrike" kern="1200" cap="none" spc="-1" normalizeH="0" noProof="0" dirty="0">
                <a:ln>
                  <a:noFill/>
                </a:ln>
                <a:solidFill>
                  <a:srgbClr val="FFFFFF"/>
                </a:solidFill>
                <a:effectLst/>
                <a:uLnTx/>
                <a:uFillTx/>
                <a:latin typeface="Calibri"/>
                <a:cs typeface="Calibri"/>
              </a:rPr>
              <a:t> </a:t>
            </a:r>
            <a:r>
              <a:rPr kumimoji="0" lang="en-US" sz="1800" b="0" i="0" u="none" strike="noStrike" kern="1200" cap="none" spc="-1" normalizeH="0" baseline="0" noProof="0" dirty="0">
                <a:ln>
                  <a:noFill/>
                </a:ln>
                <a:solidFill>
                  <a:srgbClr val="FFFFFF"/>
                </a:solidFill>
                <a:effectLst/>
                <a:uLnTx/>
                <a:uFillTx/>
                <a:latin typeface="Calibri"/>
                <a:cs typeface="Calibri"/>
              </a:rPr>
              <a:t>IVD Data Hub</a:t>
            </a:r>
            <a:endParaRPr kumimoji="0" lang="en-US" sz="1800" b="0" i="0" u="none" strike="noStrike" kern="1200" cap="none" spc="-1" normalizeH="0" baseline="0" noProof="0" dirty="0">
              <a:ln>
                <a:noFill/>
              </a:ln>
              <a:solidFill>
                <a:prstClr val="black"/>
              </a:solidFill>
              <a:effectLst/>
              <a:uLnTx/>
              <a:uFillTx/>
              <a:latin typeface="Arial"/>
              <a:ea typeface="+mn-lt"/>
              <a:cs typeface="Arial"/>
            </a:endParaRPr>
          </a:p>
        </p:txBody>
      </p:sp>
      <p:sp>
        <p:nvSpPr>
          <p:cNvPr id="28" name="Arrow: Down 22">
            <a:extLst>
              <a:ext uri="{FF2B5EF4-FFF2-40B4-BE49-F238E27FC236}">
                <a16:creationId xmlns:a16="http://schemas.microsoft.com/office/drawing/2014/main" id="{F5929784-EE0A-B845-9171-0B68AC32C9BB}"/>
              </a:ext>
            </a:extLst>
          </p:cNvPr>
          <p:cNvSpPr/>
          <p:nvPr/>
        </p:nvSpPr>
        <p:spPr>
          <a:xfrm>
            <a:off x="3688486" y="5220822"/>
            <a:ext cx="847725" cy="409575"/>
          </a:xfrm>
          <a:prstGeom prst="downArrow">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ndParaRPr>
          </a:p>
        </p:txBody>
      </p:sp>
      <p:sp>
        <p:nvSpPr>
          <p:cNvPr id="8" name="TextBox 7">
            <a:extLst>
              <a:ext uri="{FF2B5EF4-FFF2-40B4-BE49-F238E27FC236}">
                <a16:creationId xmlns:a16="http://schemas.microsoft.com/office/drawing/2014/main" id="{A763EC99-0012-1CAF-F8BE-D9895027C25D}"/>
              </a:ext>
            </a:extLst>
          </p:cNvPr>
          <p:cNvSpPr txBox="1"/>
          <p:nvPr/>
        </p:nvSpPr>
        <p:spPr>
          <a:xfrm>
            <a:off x="551923" y="821397"/>
            <a:ext cx="9421809" cy="369332"/>
          </a:xfrm>
          <a:prstGeom prst="rect">
            <a:avLst/>
          </a:prstGeom>
          <a:noFill/>
        </p:spPr>
        <p:txBody>
          <a:bodyPr wrap="square">
            <a:spAutoFit/>
          </a:bodyPr>
          <a:lstStyle/>
          <a:p>
            <a:r>
              <a:rPr lang="en-US" sz="1800" b="1" dirty="0">
                <a:solidFill>
                  <a:schemeClr val="tx2"/>
                </a:solidFill>
              </a:rPr>
              <a:t>Action: </a:t>
            </a:r>
            <a:r>
              <a:rPr lang="en-US" sz="1800" b="1" dirty="0"/>
              <a:t>Collaboration with Health IT stakeholders for feedback and validation</a:t>
            </a:r>
            <a:endParaRPr lang="en-US" dirty="0"/>
          </a:p>
        </p:txBody>
      </p:sp>
    </p:spTree>
    <p:extLst>
      <p:ext uri="{BB962C8B-B14F-4D97-AF65-F5344CB8AC3E}">
        <p14:creationId xmlns:p14="http://schemas.microsoft.com/office/powerpoint/2010/main" val="81806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284">
            <a:extLst>
              <a:ext uri="{FF2B5EF4-FFF2-40B4-BE49-F238E27FC236}">
                <a16:creationId xmlns:a16="http://schemas.microsoft.com/office/drawing/2014/main" id="{455514E8-FBEA-0C35-4CEE-88BA49FD51C2}"/>
              </a:ext>
            </a:extLst>
          </p:cNvPr>
          <p:cNvSpPr txBox="1"/>
          <p:nvPr/>
        </p:nvSpPr>
        <p:spPr>
          <a:xfrm>
            <a:off x="9075979" y="4431180"/>
            <a:ext cx="1741333" cy="26827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endParaRPr>
          </a:p>
        </p:txBody>
      </p:sp>
      <p:grpSp>
        <p:nvGrpSpPr>
          <p:cNvPr id="57" name="Group 56">
            <a:extLst>
              <a:ext uri="{FF2B5EF4-FFF2-40B4-BE49-F238E27FC236}">
                <a16:creationId xmlns:a16="http://schemas.microsoft.com/office/drawing/2014/main" id="{4C017C82-1A03-4446-B8B7-7BE472559397}"/>
              </a:ext>
            </a:extLst>
          </p:cNvPr>
          <p:cNvGrpSpPr/>
          <p:nvPr/>
        </p:nvGrpSpPr>
        <p:grpSpPr>
          <a:xfrm>
            <a:off x="5542814" y="2599072"/>
            <a:ext cx="491163" cy="2124647"/>
            <a:chOff x="5542814" y="2599072"/>
            <a:chExt cx="491163" cy="2124647"/>
          </a:xfrm>
        </p:grpSpPr>
        <p:cxnSp>
          <p:nvCxnSpPr>
            <p:cNvPr id="52" name="Elbow Connector 51">
              <a:extLst>
                <a:ext uri="{FF2B5EF4-FFF2-40B4-BE49-F238E27FC236}">
                  <a16:creationId xmlns:a16="http://schemas.microsoft.com/office/drawing/2014/main" id="{0D91BA66-377B-DD8A-3883-479268ABD86C}"/>
                </a:ext>
              </a:extLst>
            </p:cNvPr>
            <p:cNvCxnSpPr>
              <a:cxnSpLocks/>
            </p:cNvCxnSpPr>
            <p:nvPr/>
          </p:nvCxnSpPr>
          <p:spPr>
            <a:xfrm rot="16200000" flipH="1">
              <a:off x="5206455" y="3896199"/>
              <a:ext cx="1163879" cy="491161"/>
            </a:xfrm>
            <a:prstGeom prst="bentConnector3">
              <a:avLst>
                <a:gd name="adj1" fmla="val 1185"/>
              </a:avLst>
            </a:prstGeom>
            <a:ln>
              <a:solidFill>
                <a:schemeClr val="accent6">
                  <a:lumMod val="50000"/>
                </a:schemeClr>
              </a:solidFill>
              <a:prstDash val="dash"/>
              <a:tailEnd type="triangle"/>
            </a:ln>
            <a:effectLst/>
          </p:spPr>
          <p:style>
            <a:lnRef idx="2">
              <a:schemeClr val="accent1"/>
            </a:lnRef>
            <a:fillRef idx="0">
              <a:schemeClr val="accent1"/>
            </a:fillRef>
            <a:effectRef idx="1">
              <a:schemeClr val="accent1"/>
            </a:effectRef>
            <a:fontRef idx="minor">
              <a:schemeClr val="tx1"/>
            </a:fontRef>
          </p:style>
        </p:cxnSp>
        <p:cxnSp>
          <p:nvCxnSpPr>
            <p:cNvPr id="1280" name="Elbow Connector 1279">
              <a:extLst>
                <a:ext uri="{FF2B5EF4-FFF2-40B4-BE49-F238E27FC236}">
                  <a16:creationId xmlns:a16="http://schemas.microsoft.com/office/drawing/2014/main" id="{AAE24567-2FF3-7626-7B36-F529189D9334}"/>
                </a:ext>
              </a:extLst>
            </p:cNvPr>
            <p:cNvCxnSpPr>
              <a:cxnSpLocks/>
            </p:cNvCxnSpPr>
            <p:nvPr/>
          </p:nvCxnSpPr>
          <p:spPr>
            <a:xfrm rot="5400000" flipH="1" flipV="1">
              <a:off x="5353527" y="2788361"/>
              <a:ext cx="869739" cy="491161"/>
            </a:xfrm>
            <a:prstGeom prst="bentConnector3">
              <a:avLst>
                <a:gd name="adj1" fmla="val -1599"/>
              </a:avLst>
            </a:prstGeom>
            <a:ln>
              <a:solidFill>
                <a:schemeClr val="accent6">
                  <a:lumMod val="50000"/>
                </a:schemeClr>
              </a:solidFill>
              <a:prstDash val="dash"/>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95" name="Group 194">
            <a:extLst>
              <a:ext uri="{FF2B5EF4-FFF2-40B4-BE49-F238E27FC236}">
                <a16:creationId xmlns:a16="http://schemas.microsoft.com/office/drawing/2014/main" id="{24A4C04F-E4AB-4F84-9D65-9C8AA0F560BB}"/>
              </a:ext>
            </a:extLst>
          </p:cNvPr>
          <p:cNvGrpSpPr/>
          <p:nvPr/>
        </p:nvGrpSpPr>
        <p:grpSpPr>
          <a:xfrm>
            <a:off x="6173981" y="2647608"/>
            <a:ext cx="2383781" cy="2060275"/>
            <a:chOff x="6173981" y="2647608"/>
            <a:chExt cx="2383781" cy="2060275"/>
          </a:xfrm>
        </p:grpSpPr>
        <p:sp>
          <p:nvSpPr>
            <p:cNvPr id="1278" name="TextBox 1277">
              <a:extLst>
                <a:ext uri="{FF2B5EF4-FFF2-40B4-BE49-F238E27FC236}">
                  <a16:creationId xmlns:a16="http://schemas.microsoft.com/office/drawing/2014/main" id="{E15858F5-AA74-5170-EFFC-BB8F3292D12D}"/>
                </a:ext>
              </a:extLst>
            </p:cNvPr>
            <p:cNvSpPr txBox="1"/>
            <p:nvPr/>
          </p:nvSpPr>
          <p:spPr>
            <a:xfrm>
              <a:off x="7162640" y="3855611"/>
              <a:ext cx="1395122" cy="26827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IVD Data Store</a:t>
              </a:r>
            </a:p>
          </p:txBody>
        </p:sp>
        <p:grpSp>
          <p:nvGrpSpPr>
            <p:cNvPr id="50" name="Group 49">
              <a:extLst>
                <a:ext uri="{FF2B5EF4-FFF2-40B4-BE49-F238E27FC236}">
                  <a16:creationId xmlns:a16="http://schemas.microsoft.com/office/drawing/2014/main" id="{438BB084-2915-0DD0-EE0B-3238633EFA94}"/>
                </a:ext>
              </a:extLst>
            </p:cNvPr>
            <p:cNvGrpSpPr/>
            <p:nvPr/>
          </p:nvGrpSpPr>
          <p:grpSpPr>
            <a:xfrm>
              <a:off x="7379685" y="3140611"/>
              <a:ext cx="961273" cy="644167"/>
              <a:chOff x="980139" y="2648606"/>
              <a:chExt cx="6280649" cy="4208772"/>
            </a:xfrm>
          </p:grpSpPr>
          <p:sp>
            <p:nvSpPr>
              <p:cNvPr id="5" name="Freeform 4">
                <a:extLst>
                  <a:ext uri="{FF2B5EF4-FFF2-40B4-BE49-F238E27FC236}">
                    <a16:creationId xmlns:a16="http://schemas.microsoft.com/office/drawing/2014/main" id="{A3E4431E-21B4-DDAB-A641-709FC0AF4761}"/>
                  </a:ext>
                </a:extLst>
              </p:cNvPr>
              <p:cNvSpPr/>
              <p:nvPr/>
            </p:nvSpPr>
            <p:spPr>
              <a:xfrm>
                <a:off x="1314827" y="4946372"/>
                <a:ext cx="720001" cy="109210"/>
              </a:xfrm>
              <a:custGeom>
                <a:avLst/>
                <a:gdLst>
                  <a:gd name="connsiteX0" fmla="*/ 10033 w 720001"/>
                  <a:gd name="connsiteY0" fmla="*/ 57305 h 109210"/>
                  <a:gd name="connsiteX1" fmla="*/ 2080 w 720001"/>
                  <a:gd name="connsiteY1" fmla="*/ 109211 h 109210"/>
                  <a:gd name="connsiteX2" fmla="*/ 720002 w 720001"/>
                  <a:gd name="connsiteY2" fmla="*/ 109211 h 109210"/>
                  <a:gd name="connsiteX3" fmla="*/ 720002 w 720001"/>
                  <a:gd name="connsiteY3" fmla="*/ 0 h 109210"/>
                  <a:gd name="connsiteX4" fmla="*/ 0 w 720001"/>
                  <a:gd name="connsiteY4" fmla="*/ 0 h 109210"/>
                  <a:gd name="connsiteX5" fmla="*/ 10033 w 720001"/>
                  <a:gd name="connsiteY5" fmla="*/ 57305 h 1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0001" h="109210">
                    <a:moveTo>
                      <a:pt x="10033" y="57305"/>
                    </a:moveTo>
                    <a:cubicBezTo>
                      <a:pt x="10034" y="74912"/>
                      <a:pt x="7352" y="92413"/>
                      <a:pt x="2080" y="109211"/>
                    </a:cubicBezTo>
                    <a:lnTo>
                      <a:pt x="720002" y="109211"/>
                    </a:lnTo>
                    <a:lnTo>
                      <a:pt x="720002" y="0"/>
                    </a:lnTo>
                    <a:lnTo>
                      <a:pt x="0" y="0"/>
                    </a:lnTo>
                    <a:cubicBezTo>
                      <a:pt x="6575" y="18395"/>
                      <a:pt x="9968" y="37771"/>
                      <a:pt x="10033" y="57305"/>
                    </a:cubicBezTo>
                    <a:close/>
                  </a:path>
                </a:pathLst>
              </a:custGeom>
              <a:solidFill>
                <a:srgbClr val="3A6B7D"/>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 name="Freeform 5">
                <a:extLst>
                  <a:ext uri="{FF2B5EF4-FFF2-40B4-BE49-F238E27FC236}">
                    <a16:creationId xmlns:a16="http://schemas.microsoft.com/office/drawing/2014/main" id="{0C43A14C-D61D-25D8-E2D3-5FB1175C3C8C}"/>
                  </a:ext>
                </a:extLst>
              </p:cNvPr>
              <p:cNvSpPr/>
              <p:nvPr/>
            </p:nvSpPr>
            <p:spPr>
              <a:xfrm>
                <a:off x="1097495" y="3798237"/>
                <a:ext cx="937333" cy="406640"/>
              </a:xfrm>
              <a:custGeom>
                <a:avLst/>
                <a:gdLst>
                  <a:gd name="connsiteX0" fmla="*/ 109195 w 937333"/>
                  <a:gd name="connsiteY0" fmla="*/ 0 h 406640"/>
                  <a:gd name="connsiteX1" fmla="*/ 0 w 937333"/>
                  <a:gd name="connsiteY1" fmla="*/ 438 h 406640"/>
                  <a:gd name="connsiteX2" fmla="*/ 1423 w 937333"/>
                  <a:gd name="connsiteY2" fmla="*/ 406640 h 406640"/>
                  <a:gd name="connsiteX3" fmla="*/ 937334 w 937333"/>
                  <a:gd name="connsiteY3" fmla="*/ 406640 h 406640"/>
                  <a:gd name="connsiteX4" fmla="*/ 937334 w 937333"/>
                  <a:gd name="connsiteY4" fmla="*/ 297430 h 406640"/>
                  <a:gd name="connsiteX5" fmla="*/ 110217 w 937333"/>
                  <a:gd name="connsiteY5" fmla="*/ 297430 h 4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333" h="406640">
                    <a:moveTo>
                      <a:pt x="109195" y="0"/>
                    </a:moveTo>
                    <a:cubicBezTo>
                      <a:pt x="73820" y="12055"/>
                      <a:pt x="35471" y="12209"/>
                      <a:pt x="0" y="438"/>
                    </a:cubicBezTo>
                    <a:lnTo>
                      <a:pt x="1423" y="406640"/>
                    </a:lnTo>
                    <a:lnTo>
                      <a:pt x="937334" y="406640"/>
                    </a:lnTo>
                    <a:lnTo>
                      <a:pt x="937334" y="297430"/>
                    </a:lnTo>
                    <a:lnTo>
                      <a:pt x="110217" y="297430"/>
                    </a:lnTo>
                    <a:close/>
                  </a:path>
                </a:pathLst>
              </a:custGeom>
              <a:solidFill>
                <a:srgbClr val="3A6B7D"/>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 name="Freeform 6">
                <a:extLst>
                  <a:ext uri="{FF2B5EF4-FFF2-40B4-BE49-F238E27FC236}">
                    <a16:creationId xmlns:a16="http://schemas.microsoft.com/office/drawing/2014/main" id="{B1411CED-F79D-3FD1-39E7-C8CAC1D70DFF}"/>
                  </a:ext>
                </a:extLst>
              </p:cNvPr>
              <p:cNvSpPr/>
              <p:nvPr/>
            </p:nvSpPr>
            <p:spPr>
              <a:xfrm>
                <a:off x="1069258" y="3551874"/>
                <a:ext cx="164540" cy="164509"/>
              </a:xfrm>
              <a:custGeom>
                <a:avLst/>
                <a:gdLst>
                  <a:gd name="connsiteX0" fmla="*/ 82268 w 164540"/>
                  <a:gd name="connsiteY0" fmla="*/ 164509 h 164509"/>
                  <a:gd name="connsiteX1" fmla="*/ 164541 w 164540"/>
                  <a:gd name="connsiteY1" fmla="*/ 82258 h 164509"/>
                  <a:gd name="connsiteX2" fmla="*/ 82272 w 164540"/>
                  <a:gd name="connsiteY2" fmla="*/ 0 h 164509"/>
                  <a:gd name="connsiteX3" fmla="*/ 0 w 164540"/>
                  <a:gd name="connsiteY3" fmla="*/ 82251 h 164509"/>
                  <a:gd name="connsiteX4" fmla="*/ 24114 w 164540"/>
                  <a:gd name="connsiteY4" fmla="*/ 140435 h 164509"/>
                  <a:gd name="connsiteX5" fmla="*/ 82268 w 164540"/>
                  <a:gd name="connsiteY5" fmla="*/ 164509 h 1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40" h="164509">
                    <a:moveTo>
                      <a:pt x="82268" y="164509"/>
                    </a:moveTo>
                    <a:cubicBezTo>
                      <a:pt x="127705" y="164509"/>
                      <a:pt x="164539" y="127686"/>
                      <a:pt x="164541" y="82258"/>
                    </a:cubicBezTo>
                    <a:cubicBezTo>
                      <a:pt x="164542" y="36830"/>
                      <a:pt x="127709" y="0"/>
                      <a:pt x="82272" y="0"/>
                    </a:cubicBezTo>
                    <a:cubicBezTo>
                      <a:pt x="36836" y="0"/>
                      <a:pt x="1" y="36823"/>
                      <a:pt x="0" y="82251"/>
                    </a:cubicBezTo>
                    <a:cubicBezTo>
                      <a:pt x="0" y="104078"/>
                      <a:pt x="8674" y="125009"/>
                      <a:pt x="24114" y="140435"/>
                    </a:cubicBezTo>
                    <a:cubicBezTo>
                      <a:pt x="39504" y="155904"/>
                      <a:pt x="60445" y="164575"/>
                      <a:pt x="82268" y="164509"/>
                    </a:cubicBezTo>
                    <a:close/>
                  </a:path>
                </a:pathLst>
              </a:custGeom>
              <a:solidFill>
                <a:srgbClr val="FFFFFF"/>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8" name="Freeform 7">
                <a:extLst>
                  <a:ext uri="{FF2B5EF4-FFF2-40B4-BE49-F238E27FC236}">
                    <a16:creationId xmlns:a16="http://schemas.microsoft.com/office/drawing/2014/main" id="{B48BF55C-79EC-9E33-313D-92F74B29BC07}"/>
                  </a:ext>
                </a:extLst>
              </p:cNvPr>
              <p:cNvSpPr/>
              <p:nvPr/>
            </p:nvSpPr>
            <p:spPr>
              <a:xfrm>
                <a:off x="980139" y="3464904"/>
                <a:ext cx="342600" cy="342488"/>
              </a:xfrm>
              <a:custGeom>
                <a:avLst/>
                <a:gdLst>
                  <a:gd name="connsiteX0" fmla="*/ 226551 w 342600"/>
                  <a:gd name="connsiteY0" fmla="*/ 333333 h 342488"/>
                  <a:gd name="connsiteX1" fmla="*/ 333396 w 342600"/>
                  <a:gd name="connsiteY1" fmla="*/ 116028 h 342488"/>
                  <a:gd name="connsiteX2" fmla="*/ 116050 w 342600"/>
                  <a:gd name="connsiteY2" fmla="*/ 9203 h 342488"/>
                  <a:gd name="connsiteX3" fmla="*/ 9204 w 342600"/>
                  <a:gd name="connsiteY3" fmla="*/ 226508 h 342488"/>
                  <a:gd name="connsiteX4" fmla="*/ 171388 w 342600"/>
                  <a:gd name="connsiteY4" fmla="*/ 342489 h 342488"/>
                  <a:gd name="connsiteX5" fmla="*/ 226551 w 342600"/>
                  <a:gd name="connsiteY5" fmla="*/ 333333 h 342488"/>
                  <a:gd name="connsiteX6" fmla="*/ 89117 w 342600"/>
                  <a:gd name="connsiteY6" fmla="*/ 169189 h 342488"/>
                  <a:gd name="connsiteX7" fmla="*/ 171349 w 342600"/>
                  <a:gd name="connsiteY7" fmla="*/ 86894 h 342488"/>
                  <a:gd name="connsiteX8" fmla="*/ 253658 w 342600"/>
                  <a:gd name="connsiteY8" fmla="*/ 169112 h 342488"/>
                  <a:gd name="connsiteX9" fmla="*/ 171426 w 342600"/>
                  <a:gd name="connsiteY9" fmla="*/ 251407 h 342488"/>
                  <a:gd name="connsiteX10" fmla="*/ 113233 w 342600"/>
                  <a:gd name="connsiteY10" fmla="*/ 227332 h 342488"/>
                  <a:gd name="connsiteX11" fmla="*/ 89117 w 342600"/>
                  <a:gd name="connsiteY11" fmla="*/ 169262 h 34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600" h="342488">
                    <a:moveTo>
                      <a:pt x="226551" y="333333"/>
                    </a:moveTo>
                    <a:cubicBezTo>
                      <a:pt x="316074" y="302824"/>
                      <a:pt x="363911" y="205534"/>
                      <a:pt x="333396" y="116028"/>
                    </a:cubicBezTo>
                    <a:cubicBezTo>
                      <a:pt x="302882" y="26522"/>
                      <a:pt x="205573" y="-21306"/>
                      <a:pt x="116050" y="9203"/>
                    </a:cubicBezTo>
                    <a:cubicBezTo>
                      <a:pt x="26526" y="39712"/>
                      <a:pt x="-21310" y="137002"/>
                      <a:pt x="9204" y="226508"/>
                    </a:cubicBezTo>
                    <a:cubicBezTo>
                      <a:pt x="32859" y="295894"/>
                      <a:pt x="98068" y="342525"/>
                      <a:pt x="171388" y="342489"/>
                    </a:cubicBezTo>
                    <a:cubicBezTo>
                      <a:pt x="190150" y="342449"/>
                      <a:pt x="208781" y="339355"/>
                      <a:pt x="226551" y="333333"/>
                    </a:cubicBezTo>
                    <a:close/>
                    <a:moveTo>
                      <a:pt x="89117" y="169189"/>
                    </a:moveTo>
                    <a:cubicBezTo>
                      <a:pt x="89096" y="123761"/>
                      <a:pt x="125913" y="86916"/>
                      <a:pt x="171349" y="86894"/>
                    </a:cubicBezTo>
                    <a:cubicBezTo>
                      <a:pt x="216786" y="86876"/>
                      <a:pt x="253637" y="123684"/>
                      <a:pt x="253658" y="169112"/>
                    </a:cubicBezTo>
                    <a:cubicBezTo>
                      <a:pt x="253679" y="214540"/>
                      <a:pt x="216862" y="251385"/>
                      <a:pt x="171426" y="251407"/>
                    </a:cubicBezTo>
                    <a:cubicBezTo>
                      <a:pt x="149602" y="251414"/>
                      <a:pt x="128669" y="242755"/>
                      <a:pt x="113233" y="227332"/>
                    </a:cubicBezTo>
                    <a:cubicBezTo>
                      <a:pt x="97779" y="211961"/>
                      <a:pt x="89099" y="191056"/>
                      <a:pt x="89117" y="169262"/>
                    </a:cubicBezTo>
                    <a:close/>
                  </a:path>
                </a:pathLst>
              </a:custGeom>
              <a:solidFill>
                <a:schemeClr val="accent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9" name="Freeform 8">
                <a:extLst>
                  <a:ext uri="{FF2B5EF4-FFF2-40B4-BE49-F238E27FC236}">
                    <a16:creationId xmlns:a16="http://schemas.microsoft.com/office/drawing/2014/main" id="{B9AC7198-8A48-096E-18AF-477FD55D27D8}"/>
                  </a:ext>
                </a:extLst>
              </p:cNvPr>
              <p:cNvSpPr/>
              <p:nvPr/>
            </p:nvSpPr>
            <p:spPr>
              <a:xfrm>
                <a:off x="1069111" y="4921637"/>
                <a:ext cx="164541" cy="164509"/>
              </a:xfrm>
              <a:custGeom>
                <a:avLst/>
                <a:gdLst>
                  <a:gd name="connsiteX0" fmla="*/ 164540 w 164541"/>
                  <a:gd name="connsiteY0" fmla="*/ 82040 h 164509"/>
                  <a:gd name="connsiteX1" fmla="*/ 82054 w 164541"/>
                  <a:gd name="connsiteY1" fmla="*/ 0 h 164509"/>
                  <a:gd name="connsiteX2" fmla="*/ 0 w 164541"/>
                  <a:gd name="connsiteY2" fmla="*/ 82474 h 164509"/>
                  <a:gd name="connsiteX3" fmla="*/ 82487 w 164541"/>
                  <a:gd name="connsiteY3" fmla="*/ 164510 h 164509"/>
                  <a:gd name="connsiteX4" fmla="*/ 140461 w 164541"/>
                  <a:gd name="connsiteY4" fmla="*/ 140402 h 164509"/>
                  <a:gd name="connsiteX5" fmla="*/ 164540 w 164541"/>
                  <a:gd name="connsiteY5" fmla="*/ 82040 h 16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41" h="164509">
                    <a:moveTo>
                      <a:pt x="164540" y="82040"/>
                    </a:moveTo>
                    <a:cubicBezTo>
                      <a:pt x="164420" y="36612"/>
                      <a:pt x="127490" y="-116"/>
                      <a:pt x="82054" y="0"/>
                    </a:cubicBezTo>
                    <a:cubicBezTo>
                      <a:pt x="36617" y="121"/>
                      <a:pt x="-120" y="37046"/>
                      <a:pt x="0" y="82474"/>
                    </a:cubicBezTo>
                    <a:cubicBezTo>
                      <a:pt x="120" y="127902"/>
                      <a:pt x="37050" y="164630"/>
                      <a:pt x="82487" y="164510"/>
                    </a:cubicBezTo>
                    <a:cubicBezTo>
                      <a:pt x="104239" y="164455"/>
                      <a:pt x="125084" y="155784"/>
                      <a:pt x="140461" y="140402"/>
                    </a:cubicBezTo>
                    <a:cubicBezTo>
                      <a:pt x="155995" y="124965"/>
                      <a:pt x="164671" y="103937"/>
                      <a:pt x="164540" y="82040"/>
                    </a:cubicBezTo>
                    <a:close/>
                  </a:path>
                </a:pathLst>
              </a:custGeom>
              <a:solidFill>
                <a:srgbClr val="FFFFFF"/>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 name="Freeform 9">
                <a:extLst>
                  <a:ext uri="{FF2B5EF4-FFF2-40B4-BE49-F238E27FC236}">
                    <a16:creationId xmlns:a16="http://schemas.microsoft.com/office/drawing/2014/main" id="{B088095D-9970-A865-8EE7-A3FD5C8573C3}"/>
                  </a:ext>
                </a:extLst>
              </p:cNvPr>
              <p:cNvSpPr/>
              <p:nvPr/>
            </p:nvSpPr>
            <p:spPr>
              <a:xfrm>
                <a:off x="981869" y="4832671"/>
                <a:ext cx="342991" cy="342970"/>
              </a:xfrm>
              <a:custGeom>
                <a:avLst/>
                <a:gdLst>
                  <a:gd name="connsiteX0" fmla="*/ 332958 w 342991"/>
                  <a:gd name="connsiteY0" fmla="*/ 113701 h 342970"/>
                  <a:gd name="connsiteX1" fmla="*/ 113724 w 342991"/>
                  <a:gd name="connsiteY1" fmla="*/ 10078 h 342970"/>
                  <a:gd name="connsiteX2" fmla="*/ 10080 w 342991"/>
                  <a:gd name="connsiteY2" fmla="*/ 229269 h 342970"/>
                  <a:gd name="connsiteX3" fmla="*/ 229315 w 342991"/>
                  <a:gd name="connsiteY3" fmla="*/ 332892 h 342970"/>
                  <a:gd name="connsiteX4" fmla="*/ 342991 w 342991"/>
                  <a:gd name="connsiteY4" fmla="*/ 171006 h 342970"/>
                  <a:gd name="connsiteX5" fmla="*/ 332958 w 342991"/>
                  <a:gd name="connsiteY5" fmla="*/ 113701 h 342970"/>
                  <a:gd name="connsiteX6" fmla="*/ 169658 w 342991"/>
                  <a:gd name="connsiteY6" fmla="*/ 253297 h 342970"/>
                  <a:gd name="connsiteX7" fmla="*/ 87349 w 342991"/>
                  <a:gd name="connsiteY7" fmla="*/ 171082 h 342970"/>
                  <a:gd name="connsiteX8" fmla="*/ 169581 w 342991"/>
                  <a:gd name="connsiteY8" fmla="*/ 88787 h 342970"/>
                  <a:gd name="connsiteX9" fmla="*/ 251890 w 342991"/>
                  <a:gd name="connsiteY9" fmla="*/ 171006 h 342970"/>
                  <a:gd name="connsiteX10" fmla="*/ 227813 w 342991"/>
                  <a:gd name="connsiteY10" fmla="*/ 229186 h 342970"/>
                  <a:gd name="connsiteX11" fmla="*/ 169658 w 342991"/>
                  <a:gd name="connsiteY11" fmla="*/ 253297 h 34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991" h="342970">
                    <a:moveTo>
                      <a:pt x="332958" y="113701"/>
                    </a:moveTo>
                    <a:cubicBezTo>
                      <a:pt x="301039" y="24560"/>
                      <a:pt x="202884" y="-21835"/>
                      <a:pt x="113724" y="10078"/>
                    </a:cubicBezTo>
                    <a:cubicBezTo>
                      <a:pt x="24564" y="41992"/>
                      <a:pt x="-21839" y="140125"/>
                      <a:pt x="10080" y="229269"/>
                    </a:cubicBezTo>
                    <a:cubicBezTo>
                      <a:pt x="42000" y="318411"/>
                      <a:pt x="140154" y="364806"/>
                      <a:pt x="229315" y="332892"/>
                    </a:cubicBezTo>
                    <a:cubicBezTo>
                      <a:pt x="297661" y="308431"/>
                      <a:pt x="343194" y="243587"/>
                      <a:pt x="342991" y="171006"/>
                    </a:cubicBezTo>
                    <a:cubicBezTo>
                      <a:pt x="342918" y="151472"/>
                      <a:pt x="339526" y="132096"/>
                      <a:pt x="332958" y="113701"/>
                    </a:cubicBezTo>
                    <a:close/>
                    <a:moveTo>
                      <a:pt x="169658" y="253297"/>
                    </a:moveTo>
                    <a:cubicBezTo>
                      <a:pt x="124221" y="253319"/>
                      <a:pt x="87370" y="216510"/>
                      <a:pt x="87349" y="171082"/>
                    </a:cubicBezTo>
                    <a:cubicBezTo>
                      <a:pt x="87328" y="125651"/>
                      <a:pt x="124144" y="88809"/>
                      <a:pt x="169581" y="88787"/>
                    </a:cubicBezTo>
                    <a:cubicBezTo>
                      <a:pt x="215018" y="88766"/>
                      <a:pt x="251869" y="125574"/>
                      <a:pt x="251890" y="171006"/>
                    </a:cubicBezTo>
                    <a:cubicBezTo>
                      <a:pt x="251900" y="192822"/>
                      <a:pt x="243239" y="213752"/>
                      <a:pt x="227813" y="229186"/>
                    </a:cubicBezTo>
                    <a:cubicBezTo>
                      <a:pt x="212419" y="244655"/>
                      <a:pt x="191483" y="253337"/>
                      <a:pt x="169658" y="253297"/>
                    </a:cubicBezTo>
                    <a:close/>
                  </a:path>
                </a:pathLst>
              </a:custGeom>
              <a:solidFill>
                <a:schemeClr val="accent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 name="Freeform 10">
                <a:extLst>
                  <a:ext uri="{FF2B5EF4-FFF2-40B4-BE49-F238E27FC236}">
                    <a16:creationId xmlns:a16="http://schemas.microsoft.com/office/drawing/2014/main" id="{28D959A5-3891-0C72-DEAC-0B1662DFFFAB}"/>
                  </a:ext>
                </a:extLst>
              </p:cNvPr>
              <p:cNvSpPr/>
              <p:nvPr/>
            </p:nvSpPr>
            <p:spPr>
              <a:xfrm>
                <a:off x="1097495" y="5816229"/>
                <a:ext cx="937333" cy="406640"/>
              </a:xfrm>
              <a:custGeom>
                <a:avLst/>
                <a:gdLst>
                  <a:gd name="connsiteX0" fmla="*/ 0 w 937333"/>
                  <a:gd name="connsiteY0" fmla="*/ 406203 h 406640"/>
                  <a:gd name="connsiteX1" fmla="*/ 109195 w 937333"/>
                  <a:gd name="connsiteY1" fmla="*/ 406640 h 406640"/>
                  <a:gd name="connsiteX2" fmla="*/ 110217 w 937333"/>
                  <a:gd name="connsiteY2" fmla="*/ 109174 h 406640"/>
                  <a:gd name="connsiteX3" fmla="*/ 937334 w 937333"/>
                  <a:gd name="connsiteY3" fmla="*/ 109174 h 406640"/>
                  <a:gd name="connsiteX4" fmla="*/ 937334 w 937333"/>
                  <a:gd name="connsiteY4" fmla="*/ 0 h 406640"/>
                  <a:gd name="connsiteX5" fmla="*/ 1386 w 937333"/>
                  <a:gd name="connsiteY5" fmla="*/ 0 h 4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333" h="406640">
                    <a:moveTo>
                      <a:pt x="0" y="406203"/>
                    </a:moveTo>
                    <a:cubicBezTo>
                      <a:pt x="35471" y="394432"/>
                      <a:pt x="73820" y="394585"/>
                      <a:pt x="109195" y="406640"/>
                    </a:cubicBezTo>
                    <a:lnTo>
                      <a:pt x="110217" y="109174"/>
                    </a:lnTo>
                    <a:lnTo>
                      <a:pt x="937334" y="109174"/>
                    </a:lnTo>
                    <a:lnTo>
                      <a:pt x="937334" y="0"/>
                    </a:lnTo>
                    <a:lnTo>
                      <a:pt x="1386" y="0"/>
                    </a:lnTo>
                    <a:close/>
                  </a:path>
                </a:pathLst>
              </a:custGeom>
              <a:solidFill>
                <a:srgbClr val="3A6B7D"/>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 name="Freeform 11">
                <a:extLst>
                  <a:ext uri="{FF2B5EF4-FFF2-40B4-BE49-F238E27FC236}">
                    <a16:creationId xmlns:a16="http://schemas.microsoft.com/office/drawing/2014/main" id="{0321AA52-8770-18EF-DEEB-9F936702FA5A}"/>
                  </a:ext>
                </a:extLst>
              </p:cNvPr>
              <p:cNvSpPr/>
              <p:nvPr/>
            </p:nvSpPr>
            <p:spPr>
              <a:xfrm>
                <a:off x="1069078" y="6304686"/>
                <a:ext cx="164686" cy="164655"/>
              </a:xfrm>
              <a:custGeom>
                <a:avLst/>
                <a:gdLst>
                  <a:gd name="connsiteX0" fmla="*/ 82448 w 164686"/>
                  <a:gd name="connsiteY0" fmla="*/ 0 h 164655"/>
                  <a:gd name="connsiteX1" fmla="*/ 0 w 164686"/>
                  <a:gd name="connsiteY1" fmla="*/ 82218 h 164655"/>
                  <a:gd name="connsiteX2" fmla="*/ 82238 w 164686"/>
                  <a:gd name="connsiteY2" fmla="*/ 164655 h 164655"/>
                  <a:gd name="connsiteX3" fmla="*/ 164687 w 164686"/>
                  <a:gd name="connsiteY3" fmla="*/ 82437 h 164655"/>
                  <a:gd name="connsiteX4" fmla="*/ 140567 w 164686"/>
                  <a:gd name="connsiteY4" fmla="*/ 24111 h 164655"/>
                  <a:gd name="connsiteX5" fmla="*/ 82448 w 164686"/>
                  <a:gd name="connsiteY5" fmla="*/ 0 h 16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686" h="164655">
                    <a:moveTo>
                      <a:pt x="82448" y="0"/>
                    </a:moveTo>
                    <a:cubicBezTo>
                      <a:pt x="36971" y="-73"/>
                      <a:pt x="58" y="36769"/>
                      <a:pt x="0" y="82218"/>
                    </a:cubicBezTo>
                    <a:cubicBezTo>
                      <a:pt x="-58" y="127704"/>
                      <a:pt x="36761" y="164582"/>
                      <a:pt x="82238" y="164655"/>
                    </a:cubicBezTo>
                    <a:cubicBezTo>
                      <a:pt x="127715" y="164728"/>
                      <a:pt x="164629" y="127887"/>
                      <a:pt x="164687" y="82437"/>
                    </a:cubicBezTo>
                    <a:cubicBezTo>
                      <a:pt x="164714" y="60551"/>
                      <a:pt x="156036" y="39577"/>
                      <a:pt x="140567" y="24111"/>
                    </a:cubicBezTo>
                    <a:cubicBezTo>
                      <a:pt x="125180" y="8645"/>
                      <a:pt x="104260" y="-36"/>
                      <a:pt x="82448" y="0"/>
                    </a:cubicBezTo>
                    <a:close/>
                  </a:path>
                </a:pathLst>
              </a:custGeom>
              <a:solidFill>
                <a:srgbClr val="FFFFFF"/>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3" name="Freeform 12">
                <a:extLst>
                  <a:ext uri="{FF2B5EF4-FFF2-40B4-BE49-F238E27FC236}">
                    <a16:creationId xmlns:a16="http://schemas.microsoft.com/office/drawing/2014/main" id="{C1E93952-4BC5-D3F1-2A93-BA6A4AEF0A5F}"/>
                  </a:ext>
                </a:extLst>
              </p:cNvPr>
              <p:cNvSpPr/>
              <p:nvPr/>
            </p:nvSpPr>
            <p:spPr>
              <a:xfrm>
                <a:off x="980144" y="6213713"/>
                <a:ext cx="342599" cy="342492"/>
              </a:xfrm>
              <a:custGeom>
                <a:avLst/>
                <a:gdLst>
                  <a:gd name="connsiteX0" fmla="*/ 117351 w 342599"/>
                  <a:gd name="connsiteY0" fmla="*/ 8718 h 342492"/>
                  <a:gd name="connsiteX1" fmla="*/ 8766 w 342599"/>
                  <a:gd name="connsiteY1" fmla="*/ 225170 h 342492"/>
                  <a:gd name="connsiteX2" fmla="*/ 225249 w 342599"/>
                  <a:gd name="connsiteY2" fmla="*/ 333724 h 342492"/>
                  <a:gd name="connsiteX3" fmla="*/ 333834 w 342599"/>
                  <a:gd name="connsiteY3" fmla="*/ 117272 h 342492"/>
                  <a:gd name="connsiteX4" fmla="*/ 171383 w 342599"/>
                  <a:gd name="connsiteY4" fmla="*/ 0 h 342492"/>
                  <a:gd name="connsiteX5" fmla="*/ 117351 w 342599"/>
                  <a:gd name="connsiteY5" fmla="*/ 8718 h 342492"/>
                  <a:gd name="connsiteX6" fmla="*/ 253507 w 342599"/>
                  <a:gd name="connsiteY6" fmla="*/ 173264 h 342492"/>
                  <a:gd name="connsiteX7" fmla="*/ 171196 w 342599"/>
                  <a:gd name="connsiteY7" fmla="*/ 255627 h 342492"/>
                  <a:gd name="connsiteX8" fmla="*/ 88821 w 342599"/>
                  <a:gd name="connsiteY8" fmla="*/ 173337 h 342492"/>
                  <a:gd name="connsiteX9" fmla="*/ 171132 w 342599"/>
                  <a:gd name="connsiteY9" fmla="*/ 90973 h 342492"/>
                  <a:gd name="connsiteX10" fmla="*/ 229392 w 342599"/>
                  <a:gd name="connsiteY10" fmla="*/ 115083 h 342492"/>
                  <a:gd name="connsiteX11" fmla="*/ 253507 w 342599"/>
                  <a:gd name="connsiteY11" fmla="*/ 173264 h 34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599" h="342492">
                    <a:moveTo>
                      <a:pt x="117351" y="8718"/>
                    </a:moveTo>
                    <a:cubicBezTo>
                      <a:pt x="27586" y="38508"/>
                      <a:pt x="-21029" y="135401"/>
                      <a:pt x="8766" y="225170"/>
                    </a:cubicBezTo>
                    <a:cubicBezTo>
                      <a:pt x="38561" y="314902"/>
                      <a:pt x="135484" y="363525"/>
                      <a:pt x="225249" y="333724"/>
                    </a:cubicBezTo>
                    <a:cubicBezTo>
                      <a:pt x="315014" y="303922"/>
                      <a:pt x="363629" y="207041"/>
                      <a:pt x="333834" y="117272"/>
                    </a:cubicBezTo>
                    <a:cubicBezTo>
                      <a:pt x="310597" y="47288"/>
                      <a:pt x="245145" y="37"/>
                      <a:pt x="171383" y="0"/>
                    </a:cubicBezTo>
                    <a:cubicBezTo>
                      <a:pt x="153024" y="18"/>
                      <a:pt x="134784" y="2958"/>
                      <a:pt x="117351" y="8718"/>
                    </a:cubicBezTo>
                    <a:close/>
                    <a:moveTo>
                      <a:pt x="253507" y="173264"/>
                    </a:moveTo>
                    <a:cubicBezTo>
                      <a:pt x="253525" y="218750"/>
                      <a:pt x="216673" y="255591"/>
                      <a:pt x="171196" y="255627"/>
                    </a:cubicBezTo>
                    <a:cubicBezTo>
                      <a:pt x="125719" y="255627"/>
                      <a:pt x="88839" y="218786"/>
                      <a:pt x="88821" y="173337"/>
                    </a:cubicBezTo>
                    <a:cubicBezTo>
                      <a:pt x="88803" y="127850"/>
                      <a:pt x="125655" y="90973"/>
                      <a:pt x="171132" y="90973"/>
                    </a:cubicBezTo>
                    <a:cubicBezTo>
                      <a:pt x="192983" y="90973"/>
                      <a:pt x="213941" y="99617"/>
                      <a:pt x="229392" y="115083"/>
                    </a:cubicBezTo>
                    <a:cubicBezTo>
                      <a:pt x="244887" y="130477"/>
                      <a:pt x="253572" y="151414"/>
                      <a:pt x="253507" y="173264"/>
                    </a:cubicBezTo>
                    <a:close/>
                  </a:path>
                </a:pathLst>
              </a:custGeom>
              <a:solidFill>
                <a:schemeClr val="accent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 name="Freeform 13">
                <a:extLst>
                  <a:ext uri="{FF2B5EF4-FFF2-40B4-BE49-F238E27FC236}">
                    <a16:creationId xmlns:a16="http://schemas.microsoft.com/office/drawing/2014/main" id="{1AA24139-F26A-137A-137D-908A5E140484}"/>
                  </a:ext>
                </a:extLst>
              </p:cNvPr>
              <p:cNvSpPr/>
              <p:nvPr/>
            </p:nvSpPr>
            <p:spPr>
              <a:xfrm>
                <a:off x="6204126" y="4946372"/>
                <a:ext cx="719965" cy="109210"/>
              </a:xfrm>
              <a:custGeom>
                <a:avLst/>
                <a:gdLst>
                  <a:gd name="connsiteX0" fmla="*/ 719965 w 719965"/>
                  <a:gd name="connsiteY0" fmla="*/ 0 h 109210"/>
                  <a:gd name="connsiteX1" fmla="*/ 0 w 719965"/>
                  <a:gd name="connsiteY1" fmla="*/ 0 h 109210"/>
                  <a:gd name="connsiteX2" fmla="*/ 0 w 719965"/>
                  <a:gd name="connsiteY2" fmla="*/ 109211 h 109210"/>
                  <a:gd name="connsiteX3" fmla="*/ 717995 w 719965"/>
                  <a:gd name="connsiteY3" fmla="*/ 109211 h 109210"/>
                  <a:gd name="connsiteX4" fmla="*/ 719965 w 719965"/>
                  <a:gd name="connsiteY4" fmla="*/ 0 h 109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965" h="109210">
                    <a:moveTo>
                      <a:pt x="719965" y="0"/>
                    </a:moveTo>
                    <a:lnTo>
                      <a:pt x="0" y="0"/>
                    </a:lnTo>
                    <a:lnTo>
                      <a:pt x="0" y="109211"/>
                    </a:lnTo>
                    <a:lnTo>
                      <a:pt x="717995" y="109211"/>
                    </a:lnTo>
                    <a:cubicBezTo>
                      <a:pt x="706758" y="73562"/>
                      <a:pt x="707452" y="35222"/>
                      <a:pt x="719965" y="0"/>
                    </a:cubicBezTo>
                    <a:close/>
                  </a:path>
                </a:pathLst>
              </a:custGeom>
              <a:solidFill>
                <a:srgbClr val="3A6B7D"/>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 name="Freeform 14">
                <a:extLst>
                  <a:ext uri="{FF2B5EF4-FFF2-40B4-BE49-F238E27FC236}">
                    <a16:creationId xmlns:a16="http://schemas.microsoft.com/office/drawing/2014/main" id="{94CE037F-C451-693D-276B-F6CCEB2E864E}"/>
                  </a:ext>
                </a:extLst>
              </p:cNvPr>
              <p:cNvSpPr/>
              <p:nvPr/>
            </p:nvSpPr>
            <p:spPr>
              <a:xfrm>
                <a:off x="6204126" y="3798237"/>
                <a:ext cx="937334" cy="406640"/>
              </a:xfrm>
              <a:custGeom>
                <a:avLst/>
                <a:gdLst>
                  <a:gd name="connsiteX0" fmla="*/ 937334 w 937334"/>
                  <a:gd name="connsiteY0" fmla="*/ 438 h 406640"/>
                  <a:gd name="connsiteX1" fmla="*/ 828139 w 937334"/>
                  <a:gd name="connsiteY1" fmla="*/ 0 h 406640"/>
                  <a:gd name="connsiteX2" fmla="*/ 827117 w 937334"/>
                  <a:gd name="connsiteY2" fmla="*/ 297430 h 406640"/>
                  <a:gd name="connsiteX3" fmla="*/ 0 w 937334"/>
                  <a:gd name="connsiteY3" fmla="*/ 297430 h 406640"/>
                  <a:gd name="connsiteX4" fmla="*/ 0 w 937334"/>
                  <a:gd name="connsiteY4" fmla="*/ 406640 h 406640"/>
                  <a:gd name="connsiteX5" fmla="*/ 935911 w 937334"/>
                  <a:gd name="connsiteY5" fmla="*/ 406640 h 4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334" h="406640">
                    <a:moveTo>
                      <a:pt x="937334" y="438"/>
                    </a:moveTo>
                    <a:cubicBezTo>
                      <a:pt x="901872" y="12209"/>
                      <a:pt x="863528" y="12055"/>
                      <a:pt x="828139" y="0"/>
                    </a:cubicBezTo>
                    <a:lnTo>
                      <a:pt x="827117" y="297430"/>
                    </a:lnTo>
                    <a:lnTo>
                      <a:pt x="0" y="297430"/>
                    </a:lnTo>
                    <a:lnTo>
                      <a:pt x="0" y="406640"/>
                    </a:lnTo>
                    <a:lnTo>
                      <a:pt x="935911" y="406640"/>
                    </a:lnTo>
                    <a:close/>
                  </a:path>
                </a:pathLst>
              </a:custGeom>
              <a:solidFill>
                <a:srgbClr val="3A6B7D"/>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 name="Freeform 15">
                <a:extLst>
                  <a:ext uri="{FF2B5EF4-FFF2-40B4-BE49-F238E27FC236}">
                    <a16:creationId xmlns:a16="http://schemas.microsoft.com/office/drawing/2014/main" id="{C11BBB26-1DAB-D005-76BC-091722CF8B54}"/>
                  </a:ext>
                </a:extLst>
              </p:cNvPr>
              <p:cNvSpPr/>
              <p:nvPr/>
            </p:nvSpPr>
            <p:spPr>
              <a:xfrm>
                <a:off x="7005194" y="3552020"/>
                <a:ext cx="164394" cy="164363"/>
              </a:xfrm>
              <a:custGeom>
                <a:avLst/>
                <a:gdLst>
                  <a:gd name="connsiteX0" fmla="*/ 82234 w 164394"/>
                  <a:gd name="connsiteY0" fmla="*/ 164363 h 164363"/>
                  <a:gd name="connsiteX1" fmla="*/ 164395 w 164394"/>
                  <a:gd name="connsiteY1" fmla="*/ 82152 h 164363"/>
                  <a:gd name="connsiteX2" fmla="*/ 82161 w 164394"/>
                  <a:gd name="connsiteY2" fmla="*/ 0 h 164363"/>
                  <a:gd name="connsiteX3" fmla="*/ 0 w 164394"/>
                  <a:gd name="connsiteY3" fmla="*/ 82211 h 164363"/>
                  <a:gd name="connsiteX4" fmla="*/ 24079 w 164394"/>
                  <a:gd name="connsiteY4" fmla="*/ 140289 h 164363"/>
                  <a:gd name="connsiteX5" fmla="*/ 82234 w 164394"/>
                  <a:gd name="connsiteY5" fmla="*/ 164363 h 16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394" h="164363">
                    <a:moveTo>
                      <a:pt x="82234" y="164363"/>
                    </a:moveTo>
                    <a:cubicBezTo>
                      <a:pt x="127619" y="164349"/>
                      <a:pt x="164431" y="127540"/>
                      <a:pt x="164395" y="82152"/>
                    </a:cubicBezTo>
                    <a:cubicBezTo>
                      <a:pt x="164395" y="36765"/>
                      <a:pt x="127583" y="-15"/>
                      <a:pt x="82161" y="0"/>
                    </a:cubicBezTo>
                    <a:cubicBezTo>
                      <a:pt x="36776" y="15"/>
                      <a:pt x="0" y="36823"/>
                      <a:pt x="0" y="82211"/>
                    </a:cubicBezTo>
                    <a:cubicBezTo>
                      <a:pt x="0" y="103995"/>
                      <a:pt x="8683" y="124885"/>
                      <a:pt x="24079" y="140289"/>
                    </a:cubicBezTo>
                    <a:cubicBezTo>
                      <a:pt x="39475" y="155762"/>
                      <a:pt x="60417" y="164433"/>
                      <a:pt x="82234" y="164363"/>
                    </a:cubicBezTo>
                    <a:close/>
                  </a:path>
                </a:pathLst>
              </a:custGeom>
              <a:solidFill>
                <a:srgbClr val="FFFFFF"/>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7" name="Freeform 16">
                <a:extLst>
                  <a:ext uri="{FF2B5EF4-FFF2-40B4-BE49-F238E27FC236}">
                    <a16:creationId xmlns:a16="http://schemas.microsoft.com/office/drawing/2014/main" id="{D5CF8A9F-56B4-8498-8F5F-73E7F6A9A874}"/>
                  </a:ext>
                </a:extLst>
              </p:cNvPr>
              <p:cNvSpPr/>
              <p:nvPr/>
            </p:nvSpPr>
            <p:spPr>
              <a:xfrm>
                <a:off x="6916211" y="3464904"/>
                <a:ext cx="342593" cy="342488"/>
              </a:xfrm>
              <a:custGeom>
                <a:avLst/>
                <a:gdLst>
                  <a:gd name="connsiteX0" fmla="*/ 225249 w 342593"/>
                  <a:gd name="connsiteY0" fmla="*/ 333771 h 342488"/>
                  <a:gd name="connsiteX1" fmla="*/ 333824 w 342593"/>
                  <a:gd name="connsiteY1" fmla="*/ 117330 h 342488"/>
                  <a:gd name="connsiteX2" fmla="*/ 117367 w 342593"/>
                  <a:gd name="connsiteY2" fmla="*/ 8765 h 342488"/>
                  <a:gd name="connsiteX3" fmla="*/ 8756 w 342593"/>
                  <a:gd name="connsiteY3" fmla="*/ 225205 h 342488"/>
                  <a:gd name="connsiteX4" fmla="*/ 171217 w 342593"/>
                  <a:gd name="connsiteY4" fmla="*/ 342488 h 342488"/>
                  <a:gd name="connsiteX5" fmla="*/ 225249 w 342593"/>
                  <a:gd name="connsiteY5" fmla="*/ 333771 h 342488"/>
                  <a:gd name="connsiteX6" fmla="*/ 89129 w 342593"/>
                  <a:gd name="connsiteY6" fmla="*/ 169261 h 342488"/>
                  <a:gd name="connsiteX7" fmla="*/ 171363 w 342593"/>
                  <a:gd name="connsiteY7" fmla="*/ 87109 h 342488"/>
                  <a:gd name="connsiteX8" fmla="*/ 253524 w 342593"/>
                  <a:gd name="connsiteY8" fmla="*/ 169320 h 342488"/>
                  <a:gd name="connsiteX9" fmla="*/ 171290 w 342593"/>
                  <a:gd name="connsiteY9" fmla="*/ 251472 h 342488"/>
                  <a:gd name="connsiteX10" fmla="*/ 113208 w 342593"/>
                  <a:gd name="connsiteY10" fmla="*/ 227405 h 342488"/>
                  <a:gd name="connsiteX11" fmla="*/ 89129 w 342593"/>
                  <a:gd name="connsiteY11" fmla="*/ 169261 h 34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593" h="342488">
                    <a:moveTo>
                      <a:pt x="225249" y="333771"/>
                    </a:moveTo>
                    <a:cubicBezTo>
                      <a:pt x="314998" y="303980"/>
                      <a:pt x="363631" y="207077"/>
                      <a:pt x="333824" y="117330"/>
                    </a:cubicBezTo>
                    <a:cubicBezTo>
                      <a:pt x="304053" y="27583"/>
                      <a:pt x="207116" y="-21026"/>
                      <a:pt x="117367" y="8765"/>
                    </a:cubicBezTo>
                    <a:cubicBezTo>
                      <a:pt x="27581" y="38555"/>
                      <a:pt x="-21015" y="135459"/>
                      <a:pt x="8756" y="225205"/>
                    </a:cubicBezTo>
                    <a:cubicBezTo>
                      <a:pt x="31996" y="295200"/>
                      <a:pt x="97447" y="342452"/>
                      <a:pt x="171217" y="342488"/>
                    </a:cubicBezTo>
                    <a:cubicBezTo>
                      <a:pt x="189568" y="342463"/>
                      <a:pt x="207810" y="339523"/>
                      <a:pt x="225249" y="333771"/>
                    </a:cubicBezTo>
                    <a:close/>
                    <a:moveTo>
                      <a:pt x="89129" y="169261"/>
                    </a:moveTo>
                    <a:cubicBezTo>
                      <a:pt x="89129" y="123874"/>
                      <a:pt x="125941" y="87091"/>
                      <a:pt x="171363" y="87109"/>
                    </a:cubicBezTo>
                    <a:cubicBezTo>
                      <a:pt x="216748" y="87123"/>
                      <a:pt x="253524" y="123932"/>
                      <a:pt x="253524" y="169320"/>
                    </a:cubicBezTo>
                    <a:cubicBezTo>
                      <a:pt x="253524" y="214704"/>
                      <a:pt x="216712" y="251487"/>
                      <a:pt x="171290" y="251472"/>
                    </a:cubicBezTo>
                    <a:cubicBezTo>
                      <a:pt x="149509" y="251465"/>
                      <a:pt x="128604" y="242809"/>
                      <a:pt x="113208" y="227405"/>
                    </a:cubicBezTo>
                    <a:cubicBezTo>
                      <a:pt x="97739" y="212019"/>
                      <a:pt x="89056" y="191082"/>
                      <a:pt x="89129" y="169261"/>
                    </a:cubicBezTo>
                    <a:close/>
                  </a:path>
                </a:pathLst>
              </a:custGeom>
              <a:solidFill>
                <a:schemeClr val="accent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8" name="Freeform 17">
                <a:extLst>
                  <a:ext uri="{FF2B5EF4-FFF2-40B4-BE49-F238E27FC236}">
                    <a16:creationId xmlns:a16="http://schemas.microsoft.com/office/drawing/2014/main" id="{BA6DE5A0-7C64-2855-CF94-7A783FBF86C3}"/>
                  </a:ext>
                </a:extLst>
              </p:cNvPr>
              <p:cNvSpPr/>
              <p:nvPr/>
            </p:nvSpPr>
            <p:spPr>
              <a:xfrm>
                <a:off x="7005044" y="4921404"/>
                <a:ext cx="164618" cy="164581"/>
              </a:xfrm>
              <a:custGeom>
                <a:avLst/>
                <a:gdLst>
                  <a:gd name="connsiteX0" fmla="*/ 140539 w 164618"/>
                  <a:gd name="connsiteY0" fmla="*/ 24129 h 164581"/>
                  <a:gd name="connsiteX1" fmla="*/ 24157 w 164618"/>
                  <a:gd name="connsiteY1" fmla="*/ 24074 h 164581"/>
                  <a:gd name="connsiteX2" fmla="*/ 24084 w 164618"/>
                  <a:gd name="connsiteY2" fmla="*/ 140449 h 164581"/>
                  <a:gd name="connsiteX3" fmla="*/ 140466 w 164618"/>
                  <a:gd name="connsiteY3" fmla="*/ 140508 h 164581"/>
                  <a:gd name="connsiteX4" fmla="*/ 164618 w 164618"/>
                  <a:gd name="connsiteY4" fmla="*/ 82273 h 164581"/>
                  <a:gd name="connsiteX5" fmla="*/ 140539 w 164618"/>
                  <a:gd name="connsiteY5" fmla="*/ 24129 h 16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618" h="164581">
                    <a:moveTo>
                      <a:pt x="140539" y="24129"/>
                    </a:moveTo>
                    <a:cubicBezTo>
                      <a:pt x="108397" y="-8021"/>
                      <a:pt x="56299" y="-8047"/>
                      <a:pt x="24157" y="24074"/>
                    </a:cubicBezTo>
                    <a:cubicBezTo>
                      <a:pt x="-8022" y="56196"/>
                      <a:pt x="-8058" y="108299"/>
                      <a:pt x="24084" y="140449"/>
                    </a:cubicBezTo>
                    <a:cubicBezTo>
                      <a:pt x="56226" y="172603"/>
                      <a:pt x="108324" y="172629"/>
                      <a:pt x="140466" y="140508"/>
                    </a:cubicBezTo>
                    <a:cubicBezTo>
                      <a:pt x="155935" y="125067"/>
                      <a:pt x="164618" y="104119"/>
                      <a:pt x="164618" y="82273"/>
                    </a:cubicBezTo>
                    <a:cubicBezTo>
                      <a:pt x="164655" y="60460"/>
                      <a:pt x="155972" y="39533"/>
                      <a:pt x="140539" y="24129"/>
                    </a:cubicBezTo>
                    <a:close/>
                  </a:path>
                </a:pathLst>
              </a:custGeom>
              <a:solidFill>
                <a:srgbClr val="FFFFFF"/>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9" name="Freeform 18">
                <a:extLst>
                  <a:ext uri="{FF2B5EF4-FFF2-40B4-BE49-F238E27FC236}">
                    <a16:creationId xmlns:a16="http://schemas.microsoft.com/office/drawing/2014/main" id="{57DFA737-4E4B-9A5A-0C65-2DF06D85B1E9}"/>
                  </a:ext>
                </a:extLst>
              </p:cNvPr>
              <p:cNvSpPr/>
              <p:nvPr/>
            </p:nvSpPr>
            <p:spPr>
              <a:xfrm>
                <a:off x="6914168" y="4830486"/>
                <a:ext cx="346520" cy="346454"/>
              </a:xfrm>
              <a:custGeom>
                <a:avLst/>
                <a:gdLst>
                  <a:gd name="connsiteX0" fmla="*/ 173260 w 346520"/>
                  <a:gd name="connsiteY0" fmla="*/ 0 h 346454"/>
                  <a:gd name="connsiteX1" fmla="*/ 0 w 346520"/>
                  <a:gd name="connsiteY1" fmla="*/ 173224 h 346454"/>
                  <a:gd name="connsiteX2" fmla="*/ 173260 w 346520"/>
                  <a:gd name="connsiteY2" fmla="*/ 346454 h 346454"/>
                  <a:gd name="connsiteX3" fmla="*/ 346520 w 346520"/>
                  <a:gd name="connsiteY3" fmla="*/ 173231 h 346454"/>
                  <a:gd name="connsiteX4" fmla="*/ 295772 w 346520"/>
                  <a:gd name="connsiteY4" fmla="*/ 50739 h 346454"/>
                  <a:gd name="connsiteX5" fmla="*/ 173260 w 346520"/>
                  <a:gd name="connsiteY5" fmla="*/ 0 h 346454"/>
                  <a:gd name="connsiteX6" fmla="*/ 231415 w 346520"/>
                  <a:gd name="connsiteY6" fmla="*/ 231371 h 346454"/>
                  <a:gd name="connsiteX7" fmla="*/ 115033 w 346520"/>
                  <a:gd name="connsiteY7" fmla="*/ 231426 h 346454"/>
                  <a:gd name="connsiteX8" fmla="*/ 114960 w 346520"/>
                  <a:gd name="connsiteY8" fmla="*/ 115051 h 346454"/>
                  <a:gd name="connsiteX9" fmla="*/ 231342 w 346520"/>
                  <a:gd name="connsiteY9" fmla="*/ 114992 h 346454"/>
                  <a:gd name="connsiteX10" fmla="*/ 255494 w 346520"/>
                  <a:gd name="connsiteY10" fmla="*/ 173009 h 346454"/>
                  <a:gd name="connsiteX11" fmla="*/ 231415 w 346520"/>
                  <a:gd name="connsiteY11" fmla="*/ 231371 h 34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6520" h="346454">
                    <a:moveTo>
                      <a:pt x="173260" y="0"/>
                    </a:moveTo>
                    <a:cubicBezTo>
                      <a:pt x="77564" y="-3"/>
                      <a:pt x="0" y="77553"/>
                      <a:pt x="0" y="173224"/>
                    </a:cubicBezTo>
                    <a:cubicBezTo>
                      <a:pt x="0" y="268894"/>
                      <a:pt x="77564" y="346451"/>
                      <a:pt x="173260" y="346454"/>
                    </a:cubicBezTo>
                    <a:cubicBezTo>
                      <a:pt x="268956" y="346458"/>
                      <a:pt x="346520" y="268902"/>
                      <a:pt x="346520" y="173231"/>
                    </a:cubicBezTo>
                    <a:cubicBezTo>
                      <a:pt x="346520" y="127289"/>
                      <a:pt x="328278" y="83225"/>
                      <a:pt x="295772" y="50739"/>
                    </a:cubicBezTo>
                    <a:cubicBezTo>
                      <a:pt x="263302" y="18213"/>
                      <a:pt x="219229" y="-47"/>
                      <a:pt x="173260" y="0"/>
                    </a:cubicBezTo>
                    <a:close/>
                    <a:moveTo>
                      <a:pt x="231415" y="231371"/>
                    </a:moveTo>
                    <a:cubicBezTo>
                      <a:pt x="199273" y="263521"/>
                      <a:pt x="147174" y="263547"/>
                      <a:pt x="115033" y="231426"/>
                    </a:cubicBezTo>
                    <a:cubicBezTo>
                      <a:pt x="82854" y="199304"/>
                      <a:pt x="82817" y="147201"/>
                      <a:pt x="114960" y="115051"/>
                    </a:cubicBezTo>
                    <a:cubicBezTo>
                      <a:pt x="147101" y="82897"/>
                      <a:pt x="199200" y="82871"/>
                      <a:pt x="231342" y="114992"/>
                    </a:cubicBezTo>
                    <a:cubicBezTo>
                      <a:pt x="246774" y="130378"/>
                      <a:pt x="255458" y="151239"/>
                      <a:pt x="255494" y="173009"/>
                    </a:cubicBezTo>
                    <a:cubicBezTo>
                      <a:pt x="255603" y="194898"/>
                      <a:pt x="246920" y="215919"/>
                      <a:pt x="231415" y="231371"/>
                    </a:cubicBezTo>
                    <a:close/>
                  </a:path>
                </a:pathLst>
              </a:custGeom>
              <a:solidFill>
                <a:schemeClr val="accent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0" name="Freeform 19">
                <a:extLst>
                  <a:ext uri="{FF2B5EF4-FFF2-40B4-BE49-F238E27FC236}">
                    <a16:creationId xmlns:a16="http://schemas.microsoft.com/office/drawing/2014/main" id="{5D1A233E-6C66-DF9B-3BC6-564F4FED7D6B}"/>
                  </a:ext>
                </a:extLst>
              </p:cNvPr>
              <p:cNvSpPr/>
              <p:nvPr/>
            </p:nvSpPr>
            <p:spPr>
              <a:xfrm>
                <a:off x="6204126" y="5829871"/>
                <a:ext cx="937297" cy="406640"/>
              </a:xfrm>
              <a:custGeom>
                <a:avLst/>
                <a:gdLst>
                  <a:gd name="connsiteX0" fmla="*/ 937298 w 937297"/>
                  <a:gd name="connsiteY0" fmla="*/ 406203 h 406640"/>
                  <a:gd name="connsiteX1" fmla="*/ 935911 w 937297"/>
                  <a:gd name="connsiteY1" fmla="*/ 0 h 406640"/>
                  <a:gd name="connsiteX2" fmla="*/ 0 w 937297"/>
                  <a:gd name="connsiteY2" fmla="*/ 0 h 406640"/>
                  <a:gd name="connsiteX3" fmla="*/ 0 w 937297"/>
                  <a:gd name="connsiteY3" fmla="*/ 109211 h 406640"/>
                  <a:gd name="connsiteX4" fmla="*/ 827081 w 937297"/>
                  <a:gd name="connsiteY4" fmla="*/ 109211 h 406640"/>
                  <a:gd name="connsiteX5" fmla="*/ 828102 w 937297"/>
                  <a:gd name="connsiteY5" fmla="*/ 406640 h 406640"/>
                  <a:gd name="connsiteX6" fmla="*/ 937298 w 937297"/>
                  <a:gd name="connsiteY6" fmla="*/ 406203 h 40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7297" h="406640">
                    <a:moveTo>
                      <a:pt x="937298" y="406203"/>
                    </a:moveTo>
                    <a:lnTo>
                      <a:pt x="935911" y="0"/>
                    </a:lnTo>
                    <a:lnTo>
                      <a:pt x="0" y="0"/>
                    </a:lnTo>
                    <a:lnTo>
                      <a:pt x="0" y="109211"/>
                    </a:lnTo>
                    <a:lnTo>
                      <a:pt x="827081" y="109211"/>
                    </a:lnTo>
                    <a:lnTo>
                      <a:pt x="828102" y="406640"/>
                    </a:lnTo>
                    <a:cubicBezTo>
                      <a:pt x="863491" y="394585"/>
                      <a:pt x="901835" y="394432"/>
                      <a:pt x="937298" y="406203"/>
                    </a:cubicBezTo>
                    <a:close/>
                  </a:path>
                </a:pathLst>
              </a:custGeom>
              <a:solidFill>
                <a:srgbClr val="3A6B7D"/>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1" name="Freeform 20">
                <a:extLst>
                  <a:ext uri="{FF2B5EF4-FFF2-40B4-BE49-F238E27FC236}">
                    <a16:creationId xmlns:a16="http://schemas.microsoft.com/office/drawing/2014/main" id="{B3A093A1-FA53-609E-69CC-21EBA2387F23}"/>
                  </a:ext>
                </a:extLst>
              </p:cNvPr>
              <p:cNvSpPr/>
              <p:nvPr/>
            </p:nvSpPr>
            <p:spPr>
              <a:xfrm>
                <a:off x="7005303" y="6318327"/>
                <a:ext cx="164540" cy="164510"/>
              </a:xfrm>
              <a:custGeom>
                <a:avLst/>
                <a:gdLst>
                  <a:gd name="connsiteX0" fmla="*/ 82088 w 164540"/>
                  <a:gd name="connsiteY0" fmla="*/ 1 h 164510"/>
                  <a:gd name="connsiteX1" fmla="*/ 0 w 164540"/>
                  <a:gd name="connsiteY1" fmla="*/ 82438 h 164510"/>
                  <a:gd name="connsiteX2" fmla="*/ 82453 w 164540"/>
                  <a:gd name="connsiteY2" fmla="*/ 164510 h 164510"/>
                  <a:gd name="connsiteX3" fmla="*/ 164541 w 164540"/>
                  <a:gd name="connsiteY3" fmla="*/ 82073 h 164510"/>
                  <a:gd name="connsiteX4" fmla="*/ 140462 w 164540"/>
                  <a:gd name="connsiteY4" fmla="*/ 24112 h 164510"/>
                  <a:gd name="connsiteX5" fmla="*/ 82088 w 164540"/>
                  <a:gd name="connsiteY5" fmla="*/ 1 h 16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40" h="164510">
                    <a:moveTo>
                      <a:pt x="82088" y="1"/>
                    </a:moveTo>
                    <a:cubicBezTo>
                      <a:pt x="36666" y="111"/>
                      <a:pt x="-109" y="37025"/>
                      <a:pt x="0" y="82438"/>
                    </a:cubicBezTo>
                    <a:cubicBezTo>
                      <a:pt x="110" y="127851"/>
                      <a:pt x="36995" y="164620"/>
                      <a:pt x="82453" y="164510"/>
                    </a:cubicBezTo>
                    <a:cubicBezTo>
                      <a:pt x="127875" y="164401"/>
                      <a:pt x="164650" y="127487"/>
                      <a:pt x="164541" y="82073"/>
                    </a:cubicBezTo>
                    <a:cubicBezTo>
                      <a:pt x="164504" y="60333"/>
                      <a:pt x="155821" y="39505"/>
                      <a:pt x="140462" y="24112"/>
                    </a:cubicBezTo>
                    <a:cubicBezTo>
                      <a:pt x="125029" y="8573"/>
                      <a:pt x="103978" y="-108"/>
                      <a:pt x="82088" y="1"/>
                    </a:cubicBezTo>
                    <a:close/>
                  </a:path>
                </a:pathLst>
              </a:custGeom>
              <a:solidFill>
                <a:srgbClr val="FFFFFF"/>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2" name="Freeform 21">
                <a:extLst>
                  <a:ext uri="{FF2B5EF4-FFF2-40B4-BE49-F238E27FC236}">
                    <a16:creationId xmlns:a16="http://schemas.microsoft.com/office/drawing/2014/main" id="{7C077808-2040-D981-1568-684AED872CA4}"/>
                  </a:ext>
                </a:extLst>
              </p:cNvPr>
              <p:cNvSpPr/>
              <p:nvPr/>
            </p:nvSpPr>
            <p:spPr>
              <a:xfrm>
                <a:off x="6914806" y="6227514"/>
                <a:ext cx="345982" cy="345963"/>
              </a:xfrm>
              <a:custGeom>
                <a:avLst/>
                <a:gdLst>
                  <a:gd name="connsiteX0" fmla="*/ 226617 w 345982"/>
                  <a:gd name="connsiteY0" fmla="*/ 8560 h 345963"/>
                  <a:gd name="connsiteX1" fmla="*/ 8555 w 345982"/>
                  <a:gd name="connsiteY1" fmla="*/ 119375 h 345963"/>
                  <a:gd name="connsiteX2" fmla="*/ 119429 w 345982"/>
                  <a:gd name="connsiteY2" fmla="*/ 337396 h 345963"/>
                  <a:gd name="connsiteX3" fmla="*/ 337454 w 345982"/>
                  <a:gd name="connsiteY3" fmla="*/ 226580 h 345963"/>
                  <a:gd name="connsiteX4" fmla="*/ 295133 w 345982"/>
                  <a:gd name="connsiteY4" fmla="*/ 50508 h 345963"/>
                  <a:gd name="connsiteX5" fmla="*/ 226617 w 345982"/>
                  <a:gd name="connsiteY5" fmla="*/ 8560 h 345963"/>
                  <a:gd name="connsiteX6" fmla="*/ 230776 w 345982"/>
                  <a:gd name="connsiteY6" fmla="*/ 231067 h 345963"/>
                  <a:gd name="connsiteX7" fmla="*/ 114431 w 345982"/>
                  <a:gd name="connsiteY7" fmla="*/ 231103 h 345963"/>
                  <a:gd name="connsiteX8" fmla="*/ 114394 w 345982"/>
                  <a:gd name="connsiteY8" fmla="*/ 114779 h 345963"/>
                  <a:gd name="connsiteX9" fmla="*/ 230740 w 345982"/>
                  <a:gd name="connsiteY9" fmla="*/ 114743 h 345963"/>
                  <a:gd name="connsiteX10" fmla="*/ 254856 w 345982"/>
                  <a:gd name="connsiteY10" fmla="*/ 172923 h 345963"/>
                  <a:gd name="connsiteX11" fmla="*/ 230776 w 345982"/>
                  <a:gd name="connsiteY11" fmla="*/ 231213 h 34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5982" h="345963">
                    <a:moveTo>
                      <a:pt x="226617" y="8560"/>
                    </a:moveTo>
                    <a:cubicBezTo>
                      <a:pt x="135810" y="-21037"/>
                      <a:pt x="38180" y="28585"/>
                      <a:pt x="8555" y="119375"/>
                    </a:cubicBezTo>
                    <a:cubicBezTo>
                      <a:pt x="-21033" y="210202"/>
                      <a:pt x="28585" y="307813"/>
                      <a:pt x="119429" y="337396"/>
                    </a:cubicBezTo>
                    <a:cubicBezTo>
                      <a:pt x="210236" y="367015"/>
                      <a:pt x="307866" y="317370"/>
                      <a:pt x="337454" y="226580"/>
                    </a:cubicBezTo>
                    <a:cubicBezTo>
                      <a:pt x="357666" y="164606"/>
                      <a:pt x="341321" y="96541"/>
                      <a:pt x="295133" y="50508"/>
                    </a:cubicBezTo>
                    <a:cubicBezTo>
                      <a:pt x="275907" y="31350"/>
                      <a:pt x="252448" y="16978"/>
                      <a:pt x="226617" y="8560"/>
                    </a:cubicBezTo>
                    <a:close/>
                    <a:moveTo>
                      <a:pt x="230776" y="231067"/>
                    </a:moveTo>
                    <a:cubicBezTo>
                      <a:pt x="198671" y="263203"/>
                      <a:pt x="146572" y="263203"/>
                      <a:pt x="114431" y="231103"/>
                    </a:cubicBezTo>
                    <a:cubicBezTo>
                      <a:pt x="82288" y="199004"/>
                      <a:pt x="82288" y="146915"/>
                      <a:pt x="114394" y="114779"/>
                    </a:cubicBezTo>
                    <a:cubicBezTo>
                      <a:pt x="146499" y="82644"/>
                      <a:pt x="198598" y="82644"/>
                      <a:pt x="230740" y="114743"/>
                    </a:cubicBezTo>
                    <a:cubicBezTo>
                      <a:pt x="246173" y="130173"/>
                      <a:pt x="254856" y="151110"/>
                      <a:pt x="254856" y="172923"/>
                    </a:cubicBezTo>
                    <a:cubicBezTo>
                      <a:pt x="254965" y="194809"/>
                      <a:pt x="246282" y="215783"/>
                      <a:pt x="230776" y="231213"/>
                    </a:cubicBezTo>
                    <a:close/>
                  </a:path>
                </a:pathLst>
              </a:custGeom>
              <a:solidFill>
                <a:schemeClr val="accent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3" name="Freeform 22">
                <a:extLst>
                  <a:ext uri="{FF2B5EF4-FFF2-40B4-BE49-F238E27FC236}">
                    <a16:creationId xmlns:a16="http://schemas.microsoft.com/office/drawing/2014/main" id="{F08F10D4-3100-B0BF-E3BB-43EFC8E59E9A}"/>
                  </a:ext>
                </a:extLst>
              </p:cNvPr>
              <p:cNvSpPr/>
              <p:nvPr/>
            </p:nvSpPr>
            <p:spPr>
              <a:xfrm>
                <a:off x="2255189" y="5341815"/>
                <a:ext cx="2840422" cy="1515563"/>
              </a:xfrm>
              <a:custGeom>
                <a:avLst/>
                <a:gdLst>
                  <a:gd name="connsiteX0" fmla="*/ 2840423 w 2840422"/>
                  <a:gd name="connsiteY0" fmla="*/ 592014 h 1515563"/>
                  <a:gd name="connsiteX1" fmla="*/ 1926329 w 2840422"/>
                  <a:gd name="connsiteY1" fmla="*/ 672445 h 1515563"/>
                  <a:gd name="connsiteX2" fmla="*/ 0 w 2840422"/>
                  <a:gd name="connsiteY2" fmla="*/ 0 h 1515563"/>
                  <a:gd name="connsiteX3" fmla="*/ 0 w 2840422"/>
                  <a:gd name="connsiteY3" fmla="*/ 843192 h 1515563"/>
                  <a:gd name="connsiteX4" fmla="*/ 1926329 w 2840422"/>
                  <a:gd name="connsiteY4" fmla="*/ 1515564 h 1515563"/>
                  <a:gd name="connsiteX5" fmla="*/ 1932932 w 2840422"/>
                  <a:gd name="connsiteY5" fmla="*/ 1515564 h 1515563"/>
                  <a:gd name="connsiteX6" fmla="*/ 2840423 w 2840422"/>
                  <a:gd name="connsiteY6" fmla="*/ 592014 h 1515563"/>
                  <a:gd name="connsiteX7" fmla="*/ 150640 w 2840422"/>
                  <a:gd name="connsiteY7" fmla="*/ 909360 h 1515563"/>
                  <a:gd name="connsiteX8" fmla="*/ 98505 w 2840422"/>
                  <a:gd name="connsiteY8" fmla="*/ 850998 h 1515563"/>
                  <a:gd name="connsiteX9" fmla="*/ 150640 w 2840422"/>
                  <a:gd name="connsiteY9" fmla="*/ 792635 h 1515563"/>
                  <a:gd name="connsiteX10" fmla="*/ 202812 w 2840422"/>
                  <a:gd name="connsiteY10" fmla="*/ 850998 h 1515563"/>
                  <a:gd name="connsiteX11" fmla="*/ 150640 w 2840422"/>
                  <a:gd name="connsiteY11" fmla="*/ 909287 h 1515563"/>
                  <a:gd name="connsiteX12" fmla="*/ 314196 w 2840422"/>
                  <a:gd name="connsiteY12" fmla="*/ 1016856 h 1515563"/>
                  <a:gd name="connsiteX13" fmla="*/ 262061 w 2840422"/>
                  <a:gd name="connsiteY13" fmla="*/ 958494 h 1515563"/>
                  <a:gd name="connsiteX14" fmla="*/ 314196 w 2840422"/>
                  <a:gd name="connsiteY14" fmla="*/ 900132 h 1515563"/>
                  <a:gd name="connsiteX15" fmla="*/ 366331 w 2840422"/>
                  <a:gd name="connsiteY15" fmla="*/ 958494 h 1515563"/>
                  <a:gd name="connsiteX16" fmla="*/ 314196 w 2840422"/>
                  <a:gd name="connsiteY16" fmla="*/ 1016784 h 1515563"/>
                  <a:gd name="connsiteX17" fmla="*/ 518503 w 2840422"/>
                  <a:gd name="connsiteY17" fmla="*/ 1108339 h 1515563"/>
                  <a:gd name="connsiteX18" fmla="*/ 466368 w 2840422"/>
                  <a:gd name="connsiteY18" fmla="*/ 1049977 h 1515563"/>
                  <a:gd name="connsiteX19" fmla="*/ 518503 w 2840422"/>
                  <a:gd name="connsiteY19" fmla="*/ 991615 h 1515563"/>
                  <a:gd name="connsiteX20" fmla="*/ 570675 w 2840422"/>
                  <a:gd name="connsiteY20" fmla="*/ 1049977 h 1515563"/>
                  <a:gd name="connsiteX21" fmla="*/ 518357 w 2840422"/>
                  <a:gd name="connsiteY21" fmla="*/ 1108267 h 151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40422" h="1515563">
                    <a:moveTo>
                      <a:pt x="2840423" y="592014"/>
                    </a:moveTo>
                    <a:cubicBezTo>
                      <a:pt x="2568438" y="643337"/>
                      <a:pt x="2257198" y="672445"/>
                      <a:pt x="1926329" y="672445"/>
                    </a:cubicBezTo>
                    <a:cubicBezTo>
                      <a:pt x="862652" y="672445"/>
                      <a:pt x="0" y="371368"/>
                      <a:pt x="0" y="0"/>
                    </a:cubicBezTo>
                    <a:lnTo>
                      <a:pt x="0" y="843192"/>
                    </a:lnTo>
                    <a:cubicBezTo>
                      <a:pt x="0" y="1214487"/>
                      <a:pt x="862506" y="1515564"/>
                      <a:pt x="1926329" y="1515564"/>
                    </a:cubicBezTo>
                    <a:lnTo>
                      <a:pt x="1932932" y="1515564"/>
                    </a:lnTo>
                    <a:cubicBezTo>
                      <a:pt x="2303057" y="1285579"/>
                      <a:pt x="2600726" y="960354"/>
                      <a:pt x="2840423" y="592014"/>
                    </a:cubicBezTo>
                    <a:close/>
                    <a:moveTo>
                      <a:pt x="150640" y="909360"/>
                    </a:moveTo>
                    <a:cubicBezTo>
                      <a:pt x="121855" y="909360"/>
                      <a:pt x="98505" y="883243"/>
                      <a:pt x="98505" y="850998"/>
                    </a:cubicBezTo>
                    <a:cubicBezTo>
                      <a:pt x="98505" y="818752"/>
                      <a:pt x="121855" y="792635"/>
                      <a:pt x="150640" y="792635"/>
                    </a:cubicBezTo>
                    <a:cubicBezTo>
                      <a:pt x="179426" y="792635"/>
                      <a:pt x="202812" y="818752"/>
                      <a:pt x="202812" y="850998"/>
                    </a:cubicBezTo>
                    <a:cubicBezTo>
                      <a:pt x="202812" y="883243"/>
                      <a:pt x="179462" y="909287"/>
                      <a:pt x="150640" y="909287"/>
                    </a:cubicBezTo>
                    <a:close/>
                    <a:moveTo>
                      <a:pt x="314196" y="1016856"/>
                    </a:moveTo>
                    <a:cubicBezTo>
                      <a:pt x="285410" y="1016856"/>
                      <a:pt x="262061" y="990703"/>
                      <a:pt x="262061" y="958494"/>
                    </a:cubicBezTo>
                    <a:cubicBezTo>
                      <a:pt x="262061" y="926285"/>
                      <a:pt x="285410" y="900132"/>
                      <a:pt x="314196" y="900132"/>
                    </a:cubicBezTo>
                    <a:cubicBezTo>
                      <a:pt x="342981" y="900132"/>
                      <a:pt x="366331" y="926249"/>
                      <a:pt x="366331" y="958494"/>
                    </a:cubicBezTo>
                    <a:cubicBezTo>
                      <a:pt x="366331" y="990739"/>
                      <a:pt x="342945" y="1016784"/>
                      <a:pt x="314196" y="1016784"/>
                    </a:cubicBezTo>
                    <a:close/>
                    <a:moveTo>
                      <a:pt x="518503" y="1108339"/>
                    </a:moveTo>
                    <a:cubicBezTo>
                      <a:pt x="489718" y="1108339"/>
                      <a:pt x="466368" y="1082186"/>
                      <a:pt x="466368" y="1049977"/>
                    </a:cubicBezTo>
                    <a:cubicBezTo>
                      <a:pt x="466368" y="1017768"/>
                      <a:pt x="489718" y="991615"/>
                      <a:pt x="518503" y="991615"/>
                    </a:cubicBezTo>
                    <a:cubicBezTo>
                      <a:pt x="547289" y="991615"/>
                      <a:pt x="570675" y="1017696"/>
                      <a:pt x="570675" y="1049977"/>
                    </a:cubicBezTo>
                    <a:cubicBezTo>
                      <a:pt x="570675" y="1082259"/>
                      <a:pt x="547252" y="1108267"/>
                      <a:pt x="518357" y="1108267"/>
                    </a:cubicBezTo>
                    <a:close/>
                  </a:path>
                </a:pathLst>
              </a:custGeom>
              <a:solidFill>
                <a:schemeClr val="accent1">
                  <a:lumMod val="40000"/>
                  <a:lumOff val="6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4" name="Freeform 23">
                <a:extLst>
                  <a:ext uri="{FF2B5EF4-FFF2-40B4-BE49-F238E27FC236}">
                    <a16:creationId xmlns:a16="http://schemas.microsoft.com/office/drawing/2014/main" id="{057F440B-43F8-7AB1-B2F6-5CBEF35EF8C8}"/>
                  </a:ext>
                </a:extLst>
              </p:cNvPr>
              <p:cNvSpPr/>
              <p:nvPr/>
            </p:nvSpPr>
            <p:spPr>
              <a:xfrm>
                <a:off x="2255189" y="5258137"/>
                <a:ext cx="2958082" cy="756122"/>
              </a:xfrm>
              <a:custGeom>
                <a:avLst/>
                <a:gdLst>
                  <a:gd name="connsiteX0" fmla="*/ 1926329 w 2958082"/>
                  <a:gd name="connsiteY0" fmla="*/ 756122 h 756122"/>
                  <a:gd name="connsiteX1" fmla="*/ 2840569 w 2958082"/>
                  <a:gd name="connsiteY1" fmla="*/ 675691 h 756122"/>
                  <a:gd name="connsiteX2" fmla="*/ 2958082 w 2958082"/>
                  <a:gd name="connsiteY2" fmla="*/ 484153 h 756122"/>
                  <a:gd name="connsiteX3" fmla="*/ 2327501 w 2958082"/>
                  <a:gd name="connsiteY3" fmla="*/ 573885 h 756122"/>
                  <a:gd name="connsiteX4" fmla="*/ 2326005 w 2958082"/>
                  <a:gd name="connsiteY4" fmla="*/ 574141 h 756122"/>
                  <a:gd name="connsiteX5" fmla="*/ 2315571 w 2958082"/>
                  <a:gd name="connsiteY5" fmla="*/ 574834 h 756122"/>
                  <a:gd name="connsiteX6" fmla="*/ 1926329 w 2958082"/>
                  <a:gd name="connsiteY6" fmla="*/ 593291 h 756122"/>
                  <a:gd name="connsiteX7" fmla="*/ 1537086 w 2958082"/>
                  <a:gd name="connsiteY7" fmla="*/ 574834 h 756122"/>
                  <a:gd name="connsiteX8" fmla="*/ 1526615 w 2958082"/>
                  <a:gd name="connsiteY8" fmla="*/ 574141 h 756122"/>
                  <a:gd name="connsiteX9" fmla="*/ 1525120 w 2958082"/>
                  <a:gd name="connsiteY9" fmla="*/ 573885 h 756122"/>
                  <a:gd name="connsiteX10" fmla="*/ 60307 w 2958082"/>
                  <a:gd name="connsiteY10" fmla="*/ 83677 h 756122"/>
                  <a:gd name="connsiteX11" fmla="*/ 15141 w 2958082"/>
                  <a:gd name="connsiteY11" fmla="*/ 0 h 756122"/>
                  <a:gd name="connsiteX12" fmla="*/ 0 w 2958082"/>
                  <a:gd name="connsiteY12" fmla="*/ 83677 h 756122"/>
                  <a:gd name="connsiteX13" fmla="*/ 1926329 w 2958082"/>
                  <a:gd name="connsiteY13" fmla="*/ 756122 h 756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58082" h="756122">
                    <a:moveTo>
                      <a:pt x="1926329" y="756122"/>
                    </a:moveTo>
                    <a:cubicBezTo>
                      <a:pt x="2257343" y="756122"/>
                      <a:pt x="2568438" y="726941"/>
                      <a:pt x="2840569" y="675691"/>
                    </a:cubicBezTo>
                    <a:cubicBezTo>
                      <a:pt x="2881539" y="613123"/>
                      <a:pt x="2920723" y="549275"/>
                      <a:pt x="2958082" y="484153"/>
                    </a:cubicBezTo>
                    <a:cubicBezTo>
                      <a:pt x="2767930" y="526393"/>
                      <a:pt x="2555195" y="557106"/>
                      <a:pt x="2327501" y="573885"/>
                    </a:cubicBezTo>
                    <a:lnTo>
                      <a:pt x="2326005" y="574141"/>
                    </a:lnTo>
                    <a:cubicBezTo>
                      <a:pt x="2322576" y="574433"/>
                      <a:pt x="2319037" y="574578"/>
                      <a:pt x="2315571" y="574834"/>
                    </a:cubicBezTo>
                    <a:cubicBezTo>
                      <a:pt x="2191527" y="586798"/>
                      <a:pt x="2061172" y="593291"/>
                      <a:pt x="1926329" y="593291"/>
                    </a:cubicBezTo>
                    <a:cubicBezTo>
                      <a:pt x="1791486" y="593291"/>
                      <a:pt x="1661057" y="586798"/>
                      <a:pt x="1537086" y="574834"/>
                    </a:cubicBezTo>
                    <a:cubicBezTo>
                      <a:pt x="1533620" y="574578"/>
                      <a:pt x="1530081" y="574433"/>
                      <a:pt x="1526615" y="574141"/>
                    </a:cubicBezTo>
                    <a:lnTo>
                      <a:pt x="1525120" y="573885"/>
                    </a:lnTo>
                    <a:cubicBezTo>
                      <a:pt x="810043" y="521177"/>
                      <a:pt x="240901" y="329492"/>
                      <a:pt x="60307" y="83677"/>
                    </a:cubicBezTo>
                    <a:cubicBezTo>
                      <a:pt x="41212" y="58162"/>
                      <a:pt x="25994" y="29965"/>
                      <a:pt x="15141" y="0"/>
                    </a:cubicBezTo>
                    <a:cubicBezTo>
                      <a:pt x="5286" y="26807"/>
                      <a:pt x="164" y="55120"/>
                      <a:pt x="0" y="83677"/>
                    </a:cubicBezTo>
                    <a:cubicBezTo>
                      <a:pt x="0" y="455045"/>
                      <a:pt x="862506" y="756122"/>
                      <a:pt x="1926329" y="756122"/>
                    </a:cubicBezTo>
                    <a:close/>
                  </a:path>
                </a:pathLst>
              </a:custGeom>
              <a:solidFill>
                <a:srgbClr val="3F535C"/>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5" name="Freeform 24">
                <a:extLst>
                  <a:ext uri="{FF2B5EF4-FFF2-40B4-BE49-F238E27FC236}">
                    <a16:creationId xmlns:a16="http://schemas.microsoft.com/office/drawing/2014/main" id="{9F1DC205-BC45-F8AA-5908-0B347BF35E85}"/>
                  </a:ext>
                </a:extLst>
              </p:cNvPr>
              <p:cNvSpPr/>
              <p:nvPr/>
            </p:nvSpPr>
            <p:spPr>
              <a:xfrm>
                <a:off x="3792129" y="5833008"/>
                <a:ext cx="778484" cy="18457"/>
              </a:xfrm>
              <a:custGeom>
                <a:avLst/>
                <a:gdLst>
                  <a:gd name="connsiteX0" fmla="*/ 0 w 778484"/>
                  <a:gd name="connsiteY0" fmla="*/ 0 h 18457"/>
                  <a:gd name="connsiteX1" fmla="*/ 389242 w 778484"/>
                  <a:gd name="connsiteY1" fmla="*/ 18457 h 18457"/>
                  <a:gd name="connsiteX2" fmla="*/ 778485 w 778484"/>
                  <a:gd name="connsiteY2" fmla="*/ 0 h 18457"/>
                  <a:gd name="connsiteX3" fmla="*/ 389242 w 778484"/>
                  <a:gd name="connsiteY3" fmla="*/ 13861 h 18457"/>
                  <a:gd name="connsiteX4" fmla="*/ 0 w 778484"/>
                  <a:gd name="connsiteY4" fmla="*/ 0 h 18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84" h="18457">
                    <a:moveTo>
                      <a:pt x="0" y="0"/>
                    </a:moveTo>
                    <a:cubicBezTo>
                      <a:pt x="124044" y="11964"/>
                      <a:pt x="254399" y="18457"/>
                      <a:pt x="389242" y="18457"/>
                    </a:cubicBezTo>
                    <a:cubicBezTo>
                      <a:pt x="524085" y="18457"/>
                      <a:pt x="654514" y="11964"/>
                      <a:pt x="778485" y="0"/>
                    </a:cubicBezTo>
                    <a:cubicBezTo>
                      <a:pt x="652872" y="9119"/>
                      <a:pt x="522699" y="13861"/>
                      <a:pt x="389242" y="13861"/>
                    </a:cubicBezTo>
                    <a:cubicBezTo>
                      <a:pt x="255786" y="13861"/>
                      <a:pt x="125576" y="9083"/>
                      <a:pt x="0" y="0"/>
                    </a:cubicBezTo>
                    <a:close/>
                  </a:path>
                </a:pathLst>
              </a:custGeom>
              <a:solidFill>
                <a:srgbClr val="83A7B7"/>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6" name="Freeform 25">
                <a:extLst>
                  <a:ext uri="{FF2B5EF4-FFF2-40B4-BE49-F238E27FC236}">
                    <a16:creationId xmlns:a16="http://schemas.microsoft.com/office/drawing/2014/main" id="{01D8FE13-A840-CC0E-7550-4653A3E32648}"/>
                  </a:ext>
                </a:extLst>
              </p:cNvPr>
              <p:cNvSpPr/>
              <p:nvPr/>
            </p:nvSpPr>
            <p:spPr>
              <a:xfrm>
                <a:off x="2255189" y="5067000"/>
                <a:ext cx="3026816" cy="779831"/>
              </a:xfrm>
              <a:custGeom>
                <a:avLst/>
                <a:gdLst>
                  <a:gd name="connsiteX0" fmla="*/ 1525010 w 3026816"/>
                  <a:gd name="connsiteY0" fmla="*/ 765022 h 779831"/>
                  <a:gd name="connsiteX1" fmla="*/ 1526506 w 3026816"/>
                  <a:gd name="connsiteY1" fmla="*/ 765278 h 779831"/>
                  <a:gd name="connsiteX2" fmla="*/ 1536977 w 3026816"/>
                  <a:gd name="connsiteY2" fmla="*/ 765971 h 779831"/>
                  <a:gd name="connsiteX3" fmla="*/ 1926219 w 3026816"/>
                  <a:gd name="connsiteY3" fmla="*/ 779832 h 779831"/>
                  <a:gd name="connsiteX4" fmla="*/ 2315462 w 3026816"/>
                  <a:gd name="connsiteY4" fmla="*/ 765971 h 779831"/>
                  <a:gd name="connsiteX5" fmla="*/ 2325896 w 3026816"/>
                  <a:gd name="connsiteY5" fmla="*/ 765278 h 779831"/>
                  <a:gd name="connsiteX6" fmla="*/ 2327392 w 3026816"/>
                  <a:gd name="connsiteY6" fmla="*/ 765022 h 779831"/>
                  <a:gd name="connsiteX7" fmla="*/ 2957973 w 3026816"/>
                  <a:gd name="connsiteY7" fmla="*/ 675290 h 779831"/>
                  <a:gd name="connsiteX8" fmla="*/ 2986685 w 3026816"/>
                  <a:gd name="connsiteY8" fmla="*/ 625025 h 779831"/>
                  <a:gd name="connsiteX9" fmla="*/ 3026817 w 3026816"/>
                  <a:gd name="connsiteY9" fmla="*/ 551781 h 779831"/>
                  <a:gd name="connsiteX10" fmla="*/ 1926073 w 3026816"/>
                  <a:gd name="connsiteY10" fmla="*/ 672153 h 779831"/>
                  <a:gd name="connsiteX11" fmla="*/ 598074 w 3026816"/>
                  <a:gd name="connsiteY11" fmla="*/ 486597 h 779831"/>
                  <a:gd name="connsiteX12" fmla="*/ 168189 w 3026816"/>
                  <a:gd name="connsiteY12" fmla="*/ 274705 h 779831"/>
                  <a:gd name="connsiteX13" fmla="*/ 40497 w 3026816"/>
                  <a:gd name="connsiteY13" fmla="*/ 137225 h 779831"/>
                  <a:gd name="connsiteX14" fmla="*/ 0 w 3026816"/>
                  <a:gd name="connsiteY14" fmla="*/ 0 h 779831"/>
                  <a:gd name="connsiteX15" fmla="*/ 0 w 3026816"/>
                  <a:gd name="connsiteY15" fmla="*/ 107606 h 779831"/>
                  <a:gd name="connsiteX16" fmla="*/ 14995 w 3026816"/>
                  <a:gd name="connsiteY16" fmla="*/ 191320 h 779831"/>
                  <a:gd name="connsiteX17" fmla="*/ 60161 w 3026816"/>
                  <a:gd name="connsiteY17" fmla="*/ 274997 h 779831"/>
                  <a:gd name="connsiteX18" fmla="*/ 1525010 w 3026816"/>
                  <a:gd name="connsiteY18" fmla="*/ 765022 h 77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6816" h="779831">
                    <a:moveTo>
                      <a:pt x="1525010" y="765022"/>
                    </a:moveTo>
                    <a:lnTo>
                      <a:pt x="1526506" y="765278"/>
                    </a:lnTo>
                    <a:cubicBezTo>
                      <a:pt x="1530154" y="765570"/>
                      <a:pt x="1533511" y="765716"/>
                      <a:pt x="1536977" y="765971"/>
                    </a:cubicBezTo>
                    <a:cubicBezTo>
                      <a:pt x="1662553" y="775090"/>
                      <a:pt x="1792726" y="779832"/>
                      <a:pt x="1926219" y="779832"/>
                    </a:cubicBezTo>
                    <a:cubicBezTo>
                      <a:pt x="2059712" y="779832"/>
                      <a:pt x="2189849" y="775090"/>
                      <a:pt x="2315462" y="765971"/>
                    </a:cubicBezTo>
                    <a:cubicBezTo>
                      <a:pt x="2319110" y="765716"/>
                      <a:pt x="2322467" y="765570"/>
                      <a:pt x="2325896" y="765278"/>
                    </a:cubicBezTo>
                    <a:lnTo>
                      <a:pt x="2327392" y="765022"/>
                    </a:lnTo>
                    <a:cubicBezTo>
                      <a:pt x="2555085" y="748316"/>
                      <a:pt x="2767821" y="717603"/>
                      <a:pt x="2957973" y="675290"/>
                    </a:cubicBezTo>
                    <a:cubicBezTo>
                      <a:pt x="2967713" y="658511"/>
                      <a:pt x="2977273" y="641757"/>
                      <a:pt x="2986685" y="625025"/>
                    </a:cubicBezTo>
                    <a:cubicBezTo>
                      <a:pt x="3000439" y="600623"/>
                      <a:pt x="3013683" y="576184"/>
                      <a:pt x="3026817" y="551781"/>
                    </a:cubicBezTo>
                    <a:cubicBezTo>
                      <a:pt x="2714664" y="627798"/>
                      <a:pt x="2335345" y="672153"/>
                      <a:pt x="1926073" y="672153"/>
                    </a:cubicBezTo>
                    <a:cubicBezTo>
                      <a:pt x="1411291" y="672153"/>
                      <a:pt x="943609" y="601608"/>
                      <a:pt x="598074" y="486597"/>
                    </a:cubicBezTo>
                    <a:cubicBezTo>
                      <a:pt x="418247" y="427031"/>
                      <a:pt x="271255" y="355282"/>
                      <a:pt x="168189" y="274705"/>
                    </a:cubicBezTo>
                    <a:cubicBezTo>
                      <a:pt x="112004" y="231371"/>
                      <a:pt x="68844" y="185264"/>
                      <a:pt x="40497" y="137225"/>
                    </a:cubicBezTo>
                    <a:cubicBezTo>
                      <a:pt x="14010" y="92869"/>
                      <a:pt x="0" y="47018"/>
                      <a:pt x="0" y="0"/>
                    </a:cubicBezTo>
                    <a:lnTo>
                      <a:pt x="0" y="107606"/>
                    </a:lnTo>
                    <a:cubicBezTo>
                      <a:pt x="117" y="136167"/>
                      <a:pt x="5188" y="164491"/>
                      <a:pt x="14995" y="191320"/>
                    </a:cubicBezTo>
                    <a:cubicBezTo>
                      <a:pt x="25849" y="221285"/>
                      <a:pt x="41066" y="249481"/>
                      <a:pt x="60161" y="274997"/>
                    </a:cubicBezTo>
                    <a:cubicBezTo>
                      <a:pt x="240791" y="520739"/>
                      <a:pt x="809934" y="712314"/>
                      <a:pt x="1525010" y="765022"/>
                    </a:cubicBezTo>
                    <a:close/>
                  </a:path>
                </a:pathLst>
              </a:custGeom>
              <a:solidFill>
                <a:schemeClr val="accent1">
                  <a:lumMod val="60000"/>
                  <a:lumOff val="4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7" name="Freeform 26">
                <a:extLst>
                  <a:ext uri="{FF2B5EF4-FFF2-40B4-BE49-F238E27FC236}">
                    <a16:creationId xmlns:a16="http://schemas.microsoft.com/office/drawing/2014/main" id="{C1B37CBE-2E83-9417-016D-A86EEB286F73}"/>
                  </a:ext>
                </a:extLst>
              </p:cNvPr>
              <p:cNvSpPr/>
              <p:nvPr/>
            </p:nvSpPr>
            <p:spPr>
              <a:xfrm>
                <a:off x="2255189" y="4331305"/>
                <a:ext cx="3396066" cy="1407958"/>
              </a:xfrm>
              <a:custGeom>
                <a:avLst/>
                <a:gdLst>
                  <a:gd name="connsiteX0" fmla="*/ 168335 w 3396066"/>
                  <a:gd name="connsiteY0" fmla="*/ 1010510 h 1407958"/>
                  <a:gd name="connsiteX1" fmla="*/ 598220 w 3396066"/>
                  <a:gd name="connsiteY1" fmla="*/ 1222402 h 1407958"/>
                  <a:gd name="connsiteX2" fmla="*/ 1926329 w 3396066"/>
                  <a:gd name="connsiteY2" fmla="*/ 1407958 h 1407958"/>
                  <a:gd name="connsiteX3" fmla="*/ 3027072 w 3396066"/>
                  <a:gd name="connsiteY3" fmla="*/ 1287585 h 1407958"/>
                  <a:gd name="connsiteX4" fmla="*/ 3164943 w 3396066"/>
                  <a:gd name="connsiteY4" fmla="*/ 1010619 h 1407958"/>
                  <a:gd name="connsiteX5" fmla="*/ 3256991 w 3396066"/>
                  <a:gd name="connsiteY5" fmla="*/ 800952 h 1407958"/>
                  <a:gd name="connsiteX6" fmla="*/ 3351848 w 3396066"/>
                  <a:gd name="connsiteY6" fmla="*/ 558602 h 1407958"/>
                  <a:gd name="connsiteX7" fmla="*/ 3396066 w 3396066"/>
                  <a:gd name="connsiteY7" fmla="*/ 434582 h 1407958"/>
                  <a:gd name="connsiteX8" fmla="*/ 3196575 w 3396066"/>
                  <a:gd name="connsiteY8" fmla="*/ 505382 h 1407958"/>
                  <a:gd name="connsiteX9" fmla="*/ 2793396 w 3396066"/>
                  <a:gd name="connsiteY9" fmla="*/ 600659 h 1407958"/>
                  <a:gd name="connsiteX10" fmla="*/ 1926292 w 3396066"/>
                  <a:gd name="connsiteY10" fmla="*/ 672518 h 1407958"/>
                  <a:gd name="connsiteX11" fmla="*/ 1059152 w 3396066"/>
                  <a:gd name="connsiteY11" fmla="*/ 600659 h 1407958"/>
                  <a:gd name="connsiteX12" fmla="*/ 656010 w 3396066"/>
                  <a:gd name="connsiteY12" fmla="*/ 505382 h 1407958"/>
                  <a:gd name="connsiteX13" fmla="*/ 0 w 3396066"/>
                  <a:gd name="connsiteY13" fmla="*/ 0 h 1407958"/>
                  <a:gd name="connsiteX14" fmla="*/ 0 w 3396066"/>
                  <a:gd name="connsiteY14" fmla="*/ 735695 h 1407958"/>
                  <a:gd name="connsiteX15" fmla="*/ 40533 w 3396066"/>
                  <a:gd name="connsiteY15" fmla="*/ 873212 h 1407958"/>
                  <a:gd name="connsiteX16" fmla="*/ 168335 w 3396066"/>
                  <a:gd name="connsiteY16" fmla="*/ 1010510 h 1407958"/>
                  <a:gd name="connsiteX17" fmla="*/ 150640 w 3396066"/>
                  <a:gd name="connsiteY17" fmla="*/ 969145 h 1407958"/>
                  <a:gd name="connsiteX18" fmla="*/ 98505 w 3396066"/>
                  <a:gd name="connsiteY18" fmla="*/ 910783 h 1407958"/>
                  <a:gd name="connsiteX19" fmla="*/ 150640 w 3396066"/>
                  <a:gd name="connsiteY19" fmla="*/ 852420 h 1407958"/>
                  <a:gd name="connsiteX20" fmla="*/ 202812 w 3396066"/>
                  <a:gd name="connsiteY20" fmla="*/ 910783 h 1407958"/>
                  <a:gd name="connsiteX21" fmla="*/ 150640 w 3396066"/>
                  <a:gd name="connsiteY21" fmla="*/ 969145 h 1407958"/>
                  <a:gd name="connsiteX22" fmla="*/ 314196 w 3396066"/>
                  <a:gd name="connsiteY22" fmla="*/ 1076642 h 1407958"/>
                  <a:gd name="connsiteX23" fmla="*/ 262061 w 3396066"/>
                  <a:gd name="connsiteY23" fmla="*/ 1018279 h 1407958"/>
                  <a:gd name="connsiteX24" fmla="*/ 314196 w 3396066"/>
                  <a:gd name="connsiteY24" fmla="*/ 959917 h 1407958"/>
                  <a:gd name="connsiteX25" fmla="*/ 366331 w 3396066"/>
                  <a:gd name="connsiteY25" fmla="*/ 1018279 h 1407958"/>
                  <a:gd name="connsiteX26" fmla="*/ 314196 w 3396066"/>
                  <a:gd name="connsiteY26" fmla="*/ 1076788 h 1407958"/>
                  <a:gd name="connsiteX27" fmla="*/ 466223 w 3396066"/>
                  <a:gd name="connsiteY27" fmla="*/ 1109799 h 1407958"/>
                  <a:gd name="connsiteX28" fmla="*/ 518357 w 3396066"/>
                  <a:gd name="connsiteY28" fmla="*/ 1051436 h 1407958"/>
                  <a:gd name="connsiteX29" fmla="*/ 570529 w 3396066"/>
                  <a:gd name="connsiteY29" fmla="*/ 1109799 h 1407958"/>
                  <a:gd name="connsiteX30" fmla="*/ 518357 w 3396066"/>
                  <a:gd name="connsiteY30" fmla="*/ 1168161 h 1407958"/>
                  <a:gd name="connsiteX31" fmla="*/ 466223 w 3396066"/>
                  <a:gd name="connsiteY31" fmla="*/ 1109945 h 140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396066" h="1407958">
                    <a:moveTo>
                      <a:pt x="168335" y="1010510"/>
                    </a:moveTo>
                    <a:cubicBezTo>
                      <a:pt x="271401" y="1090758"/>
                      <a:pt x="418393" y="1162836"/>
                      <a:pt x="598220" y="1222402"/>
                    </a:cubicBezTo>
                    <a:cubicBezTo>
                      <a:pt x="943719" y="1337558"/>
                      <a:pt x="1411401" y="1407958"/>
                      <a:pt x="1926329" y="1407958"/>
                    </a:cubicBezTo>
                    <a:cubicBezTo>
                      <a:pt x="2335601" y="1407958"/>
                      <a:pt x="2714920" y="1363493"/>
                      <a:pt x="3027072" y="1287585"/>
                    </a:cubicBezTo>
                    <a:cubicBezTo>
                      <a:pt x="3076106" y="1196467"/>
                      <a:pt x="3122075" y="1104145"/>
                      <a:pt x="3164943" y="1010619"/>
                    </a:cubicBezTo>
                    <a:cubicBezTo>
                      <a:pt x="3197341" y="941193"/>
                      <a:pt x="3228024" y="871304"/>
                      <a:pt x="3256991" y="800952"/>
                    </a:cubicBezTo>
                    <a:cubicBezTo>
                      <a:pt x="3290556" y="720266"/>
                      <a:pt x="3321969" y="639288"/>
                      <a:pt x="3351848" y="558602"/>
                    </a:cubicBezTo>
                    <a:cubicBezTo>
                      <a:pt x="3367099" y="517201"/>
                      <a:pt x="3381838" y="475727"/>
                      <a:pt x="3396066" y="434582"/>
                    </a:cubicBezTo>
                    <a:cubicBezTo>
                      <a:pt x="3334446" y="460141"/>
                      <a:pt x="3267973" y="483741"/>
                      <a:pt x="3196575" y="505382"/>
                    </a:cubicBezTo>
                    <a:cubicBezTo>
                      <a:pt x="3074829" y="543026"/>
                      <a:pt x="2939439" y="574688"/>
                      <a:pt x="2793396" y="600659"/>
                    </a:cubicBezTo>
                    <a:cubicBezTo>
                      <a:pt x="2532830" y="646729"/>
                      <a:pt x="2238153" y="672518"/>
                      <a:pt x="1926292" y="672518"/>
                    </a:cubicBezTo>
                    <a:cubicBezTo>
                      <a:pt x="1614431" y="672518"/>
                      <a:pt x="1319754" y="646729"/>
                      <a:pt x="1059152" y="600659"/>
                    </a:cubicBezTo>
                    <a:cubicBezTo>
                      <a:pt x="913218" y="574834"/>
                      <a:pt x="777719" y="543026"/>
                      <a:pt x="656010" y="505382"/>
                    </a:cubicBezTo>
                    <a:cubicBezTo>
                      <a:pt x="253962" y="382311"/>
                      <a:pt x="0" y="201460"/>
                      <a:pt x="0" y="0"/>
                    </a:cubicBezTo>
                    <a:lnTo>
                      <a:pt x="0" y="735695"/>
                    </a:lnTo>
                    <a:cubicBezTo>
                      <a:pt x="0" y="782896"/>
                      <a:pt x="14010" y="828747"/>
                      <a:pt x="40533" y="873212"/>
                    </a:cubicBezTo>
                    <a:cubicBezTo>
                      <a:pt x="68990" y="921069"/>
                      <a:pt x="112150" y="967176"/>
                      <a:pt x="168335" y="1010510"/>
                    </a:cubicBezTo>
                    <a:close/>
                    <a:moveTo>
                      <a:pt x="150640" y="969145"/>
                    </a:moveTo>
                    <a:cubicBezTo>
                      <a:pt x="121855" y="969145"/>
                      <a:pt x="98505" y="943028"/>
                      <a:pt x="98505" y="910783"/>
                    </a:cubicBezTo>
                    <a:cubicBezTo>
                      <a:pt x="98505" y="878537"/>
                      <a:pt x="121855" y="852420"/>
                      <a:pt x="150640" y="852420"/>
                    </a:cubicBezTo>
                    <a:cubicBezTo>
                      <a:pt x="179426" y="852420"/>
                      <a:pt x="202812" y="878537"/>
                      <a:pt x="202812" y="910783"/>
                    </a:cubicBezTo>
                    <a:cubicBezTo>
                      <a:pt x="202812" y="943028"/>
                      <a:pt x="179462" y="969145"/>
                      <a:pt x="150640" y="969145"/>
                    </a:cubicBezTo>
                    <a:close/>
                    <a:moveTo>
                      <a:pt x="314196" y="1076642"/>
                    </a:moveTo>
                    <a:cubicBezTo>
                      <a:pt x="285410" y="1076642"/>
                      <a:pt x="262061" y="1050524"/>
                      <a:pt x="262061" y="1018279"/>
                    </a:cubicBezTo>
                    <a:cubicBezTo>
                      <a:pt x="262061" y="986034"/>
                      <a:pt x="285410" y="959917"/>
                      <a:pt x="314196" y="959917"/>
                    </a:cubicBezTo>
                    <a:cubicBezTo>
                      <a:pt x="342981" y="959917"/>
                      <a:pt x="366331" y="985997"/>
                      <a:pt x="366331" y="1018279"/>
                    </a:cubicBezTo>
                    <a:cubicBezTo>
                      <a:pt x="366331" y="1050561"/>
                      <a:pt x="342945" y="1076788"/>
                      <a:pt x="314196" y="1076788"/>
                    </a:cubicBezTo>
                    <a:close/>
                    <a:moveTo>
                      <a:pt x="466223" y="1109799"/>
                    </a:moveTo>
                    <a:cubicBezTo>
                      <a:pt x="466223" y="1077590"/>
                      <a:pt x="489572" y="1051436"/>
                      <a:pt x="518357" y="1051436"/>
                    </a:cubicBezTo>
                    <a:cubicBezTo>
                      <a:pt x="547143" y="1051436"/>
                      <a:pt x="570529" y="1077554"/>
                      <a:pt x="570529" y="1109799"/>
                    </a:cubicBezTo>
                    <a:cubicBezTo>
                      <a:pt x="570529" y="1142044"/>
                      <a:pt x="547180" y="1168161"/>
                      <a:pt x="518357" y="1168161"/>
                    </a:cubicBezTo>
                    <a:cubicBezTo>
                      <a:pt x="489536" y="1168161"/>
                      <a:pt x="466223" y="1142154"/>
                      <a:pt x="466223" y="1109945"/>
                    </a:cubicBezTo>
                    <a:close/>
                  </a:path>
                </a:pathLst>
              </a:custGeom>
              <a:solidFill>
                <a:schemeClr val="accent1">
                  <a:lumMod val="40000"/>
                  <a:lumOff val="6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8" name="Freeform 27">
                <a:extLst>
                  <a:ext uri="{FF2B5EF4-FFF2-40B4-BE49-F238E27FC236}">
                    <a16:creationId xmlns:a16="http://schemas.microsoft.com/office/drawing/2014/main" id="{5470E3EF-4CCF-C255-A71C-06123D609820}"/>
                  </a:ext>
                </a:extLst>
              </p:cNvPr>
              <p:cNvSpPr/>
              <p:nvPr/>
            </p:nvSpPr>
            <p:spPr>
              <a:xfrm>
                <a:off x="2255189" y="4247847"/>
                <a:ext cx="3460459" cy="755830"/>
              </a:xfrm>
              <a:custGeom>
                <a:avLst/>
                <a:gdLst>
                  <a:gd name="connsiteX0" fmla="*/ 655900 w 3460459"/>
                  <a:gd name="connsiteY0" fmla="*/ 588695 h 755830"/>
                  <a:gd name="connsiteX1" fmla="*/ 1059043 w 3460459"/>
                  <a:gd name="connsiteY1" fmla="*/ 683972 h 755830"/>
                  <a:gd name="connsiteX2" fmla="*/ 1926183 w 3460459"/>
                  <a:gd name="connsiteY2" fmla="*/ 755831 h 755830"/>
                  <a:gd name="connsiteX3" fmla="*/ 2793286 w 3460459"/>
                  <a:gd name="connsiteY3" fmla="*/ 683972 h 755830"/>
                  <a:gd name="connsiteX4" fmla="*/ 3196465 w 3460459"/>
                  <a:gd name="connsiteY4" fmla="*/ 588695 h 755830"/>
                  <a:gd name="connsiteX5" fmla="*/ 3395957 w 3460459"/>
                  <a:gd name="connsiteY5" fmla="*/ 517894 h 755830"/>
                  <a:gd name="connsiteX6" fmla="*/ 3460460 w 3460459"/>
                  <a:gd name="connsiteY6" fmla="*/ 322781 h 755830"/>
                  <a:gd name="connsiteX7" fmla="*/ 2856147 w 3460459"/>
                  <a:gd name="connsiteY7" fmla="*/ 505164 h 755830"/>
                  <a:gd name="connsiteX8" fmla="*/ 2314367 w 3460459"/>
                  <a:gd name="connsiteY8" fmla="*/ 574834 h 755830"/>
                  <a:gd name="connsiteX9" fmla="*/ 2314075 w 3460459"/>
                  <a:gd name="connsiteY9" fmla="*/ 574834 h 755830"/>
                  <a:gd name="connsiteX10" fmla="*/ 2306779 w 3460459"/>
                  <a:gd name="connsiteY10" fmla="*/ 575308 h 755830"/>
                  <a:gd name="connsiteX11" fmla="*/ 1926329 w 3460459"/>
                  <a:gd name="connsiteY11" fmla="*/ 592999 h 755830"/>
                  <a:gd name="connsiteX12" fmla="*/ 1545879 w 3460459"/>
                  <a:gd name="connsiteY12" fmla="*/ 575417 h 755830"/>
                  <a:gd name="connsiteX13" fmla="*/ 1538582 w 3460459"/>
                  <a:gd name="connsiteY13" fmla="*/ 574943 h 755830"/>
                  <a:gd name="connsiteX14" fmla="*/ 1538327 w 3460459"/>
                  <a:gd name="connsiteY14" fmla="*/ 574943 h 755830"/>
                  <a:gd name="connsiteX15" fmla="*/ 996182 w 3460459"/>
                  <a:gd name="connsiteY15" fmla="*/ 505455 h 755830"/>
                  <a:gd name="connsiteX16" fmla="*/ 60161 w 3460459"/>
                  <a:gd name="connsiteY16" fmla="*/ 83458 h 755830"/>
                  <a:gd name="connsiteX17" fmla="*/ 14593 w 3460459"/>
                  <a:gd name="connsiteY17" fmla="*/ 0 h 755830"/>
                  <a:gd name="connsiteX18" fmla="*/ 0 w 3460459"/>
                  <a:gd name="connsiteY18" fmla="*/ 83458 h 755830"/>
                  <a:gd name="connsiteX19" fmla="*/ 655900 w 3460459"/>
                  <a:gd name="connsiteY19" fmla="*/ 588695 h 75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60459" h="755830">
                    <a:moveTo>
                      <a:pt x="655900" y="588695"/>
                    </a:moveTo>
                    <a:cubicBezTo>
                      <a:pt x="777609" y="626339"/>
                      <a:pt x="913036" y="658000"/>
                      <a:pt x="1059043" y="683972"/>
                    </a:cubicBezTo>
                    <a:cubicBezTo>
                      <a:pt x="1319645" y="730042"/>
                      <a:pt x="1614322" y="755831"/>
                      <a:pt x="1926183" y="755831"/>
                    </a:cubicBezTo>
                    <a:cubicBezTo>
                      <a:pt x="2238044" y="755831"/>
                      <a:pt x="2532721" y="730042"/>
                      <a:pt x="2793286" y="683972"/>
                    </a:cubicBezTo>
                    <a:cubicBezTo>
                      <a:pt x="2939220" y="658146"/>
                      <a:pt x="3074720" y="626339"/>
                      <a:pt x="3196465" y="588695"/>
                    </a:cubicBezTo>
                    <a:cubicBezTo>
                      <a:pt x="3267827" y="567028"/>
                      <a:pt x="3334336" y="543427"/>
                      <a:pt x="3395957" y="517894"/>
                    </a:cubicBezTo>
                    <a:cubicBezTo>
                      <a:pt x="3418540" y="452601"/>
                      <a:pt x="3440066" y="387563"/>
                      <a:pt x="3460460" y="322781"/>
                    </a:cubicBezTo>
                    <a:cubicBezTo>
                      <a:pt x="3298035" y="397449"/>
                      <a:pt x="3091976" y="459750"/>
                      <a:pt x="2856147" y="505164"/>
                    </a:cubicBezTo>
                    <a:cubicBezTo>
                      <a:pt x="2677086" y="539028"/>
                      <a:pt x="2496164" y="562293"/>
                      <a:pt x="2314367" y="574834"/>
                    </a:cubicBezTo>
                    <a:lnTo>
                      <a:pt x="2314075" y="574834"/>
                    </a:lnTo>
                    <a:lnTo>
                      <a:pt x="2306779" y="575308"/>
                    </a:lnTo>
                    <a:cubicBezTo>
                      <a:pt x="2185362" y="586835"/>
                      <a:pt x="2057852" y="592999"/>
                      <a:pt x="1926329" y="592999"/>
                    </a:cubicBezTo>
                    <a:cubicBezTo>
                      <a:pt x="1794806" y="592999"/>
                      <a:pt x="1667296" y="586798"/>
                      <a:pt x="1545879" y="575417"/>
                    </a:cubicBezTo>
                    <a:lnTo>
                      <a:pt x="1538582" y="574943"/>
                    </a:lnTo>
                    <a:lnTo>
                      <a:pt x="1538327" y="574943"/>
                    </a:lnTo>
                    <a:cubicBezTo>
                      <a:pt x="1356402" y="562476"/>
                      <a:pt x="1175371" y="539273"/>
                      <a:pt x="996182" y="505455"/>
                    </a:cubicBezTo>
                    <a:cubicBezTo>
                      <a:pt x="537402" y="416927"/>
                      <a:pt x="193107" y="264710"/>
                      <a:pt x="60161" y="83458"/>
                    </a:cubicBezTo>
                    <a:cubicBezTo>
                      <a:pt x="40876" y="58078"/>
                      <a:pt x="25517" y="29944"/>
                      <a:pt x="14593" y="0"/>
                    </a:cubicBezTo>
                    <a:cubicBezTo>
                      <a:pt x="4940" y="26767"/>
                      <a:pt x="0" y="55003"/>
                      <a:pt x="0" y="83458"/>
                    </a:cubicBezTo>
                    <a:cubicBezTo>
                      <a:pt x="0" y="284918"/>
                      <a:pt x="253962" y="465769"/>
                      <a:pt x="655900" y="588695"/>
                    </a:cubicBezTo>
                    <a:close/>
                  </a:path>
                </a:pathLst>
              </a:custGeom>
              <a:solidFill>
                <a:srgbClr val="3F535C"/>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29" name="Freeform 28">
                <a:extLst>
                  <a:ext uri="{FF2B5EF4-FFF2-40B4-BE49-F238E27FC236}">
                    <a16:creationId xmlns:a16="http://schemas.microsoft.com/office/drawing/2014/main" id="{0EDA3FEA-0D8D-C942-568C-1A9F54DBF045}"/>
                  </a:ext>
                </a:extLst>
              </p:cNvPr>
              <p:cNvSpPr/>
              <p:nvPr/>
            </p:nvSpPr>
            <p:spPr>
              <a:xfrm>
                <a:off x="3800922" y="4823264"/>
                <a:ext cx="761045" cy="17581"/>
              </a:xfrm>
              <a:custGeom>
                <a:avLst/>
                <a:gdLst>
                  <a:gd name="connsiteX0" fmla="*/ 524706 w 761045"/>
                  <a:gd name="connsiteY0" fmla="*/ 11417 h 17581"/>
                  <a:gd name="connsiteX1" fmla="*/ 380450 w 761045"/>
                  <a:gd name="connsiteY1" fmla="*/ 13278 h 17581"/>
                  <a:gd name="connsiteX2" fmla="*/ 236158 w 761045"/>
                  <a:gd name="connsiteY2" fmla="*/ 11417 h 17581"/>
                  <a:gd name="connsiteX3" fmla="*/ 0 w 761045"/>
                  <a:gd name="connsiteY3" fmla="*/ 37 h 17581"/>
                  <a:gd name="connsiteX4" fmla="*/ 380596 w 761045"/>
                  <a:gd name="connsiteY4" fmla="*/ 17582 h 17581"/>
                  <a:gd name="connsiteX5" fmla="*/ 761046 w 761045"/>
                  <a:gd name="connsiteY5" fmla="*/ 0 h 17581"/>
                  <a:gd name="connsiteX6" fmla="*/ 524706 w 761045"/>
                  <a:gd name="connsiteY6" fmla="*/ 11417 h 1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045" h="17581">
                    <a:moveTo>
                      <a:pt x="524706" y="11417"/>
                    </a:moveTo>
                    <a:cubicBezTo>
                      <a:pt x="477277" y="12767"/>
                      <a:pt x="429046" y="13278"/>
                      <a:pt x="380450" y="13278"/>
                    </a:cubicBezTo>
                    <a:cubicBezTo>
                      <a:pt x="331854" y="13278"/>
                      <a:pt x="283769" y="12767"/>
                      <a:pt x="236158" y="11417"/>
                    </a:cubicBezTo>
                    <a:cubicBezTo>
                      <a:pt x="155894" y="9276"/>
                      <a:pt x="77174" y="5482"/>
                      <a:pt x="0" y="37"/>
                    </a:cubicBezTo>
                    <a:cubicBezTo>
                      <a:pt x="121344" y="11417"/>
                      <a:pt x="248781" y="17582"/>
                      <a:pt x="380596" y="17582"/>
                    </a:cubicBezTo>
                    <a:cubicBezTo>
                      <a:pt x="512411" y="17582"/>
                      <a:pt x="639629" y="11381"/>
                      <a:pt x="761046" y="0"/>
                    </a:cubicBezTo>
                    <a:cubicBezTo>
                      <a:pt x="683872" y="5497"/>
                      <a:pt x="605090" y="9301"/>
                      <a:pt x="524706" y="11417"/>
                    </a:cubicBezTo>
                    <a:close/>
                  </a:path>
                </a:pathLst>
              </a:custGeom>
              <a:solidFill>
                <a:srgbClr val="83A7B7"/>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0" name="Freeform 29">
                <a:extLst>
                  <a:ext uri="{FF2B5EF4-FFF2-40B4-BE49-F238E27FC236}">
                    <a16:creationId xmlns:a16="http://schemas.microsoft.com/office/drawing/2014/main" id="{6D552F4B-B8F4-348C-0352-56EFC184143F}"/>
                  </a:ext>
                </a:extLst>
              </p:cNvPr>
              <p:cNvSpPr/>
              <p:nvPr/>
            </p:nvSpPr>
            <p:spPr>
              <a:xfrm>
                <a:off x="2255189" y="3950344"/>
                <a:ext cx="3534739" cy="886343"/>
              </a:xfrm>
              <a:custGeom>
                <a:avLst/>
                <a:gdLst>
                  <a:gd name="connsiteX0" fmla="*/ 996182 w 3534739"/>
                  <a:gd name="connsiteY0" fmla="*/ 802958 h 886343"/>
                  <a:gd name="connsiteX1" fmla="*/ 1537998 w 3534739"/>
                  <a:gd name="connsiteY1" fmla="*/ 872628 h 886343"/>
                  <a:gd name="connsiteX2" fmla="*/ 1538254 w 3534739"/>
                  <a:gd name="connsiteY2" fmla="*/ 872628 h 886343"/>
                  <a:gd name="connsiteX3" fmla="*/ 1545550 w 3534739"/>
                  <a:gd name="connsiteY3" fmla="*/ 873102 h 886343"/>
                  <a:gd name="connsiteX4" fmla="*/ 1781708 w 3534739"/>
                  <a:gd name="connsiteY4" fmla="*/ 884483 h 886343"/>
                  <a:gd name="connsiteX5" fmla="*/ 1926000 w 3534739"/>
                  <a:gd name="connsiteY5" fmla="*/ 886344 h 886343"/>
                  <a:gd name="connsiteX6" fmla="*/ 2070256 w 3534739"/>
                  <a:gd name="connsiteY6" fmla="*/ 884483 h 886343"/>
                  <a:gd name="connsiteX7" fmla="*/ 2306450 w 3534739"/>
                  <a:gd name="connsiteY7" fmla="*/ 873102 h 886343"/>
                  <a:gd name="connsiteX8" fmla="*/ 2313747 w 3534739"/>
                  <a:gd name="connsiteY8" fmla="*/ 872628 h 886343"/>
                  <a:gd name="connsiteX9" fmla="*/ 2314039 w 3534739"/>
                  <a:gd name="connsiteY9" fmla="*/ 872628 h 886343"/>
                  <a:gd name="connsiteX10" fmla="*/ 2855819 w 3534739"/>
                  <a:gd name="connsiteY10" fmla="*/ 802958 h 886343"/>
                  <a:gd name="connsiteX11" fmla="*/ 3460131 w 3534739"/>
                  <a:gd name="connsiteY11" fmla="*/ 620575 h 886343"/>
                  <a:gd name="connsiteX12" fmla="*/ 3531566 w 3534739"/>
                  <a:gd name="connsiteY12" fmla="*/ 381253 h 886343"/>
                  <a:gd name="connsiteX13" fmla="*/ 3534740 w 3534739"/>
                  <a:gd name="connsiteY13" fmla="*/ 369982 h 886343"/>
                  <a:gd name="connsiteX14" fmla="*/ 3513142 w 3534739"/>
                  <a:gd name="connsiteY14" fmla="*/ 381253 h 886343"/>
                  <a:gd name="connsiteX15" fmla="*/ 3375015 w 3534739"/>
                  <a:gd name="connsiteY15" fmla="*/ 443263 h 886343"/>
                  <a:gd name="connsiteX16" fmla="*/ 1925854 w 3534739"/>
                  <a:gd name="connsiteY16" fmla="*/ 672700 h 886343"/>
                  <a:gd name="connsiteX17" fmla="*/ 476730 w 3534739"/>
                  <a:gd name="connsiteY17" fmla="*/ 443263 h 886343"/>
                  <a:gd name="connsiteX18" fmla="*/ 338567 w 3534739"/>
                  <a:gd name="connsiteY18" fmla="*/ 381253 h 886343"/>
                  <a:gd name="connsiteX19" fmla="*/ 78440 w 3534739"/>
                  <a:gd name="connsiteY19" fmla="*/ 190772 h 886343"/>
                  <a:gd name="connsiteX20" fmla="*/ 0 w 3534739"/>
                  <a:gd name="connsiteY20" fmla="*/ 0 h 886343"/>
                  <a:gd name="connsiteX21" fmla="*/ 0 w 3534739"/>
                  <a:gd name="connsiteY21" fmla="*/ 213825 h 886343"/>
                  <a:gd name="connsiteX22" fmla="*/ 14593 w 3534739"/>
                  <a:gd name="connsiteY22" fmla="*/ 297503 h 886343"/>
                  <a:gd name="connsiteX23" fmla="*/ 60015 w 3534739"/>
                  <a:gd name="connsiteY23" fmla="*/ 380961 h 886343"/>
                  <a:gd name="connsiteX24" fmla="*/ 996182 w 3534739"/>
                  <a:gd name="connsiteY24" fmla="*/ 802958 h 886343"/>
                  <a:gd name="connsiteX25" fmla="*/ 518357 w 3534739"/>
                  <a:gd name="connsiteY25" fmla="*/ 507498 h 886343"/>
                  <a:gd name="connsiteX26" fmla="*/ 570529 w 3534739"/>
                  <a:gd name="connsiteY26" fmla="*/ 565861 h 886343"/>
                  <a:gd name="connsiteX27" fmla="*/ 518357 w 3534739"/>
                  <a:gd name="connsiteY27" fmla="*/ 624223 h 886343"/>
                  <a:gd name="connsiteX28" fmla="*/ 466223 w 3534739"/>
                  <a:gd name="connsiteY28" fmla="*/ 565861 h 886343"/>
                  <a:gd name="connsiteX29" fmla="*/ 518357 w 3534739"/>
                  <a:gd name="connsiteY29" fmla="*/ 507498 h 886343"/>
                  <a:gd name="connsiteX30" fmla="*/ 366331 w 3534739"/>
                  <a:gd name="connsiteY30" fmla="*/ 474341 h 886343"/>
                  <a:gd name="connsiteX31" fmla="*/ 314196 w 3534739"/>
                  <a:gd name="connsiteY31" fmla="*/ 532703 h 886343"/>
                  <a:gd name="connsiteX32" fmla="*/ 262061 w 3534739"/>
                  <a:gd name="connsiteY32" fmla="*/ 474341 h 886343"/>
                  <a:gd name="connsiteX33" fmla="*/ 314196 w 3534739"/>
                  <a:gd name="connsiteY33" fmla="*/ 415979 h 886343"/>
                  <a:gd name="connsiteX34" fmla="*/ 366331 w 3534739"/>
                  <a:gd name="connsiteY34" fmla="*/ 474450 h 886343"/>
                  <a:gd name="connsiteX35" fmla="*/ 150640 w 3534739"/>
                  <a:gd name="connsiteY35" fmla="*/ 308519 h 886343"/>
                  <a:gd name="connsiteX36" fmla="*/ 202812 w 3534739"/>
                  <a:gd name="connsiteY36" fmla="*/ 366881 h 886343"/>
                  <a:gd name="connsiteX37" fmla="*/ 150640 w 3534739"/>
                  <a:gd name="connsiteY37" fmla="*/ 425244 h 886343"/>
                  <a:gd name="connsiteX38" fmla="*/ 98505 w 3534739"/>
                  <a:gd name="connsiteY38" fmla="*/ 366954 h 886343"/>
                  <a:gd name="connsiteX39" fmla="*/ 150640 w 3534739"/>
                  <a:gd name="connsiteY39" fmla="*/ 308628 h 88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534739" h="886343">
                    <a:moveTo>
                      <a:pt x="996182" y="802958"/>
                    </a:moveTo>
                    <a:cubicBezTo>
                      <a:pt x="1175257" y="836823"/>
                      <a:pt x="1356179" y="860088"/>
                      <a:pt x="1537998" y="872628"/>
                    </a:cubicBezTo>
                    <a:lnTo>
                      <a:pt x="1538254" y="872628"/>
                    </a:lnTo>
                    <a:lnTo>
                      <a:pt x="1545550" y="873102"/>
                    </a:lnTo>
                    <a:cubicBezTo>
                      <a:pt x="1622651" y="878574"/>
                      <a:pt x="1701372" y="882368"/>
                      <a:pt x="1781708" y="884483"/>
                    </a:cubicBezTo>
                    <a:cubicBezTo>
                      <a:pt x="1829319" y="885833"/>
                      <a:pt x="1877404" y="886344"/>
                      <a:pt x="1926000" y="886344"/>
                    </a:cubicBezTo>
                    <a:cubicBezTo>
                      <a:pt x="1974596" y="886344"/>
                      <a:pt x="2022681" y="885833"/>
                      <a:pt x="2070256" y="884483"/>
                    </a:cubicBezTo>
                    <a:cubicBezTo>
                      <a:pt x="2150666" y="882342"/>
                      <a:pt x="2229397" y="878549"/>
                      <a:pt x="2306450" y="873102"/>
                    </a:cubicBezTo>
                    <a:lnTo>
                      <a:pt x="2313747" y="872628"/>
                    </a:lnTo>
                    <a:lnTo>
                      <a:pt x="2314039" y="872628"/>
                    </a:lnTo>
                    <a:cubicBezTo>
                      <a:pt x="2495836" y="860088"/>
                      <a:pt x="2676758" y="836823"/>
                      <a:pt x="2855819" y="802958"/>
                    </a:cubicBezTo>
                    <a:cubicBezTo>
                      <a:pt x="3091830" y="757399"/>
                      <a:pt x="3297707" y="695097"/>
                      <a:pt x="3460131" y="620575"/>
                    </a:cubicBezTo>
                    <a:cubicBezTo>
                      <a:pt x="3485670" y="539889"/>
                      <a:pt x="3509493" y="460115"/>
                      <a:pt x="3531566" y="381253"/>
                    </a:cubicBezTo>
                    <a:cubicBezTo>
                      <a:pt x="3532770" y="377386"/>
                      <a:pt x="3533755" y="373958"/>
                      <a:pt x="3534740" y="369982"/>
                    </a:cubicBezTo>
                    <a:cubicBezTo>
                      <a:pt x="3527443" y="373848"/>
                      <a:pt x="3520511" y="377277"/>
                      <a:pt x="3513142" y="381253"/>
                    </a:cubicBezTo>
                    <a:cubicBezTo>
                      <a:pt x="3470675" y="402920"/>
                      <a:pt x="3424304" y="423493"/>
                      <a:pt x="3375015" y="443263"/>
                    </a:cubicBezTo>
                    <a:cubicBezTo>
                      <a:pt x="3021892" y="583807"/>
                      <a:pt x="2503425" y="672700"/>
                      <a:pt x="1925854" y="672700"/>
                    </a:cubicBezTo>
                    <a:cubicBezTo>
                      <a:pt x="1348284" y="672700"/>
                      <a:pt x="829781" y="583807"/>
                      <a:pt x="476730" y="443263"/>
                    </a:cubicBezTo>
                    <a:cubicBezTo>
                      <a:pt x="427368" y="423493"/>
                      <a:pt x="380997" y="402920"/>
                      <a:pt x="338567" y="381253"/>
                    </a:cubicBezTo>
                    <a:cubicBezTo>
                      <a:pt x="224921" y="323620"/>
                      <a:pt x="136375" y="259640"/>
                      <a:pt x="78440" y="190772"/>
                    </a:cubicBezTo>
                    <a:cubicBezTo>
                      <a:pt x="27472" y="130112"/>
                      <a:pt x="0" y="66132"/>
                      <a:pt x="0" y="0"/>
                    </a:cubicBezTo>
                    <a:lnTo>
                      <a:pt x="0" y="213825"/>
                    </a:lnTo>
                    <a:cubicBezTo>
                      <a:pt x="-4" y="242350"/>
                      <a:pt x="4936" y="270660"/>
                      <a:pt x="14593" y="297503"/>
                    </a:cubicBezTo>
                    <a:cubicBezTo>
                      <a:pt x="25469" y="327439"/>
                      <a:pt x="40781" y="355573"/>
                      <a:pt x="60015" y="380961"/>
                    </a:cubicBezTo>
                    <a:cubicBezTo>
                      <a:pt x="193107" y="562213"/>
                      <a:pt x="537402" y="714430"/>
                      <a:pt x="996182" y="802958"/>
                    </a:cubicBezTo>
                    <a:close/>
                    <a:moveTo>
                      <a:pt x="518357" y="507498"/>
                    </a:moveTo>
                    <a:cubicBezTo>
                      <a:pt x="547180" y="507498"/>
                      <a:pt x="570529" y="533615"/>
                      <a:pt x="570529" y="565861"/>
                    </a:cubicBezTo>
                    <a:cubicBezTo>
                      <a:pt x="570529" y="598106"/>
                      <a:pt x="547180" y="624223"/>
                      <a:pt x="518357" y="624223"/>
                    </a:cubicBezTo>
                    <a:cubicBezTo>
                      <a:pt x="489536" y="624223"/>
                      <a:pt x="466223" y="598106"/>
                      <a:pt x="466223" y="565861"/>
                    </a:cubicBezTo>
                    <a:cubicBezTo>
                      <a:pt x="466223" y="533615"/>
                      <a:pt x="489572" y="507498"/>
                      <a:pt x="518357" y="507498"/>
                    </a:cubicBezTo>
                    <a:close/>
                    <a:moveTo>
                      <a:pt x="366331" y="474341"/>
                    </a:moveTo>
                    <a:cubicBezTo>
                      <a:pt x="366331" y="506550"/>
                      <a:pt x="343018" y="532703"/>
                      <a:pt x="314196" y="532703"/>
                    </a:cubicBezTo>
                    <a:cubicBezTo>
                      <a:pt x="285374" y="532703"/>
                      <a:pt x="262061" y="506623"/>
                      <a:pt x="262061" y="474341"/>
                    </a:cubicBezTo>
                    <a:cubicBezTo>
                      <a:pt x="262061" y="442059"/>
                      <a:pt x="285410" y="415979"/>
                      <a:pt x="314196" y="415979"/>
                    </a:cubicBezTo>
                    <a:cubicBezTo>
                      <a:pt x="342981" y="415979"/>
                      <a:pt x="366331" y="442242"/>
                      <a:pt x="366331" y="474450"/>
                    </a:cubicBezTo>
                    <a:close/>
                    <a:moveTo>
                      <a:pt x="150640" y="308519"/>
                    </a:moveTo>
                    <a:cubicBezTo>
                      <a:pt x="179462" y="308519"/>
                      <a:pt x="202812" y="334636"/>
                      <a:pt x="202812" y="366881"/>
                    </a:cubicBezTo>
                    <a:cubicBezTo>
                      <a:pt x="202812" y="399126"/>
                      <a:pt x="179462" y="425244"/>
                      <a:pt x="150640" y="425244"/>
                    </a:cubicBezTo>
                    <a:cubicBezTo>
                      <a:pt x="121818" y="425244"/>
                      <a:pt x="98505" y="399163"/>
                      <a:pt x="98505" y="366954"/>
                    </a:cubicBezTo>
                    <a:cubicBezTo>
                      <a:pt x="98505" y="334745"/>
                      <a:pt x="121855" y="308628"/>
                      <a:pt x="150640" y="308628"/>
                    </a:cubicBezTo>
                    <a:close/>
                  </a:path>
                </a:pathLst>
              </a:custGeom>
              <a:solidFill>
                <a:schemeClr val="accent1">
                  <a:lumMod val="60000"/>
                  <a:lumOff val="4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1" name="Freeform 30">
                <a:extLst>
                  <a:ext uri="{FF2B5EF4-FFF2-40B4-BE49-F238E27FC236}">
                    <a16:creationId xmlns:a16="http://schemas.microsoft.com/office/drawing/2014/main" id="{00DFD2A7-D9AC-F99A-9234-1C8DF32B5A5C}"/>
                  </a:ext>
                </a:extLst>
              </p:cNvPr>
              <p:cNvSpPr/>
              <p:nvPr/>
            </p:nvSpPr>
            <p:spPr>
              <a:xfrm>
                <a:off x="2255189" y="3321014"/>
                <a:ext cx="3710481" cy="1301738"/>
              </a:xfrm>
              <a:custGeom>
                <a:avLst/>
                <a:gdLst>
                  <a:gd name="connsiteX0" fmla="*/ 338895 w 3710481"/>
                  <a:gd name="connsiteY0" fmla="*/ 1010291 h 1301738"/>
                  <a:gd name="connsiteX1" fmla="*/ 477058 w 3710481"/>
                  <a:gd name="connsiteY1" fmla="*/ 1072301 h 1301738"/>
                  <a:gd name="connsiteX2" fmla="*/ 1926183 w 3710481"/>
                  <a:gd name="connsiteY2" fmla="*/ 1301739 h 1301738"/>
                  <a:gd name="connsiteX3" fmla="*/ 3375344 w 3710481"/>
                  <a:gd name="connsiteY3" fmla="*/ 1072301 h 1301738"/>
                  <a:gd name="connsiteX4" fmla="*/ 3513470 w 3710481"/>
                  <a:gd name="connsiteY4" fmla="*/ 1010291 h 1301738"/>
                  <a:gd name="connsiteX5" fmla="*/ 3535068 w 3710481"/>
                  <a:gd name="connsiteY5" fmla="*/ 999020 h 1301738"/>
                  <a:gd name="connsiteX6" fmla="*/ 3616281 w 3710481"/>
                  <a:gd name="connsiteY6" fmla="*/ 687510 h 1301738"/>
                  <a:gd name="connsiteX7" fmla="*/ 3710481 w 3710481"/>
                  <a:gd name="connsiteY7" fmla="*/ 253439 h 1301738"/>
                  <a:gd name="connsiteX8" fmla="*/ 3196903 w 3710481"/>
                  <a:gd name="connsiteY8" fmla="*/ 505127 h 1301738"/>
                  <a:gd name="connsiteX9" fmla="*/ 2793797 w 3710481"/>
                  <a:gd name="connsiteY9" fmla="*/ 600623 h 1301738"/>
                  <a:gd name="connsiteX10" fmla="*/ 1926329 w 3710481"/>
                  <a:gd name="connsiteY10" fmla="*/ 672409 h 1301738"/>
                  <a:gd name="connsiteX11" fmla="*/ 1058569 w 3710481"/>
                  <a:gd name="connsiteY11" fmla="*/ 600623 h 1301738"/>
                  <a:gd name="connsiteX12" fmla="*/ 655426 w 3710481"/>
                  <a:gd name="connsiteY12" fmla="*/ 505383 h 1301738"/>
                  <a:gd name="connsiteX13" fmla="*/ 0 w 3710481"/>
                  <a:gd name="connsiteY13" fmla="*/ 0 h 1301738"/>
                  <a:gd name="connsiteX14" fmla="*/ 0 w 3710481"/>
                  <a:gd name="connsiteY14" fmla="*/ 629330 h 1301738"/>
                  <a:gd name="connsiteX15" fmla="*/ 78768 w 3710481"/>
                  <a:gd name="connsiteY15" fmla="*/ 819810 h 1301738"/>
                  <a:gd name="connsiteX16" fmla="*/ 338895 w 3710481"/>
                  <a:gd name="connsiteY16" fmla="*/ 1010291 h 130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10481" h="1301738">
                    <a:moveTo>
                      <a:pt x="338895" y="1010291"/>
                    </a:moveTo>
                    <a:cubicBezTo>
                      <a:pt x="381325" y="1031958"/>
                      <a:pt x="427696" y="1052531"/>
                      <a:pt x="477058" y="1072301"/>
                    </a:cubicBezTo>
                    <a:cubicBezTo>
                      <a:pt x="830109" y="1212845"/>
                      <a:pt x="1348576" y="1301739"/>
                      <a:pt x="1926183" y="1301739"/>
                    </a:cubicBezTo>
                    <a:cubicBezTo>
                      <a:pt x="2503790" y="1301739"/>
                      <a:pt x="3022220" y="1212845"/>
                      <a:pt x="3375344" y="1072301"/>
                    </a:cubicBezTo>
                    <a:cubicBezTo>
                      <a:pt x="3424633" y="1052531"/>
                      <a:pt x="3471003" y="1031958"/>
                      <a:pt x="3513470" y="1010291"/>
                    </a:cubicBezTo>
                    <a:cubicBezTo>
                      <a:pt x="3520767" y="1006424"/>
                      <a:pt x="3528064" y="1002996"/>
                      <a:pt x="3535068" y="999020"/>
                    </a:cubicBezTo>
                    <a:cubicBezTo>
                      <a:pt x="3565022" y="892545"/>
                      <a:pt x="3591727" y="788513"/>
                      <a:pt x="3616281" y="687510"/>
                    </a:cubicBezTo>
                    <a:cubicBezTo>
                      <a:pt x="3653348" y="534126"/>
                      <a:pt x="3684249" y="388074"/>
                      <a:pt x="3710481" y="253439"/>
                    </a:cubicBezTo>
                    <a:cubicBezTo>
                      <a:pt x="3596908" y="350904"/>
                      <a:pt x="3419525" y="436770"/>
                      <a:pt x="3196903" y="505127"/>
                    </a:cubicBezTo>
                    <a:cubicBezTo>
                      <a:pt x="3064614" y="545127"/>
                      <a:pt x="2929990" y="577019"/>
                      <a:pt x="2793797" y="600623"/>
                    </a:cubicBezTo>
                    <a:cubicBezTo>
                      <a:pt x="2532976" y="646620"/>
                      <a:pt x="2238263" y="672409"/>
                      <a:pt x="1926329" y="672409"/>
                    </a:cubicBezTo>
                    <a:cubicBezTo>
                      <a:pt x="1614395" y="672409"/>
                      <a:pt x="1319353" y="646620"/>
                      <a:pt x="1058569" y="600623"/>
                    </a:cubicBezTo>
                    <a:cubicBezTo>
                      <a:pt x="922376" y="577099"/>
                      <a:pt x="787744" y="545292"/>
                      <a:pt x="655426" y="505383"/>
                    </a:cubicBezTo>
                    <a:cubicBezTo>
                      <a:pt x="253743" y="382055"/>
                      <a:pt x="0" y="201460"/>
                      <a:pt x="0" y="0"/>
                    </a:cubicBezTo>
                    <a:lnTo>
                      <a:pt x="0" y="629330"/>
                    </a:lnTo>
                    <a:cubicBezTo>
                      <a:pt x="0" y="695462"/>
                      <a:pt x="27472" y="759442"/>
                      <a:pt x="78768" y="819810"/>
                    </a:cubicBezTo>
                    <a:cubicBezTo>
                      <a:pt x="136704" y="888787"/>
                      <a:pt x="225249" y="952658"/>
                      <a:pt x="338895" y="1010291"/>
                    </a:cubicBezTo>
                    <a:close/>
                  </a:path>
                </a:pathLst>
              </a:custGeom>
              <a:solidFill>
                <a:schemeClr val="accent1">
                  <a:lumMod val="40000"/>
                  <a:lumOff val="6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 name="Freeform 31">
                <a:extLst>
                  <a:ext uri="{FF2B5EF4-FFF2-40B4-BE49-F238E27FC236}">
                    <a16:creationId xmlns:a16="http://schemas.microsoft.com/office/drawing/2014/main" id="{B3AF3BF0-562E-50C7-3BB3-E6D496EEA901}"/>
                  </a:ext>
                </a:extLst>
              </p:cNvPr>
              <p:cNvSpPr/>
              <p:nvPr/>
            </p:nvSpPr>
            <p:spPr>
              <a:xfrm>
                <a:off x="2255189" y="2648606"/>
                <a:ext cx="3785855" cy="1344926"/>
              </a:xfrm>
              <a:custGeom>
                <a:avLst/>
                <a:gdLst>
                  <a:gd name="connsiteX0" fmla="*/ 1926329 w 3785855"/>
                  <a:gd name="connsiteY0" fmla="*/ 0 h 1344926"/>
                  <a:gd name="connsiteX1" fmla="*/ 0 w 3785855"/>
                  <a:gd name="connsiteY1" fmla="*/ 672409 h 1344926"/>
                  <a:gd name="connsiteX2" fmla="*/ 655426 w 3785855"/>
                  <a:gd name="connsiteY2" fmla="*/ 1177682 h 1344926"/>
                  <a:gd name="connsiteX3" fmla="*/ 1058569 w 3785855"/>
                  <a:gd name="connsiteY3" fmla="*/ 1273031 h 1344926"/>
                  <a:gd name="connsiteX4" fmla="*/ 1926183 w 3785855"/>
                  <a:gd name="connsiteY4" fmla="*/ 1344927 h 1344926"/>
                  <a:gd name="connsiteX5" fmla="*/ 2793797 w 3785855"/>
                  <a:gd name="connsiteY5" fmla="*/ 1273031 h 1344926"/>
                  <a:gd name="connsiteX6" fmla="*/ 3196903 w 3785855"/>
                  <a:gd name="connsiteY6" fmla="*/ 1177791 h 1344926"/>
                  <a:gd name="connsiteX7" fmla="*/ 3710481 w 3785855"/>
                  <a:gd name="connsiteY7" fmla="*/ 926103 h 1344926"/>
                  <a:gd name="connsiteX8" fmla="*/ 3756888 w 3785855"/>
                  <a:gd name="connsiteY8" fmla="*/ 672518 h 1344926"/>
                  <a:gd name="connsiteX9" fmla="*/ 3785856 w 3785855"/>
                  <a:gd name="connsiteY9" fmla="*/ 496847 h 1344926"/>
                  <a:gd name="connsiteX10" fmla="*/ 1926329 w 3785855"/>
                  <a:gd name="connsiteY10" fmla="*/ 0 h 134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5855" h="1344926">
                    <a:moveTo>
                      <a:pt x="1926329" y="0"/>
                    </a:moveTo>
                    <a:cubicBezTo>
                      <a:pt x="862506" y="0"/>
                      <a:pt x="0" y="301077"/>
                      <a:pt x="0" y="672409"/>
                    </a:cubicBezTo>
                    <a:cubicBezTo>
                      <a:pt x="0" y="873869"/>
                      <a:pt x="253743" y="1054464"/>
                      <a:pt x="655426" y="1177682"/>
                    </a:cubicBezTo>
                    <a:cubicBezTo>
                      <a:pt x="787744" y="1217627"/>
                      <a:pt x="922376" y="1249471"/>
                      <a:pt x="1058569" y="1273031"/>
                    </a:cubicBezTo>
                    <a:cubicBezTo>
                      <a:pt x="1319353" y="1319138"/>
                      <a:pt x="1614103" y="1344927"/>
                      <a:pt x="1926183" y="1344927"/>
                    </a:cubicBezTo>
                    <a:cubicBezTo>
                      <a:pt x="2238263" y="1344927"/>
                      <a:pt x="2532976" y="1319138"/>
                      <a:pt x="2793797" y="1273031"/>
                    </a:cubicBezTo>
                    <a:cubicBezTo>
                      <a:pt x="2929990" y="1249511"/>
                      <a:pt x="3064614" y="1217704"/>
                      <a:pt x="3196903" y="1177791"/>
                    </a:cubicBezTo>
                    <a:cubicBezTo>
                      <a:pt x="3419452" y="1109434"/>
                      <a:pt x="3596908" y="1023568"/>
                      <a:pt x="3710481" y="926103"/>
                    </a:cubicBezTo>
                    <a:cubicBezTo>
                      <a:pt x="3728176" y="836115"/>
                      <a:pt x="3743316" y="751271"/>
                      <a:pt x="3756888" y="672518"/>
                    </a:cubicBezTo>
                    <a:cubicBezTo>
                      <a:pt x="3767833" y="609669"/>
                      <a:pt x="3777246" y="550942"/>
                      <a:pt x="3785856" y="496847"/>
                    </a:cubicBezTo>
                    <a:cubicBezTo>
                      <a:pt x="3564438" y="210506"/>
                      <a:pt x="2815869" y="0"/>
                      <a:pt x="1926329" y="0"/>
                    </a:cubicBezTo>
                    <a:close/>
                  </a:path>
                </a:pathLst>
              </a:custGeom>
              <a:solidFill>
                <a:schemeClr val="accent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 name="Freeform 32">
                <a:extLst>
                  <a:ext uri="{FF2B5EF4-FFF2-40B4-BE49-F238E27FC236}">
                    <a16:creationId xmlns:a16="http://schemas.microsoft.com/office/drawing/2014/main" id="{01D23969-A62C-CD11-ED48-2EB0A5D50AAD}"/>
                  </a:ext>
                </a:extLst>
              </p:cNvPr>
              <p:cNvSpPr/>
              <p:nvPr/>
            </p:nvSpPr>
            <p:spPr>
              <a:xfrm>
                <a:off x="2353694" y="4258899"/>
                <a:ext cx="104306" cy="116724"/>
              </a:xfrm>
              <a:custGeom>
                <a:avLst/>
                <a:gdLst>
                  <a:gd name="connsiteX0" fmla="*/ 52135 w 104306"/>
                  <a:gd name="connsiteY0" fmla="*/ 116725 h 116724"/>
                  <a:gd name="connsiteX1" fmla="*/ 104306 w 104306"/>
                  <a:gd name="connsiteY1" fmla="*/ 58362 h 116724"/>
                  <a:gd name="connsiteX2" fmla="*/ 52135 w 104306"/>
                  <a:gd name="connsiteY2" fmla="*/ 0 h 116724"/>
                  <a:gd name="connsiteX3" fmla="*/ 0 w 104306"/>
                  <a:gd name="connsiteY3" fmla="*/ 58362 h 116724"/>
                  <a:gd name="connsiteX4" fmla="*/ 52135 w 104306"/>
                  <a:gd name="connsiteY4" fmla="*/ 116725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06" h="116724">
                    <a:moveTo>
                      <a:pt x="52135" y="116725"/>
                    </a:moveTo>
                    <a:cubicBezTo>
                      <a:pt x="80957" y="116725"/>
                      <a:pt x="104306" y="90608"/>
                      <a:pt x="104306" y="58362"/>
                    </a:cubicBezTo>
                    <a:cubicBezTo>
                      <a:pt x="104306" y="26117"/>
                      <a:pt x="80957" y="0"/>
                      <a:pt x="52135" y="0"/>
                    </a:cubicBezTo>
                    <a:cubicBezTo>
                      <a:pt x="23313" y="0"/>
                      <a:pt x="0" y="26117"/>
                      <a:pt x="0" y="58362"/>
                    </a:cubicBezTo>
                    <a:cubicBezTo>
                      <a:pt x="0" y="90608"/>
                      <a:pt x="23349" y="116725"/>
                      <a:pt x="52135" y="116725"/>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 name="Freeform 33">
                <a:extLst>
                  <a:ext uri="{FF2B5EF4-FFF2-40B4-BE49-F238E27FC236}">
                    <a16:creationId xmlns:a16="http://schemas.microsoft.com/office/drawing/2014/main" id="{F6781D50-D3B2-2A3C-562E-212613BDF29A}"/>
                  </a:ext>
                </a:extLst>
              </p:cNvPr>
              <p:cNvSpPr/>
              <p:nvPr/>
            </p:nvSpPr>
            <p:spPr>
              <a:xfrm>
                <a:off x="2517250" y="4366432"/>
                <a:ext cx="104269" cy="116724"/>
              </a:xfrm>
              <a:custGeom>
                <a:avLst/>
                <a:gdLst>
                  <a:gd name="connsiteX0" fmla="*/ 0 w 104269"/>
                  <a:gd name="connsiteY0" fmla="*/ 58362 h 116724"/>
                  <a:gd name="connsiteX1" fmla="*/ 52135 w 104269"/>
                  <a:gd name="connsiteY1" fmla="*/ 116725 h 116724"/>
                  <a:gd name="connsiteX2" fmla="*/ 104270 w 104269"/>
                  <a:gd name="connsiteY2" fmla="*/ 58362 h 116724"/>
                  <a:gd name="connsiteX3" fmla="*/ 52135 w 104269"/>
                  <a:gd name="connsiteY3" fmla="*/ 0 h 116724"/>
                  <a:gd name="connsiteX4" fmla="*/ 0 w 104269"/>
                  <a:gd name="connsiteY4" fmla="*/ 58362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69" h="116724">
                    <a:moveTo>
                      <a:pt x="0" y="58362"/>
                    </a:moveTo>
                    <a:cubicBezTo>
                      <a:pt x="0" y="90571"/>
                      <a:pt x="23350" y="116725"/>
                      <a:pt x="52135" y="116725"/>
                    </a:cubicBezTo>
                    <a:cubicBezTo>
                      <a:pt x="80920" y="116725"/>
                      <a:pt x="104270" y="90644"/>
                      <a:pt x="104270" y="58362"/>
                    </a:cubicBezTo>
                    <a:cubicBezTo>
                      <a:pt x="104270" y="26081"/>
                      <a:pt x="80957" y="0"/>
                      <a:pt x="52135" y="0"/>
                    </a:cubicBezTo>
                    <a:cubicBezTo>
                      <a:pt x="23313" y="0"/>
                      <a:pt x="0" y="26154"/>
                      <a:pt x="0" y="58362"/>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 name="Freeform 34">
                <a:extLst>
                  <a:ext uri="{FF2B5EF4-FFF2-40B4-BE49-F238E27FC236}">
                    <a16:creationId xmlns:a16="http://schemas.microsoft.com/office/drawing/2014/main" id="{0F3CC90E-1A7C-654A-E9B0-12D8BBA77ADF}"/>
                  </a:ext>
                </a:extLst>
              </p:cNvPr>
              <p:cNvSpPr/>
              <p:nvPr/>
            </p:nvSpPr>
            <p:spPr>
              <a:xfrm>
                <a:off x="2721411" y="4457842"/>
                <a:ext cx="104306" cy="116724"/>
              </a:xfrm>
              <a:custGeom>
                <a:avLst/>
                <a:gdLst>
                  <a:gd name="connsiteX0" fmla="*/ 52135 w 104306"/>
                  <a:gd name="connsiteY0" fmla="*/ 116725 h 116724"/>
                  <a:gd name="connsiteX1" fmla="*/ 104306 w 104306"/>
                  <a:gd name="connsiteY1" fmla="*/ 58362 h 116724"/>
                  <a:gd name="connsiteX2" fmla="*/ 52135 w 104306"/>
                  <a:gd name="connsiteY2" fmla="*/ 0 h 116724"/>
                  <a:gd name="connsiteX3" fmla="*/ 0 w 104306"/>
                  <a:gd name="connsiteY3" fmla="*/ 58362 h 116724"/>
                  <a:gd name="connsiteX4" fmla="*/ 52135 w 104306"/>
                  <a:gd name="connsiteY4" fmla="*/ 116725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06" h="116724">
                    <a:moveTo>
                      <a:pt x="52135" y="116725"/>
                    </a:moveTo>
                    <a:cubicBezTo>
                      <a:pt x="80957" y="116725"/>
                      <a:pt x="104306" y="90608"/>
                      <a:pt x="104306" y="58362"/>
                    </a:cubicBezTo>
                    <a:cubicBezTo>
                      <a:pt x="104306" y="26117"/>
                      <a:pt x="80957" y="0"/>
                      <a:pt x="52135" y="0"/>
                    </a:cubicBezTo>
                    <a:cubicBezTo>
                      <a:pt x="23313" y="0"/>
                      <a:pt x="0" y="26117"/>
                      <a:pt x="0" y="58362"/>
                    </a:cubicBezTo>
                    <a:cubicBezTo>
                      <a:pt x="0" y="90608"/>
                      <a:pt x="23349" y="116725"/>
                      <a:pt x="52135" y="116725"/>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 name="Freeform 35">
                <a:extLst>
                  <a:ext uri="{FF2B5EF4-FFF2-40B4-BE49-F238E27FC236}">
                    <a16:creationId xmlns:a16="http://schemas.microsoft.com/office/drawing/2014/main" id="{A8A12F6C-0934-27C3-32CB-4EC8B3067FD9}"/>
                  </a:ext>
                </a:extLst>
              </p:cNvPr>
              <p:cNvSpPr/>
              <p:nvPr/>
            </p:nvSpPr>
            <p:spPr>
              <a:xfrm>
                <a:off x="2353694" y="5183944"/>
                <a:ext cx="104306" cy="116724"/>
              </a:xfrm>
              <a:custGeom>
                <a:avLst/>
                <a:gdLst>
                  <a:gd name="connsiteX0" fmla="*/ 104306 w 104306"/>
                  <a:gd name="connsiteY0" fmla="*/ 58362 h 116724"/>
                  <a:gd name="connsiteX1" fmla="*/ 52135 w 104306"/>
                  <a:gd name="connsiteY1" fmla="*/ 0 h 116724"/>
                  <a:gd name="connsiteX2" fmla="*/ 0 w 104306"/>
                  <a:gd name="connsiteY2" fmla="*/ 58362 h 116724"/>
                  <a:gd name="connsiteX3" fmla="*/ 52135 w 104306"/>
                  <a:gd name="connsiteY3" fmla="*/ 116725 h 116724"/>
                  <a:gd name="connsiteX4" fmla="*/ 104306 w 104306"/>
                  <a:gd name="connsiteY4" fmla="*/ 58362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06" h="116724">
                    <a:moveTo>
                      <a:pt x="104306" y="58362"/>
                    </a:moveTo>
                    <a:cubicBezTo>
                      <a:pt x="104306" y="26117"/>
                      <a:pt x="80957" y="0"/>
                      <a:pt x="52135" y="0"/>
                    </a:cubicBezTo>
                    <a:cubicBezTo>
                      <a:pt x="23313" y="0"/>
                      <a:pt x="0" y="26117"/>
                      <a:pt x="0" y="58362"/>
                    </a:cubicBezTo>
                    <a:cubicBezTo>
                      <a:pt x="0" y="90608"/>
                      <a:pt x="23349" y="116725"/>
                      <a:pt x="52135" y="116725"/>
                    </a:cubicBezTo>
                    <a:cubicBezTo>
                      <a:pt x="80920" y="116725"/>
                      <a:pt x="104306" y="90535"/>
                      <a:pt x="104306" y="58362"/>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7" name="Freeform 36">
                <a:extLst>
                  <a:ext uri="{FF2B5EF4-FFF2-40B4-BE49-F238E27FC236}">
                    <a16:creationId xmlns:a16="http://schemas.microsoft.com/office/drawing/2014/main" id="{76AEBE42-F579-33D1-FF52-95075A844CA4}"/>
                  </a:ext>
                </a:extLst>
              </p:cNvPr>
              <p:cNvSpPr/>
              <p:nvPr/>
            </p:nvSpPr>
            <p:spPr>
              <a:xfrm>
                <a:off x="2517250" y="5291441"/>
                <a:ext cx="104269" cy="116724"/>
              </a:xfrm>
              <a:custGeom>
                <a:avLst/>
                <a:gdLst>
                  <a:gd name="connsiteX0" fmla="*/ 52135 w 104269"/>
                  <a:gd name="connsiteY0" fmla="*/ 0 h 116724"/>
                  <a:gd name="connsiteX1" fmla="*/ 0 w 104269"/>
                  <a:gd name="connsiteY1" fmla="*/ 58362 h 116724"/>
                  <a:gd name="connsiteX2" fmla="*/ 52135 w 104269"/>
                  <a:gd name="connsiteY2" fmla="*/ 116725 h 116724"/>
                  <a:gd name="connsiteX3" fmla="*/ 104270 w 104269"/>
                  <a:gd name="connsiteY3" fmla="*/ 58362 h 116724"/>
                  <a:gd name="connsiteX4" fmla="*/ 52135 w 104269"/>
                  <a:gd name="connsiteY4" fmla="*/ 0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69" h="116724">
                    <a:moveTo>
                      <a:pt x="52135" y="0"/>
                    </a:moveTo>
                    <a:cubicBezTo>
                      <a:pt x="23350" y="0"/>
                      <a:pt x="0" y="26081"/>
                      <a:pt x="0" y="58362"/>
                    </a:cubicBezTo>
                    <a:cubicBezTo>
                      <a:pt x="0" y="90644"/>
                      <a:pt x="23350" y="116725"/>
                      <a:pt x="52135" y="116725"/>
                    </a:cubicBezTo>
                    <a:cubicBezTo>
                      <a:pt x="80920" y="116725"/>
                      <a:pt x="104270" y="90608"/>
                      <a:pt x="104270" y="58362"/>
                    </a:cubicBezTo>
                    <a:cubicBezTo>
                      <a:pt x="104270" y="26117"/>
                      <a:pt x="80884" y="0"/>
                      <a:pt x="52135" y="0"/>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8" name="Freeform 37">
                <a:extLst>
                  <a:ext uri="{FF2B5EF4-FFF2-40B4-BE49-F238E27FC236}">
                    <a16:creationId xmlns:a16="http://schemas.microsoft.com/office/drawing/2014/main" id="{EF637AA7-9419-6F0A-58BA-3CB3CE706AB3}"/>
                  </a:ext>
                </a:extLst>
              </p:cNvPr>
              <p:cNvSpPr/>
              <p:nvPr/>
            </p:nvSpPr>
            <p:spPr>
              <a:xfrm>
                <a:off x="2721411" y="5382887"/>
                <a:ext cx="104306" cy="116724"/>
              </a:xfrm>
              <a:custGeom>
                <a:avLst/>
                <a:gdLst>
                  <a:gd name="connsiteX0" fmla="*/ 104306 w 104306"/>
                  <a:gd name="connsiteY0" fmla="*/ 58362 h 116724"/>
                  <a:gd name="connsiteX1" fmla="*/ 52135 w 104306"/>
                  <a:gd name="connsiteY1" fmla="*/ 0 h 116724"/>
                  <a:gd name="connsiteX2" fmla="*/ 0 w 104306"/>
                  <a:gd name="connsiteY2" fmla="*/ 58362 h 116724"/>
                  <a:gd name="connsiteX3" fmla="*/ 52135 w 104306"/>
                  <a:gd name="connsiteY3" fmla="*/ 116725 h 116724"/>
                  <a:gd name="connsiteX4" fmla="*/ 104306 w 104306"/>
                  <a:gd name="connsiteY4" fmla="*/ 58362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06" h="116724">
                    <a:moveTo>
                      <a:pt x="104306" y="58362"/>
                    </a:moveTo>
                    <a:cubicBezTo>
                      <a:pt x="104306" y="26154"/>
                      <a:pt x="80957" y="0"/>
                      <a:pt x="52135" y="0"/>
                    </a:cubicBezTo>
                    <a:cubicBezTo>
                      <a:pt x="23313" y="0"/>
                      <a:pt x="0" y="26117"/>
                      <a:pt x="0" y="58362"/>
                    </a:cubicBezTo>
                    <a:cubicBezTo>
                      <a:pt x="0" y="90608"/>
                      <a:pt x="23349" y="116725"/>
                      <a:pt x="52135" y="116725"/>
                    </a:cubicBezTo>
                    <a:cubicBezTo>
                      <a:pt x="80920" y="116725"/>
                      <a:pt x="104306" y="90571"/>
                      <a:pt x="104306" y="58362"/>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9" name="Freeform 38">
                <a:extLst>
                  <a:ext uri="{FF2B5EF4-FFF2-40B4-BE49-F238E27FC236}">
                    <a16:creationId xmlns:a16="http://schemas.microsoft.com/office/drawing/2014/main" id="{3FFC6FE5-74BD-6187-D6DF-0654DDD286C4}"/>
                  </a:ext>
                </a:extLst>
              </p:cNvPr>
              <p:cNvSpPr/>
              <p:nvPr/>
            </p:nvSpPr>
            <p:spPr>
              <a:xfrm>
                <a:off x="2353694" y="6134450"/>
                <a:ext cx="104306" cy="116724"/>
              </a:xfrm>
              <a:custGeom>
                <a:avLst/>
                <a:gdLst>
                  <a:gd name="connsiteX0" fmla="*/ 52135 w 104306"/>
                  <a:gd name="connsiteY0" fmla="*/ 0 h 116724"/>
                  <a:gd name="connsiteX1" fmla="*/ 0 w 104306"/>
                  <a:gd name="connsiteY1" fmla="*/ 58362 h 116724"/>
                  <a:gd name="connsiteX2" fmla="*/ 52135 w 104306"/>
                  <a:gd name="connsiteY2" fmla="*/ 116725 h 116724"/>
                  <a:gd name="connsiteX3" fmla="*/ 104306 w 104306"/>
                  <a:gd name="connsiteY3" fmla="*/ 58362 h 116724"/>
                  <a:gd name="connsiteX4" fmla="*/ 52135 w 104306"/>
                  <a:gd name="connsiteY4" fmla="*/ 0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06" h="116724">
                    <a:moveTo>
                      <a:pt x="52135" y="0"/>
                    </a:moveTo>
                    <a:cubicBezTo>
                      <a:pt x="23349" y="0"/>
                      <a:pt x="0" y="26117"/>
                      <a:pt x="0" y="58362"/>
                    </a:cubicBezTo>
                    <a:cubicBezTo>
                      <a:pt x="0" y="90608"/>
                      <a:pt x="23349" y="116725"/>
                      <a:pt x="52135" y="116725"/>
                    </a:cubicBezTo>
                    <a:cubicBezTo>
                      <a:pt x="80920" y="116725"/>
                      <a:pt x="104306" y="90608"/>
                      <a:pt x="104306" y="58362"/>
                    </a:cubicBezTo>
                    <a:cubicBezTo>
                      <a:pt x="104306" y="26117"/>
                      <a:pt x="80957" y="0"/>
                      <a:pt x="52135" y="0"/>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0" name="Freeform 39">
                <a:extLst>
                  <a:ext uri="{FF2B5EF4-FFF2-40B4-BE49-F238E27FC236}">
                    <a16:creationId xmlns:a16="http://schemas.microsoft.com/office/drawing/2014/main" id="{8EE221C7-F797-1BB1-17A3-410B51F4FFBB}"/>
                  </a:ext>
                </a:extLst>
              </p:cNvPr>
              <p:cNvSpPr/>
              <p:nvPr/>
            </p:nvSpPr>
            <p:spPr>
              <a:xfrm>
                <a:off x="2517250" y="6241946"/>
                <a:ext cx="104269" cy="116724"/>
              </a:xfrm>
              <a:custGeom>
                <a:avLst/>
                <a:gdLst>
                  <a:gd name="connsiteX0" fmla="*/ 52135 w 104269"/>
                  <a:gd name="connsiteY0" fmla="*/ 0 h 116724"/>
                  <a:gd name="connsiteX1" fmla="*/ 0 w 104269"/>
                  <a:gd name="connsiteY1" fmla="*/ 58362 h 116724"/>
                  <a:gd name="connsiteX2" fmla="*/ 52135 w 104269"/>
                  <a:gd name="connsiteY2" fmla="*/ 116725 h 116724"/>
                  <a:gd name="connsiteX3" fmla="*/ 104270 w 104269"/>
                  <a:gd name="connsiteY3" fmla="*/ 58362 h 116724"/>
                  <a:gd name="connsiteX4" fmla="*/ 52135 w 104269"/>
                  <a:gd name="connsiteY4" fmla="*/ 0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269" h="116724">
                    <a:moveTo>
                      <a:pt x="52135" y="0"/>
                    </a:moveTo>
                    <a:cubicBezTo>
                      <a:pt x="23350" y="0"/>
                      <a:pt x="0" y="26117"/>
                      <a:pt x="0" y="58362"/>
                    </a:cubicBezTo>
                    <a:cubicBezTo>
                      <a:pt x="0" y="90608"/>
                      <a:pt x="23350" y="116725"/>
                      <a:pt x="52135" y="116725"/>
                    </a:cubicBezTo>
                    <a:cubicBezTo>
                      <a:pt x="80920" y="116725"/>
                      <a:pt x="104270" y="90571"/>
                      <a:pt x="104270" y="58362"/>
                    </a:cubicBezTo>
                    <a:cubicBezTo>
                      <a:pt x="104270" y="26154"/>
                      <a:pt x="80884" y="0"/>
                      <a:pt x="52135" y="0"/>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1" name="Freeform 40">
                <a:extLst>
                  <a:ext uri="{FF2B5EF4-FFF2-40B4-BE49-F238E27FC236}">
                    <a16:creationId xmlns:a16="http://schemas.microsoft.com/office/drawing/2014/main" id="{98E359E8-A859-4BBD-5266-02825305B847}"/>
                  </a:ext>
                </a:extLst>
              </p:cNvPr>
              <p:cNvSpPr/>
              <p:nvPr/>
            </p:nvSpPr>
            <p:spPr>
              <a:xfrm>
                <a:off x="2721411" y="6333429"/>
                <a:ext cx="104306" cy="116724"/>
              </a:xfrm>
              <a:custGeom>
                <a:avLst/>
                <a:gdLst>
                  <a:gd name="connsiteX0" fmla="*/ 52135 w 104306"/>
                  <a:gd name="connsiteY0" fmla="*/ 0 h 116724"/>
                  <a:gd name="connsiteX1" fmla="*/ 0 w 104306"/>
                  <a:gd name="connsiteY1" fmla="*/ 58362 h 116724"/>
                  <a:gd name="connsiteX2" fmla="*/ 52135 w 104306"/>
                  <a:gd name="connsiteY2" fmla="*/ 116725 h 116724"/>
                  <a:gd name="connsiteX3" fmla="*/ 104306 w 104306"/>
                  <a:gd name="connsiteY3" fmla="*/ 58362 h 116724"/>
                  <a:gd name="connsiteX4" fmla="*/ 52135 w 104306"/>
                  <a:gd name="connsiteY4" fmla="*/ 0 h 116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06" h="116724">
                    <a:moveTo>
                      <a:pt x="52135" y="0"/>
                    </a:moveTo>
                    <a:cubicBezTo>
                      <a:pt x="23349" y="0"/>
                      <a:pt x="0" y="26081"/>
                      <a:pt x="0" y="58362"/>
                    </a:cubicBezTo>
                    <a:cubicBezTo>
                      <a:pt x="0" y="90644"/>
                      <a:pt x="23349" y="116725"/>
                      <a:pt x="52135" y="116725"/>
                    </a:cubicBezTo>
                    <a:cubicBezTo>
                      <a:pt x="80920" y="116725"/>
                      <a:pt x="104306" y="90571"/>
                      <a:pt x="104306" y="58362"/>
                    </a:cubicBezTo>
                    <a:cubicBezTo>
                      <a:pt x="104306" y="26154"/>
                      <a:pt x="81030" y="0"/>
                      <a:pt x="52135" y="0"/>
                    </a:cubicBezTo>
                    <a:close/>
                  </a:path>
                </a:pathLst>
              </a:custGeom>
              <a:solidFill>
                <a:srgbClr val="7191A1"/>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2" name="Freeform 41">
                <a:extLst>
                  <a:ext uri="{FF2B5EF4-FFF2-40B4-BE49-F238E27FC236}">
                    <a16:creationId xmlns:a16="http://schemas.microsoft.com/office/drawing/2014/main" id="{06C4F61E-E673-F95D-F9C8-BFA5A0D52E8A}"/>
                  </a:ext>
                </a:extLst>
              </p:cNvPr>
              <p:cNvSpPr/>
              <p:nvPr/>
            </p:nvSpPr>
            <p:spPr>
              <a:xfrm>
                <a:off x="4187975" y="5341815"/>
                <a:ext cx="1919542" cy="1515563"/>
              </a:xfrm>
              <a:custGeom>
                <a:avLst/>
                <a:gdLst>
                  <a:gd name="connsiteX0" fmla="*/ 907637 w 1919542"/>
                  <a:gd name="connsiteY0" fmla="*/ 592014 h 1515563"/>
                  <a:gd name="connsiteX1" fmla="*/ 0 w 1919542"/>
                  <a:gd name="connsiteY1" fmla="*/ 1515564 h 1515563"/>
                  <a:gd name="connsiteX2" fmla="*/ 1919543 w 1919542"/>
                  <a:gd name="connsiteY2" fmla="*/ 843192 h 1515563"/>
                  <a:gd name="connsiteX3" fmla="*/ 1919543 w 1919542"/>
                  <a:gd name="connsiteY3" fmla="*/ 0 h 1515563"/>
                  <a:gd name="connsiteX4" fmla="*/ 907637 w 1919542"/>
                  <a:gd name="connsiteY4" fmla="*/ 592014 h 151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542" h="1515563">
                    <a:moveTo>
                      <a:pt x="907637" y="592014"/>
                    </a:moveTo>
                    <a:cubicBezTo>
                      <a:pt x="667940" y="960427"/>
                      <a:pt x="370271" y="1285579"/>
                      <a:pt x="0" y="1515564"/>
                    </a:cubicBezTo>
                    <a:cubicBezTo>
                      <a:pt x="1060758" y="1514214"/>
                      <a:pt x="1919543" y="1213684"/>
                      <a:pt x="1919543" y="843192"/>
                    </a:cubicBezTo>
                    <a:lnTo>
                      <a:pt x="1919543" y="0"/>
                    </a:lnTo>
                    <a:cubicBezTo>
                      <a:pt x="1919543" y="255810"/>
                      <a:pt x="1509979" y="478390"/>
                      <a:pt x="907637" y="592014"/>
                    </a:cubicBezTo>
                    <a:close/>
                  </a:path>
                </a:pathLst>
              </a:custGeom>
              <a:solidFill>
                <a:schemeClr val="accent1">
                  <a:lumMod val="20000"/>
                  <a:lumOff val="8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3" name="Freeform 42">
                <a:extLst>
                  <a:ext uri="{FF2B5EF4-FFF2-40B4-BE49-F238E27FC236}">
                    <a16:creationId xmlns:a16="http://schemas.microsoft.com/office/drawing/2014/main" id="{E6C72600-B8A7-DC0F-1993-7ACAF4DEA0D6}"/>
                  </a:ext>
                </a:extLst>
              </p:cNvPr>
              <p:cNvSpPr/>
              <p:nvPr/>
            </p:nvSpPr>
            <p:spPr>
              <a:xfrm>
                <a:off x="5095612" y="5258137"/>
                <a:ext cx="1011906" cy="675691"/>
              </a:xfrm>
              <a:custGeom>
                <a:avLst/>
                <a:gdLst>
                  <a:gd name="connsiteX0" fmla="*/ 117513 w 1011906"/>
                  <a:gd name="connsiteY0" fmla="*/ 484153 h 675691"/>
                  <a:gd name="connsiteX1" fmla="*/ 0 w 1011906"/>
                  <a:gd name="connsiteY1" fmla="*/ 675691 h 675691"/>
                  <a:gd name="connsiteX2" fmla="*/ 1011906 w 1011906"/>
                  <a:gd name="connsiteY2" fmla="*/ 83677 h 675691"/>
                  <a:gd name="connsiteX3" fmla="*/ 996912 w 1011906"/>
                  <a:gd name="connsiteY3" fmla="*/ 0 h 675691"/>
                  <a:gd name="connsiteX4" fmla="*/ 951781 w 1011906"/>
                  <a:gd name="connsiteY4" fmla="*/ 83677 h 675691"/>
                  <a:gd name="connsiteX5" fmla="*/ 117513 w 1011906"/>
                  <a:gd name="connsiteY5" fmla="*/ 484153 h 67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1906" h="675691">
                    <a:moveTo>
                      <a:pt x="117513" y="484153"/>
                    </a:moveTo>
                    <a:cubicBezTo>
                      <a:pt x="79972" y="549202"/>
                      <a:pt x="40825" y="613050"/>
                      <a:pt x="0" y="675691"/>
                    </a:cubicBezTo>
                    <a:cubicBezTo>
                      <a:pt x="602342" y="562067"/>
                      <a:pt x="1011906" y="339487"/>
                      <a:pt x="1011906" y="83677"/>
                    </a:cubicBezTo>
                    <a:cubicBezTo>
                      <a:pt x="1011797" y="55127"/>
                      <a:pt x="1006725" y="26814"/>
                      <a:pt x="996912" y="0"/>
                    </a:cubicBezTo>
                    <a:cubicBezTo>
                      <a:pt x="986039" y="29954"/>
                      <a:pt x="970862" y="58151"/>
                      <a:pt x="951781" y="83677"/>
                    </a:cubicBezTo>
                    <a:cubicBezTo>
                      <a:pt x="828613" y="251396"/>
                      <a:pt x="525107" y="393837"/>
                      <a:pt x="117513" y="484153"/>
                    </a:cubicBezTo>
                    <a:close/>
                  </a:path>
                </a:pathLst>
              </a:custGeom>
              <a:solidFill>
                <a:srgbClr val="5F727B"/>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4" name="Freeform 43">
                <a:extLst>
                  <a:ext uri="{FF2B5EF4-FFF2-40B4-BE49-F238E27FC236}">
                    <a16:creationId xmlns:a16="http://schemas.microsoft.com/office/drawing/2014/main" id="{4ADE9F07-D77C-BF04-6CC9-88332AD4047F}"/>
                  </a:ext>
                </a:extLst>
              </p:cNvPr>
              <p:cNvSpPr/>
              <p:nvPr/>
            </p:nvSpPr>
            <p:spPr>
              <a:xfrm>
                <a:off x="5213271" y="5067000"/>
                <a:ext cx="894392" cy="675290"/>
              </a:xfrm>
              <a:custGeom>
                <a:avLst/>
                <a:gdLst>
                  <a:gd name="connsiteX0" fmla="*/ 725912 w 894392"/>
                  <a:gd name="connsiteY0" fmla="*/ 274814 h 675290"/>
                  <a:gd name="connsiteX1" fmla="*/ 296027 w 894392"/>
                  <a:gd name="connsiteY1" fmla="*/ 486706 h 675290"/>
                  <a:gd name="connsiteX2" fmla="*/ 68844 w 894392"/>
                  <a:gd name="connsiteY2" fmla="*/ 551781 h 675290"/>
                  <a:gd name="connsiteX3" fmla="*/ 28712 w 894392"/>
                  <a:gd name="connsiteY3" fmla="*/ 625025 h 675290"/>
                  <a:gd name="connsiteX4" fmla="*/ 0 w 894392"/>
                  <a:gd name="connsiteY4" fmla="*/ 675290 h 675290"/>
                  <a:gd name="connsiteX5" fmla="*/ 834268 w 894392"/>
                  <a:gd name="connsiteY5" fmla="*/ 274814 h 675290"/>
                  <a:gd name="connsiteX6" fmla="*/ 879398 w 894392"/>
                  <a:gd name="connsiteY6" fmla="*/ 191137 h 675290"/>
                  <a:gd name="connsiteX7" fmla="*/ 894393 w 894392"/>
                  <a:gd name="connsiteY7" fmla="*/ 107423 h 675290"/>
                  <a:gd name="connsiteX8" fmla="*/ 894393 w 894392"/>
                  <a:gd name="connsiteY8" fmla="*/ 0 h 675290"/>
                  <a:gd name="connsiteX9" fmla="*/ 853859 w 894392"/>
                  <a:gd name="connsiteY9" fmla="*/ 137517 h 675290"/>
                  <a:gd name="connsiteX10" fmla="*/ 725912 w 894392"/>
                  <a:gd name="connsiteY10" fmla="*/ 274814 h 67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4392" h="675290">
                    <a:moveTo>
                      <a:pt x="725912" y="274814"/>
                    </a:moveTo>
                    <a:cubicBezTo>
                      <a:pt x="622883" y="355063"/>
                      <a:pt x="475891" y="427140"/>
                      <a:pt x="296027" y="486706"/>
                    </a:cubicBezTo>
                    <a:cubicBezTo>
                      <a:pt x="225140" y="510318"/>
                      <a:pt x="149436" y="532010"/>
                      <a:pt x="68844" y="551781"/>
                    </a:cubicBezTo>
                    <a:cubicBezTo>
                      <a:pt x="55564" y="576184"/>
                      <a:pt x="42321" y="600623"/>
                      <a:pt x="28712" y="625025"/>
                    </a:cubicBezTo>
                    <a:cubicBezTo>
                      <a:pt x="19373" y="641779"/>
                      <a:pt x="9814" y="658537"/>
                      <a:pt x="0" y="675290"/>
                    </a:cubicBezTo>
                    <a:cubicBezTo>
                      <a:pt x="407594" y="584974"/>
                      <a:pt x="711100" y="442533"/>
                      <a:pt x="834268" y="274814"/>
                    </a:cubicBezTo>
                    <a:cubicBezTo>
                      <a:pt x="853349" y="249288"/>
                      <a:pt x="868526" y="221092"/>
                      <a:pt x="879398" y="191137"/>
                    </a:cubicBezTo>
                    <a:cubicBezTo>
                      <a:pt x="889212" y="164309"/>
                      <a:pt x="894283" y="135985"/>
                      <a:pt x="894393" y="107423"/>
                    </a:cubicBezTo>
                    <a:lnTo>
                      <a:pt x="894393" y="0"/>
                    </a:lnTo>
                    <a:cubicBezTo>
                      <a:pt x="894393" y="47201"/>
                      <a:pt x="880383" y="93052"/>
                      <a:pt x="853859" y="137517"/>
                    </a:cubicBezTo>
                    <a:cubicBezTo>
                      <a:pt x="825257" y="185374"/>
                      <a:pt x="782097" y="231480"/>
                      <a:pt x="725912" y="274814"/>
                    </a:cubicBezTo>
                    <a:close/>
                  </a:path>
                </a:pathLst>
              </a:custGeom>
              <a:solidFill>
                <a:srgbClr val="94D5F2"/>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5" name="Freeform 44">
                <a:extLst>
                  <a:ext uri="{FF2B5EF4-FFF2-40B4-BE49-F238E27FC236}">
                    <a16:creationId xmlns:a16="http://schemas.microsoft.com/office/drawing/2014/main" id="{A5483F1C-FF3A-3B18-EDF0-C6445C8B6C36}"/>
                  </a:ext>
                </a:extLst>
              </p:cNvPr>
              <p:cNvSpPr/>
              <p:nvPr/>
            </p:nvSpPr>
            <p:spPr>
              <a:xfrm>
                <a:off x="5282152" y="4331305"/>
                <a:ext cx="825293" cy="1287439"/>
              </a:xfrm>
              <a:custGeom>
                <a:avLst/>
                <a:gdLst>
                  <a:gd name="connsiteX0" fmla="*/ 368994 w 825293"/>
                  <a:gd name="connsiteY0" fmla="*/ 434436 h 1287439"/>
                  <a:gd name="connsiteX1" fmla="*/ 324776 w 825293"/>
                  <a:gd name="connsiteY1" fmla="*/ 558456 h 1287439"/>
                  <a:gd name="connsiteX2" fmla="*/ 229919 w 825293"/>
                  <a:gd name="connsiteY2" fmla="*/ 800806 h 1287439"/>
                  <a:gd name="connsiteX3" fmla="*/ 137871 w 825293"/>
                  <a:gd name="connsiteY3" fmla="*/ 1010473 h 1287439"/>
                  <a:gd name="connsiteX4" fmla="*/ 0 w 825293"/>
                  <a:gd name="connsiteY4" fmla="*/ 1287440 h 1287439"/>
                  <a:gd name="connsiteX5" fmla="*/ 227182 w 825293"/>
                  <a:gd name="connsiteY5" fmla="*/ 1222365 h 1287439"/>
                  <a:gd name="connsiteX6" fmla="*/ 657068 w 825293"/>
                  <a:gd name="connsiteY6" fmla="*/ 1010473 h 1287439"/>
                  <a:gd name="connsiteX7" fmla="*/ 784760 w 825293"/>
                  <a:gd name="connsiteY7" fmla="*/ 872993 h 1287439"/>
                  <a:gd name="connsiteX8" fmla="*/ 825293 w 825293"/>
                  <a:gd name="connsiteY8" fmla="*/ 735477 h 1287439"/>
                  <a:gd name="connsiteX9" fmla="*/ 825293 w 825293"/>
                  <a:gd name="connsiteY9" fmla="*/ 0 h 1287439"/>
                  <a:gd name="connsiteX10" fmla="*/ 368994 w 825293"/>
                  <a:gd name="connsiteY10" fmla="*/ 434436 h 1287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5293" h="1287439">
                    <a:moveTo>
                      <a:pt x="368994" y="434436"/>
                    </a:moveTo>
                    <a:cubicBezTo>
                      <a:pt x="354765" y="475618"/>
                      <a:pt x="340026" y="517092"/>
                      <a:pt x="324776" y="558456"/>
                    </a:cubicBezTo>
                    <a:cubicBezTo>
                      <a:pt x="294859" y="639142"/>
                      <a:pt x="263447" y="720120"/>
                      <a:pt x="229919" y="800806"/>
                    </a:cubicBezTo>
                    <a:cubicBezTo>
                      <a:pt x="200914" y="871085"/>
                      <a:pt x="170232" y="940974"/>
                      <a:pt x="137871" y="1010473"/>
                    </a:cubicBezTo>
                    <a:cubicBezTo>
                      <a:pt x="94966" y="1103806"/>
                      <a:pt x="48997" y="1196128"/>
                      <a:pt x="0" y="1287440"/>
                    </a:cubicBezTo>
                    <a:cubicBezTo>
                      <a:pt x="80446" y="1267669"/>
                      <a:pt x="156149" y="1245977"/>
                      <a:pt x="227182" y="1222365"/>
                    </a:cubicBezTo>
                    <a:cubicBezTo>
                      <a:pt x="407046" y="1162799"/>
                      <a:pt x="554038" y="1091050"/>
                      <a:pt x="657068" y="1010473"/>
                    </a:cubicBezTo>
                    <a:cubicBezTo>
                      <a:pt x="713252" y="967139"/>
                      <a:pt x="756449" y="921033"/>
                      <a:pt x="784760" y="872993"/>
                    </a:cubicBezTo>
                    <a:cubicBezTo>
                      <a:pt x="811284" y="828528"/>
                      <a:pt x="825293" y="782677"/>
                      <a:pt x="825293" y="735477"/>
                    </a:cubicBezTo>
                    <a:lnTo>
                      <a:pt x="825293" y="0"/>
                    </a:lnTo>
                    <a:cubicBezTo>
                      <a:pt x="825366" y="165494"/>
                      <a:pt x="653602" y="317237"/>
                      <a:pt x="368994" y="434436"/>
                    </a:cubicBezTo>
                    <a:close/>
                  </a:path>
                </a:pathLst>
              </a:custGeom>
              <a:solidFill>
                <a:schemeClr val="accent1">
                  <a:lumMod val="20000"/>
                  <a:lumOff val="8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6" name="Freeform 45">
                <a:extLst>
                  <a:ext uri="{FF2B5EF4-FFF2-40B4-BE49-F238E27FC236}">
                    <a16:creationId xmlns:a16="http://schemas.microsoft.com/office/drawing/2014/main" id="{7D65969A-E4AF-8A59-C55C-4B4DA5984672}"/>
                  </a:ext>
                </a:extLst>
              </p:cNvPr>
              <p:cNvSpPr/>
              <p:nvPr/>
            </p:nvSpPr>
            <p:spPr>
              <a:xfrm>
                <a:off x="5651145" y="4247847"/>
                <a:ext cx="456372" cy="517893"/>
              </a:xfrm>
              <a:custGeom>
                <a:avLst/>
                <a:gdLst>
                  <a:gd name="connsiteX0" fmla="*/ 64503 w 456372"/>
                  <a:gd name="connsiteY0" fmla="*/ 322781 h 517893"/>
                  <a:gd name="connsiteX1" fmla="*/ 0 w 456372"/>
                  <a:gd name="connsiteY1" fmla="*/ 517894 h 517893"/>
                  <a:gd name="connsiteX2" fmla="*/ 456372 w 456372"/>
                  <a:gd name="connsiteY2" fmla="*/ 83458 h 517893"/>
                  <a:gd name="connsiteX3" fmla="*/ 441779 w 456372"/>
                  <a:gd name="connsiteY3" fmla="*/ 0 h 517893"/>
                  <a:gd name="connsiteX4" fmla="*/ 396393 w 456372"/>
                  <a:gd name="connsiteY4" fmla="*/ 83458 h 517893"/>
                  <a:gd name="connsiteX5" fmla="*/ 64503 w 456372"/>
                  <a:gd name="connsiteY5" fmla="*/ 322781 h 51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372" h="517893">
                    <a:moveTo>
                      <a:pt x="64503" y="322781"/>
                    </a:moveTo>
                    <a:cubicBezTo>
                      <a:pt x="44145" y="387538"/>
                      <a:pt x="22657" y="452575"/>
                      <a:pt x="0" y="517894"/>
                    </a:cubicBezTo>
                    <a:cubicBezTo>
                      <a:pt x="284571" y="400695"/>
                      <a:pt x="456372" y="248952"/>
                      <a:pt x="456372" y="83458"/>
                    </a:cubicBezTo>
                    <a:cubicBezTo>
                      <a:pt x="456372" y="55003"/>
                      <a:pt x="451447" y="26767"/>
                      <a:pt x="441779" y="0"/>
                    </a:cubicBezTo>
                    <a:cubicBezTo>
                      <a:pt x="430907" y="29936"/>
                      <a:pt x="415620" y="58067"/>
                      <a:pt x="396393" y="83458"/>
                    </a:cubicBezTo>
                    <a:cubicBezTo>
                      <a:pt x="331708" y="171549"/>
                      <a:pt x="217405" y="252527"/>
                      <a:pt x="64503" y="322781"/>
                    </a:cubicBezTo>
                    <a:close/>
                  </a:path>
                </a:pathLst>
              </a:custGeom>
              <a:solidFill>
                <a:srgbClr val="5F727B"/>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7" name="Freeform 46">
                <a:extLst>
                  <a:ext uri="{FF2B5EF4-FFF2-40B4-BE49-F238E27FC236}">
                    <a16:creationId xmlns:a16="http://schemas.microsoft.com/office/drawing/2014/main" id="{96896363-3834-B8DA-C1AF-80C92BBB9B09}"/>
                  </a:ext>
                </a:extLst>
              </p:cNvPr>
              <p:cNvSpPr/>
              <p:nvPr/>
            </p:nvSpPr>
            <p:spPr>
              <a:xfrm>
                <a:off x="5715831" y="3950344"/>
                <a:ext cx="391723" cy="620283"/>
              </a:xfrm>
              <a:custGeom>
                <a:avLst/>
                <a:gdLst>
                  <a:gd name="connsiteX0" fmla="*/ 74609 w 391723"/>
                  <a:gd name="connsiteY0" fmla="*/ 369690 h 620283"/>
                  <a:gd name="connsiteX1" fmla="*/ 71435 w 391723"/>
                  <a:gd name="connsiteY1" fmla="*/ 380961 h 620283"/>
                  <a:gd name="connsiteX2" fmla="*/ 0 w 391723"/>
                  <a:gd name="connsiteY2" fmla="*/ 620284 h 620283"/>
                  <a:gd name="connsiteX3" fmla="*/ 331744 w 391723"/>
                  <a:gd name="connsiteY3" fmla="*/ 380961 h 620283"/>
                  <a:gd name="connsiteX4" fmla="*/ 377130 w 391723"/>
                  <a:gd name="connsiteY4" fmla="*/ 297503 h 620283"/>
                  <a:gd name="connsiteX5" fmla="*/ 391723 w 391723"/>
                  <a:gd name="connsiteY5" fmla="*/ 213825 h 620283"/>
                  <a:gd name="connsiteX6" fmla="*/ 391723 w 391723"/>
                  <a:gd name="connsiteY6" fmla="*/ 0 h 620283"/>
                  <a:gd name="connsiteX7" fmla="*/ 312955 w 391723"/>
                  <a:gd name="connsiteY7" fmla="*/ 190481 h 620283"/>
                  <a:gd name="connsiteX8" fmla="*/ 74609 w 391723"/>
                  <a:gd name="connsiteY8" fmla="*/ 369690 h 62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723" h="620283">
                    <a:moveTo>
                      <a:pt x="74609" y="369690"/>
                    </a:moveTo>
                    <a:cubicBezTo>
                      <a:pt x="73623" y="373556"/>
                      <a:pt x="72638" y="376985"/>
                      <a:pt x="71435" y="380961"/>
                    </a:cubicBezTo>
                    <a:cubicBezTo>
                      <a:pt x="49325" y="459703"/>
                      <a:pt x="25502" y="539477"/>
                      <a:pt x="0" y="620284"/>
                    </a:cubicBezTo>
                    <a:cubicBezTo>
                      <a:pt x="152902" y="550030"/>
                      <a:pt x="267205" y="469052"/>
                      <a:pt x="331744" y="380961"/>
                    </a:cubicBezTo>
                    <a:cubicBezTo>
                      <a:pt x="350971" y="355570"/>
                      <a:pt x="366257" y="327439"/>
                      <a:pt x="377130" y="297503"/>
                    </a:cubicBezTo>
                    <a:cubicBezTo>
                      <a:pt x="386798" y="270663"/>
                      <a:pt x="391723" y="242350"/>
                      <a:pt x="391723" y="213825"/>
                    </a:cubicBezTo>
                    <a:lnTo>
                      <a:pt x="391723" y="0"/>
                    </a:lnTo>
                    <a:cubicBezTo>
                      <a:pt x="391723" y="66132"/>
                      <a:pt x="364251" y="130112"/>
                      <a:pt x="312955" y="190481"/>
                    </a:cubicBezTo>
                    <a:cubicBezTo>
                      <a:pt x="258668" y="254971"/>
                      <a:pt x="177747" y="315084"/>
                      <a:pt x="74609" y="369690"/>
                    </a:cubicBezTo>
                    <a:close/>
                  </a:path>
                </a:pathLst>
              </a:custGeom>
              <a:solidFill>
                <a:srgbClr val="94D5F2"/>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8" name="Freeform 47">
                <a:extLst>
                  <a:ext uri="{FF2B5EF4-FFF2-40B4-BE49-F238E27FC236}">
                    <a16:creationId xmlns:a16="http://schemas.microsoft.com/office/drawing/2014/main" id="{4D7775CD-475F-81FE-69E6-A3BA4B8368F2}"/>
                  </a:ext>
                </a:extLst>
              </p:cNvPr>
              <p:cNvSpPr/>
              <p:nvPr/>
            </p:nvSpPr>
            <p:spPr>
              <a:xfrm>
                <a:off x="5790148" y="3321014"/>
                <a:ext cx="317260" cy="999165"/>
              </a:xfrm>
              <a:custGeom>
                <a:avLst/>
                <a:gdLst>
                  <a:gd name="connsiteX0" fmla="*/ 175412 w 317260"/>
                  <a:gd name="connsiteY0" fmla="*/ 253585 h 999165"/>
                  <a:gd name="connsiteX1" fmla="*/ 81212 w 317260"/>
                  <a:gd name="connsiteY1" fmla="*/ 687656 h 999165"/>
                  <a:gd name="connsiteX2" fmla="*/ 0 w 317260"/>
                  <a:gd name="connsiteY2" fmla="*/ 999166 h 999165"/>
                  <a:gd name="connsiteX3" fmla="*/ 238493 w 317260"/>
                  <a:gd name="connsiteY3" fmla="*/ 819956 h 999165"/>
                  <a:gd name="connsiteX4" fmla="*/ 317260 w 317260"/>
                  <a:gd name="connsiteY4" fmla="*/ 629476 h 999165"/>
                  <a:gd name="connsiteX5" fmla="*/ 317260 w 317260"/>
                  <a:gd name="connsiteY5" fmla="*/ 0 h 999165"/>
                  <a:gd name="connsiteX6" fmla="*/ 175412 w 317260"/>
                  <a:gd name="connsiteY6" fmla="*/ 253585 h 99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260" h="999165">
                    <a:moveTo>
                      <a:pt x="175412" y="253585"/>
                    </a:moveTo>
                    <a:cubicBezTo>
                      <a:pt x="149181" y="388074"/>
                      <a:pt x="118279" y="534126"/>
                      <a:pt x="81212" y="687656"/>
                    </a:cubicBezTo>
                    <a:cubicBezTo>
                      <a:pt x="56659" y="788659"/>
                      <a:pt x="30135" y="892690"/>
                      <a:pt x="0" y="999166"/>
                    </a:cubicBezTo>
                    <a:cubicBezTo>
                      <a:pt x="103321" y="944451"/>
                      <a:pt x="184242" y="884447"/>
                      <a:pt x="238493" y="819956"/>
                    </a:cubicBezTo>
                    <a:cubicBezTo>
                      <a:pt x="289788" y="759588"/>
                      <a:pt x="317260" y="695608"/>
                      <a:pt x="317260" y="629476"/>
                    </a:cubicBezTo>
                    <a:lnTo>
                      <a:pt x="317260" y="0"/>
                    </a:lnTo>
                    <a:cubicBezTo>
                      <a:pt x="317370" y="89732"/>
                      <a:pt x="267059" y="175379"/>
                      <a:pt x="175412" y="253585"/>
                    </a:cubicBezTo>
                    <a:close/>
                  </a:path>
                </a:pathLst>
              </a:custGeom>
              <a:solidFill>
                <a:schemeClr val="accent1">
                  <a:lumMod val="20000"/>
                  <a:lumOff val="8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49" name="Freeform 48">
                <a:extLst>
                  <a:ext uri="{FF2B5EF4-FFF2-40B4-BE49-F238E27FC236}">
                    <a16:creationId xmlns:a16="http://schemas.microsoft.com/office/drawing/2014/main" id="{29233383-1F2D-1B1A-8A37-4911CAFCC7AD}"/>
                  </a:ext>
                </a:extLst>
              </p:cNvPr>
              <p:cNvSpPr/>
              <p:nvPr/>
            </p:nvSpPr>
            <p:spPr>
              <a:xfrm>
                <a:off x="5965670" y="3145343"/>
                <a:ext cx="141847" cy="429255"/>
              </a:xfrm>
              <a:custGeom>
                <a:avLst/>
                <a:gdLst>
                  <a:gd name="connsiteX0" fmla="*/ 46407 w 141847"/>
                  <a:gd name="connsiteY0" fmla="*/ 175671 h 429255"/>
                  <a:gd name="connsiteX1" fmla="*/ 0 w 141847"/>
                  <a:gd name="connsiteY1" fmla="*/ 429256 h 429255"/>
                  <a:gd name="connsiteX2" fmla="*/ 141848 w 141847"/>
                  <a:gd name="connsiteY2" fmla="*/ 175671 h 429255"/>
                  <a:gd name="connsiteX3" fmla="*/ 75375 w 141847"/>
                  <a:gd name="connsiteY3" fmla="*/ 0 h 429255"/>
                  <a:gd name="connsiteX4" fmla="*/ 46407 w 141847"/>
                  <a:gd name="connsiteY4" fmla="*/ 175671 h 429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47" h="429255">
                    <a:moveTo>
                      <a:pt x="46407" y="175671"/>
                    </a:moveTo>
                    <a:cubicBezTo>
                      <a:pt x="32908" y="254424"/>
                      <a:pt x="17694" y="339268"/>
                      <a:pt x="0" y="429256"/>
                    </a:cubicBezTo>
                    <a:cubicBezTo>
                      <a:pt x="91537" y="351050"/>
                      <a:pt x="141848" y="265403"/>
                      <a:pt x="141848" y="175671"/>
                    </a:cubicBezTo>
                    <a:cubicBezTo>
                      <a:pt x="141848" y="114755"/>
                      <a:pt x="118754" y="56028"/>
                      <a:pt x="75375" y="0"/>
                    </a:cubicBezTo>
                    <a:cubicBezTo>
                      <a:pt x="66765" y="54058"/>
                      <a:pt x="57206" y="112822"/>
                      <a:pt x="46407" y="175671"/>
                    </a:cubicBezTo>
                    <a:close/>
                  </a:path>
                </a:pathLst>
              </a:custGeom>
              <a:solidFill>
                <a:schemeClr val="accent1">
                  <a:lumMod val="60000"/>
                  <a:lumOff val="40000"/>
                </a:schemeClr>
              </a:solidFill>
              <a:ln w="364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cxnSp>
          <p:nvCxnSpPr>
            <p:cNvPr id="1281" name="Elbow Connector 1280">
              <a:extLst>
                <a:ext uri="{FF2B5EF4-FFF2-40B4-BE49-F238E27FC236}">
                  <a16:creationId xmlns:a16="http://schemas.microsoft.com/office/drawing/2014/main" id="{09BC836B-D49E-E6B0-A68E-93E8F06D0967}"/>
                </a:ext>
              </a:extLst>
            </p:cNvPr>
            <p:cNvCxnSpPr>
              <a:cxnSpLocks/>
            </p:cNvCxnSpPr>
            <p:nvPr/>
          </p:nvCxnSpPr>
          <p:spPr>
            <a:xfrm>
              <a:off x="6178571" y="2647608"/>
              <a:ext cx="856076" cy="832066"/>
            </a:xfrm>
            <a:prstGeom prst="bentConnector3">
              <a:avLst>
                <a:gd name="adj1" fmla="val -1263"/>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82" name="Elbow Connector 1281">
              <a:extLst>
                <a:ext uri="{FF2B5EF4-FFF2-40B4-BE49-F238E27FC236}">
                  <a16:creationId xmlns:a16="http://schemas.microsoft.com/office/drawing/2014/main" id="{C3BDB643-E5EA-B122-B1CE-D714EBC4B56D}"/>
                </a:ext>
              </a:extLst>
            </p:cNvPr>
            <p:cNvCxnSpPr>
              <a:cxnSpLocks/>
            </p:cNvCxnSpPr>
            <p:nvPr/>
          </p:nvCxnSpPr>
          <p:spPr>
            <a:xfrm rot="5400000" flipH="1" flipV="1">
              <a:off x="6042109" y="3713453"/>
              <a:ext cx="1126302" cy="862558"/>
            </a:xfrm>
            <a:prstGeom prst="bentConnector3">
              <a:avLst>
                <a:gd name="adj1" fmla="val 100197"/>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98" name="Group 197">
            <a:extLst>
              <a:ext uri="{FF2B5EF4-FFF2-40B4-BE49-F238E27FC236}">
                <a16:creationId xmlns:a16="http://schemas.microsoft.com/office/drawing/2014/main" id="{E090A5D6-9646-4C19-B152-BA7E005242D6}"/>
              </a:ext>
            </a:extLst>
          </p:cNvPr>
          <p:cNvGrpSpPr/>
          <p:nvPr/>
        </p:nvGrpSpPr>
        <p:grpSpPr>
          <a:xfrm>
            <a:off x="6901673" y="877824"/>
            <a:ext cx="3810115" cy="2612048"/>
            <a:chOff x="6901673" y="877824"/>
            <a:chExt cx="3810115" cy="2612048"/>
          </a:xfrm>
        </p:grpSpPr>
        <p:sp>
          <p:nvSpPr>
            <p:cNvPr id="267" name="TextBox 266">
              <a:extLst>
                <a:ext uri="{FF2B5EF4-FFF2-40B4-BE49-F238E27FC236}">
                  <a16:creationId xmlns:a16="http://schemas.microsoft.com/office/drawing/2014/main" id="{53E6086F-5CC4-C759-CB2E-461B9D90FA7B}"/>
                </a:ext>
              </a:extLst>
            </p:cNvPr>
            <p:cNvSpPr txBox="1"/>
            <p:nvPr/>
          </p:nvSpPr>
          <p:spPr>
            <a:xfrm>
              <a:off x="9319404" y="2524395"/>
              <a:ext cx="1354285" cy="435951"/>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Public Health Reporting</a:t>
              </a:r>
            </a:p>
          </p:txBody>
        </p:sp>
        <p:grpSp>
          <p:nvGrpSpPr>
            <p:cNvPr id="196" name="Group 195">
              <a:extLst>
                <a:ext uri="{FF2B5EF4-FFF2-40B4-BE49-F238E27FC236}">
                  <a16:creationId xmlns:a16="http://schemas.microsoft.com/office/drawing/2014/main" id="{D1409F1B-DA93-4FFF-99B4-6AA4EDCB4B25}"/>
                </a:ext>
              </a:extLst>
            </p:cNvPr>
            <p:cNvGrpSpPr/>
            <p:nvPr/>
          </p:nvGrpSpPr>
          <p:grpSpPr>
            <a:xfrm>
              <a:off x="6901673" y="877824"/>
              <a:ext cx="3810115" cy="2612048"/>
              <a:chOff x="6901673" y="877824"/>
              <a:chExt cx="3810115" cy="2612048"/>
            </a:xfrm>
          </p:grpSpPr>
          <p:grpSp>
            <p:nvGrpSpPr>
              <p:cNvPr id="266" name="Group 265">
                <a:extLst>
                  <a:ext uri="{FF2B5EF4-FFF2-40B4-BE49-F238E27FC236}">
                    <a16:creationId xmlns:a16="http://schemas.microsoft.com/office/drawing/2014/main" id="{CE85AED6-CBCC-2A17-3E22-B9E2A5E658E9}"/>
                  </a:ext>
                </a:extLst>
              </p:cNvPr>
              <p:cNvGrpSpPr/>
              <p:nvPr/>
            </p:nvGrpSpPr>
            <p:grpSpPr>
              <a:xfrm>
                <a:off x="9226150" y="877824"/>
                <a:ext cx="1485638" cy="1532260"/>
                <a:chOff x="9575684" y="1143174"/>
                <a:chExt cx="1363500" cy="1406289"/>
              </a:xfrm>
            </p:grpSpPr>
            <p:sp>
              <p:nvSpPr>
                <p:cNvPr id="632" name="Freeform 631">
                  <a:extLst>
                    <a:ext uri="{FF2B5EF4-FFF2-40B4-BE49-F238E27FC236}">
                      <a16:creationId xmlns:a16="http://schemas.microsoft.com/office/drawing/2014/main" id="{11C3F930-06BE-E57F-0CD3-549A13627F0A}"/>
                    </a:ext>
                  </a:extLst>
                </p:cNvPr>
                <p:cNvSpPr/>
                <p:nvPr/>
              </p:nvSpPr>
              <p:spPr>
                <a:xfrm>
                  <a:off x="10186307" y="1143174"/>
                  <a:ext cx="752837" cy="408553"/>
                </a:xfrm>
                <a:custGeom>
                  <a:avLst/>
                  <a:gdLst>
                    <a:gd name="connsiteX0" fmla="*/ 98779 w 3567578"/>
                    <a:gd name="connsiteY0" fmla="*/ 1877780 h 1936069"/>
                    <a:gd name="connsiteX1" fmla="*/ 92900 w 3567578"/>
                    <a:gd name="connsiteY1" fmla="*/ 1415325 h 1936069"/>
                    <a:gd name="connsiteX2" fmla="*/ 94181 w 3567578"/>
                    <a:gd name="connsiteY2" fmla="*/ 1414021 h 1936069"/>
                    <a:gd name="connsiteX3" fmla="*/ 324008 w 3567578"/>
                    <a:gd name="connsiteY3" fmla="*/ 1317435 h 1936069"/>
                    <a:gd name="connsiteX4" fmla="*/ 324008 w 3567578"/>
                    <a:gd name="connsiteY4" fmla="*/ 1317435 h 1936069"/>
                    <a:gd name="connsiteX5" fmla="*/ 544247 w 3567578"/>
                    <a:gd name="connsiteY5" fmla="*/ 1380281 h 1936069"/>
                    <a:gd name="connsiteX6" fmla="*/ 551831 w 3567578"/>
                    <a:gd name="connsiteY6" fmla="*/ 1241196 h 1936069"/>
                    <a:gd name="connsiteX7" fmla="*/ 1211959 w 3567578"/>
                    <a:gd name="connsiteY7" fmla="*/ 627864 h 1936069"/>
                    <a:gd name="connsiteX8" fmla="*/ 1268660 w 3567578"/>
                    <a:gd name="connsiteY8" fmla="*/ 633246 h 1936069"/>
                    <a:gd name="connsiteX9" fmla="*/ 1293297 w 3567578"/>
                    <a:gd name="connsiteY9" fmla="*/ 636506 h 1936069"/>
                    <a:gd name="connsiteX10" fmla="*/ 1384025 w 3567578"/>
                    <a:gd name="connsiteY10" fmla="*/ 647464 h 1936069"/>
                    <a:gd name="connsiteX11" fmla="*/ 1407915 w 3567578"/>
                    <a:gd name="connsiteY11" fmla="*/ 559284 h 1936069"/>
                    <a:gd name="connsiteX12" fmla="*/ 2135000 w 3567578"/>
                    <a:gd name="connsiteY12" fmla="*/ 0 h 1936069"/>
                    <a:gd name="connsiteX13" fmla="*/ 2138654 w 3567578"/>
                    <a:gd name="connsiteY13" fmla="*/ 0 h 1936069"/>
                    <a:gd name="connsiteX14" fmla="*/ 2886288 w 3567578"/>
                    <a:gd name="connsiteY14" fmla="*/ 640866 h 1936069"/>
                    <a:gd name="connsiteX15" fmla="*/ 2899451 w 3567578"/>
                    <a:gd name="connsiteY15" fmla="*/ 725550 h 1936069"/>
                    <a:gd name="connsiteX16" fmla="*/ 2985032 w 3567578"/>
                    <a:gd name="connsiteY16" fmla="*/ 730185 h 1936069"/>
                    <a:gd name="connsiteX17" fmla="*/ 3567556 w 3567578"/>
                    <a:gd name="connsiteY17" fmla="*/ 1338056 h 1936069"/>
                    <a:gd name="connsiteX18" fmla="*/ 3273957 w 3567578"/>
                    <a:gd name="connsiteY18" fmla="*/ 1865368 h 1936069"/>
                    <a:gd name="connsiteX19" fmla="*/ 2938902 w 3567578"/>
                    <a:gd name="connsiteY19" fmla="*/ 1936069 h 1936069"/>
                    <a:gd name="connsiteX20" fmla="*/ 303300 w 3567578"/>
                    <a:gd name="connsiteY20" fmla="*/ 1936069 h 1936069"/>
                    <a:gd name="connsiteX21" fmla="*/ 98779 w 3567578"/>
                    <a:gd name="connsiteY21" fmla="*/ 1877780 h 193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67578" h="1936069">
                      <a:moveTo>
                        <a:pt x="98779" y="1877780"/>
                      </a:moveTo>
                      <a:cubicBezTo>
                        <a:pt x="-30595" y="1751701"/>
                        <a:pt x="-33227" y="1544653"/>
                        <a:pt x="92900" y="1415325"/>
                      </a:cubicBezTo>
                      <a:cubicBezTo>
                        <a:pt x="93328" y="1414889"/>
                        <a:pt x="93753" y="1414453"/>
                        <a:pt x="94181" y="1414021"/>
                      </a:cubicBezTo>
                      <a:cubicBezTo>
                        <a:pt x="154721" y="1352303"/>
                        <a:pt x="237539" y="1317498"/>
                        <a:pt x="324008" y="1317435"/>
                      </a:cubicBezTo>
                      <a:lnTo>
                        <a:pt x="324008" y="1317435"/>
                      </a:lnTo>
                      <a:cubicBezTo>
                        <a:pt x="433519" y="1317435"/>
                        <a:pt x="544247" y="1380281"/>
                        <a:pt x="544247" y="1380281"/>
                      </a:cubicBezTo>
                      <a:lnTo>
                        <a:pt x="551831" y="1241196"/>
                      </a:lnTo>
                      <a:cubicBezTo>
                        <a:pt x="581104" y="893150"/>
                        <a:pt x="864920" y="629514"/>
                        <a:pt x="1211959" y="627864"/>
                      </a:cubicBezTo>
                      <a:cubicBezTo>
                        <a:pt x="1230938" y="628422"/>
                        <a:pt x="1249877" y="630221"/>
                        <a:pt x="1268660" y="633246"/>
                      </a:cubicBezTo>
                      <a:cubicBezTo>
                        <a:pt x="1276833" y="634396"/>
                        <a:pt x="1285045" y="635484"/>
                        <a:pt x="1293297" y="636506"/>
                      </a:cubicBezTo>
                      <a:lnTo>
                        <a:pt x="1384025" y="647464"/>
                      </a:lnTo>
                      <a:lnTo>
                        <a:pt x="1407915" y="559284"/>
                      </a:lnTo>
                      <a:cubicBezTo>
                        <a:pt x="1496757" y="231467"/>
                        <a:pt x="1795741" y="1571"/>
                        <a:pt x="2135000" y="0"/>
                      </a:cubicBezTo>
                      <a:lnTo>
                        <a:pt x="2138654" y="0"/>
                      </a:lnTo>
                      <a:cubicBezTo>
                        <a:pt x="2514298" y="0"/>
                        <a:pt x="2828723" y="269528"/>
                        <a:pt x="2886288" y="640866"/>
                      </a:cubicBezTo>
                      <a:lnTo>
                        <a:pt x="2899451" y="725550"/>
                      </a:lnTo>
                      <a:lnTo>
                        <a:pt x="2985032" y="730185"/>
                      </a:lnTo>
                      <a:cubicBezTo>
                        <a:pt x="3310106" y="747860"/>
                        <a:pt x="3566024" y="1014324"/>
                        <a:pt x="3567556" y="1338056"/>
                      </a:cubicBezTo>
                      <a:cubicBezTo>
                        <a:pt x="3569403" y="1553247"/>
                        <a:pt x="3457888" y="1753543"/>
                        <a:pt x="3273957" y="1865368"/>
                      </a:cubicBezTo>
                      <a:cubicBezTo>
                        <a:pt x="3222875" y="1896398"/>
                        <a:pt x="3086527" y="1936069"/>
                        <a:pt x="2938902" y="1936069"/>
                      </a:cubicBezTo>
                      <a:lnTo>
                        <a:pt x="303300" y="1936069"/>
                      </a:lnTo>
                      <a:cubicBezTo>
                        <a:pt x="199095" y="1935991"/>
                        <a:pt x="123573" y="1901544"/>
                        <a:pt x="98779" y="1877780"/>
                      </a:cubicBez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3" name="Freeform 632">
                  <a:extLst>
                    <a:ext uri="{FF2B5EF4-FFF2-40B4-BE49-F238E27FC236}">
                      <a16:creationId xmlns:a16="http://schemas.microsoft.com/office/drawing/2014/main" id="{2B022B05-8847-48BF-A854-596C5AABD407}"/>
                    </a:ext>
                  </a:extLst>
                </p:cNvPr>
                <p:cNvSpPr/>
                <p:nvPr/>
              </p:nvSpPr>
              <p:spPr>
                <a:xfrm>
                  <a:off x="10840623" y="1315700"/>
                  <a:ext cx="84454" cy="92825"/>
                </a:xfrm>
                <a:custGeom>
                  <a:avLst/>
                  <a:gdLst>
                    <a:gd name="connsiteX0" fmla="*/ 351055 w 400214"/>
                    <a:gd name="connsiteY0" fmla="*/ 439882 h 439882"/>
                    <a:gd name="connsiteX1" fmla="*/ 303667 w 400214"/>
                    <a:gd name="connsiteY1" fmla="*/ 403550 h 439882"/>
                    <a:gd name="connsiteX2" fmla="*/ 292861 w 400214"/>
                    <a:gd name="connsiteY2" fmla="*/ 369063 h 439882"/>
                    <a:gd name="connsiteX3" fmla="*/ 322606 w 400214"/>
                    <a:gd name="connsiteY3" fmla="*/ 306316 h 439882"/>
                    <a:gd name="connsiteX4" fmla="*/ 385397 w 400214"/>
                    <a:gd name="connsiteY4" fmla="*/ 336069 h 439882"/>
                    <a:gd name="connsiteX5" fmla="*/ 398521 w 400214"/>
                    <a:gd name="connsiteY5" fmla="*/ 377980 h 439882"/>
                    <a:gd name="connsiteX6" fmla="*/ 363864 w 400214"/>
                    <a:gd name="connsiteY6" fmla="*/ 438154 h 439882"/>
                    <a:gd name="connsiteX7" fmla="*/ 351055 w 400214"/>
                    <a:gd name="connsiteY7" fmla="*/ 439882 h 439882"/>
                    <a:gd name="connsiteX8" fmla="*/ 264609 w 400214"/>
                    <a:gd name="connsiteY8" fmla="*/ 264112 h 439882"/>
                    <a:gd name="connsiteX9" fmla="*/ 225316 w 400214"/>
                    <a:gd name="connsiteY9" fmla="*/ 244708 h 439882"/>
                    <a:gd name="connsiteX10" fmla="*/ 30382 w 400214"/>
                    <a:gd name="connsiteY10" fmla="*/ 94508 h 439882"/>
                    <a:gd name="connsiteX11" fmla="*/ 3741 w 400214"/>
                    <a:gd name="connsiteY11" fmla="*/ 30366 h 439882"/>
                    <a:gd name="connsiteX12" fmla="*/ 67907 w 400214"/>
                    <a:gd name="connsiteY12" fmla="*/ 3735 h 439882"/>
                    <a:gd name="connsiteX13" fmla="*/ 303667 w 400214"/>
                    <a:gd name="connsiteY13" fmla="*/ 185319 h 439882"/>
                    <a:gd name="connsiteX14" fmla="*/ 294158 w 400214"/>
                    <a:gd name="connsiteY14" fmla="*/ 254155 h 439882"/>
                    <a:gd name="connsiteX15" fmla="*/ 264570 w 400214"/>
                    <a:gd name="connsiteY15" fmla="*/ 264112 h 43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0214" h="439882">
                      <a:moveTo>
                        <a:pt x="351055" y="439882"/>
                      </a:moveTo>
                      <a:cubicBezTo>
                        <a:pt x="328854" y="439851"/>
                        <a:pt x="309443" y="424964"/>
                        <a:pt x="303667" y="403550"/>
                      </a:cubicBezTo>
                      <a:cubicBezTo>
                        <a:pt x="300563" y="392002"/>
                        <a:pt x="296908" y="380375"/>
                        <a:pt x="292861" y="369063"/>
                      </a:cubicBezTo>
                      <a:cubicBezTo>
                        <a:pt x="283745" y="343521"/>
                        <a:pt x="297066" y="315429"/>
                        <a:pt x="322606" y="306316"/>
                      </a:cubicBezTo>
                      <a:cubicBezTo>
                        <a:pt x="348186" y="297204"/>
                        <a:pt x="376281" y="310527"/>
                        <a:pt x="385397" y="336069"/>
                      </a:cubicBezTo>
                      <a:cubicBezTo>
                        <a:pt x="390309" y="349817"/>
                        <a:pt x="394710" y="363918"/>
                        <a:pt x="398521" y="377980"/>
                      </a:cubicBezTo>
                      <a:cubicBezTo>
                        <a:pt x="405555" y="404159"/>
                        <a:pt x="390034" y="431084"/>
                        <a:pt x="363864" y="438154"/>
                      </a:cubicBezTo>
                      <a:cubicBezTo>
                        <a:pt x="359699" y="439305"/>
                        <a:pt x="355377" y="439886"/>
                        <a:pt x="351055" y="439882"/>
                      </a:cubicBezTo>
                      <a:close/>
                      <a:moveTo>
                        <a:pt x="264609" y="264112"/>
                      </a:moveTo>
                      <a:cubicBezTo>
                        <a:pt x="249206" y="264174"/>
                        <a:pt x="234628" y="256986"/>
                        <a:pt x="225316" y="244708"/>
                      </a:cubicBezTo>
                      <a:cubicBezTo>
                        <a:pt x="174824" y="178226"/>
                        <a:pt x="107554" y="126382"/>
                        <a:pt x="30382" y="94508"/>
                      </a:cubicBezTo>
                      <a:cubicBezTo>
                        <a:pt x="5313" y="84150"/>
                        <a:pt x="-6633" y="55434"/>
                        <a:pt x="3741" y="30366"/>
                      </a:cubicBezTo>
                      <a:cubicBezTo>
                        <a:pt x="14114" y="5299"/>
                        <a:pt x="42837" y="-6622"/>
                        <a:pt x="67907" y="3735"/>
                      </a:cubicBezTo>
                      <a:cubicBezTo>
                        <a:pt x="161228" y="42279"/>
                        <a:pt x="242605" y="104952"/>
                        <a:pt x="303667" y="185319"/>
                      </a:cubicBezTo>
                      <a:cubicBezTo>
                        <a:pt x="320052" y="206958"/>
                        <a:pt x="315769" y="237775"/>
                        <a:pt x="294158" y="254155"/>
                      </a:cubicBezTo>
                      <a:cubicBezTo>
                        <a:pt x="285631" y="260596"/>
                        <a:pt x="275258" y="264092"/>
                        <a:pt x="264570" y="26411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4" name="Freeform 633">
                  <a:extLst>
                    <a:ext uri="{FF2B5EF4-FFF2-40B4-BE49-F238E27FC236}">
                      <a16:creationId xmlns:a16="http://schemas.microsoft.com/office/drawing/2014/main" id="{F246C468-26C2-BE1A-1356-8DCCF894797D}"/>
                    </a:ext>
                  </a:extLst>
                </p:cNvPr>
                <p:cNvSpPr/>
                <p:nvPr/>
              </p:nvSpPr>
              <p:spPr>
                <a:xfrm>
                  <a:off x="10671492" y="1160614"/>
                  <a:ext cx="104412" cy="98136"/>
                </a:xfrm>
                <a:custGeom>
                  <a:avLst/>
                  <a:gdLst>
                    <a:gd name="connsiteX0" fmla="*/ 445734 w 494792"/>
                    <a:gd name="connsiteY0" fmla="*/ 465051 h 465051"/>
                    <a:gd name="connsiteX1" fmla="*/ 400428 w 494792"/>
                    <a:gd name="connsiteY1" fmla="*/ 435003 h 465051"/>
                    <a:gd name="connsiteX2" fmla="*/ 382432 w 494792"/>
                    <a:gd name="connsiteY2" fmla="*/ 396157 h 465051"/>
                    <a:gd name="connsiteX3" fmla="*/ 404436 w 494792"/>
                    <a:gd name="connsiteY3" fmla="*/ 330291 h 465051"/>
                    <a:gd name="connsiteX4" fmla="*/ 470056 w 494792"/>
                    <a:gd name="connsiteY4" fmla="*/ 351772 h 465051"/>
                    <a:gd name="connsiteX5" fmla="*/ 490960 w 494792"/>
                    <a:gd name="connsiteY5" fmla="*/ 396864 h 465051"/>
                    <a:gd name="connsiteX6" fmla="*/ 464595 w 494792"/>
                    <a:gd name="connsiteY6" fmla="*/ 461229 h 465051"/>
                    <a:gd name="connsiteX7" fmla="*/ 445734 w 494792"/>
                    <a:gd name="connsiteY7" fmla="*/ 465051 h 465051"/>
                    <a:gd name="connsiteX8" fmla="*/ 339209 w 494792"/>
                    <a:gd name="connsiteY8" fmla="*/ 292776 h 465051"/>
                    <a:gd name="connsiteX9" fmla="*/ 301920 w 494792"/>
                    <a:gd name="connsiteY9" fmla="*/ 275651 h 465051"/>
                    <a:gd name="connsiteX10" fmla="*/ 33664 w 494792"/>
                    <a:gd name="connsiteY10" fmla="*/ 95717 h 465051"/>
                    <a:gd name="connsiteX11" fmla="*/ 2504 w 494792"/>
                    <a:gd name="connsiteY11" fmla="*/ 33657 h 465051"/>
                    <a:gd name="connsiteX12" fmla="*/ 64588 w 494792"/>
                    <a:gd name="connsiteY12" fmla="*/ 2509 h 465051"/>
                    <a:gd name="connsiteX13" fmla="*/ 376459 w 494792"/>
                    <a:gd name="connsiteY13" fmla="*/ 211706 h 465051"/>
                    <a:gd name="connsiteX14" fmla="*/ 371037 w 494792"/>
                    <a:gd name="connsiteY14" fmla="*/ 280985 h 465051"/>
                    <a:gd name="connsiteX15" fmla="*/ 339209 w 494792"/>
                    <a:gd name="connsiteY15" fmla="*/ 292776 h 46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4792" h="465051">
                      <a:moveTo>
                        <a:pt x="445734" y="465051"/>
                      </a:moveTo>
                      <a:cubicBezTo>
                        <a:pt x="425969" y="465043"/>
                        <a:pt x="408130" y="453209"/>
                        <a:pt x="400428" y="435003"/>
                      </a:cubicBezTo>
                      <a:cubicBezTo>
                        <a:pt x="394888" y="421845"/>
                        <a:pt x="388640" y="408805"/>
                        <a:pt x="382432" y="396157"/>
                      </a:cubicBezTo>
                      <a:cubicBezTo>
                        <a:pt x="370290" y="371899"/>
                        <a:pt x="380153" y="342412"/>
                        <a:pt x="404436" y="330291"/>
                      </a:cubicBezTo>
                      <a:cubicBezTo>
                        <a:pt x="428484" y="318268"/>
                        <a:pt x="457758" y="327848"/>
                        <a:pt x="470056" y="351772"/>
                      </a:cubicBezTo>
                      <a:cubicBezTo>
                        <a:pt x="477522" y="366463"/>
                        <a:pt x="484516" y="381624"/>
                        <a:pt x="490960" y="396864"/>
                      </a:cubicBezTo>
                      <a:cubicBezTo>
                        <a:pt x="501452" y="421912"/>
                        <a:pt x="489664" y="450730"/>
                        <a:pt x="464595" y="461229"/>
                      </a:cubicBezTo>
                      <a:cubicBezTo>
                        <a:pt x="458622" y="463732"/>
                        <a:pt x="452217" y="465032"/>
                        <a:pt x="445734" y="465051"/>
                      </a:cubicBezTo>
                      <a:close/>
                      <a:moveTo>
                        <a:pt x="339209" y="292776"/>
                      </a:moveTo>
                      <a:cubicBezTo>
                        <a:pt x="324867" y="292796"/>
                        <a:pt x="311232" y="286538"/>
                        <a:pt x="301920" y="275651"/>
                      </a:cubicBezTo>
                      <a:cubicBezTo>
                        <a:pt x="230484" y="192447"/>
                        <a:pt x="137752" y="130245"/>
                        <a:pt x="33664" y="95717"/>
                      </a:cubicBezTo>
                      <a:cubicBezTo>
                        <a:pt x="7927" y="87181"/>
                        <a:pt x="-6022" y="59396"/>
                        <a:pt x="2504" y="33657"/>
                      </a:cubicBezTo>
                      <a:cubicBezTo>
                        <a:pt x="11031" y="7918"/>
                        <a:pt x="38851" y="-6027"/>
                        <a:pt x="64588" y="2509"/>
                      </a:cubicBezTo>
                      <a:cubicBezTo>
                        <a:pt x="185612" y="42648"/>
                        <a:pt x="293432" y="114966"/>
                        <a:pt x="376459" y="211706"/>
                      </a:cubicBezTo>
                      <a:cubicBezTo>
                        <a:pt x="394102" y="232331"/>
                        <a:pt x="391666" y="263349"/>
                        <a:pt x="371037" y="280985"/>
                      </a:cubicBezTo>
                      <a:cubicBezTo>
                        <a:pt x="362157" y="288570"/>
                        <a:pt x="350879" y="292750"/>
                        <a:pt x="339209" y="292776"/>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5" name="Freeform 634">
                  <a:extLst>
                    <a:ext uri="{FF2B5EF4-FFF2-40B4-BE49-F238E27FC236}">
                      <a16:creationId xmlns:a16="http://schemas.microsoft.com/office/drawing/2014/main" id="{4577EC66-1C5C-D19E-8BC0-5E870210D7F8}"/>
                    </a:ext>
                  </a:extLst>
                </p:cNvPr>
                <p:cNvSpPr/>
                <p:nvPr/>
              </p:nvSpPr>
              <p:spPr>
                <a:xfrm>
                  <a:off x="10186313" y="1334251"/>
                  <a:ext cx="752871" cy="217492"/>
                </a:xfrm>
                <a:custGeom>
                  <a:avLst/>
                  <a:gdLst>
                    <a:gd name="connsiteX0" fmla="*/ 3383830 w 3567740"/>
                    <a:gd name="connsiteY0" fmla="*/ 0 h 1030663"/>
                    <a:gd name="connsiteX1" fmla="*/ 674161 w 3567740"/>
                    <a:gd name="connsiteY1" fmla="*/ 0 h 1030663"/>
                    <a:gd name="connsiteX2" fmla="*/ 551801 w 3567740"/>
                    <a:gd name="connsiteY2" fmla="*/ 335712 h 1030663"/>
                    <a:gd name="connsiteX3" fmla="*/ 544257 w 3567740"/>
                    <a:gd name="connsiteY3" fmla="*/ 474954 h 1030663"/>
                    <a:gd name="connsiteX4" fmla="*/ 324018 w 3567740"/>
                    <a:gd name="connsiteY4" fmla="*/ 412109 h 1030663"/>
                    <a:gd name="connsiteX5" fmla="*/ 324018 w 3567740"/>
                    <a:gd name="connsiteY5" fmla="*/ 412109 h 1030663"/>
                    <a:gd name="connsiteX6" fmla="*/ 5 w 3567740"/>
                    <a:gd name="connsiteY6" fmla="*/ 739446 h 1030663"/>
                    <a:gd name="connsiteX7" fmla="*/ 5 w 3567740"/>
                    <a:gd name="connsiteY7" fmla="*/ 739533 h 1030663"/>
                    <a:gd name="connsiteX8" fmla="*/ 98788 w 3567740"/>
                    <a:gd name="connsiteY8" fmla="*/ 972453 h 1030663"/>
                    <a:gd name="connsiteX9" fmla="*/ 303310 w 3567740"/>
                    <a:gd name="connsiteY9" fmla="*/ 1030664 h 1030663"/>
                    <a:gd name="connsiteX10" fmla="*/ 2938912 w 3567740"/>
                    <a:gd name="connsiteY10" fmla="*/ 1030664 h 1030663"/>
                    <a:gd name="connsiteX11" fmla="*/ 3273966 w 3567740"/>
                    <a:gd name="connsiteY11" fmla="*/ 959963 h 1030663"/>
                    <a:gd name="connsiteX12" fmla="*/ 3478174 w 3567740"/>
                    <a:gd name="connsiteY12" fmla="*/ 118601 h 1030663"/>
                    <a:gd name="connsiteX13" fmla="*/ 3383988 w 3567740"/>
                    <a:gd name="connsiteY13" fmla="*/ 79 h 103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67740" h="1030663">
                      <a:moveTo>
                        <a:pt x="3383830" y="0"/>
                      </a:moveTo>
                      <a:lnTo>
                        <a:pt x="674161" y="0"/>
                      </a:lnTo>
                      <a:cubicBezTo>
                        <a:pt x="603869" y="98844"/>
                        <a:pt x="561593" y="214833"/>
                        <a:pt x="551801" y="335712"/>
                      </a:cubicBezTo>
                      <a:lnTo>
                        <a:pt x="544257" y="474954"/>
                      </a:lnTo>
                      <a:cubicBezTo>
                        <a:pt x="544257" y="474954"/>
                        <a:pt x="433528" y="412109"/>
                        <a:pt x="324018" y="412109"/>
                      </a:cubicBezTo>
                      <a:lnTo>
                        <a:pt x="324018" y="412109"/>
                      </a:lnTo>
                      <a:cubicBezTo>
                        <a:pt x="144117" y="413059"/>
                        <a:pt x="-946" y="559614"/>
                        <a:pt x="5" y="739446"/>
                      </a:cubicBezTo>
                      <a:cubicBezTo>
                        <a:pt x="5" y="739474"/>
                        <a:pt x="5" y="739505"/>
                        <a:pt x="5" y="739533"/>
                      </a:cubicBezTo>
                      <a:cubicBezTo>
                        <a:pt x="166" y="827312"/>
                        <a:pt x="35789" y="911305"/>
                        <a:pt x="98788" y="972453"/>
                      </a:cubicBezTo>
                      <a:cubicBezTo>
                        <a:pt x="123582" y="996217"/>
                        <a:pt x="199104" y="1030664"/>
                        <a:pt x="303310" y="1030664"/>
                      </a:cubicBezTo>
                      <a:lnTo>
                        <a:pt x="2938912" y="1030664"/>
                      </a:lnTo>
                      <a:cubicBezTo>
                        <a:pt x="3086537" y="1030664"/>
                        <a:pt x="3222924" y="991071"/>
                        <a:pt x="3273966" y="959963"/>
                      </a:cubicBezTo>
                      <a:cubicBezTo>
                        <a:pt x="3562772" y="783996"/>
                        <a:pt x="3654208" y="407309"/>
                        <a:pt x="3478174" y="118601"/>
                      </a:cubicBezTo>
                      <a:cubicBezTo>
                        <a:pt x="3451808" y="75352"/>
                        <a:pt x="3420177" y="35539"/>
                        <a:pt x="3383988" y="79"/>
                      </a:cubicBez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636" name="Picture 635">
                  <a:extLst>
                    <a:ext uri="{FF2B5EF4-FFF2-40B4-BE49-F238E27FC236}">
                      <a16:creationId xmlns:a16="http://schemas.microsoft.com/office/drawing/2014/main" id="{AD3DB650-90AA-DDD8-89F9-9E7A2FEAE67F}"/>
                    </a:ext>
                  </a:extLst>
                </p:cNvPr>
                <p:cNvPicPr>
                  <a:picLocks noChangeAspect="1"/>
                </p:cNvPicPr>
                <p:nvPr/>
              </p:nvPicPr>
              <p:blipFill>
                <a:blip r:embed="rId3"/>
                <a:stretch>
                  <a:fillRect/>
                </a:stretch>
              </p:blipFill>
              <p:spPr>
                <a:xfrm>
                  <a:off x="10435747" y="1424745"/>
                  <a:ext cx="254126" cy="254028"/>
                </a:xfrm>
                <a:custGeom>
                  <a:avLst/>
                  <a:gdLst>
                    <a:gd name="connsiteX0" fmla="*/ 552 w 1204262"/>
                    <a:gd name="connsiteY0" fmla="*/ -146 h 1203802"/>
                    <a:gd name="connsiteX1" fmla="*/ 1204815 w 1204262"/>
                    <a:gd name="connsiteY1" fmla="*/ -146 h 1203802"/>
                    <a:gd name="connsiteX2" fmla="*/ 1204815 w 1204262"/>
                    <a:gd name="connsiteY2" fmla="*/ 1203657 h 1203802"/>
                    <a:gd name="connsiteX3" fmla="*/ 552 w 1204262"/>
                    <a:gd name="connsiteY3" fmla="*/ 1203657 h 1203802"/>
                  </a:gdLst>
                  <a:ahLst/>
                  <a:cxnLst>
                    <a:cxn ang="0">
                      <a:pos x="connsiteX0" y="connsiteY0"/>
                    </a:cxn>
                    <a:cxn ang="0">
                      <a:pos x="connsiteX1" y="connsiteY1"/>
                    </a:cxn>
                    <a:cxn ang="0">
                      <a:pos x="connsiteX2" y="connsiteY2"/>
                    </a:cxn>
                    <a:cxn ang="0">
                      <a:pos x="connsiteX3" y="connsiteY3"/>
                    </a:cxn>
                  </a:cxnLst>
                  <a:rect l="l" t="t" r="r" b="b"/>
                  <a:pathLst>
                    <a:path w="1204262" h="1203802">
                      <a:moveTo>
                        <a:pt x="552" y="-146"/>
                      </a:moveTo>
                      <a:lnTo>
                        <a:pt x="1204815" y="-146"/>
                      </a:lnTo>
                      <a:lnTo>
                        <a:pt x="1204815" y="1203657"/>
                      </a:lnTo>
                      <a:lnTo>
                        <a:pt x="552" y="1203657"/>
                      </a:lnTo>
                      <a:close/>
                    </a:path>
                  </a:pathLst>
                </a:custGeom>
              </p:spPr>
            </p:pic>
            <p:sp>
              <p:nvSpPr>
                <p:cNvPr id="637" name="Freeform 636">
                  <a:extLst>
                    <a:ext uri="{FF2B5EF4-FFF2-40B4-BE49-F238E27FC236}">
                      <a16:creationId xmlns:a16="http://schemas.microsoft.com/office/drawing/2014/main" id="{A64C9E07-B43C-B0B3-687A-CD4C526CCB70}"/>
                    </a:ext>
                  </a:extLst>
                </p:cNvPr>
                <p:cNvSpPr/>
                <p:nvPr/>
              </p:nvSpPr>
              <p:spPr>
                <a:xfrm>
                  <a:off x="9751686" y="2258639"/>
                  <a:ext cx="632765" cy="290813"/>
                </a:xfrm>
                <a:custGeom>
                  <a:avLst/>
                  <a:gdLst>
                    <a:gd name="connsiteX0" fmla="*/ 2998576 w 2998576"/>
                    <a:gd name="connsiteY0" fmla="*/ 1378120 h 1378120"/>
                    <a:gd name="connsiteX1" fmla="*/ 2680929 w 2998576"/>
                    <a:gd name="connsiteY1" fmla="*/ 45445 h 1378120"/>
                    <a:gd name="connsiteX2" fmla="*/ 2616173 w 2998576"/>
                    <a:gd name="connsiteY2" fmla="*/ 0 h 1378120"/>
                    <a:gd name="connsiteX3" fmla="*/ 44266 w 2998576"/>
                    <a:gd name="connsiteY3" fmla="*/ 0 h 1378120"/>
                    <a:gd name="connsiteX4" fmla="*/ 1044 w 2998576"/>
                    <a:gd name="connsiteY4" fmla="*/ 45445 h 1378120"/>
                    <a:gd name="connsiteX5" fmla="*/ 33186 w 2998576"/>
                    <a:gd name="connsiteY5" fmla="*/ 180209 h 1378120"/>
                    <a:gd name="connsiteX6" fmla="*/ 32675 w 2998576"/>
                    <a:gd name="connsiteY6" fmla="*/ 180209 h 1378120"/>
                    <a:gd name="connsiteX7" fmla="*/ 267688 w 2998576"/>
                    <a:gd name="connsiteY7" fmla="*/ 1165860 h 1378120"/>
                    <a:gd name="connsiteX8" fmla="*/ 397710 w 2998576"/>
                    <a:gd name="connsiteY8" fmla="*/ 1377963 h 1378120"/>
                    <a:gd name="connsiteX9" fmla="*/ 413427 w 2998576"/>
                    <a:gd name="connsiteY9" fmla="*/ 1375921 h 1378120"/>
                    <a:gd name="connsiteX10" fmla="*/ 414174 w 2998576"/>
                    <a:gd name="connsiteY10" fmla="*/ 1377963 h 137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8576" h="1378120">
                      <a:moveTo>
                        <a:pt x="2998576" y="1378120"/>
                      </a:moveTo>
                      <a:lnTo>
                        <a:pt x="2680929" y="45445"/>
                      </a:lnTo>
                      <a:cubicBezTo>
                        <a:pt x="2674956" y="20425"/>
                        <a:pt x="2645801" y="0"/>
                        <a:pt x="2616173" y="0"/>
                      </a:cubicBezTo>
                      <a:lnTo>
                        <a:pt x="44266" y="0"/>
                      </a:lnTo>
                      <a:cubicBezTo>
                        <a:pt x="14560" y="0"/>
                        <a:pt x="-4811" y="20425"/>
                        <a:pt x="1044" y="45445"/>
                      </a:cubicBezTo>
                      <a:lnTo>
                        <a:pt x="33186" y="180209"/>
                      </a:lnTo>
                      <a:lnTo>
                        <a:pt x="32675" y="180209"/>
                      </a:lnTo>
                      <a:lnTo>
                        <a:pt x="267688" y="1165860"/>
                      </a:lnTo>
                      <a:cubicBezTo>
                        <a:pt x="302659" y="1312644"/>
                        <a:pt x="342778" y="1377963"/>
                        <a:pt x="397710" y="1377963"/>
                      </a:cubicBezTo>
                      <a:cubicBezTo>
                        <a:pt x="403011" y="1377924"/>
                        <a:pt x="408288" y="1377217"/>
                        <a:pt x="413427" y="1375921"/>
                      </a:cubicBezTo>
                      <a:cubicBezTo>
                        <a:pt x="413663" y="1376588"/>
                        <a:pt x="413978" y="1377296"/>
                        <a:pt x="414174" y="1377963"/>
                      </a:cubicBezTo>
                      <a:close/>
                    </a:path>
                  </a:pathLst>
                </a:custGeom>
                <a:solidFill>
                  <a:srgbClr val="5EA0CC"/>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8" name="Freeform 637">
                  <a:extLst>
                    <a:ext uri="{FF2B5EF4-FFF2-40B4-BE49-F238E27FC236}">
                      <a16:creationId xmlns:a16="http://schemas.microsoft.com/office/drawing/2014/main" id="{7199040C-7A2F-CAB5-F77E-3F3338BEC117}"/>
                    </a:ext>
                  </a:extLst>
                </p:cNvPr>
                <p:cNvSpPr/>
                <p:nvPr/>
              </p:nvSpPr>
              <p:spPr>
                <a:xfrm>
                  <a:off x="9766171" y="2266968"/>
                  <a:ext cx="117134" cy="277341"/>
                </a:xfrm>
                <a:custGeom>
                  <a:avLst/>
                  <a:gdLst>
                    <a:gd name="connsiteX0" fmla="*/ 555080 w 555079"/>
                    <a:gd name="connsiteY0" fmla="*/ 0 h 1314278"/>
                    <a:gd name="connsiteX1" fmla="*/ 44266 w 555079"/>
                    <a:gd name="connsiteY1" fmla="*/ 0 h 1314278"/>
                    <a:gd name="connsiteX2" fmla="*/ 1044 w 555079"/>
                    <a:gd name="connsiteY2" fmla="*/ 45445 h 1314278"/>
                    <a:gd name="connsiteX3" fmla="*/ 27920 w 555079"/>
                    <a:gd name="connsiteY3" fmla="*/ 158095 h 1314278"/>
                    <a:gd name="connsiteX4" fmla="*/ 26742 w 555079"/>
                    <a:gd name="connsiteY4" fmla="*/ 158095 h 1314278"/>
                    <a:gd name="connsiteX5" fmla="*/ 259397 w 555079"/>
                    <a:gd name="connsiteY5" fmla="*/ 1134084 h 1314278"/>
                    <a:gd name="connsiteX6" fmla="*/ 419557 w 555079"/>
                    <a:gd name="connsiteY6" fmla="*/ 1124932 h 1314278"/>
                    <a:gd name="connsiteX7" fmla="*/ 455904 w 555079"/>
                    <a:gd name="connsiteY7" fmla="*/ 822489 h 1314278"/>
                    <a:gd name="connsiteX8" fmla="*/ 455904 w 555079"/>
                    <a:gd name="connsiteY8" fmla="*/ 822489 h 131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5079" h="1314278">
                      <a:moveTo>
                        <a:pt x="555080" y="0"/>
                      </a:moveTo>
                      <a:lnTo>
                        <a:pt x="44266" y="0"/>
                      </a:lnTo>
                      <a:cubicBezTo>
                        <a:pt x="14561" y="0"/>
                        <a:pt x="-4811" y="20464"/>
                        <a:pt x="1044" y="45445"/>
                      </a:cubicBezTo>
                      <a:lnTo>
                        <a:pt x="27920" y="158095"/>
                      </a:lnTo>
                      <a:lnTo>
                        <a:pt x="26742" y="158095"/>
                      </a:lnTo>
                      <a:lnTo>
                        <a:pt x="259397" y="1134084"/>
                      </a:lnTo>
                      <a:cubicBezTo>
                        <a:pt x="317552" y="1377963"/>
                        <a:pt x="389616" y="1373682"/>
                        <a:pt x="419557" y="1124932"/>
                      </a:cubicBezTo>
                      <a:lnTo>
                        <a:pt x="455904" y="822489"/>
                      </a:lnTo>
                      <a:lnTo>
                        <a:pt x="455904" y="822489"/>
                      </a:ln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9" name="Freeform 638">
                  <a:extLst>
                    <a:ext uri="{FF2B5EF4-FFF2-40B4-BE49-F238E27FC236}">
                      <a16:creationId xmlns:a16="http://schemas.microsoft.com/office/drawing/2014/main" id="{AA0AA52A-8AFE-657F-26EF-145B9B50DE51}"/>
                    </a:ext>
                  </a:extLst>
                </p:cNvPr>
                <p:cNvSpPr/>
                <p:nvPr/>
              </p:nvSpPr>
              <p:spPr>
                <a:xfrm>
                  <a:off x="10458972" y="1447995"/>
                  <a:ext cx="207493" cy="207413"/>
                </a:xfrm>
                <a:custGeom>
                  <a:avLst/>
                  <a:gdLst>
                    <a:gd name="connsiteX0" fmla="*/ 983277 w 983276"/>
                    <a:gd name="connsiteY0" fmla="*/ 491490 h 982901"/>
                    <a:gd name="connsiteX1" fmla="*/ 491678 w 983276"/>
                    <a:gd name="connsiteY1" fmla="*/ 0 h 982901"/>
                    <a:gd name="connsiteX2" fmla="*/ 0 w 983276"/>
                    <a:gd name="connsiteY2" fmla="*/ 491411 h 982901"/>
                    <a:gd name="connsiteX3" fmla="*/ 491599 w 983276"/>
                    <a:gd name="connsiteY3" fmla="*/ 982901 h 982901"/>
                    <a:gd name="connsiteX4" fmla="*/ 491678 w 983276"/>
                    <a:gd name="connsiteY4" fmla="*/ 982901 h 982901"/>
                    <a:gd name="connsiteX5" fmla="*/ 983277 w 983276"/>
                    <a:gd name="connsiteY5" fmla="*/ 491490 h 98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3276" h="982901">
                      <a:moveTo>
                        <a:pt x="983277" y="491490"/>
                      </a:moveTo>
                      <a:cubicBezTo>
                        <a:pt x="983316" y="220069"/>
                        <a:pt x="763195" y="23"/>
                        <a:pt x="491678" y="0"/>
                      </a:cubicBezTo>
                      <a:cubicBezTo>
                        <a:pt x="220161" y="-24"/>
                        <a:pt x="39" y="219990"/>
                        <a:pt x="0" y="491411"/>
                      </a:cubicBezTo>
                      <a:cubicBezTo>
                        <a:pt x="-39" y="762833"/>
                        <a:pt x="220082" y="982878"/>
                        <a:pt x="491599" y="982901"/>
                      </a:cubicBezTo>
                      <a:cubicBezTo>
                        <a:pt x="491638" y="982901"/>
                        <a:pt x="491638" y="982901"/>
                        <a:pt x="491678" y="982901"/>
                      </a:cubicBezTo>
                      <a:cubicBezTo>
                        <a:pt x="763155" y="982882"/>
                        <a:pt x="983237" y="762880"/>
                        <a:pt x="983277" y="491490"/>
                      </a:cubicBez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0" name="Freeform 639">
                  <a:extLst>
                    <a:ext uri="{FF2B5EF4-FFF2-40B4-BE49-F238E27FC236}">
                      <a16:creationId xmlns:a16="http://schemas.microsoft.com/office/drawing/2014/main" id="{FE3A68DC-61B7-7402-D564-8BAE71547370}"/>
                    </a:ext>
                  </a:extLst>
                </p:cNvPr>
                <p:cNvSpPr/>
                <p:nvPr/>
              </p:nvSpPr>
              <p:spPr>
                <a:xfrm>
                  <a:off x="10481065" y="1469259"/>
                  <a:ext cx="164956" cy="164893"/>
                </a:xfrm>
                <a:custGeom>
                  <a:avLst/>
                  <a:gdLst>
                    <a:gd name="connsiteX0" fmla="*/ 386942 w 781702"/>
                    <a:gd name="connsiteY0" fmla="*/ 21 h 781404"/>
                    <a:gd name="connsiteX1" fmla="*/ 386942 w 781702"/>
                    <a:gd name="connsiteY1" fmla="*/ 21 h 781404"/>
                    <a:gd name="connsiteX2" fmla="*/ 20 w 781702"/>
                    <a:gd name="connsiteY2" fmla="*/ 394619 h 781404"/>
                    <a:gd name="connsiteX3" fmla="*/ 386942 w 781702"/>
                    <a:gd name="connsiteY3" fmla="*/ 781385 h 781404"/>
                    <a:gd name="connsiteX4" fmla="*/ 386942 w 781702"/>
                    <a:gd name="connsiteY4" fmla="*/ 781385 h 781404"/>
                    <a:gd name="connsiteX5" fmla="*/ 781682 w 781702"/>
                    <a:gd name="connsiteY5" fmla="*/ 394619 h 781404"/>
                    <a:gd name="connsiteX6" fmla="*/ 394761 w 781702"/>
                    <a:gd name="connsiteY6" fmla="*/ 21 h 781404"/>
                    <a:gd name="connsiteX7" fmla="*/ 386942 w 781702"/>
                    <a:gd name="connsiteY7" fmla="*/ 21 h 781404"/>
                    <a:gd name="connsiteX8" fmla="*/ 386942 w 781702"/>
                    <a:gd name="connsiteY8" fmla="*/ 741439 h 781404"/>
                    <a:gd name="connsiteX9" fmla="*/ 286979 w 781702"/>
                    <a:gd name="connsiteY9" fmla="*/ 566689 h 781404"/>
                    <a:gd name="connsiteX10" fmla="*/ 486943 w 781702"/>
                    <a:gd name="connsiteY10" fmla="*/ 566689 h 781404"/>
                    <a:gd name="connsiteX11" fmla="*/ 386942 w 781702"/>
                    <a:gd name="connsiteY11" fmla="*/ 741439 h 781404"/>
                    <a:gd name="connsiteX12" fmla="*/ 386942 w 781702"/>
                    <a:gd name="connsiteY12" fmla="*/ 39967 h 781404"/>
                    <a:gd name="connsiteX13" fmla="*/ 486943 w 781702"/>
                    <a:gd name="connsiteY13" fmla="*/ 214716 h 781404"/>
                    <a:gd name="connsiteX14" fmla="*/ 286979 w 781702"/>
                    <a:gd name="connsiteY14" fmla="*/ 214716 h 781404"/>
                    <a:gd name="connsiteX15" fmla="*/ 386942 w 781702"/>
                    <a:gd name="connsiteY15" fmla="*/ 39967 h 781404"/>
                    <a:gd name="connsiteX16" fmla="*/ 465803 w 781702"/>
                    <a:gd name="connsiteY16" fmla="*/ 49001 h 781404"/>
                    <a:gd name="connsiteX17" fmla="*/ 626395 w 781702"/>
                    <a:gd name="connsiteY17" fmla="*/ 134667 h 781404"/>
                    <a:gd name="connsiteX18" fmla="*/ 524665 w 781702"/>
                    <a:gd name="connsiteY18" fmla="*/ 201244 h 781404"/>
                    <a:gd name="connsiteX19" fmla="*/ 465803 w 781702"/>
                    <a:gd name="connsiteY19" fmla="*/ 49001 h 781404"/>
                    <a:gd name="connsiteX20" fmla="*/ 270594 w 781702"/>
                    <a:gd name="connsiteY20" fmla="*/ 370730 h 781404"/>
                    <a:gd name="connsiteX21" fmla="*/ 280064 w 781702"/>
                    <a:gd name="connsiteY21" fmla="*/ 254309 h 781404"/>
                    <a:gd name="connsiteX22" fmla="*/ 493898 w 781702"/>
                    <a:gd name="connsiteY22" fmla="*/ 254309 h 781404"/>
                    <a:gd name="connsiteX23" fmla="*/ 503328 w 781702"/>
                    <a:gd name="connsiteY23" fmla="*/ 370730 h 781404"/>
                    <a:gd name="connsiteX24" fmla="*/ 503328 w 781702"/>
                    <a:gd name="connsiteY24" fmla="*/ 410794 h 781404"/>
                    <a:gd name="connsiteX25" fmla="*/ 493898 w 781702"/>
                    <a:gd name="connsiteY25" fmla="*/ 527215 h 781404"/>
                    <a:gd name="connsiteX26" fmla="*/ 280064 w 781702"/>
                    <a:gd name="connsiteY26" fmla="*/ 527215 h 781404"/>
                    <a:gd name="connsiteX27" fmla="*/ 270594 w 781702"/>
                    <a:gd name="connsiteY27" fmla="*/ 410794 h 781404"/>
                    <a:gd name="connsiteX28" fmla="*/ 249297 w 781702"/>
                    <a:gd name="connsiteY28" fmla="*/ 201361 h 781404"/>
                    <a:gd name="connsiteX29" fmla="*/ 147527 w 781702"/>
                    <a:gd name="connsiteY29" fmla="*/ 134785 h 781404"/>
                    <a:gd name="connsiteX30" fmla="*/ 308158 w 781702"/>
                    <a:gd name="connsiteY30" fmla="*/ 49119 h 781404"/>
                    <a:gd name="connsiteX31" fmla="*/ 249297 w 781702"/>
                    <a:gd name="connsiteY31" fmla="*/ 201244 h 781404"/>
                    <a:gd name="connsiteX32" fmla="*/ 241949 w 781702"/>
                    <a:gd name="connsiteY32" fmla="*/ 241465 h 781404"/>
                    <a:gd name="connsiteX33" fmla="*/ 230672 w 781702"/>
                    <a:gd name="connsiteY33" fmla="*/ 370847 h 781404"/>
                    <a:gd name="connsiteX34" fmla="*/ 36720 w 781702"/>
                    <a:gd name="connsiteY34" fmla="*/ 370847 h 781404"/>
                    <a:gd name="connsiteX35" fmla="*/ 119943 w 781702"/>
                    <a:gd name="connsiteY35" fmla="*/ 163654 h 781404"/>
                    <a:gd name="connsiteX36" fmla="*/ 241949 w 781702"/>
                    <a:gd name="connsiteY36" fmla="*/ 241347 h 781404"/>
                    <a:gd name="connsiteX37" fmla="*/ 230672 w 781702"/>
                    <a:gd name="connsiteY37" fmla="*/ 410794 h 781404"/>
                    <a:gd name="connsiteX38" fmla="*/ 241949 w 781702"/>
                    <a:gd name="connsiteY38" fmla="*/ 540177 h 781404"/>
                    <a:gd name="connsiteX39" fmla="*/ 120140 w 781702"/>
                    <a:gd name="connsiteY39" fmla="*/ 617987 h 781404"/>
                    <a:gd name="connsiteX40" fmla="*/ 36720 w 781702"/>
                    <a:gd name="connsiteY40" fmla="*/ 410794 h 781404"/>
                    <a:gd name="connsiteX41" fmla="*/ 249297 w 781702"/>
                    <a:gd name="connsiteY41" fmla="*/ 580280 h 781404"/>
                    <a:gd name="connsiteX42" fmla="*/ 308237 w 781702"/>
                    <a:gd name="connsiteY42" fmla="*/ 732523 h 781404"/>
                    <a:gd name="connsiteX43" fmla="*/ 147606 w 781702"/>
                    <a:gd name="connsiteY43" fmla="*/ 646896 h 781404"/>
                    <a:gd name="connsiteX44" fmla="*/ 249297 w 781702"/>
                    <a:gd name="connsiteY44" fmla="*/ 580162 h 781404"/>
                    <a:gd name="connsiteX45" fmla="*/ 524665 w 781702"/>
                    <a:gd name="connsiteY45" fmla="*/ 580280 h 781404"/>
                    <a:gd name="connsiteX46" fmla="*/ 626395 w 781702"/>
                    <a:gd name="connsiteY46" fmla="*/ 647053 h 781404"/>
                    <a:gd name="connsiteX47" fmla="*/ 465803 w 781702"/>
                    <a:gd name="connsiteY47" fmla="*/ 732680 h 781404"/>
                    <a:gd name="connsiteX48" fmla="*/ 524665 w 781702"/>
                    <a:gd name="connsiteY48" fmla="*/ 580162 h 781404"/>
                    <a:gd name="connsiteX49" fmla="*/ 532013 w 781702"/>
                    <a:gd name="connsiteY49" fmla="*/ 540177 h 781404"/>
                    <a:gd name="connsiteX50" fmla="*/ 543290 w 781702"/>
                    <a:gd name="connsiteY50" fmla="*/ 410794 h 781404"/>
                    <a:gd name="connsiteX51" fmla="*/ 737242 w 781702"/>
                    <a:gd name="connsiteY51" fmla="*/ 410794 h 781404"/>
                    <a:gd name="connsiteX52" fmla="*/ 653979 w 781702"/>
                    <a:gd name="connsiteY52" fmla="*/ 617987 h 781404"/>
                    <a:gd name="connsiteX53" fmla="*/ 532013 w 781702"/>
                    <a:gd name="connsiteY53" fmla="*/ 540059 h 781404"/>
                    <a:gd name="connsiteX54" fmla="*/ 543290 w 781702"/>
                    <a:gd name="connsiteY54" fmla="*/ 370847 h 781404"/>
                    <a:gd name="connsiteX55" fmla="*/ 532013 w 781702"/>
                    <a:gd name="connsiteY55" fmla="*/ 241465 h 781404"/>
                    <a:gd name="connsiteX56" fmla="*/ 653822 w 781702"/>
                    <a:gd name="connsiteY56" fmla="*/ 163654 h 781404"/>
                    <a:gd name="connsiteX57" fmla="*/ 737085 w 781702"/>
                    <a:gd name="connsiteY57" fmla="*/ 370847 h 78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81702" h="781404">
                      <a:moveTo>
                        <a:pt x="386942" y="21"/>
                      </a:moveTo>
                      <a:lnTo>
                        <a:pt x="386942" y="21"/>
                      </a:lnTo>
                      <a:cubicBezTo>
                        <a:pt x="171103" y="2185"/>
                        <a:pt x="-2141" y="178851"/>
                        <a:pt x="20" y="394619"/>
                      </a:cubicBezTo>
                      <a:cubicBezTo>
                        <a:pt x="2181" y="607335"/>
                        <a:pt x="174129" y="779252"/>
                        <a:pt x="386942" y="781385"/>
                      </a:cubicBezTo>
                      <a:lnTo>
                        <a:pt x="386942" y="781385"/>
                      </a:lnTo>
                      <a:cubicBezTo>
                        <a:pt x="602780" y="783549"/>
                        <a:pt x="779522" y="610387"/>
                        <a:pt x="781682" y="394619"/>
                      </a:cubicBezTo>
                      <a:cubicBezTo>
                        <a:pt x="783844" y="178851"/>
                        <a:pt x="610639" y="2185"/>
                        <a:pt x="394761" y="21"/>
                      </a:cubicBezTo>
                      <a:cubicBezTo>
                        <a:pt x="392167" y="-7"/>
                        <a:pt x="389535" y="-7"/>
                        <a:pt x="386942" y="21"/>
                      </a:cubicBezTo>
                      <a:close/>
                      <a:moveTo>
                        <a:pt x="386942" y="741439"/>
                      </a:moveTo>
                      <a:cubicBezTo>
                        <a:pt x="349416" y="741439"/>
                        <a:pt x="308984" y="674666"/>
                        <a:pt x="286979" y="566689"/>
                      </a:cubicBezTo>
                      <a:cubicBezTo>
                        <a:pt x="352246" y="547416"/>
                        <a:pt x="421677" y="547416"/>
                        <a:pt x="486943" y="566689"/>
                      </a:cubicBezTo>
                      <a:cubicBezTo>
                        <a:pt x="464939" y="674587"/>
                        <a:pt x="424506" y="741439"/>
                        <a:pt x="386942" y="741439"/>
                      </a:cubicBezTo>
                      <a:close/>
                      <a:moveTo>
                        <a:pt x="386942" y="39967"/>
                      </a:moveTo>
                      <a:cubicBezTo>
                        <a:pt x="424506" y="39967"/>
                        <a:pt x="464939" y="106740"/>
                        <a:pt x="486943" y="214716"/>
                      </a:cubicBezTo>
                      <a:cubicBezTo>
                        <a:pt x="421677" y="233990"/>
                        <a:pt x="352246" y="233990"/>
                        <a:pt x="286979" y="214716"/>
                      </a:cubicBezTo>
                      <a:cubicBezTo>
                        <a:pt x="308984" y="106818"/>
                        <a:pt x="349416" y="39967"/>
                        <a:pt x="386942" y="39967"/>
                      </a:cubicBezTo>
                      <a:close/>
                      <a:moveTo>
                        <a:pt x="465803" y="49001"/>
                      </a:moveTo>
                      <a:cubicBezTo>
                        <a:pt x="525961" y="62917"/>
                        <a:pt x="581365" y="92470"/>
                        <a:pt x="626395" y="134667"/>
                      </a:cubicBezTo>
                      <a:cubicBezTo>
                        <a:pt x="596650" y="162637"/>
                        <a:pt x="562190" y="185171"/>
                        <a:pt x="524665" y="201244"/>
                      </a:cubicBezTo>
                      <a:cubicBezTo>
                        <a:pt x="511619" y="139420"/>
                        <a:pt x="491815" y="85490"/>
                        <a:pt x="465803" y="49001"/>
                      </a:cubicBezTo>
                      <a:close/>
                      <a:moveTo>
                        <a:pt x="270594" y="370730"/>
                      </a:moveTo>
                      <a:cubicBezTo>
                        <a:pt x="271301" y="331762"/>
                        <a:pt x="274445" y="292876"/>
                        <a:pt x="280064" y="254309"/>
                      </a:cubicBezTo>
                      <a:cubicBezTo>
                        <a:pt x="349966" y="274054"/>
                        <a:pt x="423995" y="274054"/>
                        <a:pt x="493898" y="254309"/>
                      </a:cubicBezTo>
                      <a:cubicBezTo>
                        <a:pt x="499517" y="292876"/>
                        <a:pt x="502660" y="331762"/>
                        <a:pt x="503328" y="370730"/>
                      </a:cubicBezTo>
                      <a:close/>
                      <a:moveTo>
                        <a:pt x="503328" y="410794"/>
                      </a:moveTo>
                      <a:cubicBezTo>
                        <a:pt x="502660" y="449762"/>
                        <a:pt x="499517" y="488647"/>
                        <a:pt x="493898" y="527215"/>
                      </a:cubicBezTo>
                      <a:cubicBezTo>
                        <a:pt x="423995" y="507469"/>
                        <a:pt x="349966" y="507469"/>
                        <a:pt x="280064" y="527215"/>
                      </a:cubicBezTo>
                      <a:cubicBezTo>
                        <a:pt x="274445" y="488647"/>
                        <a:pt x="271301" y="449762"/>
                        <a:pt x="270594" y="410794"/>
                      </a:cubicBezTo>
                      <a:close/>
                      <a:moveTo>
                        <a:pt x="249297" y="201361"/>
                      </a:moveTo>
                      <a:cubicBezTo>
                        <a:pt x="211733" y="185277"/>
                        <a:pt x="177312" y="162747"/>
                        <a:pt x="147527" y="134785"/>
                      </a:cubicBezTo>
                      <a:cubicBezTo>
                        <a:pt x="192597" y="92580"/>
                        <a:pt x="248000" y="63027"/>
                        <a:pt x="308158" y="49119"/>
                      </a:cubicBezTo>
                      <a:cubicBezTo>
                        <a:pt x="282107" y="85490"/>
                        <a:pt x="262342" y="139420"/>
                        <a:pt x="249297" y="201244"/>
                      </a:cubicBezTo>
                      <a:close/>
                      <a:moveTo>
                        <a:pt x="241949" y="241465"/>
                      </a:moveTo>
                      <a:cubicBezTo>
                        <a:pt x="235269" y="284286"/>
                        <a:pt x="231497" y="327516"/>
                        <a:pt x="230672" y="370847"/>
                      </a:cubicBezTo>
                      <a:lnTo>
                        <a:pt x="36720" y="370847"/>
                      </a:lnTo>
                      <a:cubicBezTo>
                        <a:pt x="41042" y="294538"/>
                        <a:pt x="70277" y="221751"/>
                        <a:pt x="119943" y="163654"/>
                      </a:cubicBezTo>
                      <a:cubicBezTo>
                        <a:pt x="155386" y="196970"/>
                        <a:pt x="196762" y="223326"/>
                        <a:pt x="241949" y="241347"/>
                      </a:cubicBezTo>
                      <a:close/>
                      <a:moveTo>
                        <a:pt x="230672" y="410794"/>
                      </a:moveTo>
                      <a:cubicBezTo>
                        <a:pt x="231497" y="454126"/>
                        <a:pt x="235269" y="497355"/>
                        <a:pt x="241949" y="540177"/>
                      </a:cubicBezTo>
                      <a:cubicBezTo>
                        <a:pt x="196840" y="558260"/>
                        <a:pt x="155504" y="584655"/>
                        <a:pt x="120140" y="617987"/>
                      </a:cubicBezTo>
                      <a:cubicBezTo>
                        <a:pt x="70394" y="559914"/>
                        <a:pt x="41081" y="487127"/>
                        <a:pt x="36720" y="410794"/>
                      </a:cubicBezTo>
                      <a:close/>
                      <a:moveTo>
                        <a:pt x="249297" y="580280"/>
                      </a:moveTo>
                      <a:cubicBezTo>
                        <a:pt x="262342" y="642104"/>
                        <a:pt x="282107" y="696072"/>
                        <a:pt x="308237" y="732523"/>
                      </a:cubicBezTo>
                      <a:cubicBezTo>
                        <a:pt x="248079" y="718610"/>
                        <a:pt x="192675" y="689073"/>
                        <a:pt x="147606" y="646896"/>
                      </a:cubicBezTo>
                      <a:cubicBezTo>
                        <a:pt x="177351" y="618883"/>
                        <a:pt x="211772" y="596298"/>
                        <a:pt x="249297" y="580162"/>
                      </a:cubicBezTo>
                      <a:close/>
                      <a:moveTo>
                        <a:pt x="524665" y="580280"/>
                      </a:moveTo>
                      <a:cubicBezTo>
                        <a:pt x="562229" y="596415"/>
                        <a:pt x="596650" y="619016"/>
                        <a:pt x="626395" y="647053"/>
                      </a:cubicBezTo>
                      <a:cubicBezTo>
                        <a:pt x="581326" y="689222"/>
                        <a:pt x="525922" y="718760"/>
                        <a:pt x="465803" y="732680"/>
                      </a:cubicBezTo>
                      <a:cubicBezTo>
                        <a:pt x="491815" y="695954"/>
                        <a:pt x="511619" y="641986"/>
                        <a:pt x="524665" y="580162"/>
                      </a:cubicBezTo>
                      <a:close/>
                      <a:moveTo>
                        <a:pt x="532013" y="540177"/>
                      </a:moveTo>
                      <a:cubicBezTo>
                        <a:pt x="538653" y="497351"/>
                        <a:pt x="542425" y="454126"/>
                        <a:pt x="543290" y="410794"/>
                      </a:cubicBezTo>
                      <a:lnTo>
                        <a:pt x="737242" y="410794"/>
                      </a:lnTo>
                      <a:cubicBezTo>
                        <a:pt x="732920" y="487108"/>
                        <a:pt x="703685" y="559894"/>
                        <a:pt x="653979" y="617987"/>
                      </a:cubicBezTo>
                      <a:cubicBezTo>
                        <a:pt x="618576" y="584612"/>
                        <a:pt x="577200" y="558178"/>
                        <a:pt x="532013" y="540059"/>
                      </a:cubicBezTo>
                      <a:close/>
                      <a:moveTo>
                        <a:pt x="543290" y="370847"/>
                      </a:moveTo>
                      <a:cubicBezTo>
                        <a:pt x="542425" y="327516"/>
                        <a:pt x="538653" y="284290"/>
                        <a:pt x="532013" y="241465"/>
                      </a:cubicBezTo>
                      <a:cubicBezTo>
                        <a:pt x="577121" y="223377"/>
                        <a:pt x="618458" y="196986"/>
                        <a:pt x="653822" y="163654"/>
                      </a:cubicBezTo>
                      <a:cubicBezTo>
                        <a:pt x="703528" y="221747"/>
                        <a:pt x="732762" y="294534"/>
                        <a:pt x="737085" y="370847"/>
                      </a:cubicBezTo>
                      <a:close/>
                    </a:path>
                  </a:pathLst>
                </a:custGeom>
                <a:solidFill>
                  <a:schemeClr val="bg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1" name="Freeform 640">
                  <a:extLst>
                    <a:ext uri="{FF2B5EF4-FFF2-40B4-BE49-F238E27FC236}">
                      <a16:creationId xmlns:a16="http://schemas.microsoft.com/office/drawing/2014/main" id="{37AEC925-7048-70A6-C853-40147C5836F4}"/>
                    </a:ext>
                  </a:extLst>
                </p:cNvPr>
                <p:cNvSpPr/>
                <p:nvPr/>
              </p:nvSpPr>
              <p:spPr>
                <a:xfrm>
                  <a:off x="10142452" y="1634656"/>
                  <a:ext cx="304806" cy="161605"/>
                </a:xfrm>
                <a:custGeom>
                  <a:avLst/>
                  <a:gdLst>
                    <a:gd name="connsiteX0" fmla="*/ 1084687 w 1444427"/>
                    <a:gd name="connsiteY0" fmla="*/ 765682 h 765821"/>
                    <a:gd name="connsiteX1" fmla="*/ 17794 w 1444427"/>
                    <a:gd name="connsiteY1" fmla="*/ 765682 h 765821"/>
                    <a:gd name="connsiteX2" fmla="*/ 140 w 1444427"/>
                    <a:gd name="connsiteY2" fmla="*/ 752182 h 765821"/>
                    <a:gd name="connsiteX3" fmla="*/ 13645 w 1444427"/>
                    <a:gd name="connsiteY3" fmla="*/ 734534 h 765821"/>
                    <a:gd name="connsiteX4" fmla="*/ 17794 w 1444427"/>
                    <a:gd name="connsiteY4" fmla="*/ 734534 h 765821"/>
                    <a:gd name="connsiteX5" fmla="*/ 1084687 w 1444427"/>
                    <a:gd name="connsiteY5" fmla="*/ 734534 h 765821"/>
                    <a:gd name="connsiteX6" fmla="*/ 1172979 w 1444427"/>
                    <a:gd name="connsiteY6" fmla="*/ 646315 h 765821"/>
                    <a:gd name="connsiteX7" fmla="*/ 1172979 w 1444427"/>
                    <a:gd name="connsiteY7" fmla="*/ 293949 h 765821"/>
                    <a:gd name="connsiteX8" fmla="*/ 1263354 w 1444427"/>
                    <a:gd name="connsiteY8" fmla="*/ 116528 h 765821"/>
                    <a:gd name="connsiteX9" fmla="*/ 1421195 w 1444427"/>
                    <a:gd name="connsiteY9" fmla="*/ 1914 h 765821"/>
                    <a:gd name="connsiteX10" fmla="*/ 1442532 w 1444427"/>
                    <a:gd name="connsiteY10" fmla="*/ 8207 h 765821"/>
                    <a:gd name="connsiteX11" fmla="*/ 1439506 w 1444427"/>
                    <a:gd name="connsiteY11" fmla="*/ 27131 h 765821"/>
                    <a:gd name="connsiteX12" fmla="*/ 1281665 w 1444427"/>
                    <a:gd name="connsiteY12" fmla="*/ 141745 h 765821"/>
                    <a:gd name="connsiteX13" fmla="*/ 1204218 w 1444427"/>
                    <a:gd name="connsiteY13" fmla="*/ 293949 h 765821"/>
                    <a:gd name="connsiteX14" fmla="*/ 1204218 w 1444427"/>
                    <a:gd name="connsiteY14" fmla="*/ 646315 h 765821"/>
                    <a:gd name="connsiteX15" fmla="*/ 1084687 w 1444427"/>
                    <a:gd name="connsiteY15" fmla="*/ 765682 h 765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44427" h="765821">
                      <a:moveTo>
                        <a:pt x="1084687" y="765682"/>
                      </a:moveTo>
                      <a:lnTo>
                        <a:pt x="17794" y="765682"/>
                      </a:lnTo>
                      <a:cubicBezTo>
                        <a:pt x="9189" y="766829"/>
                        <a:pt x="1287" y="760784"/>
                        <a:pt x="140" y="752182"/>
                      </a:cubicBezTo>
                      <a:cubicBezTo>
                        <a:pt x="-1008" y="743580"/>
                        <a:pt x="5040" y="735681"/>
                        <a:pt x="13645" y="734534"/>
                      </a:cubicBezTo>
                      <a:cubicBezTo>
                        <a:pt x="15020" y="734349"/>
                        <a:pt x="16419" y="734349"/>
                        <a:pt x="17794" y="734534"/>
                      </a:cubicBezTo>
                      <a:lnTo>
                        <a:pt x="1084687" y="734534"/>
                      </a:lnTo>
                      <a:cubicBezTo>
                        <a:pt x="1133415" y="734491"/>
                        <a:pt x="1172917" y="695024"/>
                        <a:pt x="1172979" y="646315"/>
                      </a:cubicBezTo>
                      <a:lnTo>
                        <a:pt x="1172979" y="293949"/>
                      </a:lnTo>
                      <a:cubicBezTo>
                        <a:pt x="1172979" y="232360"/>
                        <a:pt x="1213530" y="152743"/>
                        <a:pt x="1263354" y="116528"/>
                      </a:cubicBezTo>
                      <a:lnTo>
                        <a:pt x="1421195" y="1914"/>
                      </a:lnTo>
                      <a:cubicBezTo>
                        <a:pt x="1428819" y="-2234"/>
                        <a:pt x="1438367" y="583"/>
                        <a:pt x="1442532" y="8207"/>
                      </a:cubicBezTo>
                      <a:cubicBezTo>
                        <a:pt x="1445911" y="14467"/>
                        <a:pt x="1444693" y="22233"/>
                        <a:pt x="1439506" y="27131"/>
                      </a:cubicBezTo>
                      <a:lnTo>
                        <a:pt x="1281665" y="141745"/>
                      </a:lnTo>
                      <a:cubicBezTo>
                        <a:pt x="1239582" y="172264"/>
                        <a:pt x="1204218" y="241983"/>
                        <a:pt x="1204218" y="293949"/>
                      </a:cubicBezTo>
                      <a:lnTo>
                        <a:pt x="1204218" y="646315"/>
                      </a:lnTo>
                      <a:cubicBezTo>
                        <a:pt x="1204131" y="712251"/>
                        <a:pt x="1150649" y="765662"/>
                        <a:pt x="1084687" y="765682"/>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2" name="Freeform 641">
                  <a:extLst>
                    <a:ext uri="{FF2B5EF4-FFF2-40B4-BE49-F238E27FC236}">
                      <a16:creationId xmlns:a16="http://schemas.microsoft.com/office/drawing/2014/main" id="{F595C9DA-5918-36C7-F441-32D3C72407FB}"/>
                    </a:ext>
                  </a:extLst>
                </p:cNvPr>
                <p:cNvSpPr/>
                <p:nvPr/>
              </p:nvSpPr>
              <p:spPr>
                <a:xfrm>
                  <a:off x="10233028" y="1688038"/>
                  <a:ext cx="287591" cy="197279"/>
                </a:xfrm>
                <a:custGeom>
                  <a:avLst/>
                  <a:gdLst>
                    <a:gd name="connsiteX0" fmla="*/ 1151777 w 1362851"/>
                    <a:gd name="connsiteY0" fmla="*/ 934876 h 934876"/>
                    <a:gd name="connsiteX1" fmla="*/ 13645 w 1362851"/>
                    <a:gd name="connsiteY1" fmla="*/ 934876 h 934876"/>
                    <a:gd name="connsiteX2" fmla="*/ 140 w 1362851"/>
                    <a:gd name="connsiteY2" fmla="*/ 917229 h 934876"/>
                    <a:gd name="connsiteX3" fmla="*/ 13645 w 1362851"/>
                    <a:gd name="connsiteY3" fmla="*/ 903729 h 934876"/>
                    <a:gd name="connsiteX4" fmla="*/ 1151777 w 1362851"/>
                    <a:gd name="connsiteY4" fmla="*/ 903729 h 934876"/>
                    <a:gd name="connsiteX5" fmla="*/ 1240069 w 1362851"/>
                    <a:gd name="connsiteY5" fmla="*/ 815549 h 934876"/>
                    <a:gd name="connsiteX6" fmla="*/ 1240069 w 1362851"/>
                    <a:gd name="connsiteY6" fmla="*/ 401437 h 934876"/>
                    <a:gd name="connsiteX7" fmla="*/ 1272918 w 1362851"/>
                    <a:gd name="connsiteY7" fmla="*/ 194087 h 934876"/>
                    <a:gd name="connsiteX8" fmla="*/ 1332959 w 1362851"/>
                    <a:gd name="connsiteY8" fmla="*/ 8928 h 934876"/>
                    <a:gd name="connsiteX9" fmla="*/ 1353941 w 1362851"/>
                    <a:gd name="connsiteY9" fmla="*/ 1544 h 934876"/>
                    <a:gd name="connsiteX10" fmla="*/ 1362586 w 1362851"/>
                    <a:gd name="connsiteY10" fmla="*/ 18591 h 934876"/>
                    <a:gd name="connsiteX11" fmla="*/ 1302388 w 1362851"/>
                    <a:gd name="connsiteY11" fmla="*/ 203710 h 934876"/>
                    <a:gd name="connsiteX12" fmla="*/ 1270953 w 1362851"/>
                    <a:gd name="connsiteY12" fmla="*/ 401437 h 934876"/>
                    <a:gd name="connsiteX13" fmla="*/ 1270953 w 1362851"/>
                    <a:gd name="connsiteY13" fmla="*/ 815549 h 934876"/>
                    <a:gd name="connsiteX14" fmla="*/ 1151777 w 1362851"/>
                    <a:gd name="connsiteY14" fmla="*/ 934876 h 9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2851" h="934876">
                      <a:moveTo>
                        <a:pt x="1151777" y="934876"/>
                      </a:moveTo>
                      <a:lnTo>
                        <a:pt x="13645" y="934876"/>
                      </a:lnTo>
                      <a:cubicBezTo>
                        <a:pt x="5040" y="933729"/>
                        <a:pt x="-1008" y="925831"/>
                        <a:pt x="140" y="917229"/>
                      </a:cubicBezTo>
                      <a:cubicBezTo>
                        <a:pt x="1075" y="910198"/>
                        <a:pt x="6611" y="904663"/>
                        <a:pt x="13645" y="903729"/>
                      </a:cubicBezTo>
                      <a:lnTo>
                        <a:pt x="1151777" y="903729"/>
                      </a:lnTo>
                      <a:cubicBezTo>
                        <a:pt x="1200501" y="903685"/>
                        <a:pt x="1239990" y="864242"/>
                        <a:pt x="1240069" y="815549"/>
                      </a:cubicBezTo>
                      <a:lnTo>
                        <a:pt x="1240069" y="401437"/>
                      </a:lnTo>
                      <a:cubicBezTo>
                        <a:pt x="1240069" y="342873"/>
                        <a:pt x="1254804" y="249862"/>
                        <a:pt x="1272918" y="194087"/>
                      </a:cubicBezTo>
                      <a:lnTo>
                        <a:pt x="1332959" y="8928"/>
                      </a:lnTo>
                      <a:cubicBezTo>
                        <a:pt x="1336691" y="1104"/>
                        <a:pt x="1346082" y="-2203"/>
                        <a:pt x="1353941" y="1544"/>
                      </a:cubicBezTo>
                      <a:cubicBezTo>
                        <a:pt x="1360346" y="4616"/>
                        <a:pt x="1363882" y="11603"/>
                        <a:pt x="1362586" y="18591"/>
                      </a:cubicBezTo>
                      <a:lnTo>
                        <a:pt x="1302388" y="203710"/>
                      </a:lnTo>
                      <a:cubicBezTo>
                        <a:pt x="1285099" y="256893"/>
                        <a:pt x="1270953" y="345583"/>
                        <a:pt x="1270953" y="401437"/>
                      </a:cubicBezTo>
                      <a:lnTo>
                        <a:pt x="1270953" y="815549"/>
                      </a:lnTo>
                      <a:cubicBezTo>
                        <a:pt x="1270835" y="881320"/>
                        <a:pt x="1217593" y="934641"/>
                        <a:pt x="1151777" y="934876"/>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3" name="Freeform 642">
                  <a:extLst>
                    <a:ext uri="{FF2B5EF4-FFF2-40B4-BE49-F238E27FC236}">
                      <a16:creationId xmlns:a16="http://schemas.microsoft.com/office/drawing/2014/main" id="{634110A8-76EC-78F4-2C52-82C1BCC47DA2}"/>
                    </a:ext>
                  </a:extLst>
                </p:cNvPr>
                <p:cNvSpPr/>
                <p:nvPr/>
              </p:nvSpPr>
              <p:spPr>
                <a:xfrm>
                  <a:off x="10320721" y="1688042"/>
                  <a:ext cx="309973" cy="285648"/>
                </a:xfrm>
                <a:custGeom>
                  <a:avLst/>
                  <a:gdLst>
                    <a:gd name="connsiteX0" fmla="*/ 1349619 w 1468913"/>
                    <a:gd name="connsiteY0" fmla="*/ 1353641 h 1353641"/>
                    <a:gd name="connsiteX1" fmla="*/ 13645 w 1468913"/>
                    <a:gd name="connsiteY1" fmla="*/ 1353641 h 1353641"/>
                    <a:gd name="connsiteX2" fmla="*/ 140 w 1468913"/>
                    <a:gd name="connsiteY2" fmla="*/ 1335994 h 1353641"/>
                    <a:gd name="connsiteX3" fmla="*/ 13645 w 1468913"/>
                    <a:gd name="connsiteY3" fmla="*/ 1322494 h 1353641"/>
                    <a:gd name="connsiteX4" fmla="*/ 1349619 w 1468913"/>
                    <a:gd name="connsiteY4" fmla="*/ 1322494 h 1353641"/>
                    <a:gd name="connsiteX5" fmla="*/ 1437872 w 1468913"/>
                    <a:gd name="connsiteY5" fmla="*/ 1234274 h 1353641"/>
                    <a:gd name="connsiteX6" fmla="*/ 1437872 w 1468913"/>
                    <a:gd name="connsiteY6" fmla="*/ 401573 h 1353641"/>
                    <a:gd name="connsiteX7" fmla="*/ 1406437 w 1468913"/>
                    <a:gd name="connsiteY7" fmla="*/ 203846 h 1353641"/>
                    <a:gd name="connsiteX8" fmla="*/ 1346240 w 1468913"/>
                    <a:gd name="connsiteY8" fmla="*/ 18727 h 1353641"/>
                    <a:gd name="connsiteX9" fmla="*/ 1358657 w 1468913"/>
                    <a:gd name="connsiteY9" fmla="*/ 294 h 1353641"/>
                    <a:gd name="connsiteX10" fmla="*/ 1375906 w 1468913"/>
                    <a:gd name="connsiteY10" fmla="*/ 9065 h 1353641"/>
                    <a:gd name="connsiteX11" fmla="*/ 1436064 w 1468913"/>
                    <a:gd name="connsiteY11" fmla="*/ 194223 h 1353641"/>
                    <a:gd name="connsiteX12" fmla="*/ 1468913 w 1468913"/>
                    <a:gd name="connsiteY12" fmla="*/ 401573 h 1353641"/>
                    <a:gd name="connsiteX13" fmla="*/ 1468913 w 1468913"/>
                    <a:gd name="connsiteY13" fmla="*/ 1234274 h 1353641"/>
                    <a:gd name="connsiteX14" fmla="*/ 1349619 w 1468913"/>
                    <a:gd name="connsiteY14" fmla="*/ 1353641 h 1353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8913" h="1353641">
                      <a:moveTo>
                        <a:pt x="1349619" y="1353641"/>
                      </a:moveTo>
                      <a:lnTo>
                        <a:pt x="13645" y="1353641"/>
                      </a:lnTo>
                      <a:cubicBezTo>
                        <a:pt x="5040" y="1352502"/>
                        <a:pt x="-1008" y="1344596"/>
                        <a:pt x="140" y="1335994"/>
                      </a:cubicBezTo>
                      <a:cubicBezTo>
                        <a:pt x="1075" y="1328963"/>
                        <a:pt x="6611" y="1323428"/>
                        <a:pt x="13645" y="1322494"/>
                      </a:cubicBezTo>
                      <a:lnTo>
                        <a:pt x="1349619" y="1322494"/>
                      </a:lnTo>
                      <a:cubicBezTo>
                        <a:pt x="1398343" y="1322450"/>
                        <a:pt x="1437832" y="1282980"/>
                        <a:pt x="1437872" y="1234274"/>
                      </a:cubicBezTo>
                      <a:lnTo>
                        <a:pt x="1437872" y="401573"/>
                      </a:lnTo>
                      <a:cubicBezTo>
                        <a:pt x="1437872" y="345720"/>
                        <a:pt x="1423844" y="256990"/>
                        <a:pt x="1406437" y="203846"/>
                      </a:cubicBezTo>
                      <a:lnTo>
                        <a:pt x="1346240" y="18727"/>
                      </a:lnTo>
                      <a:cubicBezTo>
                        <a:pt x="1344589" y="10212"/>
                        <a:pt x="1350130" y="1959"/>
                        <a:pt x="1358657" y="294"/>
                      </a:cubicBezTo>
                      <a:cubicBezTo>
                        <a:pt x="1365729" y="-1093"/>
                        <a:pt x="1372841" y="2525"/>
                        <a:pt x="1375906" y="9065"/>
                      </a:cubicBezTo>
                      <a:lnTo>
                        <a:pt x="1436064" y="194223"/>
                      </a:lnTo>
                      <a:cubicBezTo>
                        <a:pt x="1454178" y="249959"/>
                        <a:pt x="1468913" y="342970"/>
                        <a:pt x="1468913" y="401573"/>
                      </a:cubicBezTo>
                      <a:lnTo>
                        <a:pt x="1468913" y="1234274"/>
                      </a:lnTo>
                      <a:cubicBezTo>
                        <a:pt x="1468835" y="1300117"/>
                        <a:pt x="1415475" y="1353484"/>
                        <a:pt x="1349619" y="1353641"/>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4" name="Freeform 643">
                  <a:extLst>
                    <a:ext uri="{FF2B5EF4-FFF2-40B4-BE49-F238E27FC236}">
                      <a16:creationId xmlns:a16="http://schemas.microsoft.com/office/drawing/2014/main" id="{77E0E262-3550-DC8C-9768-E1E1DFEEF668}"/>
                    </a:ext>
                  </a:extLst>
                </p:cNvPr>
                <p:cNvSpPr/>
                <p:nvPr/>
              </p:nvSpPr>
              <p:spPr>
                <a:xfrm>
                  <a:off x="10407468" y="1634153"/>
                  <a:ext cx="327993" cy="429335"/>
                </a:xfrm>
                <a:custGeom>
                  <a:avLst/>
                  <a:gdLst>
                    <a:gd name="connsiteX0" fmla="*/ 1434934 w 1554307"/>
                    <a:gd name="connsiteY0" fmla="*/ 2034557 h 2034556"/>
                    <a:gd name="connsiteX1" fmla="*/ 13655 w 1554307"/>
                    <a:gd name="connsiteY1" fmla="*/ 2034557 h 2034556"/>
                    <a:gd name="connsiteX2" fmla="*/ 138 w 1554307"/>
                    <a:gd name="connsiteY2" fmla="*/ 2016921 h 2034556"/>
                    <a:gd name="connsiteX3" fmla="*/ 13655 w 1554307"/>
                    <a:gd name="connsiteY3" fmla="*/ 2003409 h 2034556"/>
                    <a:gd name="connsiteX4" fmla="*/ 1434934 w 1554307"/>
                    <a:gd name="connsiteY4" fmla="*/ 2003409 h 2034556"/>
                    <a:gd name="connsiteX5" fmla="*/ 1523227 w 1554307"/>
                    <a:gd name="connsiteY5" fmla="*/ 1915151 h 2034556"/>
                    <a:gd name="connsiteX6" fmla="*/ 1523227 w 1554307"/>
                    <a:gd name="connsiteY6" fmla="*/ 296333 h 2034556"/>
                    <a:gd name="connsiteX7" fmla="*/ 1445623 w 1554307"/>
                    <a:gd name="connsiteY7" fmla="*/ 144129 h 2034556"/>
                    <a:gd name="connsiteX8" fmla="*/ 1287820 w 1554307"/>
                    <a:gd name="connsiteY8" fmla="*/ 29515 h 2034556"/>
                    <a:gd name="connsiteX9" fmla="*/ 1281534 w 1554307"/>
                    <a:gd name="connsiteY9" fmla="*/ 8207 h 2034556"/>
                    <a:gd name="connsiteX10" fmla="*/ 1302830 w 1554307"/>
                    <a:gd name="connsiteY10" fmla="*/ 1914 h 2034556"/>
                    <a:gd name="connsiteX11" fmla="*/ 1306131 w 1554307"/>
                    <a:gd name="connsiteY11" fmla="*/ 4298 h 2034556"/>
                    <a:gd name="connsiteX12" fmla="*/ 1463933 w 1554307"/>
                    <a:gd name="connsiteY12" fmla="*/ 118913 h 2034556"/>
                    <a:gd name="connsiteX13" fmla="*/ 1554308 w 1554307"/>
                    <a:gd name="connsiteY13" fmla="*/ 296333 h 2034556"/>
                    <a:gd name="connsiteX14" fmla="*/ 1554308 w 1554307"/>
                    <a:gd name="connsiteY14" fmla="*/ 1915151 h 2034556"/>
                    <a:gd name="connsiteX15" fmla="*/ 1434934 w 1554307"/>
                    <a:gd name="connsiteY15" fmla="*/ 2034557 h 203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54307" h="2034556">
                      <a:moveTo>
                        <a:pt x="1434934" y="2034557"/>
                      </a:moveTo>
                      <a:lnTo>
                        <a:pt x="13655" y="2034557"/>
                      </a:lnTo>
                      <a:cubicBezTo>
                        <a:pt x="5049" y="2033418"/>
                        <a:pt x="-1002" y="2025523"/>
                        <a:pt x="138" y="2016921"/>
                      </a:cubicBezTo>
                      <a:cubicBezTo>
                        <a:pt x="1081" y="2009890"/>
                        <a:pt x="6621" y="2004352"/>
                        <a:pt x="13655" y="2003409"/>
                      </a:cubicBezTo>
                      <a:lnTo>
                        <a:pt x="1434934" y="2003409"/>
                      </a:lnTo>
                      <a:cubicBezTo>
                        <a:pt x="1483658" y="2003331"/>
                        <a:pt x="1523148" y="1963856"/>
                        <a:pt x="1523227" y="1915151"/>
                      </a:cubicBezTo>
                      <a:lnTo>
                        <a:pt x="1523227" y="296333"/>
                      </a:lnTo>
                      <a:cubicBezTo>
                        <a:pt x="1523227" y="244368"/>
                        <a:pt x="1487863" y="174570"/>
                        <a:pt x="1445623" y="144129"/>
                      </a:cubicBezTo>
                      <a:lnTo>
                        <a:pt x="1287820" y="29515"/>
                      </a:lnTo>
                      <a:cubicBezTo>
                        <a:pt x="1280197" y="25367"/>
                        <a:pt x="1277368" y="15827"/>
                        <a:pt x="1281534" y="8207"/>
                      </a:cubicBezTo>
                      <a:cubicBezTo>
                        <a:pt x="1285659" y="583"/>
                        <a:pt x="1295208" y="-2234"/>
                        <a:pt x="1302830" y="1914"/>
                      </a:cubicBezTo>
                      <a:cubicBezTo>
                        <a:pt x="1304049" y="2562"/>
                        <a:pt x="1305149" y="3363"/>
                        <a:pt x="1306131" y="4298"/>
                      </a:cubicBezTo>
                      <a:lnTo>
                        <a:pt x="1463933" y="118913"/>
                      </a:lnTo>
                      <a:cubicBezTo>
                        <a:pt x="1513796" y="155127"/>
                        <a:pt x="1554308" y="234744"/>
                        <a:pt x="1554308" y="296333"/>
                      </a:cubicBezTo>
                      <a:lnTo>
                        <a:pt x="1554308" y="1915151"/>
                      </a:lnTo>
                      <a:cubicBezTo>
                        <a:pt x="1554229" y="1981020"/>
                        <a:pt x="1500829" y="2034439"/>
                        <a:pt x="1434934" y="2034557"/>
                      </a:cubicBezTo>
                      <a:close/>
                    </a:path>
                  </a:pathLst>
                </a:custGeom>
                <a:solidFill>
                  <a:schemeClr val="accent2">
                    <a:lumMod val="5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5" name="Freeform 644">
                  <a:extLst>
                    <a:ext uri="{FF2B5EF4-FFF2-40B4-BE49-F238E27FC236}">
                      <a16:creationId xmlns:a16="http://schemas.microsoft.com/office/drawing/2014/main" id="{D0A05DFB-F001-17E1-2242-27C34037BCAA}"/>
                    </a:ext>
                  </a:extLst>
                </p:cNvPr>
                <p:cNvSpPr/>
                <p:nvPr/>
              </p:nvSpPr>
              <p:spPr>
                <a:xfrm>
                  <a:off x="10430888" y="1624326"/>
                  <a:ext cx="26799" cy="26789"/>
                </a:xfrm>
                <a:custGeom>
                  <a:avLst/>
                  <a:gdLst>
                    <a:gd name="connsiteX0" fmla="*/ 126996 w 126995"/>
                    <a:gd name="connsiteY0" fmla="*/ 63474 h 126947"/>
                    <a:gd name="connsiteX1" fmla="*/ 63498 w 126995"/>
                    <a:gd name="connsiteY1" fmla="*/ 0 h 126947"/>
                    <a:gd name="connsiteX2" fmla="*/ 0 w 126995"/>
                    <a:gd name="connsiteY2" fmla="*/ 63474 h 126947"/>
                    <a:gd name="connsiteX3" fmla="*/ 63498 w 126995"/>
                    <a:gd name="connsiteY3" fmla="*/ 126948 h 126947"/>
                    <a:gd name="connsiteX4" fmla="*/ 63538 w 126995"/>
                    <a:gd name="connsiteY4" fmla="*/ 126948 h 126947"/>
                    <a:gd name="connsiteX5" fmla="*/ 126996 w 126995"/>
                    <a:gd name="connsiteY5" fmla="*/ 63513 h 126947"/>
                    <a:gd name="connsiteX6" fmla="*/ 126996 w 126995"/>
                    <a:gd name="connsiteY6" fmla="*/ 63474 h 12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995" h="126947">
                      <a:moveTo>
                        <a:pt x="126996" y="63474"/>
                      </a:moveTo>
                      <a:cubicBezTo>
                        <a:pt x="126996" y="28418"/>
                        <a:pt x="98548" y="0"/>
                        <a:pt x="63498" y="0"/>
                      </a:cubicBezTo>
                      <a:cubicBezTo>
                        <a:pt x="28409" y="0"/>
                        <a:pt x="0" y="28418"/>
                        <a:pt x="0" y="63474"/>
                      </a:cubicBezTo>
                      <a:cubicBezTo>
                        <a:pt x="0" y="98530"/>
                        <a:pt x="28409" y="126948"/>
                        <a:pt x="63498" y="126948"/>
                      </a:cubicBezTo>
                      <a:cubicBezTo>
                        <a:pt x="63498" y="126948"/>
                        <a:pt x="63538" y="126948"/>
                        <a:pt x="63538" y="126948"/>
                      </a:cubicBezTo>
                      <a:cubicBezTo>
                        <a:pt x="98587" y="126948"/>
                        <a:pt x="126996" y="98545"/>
                        <a:pt x="126996" y="63513"/>
                      </a:cubicBezTo>
                      <a:cubicBezTo>
                        <a:pt x="126996" y="63501"/>
                        <a:pt x="126996" y="63486"/>
                        <a:pt x="126996" y="6347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6" name="Freeform 645">
                  <a:extLst>
                    <a:ext uri="{FF2B5EF4-FFF2-40B4-BE49-F238E27FC236}">
                      <a16:creationId xmlns:a16="http://schemas.microsoft.com/office/drawing/2014/main" id="{5028075C-9665-95D8-759E-8AC85BFA851D}"/>
                    </a:ext>
                  </a:extLst>
                </p:cNvPr>
                <p:cNvSpPr/>
                <p:nvPr/>
              </p:nvSpPr>
              <p:spPr>
                <a:xfrm>
                  <a:off x="10445272" y="1626505"/>
                  <a:ext cx="10356" cy="10602"/>
                </a:xfrm>
                <a:custGeom>
                  <a:avLst/>
                  <a:gdLst>
                    <a:gd name="connsiteX0" fmla="*/ 38675 w 49076"/>
                    <a:gd name="connsiteY0" fmla="*/ 50241 h 50241"/>
                    <a:gd name="connsiteX1" fmla="*/ 28734 w 49076"/>
                    <a:gd name="connsiteY1" fmla="*/ 42896 h 50241"/>
                    <a:gd name="connsiteX2" fmla="*/ 6965 w 49076"/>
                    <a:gd name="connsiteY2" fmla="*/ 20233 h 50241"/>
                    <a:gd name="connsiteX3" fmla="*/ 600 w 49076"/>
                    <a:gd name="connsiteY3" fmla="*/ 6957 h 50241"/>
                    <a:gd name="connsiteX4" fmla="*/ 13881 w 49076"/>
                    <a:gd name="connsiteY4" fmla="*/ 594 h 50241"/>
                    <a:gd name="connsiteX5" fmla="*/ 48616 w 49076"/>
                    <a:gd name="connsiteY5" fmla="*/ 36769 h 50241"/>
                    <a:gd name="connsiteX6" fmla="*/ 41740 w 49076"/>
                    <a:gd name="connsiteY6" fmla="*/ 49719 h 50241"/>
                    <a:gd name="connsiteX7" fmla="*/ 41700 w 49076"/>
                    <a:gd name="connsiteY7" fmla="*/ 49731 h 50241"/>
                    <a:gd name="connsiteX8" fmla="*/ 38675 w 49076"/>
                    <a:gd name="connsiteY8" fmla="*/ 50241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6" h="50241">
                      <a:moveTo>
                        <a:pt x="38675" y="50241"/>
                      </a:moveTo>
                      <a:cubicBezTo>
                        <a:pt x="34117" y="50237"/>
                        <a:pt x="30070" y="47260"/>
                        <a:pt x="28734" y="42896"/>
                      </a:cubicBezTo>
                      <a:cubicBezTo>
                        <a:pt x="25472" y="32322"/>
                        <a:pt x="17417" y="23917"/>
                        <a:pt x="6965" y="20233"/>
                      </a:cubicBezTo>
                      <a:cubicBezTo>
                        <a:pt x="1543" y="18324"/>
                        <a:pt x="-1326" y="12381"/>
                        <a:pt x="600" y="6957"/>
                      </a:cubicBezTo>
                      <a:cubicBezTo>
                        <a:pt x="2525" y="1532"/>
                        <a:pt x="8458" y="-1315"/>
                        <a:pt x="13881" y="594"/>
                      </a:cubicBezTo>
                      <a:cubicBezTo>
                        <a:pt x="30502" y="6505"/>
                        <a:pt x="43390" y="19911"/>
                        <a:pt x="48616" y="36769"/>
                      </a:cubicBezTo>
                      <a:cubicBezTo>
                        <a:pt x="50306" y="42244"/>
                        <a:pt x="47201" y="48042"/>
                        <a:pt x="41740" y="49719"/>
                      </a:cubicBezTo>
                      <a:cubicBezTo>
                        <a:pt x="41740" y="49723"/>
                        <a:pt x="41700" y="49727"/>
                        <a:pt x="41700" y="49731"/>
                      </a:cubicBezTo>
                      <a:cubicBezTo>
                        <a:pt x="40718" y="50053"/>
                        <a:pt x="39696" y="50226"/>
                        <a:pt x="38675" y="50241"/>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7" name="Freeform 646">
                  <a:extLst>
                    <a:ext uri="{FF2B5EF4-FFF2-40B4-BE49-F238E27FC236}">
                      <a16:creationId xmlns:a16="http://schemas.microsoft.com/office/drawing/2014/main" id="{0348C566-DD23-9691-1E7D-752CA7AFEBD5}"/>
                    </a:ext>
                  </a:extLst>
                </p:cNvPr>
                <p:cNvSpPr/>
                <p:nvPr/>
              </p:nvSpPr>
              <p:spPr>
                <a:xfrm>
                  <a:off x="9575684" y="1748406"/>
                  <a:ext cx="655049" cy="760867"/>
                </a:xfrm>
                <a:custGeom>
                  <a:avLst/>
                  <a:gdLst>
                    <a:gd name="connsiteX0" fmla="*/ 740957 w 3104179"/>
                    <a:gd name="connsiteY0" fmla="*/ 0 h 3605634"/>
                    <a:gd name="connsiteX1" fmla="*/ 661899 w 3104179"/>
                    <a:gd name="connsiteY1" fmla="*/ 103813 h 3605634"/>
                    <a:gd name="connsiteX2" fmla="*/ 819073 w 3104179"/>
                    <a:gd name="connsiteY2" fmla="*/ 761450 h 3605634"/>
                    <a:gd name="connsiteX3" fmla="*/ 740014 w 3104179"/>
                    <a:gd name="connsiteY3" fmla="*/ 865263 h 3605634"/>
                    <a:gd name="connsiteX4" fmla="*/ 81969 w 3104179"/>
                    <a:gd name="connsiteY4" fmla="*/ 865263 h 3605634"/>
                    <a:gd name="connsiteX5" fmla="*/ 2910 w 3104179"/>
                    <a:gd name="connsiteY5" fmla="*/ 969075 h 3605634"/>
                    <a:gd name="connsiteX6" fmla="*/ 607714 w 3104179"/>
                    <a:gd name="connsiteY6" fmla="*/ 3501822 h 3605634"/>
                    <a:gd name="connsiteX7" fmla="*/ 736360 w 3104179"/>
                    <a:gd name="connsiteY7" fmla="*/ 3605635 h 3605634"/>
                    <a:gd name="connsiteX8" fmla="*/ 3022212 w 3104179"/>
                    <a:gd name="connsiteY8" fmla="*/ 3605635 h 3605634"/>
                    <a:gd name="connsiteX9" fmla="*/ 3101270 w 3104179"/>
                    <a:gd name="connsiteY9" fmla="*/ 3501822 h 3605634"/>
                    <a:gd name="connsiteX10" fmla="*/ 2289862 w 3104179"/>
                    <a:gd name="connsiteY10" fmla="*/ 103813 h 3605634"/>
                    <a:gd name="connsiteX11" fmla="*/ 2161216 w 3104179"/>
                    <a:gd name="connsiteY11" fmla="*/ 0 h 3605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04179" h="3605634">
                      <a:moveTo>
                        <a:pt x="740957" y="0"/>
                      </a:moveTo>
                      <a:cubicBezTo>
                        <a:pt x="683825" y="0"/>
                        <a:pt x="648264" y="46702"/>
                        <a:pt x="661899" y="103813"/>
                      </a:cubicBezTo>
                      <a:lnTo>
                        <a:pt x="819073" y="761450"/>
                      </a:lnTo>
                      <a:cubicBezTo>
                        <a:pt x="832707" y="818561"/>
                        <a:pt x="797147" y="865263"/>
                        <a:pt x="740014" y="865263"/>
                      </a:cubicBezTo>
                      <a:lnTo>
                        <a:pt x="81969" y="865263"/>
                      </a:lnTo>
                      <a:cubicBezTo>
                        <a:pt x="24875" y="865263"/>
                        <a:pt x="-10724" y="911965"/>
                        <a:pt x="2910" y="969075"/>
                      </a:cubicBezTo>
                      <a:lnTo>
                        <a:pt x="607714" y="3501822"/>
                      </a:lnTo>
                      <a:cubicBezTo>
                        <a:pt x="621348" y="3558933"/>
                        <a:pt x="679227" y="3605635"/>
                        <a:pt x="736360" y="3605635"/>
                      </a:cubicBezTo>
                      <a:lnTo>
                        <a:pt x="3022212" y="3605635"/>
                      </a:lnTo>
                      <a:cubicBezTo>
                        <a:pt x="3079305" y="3605635"/>
                        <a:pt x="3114904" y="3558933"/>
                        <a:pt x="3101270" y="3501822"/>
                      </a:cubicBezTo>
                      <a:lnTo>
                        <a:pt x="2289862" y="103813"/>
                      </a:lnTo>
                      <a:cubicBezTo>
                        <a:pt x="2276227" y="46702"/>
                        <a:pt x="2218348" y="0"/>
                        <a:pt x="2161216" y="0"/>
                      </a:cubicBezTo>
                      <a:close/>
                    </a:path>
                  </a:pathLst>
                </a:custGeom>
                <a:solidFill>
                  <a:schemeClr val="tx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8" name="Freeform 647">
                  <a:extLst>
                    <a:ext uri="{FF2B5EF4-FFF2-40B4-BE49-F238E27FC236}">
                      <a16:creationId xmlns:a16="http://schemas.microsoft.com/office/drawing/2014/main" id="{E3E4CCE2-EA20-B20D-FA98-A5F1967EE5F3}"/>
                    </a:ext>
                  </a:extLst>
                </p:cNvPr>
                <p:cNvSpPr/>
                <p:nvPr/>
              </p:nvSpPr>
              <p:spPr>
                <a:xfrm>
                  <a:off x="9726385" y="2404263"/>
                  <a:ext cx="84543" cy="72181"/>
                </a:xfrm>
                <a:custGeom>
                  <a:avLst/>
                  <a:gdLst>
                    <a:gd name="connsiteX0" fmla="*/ 386658 w 400634"/>
                    <a:gd name="connsiteY0" fmla="*/ 51896 h 342055"/>
                    <a:gd name="connsiteX1" fmla="*/ 332709 w 400634"/>
                    <a:gd name="connsiteY1" fmla="*/ 8337 h 342055"/>
                    <a:gd name="connsiteX2" fmla="*/ 292236 w 400634"/>
                    <a:gd name="connsiteY2" fmla="*/ 8337 h 342055"/>
                    <a:gd name="connsiteX3" fmla="*/ 202373 w 400634"/>
                    <a:gd name="connsiteY3" fmla="*/ 126368 h 342055"/>
                    <a:gd name="connsiteX4" fmla="*/ 202373 w 400634"/>
                    <a:gd name="connsiteY4" fmla="*/ 126368 h 342055"/>
                    <a:gd name="connsiteX5" fmla="*/ 157107 w 400634"/>
                    <a:gd name="connsiteY5" fmla="*/ 185757 h 342055"/>
                    <a:gd name="connsiteX6" fmla="*/ 132823 w 400634"/>
                    <a:gd name="connsiteY6" fmla="*/ 166118 h 342055"/>
                    <a:gd name="connsiteX7" fmla="*/ 131998 w 400634"/>
                    <a:gd name="connsiteY7" fmla="*/ 165529 h 342055"/>
                    <a:gd name="connsiteX8" fmla="*/ 79581 w 400634"/>
                    <a:gd name="connsiteY8" fmla="*/ 123383 h 342055"/>
                    <a:gd name="connsiteX9" fmla="*/ 39109 w 400634"/>
                    <a:gd name="connsiteY9" fmla="*/ 123383 h 342055"/>
                    <a:gd name="connsiteX10" fmla="*/ 5984 w 400634"/>
                    <a:gd name="connsiteY10" fmla="*/ 167021 h 342055"/>
                    <a:gd name="connsiteX11" fmla="*/ 7163 w 400634"/>
                    <a:gd name="connsiteY11" fmla="*/ 200644 h 342055"/>
                    <a:gd name="connsiteX12" fmla="*/ 48853 w 400634"/>
                    <a:gd name="connsiteY12" fmla="*/ 234266 h 342055"/>
                    <a:gd name="connsiteX13" fmla="*/ 63117 w 400634"/>
                    <a:gd name="connsiteY13" fmla="*/ 245775 h 342055"/>
                    <a:gd name="connsiteX14" fmla="*/ 113295 w 400634"/>
                    <a:gd name="connsiteY14" fmla="*/ 286231 h 342055"/>
                    <a:gd name="connsiteX15" fmla="*/ 172235 w 400634"/>
                    <a:gd name="connsiteY15" fmla="*/ 333718 h 342055"/>
                    <a:gd name="connsiteX16" fmla="*/ 212667 w 400634"/>
                    <a:gd name="connsiteY16" fmla="*/ 333718 h 342055"/>
                    <a:gd name="connsiteX17" fmla="*/ 312512 w 400634"/>
                    <a:gd name="connsiteY17" fmla="*/ 202372 h 342055"/>
                    <a:gd name="connsiteX18" fmla="*/ 343318 w 400634"/>
                    <a:gd name="connsiteY18" fmla="*/ 161915 h 342055"/>
                    <a:gd name="connsiteX19" fmla="*/ 352120 w 400634"/>
                    <a:gd name="connsiteY19" fmla="*/ 150367 h 342055"/>
                    <a:gd name="connsiteX20" fmla="*/ 382926 w 400634"/>
                    <a:gd name="connsiteY20" fmla="*/ 109910 h 342055"/>
                    <a:gd name="connsiteX21" fmla="*/ 396325 w 400634"/>
                    <a:gd name="connsiteY21" fmla="*/ 92353 h 342055"/>
                    <a:gd name="connsiteX22" fmla="*/ 386658 w 400634"/>
                    <a:gd name="connsiteY22" fmla="*/ 51896 h 34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634" h="342055">
                      <a:moveTo>
                        <a:pt x="386658" y="51896"/>
                      </a:moveTo>
                      <a:lnTo>
                        <a:pt x="332709" y="8337"/>
                      </a:lnTo>
                      <a:cubicBezTo>
                        <a:pt x="318917" y="-2779"/>
                        <a:pt x="300685" y="-2779"/>
                        <a:pt x="292236" y="8337"/>
                      </a:cubicBezTo>
                      <a:lnTo>
                        <a:pt x="202373" y="126368"/>
                      </a:lnTo>
                      <a:lnTo>
                        <a:pt x="202373" y="126368"/>
                      </a:lnTo>
                      <a:lnTo>
                        <a:pt x="157107" y="185757"/>
                      </a:lnTo>
                      <a:lnTo>
                        <a:pt x="132823" y="166118"/>
                      </a:lnTo>
                      <a:lnTo>
                        <a:pt x="131998" y="165529"/>
                      </a:lnTo>
                      <a:lnTo>
                        <a:pt x="79581" y="123383"/>
                      </a:lnTo>
                      <a:cubicBezTo>
                        <a:pt x="65789" y="112268"/>
                        <a:pt x="47596" y="112268"/>
                        <a:pt x="39109" y="123383"/>
                      </a:cubicBezTo>
                      <a:lnTo>
                        <a:pt x="5984" y="167021"/>
                      </a:lnTo>
                      <a:cubicBezTo>
                        <a:pt x="-2464" y="178137"/>
                        <a:pt x="-1874" y="193259"/>
                        <a:pt x="7163" y="200644"/>
                      </a:cubicBezTo>
                      <a:lnTo>
                        <a:pt x="48853" y="234266"/>
                      </a:lnTo>
                      <a:lnTo>
                        <a:pt x="63117" y="245775"/>
                      </a:lnTo>
                      <a:lnTo>
                        <a:pt x="113295" y="286231"/>
                      </a:lnTo>
                      <a:lnTo>
                        <a:pt x="172235" y="333718"/>
                      </a:lnTo>
                      <a:cubicBezTo>
                        <a:pt x="185987" y="344835"/>
                        <a:pt x="204219" y="344835"/>
                        <a:pt x="212667" y="333718"/>
                      </a:cubicBezTo>
                      <a:lnTo>
                        <a:pt x="312512" y="202372"/>
                      </a:lnTo>
                      <a:lnTo>
                        <a:pt x="343318" y="161915"/>
                      </a:lnTo>
                      <a:lnTo>
                        <a:pt x="352120" y="150367"/>
                      </a:lnTo>
                      <a:cubicBezTo>
                        <a:pt x="360568" y="139212"/>
                        <a:pt x="374438" y="121027"/>
                        <a:pt x="382926" y="109910"/>
                      </a:cubicBezTo>
                      <a:lnTo>
                        <a:pt x="396325" y="92353"/>
                      </a:lnTo>
                      <a:cubicBezTo>
                        <a:pt x="404773" y="81198"/>
                        <a:pt x="400411" y="63012"/>
                        <a:pt x="386658" y="51896"/>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49" name="Freeform 648">
                  <a:extLst>
                    <a:ext uri="{FF2B5EF4-FFF2-40B4-BE49-F238E27FC236}">
                      <a16:creationId xmlns:a16="http://schemas.microsoft.com/office/drawing/2014/main" id="{E3DBFEFD-5C9F-4475-66AB-3BE32BBB0E38}"/>
                    </a:ext>
                  </a:extLst>
                </p:cNvPr>
                <p:cNvSpPr/>
                <p:nvPr/>
              </p:nvSpPr>
              <p:spPr>
                <a:xfrm>
                  <a:off x="9847152" y="2424340"/>
                  <a:ext cx="340894" cy="32002"/>
                </a:xfrm>
                <a:custGeom>
                  <a:avLst/>
                  <a:gdLst>
                    <a:gd name="connsiteX0" fmla="*/ 1547472 w 1615445"/>
                    <a:gd name="connsiteY0" fmla="*/ 0 h 151654"/>
                    <a:gd name="connsiteX1" fmla="*/ 31809 w 1615445"/>
                    <a:gd name="connsiteY1" fmla="*/ 0 h 151654"/>
                    <a:gd name="connsiteX2" fmla="*/ 1121 w 1615445"/>
                    <a:gd name="connsiteY2" fmla="*/ 40260 h 151654"/>
                    <a:gd name="connsiteX3" fmla="*/ 18096 w 1615445"/>
                    <a:gd name="connsiteY3" fmla="*/ 111394 h 151654"/>
                    <a:gd name="connsiteX4" fmla="*/ 67998 w 1615445"/>
                    <a:gd name="connsiteY4" fmla="*/ 151654 h 151654"/>
                    <a:gd name="connsiteX5" fmla="*/ 1583661 w 1615445"/>
                    <a:gd name="connsiteY5" fmla="*/ 151654 h 151654"/>
                    <a:gd name="connsiteX6" fmla="*/ 1614310 w 1615445"/>
                    <a:gd name="connsiteY6" fmla="*/ 111394 h 151654"/>
                    <a:gd name="connsiteX7" fmla="*/ 1597335 w 1615445"/>
                    <a:gd name="connsiteY7" fmla="*/ 40457 h 151654"/>
                    <a:gd name="connsiteX8" fmla="*/ 1547472 w 1615445"/>
                    <a:gd name="connsiteY8" fmla="*/ 0 h 15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5" h="151654">
                      <a:moveTo>
                        <a:pt x="1547472" y="0"/>
                      </a:moveTo>
                      <a:lnTo>
                        <a:pt x="31809" y="0"/>
                      </a:lnTo>
                      <a:cubicBezTo>
                        <a:pt x="9648" y="0"/>
                        <a:pt x="-4144" y="18108"/>
                        <a:pt x="1121" y="40260"/>
                      </a:cubicBezTo>
                      <a:lnTo>
                        <a:pt x="18096" y="111394"/>
                      </a:lnTo>
                      <a:cubicBezTo>
                        <a:pt x="23400" y="133507"/>
                        <a:pt x="45837" y="151654"/>
                        <a:pt x="67998" y="151654"/>
                      </a:cubicBezTo>
                      <a:lnTo>
                        <a:pt x="1583661" y="151654"/>
                      </a:lnTo>
                      <a:cubicBezTo>
                        <a:pt x="1605822" y="151654"/>
                        <a:pt x="1619614" y="133507"/>
                        <a:pt x="1614310" y="111394"/>
                      </a:cubicBezTo>
                      <a:lnTo>
                        <a:pt x="1597335" y="40457"/>
                      </a:lnTo>
                      <a:cubicBezTo>
                        <a:pt x="1592030" y="18108"/>
                        <a:pt x="1569633" y="0"/>
                        <a:pt x="1547472"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0" name="Freeform 649">
                  <a:extLst>
                    <a:ext uri="{FF2B5EF4-FFF2-40B4-BE49-F238E27FC236}">
                      <a16:creationId xmlns:a16="http://schemas.microsoft.com/office/drawing/2014/main" id="{4FBE9AD6-32AD-F010-6748-5B3E9BCF89DF}"/>
                    </a:ext>
                  </a:extLst>
                </p:cNvPr>
                <p:cNvSpPr/>
                <p:nvPr/>
              </p:nvSpPr>
              <p:spPr>
                <a:xfrm>
                  <a:off x="9627208" y="1988933"/>
                  <a:ext cx="84555" cy="72154"/>
                </a:xfrm>
                <a:custGeom>
                  <a:avLst/>
                  <a:gdLst>
                    <a:gd name="connsiteX0" fmla="*/ 386654 w 400695"/>
                    <a:gd name="connsiteY0" fmla="*/ 51887 h 341927"/>
                    <a:gd name="connsiteX1" fmla="*/ 332704 w 400695"/>
                    <a:gd name="connsiteY1" fmla="*/ 8366 h 341927"/>
                    <a:gd name="connsiteX2" fmla="*/ 292232 w 400695"/>
                    <a:gd name="connsiteY2" fmla="*/ 8366 h 341927"/>
                    <a:gd name="connsiteX3" fmla="*/ 202368 w 400695"/>
                    <a:gd name="connsiteY3" fmla="*/ 126201 h 341927"/>
                    <a:gd name="connsiteX4" fmla="*/ 202368 w 400695"/>
                    <a:gd name="connsiteY4" fmla="*/ 126201 h 341927"/>
                    <a:gd name="connsiteX5" fmla="*/ 157102 w 400695"/>
                    <a:gd name="connsiteY5" fmla="*/ 185590 h 341927"/>
                    <a:gd name="connsiteX6" fmla="*/ 132819 w 400695"/>
                    <a:gd name="connsiteY6" fmla="*/ 165951 h 341927"/>
                    <a:gd name="connsiteX7" fmla="*/ 131994 w 400695"/>
                    <a:gd name="connsiteY7" fmla="*/ 165362 h 341927"/>
                    <a:gd name="connsiteX8" fmla="*/ 79655 w 400695"/>
                    <a:gd name="connsiteY8" fmla="*/ 123373 h 341927"/>
                    <a:gd name="connsiteX9" fmla="*/ 39183 w 400695"/>
                    <a:gd name="connsiteY9" fmla="*/ 123373 h 341927"/>
                    <a:gd name="connsiteX10" fmla="*/ 5980 w 400695"/>
                    <a:gd name="connsiteY10" fmla="*/ 166894 h 341927"/>
                    <a:gd name="connsiteX11" fmla="*/ 7198 w 400695"/>
                    <a:gd name="connsiteY11" fmla="*/ 200516 h 341927"/>
                    <a:gd name="connsiteX12" fmla="*/ 48849 w 400695"/>
                    <a:gd name="connsiteY12" fmla="*/ 234099 h 341927"/>
                    <a:gd name="connsiteX13" fmla="*/ 63152 w 400695"/>
                    <a:gd name="connsiteY13" fmla="*/ 245647 h 341927"/>
                    <a:gd name="connsiteX14" fmla="*/ 113408 w 400695"/>
                    <a:gd name="connsiteY14" fmla="*/ 286103 h 341927"/>
                    <a:gd name="connsiteX15" fmla="*/ 172348 w 400695"/>
                    <a:gd name="connsiteY15" fmla="*/ 333591 h 341927"/>
                    <a:gd name="connsiteX16" fmla="*/ 212781 w 400695"/>
                    <a:gd name="connsiteY16" fmla="*/ 333591 h 341927"/>
                    <a:gd name="connsiteX17" fmla="*/ 312743 w 400695"/>
                    <a:gd name="connsiteY17" fmla="*/ 202323 h 341927"/>
                    <a:gd name="connsiteX18" fmla="*/ 343549 w 400695"/>
                    <a:gd name="connsiteY18" fmla="*/ 161905 h 341927"/>
                    <a:gd name="connsiteX19" fmla="*/ 352351 w 400695"/>
                    <a:gd name="connsiteY19" fmla="*/ 150318 h 341927"/>
                    <a:gd name="connsiteX20" fmla="*/ 383157 w 400695"/>
                    <a:gd name="connsiteY20" fmla="*/ 109901 h 341927"/>
                    <a:gd name="connsiteX21" fmla="*/ 396517 w 400695"/>
                    <a:gd name="connsiteY21" fmla="*/ 92344 h 341927"/>
                    <a:gd name="connsiteX22" fmla="*/ 386654 w 400695"/>
                    <a:gd name="connsiteY22" fmla="*/ 51887 h 34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695" h="341927">
                      <a:moveTo>
                        <a:pt x="386654" y="51887"/>
                      </a:moveTo>
                      <a:lnTo>
                        <a:pt x="332704" y="8366"/>
                      </a:lnTo>
                      <a:cubicBezTo>
                        <a:pt x="318913" y="-2789"/>
                        <a:pt x="300680" y="-2789"/>
                        <a:pt x="292232" y="8366"/>
                      </a:cubicBezTo>
                      <a:lnTo>
                        <a:pt x="202368" y="126201"/>
                      </a:lnTo>
                      <a:lnTo>
                        <a:pt x="202368" y="126201"/>
                      </a:lnTo>
                      <a:lnTo>
                        <a:pt x="157102" y="185590"/>
                      </a:lnTo>
                      <a:lnTo>
                        <a:pt x="132819" y="165951"/>
                      </a:lnTo>
                      <a:cubicBezTo>
                        <a:pt x="132583" y="165715"/>
                        <a:pt x="132269" y="165598"/>
                        <a:pt x="131994" y="165362"/>
                      </a:cubicBezTo>
                      <a:lnTo>
                        <a:pt x="79655" y="123373"/>
                      </a:lnTo>
                      <a:cubicBezTo>
                        <a:pt x="65863" y="112257"/>
                        <a:pt x="47670" y="112257"/>
                        <a:pt x="39183" y="123373"/>
                      </a:cubicBezTo>
                      <a:lnTo>
                        <a:pt x="5980" y="166894"/>
                      </a:lnTo>
                      <a:cubicBezTo>
                        <a:pt x="-2468" y="178009"/>
                        <a:pt x="-1878" y="193132"/>
                        <a:pt x="7198" y="200516"/>
                      </a:cubicBezTo>
                      <a:lnTo>
                        <a:pt x="48849" y="234099"/>
                      </a:lnTo>
                      <a:lnTo>
                        <a:pt x="63152" y="245647"/>
                      </a:lnTo>
                      <a:lnTo>
                        <a:pt x="113408" y="286103"/>
                      </a:lnTo>
                      <a:lnTo>
                        <a:pt x="172348" y="333591"/>
                      </a:lnTo>
                      <a:cubicBezTo>
                        <a:pt x="186101" y="344707"/>
                        <a:pt x="204333" y="344707"/>
                        <a:pt x="212781" y="333591"/>
                      </a:cubicBezTo>
                      <a:lnTo>
                        <a:pt x="312743" y="202323"/>
                      </a:lnTo>
                      <a:cubicBezTo>
                        <a:pt x="321231" y="191246"/>
                        <a:pt x="335101" y="173021"/>
                        <a:pt x="343549" y="161905"/>
                      </a:cubicBezTo>
                      <a:lnTo>
                        <a:pt x="352351" y="150318"/>
                      </a:lnTo>
                      <a:cubicBezTo>
                        <a:pt x="360839" y="139242"/>
                        <a:pt x="374670" y="121016"/>
                        <a:pt x="383157" y="109901"/>
                      </a:cubicBezTo>
                      <a:lnTo>
                        <a:pt x="396517" y="92344"/>
                      </a:lnTo>
                      <a:cubicBezTo>
                        <a:pt x="404768" y="81189"/>
                        <a:pt x="400446" y="63003"/>
                        <a:pt x="386654" y="5188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1" name="Freeform 650">
                  <a:extLst>
                    <a:ext uri="{FF2B5EF4-FFF2-40B4-BE49-F238E27FC236}">
                      <a16:creationId xmlns:a16="http://schemas.microsoft.com/office/drawing/2014/main" id="{0C00291D-F74A-599E-31F6-1E4ACB6FC2E1}"/>
                    </a:ext>
                  </a:extLst>
                </p:cNvPr>
                <p:cNvSpPr/>
                <p:nvPr/>
              </p:nvSpPr>
              <p:spPr>
                <a:xfrm>
                  <a:off x="9747974" y="2009008"/>
                  <a:ext cx="340894" cy="32019"/>
                </a:xfrm>
                <a:custGeom>
                  <a:avLst/>
                  <a:gdLst>
                    <a:gd name="connsiteX0" fmla="*/ 1547472 w 1615445"/>
                    <a:gd name="connsiteY0" fmla="*/ 0 h 151732"/>
                    <a:gd name="connsiteX1" fmla="*/ 31809 w 1615445"/>
                    <a:gd name="connsiteY1" fmla="*/ 0 h 151732"/>
                    <a:gd name="connsiteX2" fmla="*/ 1121 w 1615445"/>
                    <a:gd name="connsiteY2" fmla="*/ 40260 h 151732"/>
                    <a:gd name="connsiteX3" fmla="*/ 18135 w 1615445"/>
                    <a:gd name="connsiteY3" fmla="*/ 111511 h 151732"/>
                    <a:gd name="connsiteX4" fmla="*/ 67998 w 1615445"/>
                    <a:gd name="connsiteY4" fmla="*/ 151732 h 151732"/>
                    <a:gd name="connsiteX5" fmla="*/ 1583661 w 1615445"/>
                    <a:gd name="connsiteY5" fmla="*/ 151732 h 151732"/>
                    <a:gd name="connsiteX6" fmla="*/ 1614310 w 1615445"/>
                    <a:gd name="connsiteY6" fmla="*/ 111511 h 151732"/>
                    <a:gd name="connsiteX7" fmla="*/ 1597335 w 1615445"/>
                    <a:gd name="connsiteY7" fmla="*/ 40378 h 151732"/>
                    <a:gd name="connsiteX8" fmla="*/ 1547472 w 1615445"/>
                    <a:gd name="connsiteY8" fmla="*/ 0 h 15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5" h="151732">
                      <a:moveTo>
                        <a:pt x="1547472" y="0"/>
                      </a:moveTo>
                      <a:lnTo>
                        <a:pt x="31809" y="0"/>
                      </a:lnTo>
                      <a:cubicBezTo>
                        <a:pt x="9648" y="0"/>
                        <a:pt x="-4144" y="18107"/>
                        <a:pt x="1121" y="40260"/>
                      </a:cubicBezTo>
                      <a:lnTo>
                        <a:pt x="18135" y="111511"/>
                      </a:lnTo>
                      <a:cubicBezTo>
                        <a:pt x="23400" y="133664"/>
                        <a:pt x="45876" y="151732"/>
                        <a:pt x="67998" y="151732"/>
                      </a:cubicBezTo>
                      <a:lnTo>
                        <a:pt x="1583661" y="151732"/>
                      </a:lnTo>
                      <a:cubicBezTo>
                        <a:pt x="1605822" y="151732"/>
                        <a:pt x="1619614" y="133664"/>
                        <a:pt x="1614310" y="111511"/>
                      </a:cubicBezTo>
                      <a:lnTo>
                        <a:pt x="1597335" y="40378"/>
                      </a:lnTo>
                      <a:cubicBezTo>
                        <a:pt x="1592227" y="18107"/>
                        <a:pt x="1569594" y="0"/>
                        <a:pt x="1547472"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2" name="Freeform 651">
                  <a:extLst>
                    <a:ext uri="{FF2B5EF4-FFF2-40B4-BE49-F238E27FC236}">
                      <a16:creationId xmlns:a16="http://schemas.microsoft.com/office/drawing/2014/main" id="{A63945E7-F177-E8A7-992C-207D21069F6E}"/>
                    </a:ext>
                  </a:extLst>
                </p:cNvPr>
                <p:cNvSpPr/>
                <p:nvPr/>
              </p:nvSpPr>
              <p:spPr>
                <a:xfrm>
                  <a:off x="9651984" y="2092764"/>
                  <a:ext cx="84572" cy="72179"/>
                </a:xfrm>
                <a:custGeom>
                  <a:avLst/>
                  <a:gdLst>
                    <a:gd name="connsiteX0" fmla="*/ 386733 w 400775"/>
                    <a:gd name="connsiteY0" fmla="*/ 51887 h 342045"/>
                    <a:gd name="connsiteX1" fmla="*/ 332783 w 400775"/>
                    <a:gd name="connsiteY1" fmla="*/ 8367 h 342045"/>
                    <a:gd name="connsiteX2" fmla="*/ 292311 w 400775"/>
                    <a:gd name="connsiteY2" fmla="*/ 8367 h 342045"/>
                    <a:gd name="connsiteX3" fmla="*/ 202447 w 400775"/>
                    <a:gd name="connsiteY3" fmla="*/ 126202 h 342045"/>
                    <a:gd name="connsiteX4" fmla="*/ 202447 w 400775"/>
                    <a:gd name="connsiteY4" fmla="*/ 126202 h 342045"/>
                    <a:gd name="connsiteX5" fmla="*/ 157102 w 400775"/>
                    <a:gd name="connsiteY5" fmla="*/ 185944 h 342045"/>
                    <a:gd name="connsiteX6" fmla="*/ 132858 w 400775"/>
                    <a:gd name="connsiteY6" fmla="*/ 166305 h 342045"/>
                    <a:gd name="connsiteX7" fmla="*/ 131994 w 400775"/>
                    <a:gd name="connsiteY7" fmla="*/ 165715 h 342045"/>
                    <a:gd name="connsiteX8" fmla="*/ 79655 w 400775"/>
                    <a:gd name="connsiteY8" fmla="*/ 123491 h 342045"/>
                    <a:gd name="connsiteX9" fmla="*/ 39183 w 400775"/>
                    <a:gd name="connsiteY9" fmla="*/ 123491 h 342045"/>
                    <a:gd name="connsiteX10" fmla="*/ 5980 w 400775"/>
                    <a:gd name="connsiteY10" fmla="*/ 167012 h 342045"/>
                    <a:gd name="connsiteX11" fmla="*/ 7198 w 400775"/>
                    <a:gd name="connsiteY11" fmla="*/ 200634 h 342045"/>
                    <a:gd name="connsiteX12" fmla="*/ 48849 w 400775"/>
                    <a:gd name="connsiteY12" fmla="*/ 234256 h 342045"/>
                    <a:gd name="connsiteX13" fmla="*/ 63152 w 400775"/>
                    <a:gd name="connsiteY13" fmla="*/ 245765 h 342045"/>
                    <a:gd name="connsiteX14" fmla="*/ 113290 w 400775"/>
                    <a:gd name="connsiteY14" fmla="*/ 286261 h 342045"/>
                    <a:gd name="connsiteX15" fmla="*/ 172230 w 400775"/>
                    <a:gd name="connsiteY15" fmla="*/ 333709 h 342045"/>
                    <a:gd name="connsiteX16" fmla="*/ 212703 w 400775"/>
                    <a:gd name="connsiteY16" fmla="*/ 333709 h 342045"/>
                    <a:gd name="connsiteX17" fmla="*/ 312626 w 400775"/>
                    <a:gd name="connsiteY17" fmla="*/ 202480 h 342045"/>
                    <a:gd name="connsiteX18" fmla="*/ 343432 w 400775"/>
                    <a:gd name="connsiteY18" fmla="*/ 162023 h 342045"/>
                    <a:gd name="connsiteX19" fmla="*/ 352233 w 400775"/>
                    <a:gd name="connsiteY19" fmla="*/ 150475 h 342045"/>
                    <a:gd name="connsiteX20" fmla="*/ 383039 w 400775"/>
                    <a:gd name="connsiteY20" fmla="*/ 110019 h 342045"/>
                    <a:gd name="connsiteX21" fmla="*/ 396438 w 400775"/>
                    <a:gd name="connsiteY21" fmla="*/ 92461 h 342045"/>
                    <a:gd name="connsiteX22" fmla="*/ 386733 w 400775"/>
                    <a:gd name="connsiteY22" fmla="*/ 51887 h 3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775" h="342045">
                      <a:moveTo>
                        <a:pt x="386733" y="51887"/>
                      </a:moveTo>
                      <a:lnTo>
                        <a:pt x="332783" y="8367"/>
                      </a:lnTo>
                      <a:cubicBezTo>
                        <a:pt x="318991" y="-2789"/>
                        <a:pt x="300759" y="-2789"/>
                        <a:pt x="292311" y="8367"/>
                      </a:cubicBezTo>
                      <a:lnTo>
                        <a:pt x="202447" y="126202"/>
                      </a:lnTo>
                      <a:lnTo>
                        <a:pt x="202447" y="126202"/>
                      </a:lnTo>
                      <a:lnTo>
                        <a:pt x="157102" y="185944"/>
                      </a:lnTo>
                      <a:lnTo>
                        <a:pt x="132858" y="166305"/>
                      </a:lnTo>
                      <a:cubicBezTo>
                        <a:pt x="132583" y="166305"/>
                        <a:pt x="132269" y="165951"/>
                        <a:pt x="131994" y="165715"/>
                      </a:cubicBezTo>
                      <a:lnTo>
                        <a:pt x="79655" y="123491"/>
                      </a:lnTo>
                      <a:cubicBezTo>
                        <a:pt x="65863" y="112376"/>
                        <a:pt x="47670" y="112376"/>
                        <a:pt x="39183" y="123491"/>
                      </a:cubicBezTo>
                      <a:lnTo>
                        <a:pt x="5980" y="167012"/>
                      </a:lnTo>
                      <a:cubicBezTo>
                        <a:pt x="-2468" y="178167"/>
                        <a:pt x="-1878" y="193250"/>
                        <a:pt x="7198" y="200634"/>
                      </a:cubicBezTo>
                      <a:lnTo>
                        <a:pt x="48849" y="234256"/>
                      </a:lnTo>
                      <a:lnTo>
                        <a:pt x="63152" y="245765"/>
                      </a:lnTo>
                      <a:lnTo>
                        <a:pt x="113290" y="286261"/>
                      </a:lnTo>
                      <a:lnTo>
                        <a:pt x="172230" y="333709"/>
                      </a:lnTo>
                      <a:cubicBezTo>
                        <a:pt x="185983" y="344825"/>
                        <a:pt x="204215" y="344825"/>
                        <a:pt x="212703" y="333709"/>
                      </a:cubicBezTo>
                      <a:lnTo>
                        <a:pt x="312626" y="202480"/>
                      </a:lnTo>
                      <a:lnTo>
                        <a:pt x="343432" y="162023"/>
                      </a:lnTo>
                      <a:lnTo>
                        <a:pt x="352233" y="150475"/>
                      </a:lnTo>
                      <a:lnTo>
                        <a:pt x="383039" y="110019"/>
                      </a:lnTo>
                      <a:lnTo>
                        <a:pt x="396438" y="92461"/>
                      </a:lnTo>
                      <a:cubicBezTo>
                        <a:pt x="404847" y="81188"/>
                        <a:pt x="400721" y="63042"/>
                        <a:pt x="386733" y="5188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3" name="Freeform 652">
                  <a:extLst>
                    <a:ext uri="{FF2B5EF4-FFF2-40B4-BE49-F238E27FC236}">
                      <a16:creationId xmlns:a16="http://schemas.microsoft.com/office/drawing/2014/main" id="{71305B15-7A91-C98C-1731-185C0CD0F91C}"/>
                    </a:ext>
                  </a:extLst>
                </p:cNvPr>
                <p:cNvSpPr/>
                <p:nvPr/>
              </p:nvSpPr>
              <p:spPr>
                <a:xfrm>
                  <a:off x="9772767" y="2112847"/>
                  <a:ext cx="340899" cy="31994"/>
                </a:xfrm>
                <a:custGeom>
                  <a:avLst/>
                  <a:gdLst>
                    <a:gd name="connsiteX0" fmla="*/ 1547472 w 1615469"/>
                    <a:gd name="connsiteY0" fmla="*/ 0 h 151614"/>
                    <a:gd name="connsiteX1" fmla="*/ 31809 w 1615469"/>
                    <a:gd name="connsiteY1" fmla="*/ 0 h 151614"/>
                    <a:gd name="connsiteX2" fmla="*/ 1121 w 1615469"/>
                    <a:gd name="connsiteY2" fmla="*/ 40221 h 151614"/>
                    <a:gd name="connsiteX3" fmla="*/ 18135 w 1615469"/>
                    <a:gd name="connsiteY3" fmla="*/ 111354 h 151614"/>
                    <a:gd name="connsiteX4" fmla="*/ 67998 w 1615469"/>
                    <a:gd name="connsiteY4" fmla="*/ 151614 h 151614"/>
                    <a:gd name="connsiteX5" fmla="*/ 1583661 w 1615469"/>
                    <a:gd name="connsiteY5" fmla="*/ 151614 h 151614"/>
                    <a:gd name="connsiteX6" fmla="*/ 1614349 w 1615469"/>
                    <a:gd name="connsiteY6" fmla="*/ 111354 h 151614"/>
                    <a:gd name="connsiteX7" fmla="*/ 1597335 w 1615469"/>
                    <a:gd name="connsiteY7" fmla="*/ 40221 h 151614"/>
                    <a:gd name="connsiteX8" fmla="*/ 1547472 w 1615469"/>
                    <a:gd name="connsiteY8"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69" h="151614">
                      <a:moveTo>
                        <a:pt x="1547472" y="0"/>
                      </a:moveTo>
                      <a:lnTo>
                        <a:pt x="31809" y="0"/>
                      </a:lnTo>
                      <a:cubicBezTo>
                        <a:pt x="9648" y="0"/>
                        <a:pt x="-4144" y="18107"/>
                        <a:pt x="1121" y="40221"/>
                      </a:cubicBezTo>
                      <a:lnTo>
                        <a:pt x="18135" y="111354"/>
                      </a:lnTo>
                      <a:cubicBezTo>
                        <a:pt x="23400" y="133507"/>
                        <a:pt x="45876" y="151614"/>
                        <a:pt x="67998" y="151614"/>
                      </a:cubicBezTo>
                      <a:lnTo>
                        <a:pt x="1583661" y="151614"/>
                      </a:lnTo>
                      <a:cubicBezTo>
                        <a:pt x="1605822" y="151614"/>
                        <a:pt x="1619614" y="133507"/>
                        <a:pt x="1614349" y="111354"/>
                      </a:cubicBezTo>
                      <a:lnTo>
                        <a:pt x="1597335" y="40221"/>
                      </a:lnTo>
                      <a:cubicBezTo>
                        <a:pt x="1592070" y="18107"/>
                        <a:pt x="1569633" y="0"/>
                        <a:pt x="1547472"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4" name="Freeform 653">
                  <a:extLst>
                    <a:ext uri="{FF2B5EF4-FFF2-40B4-BE49-F238E27FC236}">
                      <a16:creationId xmlns:a16="http://schemas.microsoft.com/office/drawing/2014/main" id="{A6B1CAFA-CF0F-5F61-3C58-BDAFE7CC7663}"/>
                    </a:ext>
                  </a:extLst>
                </p:cNvPr>
                <p:cNvSpPr/>
                <p:nvPr/>
              </p:nvSpPr>
              <p:spPr>
                <a:xfrm>
                  <a:off x="9676797" y="2196601"/>
                  <a:ext cx="84565" cy="72098"/>
                </a:xfrm>
                <a:custGeom>
                  <a:avLst/>
                  <a:gdLst>
                    <a:gd name="connsiteX0" fmla="*/ 386635 w 400740"/>
                    <a:gd name="connsiteY0" fmla="*/ 51857 h 341662"/>
                    <a:gd name="connsiteX1" fmla="*/ 332685 w 400740"/>
                    <a:gd name="connsiteY1" fmla="*/ 8337 h 341662"/>
                    <a:gd name="connsiteX2" fmla="*/ 292213 w 400740"/>
                    <a:gd name="connsiteY2" fmla="*/ 8337 h 341662"/>
                    <a:gd name="connsiteX3" fmla="*/ 202349 w 400740"/>
                    <a:gd name="connsiteY3" fmla="*/ 126172 h 341662"/>
                    <a:gd name="connsiteX4" fmla="*/ 202349 w 400740"/>
                    <a:gd name="connsiteY4" fmla="*/ 126172 h 341662"/>
                    <a:gd name="connsiteX5" fmla="*/ 157083 w 400740"/>
                    <a:gd name="connsiteY5" fmla="*/ 185600 h 341662"/>
                    <a:gd name="connsiteX6" fmla="*/ 132839 w 400740"/>
                    <a:gd name="connsiteY6" fmla="*/ 165961 h 341662"/>
                    <a:gd name="connsiteX7" fmla="*/ 131974 w 400740"/>
                    <a:gd name="connsiteY7" fmla="*/ 165372 h 341662"/>
                    <a:gd name="connsiteX8" fmla="*/ 79636 w 400740"/>
                    <a:gd name="connsiteY8" fmla="*/ 123108 h 341662"/>
                    <a:gd name="connsiteX9" fmla="*/ 39163 w 400740"/>
                    <a:gd name="connsiteY9" fmla="*/ 123108 h 341662"/>
                    <a:gd name="connsiteX10" fmla="*/ 6000 w 400740"/>
                    <a:gd name="connsiteY10" fmla="*/ 166668 h 341662"/>
                    <a:gd name="connsiteX11" fmla="*/ 7179 w 400740"/>
                    <a:gd name="connsiteY11" fmla="*/ 200251 h 341662"/>
                    <a:gd name="connsiteX12" fmla="*/ 48830 w 400740"/>
                    <a:gd name="connsiteY12" fmla="*/ 233873 h 341662"/>
                    <a:gd name="connsiteX13" fmla="*/ 63132 w 400740"/>
                    <a:gd name="connsiteY13" fmla="*/ 245382 h 341662"/>
                    <a:gd name="connsiteX14" fmla="*/ 113271 w 400740"/>
                    <a:gd name="connsiteY14" fmla="*/ 285878 h 341662"/>
                    <a:gd name="connsiteX15" fmla="*/ 172211 w 400740"/>
                    <a:gd name="connsiteY15" fmla="*/ 333326 h 341662"/>
                    <a:gd name="connsiteX16" fmla="*/ 212683 w 400740"/>
                    <a:gd name="connsiteY16" fmla="*/ 333326 h 341662"/>
                    <a:gd name="connsiteX17" fmla="*/ 312606 w 400740"/>
                    <a:gd name="connsiteY17" fmla="*/ 202097 h 341662"/>
                    <a:gd name="connsiteX18" fmla="*/ 343412 w 400740"/>
                    <a:gd name="connsiteY18" fmla="*/ 161640 h 341662"/>
                    <a:gd name="connsiteX19" fmla="*/ 352214 w 400740"/>
                    <a:gd name="connsiteY19" fmla="*/ 150093 h 341662"/>
                    <a:gd name="connsiteX20" fmla="*/ 383059 w 400740"/>
                    <a:gd name="connsiteY20" fmla="*/ 109636 h 341662"/>
                    <a:gd name="connsiteX21" fmla="*/ 396419 w 400740"/>
                    <a:gd name="connsiteY21" fmla="*/ 92078 h 341662"/>
                    <a:gd name="connsiteX22" fmla="*/ 386635 w 400740"/>
                    <a:gd name="connsiteY22" fmla="*/ 51857 h 34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740" h="341662">
                      <a:moveTo>
                        <a:pt x="386635" y="51857"/>
                      </a:moveTo>
                      <a:lnTo>
                        <a:pt x="332685" y="8337"/>
                      </a:lnTo>
                      <a:cubicBezTo>
                        <a:pt x="318932" y="-2779"/>
                        <a:pt x="300700" y="-2779"/>
                        <a:pt x="292213" y="8337"/>
                      </a:cubicBezTo>
                      <a:lnTo>
                        <a:pt x="202349" y="126172"/>
                      </a:lnTo>
                      <a:lnTo>
                        <a:pt x="202349" y="126172"/>
                      </a:lnTo>
                      <a:lnTo>
                        <a:pt x="157083" y="185600"/>
                      </a:lnTo>
                      <a:lnTo>
                        <a:pt x="132839" y="165961"/>
                      </a:lnTo>
                      <a:cubicBezTo>
                        <a:pt x="132564" y="165725"/>
                        <a:pt x="132249" y="165568"/>
                        <a:pt x="131974" y="165372"/>
                      </a:cubicBezTo>
                      <a:lnTo>
                        <a:pt x="79636" y="123108"/>
                      </a:lnTo>
                      <a:cubicBezTo>
                        <a:pt x="65883" y="112032"/>
                        <a:pt x="47651" y="112032"/>
                        <a:pt x="39163" y="123108"/>
                      </a:cubicBezTo>
                      <a:lnTo>
                        <a:pt x="6000" y="166668"/>
                      </a:lnTo>
                      <a:cubicBezTo>
                        <a:pt x="-2487" y="177783"/>
                        <a:pt x="-1859" y="192906"/>
                        <a:pt x="7179" y="200251"/>
                      </a:cubicBezTo>
                      <a:lnTo>
                        <a:pt x="48830" y="233873"/>
                      </a:lnTo>
                      <a:lnTo>
                        <a:pt x="63132" y="245382"/>
                      </a:lnTo>
                      <a:lnTo>
                        <a:pt x="113271" y="285878"/>
                      </a:lnTo>
                      <a:lnTo>
                        <a:pt x="172211" y="333326"/>
                      </a:lnTo>
                      <a:cubicBezTo>
                        <a:pt x="186003" y="344442"/>
                        <a:pt x="204196" y="344442"/>
                        <a:pt x="212683" y="333326"/>
                      </a:cubicBezTo>
                      <a:lnTo>
                        <a:pt x="312606" y="202097"/>
                      </a:lnTo>
                      <a:lnTo>
                        <a:pt x="343412" y="161640"/>
                      </a:lnTo>
                      <a:lnTo>
                        <a:pt x="352214" y="150093"/>
                      </a:lnTo>
                      <a:lnTo>
                        <a:pt x="383059" y="109636"/>
                      </a:lnTo>
                      <a:lnTo>
                        <a:pt x="396419" y="92078"/>
                      </a:lnTo>
                      <a:cubicBezTo>
                        <a:pt x="404945" y="81198"/>
                        <a:pt x="400427" y="63091"/>
                        <a:pt x="386635" y="5185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5" name="Freeform 654">
                  <a:extLst>
                    <a:ext uri="{FF2B5EF4-FFF2-40B4-BE49-F238E27FC236}">
                      <a16:creationId xmlns:a16="http://schemas.microsoft.com/office/drawing/2014/main" id="{6C4D01B1-D3C5-73E9-6E6E-C318C27B161A}"/>
                    </a:ext>
                  </a:extLst>
                </p:cNvPr>
                <p:cNvSpPr/>
                <p:nvPr/>
              </p:nvSpPr>
              <p:spPr>
                <a:xfrm>
                  <a:off x="9797564" y="2216678"/>
                  <a:ext cx="340894" cy="31994"/>
                </a:xfrm>
                <a:custGeom>
                  <a:avLst/>
                  <a:gdLst>
                    <a:gd name="connsiteX0" fmla="*/ 1547447 w 1615445"/>
                    <a:gd name="connsiteY0" fmla="*/ 0 h 151614"/>
                    <a:gd name="connsiteX1" fmla="*/ 31784 w 1615445"/>
                    <a:gd name="connsiteY1" fmla="*/ 0 h 151614"/>
                    <a:gd name="connsiteX2" fmla="*/ 1136 w 1615445"/>
                    <a:gd name="connsiteY2" fmla="*/ 40221 h 151614"/>
                    <a:gd name="connsiteX3" fmla="*/ 18110 w 1615445"/>
                    <a:gd name="connsiteY3" fmla="*/ 111354 h 151614"/>
                    <a:gd name="connsiteX4" fmla="*/ 68013 w 1615445"/>
                    <a:gd name="connsiteY4" fmla="*/ 151614 h 151614"/>
                    <a:gd name="connsiteX5" fmla="*/ 1583675 w 1615445"/>
                    <a:gd name="connsiteY5" fmla="*/ 151614 h 151614"/>
                    <a:gd name="connsiteX6" fmla="*/ 1614324 w 1615445"/>
                    <a:gd name="connsiteY6" fmla="*/ 111354 h 151614"/>
                    <a:gd name="connsiteX7" fmla="*/ 1597350 w 1615445"/>
                    <a:gd name="connsiteY7" fmla="*/ 40221 h 151614"/>
                    <a:gd name="connsiteX8" fmla="*/ 1547447 w 1615445"/>
                    <a:gd name="connsiteY8"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5" h="151614">
                      <a:moveTo>
                        <a:pt x="1547447" y="0"/>
                      </a:moveTo>
                      <a:lnTo>
                        <a:pt x="31784" y="0"/>
                      </a:lnTo>
                      <a:cubicBezTo>
                        <a:pt x="9623" y="0"/>
                        <a:pt x="-4169" y="18107"/>
                        <a:pt x="1136" y="40221"/>
                      </a:cubicBezTo>
                      <a:lnTo>
                        <a:pt x="18110" y="111354"/>
                      </a:lnTo>
                      <a:cubicBezTo>
                        <a:pt x="23415" y="133507"/>
                        <a:pt x="45852" y="151614"/>
                        <a:pt x="68013" y="151614"/>
                      </a:cubicBezTo>
                      <a:lnTo>
                        <a:pt x="1583675" y="151614"/>
                      </a:lnTo>
                      <a:cubicBezTo>
                        <a:pt x="1605798" y="151614"/>
                        <a:pt x="1619590" y="133507"/>
                        <a:pt x="1614324" y="111354"/>
                      </a:cubicBezTo>
                      <a:lnTo>
                        <a:pt x="1597350" y="40221"/>
                      </a:lnTo>
                      <a:cubicBezTo>
                        <a:pt x="1592045" y="18107"/>
                        <a:pt x="1569608" y="0"/>
                        <a:pt x="1547447"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6" name="Freeform 655">
                  <a:extLst>
                    <a:ext uri="{FF2B5EF4-FFF2-40B4-BE49-F238E27FC236}">
                      <a16:creationId xmlns:a16="http://schemas.microsoft.com/office/drawing/2014/main" id="{7305E00B-A5A2-4AFD-63C7-51D72611482F}"/>
                    </a:ext>
                  </a:extLst>
                </p:cNvPr>
                <p:cNvSpPr/>
                <p:nvPr/>
              </p:nvSpPr>
              <p:spPr>
                <a:xfrm>
                  <a:off x="9701592" y="2300432"/>
                  <a:ext cx="84547" cy="72131"/>
                </a:xfrm>
                <a:custGeom>
                  <a:avLst/>
                  <a:gdLst>
                    <a:gd name="connsiteX0" fmla="*/ 386619 w 400655"/>
                    <a:gd name="connsiteY0" fmla="*/ 51857 h 341819"/>
                    <a:gd name="connsiteX1" fmla="*/ 332669 w 400655"/>
                    <a:gd name="connsiteY1" fmla="*/ 8337 h 341819"/>
                    <a:gd name="connsiteX2" fmla="*/ 292197 w 400655"/>
                    <a:gd name="connsiteY2" fmla="*/ 8337 h 341819"/>
                    <a:gd name="connsiteX3" fmla="*/ 202333 w 400655"/>
                    <a:gd name="connsiteY3" fmla="*/ 126368 h 341819"/>
                    <a:gd name="connsiteX4" fmla="*/ 202333 w 400655"/>
                    <a:gd name="connsiteY4" fmla="*/ 126368 h 341819"/>
                    <a:gd name="connsiteX5" fmla="*/ 157107 w 400655"/>
                    <a:gd name="connsiteY5" fmla="*/ 185757 h 341819"/>
                    <a:gd name="connsiteX6" fmla="*/ 132823 w 400655"/>
                    <a:gd name="connsiteY6" fmla="*/ 166118 h 341819"/>
                    <a:gd name="connsiteX7" fmla="*/ 131959 w 400655"/>
                    <a:gd name="connsiteY7" fmla="*/ 165529 h 341819"/>
                    <a:gd name="connsiteX8" fmla="*/ 79620 w 400655"/>
                    <a:gd name="connsiteY8" fmla="*/ 123305 h 341819"/>
                    <a:gd name="connsiteX9" fmla="*/ 39148 w 400655"/>
                    <a:gd name="connsiteY9" fmla="*/ 123305 h 341819"/>
                    <a:gd name="connsiteX10" fmla="*/ 5984 w 400655"/>
                    <a:gd name="connsiteY10" fmla="*/ 166825 h 341819"/>
                    <a:gd name="connsiteX11" fmla="*/ 7163 w 400655"/>
                    <a:gd name="connsiteY11" fmla="*/ 200447 h 341819"/>
                    <a:gd name="connsiteX12" fmla="*/ 48814 w 400655"/>
                    <a:gd name="connsiteY12" fmla="*/ 234030 h 341819"/>
                    <a:gd name="connsiteX13" fmla="*/ 63117 w 400655"/>
                    <a:gd name="connsiteY13" fmla="*/ 245578 h 341819"/>
                    <a:gd name="connsiteX14" fmla="*/ 113255 w 400655"/>
                    <a:gd name="connsiteY14" fmla="*/ 286035 h 341819"/>
                    <a:gd name="connsiteX15" fmla="*/ 172195 w 400655"/>
                    <a:gd name="connsiteY15" fmla="*/ 333483 h 341819"/>
                    <a:gd name="connsiteX16" fmla="*/ 212667 w 400655"/>
                    <a:gd name="connsiteY16" fmla="*/ 333483 h 341819"/>
                    <a:gd name="connsiteX17" fmla="*/ 312630 w 400655"/>
                    <a:gd name="connsiteY17" fmla="*/ 202254 h 341819"/>
                    <a:gd name="connsiteX18" fmla="*/ 343436 w 400655"/>
                    <a:gd name="connsiteY18" fmla="*/ 161797 h 341819"/>
                    <a:gd name="connsiteX19" fmla="*/ 352237 w 400655"/>
                    <a:gd name="connsiteY19" fmla="*/ 150249 h 341819"/>
                    <a:gd name="connsiteX20" fmla="*/ 383043 w 400655"/>
                    <a:gd name="connsiteY20" fmla="*/ 109793 h 341819"/>
                    <a:gd name="connsiteX21" fmla="*/ 396403 w 400655"/>
                    <a:gd name="connsiteY21" fmla="*/ 92235 h 341819"/>
                    <a:gd name="connsiteX22" fmla="*/ 386619 w 400655"/>
                    <a:gd name="connsiteY22" fmla="*/ 51857 h 34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0655" h="341819">
                      <a:moveTo>
                        <a:pt x="386619" y="51857"/>
                      </a:moveTo>
                      <a:lnTo>
                        <a:pt x="332669" y="8337"/>
                      </a:lnTo>
                      <a:cubicBezTo>
                        <a:pt x="318917" y="-2779"/>
                        <a:pt x="300685" y="-2779"/>
                        <a:pt x="292197" y="8337"/>
                      </a:cubicBezTo>
                      <a:lnTo>
                        <a:pt x="202333" y="126368"/>
                      </a:lnTo>
                      <a:lnTo>
                        <a:pt x="202333" y="126368"/>
                      </a:lnTo>
                      <a:lnTo>
                        <a:pt x="157107" y="185757"/>
                      </a:lnTo>
                      <a:lnTo>
                        <a:pt x="132823" y="166118"/>
                      </a:lnTo>
                      <a:cubicBezTo>
                        <a:pt x="132548" y="165882"/>
                        <a:pt x="132234" y="165725"/>
                        <a:pt x="131959" y="165529"/>
                      </a:cubicBezTo>
                      <a:lnTo>
                        <a:pt x="79620" y="123305"/>
                      </a:lnTo>
                      <a:cubicBezTo>
                        <a:pt x="65868" y="112189"/>
                        <a:pt x="47635" y="112189"/>
                        <a:pt x="39148" y="123305"/>
                      </a:cubicBezTo>
                      <a:lnTo>
                        <a:pt x="5984" y="166825"/>
                      </a:lnTo>
                      <a:cubicBezTo>
                        <a:pt x="-2464" y="177941"/>
                        <a:pt x="-1874" y="193063"/>
                        <a:pt x="7163" y="200447"/>
                      </a:cubicBezTo>
                      <a:lnTo>
                        <a:pt x="48814" y="234030"/>
                      </a:lnTo>
                      <a:lnTo>
                        <a:pt x="63117" y="245578"/>
                      </a:lnTo>
                      <a:lnTo>
                        <a:pt x="113255" y="286035"/>
                      </a:lnTo>
                      <a:lnTo>
                        <a:pt x="172195" y="333483"/>
                      </a:lnTo>
                      <a:cubicBezTo>
                        <a:pt x="185987" y="344599"/>
                        <a:pt x="204180" y="344599"/>
                        <a:pt x="212667" y="333483"/>
                      </a:cubicBezTo>
                      <a:lnTo>
                        <a:pt x="312630" y="202254"/>
                      </a:lnTo>
                      <a:lnTo>
                        <a:pt x="343436" y="161797"/>
                      </a:lnTo>
                      <a:lnTo>
                        <a:pt x="352237" y="150249"/>
                      </a:lnTo>
                      <a:lnTo>
                        <a:pt x="383043" y="109793"/>
                      </a:lnTo>
                      <a:lnTo>
                        <a:pt x="396403" y="92235"/>
                      </a:lnTo>
                      <a:cubicBezTo>
                        <a:pt x="404773" y="81198"/>
                        <a:pt x="400411" y="63012"/>
                        <a:pt x="386619" y="51857"/>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7" name="Freeform 656">
                  <a:extLst>
                    <a:ext uri="{FF2B5EF4-FFF2-40B4-BE49-F238E27FC236}">
                      <a16:creationId xmlns:a16="http://schemas.microsoft.com/office/drawing/2014/main" id="{CDB31D8F-6325-D928-DBD8-4D0117538340}"/>
                    </a:ext>
                  </a:extLst>
                </p:cNvPr>
                <p:cNvSpPr/>
                <p:nvPr/>
              </p:nvSpPr>
              <p:spPr>
                <a:xfrm>
                  <a:off x="9822357" y="2320509"/>
                  <a:ext cx="340894" cy="31994"/>
                </a:xfrm>
                <a:custGeom>
                  <a:avLst/>
                  <a:gdLst>
                    <a:gd name="connsiteX0" fmla="*/ 1547445 w 1615443"/>
                    <a:gd name="connsiteY0" fmla="*/ 0 h 151614"/>
                    <a:gd name="connsiteX1" fmla="*/ 31782 w 1615443"/>
                    <a:gd name="connsiteY1" fmla="*/ 0 h 151614"/>
                    <a:gd name="connsiteX2" fmla="*/ 1134 w 1615443"/>
                    <a:gd name="connsiteY2" fmla="*/ 40260 h 151614"/>
                    <a:gd name="connsiteX3" fmla="*/ 18108 w 1615443"/>
                    <a:gd name="connsiteY3" fmla="*/ 111393 h 151614"/>
                    <a:gd name="connsiteX4" fmla="*/ 68011 w 1615443"/>
                    <a:gd name="connsiteY4" fmla="*/ 151614 h 151614"/>
                    <a:gd name="connsiteX5" fmla="*/ 1583674 w 1615443"/>
                    <a:gd name="connsiteY5" fmla="*/ 151614 h 151614"/>
                    <a:gd name="connsiteX6" fmla="*/ 1614322 w 1615443"/>
                    <a:gd name="connsiteY6" fmla="*/ 111393 h 151614"/>
                    <a:gd name="connsiteX7" fmla="*/ 1597308 w 1615443"/>
                    <a:gd name="connsiteY7" fmla="*/ 40260 h 151614"/>
                    <a:gd name="connsiteX8" fmla="*/ 1547445 w 1615443"/>
                    <a:gd name="connsiteY8"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443" h="151614">
                      <a:moveTo>
                        <a:pt x="1547445" y="0"/>
                      </a:moveTo>
                      <a:lnTo>
                        <a:pt x="31782" y="0"/>
                      </a:lnTo>
                      <a:cubicBezTo>
                        <a:pt x="9660" y="0"/>
                        <a:pt x="-4171" y="18107"/>
                        <a:pt x="1134" y="40260"/>
                      </a:cubicBezTo>
                      <a:lnTo>
                        <a:pt x="18108" y="111393"/>
                      </a:lnTo>
                      <a:cubicBezTo>
                        <a:pt x="23413" y="133507"/>
                        <a:pt x="45849" y="151614"/>
                        <a:pt x="68011" y="151614"/>
                      </a:cubicBezTo>
                      <a:lnTo>
                        <a:pt x="1583674" y="151614"/>
                      </a:lnTo>
                      <a:cubicBezTo>
                        <a:pt x="1605795" y="151614"/>
                        <a:pt x="1619587" y="133507"/>
                        <a:pt x="1614322" y="111393"/>
                      </a:cubicBezTo>
                      <a:lnTo>
                        <a:pt x="1597308" y="40260"/>
                      </a:lnTo>
                      <a:cubicBezTo>
                        <a:pt x="1592043" y="17950"/>
                        <a:pt x="1569803" y="0"/>
                        <a:pt x="1547445"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8" name="Freeform 657">
                  <a:extLst>
                    <a:ext uri="{FF2B5EF4-FFF2-40B4-BE49-F238E27FC236}">
                      <a16:creationId xmlns:a16="http://schemas.microsoft.com/office/drawing/2014/main" id="{718BB5BF-0F62-F080-CE76-2D89AB49FE97}"/>
                    </a:ext>
                  </a:extLst>
                </p:cNvPr>
                <p:cNvSpPr/>
                <p:nvPr/>
              </p:nvSpPr>
              <p:spPr>
                <a:xfrm>
                  <a:off x="9722764" y="1801346"/>
                  <a:ext cx="316501" cy="31994"/>
                </a:xfrm>
                <a:custGeom>
                  <a:avLst/>
                  <a:gdLst>
                    <a:gd name="connsiteX0" fmla="*/ 1431928 w 1499848"/>
                    <a:gd name="connsiteY0" fmla="*/ 0 h 151614"/>
                    <a:gd name="connsiteX1" fmla="*/ 0 w 1499848"/>
                    <a:gd name="connsiteY1" fmla="*/ 0 h 151614"/>
                    <a:gd name="connsiteX2" fmla="*/ 36228 w 1499848"/>
                    <a:gd name="connsiteY2" fmla="*/ 151614 h 151614"/>
                    <a:gd name="connsiteX3" fmla="*/ 1468078 w 1499848"/>
                    <a:gd name="connsiteY3" fmla="*/ 151614 h 151614"/>
                    <a:gd name="connsiteX4" fmla="*/ 1498727 w 1499848"/>
                    <a:gd name="connsiteY4" fmla="*/ 111354 h 151614"/>
                    <a:gd name="connsiteX5" fmla="*/ 1481752 w 1499848"/>
                    <a:gd name="connsiteY5" fmla="*/ 40260 h 151614"/>
                    <a:gd name="connsiteX6" fmla="*/ 1431928 w 1499848"/>
                    <a:gd name="connsiteY6"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9848" h="151614">
                      <a:moveTo>
                        <a:pt x="1431928" y="0"/>
                      </a:moveTo>
                      <a:lnTo>
                        <a:pt x="0" y="0"/>
                      </a:lnTo>
                      <a:lnTo>
                        <a:pt x="36228" y="151614"/>
                      </a:lnTo>
                      <a:lnTo>
                        <a:pt x="1468078" y="151614"/>
                      </a:lnTo>
                      <a:cubicBezTo>
                        <a:pt x="1490200" y="151614"/>
                        <a:pt x="1503992" y="133507"/>
                        <a:pt x="1498727" y="111354"/>
                      </a:cubicBezTo>
                      <a:lnTo>
                        <a:pt x="1481752" y="40260"/>
                      </a:lnTo>
                      <a:cubicBezTo>
                        <a:pt x="1476526" y="18107"/>
                        <a:pt x="1454090" y="0"/>
                        <a:pt x="1431928" y="0"/>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59" name="Freeform 658">
                  <a:extLst>
                    <a:ext uri="{FF2B5EF4-FFF2-40B4-BE49-F238E27FC236}">
                      <a16:creationId xmlns:a16="http://schemas.microsoft.com/office/drawing/2014/main" id="{1C472C17-E638-2761-753E-96B266C9A639}"/>
                    </a:ext>
                  </a:extLst>
                </p:cNvPr>
                <p:cNvSpPr/>
                <p:nvPr/>
              </p:nvSpPr>
              <p:spPr>
                <a:xfrm>
                  <a:off x="9608371" y="1930995"/>
                  <a:ext cx="57586" cy="26293"/>
                </a:xfrm>
                <a:custGeom>
                  <a:avLst/>
                  <a:gdLst>
                    <a:gd name="connsiteX0" fmla="*/ 0 w 272892"/>
                    <a:gd name="connsiteY0" fmla="*/ 0 h 124600"/>
                    <a:gd name="connsiteX1" fmla="*/ 20590 w 272892"/>
                    <a:gd name="connsiteY1" fmla="*/ 16615 h 124600"/>
                    <a:gd name="connsiteX2" fmla="*/ 34893 w 272892"/>
                    <a:gd name="connsiteY2" fmla="*/ 28163 h 124600"/>
                    <a:gd name="connsiteX3" fmla="*/ 85070 w 272892"/>
                    <a:gd name="connsiteY3" fmla="*/ 68776 h 124600"/>
                    <a:gd name="connsiteX4" fmla="*/ 144010 w 272892"/>
                    <a:gd name="connsiteY4" fmla="*/ 116264 h 124600"/>
                    <a:gd name="connsiteX5" fmla="*/ 184482 w 272892"/>
                    <a:gd name="connsiteY5" fmla="*/ 116264 h 124600"/>
                    <a:gd name="connsiteX6" fmla="*/ 272892 w 272892"/>
                    <a:gd name="connsiteY6" fmla="*/ 157 h 1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892" h="124600">
                      <a:moveTo>
                        <a:pt x="0" y="0"/>
                      </a:moveTo>
                      <a:lnTo>
                        <a:pt x="20590" y="16615"/>
                      </a:lnTo>
                      <a:lnTo>
                        <a:pt x="34893" y="28163"/>
                      </a:lnTo>
                      <a:lnTo>
                        <a:pt x="85070" y="68776"/>
                      </a:lnTo>
                      <a:lnTo>
                        <a:pt x="144010" y="116264"/>
                      </a:lnTo>
                      <a:cubicBezTo>
                        <a:pt x="157802" y="127380"/>
                        <a:pt x="176034" y="127380"/>
                        <a:pt x="184482" y="116264"/>
                      </a:cubicBezTo>
                      <a:lnTo>
                        <a:pt x="272892" y="157"/>
                      </a:ln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0" name="Freeform 659">
                  <a:extLst>
                    <a:ext uri="{FF2B5EF4-FFF2-40B4-BE49-F238E27FC236}">
                      <a16:creationId xmlns:a16="http://schemas.microsoft.com/office/drawing/2014/main" id="{081D4ACE-2001-5943-4F6E-FD1E8D96E446}"/>
                    </a:ext>
                  </a:extLst>
                </p:cNvPr>
                <p:cNvSpPr/>
                <p:nvPr/>
              </p:nvSpPr>
              <p:spPr>
                <a:xfrm>
                  <a:off x="9727921" y="1905177"/>
                  <a:ext cx="336155" cy="31994"/>
                </a:xfrm>
                <a:custGeom>
                  <a:avLst/>
                  <a:gdLst>
                    <a:gd name="connsiteX0" fmla="*/ 1525014 w 1592985"/>
                    <a:gd name="connsiteY0" fmla="*/ 0 h 151614"/>
                    <a:gd name="connsiteX1" fmla="*/ 93086 w 1592985"/>
                    <a:gd name="connsiteY1" fmla="*/ 0 h 151614"/>
                    <a:gd name="connsiteX2" fmla="*/ 97487 w 1592985"/>
                    <a:gd name="connsiteY2" fmla="*/ 18539 h 151614"/>
                    <a:gd name="connsiteX3" fmla="*/ 18429 w 1592985"/>
                    <a:gd name="connsiteY3" fmla="*/ 122352 h 151614"/>
                    <a:gd name="connsiteX4" fmla="*/ 0 w 1592985"/>
                    <a:gd name="connsiteY4" fmla="*/ 122352 h 151614"/>
                    <a:gd name="connsiteX5" fmla="*/ 45541 w 1592985"/>
                    <a:gd name="connsiteY5" fmla="*/ 151614 h 151614"/>
                    <a:gd name="connsiteX6" fmla="*/ 1561203 w 1592985"/>
                    <a:gd name="connsiteY6" fmla="*/ 151614 h 151614"/>
                    <a:gd name="connsiteX7" fmla="*/ 1591852 w 1592985"/>
                    <a:gd name="connsiteY7" fmla="*/ 111393 h 151614"/>
                    <a:gd name="connsiteX8" fmla="*/ 1574878 w 1592985"/>
                    <a:gd name="connsiteY8" fmla="*/ 40260 h 151614"/>
                    <a:gd name="connsiteX9" fmla="*/ 1525014 w 1592985"/>
                    <a:gd name="connsiteY9" fmla="*/ 0 h 15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985" h="151614">
                      <a:moveTo>
                        <a:pt x="1525014" y="0"/>
                      </a:moveTo>
                      <a:lnTo>
                        <a:pt x="93086" y="0"/>
                      </a:lnTo>
                      <a:lnTo>
                        <a:pt x="97487" y="18539"/>
                      </a:lnTo>
                      <a:cubicBezTo>
                        <a:pt x="111122" y="75650"/>
                        <a:pt x="75561" y="122352"/>
                        <a:pt x="18429" y="122352"/>
                      </a:cubicBezTo>
                      <a:lnTo>
                        <a:pt x="0" y="122352"/>
                      </a:lnTo>
                      <a:cubicBezTo>
                        <a:pt x="8841" y="139163"/>
                        <a:pt x="27230" y="151614"/>
                        <a:pt x="45541" y="151614"/>
                      </a:cubicBezTo>
                      <a:lnTo>
                        <a:pt x="1561203" y="151614"/>
                      </a:lnTo>
                      <a:cubicBezTo>
                        <a:pt x="1583326" y="151614"/>
                        <a:pt x="1597157" y="133507"/>
                        <a:pt x="1591852" y="111393"/>
                      </a:cubicBezTo>
                      <a:lnTo>
                        <a:pt x="1574878" y="40260"/>
                      </a:lnTo>
                      <a:cubicBezTo>
                        <a:pt x="1569573" y="18304"/>
                        <a:pt x="1547137" y="0"/>
                        <a:pt x="1525014" y="0"/>
                      </a:cubicBez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1" name="Freeform 660">
                  <a:extLst>
                    <a:ext uri="{FF2B5EF4-FFF2-40B4-BE49-F238E27FC236}">
                      <a16:creationId xmlns:a16="http://schemas.microsoft.com/office/drawing/2014/main" id="{B9DEFB6F-551A-D245-E405-E336EE1B6DA9}"/>
                    </a:ext>
                  </a:extLst>
                </p:cNvPr>
                <p:cNvSpPr/>
                <p:nvPr/>
              </p:nvSpPr>
              <p:spPr>
                <a:xfrm>
                  <a:off x="9582525" y="1759115"/>
                  <a:ext cx="166582" cy="175005"/>
                </a:xfrm>
                <a:custGeom>
                  <a:avLst/>
                  <a:gdLst>
                    <a:gd name="connsiteX0" fmla="*/ 49549 w 789408"/>
                    <a:gd name="connsiteY0" fmla="*/ 814515 h 829323"/>
                    <a:gd name="connsiteX1" fmla="*/ 707438 w 789408"/>
                    <a:gd name="connsiteY1" fmla="*/ 814515 h 829323"/>
                    <a:gd name="connsiteX2" fmla="*/ 786496 w 789408"/>
                    <a:gd name="connsiteY2" fmla="*/ 710703 h 829323"/>
                    <a:gd name="connsiteX3" fmla="*/ 629322 w 789408"/>
                    <a:gd name="connsiteY3" fmla="*/ 53065 h 829323"/>
                    <a:gd name="connsiteX4" fmla="*/ 631484 w 789408"/>
                    <a:gd name="connsiteY4" fmla="*/ 0 h 829323"/>
                    <a:gd name="connsiteX5" fmla="*/ 0 w 789408"/>
                    <a:gd name="connsiteY5" fmla="*/ 829323 h 829323"/>
                    <a:gd name="connsiteX6" fmla="*/ 49549 w 789408"/>
                    <a:gd name="connsiteY6" fmla="*/ 814515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408" h="829323">
                      <a:moveTo>
                        <a:pt x="49549" y="814515"/>
                      </a:moveTo>
                      <a:lnTo>
                        <a:pt x="707438" y="814515"/>
                      </a:lnTo>
                      <a:cubicBezTo>
                        <a:pt x="764570" y="814515"/>
                        <a:pt x="800131" y="767813"/>
                        <a:pt x="786496" y="710703"/>
                      </a:cubicBezTo>
                      <a:lnTo>
                        <a:pt x="629322" y="53065"/>
                      </a:lnTo>
                      <a:cubicBezTo>
                        <a:pt x="624819" y="35547"/>
                        <a:pt x="625570" y="17094"/>
                        <a:pt x="631484" y="0"/>
                      </a:cubicBezTo>
                      <a:lnTo>
                        <a:pt x="0" y="829323"/>
                      </a:lnTo>
                      <a:cubicBezTo>
                        <a:pt x="14586" y="819382"/>
                        <a:pt x="31898" y="814209"/>
                        <a:pt x="49549" y="814515"/>
                      </a:cubicBezTo>
                      <a:close/>
                    </a:path>
                  </a:pathLst>
                </a:custGeom>
                <a:solidFill>
                  <a:srgbClr val="FF8500"/>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2" name="Freeform 661">
                  <a:extLst>
                    <a:ext uri="{FF2B5EF4-FFF2-40B4-BE49-F238E27FC236}">
                      <a16:creationId xmlns:a16="http://schemas.microsoft.com/office/drawing/2014/main" id="{961500ED-093F-ED89-8236-05DDEA54DAB5}"/>
                    </a:ext>
                  </a:extLst>
                </p:cNvPr>
                <p:cNvSpPr/>
                <p:nvPr/>
              </p:nvSpPr>
              <p:spPr>
                <a:xfrm>
                  <a:off x="9580477" y="1970375"/>
                  <a:ext cx="650256" cy="538891"/>
                </a:xfrm>
                <a:custGeom>
                  <a:avLst/>
                  <a:gdLst>
                    <a:gd name="connsiteX0" fmla="*/ 2493556 w 3081465"/>
                    <a:gd name="connsiteY0" fmla="*/ 0 h 2553721"/>
                    <a:gd name="connsiteX1" fmla="*/ 0 w 3081465"/>
                    <a:gd name="connsiteY1" fmla="*/ 0 h 2553721"/>
                    <a:gd name="connsiteX2" fmla="*/ 584999 w 3081465"/>
                    <a:gd name="connsiteY2" fmla="*/ 2449909 h 2553721"/>
                    <a:gd name="connsiteX3" fmla="*/ 713646 w 3081465"/>
                    <a:gd name="connsiteY3" fmla="*/ 2553721 h 2553721"/>
                    <a:gd name="connsiteX4" fmla="*/ 2999497 w 3081465"/>
                    <a:gd name="connsiteY4" fmla="*/ 2553721 h 2553721"/>
                    <a:gd name="connsiteX5" fmla="*/ 3078556 w 3081465"/>
                    <a:gd name="connsiteY5" fmla="*/ 2449909 h 2553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1465" h="2553721">
                      <a:moveTo>
                        <a:pt x="2493556" y="0"/>
                      </a:moveTo>
                      <a:lnTo>
                        <a:pt x="0" y="0"/>
                      </a:lnTo>
                      <a:lnTo>
                        <a:pt x="584999" y="2449909"/>
                      </a:lnTo>
                      <a:cubicBezTo>
                        <a:pt x="598634" y="2507019"/>
                        <a:pt x="656513" y="2553721"/>
                        <a:pt x="713646" y="2553721"/>
                      </a:cubicBezTo>
                      <a:lnTo>
                        <a:pt x="2999497" y="2553721"/>
                      </a:lnTo>
                      <a:cubicBezTo>
                        <a:pt x="3056591" y="2553721"/>
                        <a:pt x="3092190" y="2507019"/>
                        <a:pt x="3078556" y="2449909"/>
                      </a:cubicBezTo>
                      <a:close/>
                    </a:path>
                  </a:pathLst>
                </a:custGeom>
                <a:solidFill>
                  <a:schemeClr val="tx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3" name="Freeform 662">
                  <a:extLst>
                    <a:ext uri="{FF2B5EF4-FFF2-40B4-BE49-F238E27FC236}">
                      <a16:creationId xmlns:a16="http://schemas.microsoft.com/office/drawing/2014/main" id="{32763A13-BE3F-77AB-61DF-D8E91F2B1693}"/>
                    </a:ext>
                  </a:extLst>
                </p:cNvPr>
                <p:cNvSpPr/>
                <p:nvPr/>
              </p:nvSpPr>
              <p:spPr>
                <a:xfrm>
                  <a:off x="9582525" y="1759115"/>
                  <a:ext cx="166582" cy="175005"/>
                </a:xfrm>
                <a:custGeom>
                  <a:avLst/>
                  <a:gdLst>
                    <a:gd name="connsiteX0" fmla="*/ 49549 w 789408"/>
                    <a:gd name="connsiteY0" fmla="*/ 814515 h 829323"/>
                    <a:gd name="connsiteX1" fmla="*/ 707438 w 789408"/>
                    <a:gd name="connsiteY1" fmla="*/ 814515 h 829323"/>
                    <a:gd name="connsiteX2" fmla="*/ 786496 w 789408"/>
                    <a:gd name="connsiteY2" fmla="*/ 710703 h 829323"/>
                    <a:gd name="connsiteX3" fmla="*/ 629322 w 789408"/>
                    <a:gd name="connsiteY3" fmla="*/ 53065 h 829323"/>
                    <a:gd name="connsiteX4" fmla="*/ 631484 w 789408"/>
                    <a:gd name="connsiteY4" fmla="*/ 0 h 829323"/>
                    <a:gd name="connsiteX5" fmla="*/ 0 w 789408"/>
                    <a:gd name="connsiteY5" fmla="*/ 829323 h 829323"/>
                    <a:gd name="connsiteX6" fmla="*/ 49549 w 789408"/>
                    <a:gd name="connsiteY6" fmla="*/ 814515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408" h="829323">
                      <a:moveTo>
                        <a:pt x="49549" y="814515"/>
                      </a:moveTo>
                      <a:lnTo>
                        <a:pt x="707438" y="814515"/>
                      </a:lnTo>
                      <a:cubicBezTo>
                        <a:pt x="764570" y="814515"/>
                        <a:pt x="800131" y="767813"/>
                        <a:pt x="786496" y="710703"/>
                      </a:cubicBezTo>
                      <a:lnTo>
                        <a:pt x="629322" y="53065"/>
                      </a:lnTo>
                      <a:cubicBezTo>
                        <a:pt x="624819" y="35547"/>
                        <a:pt x="625570" y="17094"/>
                        <a:pt x="631484" y="0"/>
                      </a:cubicBezTo>
                      <a:lnTo>
                        <a:pt x="0" y="829323"/>
                      </a:lnTo>
                      <a:cubicBezTo>
                        <a:pt x="14586" y="819382"/>
                        <a:pt x="31898" y="814209"/>
                        <a:pt x="49549" y="814515"/>
                      </a:cubicBezTo>
                      <a:close/>
                    </a:path>
                  </a:pathLst>
                </a:custGeom>
                <a:solidFill>
                  <a:schemeClr val="tx2">
                    <a:lumMod val="90000"/>
                    <a:lumOff val="10000"/>
                  </a:schemeClr>
                </a:solidFill>
                <a:ln w="3928" cap="flat">
                  <a:solidFill>
                    <a:schemeClr val="tx2">
                      <a:lumMod val="90000"/>
                      <a:lumOff val="10000"/>
                    </a:schemeClr>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4" name="Freeform 663">
                  <a:extLst>
                    <a:ext uri="{FF2B5EF4-FFF2-40B4-BE49-F238E27FC236}">
                      <a16:creationId xmlns:a16="http://schemas.microsoft.com/office/drawing/2014/main" id="{03907093-0792-9DE8-D209-ED99B6BD5033}"/>
                    </a:ext>
                  </a:extLst>
                </p:cNvPr>
                <p:cNvSpPr/>
                <p:nvPr/>
              </p:nvSpPr>
              <p:spPr>
                <a:xfrm>
                  <a:off x="9651931" y="1837492"/>
                  <a:ext cx="593724" cy="671781"/>
                </a:xfrm>
                <a:custGeom>
                  <a:avLst/>
                  <a:gdLst>
                    <a:gd name="connsiteX0" fmla="*/ 824791 w 2813568"/>
                    <a:gd name="connsiteY0" fmla="*/ 0 h 3183471"/>
                    <a:gd name="connsiteX1" fmla="*/ 736538 w 2813568"/>
                    <a:gd name="connsiteY1" fmla="*/ 103813 h 3183471"/>
                    <a:gd name="connsiteX2" fmla="*/ 835518 w 2813568"/>
                    <a:gd name="connsiteY2" fmla="*/ 761450 h 3183471"/>
                    <a:gd name="connsiteX3" fmla="*/ 747305 w 2813568"/>
                    <a:gd name="connsiteY3" fmla="*/ 865263 h 3183471"/>
                    <a:gd name="connsiteX4" fmla="*/ 89416 w 2813568"/>
                    <a:gd name="connsiteY4" fmla="*/ 865263 h 3183471"/>
                    <a:gd name="connsiteX5" fmla="*/ 1163 w 2813568"/>
                    <a:gd name="connsiteY5" fmla="*/ 969076 h 3183471"/>
                    <a:gd name="connsiteX6" fmla="*/ 318850 w 2813568"/>
                    <a:gd name="connsiteY6" fmla="*/ 3079658 h 3183471"/>
                    <a:gd name="connsiteX7" fmla="*/ 438302 w 2813568"/>
                    <a:gd name="connsiteY7" fmla="*/ 3183471 h 3183471"/>
                    <a:gd name="connsiteX8" fmla="*/ 2724153 w 2813568"/>
                    <a:gd name="connsiteY8" fmla="*/ 3183471 h 3183471"/>
                    <a:gd name="connsiteX9" fmla="*/ 2812406 w 2813568"/>
                    <a:gd name="connsiteY9" fmla="*/ 3079658 h 3183471"/>
                    <a:gd name="connsiteX10" fmla="*/ 2364462 w 2813568"/>
                    <a:gd name="connsiteY10" fmla="*/ 103813 h 3183471"/>
                    <a:gd name="connsiteX11" fmla="*/ 2245010 w 2813568"/>
                    <a:gd name="connsiteY11" fmla="*/ 0 h 318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13568" h="3183471">
                      <a:moveTo>
                        <a:pt x="824791" y="0"/>
                      </a:moveTo>
                      <a:cubicBezTo>
                        <a:pt x="767658" y="0"/>
                        <a:pt x="727972" y="46702"/>
                        <a:pt x="736538" y="103813"/>
                      </a:cubicBezTo>
                      <a:lnTo>
                        <a:pt x="835518" y="761450"/>
                      </a:lnTo>
                      <a:cubicBezTo>
                        <a:pt x="844123" y="818521"/>
                        <a:pt x="804398" y="865263"/>
                        <a:pt x="747305" y="865263"/>
                      </a:cubicBezTo>
                      <a:lnTo>
                        <a:pt x="89416" y="865263"/>
                      </a:lnTo>
                      <a:cubicBezTo>
                        <a:pt x="32283" y="865263"/>
                        <a:pt x="-7403" y="911965"/>
                        <a:pt x="1163" y="969076"/>
                      </a:cubicBezTo>
                      <a:lnTo>
                        <a:pt x="318850" y="3079658"/>
                      </a:lnTo>
                      <a:cubicBezTo>
                        <a:pt x="327416" y="3136769"/>
                        <a:pt x="381208" y="3183471"/>
                        <a:pt x="438302" y="3183471"/>
                      </a:cubicBezTo>
                      <a:lnTo>
                        <a:pt x="2724153" y="3183471"/>
                      </a:lnTo>
                      <a:cubicBezTo>
                        <a:pt x="2781286" y="3183471"/>
                        <a:pt x="2820972" y="3136769"/>
                        <a:pt x="2812406" y="3079658"/>
                      </a:cubicBezTo>
                      <a:lnTo>
                        <a:pt x="2364462" y="103813"/>
                      </a:lnTo>
                      <a:cubicBezTo>
                        <a:pt x="2355896" y="46702"/>
                        <a:pt x="2302103" y="0"/>
                        <a:pt x="2245010" y="0"/>
                      </a:cubicBezTo>
                      <a:close/>
                    </a:path>
                  </a:pathLst>
                </a:custGeom>
                <a:solidFill>
                  <a:schemeClr val="accent1">
                    <a:lumMod val="60000"/>
                    <a:lumOff val="4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5" name="Freeform 664">
                  <a:extLst>
                    <a:ext uri="{FF2B5EF4-FFF2-40B4-BE49-F238E27FC236}">
                      <a16:creationId xmlns:a16="http://schemas.microsoft.com/office/drawing/2014/main" id="{1F58FA26-A23C-CB96-F597-A5F9DDB8CAAF}"/>
                    </a:ext>
                  </a:extLst>
                </p:cNvPr>
                <p:cNvSpPr/>
                <p:nvPr/>
              </p:nvSpPr>
              <p:spPr>
                <a:xfrm>
                  <a:off x="9660061" y="1848201"/>
                  <a:ext cx="168429" cy="175005"/>
                </a:xfrm>
                <a:custGeom>
                  <a:avLst/>
                  <a:gdLst>
                    <a:gd name="connsiteX0" fmla="*/ 50885 w 798158"/>
                    <a:gd name="connsiteY0" fmla="*/ 814633 h 829323"/>
                    <a:gd name="connsiteX1" fmla="*/ 708774 w 798158"/>
                    <a:gd name="connsiteY1" fmla="*/ 814633 h 829323"/>
                    <a:gd name="connsiteX2" fmla="*/ 796987 w 798158"/>
                    <a:gd name="connsiteY2" fmla="*/ 710820 h 829323"/>
                    <a:gd name="connsiteX3" fmla="*/ 698007 w 798158"/>
                    <a:gd name="connsiteY3" fmla="*/ 53065 h 829323"/>
                    <a:gd name="connsiteX4" fmla="*/ 704844 w 798158"/>
                    <a:gd name="connsiteY4" fmla="*/ 0 h 829323"/>
                    <a:gd name="connsiteX5" fmla="*/ 0 w 798158"/>
                    <a:gd name="connsiteY5" fmla="*/ 829323 h 829323"/>
                    <a:gd name="connsiteX6" fmla="*/ 50885 w 798158"/>
                    <a:gd name="connsiteY6" fmla="*/ 814633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8158" h="829323">
                      <a:moveTo>
                        <a:pt x="50885" y="814633"/>
                      </a:moveTo>
                      <a:lnTo>
                        <a:pt x="708774" y="814633"/>
                      </a:lnTo>
                      <a:cubicBezTo>
                        <a:pt x="765867" y="814633"/>
                        <a:pt x="805592" y="767892"/>
                        <a:pt x="796987" y="710820"/>
                      </a:cubicBezTo>
                      <a:lnTo>
                        <a:pt x="698007" y="53065"/>
                      </a:lnTo>
                      <a:cubicBezTo>
                        <a:pt x="695111" y="35088"/>
                        <a:pt x="697485" y="16658"/>
                        <a:pt x="704844" y="0"/>
                      </a:cubicBezTo>
                      <a:lnTo>
                        <a:pt x="0" y="829323"/>
                      </a:lnTo>
                      <a:cubicBezTo>
                        <a:pt x="15144" y="819504"/>
                        <a:pt x="32845" y="814397"/>
                        <a:pt x="50885" y="814633"/>
                      </a:cubicBezTo>
                      <a:close/>
                    </a:path>
                  </a:pathLst>
                </a:custGeom>
                <a:solidFill>
                  <a:srgbClr val="5A93D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6" name="Freeform 665">
                  <a:extLst>
                    <a:ext uri="{FF2B5EF4-FFF2-40B4-BE49-F238E27FC236}">
                      <a16:creationId xmlns:a16="http://schemas.microsoft.com/office/drawing/2014/main" id="{252D4E77-4AA8-4918-811F-6E33DBE03B81}"/>
                    </a:ext>
                  </a:extLst>
                </p:cNvPr>
                <p:cNvSpPr/>
                <p:nvPr/>
              </p:nvSpPr>
              <p:spPr>
                <a:xfrm>
                  <a:off x="9748783" y="1870348"/>
                  <a:ext cx="462108" cy="606070"/>
                </a:xfrm>
                <a:custGeom>
                  <a:avLst/>
                  <a:gdLst>
                    <a:gd name="connsiteX0" fmla="*/ 1705646 w 2189857"/>
                    <a:gd name="connsiteY0" fmla="*/ 0 h 2872072"/>
                    <a:gd name="connsiteX1" fmla="*/ 1713465 w 2189857"/>
                    <a:gd name="connsiteY1" fmla="*/ 51926 h 2872072"/>
                    <a:gd name="connsiteX2" fmla="*/ 1769183 w 2189857"/>
                    <a:gd name="connsiteY2" fmla="*/ 422164 h 2872072"/>
                    <a:gd name="connsiteX3" fmla="*/ 2130093 w 2189857"/>
                    <a:gd name="connsiteY3" fmla="*/ 2820185 h 2872072"/>
                    <a:gd name="connsiteX4" fmla="*/ 919111 w 2189857"/>
                    <a:gd name="connsiteY4" fmla="*/ 2820185 h 2872072"/>
                    <a:gd name="connsiteX5" fmla="*/ 51946 w 2189857"/>
                    <a:gd name="connsiteY5" fmla="*/ 2820185 h 2872072"/>
                    <a:gd name="connsiteX6" fmla="*/ 0 w 2189857"/>
                    <a:gd name="connsiteY6" fmla="*/ 2820185 h 2872072"/>
                    <a:gd name="connsiteX7" fmla="*/ 7819 w 2189857"/>
                    <a:gd name="connsiteY7" fmla="*/ 2872072 h 2872072"/>
                    <a:gd name="connsiteX8" fmla="*/ 2189858 w 2189857"/>
                    <a:gd name="connsiteY8" fmla="*/ 2872072 h 2872072"/>
                    <a:gd name="connsiteX9" fmla="*/ 1757592 w 2189857"/>
                    <a:gd name="connsiteY9" fmla="*/ 0 h 2872072"/>
                    <a:gd name="connsiteX10" fmla="*/ 1705646 w 2189857"/>
                    <a:gd name="connsiteY10" fmla="*/ 0 h 2872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857" h="2872072">
                      <a:moveTo>
                        <a:pt x="1705646" y="0"/>
                      </a:moveTo>
                      <a:lnTo>
                        <a:pt x="1713465" y="51926"/>
                      </a:lnTo>
                      <a:lnTo>
                        <a:pt x="1769183" y="422164"/>
                      </a:lnTo>
                      <a:lnTo>
                        <a:pt x="2130093" y="2820185"/>
                      </a:lnTo>
                      <a:lnTo>
                        <a:pt x="919111" y="2820185"/>
                      </a:lnTo>
                      <a:lnTo>
                        <a:pt x="51946" y="2820185"/>
                      </a:lnTo>
                      <a:lnTo>
                        <a:pt x="0" y="2820185"/>
                      </a:lnTo>
                      <a:lnTo>
                        <a:pt x="7819" y="2872072"/>
                      </a:lnTo>
                      <a:lnTo>
                        <a:pt x="2189858" y="2872072"/>
                      </a:lnTo>
                      <a:lnTo>
                        <a:pt x="1757592" y="0"/>
                      </a:lnTo>
                      <a:lnTo>
                        <a:pt x="1705646" y="0"/>
                      </a:ln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7" name="Freeform 666">
                  <a:extLst>
                    <a:ext uri="{FF2B5EF4-FFF2-40B4-BE49-F238E27FC236}">
                      <a16:creationId xmlns:a16="http://schemas.microsoft.com/office/drawing/2014/main" id="{184121FB-4E5E-59FD-122A-EDED523A87F1}"/>
                    </a:ext>
                  </a:extLst>
                </p:cNvPr>
                <p:cNvSpPr/>
                <p:nvPr/>
              </p:nvSpPr>
              <p:spPr>
                <a:xfrm>
                  <a:off x="9933505" y="1937286"/>
                  <a:ext cx="143640" cy="527992"/>
                </a:xfrm>
                <a:custGeom>
                  <a:avLst/>
                  <a:gdLst>
                    <a:gd name="connsiteX0" fmla="*/ 262096 w 680688"/>
                    <a:gd name="connsiteY0" fmla="*/ 5 h 2502075"/>
                    <a:gd name="connsiteX1" fmla="*/ 35963 w 680688"/>
                    <a:gd name="connsiteY1" fmla="*/ 5 h 2502075"/>
                    <a:gd name="connsiteX2" fmla="*/ 6 w 680688"/>
                    <a:gd name="connsiteY2" fmla="*/ 34751 h 2502075"/>
                    <a:gd name="connsiteX3" fmla="*/ 599 w 680688"/>
                    <a:gd name="connsiteY3" fmla="*/ 41836 h 2502075"/>
                    <a:gd name="connsiteX4" fmla="*/ 370860 w 680688"/>
                    <a:gd name="connsiteY4" fmla="*/ 2502075 h 2502075"/>
                    <a:gd name="connsiteX5" fmla="*/ 680689 w 680688"/>
                    <a:gd name="connsiteY5" fmla="*/ 2502075 h 2502075"/>
                    <a:gd name="connsiteX6" fmla="*/ 310270 w 680688"/>
                    <a:gd name="connsiteY6" fmla="*/ 41836 h 2502075"/>
                    <a:gd name="connsiteX7" fmla="*/ 262096 w 680688"/>
                    <a:gd name="connsiteY7" fmla="*/ 5 h 250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0688" h="2502075">
                      <a:moveTo>
                        <a:pt x="262096" y="5"/>
                      </a:moveTo>
                      <a:lnTo>
                        <a:pt x="35963" y="5"/>
                      </a:lnTo>
                      <a:cubicBezTo>
                        <a:pt x="16434" y="-325"/>
                        <a:pt x="336" y="15229"/>
                        <a:pt x="6" y="34751"/>
                      </a:cubicBezTo>
                      <a:cubicBezTo>
                        <a:pt x="-37" y="37127"/>
                        <a:pt x="163" y="39500"/>
                        <a:pt x="599" y="41836"/>
                      </a:cubicBezTo>
                      <a:lnTo>
                        <a:pt x="370860" y="2502075"/>
                      </a:lnTo>
                      <a:lnTo>
                        <a:pt x="680689" y="2502075"/>
                      </a:lnTo>
                      <a:lnTo>
                        <a:pt x="310270" y="41836"/>
                      </a:lnTo>
                      <a:cubicBezTo>
                        <a:pt x="306152" y="18246"/>
                        <a:pt x="286038" y="783"/>
                        <a:pt x="262096" y="5"/>
                      </a:cubicBezTo>
                      <a:close/>
                    </a:path>
                  </a:pathLst>
                </a:custGeom>
                <a:solidFill>
                  <a:srgbClr val="898989"/>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8" name="Freeform 667">
                  <a:extLst>
                    <a:ext uri="{FF2B5EF4-FFF2-40B4-BE49-F238E27FC236}">
                      <a16:creationId xmlns:a16="http://schemas.microsoft.com/office/drawing/2014/main" id="{52E050EE-460F-CFE2-1854-31A18426BCA2}"/>
                    </a:ext>
                  </a:extLst>
                </p:cNvPr>
                <p:cNvSpPr/>
                <p:nvPr/>
              </p:nvSpPr>
              <p:spPr>
                <a:xfrm>
                  <a:off x="9944421" y="2147925"/>
                  <a:ext cx="106311" cy="279915"/>
                </a:xfrm>
                <a:custGeom>
                  <a:avLst/>
                  <a:gdLst>
                    <a:gd name="connsiteX0" fmla="*/ 262335 w 503792"/>
                    <a:gd name="connsiteY0" fmla="*/ 9 h 1326477"/>
                    <a:gd name="connsiteX1" fmla="*/ 36163 w 503792"/>
                    <a:gd name="connsiteY1" fmla="*/ 9 h 1326477"/>
                    <a:gd name="connsiteX2" fmla="*/ 9 w 503792"/>
                    <a:gd name="connsiteY2" fmla="*/ 34535 h 1326477"/>
                    <a:gd name="connsiteX3" fmla="*/ 602 w 503792"/>
                    <a:gd name="connsiteY3" fmla="*/ 41840 h 1326477"/>
                    <a:gd name="connsiteX4" fmla="*/ 193965 w 503792"/>
                    <a:gd name="connsiteY4" fmla="*/ 1326478 h 1326477"/>
                    <a:gd name="connsiteX5" fmla="*/ 503793 w 503792"/>
                    <a:gd name="connsiteY5" fmla="*/ 1326478 h 1326477"/>
                    <a:gd name="connsiteX6" fmla="*/ 310430 w 503792"/>
                    <a:gd name="connsiteY6" fmla="*/ 41722 h 1326477"/>
                    <a:gd name="connsiteX7" fmla="*/ 262335 w 503792"/>
                    <a:gd name="connsiteY7" fmla="*/ 9 h 1326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3792" h="1326477">
                      <a:moveTo>
                        <a:pt x="262335" y="9"/>
                      </a:moveTo>
                      <a:lnTo>
                        <a:pt x="36163" y="9"/>
                      </a:lnTo>
                      <a:cubicBezTo>
                        <a:pt x="16638" y="-423"/>
                        <a:pt x="449" y="15052"/>
                        <a:pt x="9" y="34535"/>
                      </a:cubicBezTo>
                      <a:cubicBezTo>
                        <a:pt x="-46" y="37009"/>
                        <a:pt x="154" y="39444"/>
                        <a:pt x="602" y="41840"/>
                      </a:cubicBezTo>
                      <a:lnTo>
                        <a:pt x="193965" y="1326478"/>
                      </a:lnTo>
                      <a:lnTo>
                        <a:pt x="503793" y="1326478"/>
                      </a:lnTo>
                      <a:lnTo>
                        <a:pt x="310430" y="41722"/>
                      </a:lnTo>
                      <a:cubicBezTo>
                        <a:pt x="306281" y="18195"/>
                        <a:pt x="286218" y="794"/>
                        <a:pt x="262335" y="9"/>
                      </a:cubicBezTo>
                      <a:close/>
                    </a:path>
                  </a:pathLst>
                </a:custGeom>
                <a:solidFill>
                  <a:srgbClr val="969696"/>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69" name="Freeform 668">
                  <a:extLst>
                    <a:ext uri="{FF2B5EF4-FFF2-40B4-BE49-F238E27FC236}">
                      <a16:creationId xmlns:a16="http://schemas.microsoft.com/office/drawing/2014/main" id="{60465CF9-ABDC-E67E-E900-E8D6A289C551}"/>
                    </a:ext>
                  </a:extLst>
                </p:cNvPr>
                <p:cNvSpPr/>
                <p:nvPr/>
              </p:nvSpPr>
              <p:spPr>
                <a:xfrm>
                  <a:off x="9863746" y="2056219"/>
                  <a:ext cx="125697" cy="409059"/>
                </a:xfrm>
                <a:custGeom>
                  <a:avLst/>
                  <a:gdLst>
                    <a:gd name="connsiteX0" fmla="*/ 262096 w 595657"/>
                    <a:gd name="connsiteY0" fmla="*/ 5 h 1938469"/>
                    <a:gd name="connsiteX1" fmla="*/ 35963 w 595657"/>
                    <a:gd name="connsiteY1" fmla="*/ 5 h 1938469"/>
                    <a:gd name="connsiteX2" fmla="*/ 6 w 595657"/>
                    <a:gd name="connsiteY2" fmla="*/ 34766 h 1938469"/>
                    <a:gd name="connsiteX3" fmla="*/ 599 w 595657"/>
                    <a:gd name="connsiteY3" fmla="*/ 41836 h 1938469"/>
                    <a:gd name="connsiteX4" fmla="*/ 286026 w 595657"/>
                    <a:gd name="connsiteY4" fmla="*/ 1938470 h 1938469"/>
                    <a:gd name="connsiteX5" fmla="*/ 595658 w 595657"/>
                    <a:gd name="connsiteY5" fmla="*/ 1938470 h 1938469"/>
                    <a:gd name="connsiteX6" fmla="*/ 310191 w 595657"/>
                    <a:gd name="connsiteY6" fmla="*/ 41836 h 1938469"/>
                    <a:gd name="connsiteX7" fmla="*/ 262096 w 595657"/>
                    <a:gd name="connsiteY7" fmla="*/ 5 h 193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5657" h="1938469">
                      <a:moveTo>
                        <a:pt x="262096" y="5"/>
                      </a:moveTo>
                      <a:lnTo>
                        <a:pt x="35963" y="5"/>
                      </a:lnTo>
                      <a:cubicBezTo>
                        <a:pt x="16434" y="-309"/>
                        <a:pt x="336" y="15245"/>
                        <a:pt x="6" y="34766"/>
                      </a:cubicBezTo>
                      <a:cubicBezTo>
                        <a:pt x="-37" y="37123"/>
                        <a:pt x="163" y="39519"/>
                        <a:pt x="599" y="41836"/>
                      </a:cubicBezTo>
                      <a:lnTo>
                        <a:pt x="286026" y="1938470"/>
                      </a:lnTo>
                      <a:lnTo>
                        <a:pt x="595658" y="1938470"/>
                      </a:lnTo>
                      <a:lnTo>
                        <a:pt x="310191" y="41836"/>
                      </a:lnTo>
                      <a:cubicBezTo>
                        <a:pt x="306077" y="18269"/>
                        <a:pt x="286010" y="830"/>
                        <a:pt x="262096" y="5"/>
                      </a:cubicBezTo>
                      <a:close/>
                    </a:path>
                  </a:pathLst>
                </a:custGeom>
                <a:solidFill>
                  <a:srgbClr val="666666"/>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0" name="Freeform 669">
                  <a:extLst>
                    <a:ext uri="{FF2B5EF4-FFF2-40B4-BE49-F238E27FC236}">
                      <a16:creationId xmlns:a16="http://schemas.microsoft.com/office/drawing/2014/main" id="{805A4DC1-DBDC-3F1F-B159-72CDF50AA4D3}"/>
                    </a:ext>
                  </a:extLst>
                </p:cNvPr>
                <p:cNvSpPr/>
                <p:nvPr/>
              </p:nvSpPr>
              <p:spPr>
                <a:xfrm>
                  <a:off x="9804061" y="2242321"/>
                  <a:ext cx="97737" cy="222956"/>
                </a:xfrm>
                <a:custGeom>
                  <a:avLst/>
                  <a:gdLst>
                    <a:gd name="connsiteX0" fmla="*/ 262296 w 463163"/>
                    <a:gd name="connsiteY0" fmla="*/ 9 h 1056557"/>
                    <a:gd name="connsiteX1" fmla="*/ 36163 w 463163"/>
                    <a:gd name="connsiteY1" fmla="*/ 9 h 1056557"/>
                    <a:gd name="connsiteX2" fmla="*/ 9 w 463163"/>
                    <a:gd name="connsiteY2" fmla="*/ 34535 h 1056557"/>
                    <a:gd name="connsiteX3" fmla="*/ 602 w 463163"/>
                    <a:gd name="connsiteY3" fmla="*/ 41840 h 1056557"/>
                    <a:gd name="connsiteX4" fmla="*/ 153336 w 463163"/>
                    <a:gd name="connsiteY4" fmla="*/ 1056557 h 1056557"/>
                    <a:gd name="connsiteX5" fmla="*/ 463164 w 463163"/>
                    <a:gd name="connsiteY5" fmla="*/ 1056557 h 1056557"/>
                    <a:gd name="connsiteX6" fmla="*/ 310430 w 463163"/>
                    <a:gd name="connsiteY6" fmla="*/ 41840 h 1056557"/>
                    <a:gd name="connsiteX7" fmla="*/ 262296 w 463163"/>
                    <a:gd name="connsiteY7" fmla="*/ 9 h 105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63" h="1056557">
                      <a:moveTo>
                        <a:pt x="262296" y="9"/>
                      </a:moveTo>
                      <a:lnTo>
                        <a:pt x="36163" y="9"/>
                      </a:lnTo>
                      <a:cubicBezTo>
                        <a:pt x="16638" y="-423"/>
                        <a:pt x="449" y="15053"/>
                        <a:pt x="9" y="34535"/>
                      </a:cubicBezTo>
                      <a:cubicBezTo>
                        <a:pt x="-46" y="37009"/>
                        <a:pt x="154" y="39444"/>
                        <a:pt x="602" y="41840"/>
                      </a:cubicBezTo>
                      <a:lnTo>
                        <a:pt x="153336" y="1056557"/>
                      </a:lnTo>
                      <a:lnTo>
                        <a:pt x="463164" y="1056557"/>
                      </a:lnTo>
                      <a:lnTo>
                        <a:pt x="310430" y="41840"/>
                      </a:lnTo>
                      <a:cubicBezTo>
                        <a:pt x="306312" y="18273"/>
                        <a:pt x="286222" y="795"/>
                        <a:pt x="262296" y="9"/>
                      </a:cubicBezTo>
                      <a:close/>
                    </a:path>
                  </a:pathLst>
                </a:custGeom>
                <a:solidFill>
                  <a:srgbClr val="969696"/>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1" name="Freeform 670">
                  <a:extLst>
                    <a:ext uri="{FF2B5EF4-FFF2-40B4-BE49-F238E27FC236}">
                      <a16:creationId xmlns:a16="http://schemas.microsoft.com/office/drawing/2014/main" id="{041265D6-8C5E-B933-FBED-7CF5C913563B}"/>
                    </a:ext>
                  </a:extLst>
                </p:cNvPr>
                <p:cNvSpPr/>
                <p:nvPr/>
              </p:nvSpPr>
              <p:spPr>
                <a:xfrm>
                  <a:off x="9697248" y="2114786"/>
                  <a:ext cx="116916" cy="350492"/>
                </a:xfrm>
                <a:custGeom>
                  <a:avLst/>
                  <a:gdLst>
                    <a:gd name="connsiteX0" fmla="*/ 262096 w 554045"/>
                    <a:gd name="connsiteY0" fmla="*/ 5 h 1660928"/>
                    <a:gd name="connsiteX1" fmla="*/ 35963 w 554045"/>
                    <a:gd name="connsiteY1" fmla="*/ 5 h 1660928"/>
                    <a:gd name="connsiteX2" fmla="*/ 6 w 554045"/>
                    <a:gd name="connsiteY2" fmla="*/ 34766 h 1660928"/>
                    <a:gd name="connsiteX3" fmla="*/ 599 w 554045"/>
                    <a:gd name="connsiteY3" fmla="*/ 41836 h 1660928"/>
                    <a:gd name="connsiteX4" fmla="*/ 244218 w 554045"/>
                    <a:gd name="connsiteY4" fmla="*/ 1660929 h 1660928"/>
                    <a:gd name="connsiteX5" fmla="*/ 554046 w 554045"/>
                    <a:gd name="connsiteY5" fmla="*/ 1660929 h 1660928"/>
                    <a:gd name="connsiteX6" fmla="*/ 310427 w 554045"/>
                    <a:gd name="connsiteY6" fmla="*/ 41836 h 1660928"/>
                    <a:gd name="connsiteX7" fmla="*/ 262096 w 554045"/>
                    <a:gd name="connsiteY7" fmla="*/ 5 h 166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045" h="1660928">
                      <a:moveTo>
                        <a:pt x="262096" y="5"/>
                      </a:moveTo>
                      <a:lnTo>
                        <a:pt x="35963" y="5"/>
                      </a:lnTo>
                      <a:cubicBezTo>
                        <a:pt x="16434" y="-309"/>
                        <a:pt x="336" y="15245"/>
                        <a:pt x="6" y="34766"/>
                      </a:cubicBezTo>
                      <a:cubicBezTo>
                        <a:pt x="-37" y="37123"/>
                        <a:pt x="163" y="39519"/>
                        <a:pt x="599" y="41836"/>
                      </a:cubicBezTo>
                      <a:lnTo>
                        <a:pt x="244218" y="1660929"/>
                      </a:lnTo>
                      <a:lnTo>
                        <a:pt x="554046" y="1660929"/>
                      </a:lnTo>
                      <a:lnTo>
                        <a:pt x="310427" y="41836"/>
                      </a:lnTo>
                      <a:cubicBezTo>
                        <a:pt x="306297" y="18191"/>
                        <a:pt x="286101" y="712"/>
                        <a:pt x="262096" y="5"/>
                      </a:cubicBezTo>
                      <a:close/>
                    </a:path>
                  </a:pathLst>
                </a:custGeom>
                <a:solidFill>
                  <a:srgbClr val="C9C9C9"/>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2" name="Freeform 671">
                  <a:extLst>
                    <a:ext uri="{FF2B5EF4-FFF2-40B4-BE49-F238E27FC236}">
                      <a16:creationId xmlns:a16="http://schemas.microsoft.com/office/drawing/2014/main" id="{1F51C961-8997-A10C-7313-4978366E1807}"/>
                    </a:ext>
                  </a:extLst>
                </p:cNvPr>
                <p:cNvSpPr/>
                <p:nvPr/>
              </p:nvSpPr>
              <p:spPr>
                <a:xfrm>
                  <a:off x="9654829" y="2059585"/>
                  <a:ext cx="590826" cy="449689"/>
                </a:xfrm>
                <a:custGeom>
                  <a:avLst/>
                  <a:gdLst>
                    <a:gd name="connsiteX0" fmla="*/ 2493556 w 2799832"/>
                    <a:gd name="connsiteY0" fmla="*/ 0 h 2131007"/>
                    <a:gd name="connsiteX1" fmla="*/ 0 w 2799832"/>
                    <a:gd name="connsiteY1" fmla="*/ 0 h 2131007"/>
                    <a:gd name="connsiteX2" fmla="*/ 305113 w 2799832"/>
                    <a:gd name="connsiteY2" fmla="*/ 2027195 h 2131007"/>
                    <a:gd name="connsiteX3" fmla="*/ 424565 w 2799832"/>
                    <a:gd name="connsiteY3" fmla="*/ 2131008 h 2131007"/>
                    <a:gd name="connsiteX4" fmla="*/ 2710416 w 2799832"/>
                    <a:gd name="connsiteY4" fmla="*/ 2131008 h 2131007"/>
                    <a:gd name="connsiteX5" fmla="*/ 2798669 w 2799832"/>
                    <a:gd name="connsiteY5" fmla="*/ 2027195 h 213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9832" h="2131007">
                      <a:moveTo>
                        <a:pt x="2493556" y="0"/>
                      </a:moveTo>
                      <a:lnTo>
                        <a:pt x="0" y="0"/>
                      </a:lnTo>
                      <a:lnTo>
                        <a:pt x="305113" y="2027195"/>
                      </a:lnTo>
                      <a:cubicBezTo>
                        <a:pt x="313679" y="2084306"/>
                        <a:pt x="367471" y="2131008"/>
                        <a:pt x="424565" y="2131008"/>
                      </a:cubicBezTo>
                      <a:lnTo>
                        <a:pt x="2710416" y="2131008"/>
                      </a:lnTo>
                      <a:cubicBezTo>
                        <a:pt x="2767549" y="2131008"/>
                        <a:pt x="2807235" y="2084306"/>
                        <a:pt x="2798669" y="2027195"/>
                      </a:cubicBezTo>
                      <a:close/>
                    </a:path>
                  </a:pathLst>
                </a:custGeom>
                <a:solidFill>
                  <a:schemeClr val="accent1">
                    <a:lumMod val="60000"/>
                    <a:lumOff val="40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3" name="Freeform 672">
                  <a:extLst>
                    <a:ext uri="{FF2B5EF4-FFF2-40B4-BE49-F238E27FC236}">
                      <a16:creationId xmlns:a16="http://schemas.microsoft.com/office/drawing/2014/main" id="{63959BA6-558A-562B-CEC8-17F209FB7576}"/>
                    </a:ext>
                  </a:extLst>
                </p:cNvPr>
                <p:cNvSpPr/>
                <p:nvPr/>
              </p:nvSpPr>
              <p:spPr>
                <a:xfrm>
                  <a:off x="9660061" y="1848201"/>
                  <a:ext cx="168429" cy="175005"/>
                </a:xfrm>
                <a:custGeom>
                  <a:avLst/>
                  <a:gdLst>
                    <a:gd name="connsiteX0" fmla="*/ 50885 w 798158"/>
                    <a:gd name="connsiteY0" fmla="*/ 814633 h 829323"/>
                    <a:gd name="connsiteX1" fmla="*/ 708774 w 798158"/>
                    <a:gd name="connsiteY1" fmla="*/ 814633 h 829323"/>
                    <a:gd name="connsiteX2" fmla="*/ 796987 w 798158"/>
                    <a:gd name="connsiteY2" fmla="*/ 710820 h 829323"/>
                    <a:gd name="connsiteX3" fmla="*/ 698007 w 798158"/>
                    <a:gd name="connsiteY3" fmla="*/ 53065 h 829323"/>
                    <a:gd name="connsiteX4" fmla="*/ 704844 w 798158"/>
                    <a:gd name="connsiteY4" fmla="*/ 0 h 829323"/>
                    <a:gd name="connsiteX5" fmla="*/ 0 w 798158"/>
                    <a:gd name="connsiteY5" fmla="*/ 829323 h 829323"/>
                    <a:gd name="connsiteX6" fmla="*/ 50885 w 798158"/>
                    <a:gd name="connsiteY6" fmla="*/ 814633 h 82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8158" h="829323">
                      <a:moveTo>
                        <a:pt x="50885" y="814633"/>
                      </a:moveTo>
                      <a:lnTo>
                        <a:pt x="708774" y="814633"/>
                      </a:lnTo>
                      <a:cubicBezTo>
                        <a:pt x="765867" y="814633"/>
                        <a:pt x="805592" y="767892"/>
                        <a:pt x="796987" y="710820"/>
                      </a:cubicBezTo>
                      <a:lnTo>
                        <a:pt x="698007" y="53065"/>
                      </a:lnTo>
                      <a:cubicBezTo>
                        <a:pt x="695111" y="35088"/>
                        <a:pt x="697485" y="16658"/>
                        <a:pt x="704844" y="0"/>
                      </a:cubicBezTo>
                      <a:lnTo>
                        <a:pt x="0" y="829323"/>
                      </a:lnTo>
                      <a:cubicBezTo>
                        <a:pt x="15144" y="819504"/>
                        <a:pt x="32845" y="814397"/>
                        <a:pt x="50885" y="814633"/>
                      </a:cubicBez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4" name="Freeform 673">
                  <a:extLst>
                    <a:ext uri="{FF2B5EF4-FFF2-40B4-BE49-F238E27FC236}">
                      <a16:creationId xmlns:a16="http://schemas.microsoft.com/office/drawing/2014/main" id="{86FE4CB7-6817-A062-080F-420F42D6AD02}"/>
                    </a:ext>
                  </a:extLst>
                </p:cNvPr>
                <p:cNvSpPr/>
                <p:nvPr/>
              </p:nvSpPr>
              <p:spPr>
                <a:xfrm>
                  <a:off x="9722099" y="1926578"/>
                  <a:ext cx="539182" cy="582680"/>
                </a:xfrm>
                <a:custGeom>
                  <a:avLst/>
                  <a:gdLst>
                    <a:gd name="connsiteX0" fmla="*/ 934323 w 2555100"/>
                    <a:gd name="connsiteY0" fmla="*/ 1 h 2761231"/>
                    <a:gd name="connsiteX1" fmla="*/ 834156 w 2555100"/>
                    <a:gd name="connsiteY1" fmla="*/ 99171 h 2761231"/>
                    <a:gd name="connsiteX2" fmla="*/ 834242 w 2555100"/>
                    <a:gd name="connsiteY2" fmla="*/ 103814 h 2761231"/>
                    <a:gd name="connsiteX3" fmla="*/ 858251 w 2555100"/>
                    <a:gd name="connsiteY3" fmla="*/ 761373 h 2761231"/>
                    <a:gd name="connsiteX4" fmla="*/ 762776 w 2555100"/>
                    <a:gd name="connsiteY4" fmla="*/ 865068 h 2761231"/>
                    <a:gd name="connsiteX5" fmla="*/ 758171 w 2555100"/>
                    <a:gd name="connsiteY5" fmla="*/ 865146 h 2761231"/>
                    <a:gd name="connsiteX6" fmla="*/ 100164 w 2555100"/>
                    <a:gd name="connsiteY6" fmla="*/ 865146 h 2761231"/>
                    <a:gd name="connsiteX7" fmla="*/ 1 w 2555100"/>
                    <a:gd name="connsiteY7" fmla="*/ 964402 h 2761231"/>
                    <a:gd name="connsiteX8" fmla="*/ 84 w 2555100"/>
                    <a:gd name="connsiteY8" fmla="*/ 968959 h 2761231"/>
                    <a:gd name="connsiteX9" fmla="*/ 61460 w 2555100"/>
                    <a:gd name="connsiteY9" fmla="*/ 2657417 h 2761231"/>
                    <a:gd name="connsiteX10" fmla="*/ 169085 w 2555100"/>
                    <a:gd name="connsiteY10" fmla="*/ 2761230 h 2761231"/>
                    <a:gd name="connsiteX11" fmla="*/ 2454936 w 2555100"/>
                    <a:gd name="connsiteY11" fmla="*/ 2761230 h 2761231"/>
                    <a:gd name="connsiteX12" fmla="*/ 2555099 w 2555100"/>
                    <a:gd name="connsiteY12" fmla="*/ 2661974 h 2761231"/>
                    <a:gd name="connsiteX13" fmla="*/ 2555016 w 2555100"/>
                    <a:gd name="connsiteY13" fmla="*/ 2657417 h 2761231"/>
                    <a:gd name="connsiteX14" fmla="*/ 2462205 w 2555100"/>
                    <a:gd name="connsiteY14" fmla="*/ 103814 h 2761231"/>
                    <a:gd name="connsiteX15" fmla="*/ 2354542 w 2555100"/>
                    <a:gd name="connsiteY15" fmla="*/ 1 h 276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55100" h="2761231">
                      <a:moveTo>
                        <a:pt x="934323" y="1"/>
                      </a:moveTo>
                      <a:cubicBezTo>
                        <a:pt x="879269" y="-262"/>
                        <a:pt x="834423" y="44134"/>
                        <a:pt x="834156" y="99171"/>
                      </a:cubicBezTo>
                      <a:cubicBezTo>
                        <a:pt x="834148" y="100719"/>
                        <a:pt x="834180" y="102266"/>
                        <a:pt x="834242" y="103814"/>
                      </a:cubicBezTo>
                      <a:lnTo>
                        <a:pt x="858251" y="761373"/>
                      </a:lnTo>
                      <a:cubicBezTo>
                        <a:pt x="860530" y="816363"/>
                        <a:pt x="817786" y="862789"/>
                        <a:pt x="762776" y="865068"/>
                      </a:cubicBezTo>
                      <a:cubicBezTo>
                        <a:pt x="761243" y="865107"/>
                        <a:pt x="759707" y="865146"/>
                        <a:pt x="758171" y="865146"/>
                      </a:cubicBezTo>
                      <a:lnTo>
                        <a:pt x="100164" y="865146"/>
                      </a:lnTo>
                      <a:cubicBezTo>
                        <a:pt x="45086" y="864911"/>
                        <a:pt x="241" y="909335"/>
                        <a:pt x="1" y="964402"/>
                      </a:cubicBezTo>
                      <a:cubicBezTo>
                        <a:pt x="-7" y="965934"/>
                        <a:pt x="21" y="967427"/>
                        <a:pt x="84" y="968959"/>
                      </a:cubicBezTo>
                      <a:lnTo>
                        <a:pt x="61460" y="2657417"/>
                      </a:lnTo>
                      <a:cubicBezTo>
                        <a:pt x="64105" y="2715078"/>
                        <a:pt x="111339" y="2760641"/>
                        <a:pt x="169085" y="2761230"/>
                      </a:cubicBezTo>
                      <a:lnTo>
                        <a:pt x="2454936" y="2761230"/>
                      </a:lnTo>
                      <a:cubicBezTo>
                        <a:pt x="2510014" y="2761466"/>
                        <a:pt x="2554859" y="2717042"/>
                        <a:pt x="2555099" y="2661974"/>
                      </a:cubicBezTo>
                      <a:cubicBezTo>
                        <a:pt x="2555107" y="2660442"/>
                        <a:pt x="2555079" y="2658949"/>
                        <a:pt x="2555016" y="2657417"/>
                      </a:cubicBezTo>
                      <a:lnTo>
                        <a:pt x="2462205" y="103814"/>
                      </a:lnTo>
                      <a:cubicBezTo>
                        <a:pt x="2459541" y="46141"/>
                        <a:pt x="2412291" y="587"/>
                        <a:pt x="2354542" y="1"/>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5" name="Freeform 674">
                  <a:extLst>
                    <a:ext uri="{FF2B5EF4-FFF2-40B4-BE49-F238E27FC236}">
                      <a16:creationId xmlns:a16="http://schemas.microsoft.com/office/drawing/2014/main" id="{BB5624C0-BBBB-19AE-45B5-0D74A209F735}"/>
                    </a:ext>
                  </a:extLst>
                </p:cNvPr>
                <p:cNvSpPr/>
                <p:nvPr/>
              </p:nvSpPr>
              <p:spPr>
                <a:xfrm>
                  <a:off x="9754189" y="1959434"/>
                  <a:ext cx="473021" cy="516968"/>
                </a:xfrm>
                <a:custGeom>
                  <a:avLst/>
                  <a:gdLst>
                    <a:gd name="connsiteX0" fmla="*/ 2160034 w 2241576"/>
                    <a:gd name="connsiteY0" fmla="*/ 103813 h 2449831"/>
                    <a:gd name="connsiteX1" fmla="*/ 2052370 w 2241576"/>
                    <a:gd name="connsiteY1" fmla="*/ 0 h 2449831"/>
                    <a:gd name="connsiteX2" fmla="*/ 684019 w 2241576"/>
                    <a:gd name="connsiteY2" fmla="*/ 0 h 2449831"/>
                    <a:gd name="connsiteX3" fmla="*/ 685905 w 2241576"/>
                    <a:gd name="connsiteY3" fmla="*/ 51887 h 2449831"/>
                    <a:gd name="connsiteX4" fmla="*/ 875377 w 2241576"/>
                    <a:gd name="connsiteY4" fmla="*/ 51887 h 2449831"/>
                    <a:gd name="connsiteX5" fmla="*/ 884376 w 2241576"/>
                    <a:gd name="connsiteY5" fmla="*/ 299772 h 2449831"/>
                    <a:gd name="connsiteX6" fmla="*/ 694942 w 2241576"/>
                    <a:gd name="connsiteY6" fmla="*/ 299772 h 2449831"/>
                    <a:gd name="connsiteX7" fmla="*/ 696828 w 2241576"/>
                    <a:gd name="connsiteY7" fmla="*/ 351659 h 2449831"/>
                    <a:gd name="connsiteX8" fmla="*/ 886262 w 2241576"/>
                    <a:gd name="connsiteY8" fmla="*/ 351659 h 2449831"/>
                    <a:gd name="connsiteX9" fmla="*/ 895260 w 2241576"/>
                    <a:gd name="connsiteY9" fmla="*/ 599506 h 2449831"/>
                    <a:gd name="connsiteX10" fmla="*/ 705827 w 2241576"/>
                    <a:gd name="connsiteY10" fmla="*/ 599506 h 2449831"/>
                    <a:gd name="connsiteX11" fmla="*/ 706180 w 2241576"/>
                    <a:gd name="connsiteY11" fmla="*/ 605672 h 2449831"/>
                    <a:gd name="connsiteX12" fmla="*/ 697025 w 2241576"/>
                    <a:gd name="connsiteY12" fmla="*/ 651314 h 2449831"/>
                    <a:gd name="connsiteX13" fmla="*/ 897421 w 2241576"/>
                    <a:gd name="connsiteY13" fmla="*/ 651314 h 2449831"/>
                    <a:gd name="connsiteX14" fmla="*/ 906419 w 2241576"/>
                    <a:gd name="connsiteY14" fmla="*/ 899160 h 2449831"/>
                    <a:gd name="connsiteX15" fmla="*/ 342677 w 2241576"/>
                    <a:gd name="connsiteY15" fmla="*/ 899160 h 2449831"/>
                    <a:gd name="connsiteX16" fmla="*/ 335801 w 2241576"/>
                    <a:gd name="connsiteY16" fmla="*/ 709446 h 2449831"/>
                    <a:gd name="connsiteX17" fmla="*/ 283855 w 2241576"/>
                    <a:gd name="connsiteY17" fmla="*/ 709446 h 2449831"/>
                    <a:gd name="connsiteX18" fmla="*/ 290771 w 2241576"/>
                    <a:gd name="connsiteY18" fmla="*/ 899160 h 2449831"/>
                    <a:gd name="connsiteX19" fmla="*/ 58940 w 2241576"/>
                    <a:gd name="connsiteY19" fmla="*/ 899160 h 2449831"/>
                    <a:gd name="connsiteX20" fmla="*/ 52064 w 2241576"/>
                    <a:gd name="connsiteY20" fmla="*/ 709446 h 2449831"/>
                    <a:gd name="connsiteX21" fmla="*/ 0 w 2241576"/>
                    <a:gd name="connsiteY21" fmla="*/ 709446 h 2449831"/>
                    <a:gd name="connsiteX22" fmla="*/ 59490 w 2241576"/>
                    <a:gd name="connsiteY22" fmla="*/ 2346017 h 2449831"/>
                    <a:gd name="connsiteX23" fmla="*/ 167115 w 2241576"/>
                    <a:gd name="connsiteY23" fmla="*/ 2449830 h 2449831"/>
                    <a:gd name="connsiteX24" fmla="*/ 2141409 w 2241576"/>
                    <a:gd name="connsiteY24" fmla="*/ 2449830 h 2449831"/>
                    <a:gd name="connsiteX25" fmla="*/ 2241576 w 2241576"/>
                    <a:gd name="connsiteY25" fmla="*/ 2350574 h 2449831"/>
                    <a:gd name="connsiteX26" fmla="*/ 2241489 w 2241576"/>
                    <a:gd name="connsiteY26" fmla="*/ 2346017 h 2449831"/>
                    <a:gd name="connsiteX27" fmla="*/ 2234377 w 2241576"/>
                    <a:gd name="connsiteY27" fmla="*/ 2150058 h 2449831"/>
                    <a:gd name="connsiteX28" fmla="*/ 2234377 w 2241576"/>
                    <a:gd name="connsiteY28" fmla="*/ 2150058 h 2449831"/>
                    <a:gd name="connsiteX29" fmla="*/ 2232491 w 2241576"/>
                    <a:gd name="connsiteY29" fmla="*/ 2098171 h 2449831"/>
                    <a:gd name="connsiteX30" fmla="*/ 2232491 w 2241576"/>
                    <a:gd name="connsiteY30" fmla="*/ 2098171 h 2449831"/>
                    <a:gd name="connsiteX31" fmla="*/ 2223493 w 2241576"/>
                    <a:gd name="connsiteY31" fmla="*/ 1850325 h 2449831"/>
                    <a:gd name="connsiteX32" fmla="*/ 2223493 w 2241576"/>
                    <a:gd name="connsiteY32" fmla="*/ 1850325 h 2449831"/>
                    <a:gd name="connsiteX33" fmla="*/ 2221607 w 2241576"/>
                    <a:gd name="connsiteY33" fmla="*/ 1798399 h 2449831"/>
                    <a:gd name="connsiteX34" fmla="*/ 2221607 w 2241576"/>
                    <a:gd name="connsiteY34" fmla="*/ 1798399 h 2449831"/>
                    <a:gd name="connsiteX35" fmla="*/ 2212609 w 2241576"/>
                    <a:gd name="connsiteY35" fmla="*/ 1550553 h 2449831"/>
                    <a:gd name="connsiteX36" fmla="*/ 2212609 w 2241576"/>
                    <a:gd name="connsiteY36" fmla="*/ 1550553 h 2449831"/>
                    <a:gd name="connsiteX37" fmla="*/ 2210723 w 2241576"/>
                    <a:gd name="connsiteY37" fmla="*/ 1498665 h 2449831"/>
                    <a:gd name="connsiteX38" fmla="*/ 2210723 w 2241576"/>
                    <a:gd name="connsiteY38" fmla="*/ 1498665 h 2449831"/>
                    <a:gd name="connsiteX39" fmla="*/ 2201685 w 2241576"/>
                    <a:gd name="connsiteY39" fmla="*/ 1250819 h 2449831"/>
                    <a:gd name="connsiteX40" fmla="*/ 2201685 w 2241576"/>
                    <a:gd name="connsiteY40" fmla="*/ 1250819 h 2449831"/>
                    <a:gd name="connsiteX41" fmla="*/ 2199760 w 2241576"/>
                    <a:gd name="connsiteY41" fmla="*/ 1198933 h 2449831"/>
                    <a:gd name="connsiteX42" fmla="*/ 2199760 w 2241576"/>
                    <a:gd name="connsiteY42" fmla="*/ 1198933 h 2449831"/>
                    <a:gd name="connsiteX43" fmla="*/ 2190762 w 2241576"/>
                    <a:gd name="connsiteY43" fmla="*/ 951086 h 2449831"/>
                    <a:gd name="connsiteX44" fmla="*/ 2190762 w 2241576"/>
                    <a:gd name="connsiteY44" fmla="*/ 951086 h 2449831"/>
                    <a:gd name="connsiteX45" fmla="*/ 2188876 w 2241576"/>
                    <a:gd name="connsiteY45" fmla="*/ 899160 h 2449831"/>
                    <a:gd name="connsiteX46" fmla="*/ 2188876 w 2241576"/>
                    <a:gd name="connsiteY46" fmla="*/ 899160 h 2449831"/>
                    <a:gd name="connsiteX47" fmla="*/ 2179877 w 2241576"/>
                    <a:gd name="connsiteY47" fmla="*/ 651314 h 2449831"/>
                    <a:gd name="connsiteX48" fmla="*/ 2179877 w 2241576"/>
                    <a:gd name="connsiteY48" fmla="*/ 651314 h 2449831"/>
                    <a:gd name="connsiteX49" fmla="*/ 2177991 w 2241576"/>
                    <a:gd name="connsiteY49" fmla="*/ 599427 h 2449831"/>
                    <a:gd name="connsiteX50" fmla="*/ 2177991 w 2241576"/>
                    <a:gd name="connsiteY50" fmla="*/ 599427 h 2449831"/>
                    <a:gd name="connsiteX51" fmla="*/ 2168954 w 2241576"/>
                    <a:gd name="connsiteY51" fmla="*/ 351581 h 2449831"/>
                    <a:gd name="connsiteX52" fmla="*/ 2168954 w 2241576"/>
                    <a:gd name="connsiteY52" fmla="*/ 351581 h 2449831"/>
                    <a:gd name="connsiteX53" fmla="*/ 2167068 w 2241576"/>
                    <a:gd name="connsiteY53" fmla="*/ 299654 h 2449831"/>
                    <a:gd name="connsiteX54" fmla="*/ 2167068 w 2241576"/>
                    <a:gd name="connsiteY54" fmla="*/ 299654 h 2449831"/>
                    <a:gd name="connsiteX55" fmla="*/ 345231 w 2241576"/>
                    <a:gd name="connsiteY55" fmla="*/ 2397983 h 2449831"/>
                    <a:gd name="connsiteX56" fmla="*/ 165229 w 2241576"/>
                    <a:gd name="connsiteY56" fmla="*/ 2397983 h 2449831"/>
                    <a:gd name="connsiteX57" fmla="*/ 111397 w 2241576"/>
                    <a:gd name="connsiteY57" fmla="*/ 2346096 h 2449831"/>
                    <a:gd name="connsiteX58" fmla="*/ 104285 w 2241576"/>
                    <a:gd name="connsiteY58" fmla="*/ 2150136 h 2449831"/>
                    <a:gd name="connsiteX59" fmla="*/ 336115 w 2241576"/>
                    <a:gd name="connsiteY59" fmla="*/ 2150136 h 2449831"/>
                    <a:gd name="connsiteX60" fmla="*/ 334347 w 2241576"/>
                    <a:gd name="connsiteY60" fmla="*/ 2098250 h 2449831"/>
                    <a:gd name="connsiteX61" fmla="*/ 102516 w 2241576"/>
                    <a:gd name="connsiteY61" fmla="*/ 2098250 h 2449831"/>
                    <a:gd name="connsiteX62" fmla="*/ 93518 w 2241576"/>
                    <a:gd name="connsiteY62" fmla="*/ 1850403 h 2449831"/>
                    <a:gd name="connsiteX63" fmla="*/ 325349 w 2241576"/>
                    <a:gd name="connsiteY63" fmla="*/ 1850403 h 2449831"/>
                    <a:gd name="connsiteX64" fmla="*/ 323463 w 2241576"/>
                    <a:gd name="connsiteY64" fmla="*/ 1798516 h 2449831"/>
                    <a:gd name="connsiteX65" fmla="*/ 91632 w 2241576"/>
                    <a:gd name="connsiteY65" fmla="*/ 1798516 h 2449831"/>
                    <a:gd name="connsiteX66" fmla="*/ 82634 w 2241576"/>
                    <a:gd name="connsiteY66" fmla="*/ 1550670 h 2449831"/>
                    <a:gd name="connsiteX67" fmla="*/ 314465 w 2241576"/>
                    <a:gd name="connsiteY67" fmla="*/ 1550670 h 2449831"/>
                    <a:gd name="connsiteX68" fmla="*/ 312539 w 2241576"/>
                    <a:gd name="connsiteY68" fmla="*/ 1498744 h 2449831"/>
                    <a:gd name="connsiteX69" fmla="*/ 80709 w 2241576"/>
                    <a:gd name="connsiteY69" fmla="*/ 1498744 h 2449831"/>
                    <a:gd name="connsiteX70" fmla="*/ 71671 w 2241576"/>
                    <a:gd name="connsiteY70" fmla="*/ 1250898 h 2449831"/>
                    <a:gd name="connsiteX71" fmla="*/ 303502 w 2241576"/>
                    <a:gd name="connsiteY71" fmla="*/ 1250898 h 2449831"/>
                    <a:gd name="connsiteX72" fmla="*/ 301655 w 2241576"/>
                    <a:gd name="connsiteY72" fmla="*/ 1199011 h 2449831"/>
                    <a:gd name="connsiteX73" fmla="*/ 69628 w 2241576"/>
                    <a:gd name="connsiteY73" fmla="*/ 1199011 h 2449831"/>
                    <a:gd name="connsiteX74" fmla="*/ 60630 w 2241576"/>
                    <a:gd name="connsiteY74" fmla="*/ 951164 h 2449831"/>
                    <a:gd name="connsiteX75" fmla="*/ 292460 w 2241576"/>
                    <a:gd name="connsiteY75" fmla="*/ 951164 h 2449831"/>
                    <a:gd name="connsiteX76" fmla="*/ 960644 w 2241576"/>
                    <a:gd name="connsiteY76" fmla="*/ 2397983 h 2449831"/>
                    <a:gd name="connsiteX77" fmla="*/ 397177 w 2241576"/>
                    <a:gd name="connsiteY77" fmla="*/ 2397983 h 2449831"/>
                    <a:gd name="connsiteX78" fmla="*/ 388140 w 2241576"/>
                    <a:gd name="connsiteY78" fmla="*/ 2150136 h 2449831"/>
                    <a:gd name="connsiteX79" fmla="*/ 951646 w 2241576"/>
                    <a:gd name="connsiteY79" fmla="*/ 2150136 h 2449831"/>
                    <a:gd name="connsiteX80" fmla="*/ 949799 w 2241576"/>
                    <a:gd name="connsiteY80" fmla="*/ 2098250 h 2449831"/>
                    <a:gd name="connsiteX81" fmla="*/ 386254 w 2241576"/>
                    <a:gd name="connsiteY81" fmla="*/ 2098250 h 2449831"/>
                    <a:gd name="connsiteX82" fmla="*/ 377256 w 2241576"/>
                    <a:gd name="connsiteY82" fmla="*/ 1850403 h 2449831"/>
                    <a:gd name="connsiteX83" fmla="*/ 940762 w 2241576"/>
                    <a:gd name="connsiteY83" fmla="*/ 1850403 h 2449831"/>
                    <a:gd name="connsiteX84" fmla="*/ 938915 w 2241576"/>
                    <a:gd name="connsiteY84" fmla="*/ 1798516 h 2449831"/>
                    <a:gd name="connsiteX85" fmla="*/ 375369 w 2241576"/>
                    <a:gd name="connsiteY85" fmla="*/ 1798516 h 2449831"/>
                    <a:gd name="connsiteX86" fmla="*/ 366371 w 2241576"/>
                    <a:gd name="connsiteY86" fmla="*/ 1550670 h 2449831"/>
                    <a:gd name="connsiteX87" fmla="*/ 929838 w 2241576"/>
                    <a:gd name="connsiteY87" fmla="*/ 1550670 h 2449831"/>
                    <a:gd name="connsiteX88" fmla="*/ 927991 w 2241576"/>
                    <a:gd name="connsiteY88" fmla="*/ 1498744 h 2449831"/>
                    <a:gd name="connsiteX89" fmla="*/ 364328 w 2241576"/>
                    <a:gd name="connsiteY89" fmla="*/ 1498744 h 2449831"/>
                    <a:gd name="connsiteX90" fmla="*/ 355291 w 2241576"/>
                    <a:gd name="connsiteY90" fmla="*/ 1250898 h 2449831"/>
                    <a:gd name="connsiteX91" fmla="*/ 918954 w 2241576"/>
                    <a:gd name="connsiteY91" fmla="*/ 1250898 h 2449831"/>
                    <a:gd name="connsiteX92" fmla="*/ 917107 w 2241576"/>
                    <a:gd name="connsiteY92" fmla="*/ 1199011 h 2449831"/>
                    <a:gd name="connsiteX93" fmla="*/ 353562 w 2241576"/>
                    <a:gd name="connsiteY93" fmla="*/ 1199011 h 2449831"/>
                    <a:gd name="connsiteX94" fmla="*/ 344681 w 2241576"/>
                    <a:gd name="connsiteY94" fmla="*/ 951322 h 2449831"/>
                    <a:gd name="connsiteX95" fmla="*/ 908069 w 2241576"/>
                    <a:gd name="connsiteY95" fmla="*/ 951322 h 2449831"/>
                    <a:gd name="connsiteX96" fmla="*/ 1576096 w 2241576"/>
                    <a:gd name="connsiteY96" fmla="*/ 2397983 h 2449831"/>
                    <a:gd name="connsiteX97" fmla="*/ 1012668 w 2241576"/>
                    <a:gd name="connsiteY97" fmla="*/ 2397983 h 2449831"/>
                    <a:gd name="connsiteX98" fmla="*/ 1003670 w 2241576"/>
                    <a:gd name="connsiteY98" fmla="*/ 2150136 h 2449831"/>
                    <a:gd name="connsiteX99" fmla="*/ 1567058 w 2241576"/>
                    <a:gd name="connsiteY99" fmla="*/ 2150136 h 2449831"/>
                    <a:gd name="connsiteX100" fmla="*/ 1565172 w 2241576"/>
                    <a:gd name="connsiteY100" fmla="*/ 2098250 h 2449831"/>
                    <a:gd name="connsiteX101" fmla="*/ 1001666 w 2241576"/>
                    <a:gd name="connsiteY101" fmla="*/ 2098250 h 2449831"/>
                    <a:gd name="connsiteX102" fmla="*/ 992668 w 2241576"/>
                    <a:gd name="connsiteY102" fmla="*/ 1850403 h 2449831"/>
                    <a:gd name="connsiteX103" fmla="*/ 1556135 w 2241576"/>
                    <a:gd name="connsiteY103" fmla="*/ 1850403 h 2449831"/>
                    <a:gd name="connsiteX104" fmla="*/ 1554249 w 2241576"/>
                    <a:gd name="connsiteY104" fmla="*/ 1798477 h 2449831"/>
                    <a:gd name="connsiteX105" fmla="*/ 990782 w 2241576"/>
                    <a:gd name="connsiteY105" fmla="*/ 1798477 h 2449831"/>
                    <a:gd name="connsiteX106" fmla="*/ 981784 w 2241576"/>
                    <a:gd name="connsiteY106" fmla="*/ 1550631 h 2449831"/>
                    <a:gd name="connsiteX107" fmla="*/ 1545250 w 2241576"/>
                    <a:gd name="connsiteY107" fmla="*/ 1550631 h 2449831"/>
                    <a:gd name="connsiteX108" fmla="*/ 1543364 w 2241576"/>
                    <a:gd name="connsiteY108" fmla="*/ 1498744 h 2449831"/>
                    <a:gd name="connsiteX109" fmla="*/ 979898 w 2241576"/>
                    <a:gd name="connsiteY109" fmla="*/ 1498744 h 2449831"/>
                    <a:gd name="connsiteX110" fmla="*/ 970860 w 2241576"/>
                    <a:gd name="connsiteY110" fmla="*/ 1250898 h 2449831"/>
                    <a:gd name="connsiteX111" fmla="*/ 1534366 w 2241576"/>
                    <a:gd name="connsiteY111" fmla="*/ 1250898 h 2449831"/>
                    <a:gd name="connsiteX112" fmla="*/ 1532480 w 2241576"/>
                    <a:gd name="connsiteY112" fmla="*/ 1199011 h 2449831"/>
                    <a:gd name="connsiteX113" fmla="*/ 968974 w 2241576"/>
                    <a:gd name="connsiteY113" fmla="*/ 1199011 h 2449831"/>
                    <a:gd name="connsiteX114" fmla="*/ 959976 w 2241576"/>
                    <a:gd name="connsiteY114" fmla="*/ 951164 h 2449831"/>
                    <a:gd name="connsiteX115" fmla="*/ 1523482 w 2241576"/>
                    <a:gd name="connsiteY115" fmla="*/ 951164 h 2449831"/>
                    <a:gd name="connsiteX116" fmla="*/ 1521596 w 2241576"/>
                    <a:gd name="connsiteY116" fmla="*/ 899239 h 2449831"/>
                    <a:gd name="connsiteX117" fmla="*/ 958090 w 2241576"/>
                    <a:gd name="connsiteY117" fmla="*/ 899239 h 2449831"/>
                    <a:gd name="connsiteX118" fmla="*/ 949092 w 2241576"/>
                    <a:gd name="connsiteY118" fmla="*/ 651392 h 2449831"/>
                    <a:gd name="connsiteX119" fmla="*/ 1512558 w 2241576"/>
                    <a:gd name="connsiteY119" fmla="*/ 651392 h 2449831"/>
                    <a:gd name="connsiteX120" fmla="*/ 1510672 w 2241576"/>
                    <a:gd name="connsiteY120" fmla="*/ 599506 h 2449831"/>
                    <a:gd name="connsiteX121" fmla="*/ 947206 w 2241576"/>
                    <a:gd name="connsiteY121" fmla="*/ 599506 h 2449831"/>
                    <a:gd name="connsiteX122" fmla="*/ 938207 w 2241576"/>
                    <a:gd name="connsiteY122" fmla="*/ 351659 h 2449831"/>
                    <a:gd name="connsiteX123" fmla="*/ 1501674 w 2241576"/>
                    <a:gd name="connsiteY123" fmla="*/ 351659 h 2449831"/>
                    <a:gd name="connsiteX124" fmla="*/ 1499906 w 2241576"/>
                    <a:gd name="connsiteY124" fmla="*/ 299733 h 2449831"/>
                    <a:gd name="connsiteX125" fmla="*/ 936321 w 2241576"/>
                    <a:gd name="connsiteY125" fmla="*/ 299733 h 2449831"/>
                    <a:gd name="connsiteX126" fmla="*/ 927284 w 2241576"/>
                    <a:gd name="connsiteY126" fmla="*/ 51847 h 2449831"/>
                    <a:gd name="connsiteX127" fmla="*/ 1490790 w 2241576"/>
                    <a:gd name="connsiteY127" fmla="*/ 51847 h 2449831"/>
                    <a:gd name="connsiteX128" fmla="*/ 2189701 w 2241576"/>
                    <a:gd name="connsiteY128" fmla="*/ 2346135 h 2449831"/>
                    <a:gd name="connsiteX129" fmla="*/ 2142085 w 2241576"/>
                    <a:gd name="connsiteY129" fmla="*/ 2397983 h 2449831"/>
                    <a:gd name="connsiteX130" fmla="*/ 2139680 w 2241576"/>
                    <a:gd name="connsiteY130" fmla="*/ 2398022 h 2449831"/>
                    <a:gd name="connsiteX131" fmla="*/ 1627963 w 2241576"/>
                    <a:gd name="connsiteY131" fmla="*/ 2398022 h 2449831"/>
                    <a:gd name="connsiteX132" fmla="*/ 1618965 w 2241576"/>
                    <a:gd name="connsiteY132" fmla="*/ 2150176 h 2449831"/>
                    <a:gd name="connsiteX133" fmla="*/ 2182471 w 2241576"/>
                    <a:gd name="connsiteY133" fmla="*/ 2150176 h 2449831"/>
                    <a:gd name="connsiteX134" fmla="*/ 2180663 w 2241576"/>
                    <a:gd name="connsiteY134" fmla="*/ 2098289 h 2449831"/>
                    <a:gd name="connsiteX135" fmla="*/ 1617079 w 2241576"/>
                    <a:gd name="connsiteY135" fmla="*/ 2098289 h 2449831"/>
                    <a:gd name="connsiteX136" fmla="*/ 1608081 w 2241576"/>
                    <a:gd name="connsiteY136" fmla="*/ 1850443 h 2449831"/>
                    <a:gd name="connsiteX137" fmla="*/ 2171547 w 2241576"/>
                    <a:gd name="connsiteY137" fmla="*/ 1850443 h 2449831"/>
                    <a:gd name="connsiteX138" fmla="*/ 2169779 w 2241576"/>
                    <a:gd name="connsiteY138" fmla="*/ 1798516 h 2449831"/>
                    <a:gd name="connsiteX139" fmla="*/ 1606194 w 2241576"/>
                    <a:gd name="connsiteY139" fmla="*/ 1798516 h 2449831"/>
                    <a:gd name="connsiteX140" fmla="*/ 1597196 w 2241576"/>
                    <a:gd name="connsiteY140" fmla="*/ 1550670 h 2449831"/>
                    <a:gd name="connsiteX141" fmla="*/ 2160663 w 2241576"/>
                    <a:gd name="connsiteY141" fmla="*/ 1550670 h 2449831"/>
                    <a:gd name="connsiteX142" fmla="*/ 2158895 w 2241576"/>
                    <a:gd name="connsiteY142" fmla="*/ 1498783 h 2449831"/>
                    <a:gd name="connsiteX143" fmla="*/ 1595310 w 2241576"/>
                    <a:gd name="connsiteY143" fmla="*/ 1498783 h 2449831"/>
                    <a:gd name="connsiteX144" fmla="*/ 1586273 w 2241576"/>
                    <a:gd name="connsiteY144" fmla="*/ 1250937 h 2449831"/>
                    <a:gd name="connsiteX145" fmla="*/ 2149779 w 2241576"/>
                    <a:gd name="connsiteY145" fmla="*/ 1250937 h 2449831"/>
                    <a:gd name="connsiteX146" fmla="*/ 2148010 w 2241576"/>
                    <a:gd name="connsiteY146" fmla="*/ 1199050 h 2449831"/>
                    <a:gd name="connsiteX147" fmla="*/ 1584387 w 2241576"/>
                    <a:gd name="connsiteY147" fmla="*/ 1199050 h 2449831"/>
                    <a:gd name="connsiteX148" fmla="*/ 1575388 w 2241576"/>
                    <a:gd name="connsiteY148" fmla="*/ 951204 h 2449831"/>
                    <a:gd name="connsiteX149" fmla="*/ 2138894 w 2241576"/>
                    <a:gd name="connsiteY149" fmla="*/ 951204 h 2449831"/>
                    <a:gd name="connsiteX150" fmla="*/ 2137126 w 2241576"/>
                    <a:gd name="connsiteY150" fmla="*/ 899278 h 2449831"/>
                    <a:gd name="connsiteX151" fmla="*/ 1573502 w 2241576"/>
                    <a:gd name="connsiteY151" fmla="*/ 899278 h 2449831"/>
                    <a:gd name="connsiteX152" fmla="*/ 1564504 w 2241576"/>
                    <a:gd name="connsiteY152" fmla="*/ 651432 h 2449831"/>
                    <a:gd name="connsiteX153" fmla="*/ 2127971 w 2241576"/>
                    <a:gd name="connsiteY153" fmla="*/ 651432 h 2449831"/>
                    <a:gd name="connsiteX154" fmla="*/ 2126203 w 2241576"/>
                    <a:gd name="connsiteY154" fmla="*/ 599545 h 2449831"/>
                    <a:gd name="connsiteX155" fmla="*/ 1562775 w 2241576"/>
                    <a:gd name="connsiteY155" fmla="*/ 599545 h 2449831"/>
                    <a:gd name="connsiteX156" fmla="*/ 1553777 w 2241576"/>
                    <a:gd name="connsiteY156" fmla="*/ 351698 h 2449831"/>
                    <a:gd name="connsiteX157" fmla="*/ 2117244 w 2241576"/>
                    <a:gd name="connsiteY157" fmla="*/ 351698 h 2449831"/>
                    <a:gd name="connsiteX158" fmla="*/ 2115318 w 2241576"/>
                    <a:gd name="connsiteY158" fmla="*/ 299772 h 2449831"/>
                    <a:gd name="connsiteX159" fmla="*/ 1551734 w 2241576"/>
                    <a:gd name="connsiteY159" fmla="*/ 299772 h 2449831"/>
                    <a:gd name="connsiteX160" fmla="*/ 1542696 w 2241576"/>
                    <a:gd name="connsiteY160" fmla="*/ 51926 h 2449831"/>
                    <a:gd name="connsiteX161" fmla="*/ 2054257 w 2241576"/>
                    <a:gd name="connsiteY161" fmla="*/ 51926 h 2449831"/>
                    <a:gd name="connsiteX162" fmla="*/ 2108089 w 2241576"/>
                    <a:gd name="connsiteY162" fmla="*/ 103852 h 244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2241576" h="2449831">
                      <a:moveTo>
                        <a:pt x="2160034" y="103813"/>
                      </a:moveTo>
                      <a:cubicBezTo>
                        <a:pt x="2157390" y="46132"/>
                        <a:pt x="2110132" y="566"/>
                        <a:pt x="2052370" y="0"/>
                      </a:cubicBezTo>
                      <a:lnTo>
                        <a:pt x="684019" y="0"/>
                      </a:lnTo>
                      <a:lnTo>
                        <a:pt x="685905" y="51887"/>
                      </a:lnTo>
                      <a:lnTo>
                        <a:pt x="875377" y="51887"/>
                      </a:lnTo>
                      <a:lnTo>
                        <a:pt x="884376" y="299772"/>
                      </a:lnTo>
                      <a:lnTo>
                        <a:pt x="694942" y="299772"/>
                      </a:lnTo>
                      <a:lnTo>
                        <a:pt x="696828" y="351659"/>
                      </a:lnTo>
                      <a:lnTo>
                        <a:pt x="886262" y="351659"/>
                      </a:lnTo>
                      <a:lnTo>
                        <a:pt x="895260" y="599506"/>
                      </a:lnTo>
                      <a:lnTo>
                        <a:pt x="705827" y="599506"/>
                      </a:lnTo>
                      <a:lnTo>
                        <a:pt x="706180" y="605672"/>
                      </a:lnTo>
                      <a:cubicBezTo>
                        <a:pt x="706766" y="621384"/>
                        <a:pt x="703630" y="637016"/>
                        <a:pt x="697025" y="651314"/>
                      </a:cubicBezTo>
                      <a:lnTo>
                        <a:pt x="897421" y="651314"/>
                      </a:lnTo>
                      <a:lnTo>
                        <a:pt x="906419" y="899160"/>
                      </a:lnTo>
                      <a:lnTo>
                        <a:pt x="342677" y="899160"/>
                      </a:lnTo>
                      <a:lnTo>
                        <a:pt x="335801" y="709446"/>
                      </a:lnTo>
                      <a:lnTo>
                        <a:pt x="283855" y="709446"/>
                      </a:lnTo>
                      <a:lnTo>
                        <a:pt x="290771" y="899160"/>
                      </a:lnTo>
                      <a:lnTo>
                        <a:pt x="58940" y="899160"/>
                      </a:lnTo>
                      <a:lnTo>
                        <a:pt x="52064" y="709446"/>
                      </a:lnTo>
                      <a:lnTo>
                        <a:pt x="0" y="709446"/>
                      </a:lnTo>
                      <a:lnTo>
                        <a:pt x="59490" y="2346017"/>
                      </a:lnTo>
                      <a:cubicBezTo>
                        <a:pt x="62154" y="2403678"/>
                        <a:pt x="109377" y="2449241"/>
                        <a:pt x="167115" y="2449830"/>
                      </a:cubicBezTo>
                      <a:lnTo>
                        <a:pt x="2141409" y="2449830"/>
                      </a:lnTo>
                      <a:cubicBezTo>
                        <a:pt x="2196487" y="2450066"/>
                        <a:pt x="2241332" y="2405642"/>
                        <a:pt x="2241576" y="2350574"/>
                      </a:cubicBezTo>
                      <a:cubicBezTo>
                        <a:pt x="2241580" y="2349042"/>
                        <a:pt x="2241552" y="2347549"/>
                        <a:pt x="2241489" y="2346017"/>
                      </a:cubicBezTo>
                      <a:lnTo>
                        <a:pt x="2234377" y="2150058"/>
                      </a:lnTo>
                      <a:lnTo>
                        <a:pt x="2234377" y="2150058"/>
                      </a:lnTo>
                      <a:lnTo>
                        <a:pt x="2232491" y="2098171"/>
                      </a:lnTo>
                      <a:lnTo>
                        <a:pt x="2232491" y="2098171"/>
                      </a:lnTo>
                      <a:lnTo>
                        <a:pt x="2223493" y="1850325"/>
                      </a:lnTo>
                      <a:lnTo>
                        <a:pt x="2223493" y="1850325"/>
                      </a:lnTo>
                      <a:lnTo>
                        <a:pt x="2221607" y="1798399"/>
                      </a:lnTo>
                      <a:lnTo>
                        <a:pt x="2221607" y="1798399"/>
                      </a:lnTo>
                      <a:lnTo>
                        <a:pt x="2212609" y="1550553"/>
                      </a:lnTo>
                      <a:lnTo>
                        <a:pt x="2212609" y="1550553"/>
                      </a:lnTo>
                      <a:lnTo>
                        <a:pt x="2210723" y="1498665"/>
                      </a:lnTo>
                      <a:lnTo>
                        <a:pt x="2210723" y="1498665"/>
                      </a:lnTo>
                      <a:lnTo>
                        <a:pt x="2201685" y="1250819"/>
                      </a:lnTo>
                      <a:lnTo>
                        <a:pt x="2201685" y="1250819"/>
                      </a:lnTo>
                      <a:lnTo>
                        <a:pt x="2199760" y="1198933"/>
                      </a:lnTo>
                      <a:lnTo>
                        <a:pt x="2199760" y="1198933"/>
                      </a:lnTo>
                      <a:lnTo>
                        <a:pt x="2190762" y="951086"/>
                      </a:lnTo>
                      <a:lnTo>
                        <a:pt x="2190762" y="951086"/>
                      </a:lnTo>
                      <a:lnTo>
                        <a:pt x="2188876" y="899160"/>
                      </a:lnTo>
                      <a:lnTo>
                        <a:pt x="2188876" y="899160"/>
                      </a:lnTo>
                      <a:lnTo>
                        <a:pt x="2179877" y="651314"/>
                      </a:lnTo>
                      <a:lnTo>
                        <a:pt x="2179877" y="651314"/>
                      </a:lnTo>
                      <a:lnTo>
                        <a:pt x="2177991" y="599427"/>
                      </a:lnTo>
                      <a:lnTo>
                        <a:pt x="2177991" y="599427"/>
                      </a:lnTo>
                      <a:lnTo>
                        <a:pt x="2168954" y="351581"/>
                      </a:lnTo>
                      <a:lnTo>
                        <a:pt x="2168954" y="351581"/>
                      </a:lnTo>
                      <a:lnTo>
                        <a:pt x="2167068" y="299654"/>
                      </a:lnTo>
                      <a:lnTo>
                        <a:pt x="2167068" y="299654"/>
                      </a:lnTo>
                      <a:close/>
                      <a:moveTo>
                        <a:pt x="345231" y="2397983"/>
                      </a:moveTo>
                      <a:lnTo>
                        <a:pt x="165229" y="2397983"/>
                      </a:lnTo>
                      <a:cubicBezTo>
                        <a:pt x="136340" y="2397747"/>
                        <a:pt x="112689" y="2374926"/>
                        <a:pt x="111397" y="2346096"/>
                      </a:cubicBezTo>
                      <a:lnTo>
                        <a:pt x="104285" y="2150136"/>
                      </a:lnTo>
                      <a:lnTo>
                        <a:pt x="336115" y="2150136"/>
                      </a:lnTo>
                      <a:close/>
                      <a:moveTo>
                        <a:pt x="334347" y="2098250"/>
                      </a:moveTo>
                      <a:lnTo>
                        <a:pt x="102516" y="2098250"/>
                      </a:lnTo>
                      <a:lnTo>
                        <a:pt x="93518" y="1850403"/>
                      </a:lnTo>
                      <a:lnTo>
                        <a:pt x="325349" y="1850403"/>
                      </a:lnTo>
                      <a:close/>
                      <a:moveTo>
                        <a:pt x="323463" y="1798516"/>
                      </a:moveTo>
                      <a:lnTo>
                        <a:pt x="91632" y="1798516"/>
                      </a:lnTo>
                      <a:lnTo>
                        <a:pt x="82634" y="1550670"/>
                      </a:lnTo>
                      <a:lnTo>
                        <a:pt x="314465" y="1550670"/>
                      </a:lnTo>
                      <a:close/>
                      <a:moveTo>
                        <a:pt x="312539" y="1498744"/>
                      </a:moveTo>
                      <a:lnTo>
                        <a:pt x="80709" y="1498744"/>
                      </a:lnTo>
                      <a:lnTo>
                        <a:pt x="71671" y="1250898"/>
                      </a:lnTo>
                      <a:lnTo>
                        <a:pt x="303502" y="1250898"/>
                      </a:lnTo>
                      <a:close/>
                      <a:moveTo>
                        <a:pt x="301655" y="1199011"/>
                      </a:moveTo>
                      <a:lnTo>
                        <a:pt x="69628" y="1199011"/>
                      </a:lnTo>
                      <a:lnTo>
                        <a:pt x="60630" y="951164"/>
                      </a:lnTo>
                      <a:lnTo>
                        <a:pt x="292460" y="951164"/>
                      </a:lnTo>
                      <a:close/>
                      <a:moveTo>
                        <a:pt x="960644" y="2397983"/>
                      </a:moveTo>
                      <a:lnTo>
                        <a:pt x="397177" y="2397983"/>
                      </a:lnTo>
                      <a:lnTo>
                        <a:pt x="388140" y="2150136"/>
                      </a:lnTo>
                      <a:lnTo>
                        <a:pt x="951646" y="2150136"/>
                      </a:lnTo>
                      <a:close/>
                      <a:moveTo>
                        <a:pt x="949799" y="2098250"/>
                      </a:moveTo>
                      <a:lnTo>
                        <a:pt x="386254" y="2098250"/>
                      </a:lnTo>
                      <a:lnTo>
                        <a:pt x="377256" y="1850403"/>
                      </a:lnTo>
                      <a:lnTo>
                        <a:pt x="940762" y="1850403"/>
                      </a:lnTo>
                      <a:close/>
                      <a:moveTo>
                        <a:pt x="938915" y="1798516"/>
                      </a:moveTo>
                      <a:lnTo>
                        <a:pt x="375369" y="1798516"/>
                      </a:lnTo>
                      <a:lnTo>
                        <a:pt x="366371" y="1550670"/>
                      </a:lnTo>
                      <a:lnTo>
                        <a:pt x="929838" y="1550670"/>
                      </a:lnTo>
                      <a:close/>
                      <a:moveTo>
                        <a:pt x="927991" y="1498744"/>
                      </a:moveTo>
                      <a:lnTo>
                        <a:pt x="364328" y="1498744"/>
                      </a:lnTo>
                      <a:lnTo>
                        <a:pt x="355291" y="1250898"/>
                      </a:lnTo>
                      <a:lnTo>
                        <a:pt x="918954" y="1250898"/>
                      </a:lnTo>
                      <a:close/>
                      <a:moveTo>
                        <a:pt x="917107" y="1199011"/>
                      </a:moveTo>
                      <a:lnTo>
                        <a:pt x="353562" y="1199011"/>
                      </a:lnTo>
                      <a:lnTo>
                        <a:pt x="344681" y="951322"/>
                      </a:lnTo>
                      <a:lnTo>
                        <a:pt x="908069" y="951322"/>
                      </a:lnTo>
                      <a:close/>
                      <a:moveTo>
                        <a:pt x="1576096" y="2397983"/>
                      </a:moveTo>
                      <a:lnTo>
                        <a:pt x="1012668" y="2397983"/>
                      </a:lnTo>
                      <a:lnTo>
                        <a:pt x="1003670" y="2150136"/>
                      </a:lnTo>
                      <a:lnTo>
                        <a:pt x="1567058" y="2150136"/>
                      </a:lnTo>
                      <a:close/>
                      <a:moveTo>
                        <a:pt x="1565172" y="2098250"/>
                      </a:moveTo>
                      <a:lnTo>
                        <a:pt x="1001666" y="2098250"/>
                      </a:lnTo>
                      <a:lnTo>
                        <a:pt x="992668" y="1850403"/>
                      </a:lnTo>
                      <a:lnTo>
                        <a:pt x="1556135" y="1850403"/>
                      </a:lnTo>
                      <a:close/>
                      <a:moveTo>
                        <a:pt x="1554249" y="1798477"/>
                      </a:moveTo>
                      <a:lnTo>
                        <a:pt x="990782" y="1798477"/>
                      </a:lnTo>
                      <a:lnTo>
                        <a:pt x="981784" y="1550631"/>
                      </a:lnTo>
                      <a:lnTo>
                        <a:pt x="1545250" y="1550631"/>
                      </a:lnTo>
                      <a:close/>
                      <a:moveTo>
                        <a:pt x="1543364" y="1498744"/>
                      </a:moveTo>
                      <a:lnTo>
                        <a:pt x="979898" y="1498744"/>
                      </a:lnTo>
                      <a:lnTo>
                        <a:pt x="970860" y="1250898"/>
                      </a:lnTo>
                      <a:lnTo>
                        <a:pt x="1534366" y="1250898"/>
                      </a:lnTo>
                      <a:close/>
                      <a:moveTo>
                        <a:pt x="1532480" y="1199011"/>
                      </a:moveTo>
                      <a:lnTo>
                        <a:pt x="968974" y="1199011"/>
                      </a:lnTo>
                      <a:lnTo>
                        <a:pt x="959976" y="951164"/>
                      </a:lnTo>
                      <a:lnTo>
                        <a:pt x="1523482" y="951164"/>
                      </a:lnTo>
                      <a:close/>
                      <a:moveTo>
                        <a:pt x="1521596" y="899239"/>
                      </a:moveTo>
                      <a:lnTo>
                        <a:pt x="958090" y="899239"/>
                      </a:lnTo>
                      <a:lnTo>
                        <a:pt x="949092" y="651392"/>
                      </a:lnTo>
                      <a:lnTo>
                        <a:pt x="1512558" y="651392"/>
                      </a:lnTo>
                      <a:close/>
                      <a:moveTo>
                        <a:pt x="1510672" y="599506"/>
                      </a:moveTo>
                      <a:lnTo>
                        <a:pt x="947206" y="599506"/>
                      </a:lnTo>
                      <a:lnTo>
                        <a:pt x="938207" y="351659"/>
                      </a:lnTo>
                      <a:lnTo>
                        <a:pt x="1501674" y="351659"/>
                      </a:lnTo>
                      <a:close/>
                      <a:moveTo>
                        <a:pt x="1499906" y="299733"/>
                      </a:moveTo>
                      <a:lnTo>
                        <a:pt x="936321" y="299733"/>
                      </a:lnTo>
                      <a:lnTo>
                        <a:pt x="927284" y="51847"/>
                      </a:lnTo>
                      <a:lnTo>
                        <a:pt x="1490790" y="51847"/>
                      </a:lnTo>
                      <a:close/>
                      <a:moveTo>
                        <a:pt x="2189701" y="2346135"/>
                      </a:moveTo>
                      <a:cubicBezTo>
                        <a:pt x="2190872" y="2373591"/>
                        <a:pt x="2169555" y="2396804"/>
                        <a:pt x="2142085" y="2397983"/>
                      </a:cubicBezTo>
                      <a:cubicBezTo>
                        <a:pt x="2141284" y="2398022"/>
                        <a:pt x="2140482" y="2398022"/>
                        <a:pt x="2139680" y="2398022"/>
                      </a:cubicBezTo>
                      <a:lnTo>
                        <a:pt x="1627963" y="2398022"/>
                      </a:lnTo>
                      <a:lnTo>
                        <a:pt x="1618965" y="2150176"/>
                      </a:lnTo>
                      <a:lnTo>
                        <a:pt x="2182471" y="2150176"/>
                      </a:lnTo>
                      <a:close/>
                      <a:moveTo>
                        <a:pt x="2180663" y="2098289"/>
                      </a:moveTo>
                      <a:lnTo>
                        <a:pt x="1617079" y="2098289"/>
                      </a:lnTo>
                      <a:lnTo>
                        <a:pt x="1608081" y="1850443"/>
                      </a:lnTo>
                      <a:lnTo>
                        <a:pt x="2171547" y="1850443"/>
                      </a:lnTo>
                      <a:close/>
                      <a:moveTo>
                        <a:pt x="2169779" y="1798516"/>
                      </a:moveTo>
                      <a:lnTo>
                        <a:pt x="1606194" y="1798516"/>
                      </a:lnTo>
                      <a:lnTo>
                        <a:pt x="1597196" y="1550670"/>
                      </a:lnTo>
                      <a:lnTo>
                        <a:pt x="2160663" y="1550670"/>
                      </a:lnTo>
                      <a:close/>
                      <a:moveTo>
                        <a:pt x="2158895" y="1498783"/>
                      </a:moveTo>
                      <a:lnTo>
                        <a:pt x="1595310" y="1498783"/>
                      </a:lnTo>
                      <a:lnTo>
                        <a:pt x="1586273" y="1250937"/>
                      </a:lnTo>
                      <a:lnTo>
                        <a:pt x="2149779" y="1250937"/>
                      </a:lnTo>
                      <a:close/>
                      <a:moveTo>
                        <a:pt x="2148010" y="1199050"/>
                      </a:moveTo>
                      <a:lnTo>
                        <a:pt x="1584387" y="1199050"/>
                      </a:lnTo>
                      <a:lnTo>
                        <a:pt x="1575388" y="951204"/>
                      </a:lnTo>
                      <a:lnTo>
                        <a:pt x="2138894" y="951204"/>
                      </a:lnTo>
                      <a:close/>
                      <a:moveTo>
                        <a:pt x="2137126" y="899278"/>
                      </a:moveTo>
                      <a:lnTo>
                        <a:pt x="1573502" y="899278"/>
                      </a:lnTo>
                      <a:lnTo>
                        <a:pt x="1564504" y="651432"/>
                      </a:lnTo>
                      <a:lnTo>
                        <a:pt x="2127971" y="651432"/>
                      </a:lnTo>
                      <a:close/>
                      <a:moveTo>
                        <a:pt x="2126203" y="599545"/>
                      </a:moveTo>
                      <a:lnTo>
                        <a:pt x="1562775" y="599545"/>
                      </a:lnTo>
                      <a:lnTo>
                        <a:pt x="1553777" y="351698"/>
                      </a:lnTo>
                      <a:lnTo>
                        <a:pt x="2117244" y="351698"/>
                      </a:lnTo>
                      <a:close/>
                      <a:moveTo>
                        <a:pt x="2115318" y="299772"/>
                      </a:moveTo>
                      <a:lnTo>
                        <a:pt x="1551734" y="299772"/>
                      </a:lnTo>
                      <a:lnTo>
                        <a:pt x="1542696" y="51926"/>
                      </a:lnTo>
                      <a:lnTo>
                        <a:pt x="2054257" y="51926"/>
                      </a:lnTo>
                      <a:cubicBezTo>
                        <a:pt x="2083153" y="52189"/>
                        <a:pt x="2106796" y="74982"/>
                        <a:pt x="2108089" y="103852"/>
                      </a:cubicBezTo>
                      <a:close/>
                    </a:path>
                  </a:pathLst>
                </a:custGeom>
                <a:solidFill>
                  <a:srgbClr val="F5F5F5"/>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6" name="Freeform 675">
                  <a:extLst>
                    <a:ext uri="{FF2B5EF4-FFF2-40B4-BE49-F238E27FC236}">
                      <a16:creationId xmlns:a16="http://schemas.microsoft.com/office/drawing/2014/main" id="{30B501F5-8C72-8930-6811-11D5968338D3}"/>
                    </a:ext>
                  </a:extLst>
                </p:cNvPr>
                <p:cNvSpPr/>
                <p:nvPr/>
              </p:nvSpPr>
              <p:spPr>
                <a:xfrm>
                  <a:off x="9732142" y="1937270"/>
                  <a:ext cx="171086" cy="175022"/>
                </a:xfrm>
                <a:custGeom>
                  <a:avLst/>
                  <a:gdLst>
                    <a:gd name="connsiteX0" fmla="*/ 52575 w 810750"/>
                    <a:gd name="connsiteY0" fmla="*/ 814554 h 829401"/>
                    <a:gd name="connsiteX1" fmla="*/ 710463 w 810750"/>
                    <a:gd name="connsiteY1" fmla="*/ 814554 h 829401"/>
                    <a:gd name="connsiteX2" fmla="*/ 810748 w 810750"/>
                    <a:gd name="connsiteY2" fmla="*/ 715494 h 829401"/>
                    <a:gd name="connsiteX3" fmla="*/ 810661 w 810750"/>
                    <a:gd name="connsiteY3" fmla="*/ 710703 h 829401"/>
                    <a:gd name="connsiteX4" fmla="*/ 786771 w 810750"/>
                    <a:gd name="connsiteY4" fmla="*/ 53065 h 829401"/>
                    <a:gd name="connsiteX5" fmla="*/ 799659 w 810750"/>
                    <a:gd name="connsiteY5" fmla="*/ 0 h 829401"/>
                    <a:gd name="connsiteX6" fmla="*/ 0 w 810750"/>
                    <a:gd name="connsiteY6" fmla="*/ 829402 h 829401"/>
                    <a:gd name="connsiteX7" fmla="*/ 52575 w 810750"/>
                    <a:gd name="connsiteY7" fmla="*/ 814554 h 82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750" h="829401">
                      <a:moveTo>
                        <a:pt x="52575" y="814554"/>
                      </a:moveTo>
                      <a:lnTo>
                        <a:pt x="710463" y="814554"/>
                      </a:lnTo>
                      <a:cubicBezTo>
                        <a:pt x="765517" y="814869"/>
                        <a:pt x="810417" y="770523"/>
                        <a:pt x="810748" y="715494"/>
                      </a:cubicBezTo>
                      <a:cubicBezTo>
                        <a:pt x="810759" y="713923"/>
                        <a:pt x="810728" y="712313"/>
                        <a:pt x="810661" y="710703"/>
                      </a:cubicBezTo>
                      <a:lnTo>
                        <a:pt x="786771" y="53065"/>
                      </a:lnTo>
                      <a:cubicBezTo>
                        <a:pt x="786052" y="34522"/>
                        <a:pt x="790515" y="16147"/>
                        <a:pt x="799659" y="0"/>
                      </a:cubicBezTo>
                      <a:lnTo>
                        <a:pt x="0" y="829402"/>
                      </a:lnTo>
                      <a:cubicBezTo>
                        <a:pt x="15808" y="819661"/>
                        <a:pt x="34012" y="814515"/>
                        <a:pt x="52575" y="814554"/>
                      </a:cubicBezTo>
                      <a:close/>
                    </a:path>
                  </a:pathLst>
                </a:custGeom>
                <a:solidFill>
                  <a:srgbClr val="FF8500"/>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7" name="Freeform 676">
                  <a:extLst>
                    <a:ext uri="{FF2B5EF4-FFF2-40B4-BE49-F238E27FC236}">
                      <a16:creationId xmlns:a16="http://schemas.microsoft.com/office/drawing/2014/main" id="{D66944C0-5824-F054-8218-D0E05E69EEE6}"/>
                    </a:ext>
                  </a:extLst>
                </p:cNvPr>
                <p:cNvSpPr/>
                <p:nvPr/>
              </p:nvSpPr>
              <p:spPr>
                <a:xfrm>
                  <a:off x="9898930" y="1970375"/>
                  <a:ext cx="301612" cy="52309"/>
                </a:xfrm>
                <a:custGeom>
                  <a:avLst/>
                  <a:gdLst>
                    <a:gd name="connsiteX0" fmla="*/ 1422184 w 1429295"/>
                    <a:gd name="connsiteY0" fmla="*/ 51965 h 247885"/>
                    <a:gd name="connsiteX1" fmla="*/ 1368352 w 1429295"/>
                    <a:gd name="connsiteY1" fmla="*/ 0 h 247885"/>
                    <a:gd name="connsiteX2" fmla="*/ 0 w 1429295"/>
                    <a:gd name="connsiteY2" fmla="*/ 0 h 247885"/>
                    <a:gd name="connsiteX3" fmla="*/ 9038 w 1429295"/>
                    <a:gd name="connsiteY3" fmla="*/ 247886 h 247885"/>
                    <a:gd name="connsiteX4" fmla="*/ 1429296 w 1429295"/>
                    <a:gd name="connsiteY4" fmla="*/ 247886 h 247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295" h="247885">
                      <a:moveTo>
                        <a:pt x="1422184" y="51965"/>
                      </a:moveTo>
                      <a:cubicBezTo>
                        <a:pt x="1420911" y="23096"/>
                        <a:pt x="1397260" y="263"/>
                        <a:pt x="1368352" y="0"/>
                      </a:cubicBezTo>
                      <a:lnTo>
                        <a:pt x="0" y="0"/>
                      </a:lnTo>
                      <a:lnTo>
                        <a:pt x="9038" y="247886"/>
                      </a:lnTo>
                      <a:lnTo>
                        <a:pt x="1429296" y="247886"/>
                      </a:lnTo>
                      <a:close/>
                    </a:path>
                  </a:pathLst>
                </a:custGeom>
                <a:solidFill>
                  <a:srgbClr val="AFAFA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8" name="Freeform 677">
                  <a:extLst>
                    <a:ext uri="{FF2B5EF4-FFF2-40B4-BE49-F238E27FC236}">
                      <a16:creationId xmlns:a16="http://schemas.microsoft.com/office/drawing/2014/main" id="{B075870A-8CC4-0194-7E0C-5DB0923A16C0}"/>
                    </a:ext>
                  </a:extLst>
                </p:cNvPr>
                <p:cNvSpPr/>
                <p:nvPr/>
              </p:nvSpPr>
              <p:spPr>
                <a:xfrm>
                  <a:off x="9722614" y="2144841"/>
                  <a:ext cx="538666" cy="364433"/>
                </a:xfrm>
                <a:custGeom>
                  <a:avLst/>
                  <a:gdLst>
                    <a:gd name="connsiteX0" fmla="*/ 2493556 w 2552658"/>
                    <a:gd name="connsiteY0" fmla="*/ 0 h 1726991"/>
                    <a:gd name="connsiteX1" fmla="*/ 0 w 2552658"/>
                    <a:gd name="connsiteY1" fmla="*/ 0 h 1726991"/>
                    <a:gd name="connsiteX2" fmla="*/ 58940 w 2552658"/>
                    <a:gd name="connsiteY2" fmla="*/ 1623178 h 1726991"/>
                    <a:gd name="connsiteX3" fmla="*/ 166565 w 2552658"/>
                    <a:gd name="connsiteY3" fmla="*/ 1726991 h 1726991"/>
                    <a:gd name="connsiteX4" fmla="*/ 2452495 w 2552658"/>
                    <a:gd name="connsiteY4" fmla="*/ 1726991 h 1726991"/>
                    <a:gd name="connsiteX5" fmla="*/ 2552657 w 2552658"/>
                    <a:gd name="connsiteY5" fmla="*/ 1627734 h 1726991"/>
                    <a:gd name="connsiteX6" fmla="*/ 2552575 w 2552658"/>
                    <a:gd name="connsiteY6" fmla="*/ 1623178 h 172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2658" h="1726991">
                      <a:moveTo>
                        <a:pt x="2493556" y="0"/>
                      </a:moveTo>
                      <a:lnTo>
                        <a:pt x="0" y="0"/>
                      </a:lnTo>
                      <a:lnTo>
                        <a:pt x="58940" y="1623178"/>
                      </a:lnTo>
                      <a:cubicBezTo>
                        <a:pt x="61584" y="1680839"/>
                        <a:pt x="108819" y="1726402"/>
                        <a:pt x="166565" y="1726991"/>
                      </a:cubicBezTo>
                      <a:lnTo>
                        <a:pt x="2452495" y="1726991"/>
                      </a:lnTo>
                      <a:cubicBezTo>
                        <a:pt x="2507572" y="1727226"/>
                        <a:pt x="2552418" y="1682803"/>
                        <a:pt x="2552657" y="1627734"/>
                      </a:cubicBezTo>
                      <a:cubicBezTo>
                        <a:pt x="2552665" y="1626202"/>
                        <a:pt x="2552638" y="1624710"/>
                        <a:pt x="2552575" y="1623178"/>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79" name="Freeform 678">
                  <a:extLst>
                    <a:ext uri="{FF2B5EF4-FFF2-40B4-BE49-F238E27FC236}">
                      <a16:creationId xmlns:a16="http://schemas.microsoft.com/office/drawing/2014/main" id="{96F96120-07E6-42CE-3D08-E22EBE7E68EB}"/>
                    </a:ext>
                  </a:extLst>
                </p:cNvPr>
                <p:cNvSpPr/>
                <p:nvPr/>
              </p:nvSpPr>
              <p:spPr>
                <a:xfrm>
                  <a:off x="9732142" y="1937270"/>
                  <a:ext cx="171086" cy="175022"/>
                </a:xfrm>
                <a:custGeom>
                  <a:avLst/>
                  <a:gdLst>
                    <a:gd name="connsiteX0" fmla="*/ 52575 w 810750"/>
                    <a:gd name="connsiteY0" fmla="*/ 814554 h 829401"/>
                    <a:gd name="connsiteX1" fmla="*/ 710463 w 810750"/>
                    <a:gd name="connsiteY1" fmla="*/ 814554 h 829401"/>
                    <a:gd name="connsiteX2" fmla="*/ 810748 w 810750"/>
                    <a:gd name="connsiteY2" fmla="*/ 715494 h 829401"/>
                    <a:gd name="connsiteX3" fmla="*/ 810661 w 810750"/>
                    <a:gd name="connsiteY3" fmla="*/ 710703 h 829401"/>
                    <a:gd name="connsiteX4" fmla="*/ 786771 w 810750"/>
                    <a:gd name="connsiteY4" fmla="*/ 53065 h 829401"/>
                    <a:gd name="connsiteX5" fmla="*/ 799659 w 810750"/>
                    <a:gd name="connsiteY5" fmla="*/ 0 h 829401"/>
                    <a:gd name="connsiteX6" fmla="*/ 0 w 810750"/>
                    <a:gd name="connsiteY6" fmla="*/ 829402 h 829401"/>
                    <a:gd name="connsiteX7" fmla="*/ 52575 w 810750"/>
                    <a:gd name="connsiteY7" fmla="*/ 814554 h 82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750" h="829401">
                      <a:moveTo>
                        <a:pt x="52575" y="814554"/>
                      </a:moveTo>
                      <a:lnTo>
                        <a:pt x="710463" y="814554"/>
                      </a:lnTo>
                      <a:cubicBezTo>
                        <a:pt x="765517" y="814869"/>
                        <a:pt x="810417" y="770523"/>
                        <a:pt x="810748" y="715494"/>
                      </a:cubicBezTo>
                      <a:cubicBezTo>
                        <a:pt x="810759" y="713923"/>
                        <a:pt x="810728" y="712313"/>
                        <a:pt x="810661" y="710703"/>
                      </a:cubicBezTo>
                      <a:lnTo>
                        <a:pt x="786771" y="53065"/>
                      </a:lnTo>
                      <a:cubicBezTo>
                        <a:pt x="786052" y="34522"/>
                        <a:pt x="790515" y="16147"/>
                        <a:pt x="799659" y="0"/>
                      </a:cubicBezTo>
                      <a:lnTo>
                        <a:pt x="0" y="829402"/>
                      </a:lnTo>
                      <a:cubicBezTo>
                        <a:pt x="15808" y="819661"/>
                        <a:pt x="34012" y="814515"/>
                        <a:pt x="52575" y="814554"/>
                      </a:cubicBezTo>
                      <a:close/>
                    </a:path>
                  </a:pathLst>
                </a:custGeom>
                <a:solidFill>
                  <a:schemeClr val="accent3">
                    <a:lumMod val="75000"/>
                  </a:schemeClr>
                </a:solidFill>
                <a:ln w="3928" cap="flat">
                  <a:solidFill>
                    <a:schemeClr val="accent3">
                      <a:lumMod val="75000"/>
                    </a:schemeClr>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0" name="Freeform 679">
                  <a:extLst>
                    <a:ext uri="{FF2B5EF4-FFF2-40B4-BE49-F238E27FC236}">
                      <a16:creationId xmlns:a16="http://schemas.microsoft.com/office/drawing/2014/main" id="{D26DAF77-B97A-8C34-BFD6-D97109F69A5A}"/>
                    </a:ext>
                  </a:extLst>
                </p:cNvPr>
                <p:cNvSpPr/>
                <p:nvPr/>
              </p:nvSpPr>
              <p:spPr>
                <a:xfrm>
                  <a:off x="9751686" y="2015664"/>
                  <a:ext cx="580363" cy="493610"/>
                </a:xfrm>
                <a:custGeom>
                  <a:avLst/>
                  <a:gdLst>
                    <a:gd name="connsiteX0" fmla="*/ 1237776 w 2750251"/>
                    <a:gd name="connsiteY0" fmla="*/ 0 h 2339143"/>
                    <a:gd name="connsiteX1" fmla="*/ 1121507 w 2750251"/>
                    <a:gd name="connsiteY1" fmla="*/ 103774 h 2339143"/>
                    <a:gd name="connsiteX2" fmla="*/ 1042920 w 2750251"/>
                    <a:gd name="connsiteY2" fmla="*/ 761411 h 2339143"/>
                    <a:gd name="connsiteX3" fmla="*/ 926651 w 2750251"/>
                    <a:gd name="connsiteY3" fmla="*/ 865224 h 2339143"/>
                    <a:gd name="connsiteX4" fmla="*/ 268606 w 2750251"/>
                    <a:gd name="connsiteY4" fmla="*/ 865224 h 2339143"/>
                    <a:gd name="connsiteX5" fmla="*/ 152337 w 2750251"/>
                    <a:gd name="connsiteY5" fmla="*/ 969036 h 2339143"/>
                    <a:gd name="connsiteX6" fmla="*/ 743 w 2750251"/>
                    <a:gd name="connsiteY6" fmla="*/ 2235331 h 2339143"/>
                    <a:gd name="connsiteX7" fmla="*/ 92139 w 2750251"/>
                    <a:gd name="connsiteY7" fmla="*/ 2339144 h 2339143"/>
                    <a:gd name="connsiteX8" fmla="*/ 2377991 w 2750251"/>
                    <a:gd name="connsiteY8" fmla="*/ 2339144 h 2339143"/>
                    <a:gd name="connsiteX9" fmla="*/ 2494299 w 2750251"/>
                    <a:gd name="connsiteY9" fmla="*/ 2235331 h 2339143"/>
                    <a:gd name="connsiteX10" fmla="*/ 2749509 w 2750251"/>
                    <a:gd name="connsiteY10" fmla="*/ 103774 h 2339143"/>
                    <a:gd name="connsiteX11" fmla="*/ 2658074 w 2750251"/>
                    <a:gd name="connsiteY11" fmla="*/ 0 h 233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0251" h="2339143">
                      <a:moveTo>
                        <a:pt x="1237776" y="0"/>
                      </a:moveTo>
                      <a:cubicBezTo>
                        <a:pt x="1180683" y="0"/>
                        <a:pt x="1128344" y="46702"/>
                        <a:pt x="1121507" y="103774"/>
                      </a:cubicBezTo>
                      <a:lnTo>
                        <a:pt x="1042920" y="761411"/>
                      </a:lnTo>
                      <a:cubicBezTo>
                        <a:pt x="1036083" y="818522"/>
                        <a:pt x="983784" y="865224"/>
                        <a:pt x="926651" y="865224"/>
                      </a:cubicBezTo>
                      <a:lnTo>
                        <a:pt x="268606" y="865224"/>
                      </a:lnTo>
                      <a:cubicBezTo>
                        <a:pt x="211473" y="865224"/>
                        <a:pt x="159174" y="911965"/>
                        <a:pt x="152337" y="969036"/>
                      </a:cubicBezTo>
                      <a:lnTo>
                        <a:pt x="743" y="2235331"/>
                      </a:lnTo>
                      <a:cubicBezTo>
                        <a:pt x="-6094" y="2292442"/>
                        <a:pt x="35046" y="2339144"/>
                        <a:pt x="92139" y="2339144"/>
                      </a:cubicBezTo>
                      <a:lnTo>
                        <a:pt x="2377991" y="2339144"/>
                      </a:lnTo>
                      <a:cubicBezTo>
                        <a:pt x="2435123" y="2339144"/>
                        <a:pt x="2487423" y="2292442"/>
                        <a:pt x="2494299" y="2235331"/>
                      </a:cubicBezTo>
                      <a:lnTo>
                        <a:pt x="2749509" y="103774"/>
                      </a:lnTo>
                      <a:cubicBezTo>
                        <a:pt x="2756346" y="46702"/>
                        <a:pt x="2715206" y="0"/>
                        <a:pt x="2658074" y="0"/>
                      </a:cubicBez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1" name="Freeform 680">
                  <a:extLst>
                    <a:ext uri="{FF2B5EF4-FFF2-40B4-BE49-F238E27FC236}">
                      <a16:creationId xmlns:a16="http://schemas.microsoft.com/office/drawing/2014/main" id="{E170095C-C28D-D20B-933C-286D63DAEC4A}"/>
                    </a:ext>
                  </a:extLst>
                </p:cNvPr>
                <p:cNvSpPr/>
                <p:nvPr/>
              </p:nvSpPr>
              <p:spPr>
                <a:xfrm>
                  <a:off x="9796792" y="2026372"/>
                  <a:ext cx="195992" cy="175005"/>
                </a:xfrm>
                <a:custGeom>
                  <a:avLst/>
                  <a:gdLst>
                    <a:gd name="connsiteX0" fmla="*/ 54853 w 928776"/>
                    <a:gd name="connsiteY0" fmla="*/ 814476 h 829322"/>
                    <a:gd name="connsiteX1" fmla="*/ 712742 w 928776"/>
                    <a:gd name="connsiteY1" fmla="*/ 814476 h 829322"/>
                    <a:gd name="connsiteX2" fmla="*/ 829011 w 928776"/>
                    <a:gd name="connsiteY2" fmla="*/ 710663 h 829322"/>
                    <a:gd name="connsiteX3" fmla="*/ 907598 w 928776"/>
                    <a:gd name="connsiteY3" fmla="*/ 53026 h 829322"/>
                    <a:gd name="connsiteX4" fmla="*/ 928777 w 928776"/>
                    <a:gd name="connsiteY4" fmla="*/ 0 h 829322"/>
                    <a:gd name="connsiteX5" fmla="*/ 0 w 928776"/>
                    <a:gd name="connsiteY5" fmla="*/ 829323 h 829322"/>
                    <a:gd name="connsiteX6" fmla="*/ 54853 w 928776"/>
                    <a:gd name="connsiteY6" fmla="*/ 814476 h 8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776" h="829322">
                      <a:moveTo>
                        <a:pt x="54853" y="814476"/>
                      </a:moveTo>
                      <a:lnTo>
                        <a:pt x="712742" y="814476"/>
                      </a:lnTo>
                      <a:cubicBezTo>
                        <a:pt x="769875" y="814476"/>
                        <a:pt x="822174" y="767774"/>
                        <a:pt x="829011" y="710663"/>
                      </a:cubicBezTo>
                      <a:lnTo>
                        <a:pt x="907598" y="53026"/>
                      </a:lnTo>
                      <a:cubicBezTo>
                        <a:pt x="910058" y="33858"/>
                        <a:pt x="917347" y="15593"/>
                        <a:pt x="928777" y="0"/>
                      </a:cubicBezTo>
                      <a:lnTo>
                        <a:pt x="0" y="829323"/>
                      </a:lnTo>
                      <a:cubicBezTo>
                        <a:pt x="16707" y="819739"/>
                        <a:pt x="35600" y="814633"/>
                        <a:pt x="54853" y="814476"/>
                      </a:cubicBezTo>
                      <a:close/>
                    </a:path>
                  </a:pathLst>
                </a:custGeom>
                <a:solidFill>
                  <a:srgbClr val="5A93D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2" name="Freeform 681">
                  <a:extLst>
                    <a:ext uri="{FF2B5EF4-FFF2-40B4-BE49-F238E27FC236}">
                      <a16:creationId xmlns:a16="http://schemas.microsoft.com/office/drawing/2014/main" id="{D387A3F4-6875-328F-A40C-EE68DD4BC6A8}"/>
                    </a:ext>
                  </a:extLst>
                </p:cNvPr>
                <p:cNvSpPr/>
                <p:nvPr/>
              </p:nvSpPr>
              <p:spPr>
                <a:xfrm>
                  <a:off x="9787234" y="2048518"/>
                  <a:ext cx="509260" cy="427901"/>
                </a:xfrm>
                <a:custGeom>
                  <a:avLst/>
                  <a:gdLst>
                    <a:gd name="connsiteX0" fmla="*/ 2278103 w 2413303"/>
                    <a:gd name="connsiteY0" fmla="*/ 743270 h 2027756"/>
                    <a:gd name="connsiteX1" fmla="*/ 199877 w 2413303"/>
                    <a:gd name="connsiteY1" fmla="*/ 743270 h 2027756"/>
                    <a:gd name="connsiteX2" fmla="*/ 141723 w 2413303"/>
                    <a:gd name="connsiteY2" fmla="*/ 795196 h 2027756"/>
                    <a:gd name="connsiteX3" fmla="*/ 133865 w 2413303"/>
                    <a:gd name="connsiteY3" fmla="*/ 860909 h 2027756"/>
                    <a:gd name="connsiteX4" fmla="*/ 171944 w 2413303"/>
                    <a:gd name="connsiteY4" fmla="*/ 912364 h 2027756"/>
                    <a:gd name="connsiteX5" fmla="*/ 179602 w 2413303"/>
                    <a:gd name="connsiteY5" fmla="*/ 912835 h 2027756"/>
                    <a:gd name="connsiteX6" fmla="*/ 2257827 w 2413303"/>
                    <a:gd name="connsiteY6" fmla="*/ 912835 h 2027756"/>
                    <a:gd name="connsiteX7" fmla="*/ 2315942 w 2413303"/>
                    <a:gd name="connsiteY7" fmla="*/ 860909 h 2027756"/>
                    <a:gd name="connsiteX8" fmla="*/ 2323801 w 2413303"/>
                    <a:gd name="connsiteY8" fmla="*/ 795196 h 2027756"/>
                    <a:gd name="connsiteX9" fmla="*/ 2285722 w 2413303"/>
                    <a:gd name="connsiteY9" fmla="*/ 743741 h 2027756"/>
                    <a:gd name="connsiteX10" fmla="*/ 2278103 w 2413303"/>
                    <a:gd name="connsiteY10" fmla="*/ 743270 h 2027756"/>
                    <a:gd name="connsiteX11" fmla="*/ 2189143 w 2413303"/>
                    <a:gd name="connsiteY11" fmla="*/ 1486574 h 2027756"/>
                    <a:gd name="connsiteX12" fmla="*/ 110996 w 2413303"/>
                    <a:gd name="connsiteY12" fmla="*/ 1486574 h 2027756"/>
                    <a:gd name="connsiteX13" fmla="*/ 52842 w 2413303"/>
                    <a:gd name="connsiteY13" fmla="*/ 1538460 h 2027756"/>
                    <a:gd name="connsiteX14" fmla="*/ 44983 w 2413303"/>
                    <a:gd name="connsiteY14" fmla="*/ 1604212 h 2027756"/>
                    <a:gd name="connsiteX15" fmla="*/ 83105 w 2413303"/>
                    <a:gd name="connsiteY15" fmla="*/ 1655628 h 2027756"/>
                    <a:gd name="connsiteX16" fmla="*/ 90720 w 2413303"/>
                    <a:gd name="connsiteY16" fmla="*/ 1656099 h 2027756"/>
                    <a:gd name="connsiteX17" fmla="*/ 2168828 w 2413303"/>
                    <a:gd name="connsiteY17" fmla="*/ 1656099 h 2027756"/>
                    <a:gd name="connsiteX18" fmla="*/ 2226982 w 2413303"/>
                    <a:gd name="connsiteY18" fmla="*/ 1604212 h 2027756"/>
                    <a:gd name="connsiteX19" fmla="*/ 2234841 w 2413303"/>
                    <a:gd name="connsiteY19" fmla="*/ 1538460 h 2027756"/>
                    <a:gd name="connsiteX20" fmla="*/ 2196801 w 2413303"/>
                    <a:gd name="connsiteY20" fmla="*/ 1487045 h 2027756"/>
                    <a:gd name="connsiteX21" fmla="*/ 2189143 w 2413303"/>
                    <a:gd name="connsiteY21" fmla="*/ 1486574 h 2027756"/>
                    <a:gd name="connsiteX22" fmla="*/ 2233623 w 2413303"/>
                    <a:gd name="connsiteY22" fmla="*/ 1114922 h 2027756"/>
                    <a:gd name="connsiteX23" fmla="*/ 155476 w 2413303"/>
                    <a:gd name="connsiteY23" fmla="*/ 1114922 h 2027756"/>
                    <a:gd name="connsiteX24" fmla="*/ 97322 w 2413303"/>
                    <a:gd name="connsiteY24" fmla="*/ 1166808 h 2027756"/>
                    <a:gd name="connsiteX25" fmla="*/ 89463 w 2413303"/>
                    <a:gd name="connsiteY25" fmla="*/ 1232560 h 2027756"/>
                    <a:gd name="connsiteX26" fmla="*/ 127542 w 2413303"/>
                    <a:gd name="connsiteY26" fmla="*/ 1284015 h 2027756"/>
                    <a:gd name="connsiteX27" fmla="*/ 135161 w 2413303"/>
                    <a:gd name="connsiteY27" fmla="*/ 1284487 h 2027756"/>
                    <a:gd name="connsiteX28" fmla="*/ 2213308 w 2413303"/>
                    <a:gd name="connsiteY28" fmla="*/ 1284487 h 2027756"/>
                    <a:gd name="connsiteX29" fmla="*/ 2271462 w 2413303"/>
                    <a:gd name="connsiteY29" fmla="*/ 1232560 h 2027756"/>
                    <a:gd name="connsiteX30" fmla="*/ 2279321 w 2413303"/>
                    <a:gd name="connsiteY30" fmla="*/ 1166808 h 2027756"/>
                    <a:gd name="connsiteX31" fmla="*/ 2241195 w 2413303"/>
                    <a:gd name="connsiteY31" fmla="*/ 1115393 h 2027756"/>
                    <a:gd name="connsiteX32" fmla="*/ 2233623 w 2413303"/>
                    <a:gd name="connsiteY32" fmla="*/ 1114922 h 2027756"/>
                    <a:gd name="connsiteX33" fmla="*/ 2322622 w 2413303"/>
                    <a:gd name="connsiteY33" fmla="*/ 371658 h 2027756"/>
                    <a:gd name="connsiteX34" fmla="*/ 902364 w 2413303"/>
                    <a:gd name="connsiteY34" fmla="*/ 371658 h 2027756"/>
                    <a:gd name="connsiteX35" fmla="*/ 882049 w 2413303"/>
                    <a:gd name="connsiteY35" fmla="*/ 541183 h 2027756"/>
                    <a:gd name="connsiteX36" fmla="*/ 2302308 w 2413303"/>
                    <a:gd name="connsiteY36" fmla="*/ 541183 h 2027756"/>
                    <a:gd name="connsiteX37" fmla="*/ 2360462 w 2413303"/>
                    <a:gd name="connsiteY37" fmla="*/ 489296 h 2027756"/>
                    <a:gd name="connsiteX38" fmla="*/ 2368320 w 2413303"/>
                    <a:gd name="connsiteY38" fmla="*/ 423544 h 2027756"/>
                    <a:gd name="connsiteX39" fmla="*/ 2330281 w 2413303"/>
                    <a:gd name="connsiteY39" fmla="*/ 372129 h 2027756"/>
                    <a:gd name="connsiteX40" fmla="*/ 2322622 w 2413303"/>
                    <a:gd name="connsiteY40" fmla="*/ 371658 h 2027756"/>
                    <a:gd name="connsiteX41" fmla="*/ 2367102 w 2413303"/>
                    <a:gd name="connsiteY41" fmla="*/ 6 h 2027756"/>
                    <a:gd name="connsiteX42" fmla="*/ 946844 w 2413303"/>
                    <a:gd name="connsiteY42" fmla="*/ 6 h 2027756"/>
                    <a:gd name="connsiteX43" fmla="*/ 926529 w 2413303"/>
                    <a:gd name="connsiteY43" fmla="*/ 169570 h 2027756"/>
                    <a:gd name="connsiteX44" fmla="*/ 2346827 w 2413303"/>
                    <a:gd name="connsiteY44" fmla="*/ 169570 h 2027756"/>
                    <a:gd name="connsiteX45" fmla="*/ 2404942 w 2413303"/>
                    <a:gd name="connsiteY45" fmla="*/ 117644 h 2027756"/>
                    <a:gd name="connsiteX46" fmla="*/ 2412800 w 2413303"/>
                    <a:gd name="connsiteY46" fmla="*/ 51892 h 2027756"/>
                    <a:gd name="connsiteX47" fmla="*/ 2374761 w 2413303"/>
                    <a:gd name="connsiteY47" fmla="*/ 477 h 2027756"/>
                    <a:gd name="connsiteX48" fmla="*/ 2367102 w 2413303"/>
                    <a:gd name="connsiteY48" fmla="*/ 6 h 2027756"/>
                    <a:gd name="connsiteX49" fmla="*/ 2144663 w 2413303"/>
                    <a:gd name="connsiteY49" fmla="*/ 1858186 h 2027756"/>
                    <a:gd name="connsiteX50" fmla="*/ 66476 w 2413303"/>
                    <a:gd name="connsiteY50" fmla="*/ 1858186 h 2027756"/>
                    <a:gd name="connsiteX51" fmla="*/ 8362 w 2413303"/>
                    <a:gd name="connsiteY51" fmla="*/ 1910112 h 2027756"/>
                    <a:gd name="connsiteX52" fmla="*/ 503 w 2413303"/>
                    <a:gd name="connsiteY52" fmla="*/ 1975825 h 2027756"/>
                    <a:gd name="connsiteX53" fmla="*/ 38582 w 2413303"/>
                    <a:gd name="connsiteY53" fmla="*/ 2027279 h 2027756"/>
                    <a:gd name="connsiteX54" fmla="*/ 46201 w 2413303"/>
                    <a:gd name="connsiteY54" fmla="*/ 2027751 h 2027756"/>
                    <a:gd name="connsiteX55" fmla="*/ 2124348 w 2413303"/>
                    <a:gd name="connsiteY55" fmla="*/ 2027751 h 2027756"/>
                    <a:gd name="connsiteX56" fmla="*/ 2182463 w 2413303"/>
                    <a:gd name="connsiteY56" fmla="*/ 1975825 h 2027756"/>
                    <a:gd name="connsiteX57" fmla="*/ 2190322 w 2413303"/>
                    <a:gd name="connsiteY57" fmla="*/ 1910112 h 2027756"/>
                    <a:gd name="connsiteX58" fmla="*/ 2152242 w 2413303"/>
                    <a:gd name="connsiteY58" fmla="*/ 1858657 h 2027756"/>
                    <a:gd name="connsiteX59" fmla="*/ 2144663 w 2413303"/>
                    <a:gd name="connsiteY59" fmla="*/ 1858186 h 202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413303" h="2027756">
                      <a:moveTo>
                        <a:pt x="2278103" y="743270"/>
                      </a:moveTo>
                      <a:lnTo>
                        <a:pt x="199877" y="743270"/>
                      </a:lnTo>
                      <a:cubicBezTo>
                        <a:pt x="170415" y="744055"/>
                        <a:pt x="145833" y="766012"/>
                        <a:pt x="141723" y="795196"/>
                      </a:cubicBezTo>
                      <a:lnTo>
                        <a:pt x="133865" y="860909"/>
                      </a:lnTo>
                      <a:cubicBezTo>
                        <a:pt x="130171" y="885615"/>
                        <a:pt x="147216" y="908671"/>
                        <a:pt x="171944" y="912364"/>
                      </a:cubicBezTo>
                      <a:cubicBezTo>
                        <a:pt x="174478" y="912717"/>
                        <a:pt x="177040" y="912874"/>
                        <a:pt x="179602" y="912835"/>
                      </a:cubicBezTo>
                      <a:lnTo>
                        <a:pt x="2257827" y="912835"/>
                      </a:lnTo>
                      <a:cubicBezTo>
                        <a:pt x="2287282" y="912010"/>
                        <a:pt x="2311848" y="890093"/>
                        <a:pt x="2315942" y="860909"/>
                      </a:cubicBezTo>
                      <a:lnTo>
                        <a:pt x="2323801" y="795196"/>
                      </a:lnTo>
                      <a:cubicBezTo>
                        <a:pt x="2327494" y="770490"/>
                        <a:pt x="2310445" y="747433"/>
                        <a:pt x="2285722" y="743741"/>
                      </a:cubicBezTo>
                      <a:cubicBezTo>
                        <a:pt x="2283199" y="743388"/>
                        <a:pt x="2280653" y="743231"/>
                        <a:pt x="2278103" y="743270"/>
                      </a:cubicBezTo>
                      <a:close/>
                      <a:moveTo>
                        <a:pt x="2189143" y="1486574"/>
                      </a:moveTo>
                      <a:lnTo>
                        <a:pt x="110996" y="1486574"/>
                      </a:lnTo>
                      <a:cubicBezTo>
                        <a:pt x="81538" y="1487359"/>
                        <a:pt x="56956" y="1509277"/>
                        <a:pt x="52842" y="1538460"/>
                      </a:cubicBezTo>
                      <a:lnTo>
                        <a:pt x="44983" y="1604212"/>
                      </a:lnTo>
                      <a:cubicBezTo>
                        <a:pt x="41309" y="1628918"/>
                        <a:pt x="58378" y="1651935"/>
                        <a:pt x="83105" y="1655628"/>
                      </a:cubicBezTo>
                      <a:cubicBezTo>
                        <a:pt x="85628" y="1655981"/>
                        <a:pt x="88174" y="1656138"/>
                        <a:pt x="90720" y="1656099"/>
                      </a:cubicBezTo>
                      <a:lnTo>
                        <a:pt x="2168828" y="1656099"/>
                      </a:lnTo>
                      <a:cubicBezTo>
                        <a:pt x="2198286" y="1655313"/>
                        <a:pt x="2222868" y="1633396"/>
                        <a:pt x="2226982" y="1604212"/>
                      </a:cubicBezTo>
                      <a:lnTo>
                        <a:pt x="2234841" y="1538460"/>
                      </a:lnTo>
                      <a:cubicBezTo>
                        <a:pt x="2238535" y="1513754"/>
                        <a:pt x="2221505" y="1490737"/>
                        <a:pt x="2196801" y="1487045"/>
                      </a:cubicBezTo>
                      <a:cubicBezTo>
                        <a:pt x="2194267" y="1486692"/>
                        <a:pt x="2191705" y="1486534"/>
                        <a:pt x="2189143" y="1486574"/>
                      </a:cubicBezTo>
                      <a:close/>
                      <a:moveTo>
                        <a:pt x="2233623" y="1114922"/>
                      </a:moveTo>
                      <a:lnTo>
                        <a:pt x="155476" y="1114922"/>
                      </a:lnTo>
                      <a:cubicBezTo>
                        <a:pt x="126018" y="1115707"/>
                        <a:pt x="101436" y="1137625"/>
                        <a:pt x="97322" y="1166808"/>
                      </a:cubicBezTo>
                      <a:lnTo>
                        <a:pt x="89463" y="1232560"/>
                      </a:lnTo>
                      <a:cubicBezTo>
                        <a:pt x="85769" y="1257267"/>
                        <a:pt x="102819" y="1280323"/>
                        <a:pt x="127542" y="1284015"/>
                      </a:cubicBezTo>
                      <a:cubicBezTo>
                        <a:pt x="130065" y="1284369"/>
                        <a:pt x="132611" y="1284526"/>
                        <a:pt x="135161" y="1284487"/>
                      </a:cubicBezTo>
                      <a:lnTo>
                        <a:pt x="2213308" y="1284487"/>
                      </a:lnTo>
                      <a:cubicBezTo>
                        <a:pt x="2242770" y="1283701"/>
                        <a:pt x="2267352" y="1261744"/>
                        <a:pt x="2271462" y="1232560"/>
                      </a:cubicBezTo>
                      <a:lnTo>
                        <a:pt x="2279321" y="1166808"/>
                      </a:lnTo>
                      <a:cubicBezTo>
                        <a:pt x="2282995" y="1142103"/>
                        <a:pt x="2265926" y="1119085"/>
                        <a:pt x="2241195" y="1115393"/>
                      </a:cubicBezTo>
                      <a:cubicBezTo>
                        <a:pt x="2238692" y="1115040"/>
                        <a:pt x="2236157" y="1114883"/>
                        <a:pt x="2233623" y="1114922"/>
                      </a:cubicBezTo>
                      <a:close/>
                      <a:moveTo>
                        <a:pt x="2322622" y="371658"/>
                      </a:moveTo>
                      <a:lnTo>
                        <a:pt x="902364" y="371658"/>
                      </a:lnTo>
                      <a:lnTo>
                        <a:pt x="882049" y="541183"/>
                      </a:lnTo>
                      <a:lnTo>
                        <a:pt x="2302308" y="541183"/>
                      </a:lnTo>
                      <a:cubicBezTo>
                        <a:pt x="2331766" y="540397"/>
                        <a:pt x="2356348" y="518480"/>
                        <a:pt x="2360462" y="489296"/>
                      </a:cubicBezTo>
                      <a:lnTo>
                        <a:pt x="2368320" y="423544"/>
                      </a:lnTo>
                      <a:cubicBezTo>
                        <a:pt x="2372014" y="398838"/>
                        <a:pt x="2354984" y="375821"/>
                        <a:pt x="2330281" y="372129"/>
                      </a:cubicBezTo>
                      <a:cubicBezTo>
                        <a:pt x="2327746" y="371776"/>
                        <a:pt x="2325184" y="371618"/>
                        <a:pt x="2322622" y="371658"/>
                      </a:cubicBezTo>
                      <a:close/>
                      <a:moveTo>
                        <a:pt x="2367102" y="6"/>
                      </a:moveTo>
                      <a:lnTo>
                        <a:pt x="946844" y="6"/>
                      </a:lnTo>
                      <a:lnTo>
                        <a:pt x="926529" y="169570"/>
                      </a:lnTo>
                      <a:lnTo>
                        <a:pt x="2346827" y="169570"/>
                      </a:lnTo>
                      <a:cubicBezTo>
                        <a:pt x="2376273" y="168746"/>
                        <a:pt x="2400832" y="146789"/>
                        <a:pt x="2404942" y="117644"/>
                      </a:cubicBezTo>
                      <a:lnTo>
                        <a:pt x="2412800" y="51892"/>
                      </a:lnTo>
                      <a:cubicBezTo>
                        <a:pt x="2416494" y="27186"/>
                        <a:pt x="2399464" y="4169"/>
                        <a:pt x="2374761" y="477"/>
                      </a:cubicBezTo>
                      <a:cubicBezTo>
                        <a:pt x="2372226" y="124"/>
                        <a:pt x="2369664" y="-33"/>
                        <a:pt x="2367102" y="6"/>
                      </a:cubicBezTo>
                      <a:close/>
                      <a:moveTo>
                        <a:pt x="2144663" y="1858186"/>
                      </a:moveTo>
                      <a:lnTo>
                        <a:pt x="66476" y="1858186"/>
                      </a:lnTo>
                      <a:cubicBezTo>
                        <a:pt x="37022" y="1859011"/>
                        <a:pt x="12456" y="1880928"/>
                        <a:pt x="8362" y="1910112"/>
                      </a:cubicBezTo>
                      <a:lnTo>
                        <a:pt x="503" y="1975825"/>
                      </a:lnTo>
                      <a:cubicBezTo>
                        <a:pt x="-3191" y="2000531"/>
                        <a:pt x="13859" y="2023587"/>
                        <a:pt x="38582" y="2027279"/>
                      </a:cubicBezTo>
                      <a:cubicBezTo>
                        <a:pt x="41105" y="2027633"/>
                        <a:pt x="43651" y="2027790"/>
                        <a:pt x="46201" y="2027751"/>
                      </a:cubicBezTo>
                      <a:lnTo>
                        <a:pt x="2124348" y="2027751"/>
                      </a:lnTo>
                      <a:cubicBezTo>
                        <a:pt x="2153810" y="2026965"/>
                        <a:pt x="2178384" y="2005008"/>
                        <a:pt x="2182463" y="1975825"/>
                      </a:cubicBezTo>
                      <a:lnTo>
                        <a:pt x="2190322" y="1910112"/>
                      </a:lnTo>
                      <a:cubicBezTo>
                        <a:pt x="2194015" y="1885406"/>
                        <a:pt x="2176966" y="1862350"/>
                        <a:pt x="2152242" y="1858657"/>
                      </a:cubicBezTo>
                      <a:cubicBezTo>
                        <a:pt x="2149731" y="1858304"/>
                        <a:pt x="2147197" y="1858147"/>
                        <a:pt x="2144663" y="18581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3" name="Freeform 682">
                  <a:extLst>
                    <a:ext uri="{FF2B5EF4-FFF2-40B4-BE49-F238E27FC236}">
                      <a16:creationId xmlns:a16="http://schemas.microsoft.com/office/drawing/2014/main" id="{BD0FBEB6-744F-D23F-432D-6849AD86094D}"/>
                    </a:ext>
                  </a:extLst>
                </p:cNvPr>
                <p:cNvSpPr/>
                <p:nvPr/>
              </p:nvSpPr>
              <p:spPr>
                <a:xfrm>
                  <a:off x="9751686" y="2260749"/>
                  <a:ext cx="553482" cy="248525"/>
                </a:xfrm>
                <a:custGeom>
                  <a:avLst/>
                  <a:gdLst>
                    <a:gd name="connsiteX0" fmla="*/ 129311 w 2622866"/>
                    <a:gd name="connsiteY0" fmla="*/ 0 h 1177722"/>
                    <a:gd name="connsiteX1" fmla="*/ 743 w 2622866"/>
                    <a:gd name="connsiteY1" fmla="*/ 1073910 h 1177722"/>
                    <a:gd name="connsiteX2" fmla="*/ 92139 w 2622866"/>
                    <a:gd name="connsiteY2" fmla="*/ 1177722 h 1177722"/>
                    <a:gd name="connsiteX3" fmla="*/ 2377991 w 2622866"/>
                    <a:gd name="connsiteY3" fmla="*/ 1177722 h 1177722"/>
                    <a:gd name="connsiteX4" fmla="*/ 2494299 w 2622866"/>
                    <a:gd name="connsiteY4" fmla="*/ 1073910 h 1177722"/>
                    <a:gd name="connsiteX5" fmla="*/ 2622867 w 2622866"/>
                    <a:gd name="connsiteY5" fmla="*/ 0 h 117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2866" h="1177722">
                      <a:moveTo>
                        <a:pt x="129311" y="0"/>
                      </a:moveTo>
                      <a:lnTo>
                        <a:pt x="743" y="1073910"/>
                      </a:lnTo>
                      <a:cubicBezTo>
                        <a:pt x="-6094" y="1131020"/>
                        <a:pt x="35046" y="1177722"/>
                        <a:pt x="92139" y="1177722"/>
                      </a:cubicBezTo>
                      <a:lnTo>
                        <a:pt x="2377991" y="1177722"/>
                      </a:lnTo>
                      <a:cubicBezTo>
                        <a:pt x="2435123" y="1177722"/>
                        <a:pt x="2487423" y="1131020"/>
                        <a:pt x="2494299" y="1073910"/>
                      </a:cubicBezTo>
                      <a:lnTo>
                        <a:pt x="2622867" y="0"/>
                      </a:lnTo>
                      <a:close/>
                    </a:path>
                  </a:pathLst>
                </a:custGeom>
                <a:solidFill>
                  <a:schemeClr val="accent2"/>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4" name="Freeform 683">
                  <a:extLst>
                    <a:ext uri="{FF2B5EF4-FFF2-40B4-BE49-F238E27FC236}">
                      <a16:creationId xmlns:a16="http://schemas.microsoft.com/office/drawing/2014/main" id="{02042FE8-972E-8259-081C-6DBFAEDA31DB}"/>
                    </a:ext>
                  </a:extLst>
                </p:cNvPr>
                <p:cNvSpPr/>
                <p:nvPr/>
              </p:nvSpPr>
              <p:spPr>
                <a:xfrm>
                  <a:off x="9796792" y="2026372"/>
                  <a:ext cx="195992" cy="175005"/>
                </a:xfrm>
                <a:custGeom>
                  <a:avLst/>
                  <a:gdLst>
                    <a:gd name="connsiteX0" fmla="*/ 54853 w 928776"/>
                    <a:gd name="connsiteY0" fmla="*/ 814476 h 829322"/>
                    <a:gd name="connsiteX1" fmla="*/ 712742 w 928776"/>
                    <a:gd name="connsiteY1" fmla="*/ 814476 h 829322"/>
                    <a:gd name="connsiteX2" fmla="*/ 829011 w 928776"/>
                    <a:gd name="connsiteY2" fmla="*/ 710663 h 829322"/>
                    <a:gd name="connsiteX3" fmla="*/ 907598 w 928776"/>
                    <a:gd name="connsiteY3" fmla="*/ 53026 h 829322"/>
                    <a:gd name="connsiteX4" fmla="*/ 928777 w 928776"/>
                    <a:gd name="connsiteY4" fmla="*/ 0 h 829322"/>
                    <a:gd name="connsiteX5" fmla="*/ 0 w 928776"/>
                    <a:gd name="connsiteY5" fmla="*/ 829323 h 829322"/>
                    <a:gd name="connsiteX6" fmla="*/ 54853 w 928776"/>
                    <a:gd name="connsiteY6" fmla="*/ 814476 h 8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776" h="829322">
                      <a:moveTo>
                        <a:pt x="54853" y="814476"/>
                      </a:moveTo>
                      <a:lnTo>
                        <a:pt x="712742" y="814476"/>
                      </a:lnTo>
                      <a:cubicBezTo>
                        <a:pt x="769875" y="814476"/>
                        <a:pt x="822174" y="767774"/>
                        <a:pt x="829011" y="710663"/>
                      </a:cubicBezTo>
                      <a:lnTo>
                        <a:pt x="907598" y="53026"/>
                      </a:lnTo>
                      <a:cubicBezTo>
                        <a:pt x="910058" y="33858"/>
                        <a:pt x="917347" y="15593"/>
                        <a:pt x="928777" y="0"/>
                      </a:cubicBezTo>
                      <a:lnTo>
                        <a:pt x="0" y="829323"/>
                      </a:lnTo>
                      <a:cubicBezTo>
                        <a:pt x="16707" y="819739"/>
                        <a:pt x="35600" y="814633"/>
                        <a:pt x="54853" y="814476"/>
                      </a:cubicBezTo>
                      <a:close/>
                    </a:path>
                  </a:pathLst>
                </a:custGeom>
                <a:solidFill>
                  <a:schemeClr val="accent2">
                    <a:lumMod val="75000"/>
                  </a:schemeClr>
                </a:solidFill>
                <a:ln w="3928" cap="flat">
                  <a:solidFill>
                    <a:schemeClr val="accent2">
                      <a:lumMod val="75000"/>
                    </a:schemeClr>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5" name="Freeform 684">
                  <a:extLst>
                    <a:ext uri="{FF2B5EF4-FFF2-40B4-BE49-F238E27FC236}">
                      <a16:creationId xmlns:a16="http://schemas.microsoft.com/office/drawing/2014/main" id="{2BF13135-51AE-0469-EC0F-3803DF249E06}"/>
                    </a:ext>
                  </a:extLst>
                </p:cNvPr>
                <p:cNvSpPr/>
                <p:nvPr/>
              </p:nvSpPr>
              <p:spPr>
                <a:xfrm>
                  <a:off x="10132816" y="1779563"/>
                  <a:ext cx="26782" cy="26772"/>
                </a:xfrm>
                <a:custGeom>
                  <a:avLst/>
                  <a:gdLst>
                    <a:gd name="connsiteX0" fmla="*/ 126918 w 126917"/>
                    <a:gd name="connsiteY0" fmla="*/ 63435 h 126869"/>
                    <a:gd name="connsiteX1" fmla="*/ 63459 w 126917"/>
                    <a:gd name="connsiteY1" fmla="*/ 126869 h 126869"/>
                    <a:gd name="connsiteX2" fmla="*/ 0 w 126917"/>
                    <a:gd name="connsiteY2" fmla="*/ 63435 h 126869"/>
                    <a:gd name="connsiteX3" fmla="*/ 63459 w 126917"/>
                    <a:gd name="connsiteY3" fmla="*/ 0 h 126869"/>
                    <a:gd name="connsiteX4" fmla="*/ 126918 w 126917"/>
                    <a:gd name="connsiteY4" fmla="*/ 63435 h 12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17" h="126869">
                      <a:moveTo>
                        <a:pt x="126918" y="63435"/>
                      </a:moveTo>
                      <a:cubicBezTo>
                        <a:pt x="126918" y="98468"/>
                        <a:pt x="98506" y="126869"/>
                        <a:pt x="63459" y="126869"/>
                      </a:cubicBezTo>
                      <a:cubicBezTo>
                        <a:pt x="28412" y="126869"/>
                        <a:pt x="0" y="98469"/>
                        <a:pt x="0" y="63435"/>
                      </a:cubicBezTo>
                      <a:cubicBezTo>
                        <a:pt x="0" y="28401"/>
                        <a:pt x="28411" y="0"/>
                        <a:pt x="63459" y="0"/>
                      </a:cubicBezTo>
                      <a:cubicBezTo>
                        <a:pt x="98506" y="0"/>
                        <a:pt x="126918" y="28400"/>
                        <a:pt x="126918" y="63435"/>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6" name="Freeform 685">
                  <a:extLst>
                    <a:ext uri="{FF2B5EF4-FFF2-40B4-BE49-F238E27FC236}">
                      <a16:creationId xmlns:a16="http://schemas.microsoft.com/office/drawing/2014/main" id="{419F343E-28CA-84CD-EB6E-29E70F368D9A}"/>
                    </a:ext>
                  </a:extLst>
                </p:cNvPr>
                <p:cNvSpPr/>
                <p:nvPr/>
              </p:nvSpPr>
              <p:spPr>
                <a:xfrm>
                  <a:off x="10147184" y="1781734"/>
                  <a:ext cx="10354" cy="10602"/>
                </a:xfrm>
                <a:custGeom>
                  <a:avLst/>
                  <a:gdLst>
                    <a:gd name="connsiteX0" fmla="*/ 38669 w 49067"/>
                    <a:gd name="connsiteY0" fmla="*/ 50241 h 50241"/>
                    <a:gd name="connsiteX1" fmla="*/ 28728 w 49067"/>
                    <a:gd name="connsiteY1" fmla="*/ 42896 h 50241"/>
                    <a:gd name="connsiteX2" fmla="*/ 6959 w 49067"/>
                    <a:gd name="connsiteY2" fmla="*/ 20233 h 50241"/>
                    <a:gd name="connsiteX3" fmla="*/ 594 w 49067"/>
                    <a:gd name="connsiteY3" fmla="*/ 6957 h 50241"/>
                    <a:gd name="connsiteX4" fmla="*/ 13875 w 49067"/>
                    <a:gd name="connsiteY4" fmla="*/ 594 h 50241"/>
                    <a:gd name="connsiteX5" fmla="*/ 48610 w 49067"/>
                    <a:gd name="connsiteY5" fmla="*/ 36769 h 50241"/>
                    <a:gd name="connsiteX6" fmla="*/ 41730 w 49067"/>
                    <a:gd name="connsiteY6" fmla="*/ 49719 h 50241"/>
                    <a:gd name="connsiteX7" fmla="*/ 41694 w 49067"/>
                    <a:gd name="connsiteY7" fmla="*/ 49731 h 50241"/>
                    <a:gd name="connsiteX8" fmla="*/ 38669 w 49067"/>
                    <a:gd name="connsiteY8" fmla="*/ 50241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67" h="50241">
                      <a:moveTo>
                        <a:pt x="38669" y="50241"/>
                      </a:moveTo>
                      <a:cubicBezTo>
                        <a:pt x="34103" y="50237"/>
                        <a:pt x="30072" y="47260"/>
                        <a:pt x="28728" y="42896"/>
                      </a:cubicBezTo>
                      <a:cubicBezTo>
                        <a:pt x="25466" y="32323"/>
                        <a:pt x="17396" y="23917"/>
                        <a:pt x="6959" y="20233"/>
                      </a:cubicBezTo>
                      <a:cubicBezTo>
                        <a:pt x="1533" y="18324"/>
                        <a:pt x="-1316" y="12381"/>
                        <a:pt x="594" y="6957"/>
                      </a:cubicBezTo>
                      <a:cubicBezTo>
                        <a:pt x="2503" y="1532"/>
                        <a:pt x="8448" y="-1315"/>
                        <a:pt x="13875" y="594"/>
                      </a:cubicBezTo>
                      <a:cubicBezTo>
                        <a:pt x="30519" y="6493"/>
                        <a:pt x="43396" y="19903"/>
                        <a:pt x="48610" y="36769"/>
                      </a:cubicBezTo>
                      <a:cubicBezTo>
                        <a:pt x="50288" y="42244"/>
                        <a:pt x="47207" y="48042"/>
                        <a:pt x="41730" y="49719"/>
                      </a:cubicBezTo>
                      <a:cubicBezTo>
                        <a:pt x="41718" y="49723"/>
                        <a:pt x="41706" y="49727"/>
                        <a:pt x="41694" y="49731"/>
                      </a:cubicBezTo>
                      <a:cubicBezTo>
                        <a:pt x="40716" y="50053"/>
                        <a:pt x="39698" y="50226"/>
                        <a:pt x="38669" y="50241"/>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7" name="Freeform 686">
                  <a:extLst>
                    <a:ext uri="{FF2B5EF4-FFF2-40B4-BE49-F238E27FC236}">
                      <a16:creationId xmlns:a16="http://schemas.microsoft.com/office/drawing/2014/main" id="{C436B902-B5E0-639C-9D4E-24A0205FBB69}"/>
                    </a:ext>
                  </a:extLst>
                </p:cNvPr>
                <p:cNvSpPr/>
                <p:nvPr/>
              </p:nvSpPr>
              <p:spPr>
                <a:xfrm rot="16222200">
                  <a:off x="10222502" y="1868627"/>
                  <a:ext cx="26782" cy="26772"/>
                </a:xfrm>
                <a:custGeom>
                  <a:avLst/>
                  <a:gdLst>
                    <a:gd name="connsiteX0" fmla="*/ 126918 w 126917"/>
                    <a:gd name="connsiteY0" fmla="*/ 63434 h 126869"/>
                    <a:gd name="connsiteX1" fmla="*/ 63459 w 126917"/>
                    <a:gd name="connsiteY1" fmla="*/ 126869 h 126869"/>
                    <a:gd name="connsiteX2" fmla="*/ 0 w 126917"/>
                    <a:gd name="connsiteY2" fmla="*/ 63434 h 126869"/>
                    <a:gd name="connsiteX3" fmla="*/ 63459 w 126917"/>
                    <a:gd name="connsiteY3" fmla="*/ 0 h 126869"/>
                    <a:gd name="connsiteX4" fmla="*/ 126918 w 126917"/>
                    <a:gd name="connsiteY4" fmla="*/ 63434 h 12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17" h="126869">
                      <a:moveTo>
                        <a:pt x="126918" y="63434"/>
                      </a:moveTo>
                      <a:cubicBezTo>
                        <a:pt x="126918" y="98468"/>
                        <a:pt x="98506" y="126869"/>
                        <a:pt x="63459" y="126869"/>
                      </a:cubicBezTo>
                      <a:cubicBezTo>
                        <a:pt x="28412" y="126869"/>
                        <a:pt x="0" y="98468"/>
                        <a:pt x="0" y="63434"/>
                      </a:cubicBezTo>
                      <a:cubicBezTo>
                        <a:pt x="0" y="28401"/>
                        <a:pt x="28411" y="0"/>
                        <a:pt x="63459" y="0"/>
                      </a:cubicBezTo>
                      <a:cubicBezTo>
                        <a:pt x="98506" y="0"/>
                        <a:pt x="126918" y="28400"/>
                        <a:pt x="126918" y="6343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8" name="Freeform 687">
                  <a:extLst>
                    <a:ext uri="{FF2B5EF4-FFF2-40B4-BE49-F238E27FC236}">
                      <a16:creationId xmlns:a16="http://schemas.microsoft.com/office/drawing/2014/main" id="{E7868589-E650-DD7F-10DA-070E2590F3A3}"/>
                    </a:ext>
                  </a:extLst>
                </p:cNvPr>
                <p:cNvSpPr/>
                <p:nvPr/>
              </p:nvSpPr>
              <p:spPr>
                <a:xfrm>
                  <a:off x="10236893" y="1870786"/>
                  <a:ext cx="10345" cy="10635"/>
                </a:xfrm>
                <a:custGeom>
                  <a:avLst/>
                  <a:gdLst>
                    <a:gd name="connsiteX0" fmla="*/ 38630 w 49022"/>
                    <a:gd name="connsiteY0" fmla="*/ 50398 h 50398"/>
                    <a:gd name="connsiteX1" fmla="*/ 28728 w 49022"/>
                    <a:gd name="connsiteY1" fmla="*/ 43053 h 50398"/>
                    <a:gd name="connsiteX2" fmla="*/ 6959 w 49022"/>
                    <a:gd name="connsiteY2" fmla="*/ 20233 h 50398"/>
                    <a:gd name="connsiteX3" fmla="*/ 594 w 49022"/>
                    <a:gd name="connsiteY3" fmla="*/ 6957 h 50398"/>
                    <a:gd name="connsiteX4" fmla="*/ 13875 w 49022"/>
                    <a:gd name="connsiteY4" fmla="*/ 594 h 50398"/>
                    <a:gd name="connsiteX5" fmla="*/ 48571 w 49022"/>
                    <a:gd name="connsiteY5" fmla="*/ 36769 h 50398"/>
                    <a:gd name="connsiteX6" fmla="*/ 41632 w 49022"/>
                    <a:gd name="connsiteY6" fmla="*/ 49754 h 50398"/>
                    <a:gd name="connsiteX7" fmla="*/ 38630 w 49022"/>
                    <a:gd name="connsiteY7" fmla="*/ 50202 h 50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22" h="50398">
                      <a:moveTo>
                        <a:pt x="38630" y="50398"/>
                      </a:moveTo>
                      <a:cubicBezTo>
                        <a:pt x="34079" y="50375"/>
                        <a:pt x="30068" y="47402"/>
                        <a:pt x="28728" y="43053"/>
                      </a:cubicBezTo>
                      <a:cubicBezTo>
                        <a:pt x="25506" y="32425"/>
                        <a:pt x="17427" y="23956"/>
                        <a:pt x="6959" y="20233"/>
                      </a:cubicBezTo>
                      <a:cubicBezTo>
                        <a:pt x="1533" y="18324"/>
                        <a:pt x="-1316" y="12381"/>
                        <a:pt x="594" y="6957"/>
                      </a:cubicBezTo>
                      <a:cubicBezTo>
                        <a:pt x="2503" y="1532"/>
                        <a:pt x="8448" y="-1315"/>
                        <a:pt x="13875" y="594"/>
                      </a:cubicBezTo>
                      <a:cubicBezTo>
                        <a:pt x="30508" y="6497"/>
                        <a:pt x="43368" y="19911"/>
                        <a:pt x="48571" y="36769"/>
                      </a:cubicBezTo>
                      <a:cubicBezTo>
                        <a:pt x="50241" y="42268"/>
                        <a:pt x="47137" y="48081"/>
                        <a:pt x="41632" y="49754"/>
                      </a:cubicBezTo>
                      <a:cubicBezTo>
                        <a:pt x="40661" y="50049"/>
                        <a:pt x="39647" y="50198"/>
                        <a:pt x="38630" y="5020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89" name="Freeform 688">
                  <a:extLst>
                    <a:ext uri="{FF2B5EF4-FFF2-40B4-BE49-F238E27FC236}">
                      <a16:creationId xmlns:a16="http://schemas.microsoft.com/office/drawing/2014/main" id="{95C411D3-775D-3D05-8258-C409C537B5D6}"/>
                    </a:ext>
                  </a:extLst>
                </p:cNvPr>
                <p:cNvSpPr/>
                <p:nvPr/>
              </p:nvSpPr>
              <p:spPr>
                <a:xfrm>
                  <a:off x="10310243" y="1956980"/>
                  <a:ext cx="26799" cy="26789"/>
                </a:xfrm>
                <a:custGeom>
                  <a:avLst/>
                  <a:gdLst>
                    <a:gd name="connsiteX0" fmla="*/ 126996 w 126996"/>
                    <a:gd name="connsiteY0" fmla="*/ 63474 h 126947"/>
                    <a:gd name="connsiteX1" fmla="*/ 63498 w 126996"/>
                    <a:gd name="connsiteY1" fmla="*/ 0 h 126947"/>
                    <a:gd name="connsiteX2" fmla="*/ 0 w 126996"/>
                    <a:gd name="connsiteY2" fmla="*/ 63474 h 126947"/>
                    <a:gd name="connsiteX3" fmla="*/ 63498 w 126996"/>
                    <a:gd name="connsiteY3" fmla="*/ 126947 h 126947"/>
                    <a:gd name="connsiteX4" fmla="*/ 126996 w 126996"/>
                    <a:gd name="connsiteY4" fmla="*/ 63552 h 126947"/>
                    <a:gd name="connsiteX5" fmla="*/ 126996 w 126996"/>
                    <a:gd name="connsiteY5" fmla="*/ 63474 h 12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96" h="126947">
                      <a:moveTo>
                        <a:pt x="126996" y="63474"/>
                      </a:moveTo>
                      <a:cubicBezTo>
                        <a:pt x="126996" y="28418"/>
                        <a:pt x="98567" y="0"/>
                        <a:pt x="63498" y="0"/>
                      </a:cubicBezTo>
                      <a:cubicBezTo>
                        <a:pt x="28429" y="0"/>
                        <a:pt x="0" y="28418"/>
                        <a:pt x="0" y="63474"/>
                      </a:cubicBezTo>
                      <a:cubicBezTo>
                        <a:pt x="0" y="98510"/>
                        <a:pt x="28429" y="126947"/>
                        <a:pt x="63498" y="126947"/>
                      </a:cubicBezTo>
                      <a:cubicBezTo>
                        <a:pt x="98544" y="126987"/>
                        <a:pt x="126976" y="98589"/>
                        <a:pt x="126996" y="63552"/>
                      </a:cubicBezTo>
                      <a:cubicBezTo>
                        <a:pt x="126996" y="63525"/>
                        <a:pt x="126996" y="63501"/>
                        <a:pt x="126996" y="6347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0" name="Freeform 689">
                  <a:extLst>
                    <a:ext uri="{FF2B5EF4-FFF2-40B4-BE49-F238E27FC236}">
                      <a16:creationId xmlns:a16="http://schemas.microsoft.com/office/drawing/2014/main" id="{0EEF41E2-0347-7C9E-11A3-72A3C1F129F7}"/>
                    </a:ext>
                  </a:extLst>
                </p:cNvPr>
                <p:cNvSpPr/>
                <p:nvPr/>
              </p:nvSpPr>
              <p:spPr>
                <a:xfrm>
                  <a:off x="10324628" y="1959168"/>
                  <a:ext cx="10352" cy="10602"/>
                </a:xfrm>
                <a:custGeom>
                  <a:avLst/>
                  <a:gdLst>
                    <a:gd name="connsiteX0" fmla="*/ 38669 w 49057"/>
                    <a:gd name="connsiteY0" fmla="*/ 50241 h 50241"/>
                    <a:gd name="connsiteX1" fmla="*/ 28728 w 49057"/>
                    <a:gd name="connsiteY1" fmla="*/ 42935 h 50241"/>
                    <a:gd name="connsiteX2" fmla="*/ 6959 w 49057"/>
                    <a:gd name="connsiteY2" fmla="*/ 20233 h 50241"/>
                    <a:gd name="connsiteX3" fmla="*/ 594 w 49057"/>
                    <a:gd name="connsiteY3" fmla="*/ 6957 h 50241"/>
                    <a:gd name="connsiteX4" fmla="*/ 13875 w 49057"/>
                    <a:gd name="connsiteY4" fmla="*/ 594 h 50241"/>
                    <a:gd name="connsiteX5" fmla="*/ 48610 w 49057"/>
                    <a:gd name="connsiteY5" fmla="*/ 36808 h 50241"/>
                    <a:gd name="connsiteX6" fmla="*/ 41694 w 49057"/>
                    <a:gd name="connsiteY6" fmla="*/ 49770 h 50241"/>
                    <a:gd name="connsiteX7" fmla="*/ 38669 w 49057"/>
                    <a:gd name="connsiteY7" fmla="*/ 50241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57" h="50241">
                      <a:moveTo>
                        <a:pt x="38669" y="50241"/>
                      </a:moveTo>
                      <a:cubicBezTo>
                        <a:pt x="34111" y="50253"/>
                        <a:pt x="30076" y="47291"/>
                        <a:pt x="28728" y="42935"/>
                      </a:cubicBezTo>
                      <a:cubicBezTo>
                        <a:pt x="25474" y="32350"/>
                        <a:pt x="17399" y="23933"/>
                        <a:pt x="6959" y="20233"/>
                      </a:cubicBezTo>
                      <a:cubicBezTo>
                        <a:pt x="1533" y="18324"/>
                        <a:pt x="-1316" y="12381"/>
                        <a:pt x="594" y="6957"/>
                      </a:cubicBezTo>
                      <a:cubicBezTo>
                        <a:pt x="2503" y="1532"/>
                        <a:pt x="8448" y="-1315"/>
                        <a:pt x="13875" y="594"/>
                      </a:cubicBezTo>
                      <a:cubicBezTo>
                        <a:pt x="30512" y="6521"/>
                        <a:pt x="43384" y="19942"/>
                        <a:pt x="48610" y="36808"/>
                      </a:cubicBezTo>
                      <a:cubicBezTo>
                        <a:pt x="50268" y="42295"/>
                        <a:pt x="47176" y="48089"/>
                        <a:pt x="41694" y="49770"/>
                      </a:cubicBezTo>
                      <a:cubicBezTo>
                        <a:pt x="40716" y="50077"/>
                        <a:pt x="39695" y="50237"/>
                        <a:pt x="38669" y="50241"/>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1" name="Freeform 690">
                  <a:extLst>
                    <a:ext uri="{FF2B5EF4-FFF2-40B4-BE49-F238E27FC236}">
                      <a16:creationId xmlns:a16="http://schemas.microsoft.com/office/drawing/2014/main" id="{E96FE71F-2E8B-3966-080D-E26CCC11996B}"/>
                    </a:ext>
                  </a:extLst>
                </p:cNvPr>
                <p:cNvSpPr/>
                <p:nvPr/>
              </p:nvSpPr>
              <p:spPr>
                <a:xfrm>
                  <a:off x="10396958" y="2046820"/>
                  <a:ext cx="26782" cy="26772"/>
                </a:xfrm>
                <a:custGeom>
                  <a:avLst/>
                  <a:gdLst>
                    <a:gd name="connsiteX0" fmla="*/ 126918 w 126917"/>
                    <a:gd name="connsiteY0" fmla="*/ 63395 h 126869"/>
                    <a:gd name="connsiteX1" fmla="*/ 63420 w 126917"/>
                    <a:gd name="connsiteY1" fmla="*/ 0 h 126869"/>
                    <a:gd name="connsiteX2" fmla="*/ 0 w 126917"/>
                    <a:gd name="connsiteY2" fmla="*/ 63474 h 126869"/>
                    <a:gd name="connsiteX3" fmla="*/ 63459 w 126917"/>
                    <a:gd name="connsiteY3" fmla="*/ 126869 h 126869"/>
                    <a:gd name="connsiteX4" fmla="*/ 126918 w 126917"/>
                    <a:gd name="connsiteY4" fmla="*/ 63435 h 126869"/>
                    <a:gd name="connsiteX5" fmla="*/ 126918 w 126917"/>
                    <a:gd name="connsiteY5" fmla="*/ 63395 h 12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17" h="126869">
                      <a:moveTo>
                        <a:pt x="126918" y="63395"/>
                      </a:moveTo>
                      <a:cubicBezTo>
                        <a:pt x="126878" y="28359"/>
                        <a:pt x="98469" y="-39"/>
                        <a:pt x="63420" y="0"/>
                      </a:cubicBezTo>
                      <a:cubicBezTo>
                        <a:pt x="28374" y="39"/>
                        <a:pt x="-19" y="28438"/>
                        <a:pt x="0" y="63474"/>
                      </a:cubicBezTo>
                      <a:cubicBezTo>
                        <a:pt x="24" y="98510"/>
                        <a:pt x="28429" y="126869"/>
                        <a:pt x="63459" y="126869"/>
                      </a:cubicBezTo>
                      <a:cubicBezTo>
                        <a:pt x="98508" y="126869"/>
                        <a:pt x="126918" y="98471"/>
                        <a:pt x="126918" y="63435"/>
                      </a:cubicBezTo>
                      <a:cubicBezTo>
                        <a:pt x="126918" y="63435"/>
                        <a:pt x="126918" y="63395"/>
                        <a:pt x="126918" y="63395"/>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2" name="Freeform 691">
                  <a:extLst>
                    <a:ext uri="{FF2B5EF4-FFF2-40B4-BE49-F238E27FC236}">
                      <a16:creationId xmlns:a16="http://schemas.microsoft.com/office/drawing/2014/main" id="{3375B109-BD22-2F06-018C-8F9DEB5870B6}"/>
                    </a:ext>
                  </a:extLst>
                </p:cNvPr>
                <p:cNvSpPr/>
                <p:nvPr/>
              </p:nvSpPr>
              <p:spPr>
                <a:xfrm>
                  <a:off x="10411325" y="2048982"/>
                  <a:ext cx="10362" cy="10603"/>
                </a:xfrm>
                <a:custGeom>
                  <a:avLst/>
                  <a:gdLst>
                    <a:gd name="connsiteX0" fmla="*/ 38675 w 49102"/>
                    <a:gd name="connsiteY0" fmla="*/ 50247 h 50247"/>
                    <a:gd name="connsiteX1" fmla="*/ 28773 w 49102"/>
                    <a:gd name="connsiteY1" fmla="*/ 42902 h 50247"/>
                    <a:gd name="connsiteX2" fmla="*/ 6965 w 49102"/>
                    <a:gd name="connsiteY2" fmla="*/ 20238 h 50247"/>
                    <a:gd name="connsiteX3" fmla="*/ 600 w 49102"/>
                    <a:gd name="connsiteY3" fmla="*/ 6962 h 50247"/>
                    <a:gd name="connsiteX4" fmla="*/ 13881 w 49102"/>
                    <a:gd name="connsiteY4" fmla="*/ 599 h 50247"/>
                    <a:gd name="connsiteX5" fmla="*/ 48616 w 49102"/>
                    <a:gd name="connsiteY5" fmla="*/ 36814 h 50247"/>
                    <a:gd name="connsiteX6" fmla="*/ 41897 w 49102"/>
                    <a:gd name="connsiteY6" fmla="*/ 49737 h 50247"/>
                    <a:gd name="connsiteX7" fmla="*/ 38675 w 49102"/>
                    <a:gd name="connsiteY7" fmla="*/ 50208 h 5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02" h="50247">
                      <a:moveTo>
                        <a:pt x="38675" y="50247"/>
                      </a:moveTo>
                      <a:cubicBezTo>
                        <a:pt x="34117" y="50247"/>
                        <a:pt x="30109" y="47262"/>
                        <a:pt x="28773" y="42902"/>
                      </a:cubicBezTo>
                      <a:cubicBezTo>
                        <a:pt x="25472" y="32336"/>
                        <a:pt x="17417" y="23931"/>
                        <a:pt x="6965" y="20238"/>
                      </a:cubicBezTo>
                      <a:cubicBezTo>
                        <a:pt x="1543" y="18314"/>
                        <a:pt x="-1326" y="12383"/>
                        <a:pt x="600" y="6962"/>
                      </a:cubicBezTo>
                      <a:cubicBezTo>
                        <a:pt x="2525" y="1542"/>
                        <a:pt x="8458" y="-1325"/>
                        <a:pt x="13881" y="599"/>
                      </a:cubicBezTo>
                      <a:cubicBezTo>
                        <a:pt x="30541" y="6530"/>
                        <a:pt x="43390" y="19924"/>
                        <a:pt x="48616" y="36814"/>
                      </a:cubicBezTo>
                      <a:cubicBezTo>
                        <a:pt x="50345" y="42234"/>
                        <a:pt x="47319" y="48009"/>
                        <a:pt x="41897" y="49737"/>
                      </a:cubicBezTo>
                      <a:cubicBezTo>
                        <a:pt x="40875" y="50051"/>
                        <a:pt x="39775" y="50208"/>
                        <a:pt x="38675" y="50208"/>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3" name="Freeform 692">
                  <a:extLst>
                    <a:ext uri="{FF2B5EF4-FFF2-40B4-BE49-F238E27FC236}">
                      <a16:creationId xmlns:a16="http://schemas.microsoft.com/office/drawing/2014/main" id="{FC103D83-9D2B-4449-B052-5E9B3F0BF385}"/>
                    </a:ext>
                  </a:extLst>
                </p:cNvPr>
                <p:cNvSpPr/>
                <p:nvPr/>
              </p:nvSpPr>
              <p:spPr>
                <a:xfrm>
                  <a:off x="10504096" y="1677522"/>
                  <a:ext cx="26799" cy="26789"/>
                </a:xfrm>
                <a:custGeom>
                  <a:avLst/>
                  <a:gdLst>
                    <a:gd name="connsiteX0" fmla="*/ 126996 w 126996"/>
                    <a:gd name="connsiteY0" fmla="*/ 63592 h 126948"/>
                    <a:gd name="connsiteX1" fmla="*/ 63616 w 126996"/>
                    <a:gd name="connsiteY1" fmla="*/ 0 h 126948"/>
                    <a:gd name="connsiteX2" fmla="*/ 0 w 126996"/>
                    <a:gd name="connsiteY2" fmla="*/ 63356 h 126948"/>
                    <a:gd name="connsiteX3" fmla="*/ 63341 w 126996"/>
                    <a:gd name="connsiteY3" fmla="*/ 126948 h 126948"/>
                    <a:gd name="connsiteX4" fmla="*/ 126996 w 126996"/>
                    <a:gd name="connsiteY4" fmla="*/ 63710 h 126948"/>
                    <a:gd name="connsiteX5" fmla="*/ 126996 w 126996"/>
                    <a:gd name="connsiteY5" fmla="*/ 63592 h 12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96" h="126948">
                      <a:moveTo>
                        <a:pt x="126996" y="63592"/>
                      </a:moveTo>
                      <a:cubicBezTo>
                        <a:pt x="127075" y="28536"/>
                        <a:pt x="98666" y="67"/>
                        <a:pt x="63616" y="0"/>
                      </a:cubicBezTo>
                      <a:cubicBezTo>
                        <a:pt x="28566" y="-63"/>
                        <a:pt x="78" y="28300"/>
                        <a:pt x="0" y="63356"/>
                      </a:cubicBezTo>
                      <a:cubicBezTo>
                        <a:pt x="-79" y="98396"/>
                        <a:pt x="28291" y="126861"/>
                        <a:pt x="63341" y="126948"/>
                      </a:cubicBezTo>
                      <a:cubicBezTo>
                        <a:pt x="98390" y="127058"/>
                        <a:pt x="126878" y="98742"/>
                        <a:pt x="126996" y="63710"/>
                      </a:cubicBezTo>
                      <a:cubicBezTo>
                        <a:pt x="126996" y="63670"/>
                        <a:pt x="126996" y="63631"/>
                        <a:pt x="126996" y="63592"/>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4" name="Freeform 693">
                  <a:extLst>
                    <a:ext uri="{FF2B5EF4-FFF2-40B4-BE49-F238E27FC236}">
                      <a16:creationId xmlns:a16="http://schemas.microsoft.com/office/drawing/2014/main" id="{25C76BAF-2F62-F032-FDBE-DCEBC5EAE892}"/>
                    </a:ext>
                  </a:extLst>
                </p:cNvPr>
                <p:cNvSpPr/>
                <p:nvPr/>
              </p:nvSpPr>
              <p:spPr>
                <a:xfrm>
                  <a:off x="10518446" y="1679726"/>
                  <a:ext cx="10352" cy="10602"/>
                </a:xfrm>
                <a:custGeom>
                  <a:avLst/>
                  <a:gdLst>
                    <a:gd name="connsiteX0" fmla="*/ 38675 w 49055"/>
                    <a:gd name="connsiteY0" fmla="*/ 50241 h 50241"/>
                    <a:gd name="connsiteX1" fmla="*/ 28734 w 49055"/>
                    <a:gd name="connsiteY1" fmla="*/ 42896 h 50241"/>
                    <a:gd name="connsiteX2" fmla="*/ 6965 w 49055"/>
                    <a:gd name="connsiteY2" fmla="*/ 20233 h 50241"/>
                    <a:gd name="connsiteX3" fmla="*/ 600 w 49055"/>
                    <a:gd name="connsiteY3" fmla="*/ 6957 h 50241"/>
                    <a:gd name="connsiteX4" fmla="*/ 13881 w 49055"/>
                    <a:gd name="connsiteY4" fmla="*/ 593 h 50241"/>
                    <a:gd name="connsiteX5" fmla="*/ 48616 w 49055"/>
                    <a:gd name="connsiteY5" fmla="*/ 36769 h 50241"/>
                    <a:gd name="connsiteX6" fmla="*/ 41582 w 49055"/>
                    <a:gd name="connsiteY6" fmla="*/ 49766 h 50241"/>
                    <a:gd name="connsiteX7" fmla="*/ 38675 w 49055"/>
                    <a:gd name="connsiteY7" fmla="*/ 50202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55" h="50241">
                      <a:moveTo>
                        <a:pt x="38675" y="50241"/>
                      </a:moveTo>
                      <a:cubicBezTo>
                        <a:pt x="34117" y="50238"/>
                        <a:pt x="30070" y="47260"/>
                        <a:pt x="28734" y="42896"/>
                      </a:cubicBezTo>
                      <a:cubicBezTo>
                        <a:pt x="25472" y="32323"/>
                        <a:pt x="17417" y="23917"/>
                        <a:pt x="6965" y="20233"/>
                      </a:cubicBezTo>
                      <a:cubicBezTo>
                        <a:pt x="1543" y="18324"/>
                        <a:pt x="-1326" y="12381"/>
                        <a:pt x="600" y="6957"/>
                      </a:cubicBezTo>
                      <a:cubicBezTo>
                        <a:pt x="2525" y="1532"/>
                        <a:pt x="8458" y="-1315"/>
                        <a:pt x="13881" y="593"/>
                      </a:cubicBezTo>
                      <a:cubicBezTo>
                        <a:pt x="30502" y="6505"/>
                        <a:pt x="43390" y="19911"/>
                        <a:pt x="48616" y="36769"/>
                      </a:cubicBezTo>
                      <a:cubicBezTo>
                        <a:pt x="50266" y="42299"/>
                        <a:pt x="47123" y="48116"/>
                        <a:pt x="41582" y="49766"/>
                      </a:cubicBezTo>
                      <a:cubicBezTo>
                        <a:pt x="40639" y="50049"/>
                        <a:pt x="39657" y="50194"/>
                        <a:pt x="38675" y="5020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5" name="Freeform 694">
                  <a:extLst>
                    <a:ext uri="{FF2B5EF4-FFF2-40B4-BE49-F238E27FC236}">
                      <a16:creationId xmlns:a16="http://schemas.microsoft.com/office/drawing/2014/main" id="{B1BD7C25-06DE-EC03-3D7F-A577CC7053C1}"/>
                    </a:ext>
                  </a:extLst>
                </p:cNvPr>
                <p:cNvSpPr/>
                <p:nvPr/>
              </p:nvSpPr>
              <p:spPr>
                <a:xfrm>
                  <a:off x="10594575" y="1677522"/>
                  <a:ext cx="26799" cy="26789"/>
                </a:xfrm>
                <a:custGeom>
                  <a:avLst/>
                  <a:gdLst>
                    <a:gd name="connsiteX0" fmla="*/ 126996 w 126996"/>
                    <a:gd name="connsiteY0" fmla="*/ 63592 h 126947"/>
                    <a:gd name="connsiteX1" fmla="*/ 63616 w 126996"/>
                    <a:gd name="connsiteY1" fmla="*/ 0 h 126947"/>
                    <a:gd name="connsiteX2" fmla="*/ 0 w 126996"/>
                    <a:gd name="connsiteY2" fmla="*/ 63356 h 126947"/>
                    <a:gd name="connsiteX3" fmla="*/ 63380 w 126996"/>
                    <a:gd name="connsiteY3" fmla="*/ 126948 h 126947"/>
                    <a:gd name="connsiteX4" fmla="*/ 63655 w 126996"/>
                    <a:gd name="connsiteY4" fmla="*/ 126948 h 126947"/>
                    <a:gd name="connsiteX5" fmla="*/ 126996 w 126996"/>
                    <a:gd name="connsiteY5" fmla="*/ 63592 h 12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996" h="126947">
                      <a:moveTo>
                        <a:pt x="126996" y="63592"/>
                      </a:moveTo>
                      <a:cubicBezTo>
                        <a:pt x="127075" y="28536"/>
                        <a:pt x="98666" y="67"/>
                        <a:pt x="63616" y="0"/>
                      </a:cubicBezTo>
                      <a:cubicBezTo>
                        <a:pt x="28566" y="-63"/>
                        <a:pt x="78" y="28300"/>
                        <a:pt x="0" y="63356"/>
                      </a:cubicBezTo>
                      <a:cubicBezTo>
                        <a:pt x="-79" y="98412"/>
                        <a:pt x="28331" y="126881"/>
                        <a:pt x="63380" y="126948"/>
                      </a:cubicBezTo>
                      <a:cubicBezTo>
                        <a:pt x="63459" y="126948"/>
                        <a:pt x="63577" y="126948"/>
                        <a:pt x="63655" y="126948"/>
                      </a:cubicBezTo>
                      <a:cubicBezTo>
                        <a:pt x="98626" y="126881"/>
                        <a:pt x="126957" y="98550"/>
                        <a:pt x="126996" y="63592"/>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6" name="Freeform 695">
                  <a:extLst>
                    <a:ext uri="{FF2B5EF4-FFF2-40B4-BE49-F238E27FC236}">
                      <a16:creationId xmlns:a16="http://schemas.microsoft.com/office/drawing/2014/main" id="{A752A178-D11F-E3DD-A8F7-ADE6EA0C3D13}"/>
                    </a:ext>
                  </a:extLst>
                </p:cNvPr>
                <p:cNvSpPr/>
                <p:nvPr/>
              </p:nvSpPr>
              <p:spPr>
                <a:xfrm>
                  <a:off x="10608968" y="1679726"/>
                  <a:ext cx="10347" cy="10602"/>
                </a:xfrm>
                <a:custGeom>
                  <a:avLst/>
                  <a:gdLst>
                    <a:gd name="connsiteX0" fmla="*/ 38675 w 49033"/>
                    <a:gd name="connsiteY0" fmla="*/ 50241 h 50241"/>
                    <a:gd name="connsiteX1" fmla="*/ 28733 w 49033"/>
                    <a:gd name="connsiteY1" fmla="*/ 42896 h 50241"/>
                    <a:gd name="connsiteX2" fmla="*/ 6965 w 49033"/>
                    <a:gd name="connsiteY2" fmla="*/ 20233 h 50241"/>
                    <a:gd name="connsiteX3" fmla="*/ 600 w 49033"/>
                    <a:gd name="connsiteY3" fmla="*/ 6957 h 50241"/>
                    <a:gd name="connsiteX4" fmla="*/ 13880 w 49033"/>
                    <a:gd name="connsiteY4" fmla="*/ 593 h 50241"/>
                    <a:gd name="connsiteX5" fmla="*/ 48577 w 49033"/>
                    <a:gd name="connsiteY5" fmla="*/ 36769 h 50241"/>
                    <a:gd name="connsiteX6" fmla="*/ 41622 w 49033"/>
                    <a:gd name="connsiteY6" fmla="*/ 49754 h 50241"/>
                    <a:gd name="connsiteX7" fmla="*/ 38675 w 49033"/>
                    <a:gd name="connsiteY7" fmla="*/ 50202 h 5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33" h="50241">
                      <a:moveTo>
                        <a:pt x="38675" y="50241"/>
                      </a:moveTo>
                      <a:cubicBezTo>
                        <a:pt x="34117" y="50238"/>
                        <a:pt x="30070" y="47260"/>
                        <a:pt x="28733" y="42896"/>
                      </a:cubicBezTo>
                      <a:cubicBezTo>
                        <a:pt x="25472" y="32323"/>
                        <a:pt x="17417" y="23917"/>
                        <a:pt x="6965" y="20233"/>
                      </a:cubicBezTo>
                      <a:cubicBezTo>
                        <a:pt x="1543" y="18324"/>
                        <a:pt x="-1326" y="12381"/>
                        <a:pt x="600" y="6957"/>
                      </a:cubicBezTo>
                      <a:cubicBezTo>
                        <a:pt x="2525" y="1532"/>
                        <a:pt x="8458" y="-1315"/>
                        <a:pt x="13880" y="593"/>
                      </a:cubicBezTo>
                      <a:cubicBezTo>
                        <a:pt x="30502" y="6497"/>
                        <a:pt x="43390" y="19911"/>
                        <a:pt x="48577" y="36769"/>
                      </a:cubicBezTo>
                      <a:cubicBezTo>
                        <a:pt x="50266" y="42268"/>
                        <a:pt x="47123" y="48081"/>
                        <a:pt x="41622" y="49754"/>
                      </a:cubicBezTo>
                      <a:cubicBezTo>
                        <a:pt x="40679" y="50045"/>
                        <a:pt x="39696" y="50198"/>
                        <a:pt x="38675" y="50202"/>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7" name="Freeform 696">
                  <a:extLst>
                    <a:ext uri="{FF2B5EF4-FFF2-40B4-BE49-F238E27FC236}">
                      <a16:creationId xmlns:a16="http://schemas.microsoft.com/office/drawing/2014/main" id="{FCAA7C80-E55A-7359-0AF2-2459C96EC850}"/>
                    </a:ext>
                  </a:extLst>
                </p:cNvPr>
                <p:cNvSpPr/>
                <p:nvPr/>
              </p:nvSpPr>
              <p:spPr>
                <a:xfrm>
                  <a:off x="10666465" y="1623572"/>
                  <a:ext cx="26782" cy="26772"/>
                </a:xfrm>
                <a:custGeom>
                  <a:avLst/>
                  <a:gdLst>
                    <a:gd name="connsiteX0" fmla="*/ 126918 w 126917"/>
                    <a:gd name="connsiteY0" fmla="*/ 63434 h 126869"/>
                    <a:gd name="connsiteX1" fmla="*/ 63459 w 126917"/>
                    <a:gd name="connsiteY1" fmla="*/ 0 h 126869"/>
                    <a:gd name="connsiteX2" fmla="*/ 0 w 126917"/>
                    <a:gd name="connsiteY2" fmla="*/ 63434 h 126869"/>
                    <a:gd name="connsiteX3" fmla="*/ 63459 w 126917"/>
                    <a:gd name="connsiteY3" fmla="*/ 126869 h 126869"/>
                    <a:gd name="connsiteX4" fmla="*/ 126918 w 126917"/>
                    <a:gd name="connsiteY4" fmla="*/ 63434 h 12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17" h="126869">
                      <a:moveTo>
                        <a:pt x="126918" y="63434"/>
                      </a:moveTo>
                      <a:cubicBezTo>
                        <a:pt x="126918" y="28402"/>
                        <a:pt x="98508" y="0"/>
                        <a:pt x="63459" y="0"/>
                      </a:cubicBezTo>
                      <a:cubicBezTo>
                        <a:pt x="28409" y="0"/>
                        <a:pt x="0" y="28402"/>
                        <a:pt x="0" y="63434"/>
                      </a:cubicBezTo>
                      <a:cubicBezTo>
                        <a:pt x="0" y="98467"/>
                        <a:pt x="28409" y="126869"/>
                        <a:pt x="63459" y="126869"/>
                      </a:cubicBezTo>
                      <a:cubicBezTo>
                        <a:pt x="98508" y="126869"/>
                        <a:pt x="126918" y="98467"/>
                        <a:pt x="126918" y="63434"/>
                      </a:cubicBezTo>
                      <a:close/>
                    </a:path>
                  </a:pathLst>
                </a:custGeom>
                <a:solidFill>
                  <a:schemeClr val="accent3"/>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8" name="Freeform 697">
                  <a:extLst>
                    <a:ext uri="{FF2B5EF4-FFF2-40B4-BE49-F238E27FC236}">
                      <a16:creationId xmlns:a16="http://schemas.microsoft.com/office/drawing/2014/main" id="{088EE005-8150-0B9A-68B2-D8A26EE6CC2E}"/>
                    </a:ext>
                  </a:extLst>
                </p:cNvPr>
                <p:cNvSpPr/>
                <p:nvPr/>
              </p:nvSpPr>
              <p:spPr>
                <a:xfrm>
                  <a:off x="10680836" y="1625744"/>
                  <a:ext cx="10351" cy="10600"/>
                </a:xfrm>
                <a:custGeom>
                  <a:avLst/>
                  <a:gdLst>
                    <a:gd name="connsiteX0" fmla="*/ 38655 w 49053"/>
                    <a:gd name="connsiteY0" fmla="*/ 50234 h 50234"/>
                    <a:gd name="connsiteX1" fmla="*/ 28753 w 49053"/>
                    <a:gd name="connsiteY1" fmla="*/ 42889 h 50234"/>
                    <a:gd name="connsiteX2" fmla="*/ 6984 w 49053"/>
                    <a:gd name="connsiteY2" fmla="*/ 20226 h 50234"/>
                    <a:gd name="connsiteX3" fmla="*/ 580 w 49053"/>
                    <a:gd name="connsiteY3" fmla="*/ 6969 h 50234"/>
                    <a:gd name="connsiteX4" fmla="*/ 13861 w 49053"/>
                    <a:gd name="connsiteY4" fmla="*/ 587 h 50234"/>
                    <a:gd name="connsiteX5" fmla="*/ 48596 w 49053"/>
                    <a:gd name="connsiteY5" fmla="*/ 36762 h 50234"/>
                    <a:gd name="connsiteX6" fmla="*/ 41641 w 49053"/>
                    <a:gd name="connsiteY6" fmla="*/ 49747 h 50234"/>
                    <a:gd name="connsiteX7" fmla="*/ 38655 w 49053"/>
                    <a:gd name="connsiteY7" fmla="*/ 50195 h 5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53" h="50234">
                      <a:moveTo>
                        <a:pt x="38655" y="50234"/>
                      </a:moveTo>
                      <a:cubicBezTo>
                        <a:pt x="34097" y="50227"/>
                        <a:pt x="30089" y="47245"/>
                        <a:pt x="28753" y="42889"/>
                      </a:cubicBezTo>
                      <a:cubicBezTo>
                        <a:pt x="25491" y="32324"/>
                        <a:pt x="17397" y="23922"/>
                        <a:pt x="6984" y="20226"/>
                      </a:cubicBezTo>
                      <a:cubicBezTo>
                        <a:pt x="1562" y="18329"/>
                        <a:pt x="-1306" y="12394"/>
                        <a:pt x="580" y="6969"/>
                      </a:cubicBezTo>
                      <a:cubicBezTo>
                        <a:pt x="2505" y="1545"/>
                        <a:pt x="8438" y="-1310"/>
                        <a:pt x="13861" y="587"/>
                      </a:cubicBezTo>
                      <a:cubicBezTo>
                        <a:pt x="30521" y="6475"/>
                        <a:pt x="43409" y="19892"/>
                        <a:pt x="48596" y="36762"/>
                      </a:cubicBezTo>
                      <a:cubicBezTo>
                        <a:pt x="50286" y="42261"/>
                        <a:pt x="47142" y="48074"/>
                        <a:pt x="41641" y="49747"/>
                      </a:cubicBezTo>
                      <a:cubicBezTo>
                        <a:pt x="40698" y="50042"/>
                        <a:pt x="39677" y="50191"/>
                        <a:pt x="38655" y="50195"/>
                      </a:cubicBezTo>
                      <a:close/>
                    </a:path>
                  </a:pathLst>
                </a:custGeom>
                <a:solidFill>
                  <a:srgbClr val="FFFFFF"/>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99" name="Freeform 698">
                  <a:extLst>
                    <a:ext uri="{FF2B5EF4-FFF2-40B4-BE49-F238E27FC236}">
                      <a16:creationId xmlns:a16="http://schemas.microsoft.com/office/drawing/2014/main" id="{2100A511-DC68-CBF4-66B3-F5F7AC95F22D}"/>
                    </a:ext>
                  </a:extLst>
                </p:cNvPr>
                <p:cNvSpPr/>
                <p:nvPr/>
              </p:nvSpPr>
              <p:spPr>
                <a:xfrm>
                  <a:off x="9839790" y="2144280"/>
                  <a:ext cx="615838" cy="405183"/>
                </a:xfrm>
                <a:custGeom>
                  <a:avLst/>
                  <a:gdLst>
                    <a:gd name="connsiteX0" fmla="*/ 2870694 w 2918362"/>
                    <a:gd name="connsiteY0" fmla="*/ 241189 h 1920102"/>
                    <a:gd name="connsiteX1" fmla="*/ 2666683 w 2918362"/>
                    <a:gd name="connsiteY1" fmla="*/ 241189 h 1920102"/>
                    <a:gd name="connsiteX2" fmla="*/ 2700318 w 2918362"/>
                    <a:gd name="connsiteY2" fmla="*/ 53556 h 1920102"/>
                    <a:gd name="connsiteX3" fmla="*/ 2660789 w 2918362"/>
                    <a:gd name="connsiteY3" fmla="*/ 491 h 1920102"/>
                    <a:gd name="connsiteX4" fmla="*/ 2652812 w 2918362"/>
                    <a:gd name="connsiteY4" fmla="*/ 20 h 1920102"/>
                    <a:gd name="connsiteX5" fmla="*/ 1960542 w 2918362"/>
                    <a:gd name="connsiteY5" fmla="*/ 20 h 1920102"/>
                    <a:gd name="connsiteX6" fmla="*/ 1900227 w 2918362"/>
                    <a:gd name="connsiteY6" fmla="*/ 53517 h 1920102"/>
                    <a:gd name="connsiteX7" fmla="*/ 1866552 w 2918362"/>
                    <a:gd name="connsiteY7" fmla="*/ 241150 h 1920102"/>
                    <a:gd name="connsiteX8" fmla="*/ 298747 w 2918362"/>
                    <a:gd name="connsiteY8" fmla="*/ 241150 h 1920102"/>
                    <a:gd name="connsiteX9" fmla="*/ 238432 w 2918362"/>
                    <a:gd name="connsiteY9" fmla="*/ 294647 h 1920102"/>
                    <a:gd name="connsiteX10" fmla="*/ 107074 w 2918362"/>
                    <a:gd name="connsiteY10" fmla="*/ 1386585 h 1920102"/>
                    <a:gd name="connsiteX11" fmla="*/ 107074 w 2918362"/>
                    <a:gd name="connsiteY11" fmla="*/ 1386585 h 1920102"/>
                    <a:gd name="connsiteX12" fmla="*/ 70728 w 2918362"/>
                    <a:gd name="connsiteY12" fmla="*/ 1689028 h 1920102"/>
                    <a:gd name="connsiteX13" fmla="*/ 0 w 2918362"/>
                    <a:gd name="connsiteY13" fmla="*/ 1878310 h 1920102"/>
                    <a:gd name="connsiteX14" fmla="*/ 0 w 2918362"/>
                    <a:gd name="connsiteY14" fmla="*/ 1920102 h 1920102"/>
                    <a:gd name="connsiteX15" fmla="*/ 2646879 w 2918362"/>
                    <a:gd name="connsiteY15" fmla="*/ 1920102 h 1920102"/>
                    <a:gd name="connsiteX16" fmla="*/ 2646879 w 2918362"/>
                    <a:gd name="connsiteY16" fmla="*/ 1919238 h 1920102"/>
                    <a:gd name="connsiteX17" fmla="*/ 2747745 w 2918362"/>
                    <a:gd name="connsiteY17" fmla="*/ 1709178 h 1920102"/>
                    <a:gd name="connsiteX18" fmla="*/ 2747745 w 2918362"/>
                    <a:gd name="connsiteY18" fmla="*/ 1709178 h 1920102"/>
                    <a:gd name="connsiteX19" fmla="*/ 2917885 w 2918362"/>
                    <a:gd name="connsiteY19" fmla="*/ 294568 h 1920102"/>
                    <a:gd name="connsiteX20" fmla="*/ 2878238 w 2918362"/>
                    <a:gd name="connsiteY20" fmla="*/ 241660 h 1920102"/>
                    <a:gd name="connsiteX21" fmla="*/ 2870694 w 2918362"/>
                    <a:gd name="connsiteY21" fmla="*/ 241189 h 1920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8362" h="1920102">
                      <a:moveTo>
                        <a:pt x="2870694" y="241189"/>
                      </a:moveTo>
                      <a:lnTo>
                        <a:pt x="2666683" y="241189"/>
                      </a:lnTo>
                      <a:lnTo>
                        <a:pt x="2700318" y="53556"/>
                      </a:lnTo>
                      <a:cubicBezTo>
                        <a:pt x="2704051" y="27986"/>
                        <a:pt x="2686369" y="4222"/>
                        <a:pt x="2660789" y="491"/>
                      </a:cubicBezTo>
                      <a:cubicBezTo>
                        <a:pt x="2658156" y="98"/>
                        <a:pt x="2655484" y="-59"/>
                        <a:pt x="2652812" y="20"/>
                      </a:cubicBezTo>
                      <a:lnTo>
                        <a:pt x="1960542" y="20"/>
                      </a:lnTo>
                      <a:cubicBezTo>
                        <a:pt x="1930074" y="766"/>
                        <a:pt x="1904588" y="23351"/>
                        <a:pt x="1900227" y="53517"/>
                      </a:cubicBezTo>
                      <a:lnTo>
                        <a:pt x="1866552" y="241150"/>
                      </a:lnTo>
                      <a:lnTo>
                        <a:pt x="298747" y="241150"/>
                      </a:lnTo>
                      <a:cubicBezTo>
                        <a:pt x="268279" y="241896"/>
                        <a:pt x="242794" y="264481"/>
                        <a:pt x="238432" y="294647"/>
                      </a:cubicBezTo>
                      <a:lnTo>
                        <a:pt x="107074" y="1386585"/>
                      </a:lnTo>
                      <a:lnTo>
                        <a:pt x="107074" y="1386585"/>
                      </a:lnTo>
                      <a:lnTo>
                        <a:pt x="70728" y="1689028"/>
                      </a:lnTo>
                      <a:cubicBezTo>
                        <a:pt x="55561" y="1815151"/>
                        <a:pt x="29549" y="1878310"/>
                        <a:pt x="0" y="1878310"/>
                      </a:cubicBezTo>
                      <a:lnTo>
                        <a:pt x="0" y="1920102"/>
                      </a:lnTo>
                      <a:lnTo>
                        <a:pt x="2646879" y="1920102"/>
                      </a:lnTo>
                      <a:lnTo>
                        <a:pt x="2646879" y="1919238"/>
                      </a:lnTo>
                      <a:cubicBezTo>
                        <a:pt x="2697960" y="1912404"/>
                        <a:pt x="2729395" y="1846534"/>
                        <a:pt x="2747745" y="1709178"/>
                      </a:cubicBezTo>
                      <a:lnTo>
                        <a:pt x="2747745" y="1709178"/>
                      </a:lnTo>
                      <a:lnTo>
                        <a:pt x="2917885" y="294568"/>
                      </a:lnTo>
                      <a:cubicBezTo>
                        <a:pt x="2921539" y="268998"/>
                        <a:pt x="2903818" y="245313"/>
                        <a:pt x="2878238" y="241660"/>
                      </a:cubicBezTo>
                      <a:cubicBezTo>
                        <a:pt x="2875763" y="241307"/>
                        <a:pt x="2873209" y="241150"/>
                        <a:pt x="2870694" y="241189"/>
                      </a:cubicBez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0" name="Freeform 699">
                  <a:extLst>
                    <a:ext uri="{FF2B5EF4-FFF2-40B4-BE49-F238E27FC236}">
                      <a16:creationId xmlns:a16="http://schemas.microsoft.com/office/drawing/2014/main" id="{52870528-0FAB-FC21-C4D7-BE9F867757B5}"/>
                    </a:ext>
                  </a:extLst>
                </p:cNvPr>
                <p:cNvSpPr/>
                <p:nvPr/>
              </p:nvSpPr>
              <p:spPr>
                <a:xfrm>
                  <a:off x="9867858" y="2147964"/>
                  <a:ext cx="587841" cy="247476"/>
                </a:xfrm>
                <a:custGeom>
                  <a:avLst/>
                  <a:gdLst>
                    <a:gd name="connsiteX0" fmla="*/ 2679571 w 2785688"/>
                    <a:gd name="connsiteY0" fmla="*/ 1172753 h 1172753"/>
                    <a:gd name="connsiteX1" fmla="*/ 2785191 w 2785688"/>
                    <a:gd name="connsiteY1" fmla="*/ 294685 h 1172753"/>
                    <a:gd name="connsiteX2" fmla="*/ 2745702 w 2785688"/>
                    <a:gd name="connsiteY2" fmla="*/ 241660 h 1172753"/>
                    <a:gd name="connsiteX3" fmla="*/ 2737686 w 2785688"/>
                    <a:gd name="connsiteY3" fmla="*/ 241188 h 1172753"/>
                    <a:gd name="connsiteX4" fmla="*/ 2533675 w 2785688"/>
                    <a:gd name="connsiteY4" fmla="*/ 241188 h 1172753"/>
                    <a:gd name="connsiteX5" fmla="*/ 2567310 w 2785688"/>
                    <a:gd name="connsiteY5" fmla="*/ 53556 h 1172753"/>
                    <a:gd name="connsiteX6" fmla="*/ 2527781 w 2785688"/>
                    <a:gd name="connsiteY6" fmla="*/ 491 h 1172753"/>
                    <a:gd name="connsiteX7" fmla="*/ 2519804 w 2785688"/>
                    <a:gd name="connsiteY7" fmla="*/ 20 h 1172753"/>
                    <a:gd name="connsiteX8" fmla="*/ 1827534 w 2785688"/>
                    <a:gd name="connsiteY8" fmla="*/ 20 h 1172753"/>
                    <a:gd name="connsiteX9" fmla="*/ 1767219 w 2785688"/>
                    <a:gd name="connsiteY9" fmla="*/ 53320 h 1172753"/>
                    <a:gd name="connsiteX10" fmla="*/ 1733544 w 2785688"/>
                    <a:gd name="connsiteY10" fmla="*/ 240953 h 1172753"/>
                    <a:gd name="connsiteX11" fmla="*/ 165739 w 2785688"/>
                    <a:gd name="connsiteY11" fmla="*/ 240953 h 1172753"/>
                    <a:gd name="connsiteX12" fmla="*/ 105424 w 2785688"/>
                    <a:gd name="connsiteY12" fmla="*/ 294450 h 1172753"/>
                    <a:gd name="connsiteX13" fmla="*/ 0 w 2785688"/>
                    <a:gd name="connsiteY13" fmla="*/ 1172753 h 117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5688" h="1172753">
                      <a:moveTo>
                        <a:pt x="2679571" y="1172753"/>
                      </a:moveTo>
                      <a:lnTo>
                        <a:pt x="2785191" y="294685"/>
                      </a:lnTo>
                      <a:cubicBezTo>
                        <a:pt x="2788925" y="269155"/>
                        <a:pt x="2771243" y="245391"/>
                        <a:pt x="2745702" y="241660"/>
                      </a:cubicBezTo>
                      <a:cubicBezTo>
                        <a:pt x="2743030" y="241267"/>
                        <a:pt x="2740358" y="241110"/>
                        <a:pt x="2737686" y="241188"/>
                      </a:cubicBezTo>
                      <a:lnTo>
                        <a:pt x="2533675" y="241188"/>
                      </a:lnTo>
                      <a:lnTo>
                        <a:pt x="2567310" y="53556"/>
                      </a:lnTo>
                      <a:cubicBezTo>
                        <a:pt x="2571043" y="27986"/>
                        <a:pt x="2553361" y="4222"/>
                        <a:pt x="2527781" y="491"/>
                      </a:cubicBezTo>
                      <a:cubicBezTo>
                        <a:pt x="2525148" y="98"/>
                        <a:pt x="2522476" y="-59"/>
                        <a:pt x="2519804" y="20"/>
                      </a:cubicBezTo>
                      <a:lnTo>
                        <a:pt x="1827534" y="20"/>
                      </a:lnTo>
                      <a:cubicBezTo>
                        <a:pt x="1797133" y="726"/>
                        <a:pt x="1771667" y="23233"/>
                        <a:pt x="1767219" y="53320"/>
                      </a:cubicBezTo>
                      <a:lnTo>
                        <a:pt x="1733544" y="240953"/>
                      </a:lnTo>
                      <a:lnTo>
                        <a:pt x="165739" y="240953"/>
                      </a:lnTo>
                      <a:cubicBezTo>
                        <a:pt x="135271" y="241699"/>
                        <a:pt x="109786" y="264284"/>
                        <a:pt x="105424" y="294450"/>
                      </a:cubicBezTo>
                      <a:lnTo>
                        <a:pt x="0" y="1172753"/>
                      </a:lnTo>
                      <a:close/>
                    </a:path>
                  </a:pathLst>
                </a:custGeom>
                <a:solidFill>
                  <a:schemeClr val="accent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1" name="Freeform 700">
                  <a:extLst>
                    <a:ext uri="{FF2B5EF4-FFF2-40B4-BE49-F238E27FC236}">
                      <a16:creationId xmlns:a16="http://schemas.microsoft.com/office/drawing/2014/main" id="{B2387170-6319-DAD2-A8F5-D891460C93C9}"/>
                    </a:ext>
                  </a:extLst>
                </p:cNvPr>
                <p:cNvSpPr/>
                <p:nvPr/>
              </p:nvSpPr>
              <p:spPr>
                <a:xfrm>
                  <a:off x="9978051" y="2243949"/>
                  <a:ext cx="439759" cy="14690"/>
                </a:xfrm>
                <a:custGeom>
                  <a:avLst/>
                  <a:gdLst>
                    <a:gd name="connsiteX0" fmla="*/ 2081623 w 2083951"/>
                    <a:gd name="connsiteY0" fmla="*/ 43526 h 69612"/>
                    <a:gd name="connsiteX1" fmla="*/ 2052389 w 2083951"/>
                    <a:gd name="connsiteY1" fmla="*/ 69607 h 69612"/>
                    <a:gd name="connsiteX2" fmla="*/ 23241 w 2083951"/>
                    <a:gd name="connsiteY2" fmla="*/ 69607 h 69612"/>
                    <a:gd name="connsiteX3" fmla="*/ 6 w 2083951"/>
                    <a:gd name="connsiteY3" fmla="*/ 47454 h 69612"/>
                    <a:gd name="connsiteX4" fmla="*/ 254 w 2083951"/>
                    <a:gd name="connsiteY4" fmla="*/ 43526 h 69612"/>
                    <a:gd name="connsiteX5" fmla="*/ 2376 w 2083951"/>
                    <a:gd name="connsiteY5" fmla="*/ 26086 h 69612"/>
                    <a:gd name="connsiteX6" fmla="*/ 31571 w 2083951"/>
                    <a:gd name="connsiteY6" fmla="*/ 6 h 69612"/>
                    <a:gd name="connsiteX7" fmla="*/ 2060719 w 2083951"/>
                    <a:gd name="connsiteY7" fmla="*/ 6 h 69612"/>
                    <a:gd name="connsiteX8" fmla="*/ 2083941 w 2083951"/>
                    <a:gd name="connsiteY8" fmla="*/ 22159 h 69612"/>
                    <a:gd name="connsiteX9" fmla="*/ 2083705 w 2083951"/>
                    <a:gd name="connsiteY9" fmla="*/ 26086 h 6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51" h="69612">
                      <a:moveTo>
                        <a:pt x="2081623" y="43526"/>
                      </a:moveTo>
                      <a:cubicBezTo>
                        <a:pt x="2079541" y="58177"/>
                        <a:pt x="2067202" y="69214"/>
                        <a:pt x="2052389" y="69607"/>
                      </a:cubicBezTo>
                      <a:lnTo>
                        <a:pt x="23241" y="69607"/>
                      </a:lnTo>
                      <a:cubicBezTo>
                        <a:pt x="10702" y="69882"/>
                        <a:pt x="297" y="59984"/>
                        <a:pt x="6" y="47454"/>
                      </a:cubicBezTo>
                      <a:cubicBezTo>
                        <a:pt x="-25" y="46118"/>
                        <a:pt x="58" y="44822"/>
                        <a:pt x="254" y="43526"/>
                      </a:cubicBezTo>
                      <a:lnTo>
                        <a:pt x="2376" y="26086"/>
                      </a:lnTo>
                      <a:cubicBezTo>
                        <a:pt x="4427" y="11436"/>
                        <a:pt x="16773" y="398"/>
                        <a:pt x="31571" y="6"/>
                      </a:cubicBezTo>
                      <a:lnTo>
                        <a:pt x="2060719" y="6"/>
                      </a:lnTo>
                      <a:cubicBezTo>
                        <a:pt x="2073254" y="-269"/>
                        <a:pt x="2083666" y="9629"/>
                        <a:pt x="2083941" y="22159"/>
                      </a:cubicBezTo>
                      <a:cubicBezTo>
                        <a:pt x="2083981" y="23494"/>
                        <a:pt x="2083902" y="24790"/>
                        <a:pt x="2083705" y="260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2" name="Freeform 701">
                  <a:extLst>
                    <a:ext uri="{FF2B5EF4-FFF2-40B4-BE49-F238E27FC236}">
                      <a16:creationId xmlns:a16="http://schemas.microsoft.com/office/drawing/2014/main" id="{9AF2E066-8378-770A-F7A5-C7B082600368}"/>
                    </a:ext>
                  </a:extLst>
                </p:cNvPr>
                <p:cNvSpPr/>
                <p:nvPr/>
              </p:nvSpPr>
              <p:spPr>
                <a:xfrm>
                  <a:off x="9969950" y="2311443"/>
                  <a:ext cx="439759" cy="14690"/>
                </a:xfrm>
                <a:custGeom>
                  <a:avLst/>
                  <a:gdLst>
                    <a:gd name="connsiteX0" fmla="*/ 2081623 w 2083951"/>
                    <a:gd name="connsiteY0" fmla="*/ 43526 h 69612"/>
                    <a:gd name="connsiteX1" fmla="*/ 2052389 w 2083951"/>
                    <a:gd name="connsiteY1" fmla="*/ 69607 h 69612"/>
                    <a:gd name="connsiteX2" fmla="*/ 23241 w 2083951"/>
                    <a:gd name="connsiteY2" fmla="*/ 69607 h 69612"/>
                    <a:gd name="connsiteX3" fmla="*/ 6 w 2083951"/>
                    <a:gd name="connsiteY3" fmla="*/ 47454 h 69612"/>
                    <a:gd name="connsiteX4" fmla="*/ 254 w 2083951"/>
                    <a:gd name="connsiteY4" fmla="*/ 43526 h 69612"/>
                    <a:gd name="connsiteX5" fmla="*/ 2337 w 2083951"/>
                    <a:gd name="connsiteY5" fmla="*/ 26126 h 69612"/>
                    <a:gd name="connsiteX6" fmla="*/ 31571 w 2083951"/>
                    <a:gd name="connsiteY6" fmla="*/ 6 h 69612"/>
                    <a:gd name="connsiteX7" fmla="*/ 2060719 w 2083951"/>
                    <a:gd name="connsiteY7" fmla="*/ 6 h 69612"/>
                    <a:gd name="connsiteX8" fmla="*/ 2083941 w 2083951"/>
                    <a:gd name="connsiteY8" fmla="*/ 22237 h 69612"/>
                    <a:gd name="connsiteX9" fmla="*/ 2083705 w 2083951"/>
                    <a:gd name="connsiteY9" fmla="*/ 26126 h 6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51" h="69612">
                      <a:moveTo>
                        <a:pt x="2081623" y="43526"/>
                      </a:moveTo>
                      <a:cubicBezTo>
                        <a:pt x="2079541" y="58177"/>
                        <a:pt x="2067202" y="69214"/>
                        <a:pt x="2052389" y="69607"/>
                      </a:cubicBezTo>
                      <a:lnTo>
                        <a:pt x="23241" y="69607"/>
                      </a:lnTo>
                      <a:cubicBezTo>
                        <a:pt x="10702" y="69881"/>
                        <a:pt x="297" y="59984"/>
                        <a:pt x="6" y="47454"/>
                      </a:cubicBezTo>
                      <a:cubicBezTo>
                        <a:pt x="-25" y="46118"/>
                        <a:pt x="58" y="44822"/>
                        <a:pt x="254" y="43526"/>
                      </a:cubicBezTo>
                      <a:lnTo>
                        <a:pt x="2337" y="26126"/>
                      </a:lnTo>
                      <a:cubicBezTo>
                        <a:pt x="4403" y="11475"/>
                        <a:pt x="16757" y="398"/>
                        <a:pt x="31571" y="6"/>
                      </a:cubicBezTo>
                      <a:lnTo>
                        <a:pt x="2060719" y="6"/>
                      </a:lnTo>
                      <a:cubicBezTo>
                        <a:pt x="2073293" y="-270"/>
                        <a:pt x="2083667" y="9707"/>
                        <a:pt x="2083941" y="22237"/>
                      </a:cubicBezTo>
                      <a:cubicBezTo>
                        <a:pt x="2083981" y="23533"/>
                        <a:pt x="2083902" y="24829"/>
                        <a:pt x="2083705" y="2612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3" name="Freeform 702">
                  <a:extLst>
                    <a:ext uri="{FF2B5EF4-FFF2-40B4-BE49-F238E27FC236}">
                      <a16:creationId xmlns:a16="http://schemas.microsoft.com/office/drawing/2014/main" id="{DB1C83B2-F375-2D98-5B75-DF523F633CD6}"/>
                    </a:ext>
                  </a:extLst>
                </p:cNvPr>
                <p:cNvSpPr/>
                <p:nvPr/>
              </p:nvSpPr>
              <p:spPr>
                <a:xfrm>
                  <a:off x="9961849" y="2378945"/>
                  <a:ext cx="439759" cy="14690"/>
                </a:xfrm>
                <a:custGeom>
                  <a:avLst/>
                  <a:gdLst>
                    <a:gd name="connsiteX0" fmla="*/ 2081543 w 2083949"/>
                    <a:gd name="connsiteY0" fmla="*/ 43526 h 69612"/>
                    <a:gd name="connsiteX1" fmla="*/ 2052309 w 2083949"/>
                    <a:gd name="connsiteY1" fmla="*/ 69607 h 69612"/>
                    <a:gd name="connsiteX2" fmla="*/ 23200 w 2083949"/>
                    <a:gd name="connsiteY2" fmla="*/ 69607 h 69612"/>
                    <a:gd name="connsiteX3" fmla="*/ 5 w 2083949"/>
                    <a:gd name="connsiteY3" fmla="*/ 47415 h 69612"/>
                    <a:gd name="connsiteX4" fmla="*/ 253 w 2083949"/>
                    <a:gd name="connsiteY4" fmla="*/ 43526 h 69612"/>
                    <a:gd name="connsiteX5" fmla="*/ 2335 w 2083949"/>
                    <a:gd name="connsiteY5" fmla="*/ 26086 h 69612"/>
                    <a:gd name="connsiteX6" fmla="*/ 31569 w 2083949"/>
                    <a:gd name="connsiteY6" fmla="*/ 6 h 69612"/>
                    <a:gd name="connsiteX7" fmla="*/ 2060717 w 2083949"/>
                    <a:gd name="connsiteY7" fmla="*/ 6 h 69612"/>
                    <a:gd name="connsiteX8" fmla="*/ 2083940 w 2083949"/>
                    <a:gd name="connsiteY8" fmla="*/ 22277 h 69612"/>
                    <a:gd name="connsiteX9" fmla="*/ 2083704 w 2083949"/>
                    <a:gd name="connsiteY9" fmla="*/ 26086 h 6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49" h="69612">
                      <a:moveTo>
                        <a:pt x="2081543" y="43526"/>
                      </a:moveTo>
                      <a:cubicBezTo>
                        <a:pt x="2079460" y="58177"/>
                        <a:pt x="2067122" y="69214"/>
                        <a:pt x="2052309" y="69607"/>
                      </a:cubicBezTo>
                      <a:lnTo>
                        <a:pt x="23200" y="69607"/>
                      </a:lnTo>
                      <a:cubicBezTo>
                        <a:pt x="10661" y="69882"/>
                        <a:pt x="276" y="59944"/>
                        <a:pt x="5" y="47415"/>
                      </a:cubicBezTo>
                      <a:cubicBezTo>
                        <a:pt x="-22" y="46118"/>
                        <a:pt x="60" y="44822"/>
                        <a:pt x="253" y="43526"/>
                      </a:cubicBezTo>
                      <a:lnTo>
                        <a:pt x="2335" y="26086"/>
                      </a:lnTo>
                      <a:cubicBezTo>
                        <a:pt x="4418" y="11436"/>
                        <a:pt x="16768" y="398"/>
                        <a:pt x="31569" y="6"/>
                      </a:cubicBezTo>
                      <a:lnTo>
                        <a:pt x="2060717" y="6"/>
                      </a:lnTo>
                      <a:cubicBezTo>
                        <a:pt x="2073291" y="-269"/>
                        <a:pt x="2083665" y="9707"/>
                        <a:pt x="2083940" y="22277"/>
                      </a:cubicBezTo>
                      <a:cubicBezTo>
                        <a:pt x="2083979" y="23533"/>
                        <a:pt x="2083900" y="24830"/>
                        <a:pt x="2083704" y="260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4" name="Freeform 703">
                  <a:extLst>
                    <a:ext uri="{FF2B5EF4-FFF2-40B4-BE49-F238E27FC236}">
                      <a16:creationId xmlns:a16="http://schemas.microsoft.com/office/drawing/2014/main" id="{EF3A078D-5337-1C48-D0A4-A2D1738C7682}"/>
                    </a:ext>
                  </a:extLst>
                </p:cNvPr>
                <p:cNvSpPr/>
                <p:nvPr/>
              </p:nvSpPr>
              <p:spPr>
                <a:xfrm>
                  <a:off x="9953748" y="2446447"/>
                  <a:ext cx="439759" cy="14681"/>
                </a:xfrm>
                <a:custGeom>
                  <a:avLst/>
                  <a:gdLst>
                    <a:gd name="connsiteX0" fmla="*/ 2081582 w 2083949"/>
                    <a:gd name="connsiteY0" fmla="*/ 43486 h 69572"/>
                    <a:gd name="connsiteX1" fmla="*/ 2052348 w 2083949"/>
                    <a:gd name="connsiteY1" fmla="*/ 69567 h 69572"/>
                    <a:gd name="connsiteX2" fmla="*/ 23200 w 2083949"/>
                    <a:gd name="connsiteY2" fmla="*/ 69567 h 69572"/>
                    <a:gd name="connsiteX3" fmla="*/ 5 w 2083949"/>
                    <a:gd name="connsiteY3" fmla="*/ 47375 h 69572"/>
                    <a:gd name="connsiteX4" fmla="*/ 253 w 2083949"/>
                    <a:gd name="connsiteY4" fmla="*/ 43486 h 69572"/>
                    <a:gd name="connsiteX5" fmla="*/ 2335 w 2083949"/>
                    <a:gd name="connsiteY5" fmla="*/ 26086 h 69572"/>
                    <a:gd name="connsiteX6" fmla="*/ 31570 w 2083949"/>
                    <a:gd name="connsiteY6" fmla="*/ 6 h 69572"/>
                    <a:gd name="connsiteX7" fmla="*/ 2060718 w 2083949"/>
                    <a:gd name="connsiteY7" fmla="*/ 6 h 69572"/>
                    <a:gd name="connsiteX8" fmla="*/ 2083940 w 2083949"/>
                    <a:gd name="connsiteY8" fmla="*/ 22276 h 69572"/>
                    <a:gd name="connsiteX9" fmla="*/ 2083704 w 2083949"/>
                    <a:gd name="connsiteY9" fmla="*/ 26086 h 6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3949" h="69572">
                      <a:moveTo>
                        <a:pt x="2081582" y="43486"/>
                      </a:moveTo>
                      <a:cubicBezTo>
                        <a:pt x="2079539" y="58177"/>
                        <a:pt x="2067161" y="69175"/>
                        <a:pt x="2052348" y="69567"/>
                      </a:cubicBezTo>
                      <a:lnTo>
                        <a:pt x="23200" y="69567"/>
                      </a:lnTo>
                      <a:cubicBezTo>
                        <a:pt x="10661" y="69842"/>
                        <a:pt x="276" y="59905"/>
                        <a:pt x="5" y="47375"/>
                      </a:cubicBezTo>
                      <a:cubicBezTo>
                        <a:pt x="-22" y="46079"/>
                        <a:pt x="60" y="44782"/>
                        <a:pt x="253" y="43486"/>
                      </a:cubicBezTo>
                      <a:lnTo>
                        <a:pt x="2335" y="26086"/>
                      </a:lnTo>
                      <a:cubicBezTo>
                        <a:pt x="4418" y="11435"/>
                        <a:pt x="16768" y="398"/>
                        <a:pt x="31570" y="6"/>
                      </a:cubicBezTo>
                      <a:lnTo>
                        <a:pt x="2060718" y="6"/>
                      </a:lnTo>
                      <a:cubicBezTo>
                        <a:pt x="2073291" y="-270"/>
                        <a:pt x="2083665" y="9707"/>
                        <a:pt x="2083940" y="22276"/>
                      </a:cubicBezTo>
                      <a:cubicBezTo>
                        <a:pt x="2083979" y="23533"/>
                        <a:pt x="2083900" y="24829"/>
                        <a:pt x="2083704" y="26086"/>
                      </a:cubicBezTo>
                      <a:close/>
                    </a:path>
                  </a:pathLst>
                </a:custGeom>
                <a:solidFill>
                  <a:schemeClr val="bg1"/>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5" name="Freeform 704">
                  <a:extLst>
                    <a:ext uri="{FF2B5EF4-FFF2-40B4-BE49-F238E27FC236}">
                      <a16:creationId xmlns:a16="http://schemas.microsoft.com/office/drawing/2014/main" id="{EF69B5AF-BFDE-1DFA-64C2-58A748CCD14E}"/>
                    </a:ext>
                  </a:extLst>
                </p:cNvPr>
                <p:cNvSpPr/>
                <p:nvPr/>
              </p:nvSpPr>
              <p:spPr>
                <a:xfrm>
                  <a:off x="9926172" y="2241971"/>
                  <a:ext cx="24093" cy="18675"/>
                </a:xfrm>
                <a:custGeom>
                  <a:avLst/>
                  <a:gdLst>
                    <a:gd name="connsiteX0" fmla="*/ 112423 w 114172"/>
                    <a:gd name="connsiteY0" fmla="*/ 13423 h 88499"/>
                    <a:gd name="connsiteX1" fmla="*/ 102521 w 114172"/>
                    <a:gd name="connsiteY1" fmla="*/ 2150 h 88499"/>
                    <a:gd name="connsiteX2" fmla="*/ 92069 w 114172"/>
                    <a:gd name="connsiteY2" fmla="*/ 2150 h 88499"/>
                    <a:gd name="connsiteX3" fmla="*/ 57923 w 114172"/>
                    <a:gd name="connsiteY3" fmla="*/ 32670 h 88499"/>
                    <a:gd name="connsiteX4" fmla="*/ 57923 w 114172"/>
                    <a:gd name="connsiteY4" fmla="*/ 32670 h 88499"/>
                    <a:gd name="connsiteX5" fmla="*/ 40713 w 114172"/>
                    <a:gd name="connsiteY5" fmla="*/ 47988 h 88499"/>
                    <a:gd name="connsiteX6" fmla="*/ 36273 w 114172"/>
                    <a:gd name="connsiteY6" fmla="*/ 42961 h 88499"/>
                    <a:gd name="connsiteX7" fmla="*/ 36076 w 114172"/>
                    <a:gd name="connsiteY7" fmla="*/ 42961 h 88499"/>
                    <a:gd name="connsiteX8" fmla="*/ 26607 w 114172"/>
                    <a:gd name="connsiteY8" fmla="*/ 32041 h 88499"/>
                    <a:gd name="connsiteX9" fmla="*/ 16155 w 114172"/>
                    <a:gd name="connsiteY9" fmla="*/ 32041 h 88499"/>
                    <a:gd name="connsiteX10" fmla="*/ 3541 w 114172"/>
                    <a:gd name="connsiteY10" fmla="*/ 43275 h 88499"/>
                    <a:gd name="connsiteX11" fmla="*/ 751 w 114172"/>
                    <a:gd name="connsiteY11" fmla="*/ 51955 h 88499"/>
                    <a:gd name="connsiteX12" fmla="*/ 8374 w 114172"/>
                    <a:gd name="connsiteY12" fmla="*/ 60636 h 88499"/>
                    <a:gd name="connsiteX13" fmla="*/ 11007 w 114172"/>
                    <a:gd name="connsiteY13" fmla="*/ 63621 h 88499"/>
                    <a:gd name="connsiteX14" fmla="*/ 20202 w 114172"/>
                    <a:gd name="connsiteY14" fmla="*/ 74108 h 88499"/>
                    <a:gd name="connsiteX15" fmla="*/ 31007 w 114172"/>
                    <a:gd name="connsiteY15" fmla="*/ 86324 h 88499"/>
                    <a:gd name="connsiteX16" fmla="*/ 41401 w 114172"/>
                    <a:gd name="connsiteY16" fmla="*/ 86402 h 88499"/>
                    <a:gd name="connsiteX17" fmla="*/ 41460 w 114172"/>
                    <a:gd name="connsiteY17" fmla="*/ 86324 h 88499"/>
                    <a:gd name="connsiteX18" fmla="*/ 79456 w 114172"/>
                    <a:gd name="connsiteY18" fmla="*/ 52466 h 88499"/>
                    <a:gd name="connsiteX19" fmla="*/ 91244 w 114172"/>
                    <a:gd name="connsiteY19" fmla="*/ 41979 h 88499"/>
                    <a:gd name="connsiteX20" fmla="*/ 94584 w 114172"/>
                    <a:gd name="connsiteY20" fmla="*/ 39033 h 88499"/>
                    <a:gd name="connsiteX21" fmla="*/ 106372 w 114172"/>
                    <a:gd name="connsiteY21" fmla="*/ 28545 h 88499"/>
                    <a:gd name="connsiteX22" fmla="*/ 111441 w 114172"/>
                    <a:gd name="connsiteY22" fmla="*/ 24028 h 88499"/>
                    <a:gd name="connsiteX23" fmla="*/ 112459 w 114172"/>
                    <a:gd name="connsiteY23" fmla="*/ 13463 h 88499"/>
                    <a:gd name="connsiteX24" fmla="*/ 112423 w 114172"/>
                    <a:gd name="connsiteY24" fmla="*/ 13423 h 88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4172" h="88499">
                      <a:moveTo>
                        <a:pt x="112423" y="13423"/>
                      </a:moveTo>
                      <a:lnTo>
                        <a:pt x="102521" y="2150"/>
                      </a:lnTo>
                      <a:cubicBezTo>
                        <a:pt x="99625" y="-717"/>
                        <a:pt x="94965" y="-717"/>
                        <a:pt x="92069" y="2150"/>
                      </a:cubicBezTo>
                      <a:lnTo>
                        <a:pt x="57923" y="32670"/>
                      </a:lnTo>
                      <a:lnTo>
                        <a:pt x="57923" y="32670"/>
                      </a:lnTo>
                      <a:lnTo>
                        <a:pt x="40713" y="47988"/>
                      </a:lnTo>
                      <a:lnTo>
                        <a:pt x="36273" y="42961"/>
                      </a:lnTo>
                      <a:cubicBezTo>
                        <a:pt x="36210" y="42961"/>
                        <a:pt x="36139" y="42961"/>
                        <a:pt x="36076" y="42961"/>
                      </a:cubicBezTo>
                      <a:lnTo>
                        <a:pt x="26607" y="32041"/>
                      </a:lnTo>
                      <a:cubicBezTo>
                        <a:pt x="23711" y="29174"/>
                        <a:pt x="19051" y="29174"/>
                        <a:pt x="16155" y="32041"/>
                      </a:cubicBezTo>
                      <a:lnTo>
                        <a:pt x="3541" y="43275"/>
                      </a:lnTo>
                      <a:cubicBezTo>
                        <a:pt x="319" y="46142"/>
                        <a:pt x="-938" y="50070"/>
                        <a:pt x="751" y="51955"/>
                      </a:cubicBezTo>
                      <a:cubicBezTo>
                        <a:pt x="2441" y="53841"/>
                        <a:pt x="5860" y="57769"/>
                        <a:pt x="8374" y="60636"/>
                      </a:cubicBezTo>
                      <a:lnTo>
                        <a:pt x="11007" y="63621"/>
                      </a:lnTo>
                      <a:cubicBezTo>
                        <a:pt x="13561" y="66488"/>
                        <a:pt x="17687" y="71202"/>
                        <a:pt x="20202" y="74108"/>
                      </a:cubicBezTo>
                      <a:lnTo>
                        <a:pt x="31007" y="86324"/>
                      </a:lnTo>
                      <a:cubicBezTo>
                        <a:pt x="33860" y="89191"/>
                        <a:pt x="38513" y="89231"/>
                        <a:pt x="41401" y="86402"/>
                      </a:cubicBezTo>
                      <a:cubicBezTo>
                        <a:pt x="41420" y="86363"/>
                        <a:pt x="41440" y="86363"/>
                        <a:pt x="41460" y="86324"/>
                      </a:cubicBezTo>
                      <a:lnTo>
                        <a:pt x="79456" y="52466"/>
                      </a:lnTo>
                      <a:lnTo>
                        <a:pt x="91244" y="41979"/>
                      </a:lnTo>
                      <a:lnTo>
                        <a:pt x="94584" y="39033"/>
                      </a:lnTo>
                      <a:lnTo>
                        <a:pt x="106372" y="28545"/>
                      </a:lnTo>
                      <a:lnTo>
                        <a:pt x="111441" y="24028"/>
                      </a:lnTo>
                      <a:cubicBezTo>
                        <a:pt x="114639" y="21397"/>
                        <a:pt x="115095" y="16683"/>
                        <a:pt x="112459" y="13463"/>
                      </a:cubicBezTo>
                      <a:cubicBezTo>
                        <a:pt x="112447" y="13463"/>
                        <a:pt x="112435" y="13423"/>
                        <a:pt x="112423" y="13423"/>
                      </a:cubicBezTo>
                      <a:close/>
                    </a:path>
                  </a:pathLst>
                </a:custGeom>
                <a:solidFill>
                  <a:srgbClr val="FFC21A"/>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6" name="Freeform 705">
                  <a:extLst>
                    <a:ext uri="{FF2B5EF4-FFF2-40B4-BE49-F238E27FC236}">
                      <a16:creationId xmlns:a16="http://schemas.microsoft.com/office/drawing/2014/main" id="{46C172E1-AA73-3880-7325-4936272D5EBA}"/>
                    </a:ext>
                  </a:extLst>
                </p:cNvPr>
                <p:cNvSpPr/>
                <p:nvPr/>
              </p:nvSpPr>
              <p:spPr>
                <a:xfrm>
                  <a:off x="9918080" y="2309473"/>
                  <a:ext cx="24088" cy="18670"/>
                </a:xfrm>
                <a:custGeom>
                  <a:avLst/>
                  <a:gdLst>
                    <a:gd name="connsiteX0" fmla="*/ 112384 w 114150"/>
                    <a:gd name="connsiteY0" fmla="*/ 13384 h 88474"/>
                    <a:gd name="connsiteX1" fmla="*/ 102482 w 114150"/>
                    <a:gd name="connsiteY1" fmla="*/ 2150 h 88474"/>
                    <a:gd name="connsiteX2" fmla="*/ 92030 w 114150"/>
                    <a:gd name="connsiteY2" fmla="*/ 2150 h 88474"/>
                    <a:gd name="connsiteX3" fmla="*/ 57884 w 114150"/>
                    <a:gd name="connsiteY3" fmla="*/ 32630 h 88474"/>
                    <a:gd name="connsiteX4" fmla="*/ 57884 w 114150"/>
                    <a:gd name="connsiteY4" fmla="*/ 32630 h 88474"/>
                    <a:gd name="connsiteX5" fmla="*/ 40674 w 114150"/>
                    <a:gd name="connsiteY5" fmla="*/ 47988 h 88474"/>
                    <a:gd name="connsiteX6" fmla="*/ 36194 w 114150"/>
                    <a:gd name="connsiteY6" fmla="*/ 42921 h 88474"/>
                    <a:gd name="connsiteX7" fmla="*/ 36194 w 114150"/>
                    <a:gd name="connsiteY7" fmla="*/ 42921 h 88474"/>
                    <a:gd name="connsiteX8" fmla="*/ 26607 w 114150"/>
                    <a:gd name="connsiteY8" fmla="*/ 32002 h 88474"/>
                    <a:gd name="connsiteX9" fmla="*/ 16155 w 114150"/>
                    <a:gd name="connsiteY9" fmla="*/ 32002 h 88474"/>
                    <a:gd name="connsiteX10" fmla="*/ 3541 w 114150"/>
                    <a:gd name="connsiteY10" fmla="*/ 43275 h 88474"/>
                    <a:gd name="connsiteX11" fmla="*/ 751 w 114150"/>
                    <a:gd name="connsiteY11" fmla="*/ 51956 h 88474"/>
                    <a:gd name="connsiteX12" fmla="*/ 8374 w 114150"/>
                    <a:gd name="connsiteY12" fmla="*/ 60636 h 88474"/>
                    <a:gd name="connsiteX13" fmla="*/ 11007 w 114150"/>
                    <a:gd name="connsiteY13" fmla="*/ 63621 h 88474"/>
                    <a:gd name="connsiteX14" fmla="*/ 20202 w 114150"/>
                    <a:gd name="connsiteY14" fmla="*/ 74069 h 88474"/>
                    <a:gd name="connsiteX15" fmla="*/ 31007 w 114150"/>
                    <a:gd name="connsiteY15" fmla="*/ 86324 h 88474"/>
                    <a:gd name="connsiteX16" fmla="*/ 41460 w 114150"/>
                    <a:gd name="connsiteY16" fmla="*/ 86324 h 88474"/>
                    <a:gd name="connsiteX17" fmla="*/ 79456 w 114150"/>
                    <a:gd name="connsiteY17" fmla="*/ 52427 h 88474"/>
                    <a:gd name="connsiteX18" fmla="*/ 91244 w 114150"/>
                    <a:gd name="connsiteY18" fmla="*/ 41979 h 88474"/>
                    <a:gd name="connsiteX19" fmla="*/ 94584 w 114150"/>
                    <a:gd name="connsiteY19" fmla="*/ 38994 h 88474"/>
                    <a:gd name="connsiteX20" fmla="*/ 106372 w 114150"/>
                    <a:gd name="connsiteY20" fmla="*/ 28546 h 88474"/>
                    <a:gd name="connsiteX21" fmla="*/ 111441 w 114150"/>
                    <a:gd name="connsiteY21" fmla="*/ 23989 h 88474"/>
                    <a:gd name="connsiteX22" fmla="*/ 112419 w 114150"/>
                    <a:gd name="connsiteY22" fmla="*/ 13423 h 88474"/>
                    <a:gd name="connsiteX23" fmla="*/ 112384 w 114150"/>
                    <a:gd name="connsiteY23" fmla="*/ 13384 h 8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150" h="88474">
                      <a:moveTo>
                        <a:pt x="112384" y="13384"/>
                      </a:moveTo>
                      <a:lnTo>
                        <a:pt x="102482" y="2150"/>
                      </a:lnTo>
                      <a:cubicBezTo>
                        <a:pt x="99586" y="-717"/>
                        <a:pt x="94926" y="-717"/>
                        <a:pt x="92030" y="2150"/>
                      </a:cubicBezTo>
                      <a:lnTo>
                        <a:pt x="57884" y="32630"/>
                      </a:lnTo>
                      <a:lnTo>
                        <a:pt x="57884" y="32630"/>
                      </a:lnTo>
                      <a:lnTo>
                        <a:pt x="40674" y="47988"/>
                      </a:lnTo>
                      <a:lnTo>
                        <a:pt x="36194" y="42921"/>
                      </a:lnTo>
                      <a:lnTo>
                        <a:pt x="36194" y="42921"/>
                      </a:lnTo>
                      <a:lnTo>
                        <a:pt x="26607" y="32002"/>
                      </a:lnTo>
                      <a:cubicBezTo>
                        <a:pt x="23711" y="29135"/>
                        <a:pt x="19051" y="29135"/>
                        <a:pt x="16155" y="32002"/>
                      </a:cubicBezTo>
                      <a:lnTo>
                        <a:pt x="3541" y="43275"/>
                      </a:lnTo>
                      <a:cubicBezTo>
                        <a:pt x="319" y="46142"/>
                        <a:pt x="-938" y="50070"/>
                        <a:pt x="751" y="51956"/>
                      </a:cubicBezTo>
                      <a:lnTo>
                        <a:pt x="8374" y="60636"/>
                      </a:lnTo>
                      <a:lnTo>
                        <a:pt x="11007" y="63621"/>
                      </a:lnTo>
                      <a:lnTo>
                        <a:pt x="20202" y="74069"/>
                      </a:lnTo>
                      <a:lnTo>
                        <a:pt x="31007" y="86324"/>
                      </a:lnTo>
                      <a:cubicBezTo>
                        <a:pt x="33903" y="89191"/>
                        <a:pt x="38564" y="89191"/>
                        <a:pt x="41460" y="86324"/>
                      </a:cubicBezTo>
                      <a:lnTo>
                        <a:pt x="79456" y="52427"/>
                      </a:lnTo>
                      <a:lnTo>
                        <a:pt x="91244" y="41979"/>
                      </a:lnTo>
                      <a:lnTo>
                        <a:pt x="94584" y="38994"/>
                      </a:lnTo>
                      <a:lnTo>
                        <a:pt x="106372" y="28546"/>
                      </a:lnTo>
                      <a:lnTo>
                        <a:pt x="111441" y="23989"/>
                      </a:lnTo>
                      <a:cubicBezTo>
                        <a:pt x="114628" y="21358"/>
                        <a:pt x="115068" y="16605"/>
                        <a:pt x="112419" y="13423"/>
                      </a:cubicBezTo>
                      <a:cubicBezTo>
                        <a:pt x="112408" y="13423"/>
                        <a:pt x="112396" y="13384"/>
                        <a:pt x="112384" y="13384"/>
                      </a:cubicBezTo>
                      <a:close/>
                    </a:path>
                  </a:pathLst>
                </a:custGeom>
                <a:solidFill>
                  <a:srgbClr val="FFC21A"/>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7" name="Freeform 706">
                  <a:extLst>
                    <a:ext uri="{FF2B5EF4-FFF2-40B4-BE49-F238E27FC236}">
                      <a16:creationId xmlns:a16="http://schemas.microsoft.com/office/drawing/2014/main" id="{10F2A0FF-DC3E-B956-2228-56841C46E07B}"/>
                    </a:ext>
                  </a:extLst>
                </p:cNvPr>
                <p:cNvSpPr/>
                <p:nvPr/>
              </p:nvSpPr>
              <p:spPr>
                <a:xfrm>
                  <a:off x="9901959" y="2366712"/>
                  <a:ext cx="39530" cy="39197"/>
                </a:xfrm>
                <a:custGeom>
                  <a:avLst/>
                  <a:gdLst>
                    <a:gd name="connsiteX0" fmla="*/ 186656 w 187325"/>
                    <a:gd name="connsiteY0" fmla="*/ 92933 h 185747"/>
                    <a:gd name="connsiteX1" fmla="*/ 82410 w 187325"/>
                    <a:gd name="connsiteY1" fmla="*/ 185747 h 185747"/>
                    <a:gd name="connsiteX2" fmla="*/ 680 w 187325"/>
                    <a:gd name="connsiteY2" fmla="*/ 92933 h 185747"/>
                    <a:gd name="connsiteX3" fmla="*/ 104808 w 187325"/>
                    <a:gd name="connsiteY3" fmla="*/ 0 h 185747"/>
                    <a:gd name="connsiteX4" fmla="*/ 186656 w 187325"/>
                    <a:gd name="connsiteY4" fmla="*/ 92933 h 185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25" h="185747">
                      <a:moveTo>
                        <a:pt x="186656" y="92933"/>
                      </a:moveTo>
                      <a:cubicBezTo>
                        <a:pt x="180644" y="143995"/>
                        <a:pt x="133846" y="185747"/>
                        <a:pt x="82410" y="185747"/>
                      </a:cubicBezTo>
                      <a:cubicBezTo>
                        <a:pt x="30975" y="185747"/>
                        <a:pt x="-5489" y="143995"/>
                        <a:pt x="680" y="92933"/>
                      </a:cubicBezTo>
                      <a:cubicBezTo>
                        <a:pt x="6849" y="41871"/>
                        <a:pt x="53451" y="0"/>
                        <a:pt x="104808" y="0"/>
                      </a:cubicBezTo>
                      <a:cubicBezTo>
                        <a:pt x="156164" y="0"/>
                        <a:pt x="192786" y="41439"/>
                        <a:pt x="186656" y="92933"/>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8" name="Freeform 707">
                  <a:extLst>
                    <a:ext uri="{FF2B5EF4-FFF2-40B4-BE49-F238E27FC236}">
                      <a16:creationId xmlns:a16="http://schemas.microsoft.com/office/drawing/2014/main" id="{0CD2A6A4-4393-2FE8-FDD9-7287F78CDC56}"/>
                    </a:ext>
                  </a:extLst>
                </p:cNvPr>
                <p:cNvSpPr/>
                <p:nvPr/>
              </p:nvSpPr>
              <p:spPr>
                <a:xfrm>
                  <a:off x="9901866" y="2444470"/>
                  <a:ext cx="24071" cy="18662"/>
                </a:xfrm>
                <a:custGeom>
                  <a:avLst/>
                  <a:gdLst>
                    <a:gd name="connsiteX0" fmla="*/ 112437 w 114069"/>
                    <a:gd name="connsiteY0" fmla="*/ 13423 h 88435"/>
                    <a:gd name="connsiteX1" fmla="*/ 102496 w 114069"/>
                    <a:gd name="connsiteY1" fmla="*/ 2150 h 88435"/>
                    <a:gd name="connsiteX2" fmla="*/ 92044 w 114069"/>
                    <a:gd name="connsiteY2" fmla="*/ 2150 h 88435"/>
                    <a:gd name="connsiteX3" fmla="*/ 57858 w 114069"/>
                    <a:gd name="connsiteY3" fmla="*/ 32630 h 88435"/>
                    <a:gd name="connsiteX4" fmla="*/ 57858 w 114069"/>
                    <a:gd name="connsiteY4" fmla="*/ 32630 h 88435"/>
                    <a:gd name="connsiteX5" fmla="*/ 40687 w 114069"/>
                    <a:gd name="connsiteY5" fmla="*/ 47988 h 88435"/>
                    <a:gd name="connsiteX6" fmla="*/ 36208 w 114069"/>
                    <a:gd name="connsiteY6" fmla="*/ 42921 h 88435"/>
                    <a:gd name="connsiteX7" fmla="*/ 36208 w 114069"/>
                    <a:gd name="connsiteY7" fmla="*/ 42921 h 88435"/>
                    <a:gd name="connsiteX8" fmla="*/ 26620 w 114069"/>
                    <a:gd name="connsiteY8" fmla="*/ 32042 h 88435"/>
                    <a:gd name="connsiteX9" fmla="*/ 16227 w 114069"/>
                    <a:gd name="connsiteY9" fmla="*/ 31963 h 88435"/>
                    <a:gd name="connsiteX10" fmla="*/ 16168 w 114069"/>
                    <a:gd name="connsiteY10" fmla="*/ 32042 h 88435"/>
                    <a:gd name="connsiteX11" fmla="*/ 3555 w 114069"/>
                    <a:gd name="connsiteY11" fmla="*/ 43275 h 88435"/>
                    <a:gd name="connsiteX12" fmla="*/ 726 w 114069"/>
                    <a:gd name="connsiteY12" fmla="*/ 51956 h 88435"/>
                    <a:gd name="connsiteX13" fmla="*/ 8388 w 114069"/>
                    <a:gd name="connsiteY13" fmla="*/ 60636 h 88435"/>
                    <a:gd name="connsiteX14" fmla="*/ 11020 w 114069"/>
                    <a:gd name="connsiteY14" fmla="*/ 63621 h 88435"/>
                    <a:gd name="connsiteX15" fmla="*/ 19979 w 114069"/>
                    <a:gd name="connsiteY15" fmla="*/ 74030 h 88435"/>
                    <a:gd name="connsiteX16" fmla="*/ 30746 w 114069"/>
                    <a:gd name="connsiteY16" fmla="*/ 86285 h 88435"/>
                    <a:gd name="connsiteX17" fmla="*/ 41237 w 114069"/>
                    <a:gd name="connsiteY17" fmla="*/ 86285 h 88435"/>
                    <a:gd name="connsiteX18" fmla="*/ 79234 w 114069"/>
                    <a:gd name="connsiteY18" fmla="*/ 52388 h 88435"/>
                    <a:gd name="connsiteX19" fmla="*/ 91022 w 114069"/>
                    <a:gd name="connsiteY19" fmla="*/ 41939 h 88435"/>
                    <a:gd name="connsiteX20" fmla="*/ 94362 w 114069"/>
                    <a:gd name="connsiteY20" fmla="*/ 38954 h 88435"/>
                    <a:gd name="connsiteX21" fmla="*/ 106150 w 114069"/>
                    <a:gd name="connsiteY21" fmla="*/ 28507 h 88435"/>
                    <a:gd name="connsiteX22" fmla="*/ 111258 w 114069"/>
                    <a:gd name="connsiteY22" fmla="*/ 23950 h 88435"/>
                    <a:gd name="connsiteX23" fmla="*/ 112437 w 114069"/>
                    <a:gd name="connsiteY23" fmla="*/ 13423 h 8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4069" h="88435">
                      <a:moveTo>
                        <a:pt x="112437" y="13423"/>
                      </a:moveTo>
                      <a:lnTo>
                        <a:pt x="102496" y="2150"/>
                      </a:lnTo>
                      <a:cubicBezTo>
                        <a:pt x="99600" y="-717"/>
                        <a:pt x="94940" y="-717"/>
                        <a:pt x="92044" y="2150"/>
                      </a:cubicBezTo>
                      <a:lnTo>
                        <a:pt x="57858" y="32630"/>
                      </a:lnTo>
                      <a:lnTo>
                        <a:pt x="57858" y="32630"/>
                      </a:lnTo>
                      <a:lnTo>
                        <a:pt x="40687" y="47988"/>
                      </a:lnTo>
                      <a:lnTo>
                        <a:pt x="36208" y="42921"/>
                      </a:lnTo>
                      <a:lnTo>
                        <a:pt x="36208" y="42921"/>
                      </a:lnTo>
                      <a:lnTo>
                        <a:pt x="26620" y="32042"/>
                      </a:lnTo>
                      <a:cubicBezTo>
                        <a:pt x="23767" y="29174"/>
                        <a:pt x="19115" y="29135"/>
                        <a:pt x="16227" y="31963"/>
                      </a:cubicBezTo>
                      <a:cubicBezTo>
                        <a:pt x="16207" y="32002"/>
                        <a:pt x="16188" y="32002"/>
                        <a:pt x="16168" y="32042"/>
                      </a:cubicBezTo>
                      <a:lnTo>
                        <a:pt x="3555" y="43275"/>
                      </a:lnTo>
                      <a:cubicBezTo>
                        <a:pt x="333" y="46142"/>
                        <a:pt x="-925" y="50070"/>
                        <a:pt x="726" y="51956"/>
                      </a:cubicBezTo>
                      <a:lnTo>
                        <a:pt x="8388" y="60636"/>
                      </a:lnTo>
                      <a:lnTo>
                        <a:pt x="11020" y="63621"/>
                      </a:lnTo>
                      <a:lnTo>
                        <a:pt x="19979" y="74030"/>
                      </a:lnTo>
                      <a:lnTo>
                        <a:pt x="30746" y="86285"/>
                      </a:lnTo>
                      <a:cubicBezTo>
                        <a:pt x="33653" y="89152"/>
                        <a:pt x="38329" y="89152"/>
                        <a:pt x="41237" y="86285"/>
                      </a:cubicBezTo>
                      <a:lnTo>
                        <a:pt x="79234" y="52388"/>
                      </a:lnTo>
                      <a:lnTo>
                        <a:pt x="91022" y="41939"/>
                      </a:lnTo>
                      <a:lnTo>
                        <a:pt x="94362" y="38954"/>
                      </a:lnTo>
                      <a:lnTo>
                        <a:pt x="106150" y="28507"/>
                      </a:lnTo>
                      <a:lnTo>
                        <a:pt x="111258" y="23950"/>
                      </a:lnTo>
                      <a:cubicBezTo>
                        <a:pt x="114484" y="21358"/>
                        <a:pt x="115010" y="16644"/>
                        <a:pt x="112437" y="13423"/>
                      </a:cubicBezTo>
                      <a:close/>
                    </a:path>
                  </a:pathLst>
                </a:custGeom>
                <a:solidFill>
                  <a:srgbClr val="FFC21A"/>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09" name="Freeform 708">
                  <a:extLst>
                    <a:ext uri="{FF2B5EF4-FFF2-40B4-BE49-F238E27FC236}">
                      <a16:creationId xmlns:a16="http://schemas.microsoft.com/office/drawing/2014/main" id="{39B4DF0A-BFFD-7D72-A8A4-4FACCC349F1F}"/>
                    </a:ext>
                  </a:extLst>
                </p:cNvPr>
                <p:cNvSpPr/>
                <p:nvPr/>
              </p:nvSpPr>
              <p:spPr>
                <a:xfrm>
                  <a:off x="9918162" y="2231675"/>
                  <a:ext cx="39531" cy="39230"/>
                </a:xfrm>
                <a:custGeom>
                  <a:avLst/>
                  <a:gdLst>
                    <a:gd name="connsiteX0" fmla="*/ 186653 w 187330"/>
                    <a:gd name="connsiteY0" fmla="*/ 92972 h 185904"/>
                    <a:gd name="connsiteX1" fmla="*/ 82487 w 187330"/>
                    <a:gd name="connsiteY1" fmla="*/ 185904 h 185904"/>
                    <a:gd name="connsiteX2" fmla="*/ 678 w 187330"/>
                    <a:gd name="connsiteY2" fmla="*/ 92972 h 185904"/>
                    <a:gd name="connsiteX3" fmla="*/ 104805 w 187330"/>
                    <a:gd name="connsiteY3" fmla="*/ 0 h 185904"/>
                    <a:gd name="connsiteX4" fmla="*/ 186653 w 187330"/>
                    <a:gd name="connsiteY4" fmla="*/ 92972 h 18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30" h="185904">
                      <a:moveTo>
                        <a:pt x="186653" y="92972"/>
                      </a:moveTo>
                      <a:cubicBezTo>
                        <a:pt x="180484" y="144309"/>
                        <a:pt x="133843" y="185904"/>
                        <a:pt x="82487" y="185904"/>
                      </a:cubicBezTo>
                      <a:cubicBezTo>
                        <a:pt x="31130" y="185904"/>
                        <a:pt x="-5491" y="144309"/>
                        <a:pt x="678" y="92972"/>
                      </a:cubicBezTo>
                      <a:cubicBezTo>
                        <a:pt x="6847" y="41635"/>
                        <a:pt x="53449" y="0"/>
                        <a:pt x="104805" y="0"/>
                      </a:cubicBezTo>
                      <a:cubicBezTo>
                        <a:pt x="156162" y="0"/>
                        <a:pt x="192823" y="41556"/>
                        <a:pt x="186653" y="92972"/>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10" name="Freeform 709">
                  <a:extLst>
                    <a:ext uri="{FF2B5EF4-FFF2-40B4-BE49-F238E27FC236}">
                      <a16:creationId xmlns:a16="http://schemas.microsoft.com/office/drawing/2014/main" id="{04F0A37A-0A4E-C12D-6592-F6C59040B1F3}"/>
                    </a:ext>
                  </a:extLst>
                </p:cNvPr>
                <p:cNvSpPr/>
                <p:nvPr/>
              </p:nvSpPr>
              <p:spPr>
                <a:xfrm>
                  <a:off x="9910080" y="2299177"/>
                  <a:ext cx="39512" cy="39230"/>
                </a:xfrm>
                <a:custGeom>
                  <a:avLst/>
                  <a:gdLst>
                    <a:gd name="connsiteX0" fmla="*/ 186560 w 187239"/>
                    <a:gd name="connsiteY0" fmla="*/ 92972 h 185904"/>
                    <a:gd name="connsiteX1" fmla="*/ 82393 w 187239"/>
                    <a:gd name="connsiteY1" fmla="*/ 185904 h 185904"/>
                    <a:gd name="connsiteX2" fmla="*/ 702 w 187239"/>
                    <a:gd name="connsiteY2" fmla="*/ 92972 h 185904"/>
                    <a:gd name="connsiteX3" fmla="*/ 104830 w 187239"/>
                    <a:gd name="connsiteY3" fmla="*/ 0 h 185904"/>
                    <a:gd name="connsiteX4" fmla="*/ 186560 w 187239"/>
                    <a:gd name="connsiteY4" fmla="*/ 92972 h 18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239" h="185904">
                      <a:moveTo>
                        <a:pt x="186560" y="92972"/>
                      </a:moveTo>
                      <a:cubicBezTo>
                        <a:pt x="180391" y="144309"/>
                        <a:pt x="133750" y="185904"/>
                        <a:pt x="82393" y="185904"/>
                      </a:cubicBezTo>
                      <a:cubicBezTo>
                        <a:pt x="31037" y="185904"/>
                        <a:pt x="-5584" y="144309"/>
                        <a:pt x="702" y="92972"/>
                      </a:cubicBezTo>
                      <a:cubicBezTo>
                        <a:pt x="6989" y="41635"/>
                        <a:pt x="53473" y="0"/>
                        <a:pt x="104830" y="0"/>
                      </a:cubicBezTo>
                      <a:cubicBezTo>
                        <a:pt x="156186" y="0"/>
                        <a:pt x="192729" y="41635"/>
                        <a:pt x="186560" y="92972"/>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11" name="Freeform 710">
                  <a:extLst>
                    <a:ext uri="{FF2B5EF4-FFF2-40B4-BE49-F238E27FC236}">
                      <a16:creationId xmlns:a16="http://schemas.microsoft.com/office/drawing/2014/main" id="{47BE27A1-E750-6B58-7EA2-1D921EAA9FFD}"/>
                    </a:ext>
                  </a:extLst>
                </p:cNvPr>
                <p:cNvSpPr/>
                <p:nvPr/>
              </p:nvSpPr>
              <p:spPr>
                <a:xfrm>
                  <a:off x="9893852" y="2434173"/>
                  <a:ext cx="39529" cy="39230"/>
                </a:xfrm>
                <a:custGeom>
                  <a:avLst/>
                  <a:gdLst>
                    <a:gd name="connsiteX0" fmla="*/ 186645 w 187323"/>
                    <a:gd name="connsiteY0" fmla="*/ 92933 h 185904"/>
                    <a:gd name="connsiteX1" fmla="*/ 82518 w 187323"/>
                    <a:gd name="connsiteY1" fmla="*/ 185905 h 185904"/>
                    <a:gd name="connsiteX2" fmla="*/ 670 w 187323"/>
                    <a:gd name="connsiteY2" fmla="*/ 92933 h 185904"/>
                    <a:gd name="connsiteX3" fmla="*/ 104837 w 187323"/>
                    <a:gd name="connsiteY3" fmla="*/ 0 h 185904"/>
                    <a:gd name="connsiteX4" fmla="*/ 186645 w 187323"/>
                    <a:gd name="connsiteY4" fmla="*/ 92933 h 185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23" h="185904">
                      <a:moveTo>
                        <a:pt x="186645" y="92933"/>
                      </a:moveTo>
                      <a:cubicBezTo>
                        <a:pt x="180516" y="144309"/>
                        <a:pt x="133874" y="185905"/>
                        <a:pt x="82518" y="185905"/>
                      </a:cubicBezTo>
                      <a:cubicBezTo>
                        <a:pt x="31162" y="185905"/>
                        <a:pt x="-5460" y="144309"/>
                        <a:pt x="670" y="92933"/>
                      </a:cubicBezTo>
                      <a:cubicBezTo>
                        <a:pt x="6800" y="41557"/>
                        <a:pt x="53480" y="0"/>
                        <a:pt x="104837" y="0"/>
                      </a:cubicBezTo>
                      <a:cubicBezTo>
                        <a:pt x="156193" y="0"/>
                        <a:pt x="192814" y="41635"/>
                        <a:pt x="186645" y="92933"/>
                      </a:cubicBezTo>
                      <a:close/>
                    </a:path>
                  </a:pathLst>
                </a:custGeom>
                <a:solidFill>
                  <a:schemeClr val="accent1">
                    <a:lumMod val="75000"/>
                  </a:schemeClr>
                </a:solidFill>
                <a:ln w="3928"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cxnSp>
            <p:nvCxnSpPr>
              <p:cNvPr id="269" name="Straight Arrow Connector 268">
                <a:extLst>
                  <a:ext uri="{FF2B5EF4-FFF2-40B4-BE49-F238E27FC236}">
                    <a16:creationId xmlns:a16="http://schemas.microsoft.com/office/drawing/2014/main" id="{787106B4-9CE7-6B4F-08DD-CC7675CE168D}"/>
                  </a:ext>
                </a:extLst>
              </p:cNvPr>
              <p:cNvCxnSpPr>
                <a:cxnSpLocks/>
              </p:cNvCxnSpPr>
              <p:nvPr/>
            </p:nvCxnSpPr>
            <p:spPr>
              <a:xfrm>
                <a:off x="6901673" y="1699219"/>
                <a:ext cx="1917058" cy="0"/>
              </a:xfrm>
              <a:prstGeom prst="straightConnector1">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49" name="Elbow Connector 1648">
                <a:extLst>
                  <a:ext uri="{FF2B5EF4-FFF2-40B4-BE49-F238E27FC236}">
                    <a16:creationId xmlns:a16="http://schemas.microsoft.com/office/drawing/2014/main" id="{ED8295F8-1A45-B6BE-83F7-2F8DECC9CCBF}"/>
                  </a:ext>
                </a:extLst>
              </p:cNvPr>
              <p:cNvCxnSpPr>
                <a:cxnSpLocks/>
              </p:cNvCxnSpPr>
              <p:nvPr/>
            </p:nvCxnSpPr>
            <p:spPr>
              <a:xfrm flipV="1">
                <a:off x="8495770" y="3013594"/>
                <a:ext cx="1500776" cy="476278"/>
              </a:xfrm>
              <a:prstGeom prst="bentConnector2">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201" name="Group 200">
            <a:extLst>
              <a:ext uri="{FF2B5EF4-FFF2-40B4-BE49-F238E27FC236}">
                <a16:creationId xmlns:a16="http://schemas.microsoft.com/office/drawing/2014/main" id="{F851EEE3-4625-4A93-B1CC-01C7B55AD3AF}"/>
              </a:ext>
            </a:extLst>
          </p:cNvPr>
          <p:cNvGrpSpPr/>
          <p:nvPr/>
        </p:nvGrpSpPr>
        <p:grpSpPr>
          <a:xfrm>
            <a:off x="6901648" y="3593164"/>
            <a:ext cx="4061071" cy="2631007"/>
            <a:chOff x="6901648" y="3593164"/>
            <a:chExt cx="4061071" cy="2631007"/>
          </a:xfrm>
        </p:grpSpPr>
        <p:sp>
          <p:nvSpPr>
            <p:cNvPr id="271" name="TextBox 270">
              <a:extLst>
                <a:ext uri="{FF2B5EF4-FFF2-40B4-BE49-F238E27FC236}">
                  <a16:creationId xmlns:a16="http://schemas.microsoft.com/office/drawing/2014/main" id="{DE3379EB-8F5C-5826-C395-BDFD0851997F}"/>
                </a:ext>
              </a:extLst>
            </p:cNvPr>
            <p:cNvSpPr txBox="1"/>
            <p:nvPr/>
          </p:nvSpPr>
          <p:spPr>
            <a:xfrm>
              <a:off x="9030374" y="5788220"/>
              <a:ext cx="1932345" cy="435951"/>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Secondary Uses (e.g., Research, Analytics)</a:t>
              </a:r>
            </a:p>
          </p:txBody>
        </p:sp>
        <p:grpSp>
          <p:nvGrpSpPr>
            <p:cNvPr id="197" name="Group 196">
              <a:extLst>
                <a:ext uri="{FF2B5EF4-FFF2-40B4-BE49-F238E27FC236}">
                  <a16:creationId xmlns:a16="http://schemas.microsoft.com/office/drawing/2014/main" id="{3AB23F63-D140-467E-951B-230E2CBCF1D7}"/>
                </a:ext>
              </a:extLst>
            </p:cNvPr>
            <p:cNvGrpSpPr/>
            <p:nvPr/>
          </p:nvGrpSpPr>
          <p:grpSpPr>
            <a:xfrm>
              <a:off x="6901648" y="3593164"/>
              <a:ext cx="3765834" cy="2036580"/>
              <a:chOff x="6901648" y="3593164"/>
              <a:chExt cx="3765834" cy="2036580"/>
            </a:xfrm>
          </p:grpSpPr>
          <p:grpSp>
            <p:nvGrpSpPr>
              <p:cNvPr id="268" name="Group 267">
                <a:extLst>
                  <a:ext uri="{FF2B5EF4-FFF2-40B4-BE49-F238E27FC236}">
                    <a16:creationId xmlns:a16="http://schemas.microsoft.com/office/drawing/2014/main" id="{381534ED-493E-A917-3026-A135C75F4A61}"/>
                  </a:ext>
                </a:extLst>
              </p:cNvPr>
              <p:cNvGrpSpPr/>
              <p:nvPr/>
            </p:nvGrpSpPr>
            <p:grpSpPr>
              <a:xfrm>
                <a:off x="9313197" y="4675268"/>
                <a:ext cx="1354285" cy="954476"/>
                <a:chOff x="8666776" y="4342727"/>
                <a:chExt cx="1135030" cy="799949"/>
              </a:xfrm>
            </p:grpSpPr>
            <p:sp>
              <p:nvSpPr>
                <p:cNvPr id="318" name="Freeform 317">
                  <a:extLst>
                    <a:ext uri="{FF2B5EF4-FFF2-40B4-BE49-F238E27FC236}">
                      <a16:creationId xmlns:a16="http://schemas.microsoft.com/office/drawing/2014/main" id="{BEA51121-3638-DC13-8E54-D8874398A420}"/>
                    </a:ext>
                  </a:extLst>
                </p:cNvPr>
                <p:cNvSpPr/>
                <p:nvPr/>
              </p:nvSpPr>
              <p:spPr>
                <a:xfrm>
                  <a:off x="8809784" y="4361415"/>
                  <a:ext cx="837383" cy="781261"/>
                </a:xfrm>
                <a:custGeom>
                  <a:avLst/>
                  <a:gdLst>
                    <a:gd name="connsiteX0" fmla="*/ 807447 w 837383"/>
                    <a:gd name="connsiteY0" fmla="*/ 0 h 781261"/>
                    <a:gd name="connsiteX1" fmla="*/ 29902 w 837383"/>
                    <a:gd name="connsiteY1" fmla="*/ 0 h 781261"/>
                    <a:gd name="connsiteX2" fmla="*/ 0 w 837383"/>
                    <a:gd name="connsiteY2" fmla="*/ 29902 h 781261"/>
                    <a:gd name="connsiteX3" fmla="*/ 0 w 837383"/>
                    <a:gd name="connsiteY3" fmla="*/ 29908 h 781261"/>
                    <a:gd name="connsiteX4" fmla="*/ 0 w 837383"/>
                    <a:gd name="connsiteY4" fmla="*/ 605590 h 781261"/>
                    <a:gd name="connsiteX5" fmla="*/ 67284 w 837383"/>
                    <a:gd name="connsiteY5" fmla="*/ 672879 h 781261"/>
                    <a:gd name="connsiteX6" fmla="*/ 310269 w 837383"/>
                    <a:gd name="connsiteY6" fmla="*/ 672879 h 781261"/>
                    <a:gd name="connsiteX7" fmla="*/ 310269 w 837383"/>
                    <a:gd name="connsiteY7" fmla="*/ 736429 h 781261"/>
                    <a:gd name="connsiteX8" fmla="*/ 168215 w 837383"/>
                    <a:gd name="connsiteY8" fmla="*/ 736429 h 781261"/>
                    <a:gd name="connsiteX9" fmla="*/ 145799 w 837383"/>
                    <a:gd name="connsiteY9" fmla="*/ 758845 h 781261"/>
                    <a:gd name="connsiteX10" fmla="*/ 168215 w 837383"/>
                    <a:gd name="connsiteY10" fmla="*/ 781261 h 781261"/>
                    <a:gd name="connsiteX11" fmla="*/ 669139 w 837383"/>
                    <a:gd name="connsiteY11" fmla="*/ 781261 h 781261"/>
                    <a:gd name="connsiteX12" fmla="*/ 691555 w 837383"/>
                    <a:gd name="connsiteY12" fmla="*/ 758845 h 781261"/>
                    <a:gd name="connsiteX13" fmla="*/ 669139 w 837383"/>
                    <a:gd name="connsiteY13" fmla="*/ 736429 h 781261"/>
                    <a:gd name="connsiteX14" fmla="*/ 527115 w 837383"/>
                    <a:gd name="connsiteY14" fmla="*/ 736429 h 781261"/>
                    <a:gd name="connsiteX15" fmla="*/ 527115 w 837383"/>
                    <a:gd name="connsiteY15" fmla="*/ 672879 h 781261"/>
                    <a:gd name="connsiteX16" fmla="*/ 770094 w 837383"/>
                    <a:gd name="connsiteY16" fmla="*/ 672879 h 781261"/>
                    <a:gd name="connsiteX17" fmla="*/ 837384 w 837383"/>
                    <a:gd name="connsiteY17" fmla="*/ 605601 h 781261"/>
                    <a:gd name="connsiteX18" fmla="*/ 837384 w 837383"/>
                    <a:gd name="connsiteY18" fmla="*/ 605590 h 781261"/>
                    <a:gd name="connsiteX19" fmla="*/ 837384 w 837383"/>
                    <a:gd name="connsiteY19" fmla="*/ 29908 h 781261"/>
                    <a:gd name="connsiteX20" fmla="*/ 807476 w 837383"/>
                    <a:gd name="connsiteY20" fmla="*/ 0 h 781261"/>
                    <a:gd name="connsiteX21" fmla="*/ 807447 w 837383"/>
                    <a:gd name="connsiteY21" fmla="*/ 0 h 78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37383" h="781261">
                      <a:moveTo>
                        <a:pt x="807447" y="0"/>
                      </a:moveTo>
                      <a:lnTo>
                        <a:pt x="29902" y="0"/>
                      </a:lnTo>
                      <a:cubicBezTo>
                        <a:pt x="13388" y="0"/>
                        <a:pt x="0" y="13388"/>
                        <a:pt x="0" y="29902"/>
                      </a:cubicBezTo>
                      <a:cubicBezTo>
                        <a:pt x="0" y="29904"/>
                        <a:pt x="0" y="29906"/>
                        <a:pt x="0" y="29908"/>
                      </a:cubicBezTo>
                      <a:lnTo>
                        <a:pt x="0" y="605590"/>
                      </a:lnTo>
                      <a:cubicBezTo>
                        <a:pt x="0" y="642753"/>
                        <a:pt x="30123" y="672873"/>
                        <a:pt x="67284" y="672879"/>
                      </a:cubicBezTo>
                      <a:lnTo>
                        <a:pt x="310269" y="672879"/>
                      </a:lnTo>
                      <a:lnTo>
                        <a:pt x="310269" y="736429"/>
                      </a:lnTo>
                      <a:lnTo>
                        <a:pt x="168215" y="736429"/>
                      </a:lnTo>
                      <a:cubicBezTo>
                        <a:pt x="155835" y="736429"/>
                        <a:pt x="145799" y="746463"/>
                        <a:pt x="145799" y="758845"/>
                      </a:cubicBezTo>
                      <a:cubicBezTo>
                        <a:pt x="145799" y="771227"/>
                        <a:pt x="155835" y="781261"/>
                        <a:pt x="168215" y="781261"/>
                      </a:cubicBezTo>
                      <a:lnTo>
                        <a:pt x="669139" y="781261"/>
                      </a:lnTo>
                      <a:cubicBezTo>
                        <a:pt x="681521" y="781261"/>
                        <a:pt x="691555" y="771227"/>
                        <a:pt x="691555" y="758845"/>
                      </a:cubicBezTo>
                      <a:cubicBezTo>
                        <a:pt x="691555" y="746463"/>
                        <a:pt x="681521" y="736429"/>
                        <a:pt x="669139" y="736429"/>
                      </a:cubicBezTo>
                      <a:lnTo>
                        <a:pt x="527115" y="736429"/>
                      </a:lnTo>
                      <a:lnTo>
                        <a:pt x="527115" y="672879"/>
                      </a:lnTo>
                      <a:lnTo>
                        <a:pt x="770094" y="672879"/>
                      </a:lnTo>
                      <a:cubicBezTo>
                        <a:pt x="807252" y="672885"/>
                        <a:pt x="837378" y="642759"/>
                        <a:pt x="837384" y="605601"/>
                      </a:cubicBezTo>
                      <a:cubicBezTo>
                        <a:pt x="837384" y="605595"/>
                        <a:pt x="837384" y="605595"/>
                        <a:pt x="837384" y="605590"/>
                      </a:cubicBezTo>
                      <a:lnTo>
                        <a:pt x="837384" y="29908"/>
                      </a:lnTo>
                      <a:cubicBezTo>
                        <a:pt x="837384" y="13390"/>
                        <a:pt x="823993" y="0"/>
                        <a:pt x="807476" y="0"/>
                      </a:cubicBezTo>
                      <a:cubicBezTo>
                        <a:pt x="807464" y="0"/>
                        <a:pt x="807458" y="0"/>
                        <a:pt x="807447" y="0"/>
                      </a:cubicBezTo>
                      <a:close/>
                    </a:path>
                  </a:pathLst>
                </a:custGeom>
                <a:solidFill>
                  <a:srgbClr val="191919">
                    <a:alpha val="24000"/>
                  </a:srgb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19" name="Freeform 318">
                  <a:extLst>
                    <a:ext uri="{FF2B5EF4-FFF2-40B4-BE49-F238E27FC236}">
                      <a16:creationId xmlns:a16="http://schemas.microsoft.com/office/drawing/2014/main" id="{BED0B1A3-80A9-9095-D6C0-CD634B23493B}"/>
                    </a:ext>
                  </a:extLst>
                </p:cNvPr>
                <p:cNvSpPr/>
                <p:nvPr/>
              </p:nvSpPr>
              <p:spPr>
                <a:xfrm>
                  <a:off x="8794831" y="4342727"/>
                  <a:ext cx="837360" cy="568207"/>
                </a:xfrm>
                <a:custGeom>
                  <a:avLst/>
                  <a:gdLst>
                    <a:gd name="connsiteX0" fmla="*/ 28976 w 837360"/>
                    <a:gd name="connsiteY0" fmla="*/ 0 h 568207"/>
                    <a:gd name="connsiteX1" fmla="*/ 808385 w 837360"/>
                    <a:gd name="connsiteY1" fmla="*/ 0 h 568207"/>
                    <a:gd name="connsiteX2" fmla="*/ 837360 w 837360"/>
                    <a:gd name="connsiteY2" fmla="*/ 28976 h 568207"/>
                    <a:gd name="connsiteX3" fmla="*/ 837360 w 837360"/>
                    <a:gd name="connsiteY3" fmla="*/ 568208 h 568207"/>
                    <a:gd name="connsiteX4" fmla="*/ 837360 w 837360"/>
                    <a:gd name="connsiteY4" fmla="*/ 568208 h 568207"/>
                    <a:gd name="connsiteX5" fmla="*/ 0 w 837360"/>
                    <a:gd name="connsiteY5" fmla="*/ 568208 h 568207"/>
                    <a:gd name="connsiteX6" fmla="*/ 0 w 837360"/>
                    <a:gd name="connsiteY6" fmla="*/ 568208 h 568207"/>
                    <a:gd name="connsiteX7" fmla="*/ 0 w 837360"/>
                    <a:gd name="connsiteY7" fmla="*/ 28976 h 568207"/>
                    <a:gd name="connsiteX8" fmla="*/ 28976 w 837360"/>
                    <a:gd name="connsiteY8" fmla="*/ 0 h 56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7360" h="568207">
                      <a:moveTo>
                        <a:pt x="28976" y="0"/>
                      </a:moveTo>
                      <a:lnTo>
                        <a:pt x="808385" y="0"/>
                      </a:lnTo>
                      <a:cubicBezTo>
                        <a:pt x="824389" y="0"/>
                        <a:pt x="837360" y="12973"/>
                        <a:pt x="837360" y="28976"/>
                      </a:cubicBezTo>
                      <a:lnTo>
                        <a:pt x="837360" y="568208"/>
                      </a:lnTo>
                      <a:lnTo>
                        <a:pt x="837360" y="568208"/>
                      </a:lnTo>
                      <a:lnTo>
                        <a:pt x="0" y="568208"/>
                      </a:lnTo>
                      <a:lnTo>
                        <a:pt x="0" y="568208"/>
                      </a:lnTo>
                      <a:lnTo>
                        <a:pt x="0" y="28976"/>
                      </a:lnTo>
                      <a:cubicBezTo>
                        <a:pt x="0" y="12973"/>
                        <a:pt x="12973" y="0"/>
                        <a:pt x="28976" y="0"/>
                      </a:cubicBezTo>
                      <a:close/>
                    </a:path>
                  </a:pathLst>
                </a:custGeom>
                <a:solidFill>
                  <a:schemeClr val="accent3">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0" name="Freeform 319">
                  <a:extLst>
                    <a:ext uri="{FF2B5EF4-FFF2-40B4-BE49-F238E27FC236}">
                      <a16:creationId xmlns:a16="http://schemas.microsoft.com/office/drawing/2014/main" id="{955CD126-957E-6C92-F95B-B4B6542BB2D1}"/>
                    </a:ext>
                  </a:extLst>
                </p:cNvPr>
                <p:cNvSpPr/>
                <p:nvPr/>
              </p:nvSpPr>
              <p:spPr>
                <a:xfrm>
                  <a:off x="9105099" y="4978219"/>
                  <a:ext cx="216817" cy="123365"/>
                </a:xfrm>
                <a:custGeom>
                  <a:avLst/>
                  <a:gdLst>
                    <a:gd name="connsiteX0" fmla="*/ 0 w 216817"/>
                    <a:gd name="connsiteY0" fmla="*/ 0 h 123365"/>
                    <a:gd name="connsiteX1" fmla="*/ 216817 w 216817"/>
                    <a:gd name="connsiteY1" fmla="*/ 0 h 123365"/>
                    <a:gd name="connsiteX2" fmla="*/ 216817 w 216817"/>
                    <a:gd name="connsiteY2" fmla="*/ 123365 h 123365"/>
                    <a:gd name="connsiteX3" fmla="*/ 0 w 216817"/>
                    <a:gd name="connsiteY3" fmla="*/ 123365 h 123365"/>
                  </a:gdLst>
                  <a:ahLst/>
                  <a:cxnLst>
                    <a:cxn ang="0">
                      <a:pos x="connsiteX0" y="connsiteY0"/>
                    </a:cxn>
                    <a:cxn ang="0">
                      <a:pos x="connsiteX1" y="connsiteY1"/>
                    </a:cxn>
                    <a:cxn ang="0">
                      <a:pos x="connsiteX2" y="connsiteY2"/>
                    </a:cxn>
                    <a:cxn ang="0">
                      <a:pos x="connsiteX3" y="connsiteY3"/>
                    </a:cxn>
                  </a:cxnLst>
                  <a:rect l="l" t="t" r="r" b="b"/>
                  <a:pathLst>
                    <a:path w="216817" h="123365">
                      <a:moveTo>
                        <a:pt x="0" y="0"/>
                      </a:moveTo>
                      <a:lnTo>
                        <a:pt x="216817" y="0"/>
                      </a:lnTo>
                      <a:lnTo>
                        <a:pt x="216817" y="123365"/>
                      </a:lnTo>
                      <a:lnTo>
                        <a:pt x="0" y="123365"/>
                      </a:lnTo>
                      <a:close/>
                    </a:path>
                  </a:pathLst>
                </a:custGeom>
                <a:solidFill>
                  <a:srgbClr val="3A424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1" name="Freeform 320">
                  <a:extLst>
                    <a:ext uri="{FF2B5EF4-FFF2-40B4-BE49-F238E27FC236}">
                      <a16:creationId xmlns:a16="http://schemas.microsoft.com/office/drawing/2014/main" id="{D7ABDF0A-BDD3-4CDB-5299-0D2272E97B3D}"/>
                    </a:ext>
                  </a:extLst>
                </p:cNvPr>
                <p:cNvSpPr/>
                <p:nvPr/>
              </p:nvSpPr>
              <p:spPr>
                <a:xfrm>
                  <a:off x="8812439" y="4384640"/>
                  <a:ext cx="802137" cy="528401"/>
                </a:xfrm>
                <a:custGeom>
                  <a:avLst/>
                  <a:gdLst>
                    <a:gd name="connsiteX0" fmla="*/ 0 w 802137"/>
                    <a:gd name="connsiteY0" fmla="*/ 0 h 528401"/>
                    <a:gd name="connsiteX1" fmla="*/ 802138 w 802137"/>
                    <a:gd name="connsiteY1" fmla="*/ 0 h 528401"/>
                    <a:gd name="connsiteX2" fmla="*/ 802138 w 802137"/>
                    <a:gd name="connsiteY2" fmla="*/ 528401 h 528401"/>
                    <a:gd name="connsiteX3" fmla="*/ 0 w 802137"/>
                    <a:gd name="connsiteY3" fmla="*/ 528401 h 528401"/>
                  </a:gdLst>
                  <a:ahLst/>
                  <a:cxnLst>
                    <a:cxn ang="0">
                      <a:pos x="connsiteX0" y="connsiteY0"/>
                    </a:cxn>
                    <a:cxn ang="0">
                      <a:pos x="connsiteX1" y="connsiteY1"/>
                    </a:cxn>
                    <a:cxn ang="0">
                      <a:pos x="connsiteX2" y="connsiteY2"/>
                    </a:cxn>
                    <a:cxn ang="0">
                      <a:pos x="connsiteX3" y="connsiteY3"/>
                    </a:cxn>
                  </a:cxnLst>
                  <a:rect l="l" t="t" r="r" b="b"/>
                  <a:pathLst>
                    <a:path w="802137" h="528401">
                      <a:moveTo>
                        <a:pt x="0" y="0"/>
                      </a:moveTo>
                      <a:lnTo>
                        <a:pt x="802138" y="0"/>
                      </a:lnTo>
                      <a:lnTo>
                        <a:pt x="802138" y="528401"/>
                      </a:lnTo>
                      <a:lnTo>
                        <a:pt x="0" y="528401"/>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2" name="Freeform 321">
                  <a:extLst>
                    <a:ext uri="{FF2B5EF4-FFF2-40B4-BE49-F238E27FC236}">
                      <a16:creationId xmlns:a16="http://schemas.microsoft.com/office/drawing/2014/main" id="{2F9CC05D-29E7-7680-A3C3-C8E6BA462ACB}"/>
                    </a:ext>
                  </a:extLst>
                </p:cNvPr>
                <p:cNvSpPr/>
                <p:nvPr/>
              </p:nvSpPr>
              <p:spPr>
                <a:xfrm>
                  <a:off x="8794831" y="4910935"/>
                  <a:ext cx="837354" cy="104665"/>
                </a:xfrm>
                <a:custGeom>
                  <a:avLst/>
                  <a:gdLst>
                    <a:gd name="connsiteX0" fmla="*/ 0 w 837354"/>
                    <a:gd name="connsiteY0" fmla="*/ 0 h 104665"/>
                    <a:gd name="connsiteX1" fmla="*/ 837354 w 837354"/>
                    <a:gd name="connsiteY1" fmla="*/ 0 h 104665"/>
                    <a:gd name="connsiteX2" fmla="*/ 837354 w 837354"/>
                    <a:gd name="connsiteY2" fmla="*/ 0 h 104665"/>
                    <a:gd name="connsiteX3" fmla="*/ 837354 w 837354"/>
                    <a:gd name="connsiteY3" fmla="*/ 37382 h 104665"/>
                    <a:gd name="connsiteX4" fmla="*/ 770071 w 837354"/>
                    <a:gd name="connsiteY4" fmla="*/ 104666 h 104665"/>
                    <a:gd name="connsiteX5" fmla="*/ 67290 w 837354"/>
                    <a:gd name="connsiteY5" fmla="*/ 104666 h 104665"/>
                    <a:gd name="connsiteX6" fmla="*/ 0 w 837354"/>
                    <a:gd name="connsiteY6" fmla="*/ 37382 h 104665"/>
                    <a:gd name="connsiteX7" fmla="*/ 0 w 837354"/>
                    <a:gd name="connsiteY7" fmla="*/ 0 h 104665"/>
                    <a:gd name="connsiteX8" fmla="*/ 0 w 837354"/>
                    <a:gd name="connsiteY8" fmla="*/ 0 h 10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7354" h="104665">
                      <a:moveTo>
                        <a:pt x="0" y="0"/>
                      </a:moveTo>
                      <a:lnTo>
                        <a:pt x="837354" y="0"/>
                      </a:lnTo>
                      <a:lnTo>
                        <a:pt x="837354" y="0"/>
                      </a:lnTo>
                      <a:lnTo>
                        <a:pt x="837354" y="37382"/>
                      </a:lnTo>
                      <a:cubicBezTo>
                        <a:pt x="837354" y="74540"/>
                        <a:pt x="807228" y="104666"/>
                        <a:pt x="770071" y="104666"/>
                      </a:cubicBezTo>
                      <a:lnTo>
                        <a:pt x="67290" y="104666"/>
                      </a:lnTo>
                      <a:cubicBezTo>
                        <a:pt x="30129" y="104666"/>
                        <a:pt x="4" y="74545"/>
                        <a:pt x="0" y="37382"/>
                      </a:cubicBezTo>
                      <a:lnTo>
                        <a:pt x="0" y="0"/>
                      </a:lnTo>
                      <a:lnTo>
                        <a:pt x="0" y="0"/>
                      </a:lnTo>
                      <a:close/>
                    </a:path>
                  </a:pathLst>
                </a:custGeom>
                <a:solidFill>
                  <a:schemeClr val="accent3">
                    <a:lumMod val="7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3" name="Freeform 322">
                  <a:extLst>
                    <a:ext uri="{FF2B5EF4-FFF2-40B4-BE49-F238E27FC236}">
                      <a16:creationId xmlns:a16="http://schemas.microsoft.com/office/drawing/2014/main" id="{45BC08B7-2C34-71CE-8B2E-C66429F0A482}"/>
                    </a:ext>
                  </a:extLst>
                </p:cNvPr>
                <p:cNvSpPr/>
                <p:nvPr/>
              </p:nvSpPr>
              <p:spPr>
                <a:xfrm>
                  <a:off x="8940636" y="5079180"/>
                  <a:ext cx="545750" cy="44832"/>
                </a:xfrm>
                <a:custGeom>
                  <a:avLst/>
                  <a:gdLst>
                    <a:gd name="connsiteX0" fmla="*/ 523334 w 545750"/>
                    <a:gd name="connsiteY0" fmla="*/ 44832 h 44832"/>
                    <a:gd name="connsiteX1" fmla="*/ 22416 w 545750"/>
                    <a:gd name="connsiteY1" fmla="*/ 44832 h 44832"/>
                    <a:gd name="connsiteX2" fmla="*/ 0 w 545750"/>
                    <a:gd name="connsiteY2" fmla="*/ 22416 h 44832"/>
                    <a:gd name="connsiteX3" fmla="*/ 0 w 545750"/>
                    <a:gd name="connsiteY3" fmla="*/ 22416 h 44832"/>
                    <a:gd name="connsiteX4" fmla="*/ 22416 w 545750"/>
                    <a:gd name="connsiteY4" fmla="*/ 0 h 44832"/>
                    <a:gd name="connsiteX5" fmla="*/ 523334 w 545750"/>
                    <a:gd name="connsiteY5" fmla="*/ 0 h 44832"/>
                    <a:gd name="connsiteX6" fmla="*/ 545750 w 545750"/>
                    <a:gd name="connsiteY6" fmla="*/ 22416 h 44832"/>
                    <a:gd name="connsiteX7" fmla="*/ 545750 w 545750"/>
                    <a:gd name="connsiteY7" fmla="*/ 22416 h 44832"/>
                    <a:gd name="connsiteX8" fmla="*/ 523334 w 545750"/>
                    <a:gd name="connsiteY8" fmla="*/ 44832 h 44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5750" h="44832">
                      <a:moveTo>
                        <a:pt x="523334" y="44832"/>
                      </a:moveTo>
                      <a:lnTo>
                        <a:pt x="22416" y="44832"/>
                      </a:lnTo>
                      <a:cubicBezTo>
                        <a:pt x="10036" y="44832"/>
                        <a:pt x="0" y="34798"/>
                        <a:pt x="0" y="22416"/>
                      </a:cubicBezTo>
                      <a:lnTo>
                        <a:pt x="0" y="22416"/>
                      </a:lnTo>
                      <a:cubicBezTo>
                        <a:pt x="0" y="10034"/>
                        <a:pt x="10036" y="0"/>
                        <a:pt x="22416" y="0"/>
                      </a:cubicBezTo>
                      <a:lnTo>
                        <a:pt x="523334" y="0"/>
                      </a:lnTo>
                      <a:cubicBezTo>
                        <a:pt x="535716" y="0"/>
                        <a:pt x="545750" y="10034"/>
                        <a:pt x="545750" y="22416"/>
                      </a:cubicBezTo>
                      <a:lnTo>
                        <a:pt x="545750" y="22416"/>
                      </a:lnTo>
                      <a:cubicBezTo>
                        <a:pt x="545750" y="34798"/>
                        <a:pt x="535716" y="44832"/>
                        <a:pt x="523334" y="44832"/>
                      </a:cubicBezTo>
                      <a:close/>
                    </a:path>
                  </a:pathLst>
                </a:custGeom>
                <a:solidFill>
                  <a:srgbClr val="DBD8D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4" name="Freeform 323">
                  <a:extLst>
                    <a:ext uri="{FF2B5EF4-FFF2-40B4-BE49-F238E27FC236}">
                      <a16:creationId xmlns:a16="http://schemas.microsoft.com/office/drawing/2014/main" id="{CB014A5B-D6F9-751A-C235-17BBBBDB957A}"/>
                    </a:ext>
                  </a:extLst>
                </p:cNvPr>
                <p:cNvSpPr/>
                <p:nvPr/>
              </p:nvSpPr>
              <p:spPr>
                <a:xfrm>
                  <a:off x="9415368" y="4935227"/>
                  <a:ext cx="56075" cy="56075"/>
                </a:xfrm>
                <a:custGeom>
                  <a:avLst/>
                  <a:gdLst>
                    <a:gd name="connsiteX0" fmla="*/ 56076 w 56075"/>
                    <a:gd name="connsiteY0" fmla="*/ 28038 h 56075"/>
                    <a:gd name="connsiteX1" fmla="*/ 28038 w 56075"/>
                    <a:gd name="connsiteY1" fmla="*/ 0 h 56075"/>
                    <a:gd name="connsiteX2" fmla="*/ 0 w 56075"/>
                    <a:gd name="connsiteY2" fmla="*/ 28038 h 56075"/>
                    <a:gd name="connsiteX3" fmla="*/ 28038 w 56075"/>
                    <a:gd name="connsiteY3" fmla="*/ 56076 h 56075"/>
                    <a:gd name="connsiteX4" fmla="*/ 56076 w 56075"/>
                    <a:gd name="connsiteY4" fmla="*/ 28050 h 56075"/>
                    <a:gd name="connsiteX5" fmla="*/ 56076 w 56075"/>
                    <a:gd name="connsiteY5" fmla="*/ 28038 h 5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75" h="56075">
                      <a:moveTo>
                        <a:pt x="56076" y="28038"/>
                      </a:moveTo>
                      <a:cubicBezTo>
                        <a:pt x="56076" y="12553"/>
                        <a:pt x="43523" y="0"/>
                        <a:pt x="28038" y="0"/>
                      </a:cubicBezTo>
                      <a:cubicBezTo>
                        <a:pt x="12553" y="0"/>
                        <a:pt x="0" y="12553"/>
                        <a:pt x="0" y="28038"/>
                      </a:cubicBezTo>
                      <a:cubicBezTo>
                        <a:pt x="0" y="43523"/>
                        <a:pt x="12553" y="56076"/>
                        <a:pt x="28038" y="56076"/>
                      </a:cubicBezTo>
                      <a:cubicBezTo>
                        <a:pt x="43517" y="56082"/>
                        <a:pt x="56070" y="43529"/>
                        <a:pt x="56076" y="28050"/>
                      </a:cubicBezTo>
                      <a:cubicBezTo>
                        <a:pt x="56076" y="28044"/>
                        <a:pt x="56076" y="28044"/>
                        <a:pt x="56076" y="28038"/>
                      </a:cubicBezTo>
                      <a:close/>
                    </a:path>
                  </a:pathLst>
                </a:custGeom>
                <a:solidFill>
                  <a:schemeClr val="accent3">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5" name="Freeform 324">
                  <a:extLst>
                    <a:ext uri="{FF2B5EF4-FFF2-40B4-BE49-F238E27FC236}">
                      <a16:creationId xmlns:a16="http://schemas.microsoft.com/office/drawing/2014/main" id="{92649C3F-826B-9BB5-7303-8016B0304935}"/>
                    </a:ext>
                  </a:extLst>
                </p:cNvPr>
                <p:cNvSpPr/>
                <p:nvPr/>
              </p:nvSpPr>
              <p:spPr>
                <a:xfrm rot="19171800">
                  <a:off x="8910823" y="4802066"/>
                  <a:ext cx="220621" cy="6158"/>
                </a:xfrm>
                <a:custGeom>
                  <a:avLst/>
                  <a:gdLst>
                    <a:gd name="connsiteX0" fmla="*/ 0 w 220621"/>
                    <a:gd name="connsiteY0" fmla="*/ 0 h 6158"/>
                    <a:gd name="connsiteX1" fmla="*/ 220622 w 220621"/>
                    <a:gd name="connsiteY1" fmla="*/ 0 h 6158"/>
                    <a:gd name="connsiteX2" fmla="*/ 220622 w 220621"/>
                    <a:gd name="connsiteY2" fmla="*/ 6159 h 6158"/>
                    <a:gd name="connsiteX3" fmla="*/ 0 w 220621"/>
                    <a:gd name="connsiteY3" fmla="*/ 6159 h 6158"/>
                  </a:gdLst>
                  <a:ahLst/>
                  <a:cxnLst>
                    <a:cxn ang="0">
                      <a:pos x="connsiteX0" y="connsiteY0"/>
                    </a:cxn>
                    <a:cxn ang="0">
                      <a:pos x="connsiteX1" y="connsiteY1"/>
                    </a:cxn>
                    <a:cxn ang="0">
                      <a:pos x="connsiteX2" y="connsiteY2"/>
                    </a:cxn>
                    <a:cxn ang="0">
                      <a:pos x="connsiteX3" y="connsiteY3"/>
                    </a:cxn>
                  </a:cxnLst>
                  <a:rect l="l" t="t" r="r" b="b"/>
                  <a:pathLst>
                    <a:path w="220621" h="6158">
                      <a:moveTo>
                        <a:pt x="0" y="0"/>
                      </a:moveTo>
                      <a:lnTo>
                        <a:pt x="220622" y="0"/>
                      </a:lnTo>
                      <a:lnTo>
                        <a:pt x="220622" y="6159"/>
                      </a:lnTo>
                      <a:lnTo>
                        <a:pt x="0" y="6159"/>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6" name="Freeform 325">
                  <a:extLst>
                    <a:ext uri="{FF2B5EF4-FFF2-40B4-BE49-F238E27FC236}">
                      <a16:creationId xmlns:a16="http://schemas.microsoft.com/office/drawing/2014/main" id="{8F0CF2A3-54EA-884D-C71B-AFA216C3178F}"/>
                    </a:ext>
                  </a:extLst>
                </p:cNvPr>
                <p:cNvSpPr/>
                <p:nvPr/>
              </p:nvSpPr>
              <p:spPr>
                <a:xfrm rot="19889999">
                  <a:off x="9131252" y="4726032"/>
                  <a:ext cx="6158" cy="122639"/>
                </a:xfrm>
                <a:custGeom>
                  <a:avLst/>
                  <a:gdLst>
                    <a:gd name="connsiteX0" fmla="*/ 0 w 6158"/>
                    <a:gd name="connsiteY0" fmla="*/ 0 h 122639"/>
                    <a:gd name="connsiteX1" fmla="*/ 6159 w 6158"/>
                    <a:gd name="connsiteY1" fmla="*/ 0 h 122639"/>
                    <a:gd name="connsiteX2" fmla="*/ 6159 w 6158"/>
                    <a:gd name="connsiteY2" fmla="*/ 122640 h 122639"/>
                    <a:gd name="connsiteX3" fmla="*/ 0 w 6158"/>
                    <a:gd name="connsiteY3" fmla="*/ 122640 h 122639"/>
                  </a:gdLst>
                  <a:ahLst/>
                  <a:cxnLst>
                    <a:cxn ang="0">
                      <a:pos x="connsiteX0" y="connsiteY0"/>
                    </a:cxn>
                    <a:cxn ang="0">
                      <a:pos x="connsiteX1" y="connsiteY1"/>
                    </a:cxn>
                    <a:cxn ang="0">
                      <a:pos x="connsiteX2" y="connsiteY2"/>
                    </a:cxn>
                    <a:cxn ang="0">
                      <a:pos x="connsiteX3" y="connsiteY3"/>
                    </a:cxn>
                  </a:cxnLst>
                  <a:rect l="l" t="t" r="r" b="b"/>
                  <a:pathLst>
                    <a:path w="6158" h="122639">
                      <a:moveTo>
                        <a:pt x="0" y="0"/>
                      </a:moveTo>
                      <a:lnTo>
                        <a:pt x="6159" y="0"/>
                      </a:lnTo>
                      <a:lnTo>
                        <a:pt x="6159" y="122640"/>
                      </a:lnTo>
                      <a:lnTo>
                        <a:pt x="0" y="122640"/>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7" name="Freeform 326">
                  <a:extLst>
                    <a:ext uri="{FF2B5EF4-FFF2-40B4-BE49-F238E27FC236}">
                      <a16:creationId xmlns:a16="http://schemas.microsoft.com/office/drawing/2014/main" id="{EE1CB734-1107-BEB9-443C-46388CDBD8BB}"/>
                    </a:ext>
                  </a:extLst>
                </p:cNvPr>
                <p:cNvSpPr/>
                <p:nvPr/>
              </p:nvSpPr>
              <p:spPr>
                <a:xfrm>
                  <a:off x="9160662" y="4618570"/>
                  <a:ext cx="81276" cy="223707"/>
                </a:xfrm>
                <a:custGeom>
                  <a:avLst/>
                  <a:gdLst>
                    <a:gd name="connsiteX0" fmla="*/ 5828 w 81276"/>
                    <a:gd name="connsiteY0" fmla="*/ 223707 h 223707"/>
                    <a:gd name="connsiteX1" fmla="*/ 0 w 81276"/>
                    <a:gd name="connsiteY1" fmla="*/ 221725 h 223707"/>
                    <a:gd name="connsiteX2" fmla="*/ 75448 w 81276"/>
                    <a:gd name="connsiteY2" fmla="*/ 0 h 223707"/>
                    <a:gd name="connsiteX3" fmla="*/ 81276 w 81276"/>
                    <a:gd name="connsiteY3" fmla="*/ 1982 h 223707"/>
                    <a:gd name="connsiteX4" fmla="*/ 5828 w 81276"/>
                    <a:gd name="connsiteY4" fmla="*/ 223707 h 223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76" h="223707">
                      <a:moveTo>
                        <a:pt x="5828" y="223707"/>
                      </a:moveTo>
                      <a:lnTo>
                        <a:pt x="0" y="221725"/>
                      </a:lnTo>
                      <a:lnTo>
                        <a:pt x="75448" y="0"/>
                      </a:lnTo>
                      <a:lnTo>
                        <a:pt x="81276" y="1982"/>
                      </a:lnTo>
                      <a:lnTo>
                        <a:pt x="5828" y="223707"/>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8" name="Freeform 327">
                  <a:extLst>
                    <a:ext uri="{FF2B5EF4-FFF2-40B4-BE49-F238E27FC236}">
                      <a16:creationId xmlns:a16="http://schemas.microsoft.com/office/drawing/2014/main" id="{7DB410EC-5605-0CAF-7F68-C4AB924BE0A7}"/>
                    </a:ext>
                  </a:extLst>
                </p:cNvPr>
                <p:cNvSpPr/>
                <p:nvPr/>
              </p:nvSpPr>
              <p:spPr>
                <a:xfrm rot="17755201">
                  <a:off x="9291342" y="4584831"/>
                  <a:ext cx="6158" cy="123265"/>
                </a:xfrm>
                <a:custGeom>
                  <a:avLst/>
                  <a:gdLst>
                    <a:gd name="connsiteX0" fmla="*/ 0 w 6158"/>
                    <a:gd name="connsiteY0" fmla="*/ 0 h 123265"/>
                    <a:gd name="connsiteX1" fmla="*/ 6158 w 6158"/>
                    <a:gd name="connsiteY1" fmla="*/ 0 h 123265"/>
                    <a:gd name="connsiteX2" fmla="*/ 6158 w 6158"/>
                    <a:gd name="connsiteY2" fmla="*/ 123265 h 123265"/>
                    <a:gd name="connsiteX3" fmla="*/ 0 w 6158"/>
                    <a:gd name="connsiteY3" fmla="*/ 123265 h 123265"/>
                  </a:gdLst>
                  <a:ahLst/>
                  <a:cxnLst>
                    <a:cxn ang="0">
                      <a:pos x="connsiteX0" y="connsiteY0"/>
                    </a:cxn>
                    <a:cxn ang="0">
                      <a:pos x="connsiteX1" y="connsiteY1"/>
                    </a:cxn>
                    <a:cxn ang="0">
                      <a:pos x="connsiteX2" y="connsiteY2"/>
                    </a:cxn>
                    <a:cxn ang="0">
                      <a:pos x="connsiteX3" y="connsiteY3"/>
                    </a:cxn>
                  </a:cxnLst>
                  <a:rect l="l" t="t" r="r" b="b"/>
                  <a:pathLst>
                    <a:path w="6158" h="123265">
                      <a:moveTo>
                        <a:pt x="0" y="0"/>
                      </a:moveTo>
                      <a:lnTo>
                        <a:pt x="6158" y="0"/>
                      </a:lnTo>
                      <a:lnTo>
                        <a:pt x="6158" y="123265"/>
                      </a:lnTo>
                      <a:lnTo>
                        <a:pt x="0" y="123265"/>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29" name="Freeform 328">
                  <a:extLst>
                    <a:ext uri="{FF2B5EF4-FFF2-40B4-BE49-F238E27FC236}">
                      <a16:creationId xmlns:a16="http://schemas.microsoft.com/office/drawing/2014/main" id="{2C6F5B1D-E16A-6264-4D52-B40B1FDC8039}"/>
                    </a:ext>
                  </a:extLst>
                </p:cNvPr>
                <p:cNvSpPr/>
                <p:nvPr/>
              </p:nvSpPr>
              <p:spPr>
                <a:xfrm rot="17731801">
                  <a:off x="9292454" y="4551368"/>
                  <a:ext cx="313466" cy="6158"/>
                </a:xfrm>
                <a:custGeom>
                  <a:avLst/>
                  <a:gdLst>
                    <a:gd name="connsiteX0" fmla="*/ 0 w 313466"/>
                    <a:gd name="connsiteY0" fmla="*/ 0 h 6158"/>
                    <a:gd name="connsiteX1" fmla="*/ 313466 w 313466"/>
                    <a:gd name="connsiteY1" fmla="*/ 0 h 6158"/>
                    <a:gd name="connsiteX2" fmla="*/ 313466 w 313466"/>
                    <a:gd name="connsiteY2" fmla="*/ 6159 h 6158"/>
                    <a:gd name="connsiteX3" fmla="*/ 0 w 313466"/>
                    <a:gd name="connsiteY3" fmla="*/ 6159 h 6158"/>
                  </a:gdLst>
                  <a:ahLst/>
                  <a:cxnLst>
                    <a:cxn ang="0">
                      <a:pos x="connsiteX0" y="connsiteY0"/>
                    </a:cxn>
                    <a:cxn ang="0">
                      <a:pos x="connsiteX1" y="connsiteY1"/>
                    </a:cxn>
                    <a:cxn ang="0">
                      <a:pos x="connsiteX2" y="connsiteY2"/>
                    </a:cxn>
                    <a:cxn ang="0">
                      <a:pos x="connsiteX3" y="connsiteY3"/>
                    </a:cxn>
                  </a:cxnLst>
                  <a:rect l="l" t="t" r="r" b="b"/>
                  <a:pathLst>
                    <a:path w="313466" h="6158">
                      <a:moveTo>
                        <a:pt x="0" y="0"/>
                      </a:moveTo>
                      <a:lnTo>
                        <a:pt x="313466" y="0"/>
                      </a:lnTo>
                      <a:lnTo>
                        <a:pt x="313466" y="6159"/>
                      </a:lnTo>
                      <a:lnTo>
                        <a:pt x="0" y="6159"/>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0" name="Freeform 329">
                  <a:extLst>
                    <a:ext uri="{FF2B5EF4-FFF2-40B4-BE49-F238E27FC236}">
                      <a16:creationId xmlns:a16="http://schemas.microsoft.com/office/drawing/2014/main" id="{85A261FD-B35A-D08E-BCA8-127110633CE3}"/>
                    </a:ext>
                  </a:extLst>
                </p:cNvPr>
                <p:cNvSpPr/>
                <p:nvPr/>
              </p:nvSpPr>
              <p:spPr>
                <a:xfrm>
                  <a:off x="9086588" y="4715018"/>
                  <a:ext cx="36963" cy="36963"/>
                </a:xfrm>
                <a:custGeom>
                  <a:avLst/>
                  <a:gdLst>
                    <a:gd name="connsiteX0" fmla="*/ 0 w 36963"/>
                    <a:gd name="connsiteY0" fmla="*/ 18487 h 36963"/>
                    <a:gd name="connsiteX1" fmla="*/ 18476 w 36963"/>
                    <a:gd name="connsiteY1" fmla="*/ 0 h 36963"/>
                    <a:gd name="connsiteX2" fmla="*/ 36963 w 36963"/>
                    <a:gd name="connsiteY2" fmla="*/ 18476 h 36963"/>
                    <a:gd name="connsiteX3" fmla="*/ 18487 w 36963"/>
                    <a:gd name="connsiteY3" fmla="*/ 36963 h 36963"/>
                    <a:gd name="connsiteX4" fmla="*/ 18482 w 36963"/>
                    <a:gd name="connsiteY4" fmla="*/ 36963 h 36963"/>
                    <a:gd name="connsiteX5" fmla="*/ 0 w 36963"/>
                    <a:gd name="connsiteY5" fmla="*/ 18493 h 36963"/>
                    <a:gd name="connsiteX6" fmla="*/ 0 w 36963"/>
                    <a:gd name="connsiteY6" fmla="*/ 18487 h 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63" h="36963">
                      <a:moveTo>
                        <a:pt x="0" y="18487"/>
                      </a:moveTo>
                      <a:cubicBezTo>
                        <a:pt x="-4" y="8280"/>
                        <a:pt x="8269" y="4"/>
                        <a:pt x="18476" y="0"/>
                      </a:cubicBezTo>
                      <a:cubicBezTo>
                        <a:pt x="28683" y="-4"/>
                        <a:pt x="36959" y="8269"/>
                        <a:pt x="36963" y="18476"/>
                      </a:cubicBezTo>
                      <a:cubicBezTo>
                        <a:pt x="36967" y="28683"/>
                        <a:pt x="28694" y="36959"/>
                        <a:pt x="18487" y="36963"/>
                      </a:cubicBezTo>
                      <a:cubicBezTo>
                        <a:pt x="18486" y="36963"/>
                        <a:pt x="18483" y="36963"/>
                        <a:pt x="18482" y="36963"/>
                      </a:cubicBezTo>
                      <a:cubicBezTo>
                        <a:pt x="8277" y="36967"/>
                        <a:pt x="4" y="28697"/>
                        <a:pt x="0" y="18493"/>
                      </a:cubicBezTo>
                      <a:cubicBezTo>
                        <a:pt x="0" y="18492"/>
                        <a:pt x="0" y="18489"/>
                        <a:pt x="0" y="18487"/>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1" name="Freeform 330">
                  <a:extLst>
                    <a:ext uri="{FF2B5EF4-FFF2-40B4-BE49-F238E27FC236}">
                      <a16:creationId xmlns:a16="http://schemas.microsoft.com/office/drawing/2014/main" id="{92B80B46-740E-4D76-7492-DCE2364387EE}"/>
                    </a:ext>
                  </a:extLst>
                </p:cNvPr>
                <p:cNvSpPr/>
                <p:nvPr/>
              </p:nvSpPr>
              <p:spPr>
                <a:xfrm>
                  <a:off x="9145094" y="4822798"/>
                  <a:ext cx="36963" cy="36963"/>
                </a:xfrm>
                <a:custGeom>
                  <a:avLst/>
                  <a:gdLst>
                    <a:gd name="connsiteX0" fmla="*/ 0 w 36963"/>
                    <a:gd name="connsiteY0" fmla="*/ 18487 h 36963"/>
                    <a:gd name="connsiteX1" fmla="*/ 18476 w 36963"/>
                    <a:gd name="connsiteY1" fmla="*/ 0 h 36963"/>
                    <a:gd name="connsiteX2" fmla="*/ 36963 w 36963"/>
                    <a:gd name="connsiteY2" fmla="*/ 18476 h 36963"/>
                    <a:gd name="connsiteX3" fmla="*/ 18487 w 36963"/>
                    <a:gd name="connsiteY3" fmla="*/ 36963 h 36963"/>
                    <a:gd name="connsiteX4" fmla="*/ 18482 w 36963"/>
                    <a:gd name="connsiteY4" fmla="*/ 36963 h 36963"/>
                    <a:gd name="connsiteX5" fmla="*/ 0 w 36963"/>
                    <a:gd name="connsiteY5" fmla="*/ 18487 h 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63" h="36963">
                      <a:moveTo>
                        <a:pt x="0" y="18487"/>
                      </a:moveTo>
                      <a:cubicBezTo>
                        <a:pt x="-4" y="8280"/>
                        <a:pt x="8269" y="4"/>
                        <a:pt x="18476" y="0"/>
                      </a:cubicBezTo>
                      <a:cubicBezTo>
                        <a:pt x="28683" y="-4"/>
                        <a:pt x="36960" y="8269"/>
                        <a:pt x="36963" y="18476"/>
                      </a:cubicBezTo>
                      <a:cubicBezTo>
                        <a:pt x="36967" y="28683"/>
                        <a:pt x="28694" y="36959"/>
                        <a:pt x="18487" y="36963"/>
                      </a:cubicBezTo>
                      <a:cubicBezTo>
                        <a:pt x="18486" y="36963"/>
                        <a:pt x="18483" y="36963"/>
                        <a:pt x="18482" y="36963"/>
                      </a:cubicBezTo>
                      <a:cubicBezTo>
                        <a:pt x="8277" y="36963"/>
                        <a:pt x="4" y="28692"/>
                        <a:pt x="0" y="18487"/>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2" name="Freeform 331">
                  <a:extLst>
                    <a:ext uri="{FF2B5EF4-FFF2-40B4-BE49-F238E27FC236}">
                      <a16:creationId xmlns:a16="http://schemas.microsoft.com/office/drawing/2014/main" id="{F513F5F3-0420-6B26-66CE-402A40F303C3}"/>
                    </a:ext>
                  </a:extLst>
                </p:cNvPr>
                <p:cNvSpPr/>
                <p:nvPr/>
              </p:nvSpPr>
              <p:spPr>
                <a:xfrm>
                  <a:off x="9331414" y="4654996"/>
                  <a:ext cx="36951" cy="36951"/>
                </a:xfrm>
                <a:custGeom>
                  <a:avLst/>
                  <a:gdLst>
                    <a:gd name="connsiteX0" fmla="*/ 0 w 36951"/>
                    <a:gd name="connsiteY0" fmla="*/ 18458 h 36951"/>
                    <a:gd name="connsiteX1" fmla="*/ 18493 w 36951"/>
                    <a:gd name="connsiteY1" fmla="*/ 0 h 36951"/>
                    <a:gd name="connsiteX2" fmla="*/ 36951 w 36951"/>
                    <a:gd name="connsiteY2" fmla="*/ 18493 h 36951"/>
                    <a:gd name="connsiteX3" fmla="*/ 18464 w 36951"/>
                    <a:gd name="connsiteY3" fmla="*/ 36951 h 36951"/>
                    <a:gd name="connsiteX4" fmla="*/ 0 w 36951"/>
                    <a:gd name="connsiteY4" fmla="*/ 18458 h 36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51" h="36951">
                      <a:moveTo>
                        <a:pt x="0" y="18458"/>
                      </a:moveTo>
                      <a:cubicBezTo>
                        <a:pt x="12" y="8254"/>
                        <a:pt x="8288" y="-10"/>
                        <a:pt x="18493" y="0"/>
                      </a:cubicBezTo>
                      <a:cubicBezTo>
                        <a:pt x="28699" y="10"/>
                        <a:pt x="36963" y="8289"/>
                        <a:pt x="36951" y="18493"/>
                      </a:cubicBezTo>
                      <a:cubicBezTo>
                        <a:pt x="36939" y="28695"/>
                        <a:pt x="28663" y="36958"/>
                        <a:pt x="18464" y="36951"/>
                      </a:cubicBezTo>
                      <a:cubicBezTo>
                        <a:pt x="8259" y="36941"/>
                        <a:pt x="-6" y="28663"/>
                        <a:pt x="0" y="18458"/>
                      </a:cubicBezTo>
                      <a:close/>
                    </a:path>
                  </a:pathLst>
                </a:custGeom>
                <a:solidFill>
                  <a:srgbClr val="2DAEBD"/>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3" name="Freeform 332">
                  <a:extLst>
                    <a:ext uri="{FF2B5EF4-FFF2-40B4-BE49-F238E27FC236}">
                      <a16:creationId xmlns:a16="http://schemas.microsoft.com/office/drawing/2014/main" id="{A265B120-4A63-007A-B11B-6D507749B4DA}"/>
                    </a:ext>
                  </a:extLst>
                </p:cNvPr>
                <p:cNvSpPr/>
                <p:nvPr/>
              </p:nvSpPr>
              <p:spPr>
                <a:xfrm rot="16753201">
                  <a:off x="9501050" y="4393228"/>
                  <a:ext cx="36951" cy="36951"/>
                </a:xfrm>
                <a:custGeom>
                  <a:avLst/>
                  <a:gdLst>
                    <a:gd name="connsiteX0" fmla="*/ 36951 w 36951"/>
                    <a:gd name="connsiteY0" fmla="*/ 18476 h 36951"/>
                    <a:gd name="connsiteX1" fmla="*/ 18476 w 36951"/>
                    <a:gd name="connsiteY1" fmla="*/ 36951 h 36951"/>
                    <a:gd name="connsiteX2" fmla="*/ 0 w 36951"/>
                    <a:gd name="connsiteY2" fmla="*/ 18476 h 36951"/>
                    <a:gd name="connsiteX3" fmla="*/ 18476 w 36951"/>
                    <a:gd name="connsiteY3" fmla="*/ 0 h 36951"/>
                    <a:gd name="connsiteX4" fmla="*/ 36951 w 36951"/>
                    <a:gd name="connsiteY4" fmla="*/ 18476 h 36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51" h="36951">
                      <a:moveTo>
                        <a:pt x="36951" y="18476"/>
                      </a:moveTo>
                      <a:cubicBezTo>
                        <a:pt x="36951" y="28679"/>
                        <a:pt x="28679" y="36951"/>
                        <a:pt x="18476" y="36951"/>
                      </a:cubicBezTo>
                      <a:cubicBezTo>
                        <a:pt x="8272" y="36951"/>
                        <a:pt x="0" y="28679"/>
                        <a:pt x="0" y="18476"/>
                      </a:cubicBezTo>
                      <a:cubicBezTo>
                        <a:pt x="0" y="8272"/>
                        <a:pt x="8272" y="0"/>
                        <a:pt x="18476" y="0"/>
                      </a:cubicBezTo>
                      <a:cubicBezTo>
                        <a:pt x="28680" y="0"/>
                        <a:pt x="36951" y="8272"/>
                        <a:pt x="36951" y="18476"/>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4" name="Freeform 333">
                  <a:extLst>
                    <a:ext uri="{FF2B5EF4-FFF2-40B4-BE49-F238E27FC236}">
                      <a16:creationId xmlns:a16="http://schemas.microsoft.com/office/drawing/2014/main" id="{5D9DCE31-9F80-1961-20D9-FB35A086F9B6}"/>
                    </a:ext>
                  </a:extLst>
                </p:cNvPr>
                <p:cNvSpPr/>
                <p:nvPr/>
              </p:nvSpPr>
              <p:spPr>
                <a:xfrm>
                  <a:off x="9220548" y="4601085"/>
                  <a:ext cx="36951" cy="36951"/>
                </a:xfrm>
                <a:custGeom>
                  <a:avLst/>
                  <a:gdLst>
                    <a:gd name="connsiteX0" fmla="*/ 0 w 36951"/>
                    <a:gd name="connsiteY0" fmla="*/ 18476 h 36951"/>
                    <a:gd name="connsiteX1" fmla="*/ 18476 w 36951"/>
                    <a:gd name="connsiteY1" fmla="*/ 0 h 36951"/>
                    <a:gd name="connsiteX2" fmla="*/ 36951 w 36951"/>
                    <a:gd name="connsiteY2" fmla="*/ 18476 h 36951"/>
                    <a:gd name="connsiteX3" fmla="*/ 18482 w 36951"/>
                    <a:gd name="connsiteY3" fmla="*/ 36951 h 36951"/>
                    <a:gd name="connsiteX4" fmla="*/ 0 w 36951"/>
                    <a:gd name="connsiteY4" fmla="*/ 18482 h 36951"/>
                    <a:gd name="connsiteX5" fmla="*/ 0 w 36951"/>
                    <a:gd name="connsiteY5" fmla="*/ 18476 h 3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51" h="36951">
                      <a:moveTo>
                        <a:pt x="0" y="18476"/>
                      </a:moveTo>
                      <a:cubicBezTo>
                        <a:pt x="0" y="8272"/>
                        <a:pt x="8272" y="0"/>
                        <a:pt x="18476" y="0"/>
                      </a:cubicBezTo>
                      <a:cubicBezTo>
                        <a:pt x="28680" y="0"/>
                        <a:pt x="36951" y="8272"/>
                        <a:pt x="36951" y="18476"/>
                      </a:cubicBezTo>
                      <a:cubicBezTo>
                        <a:pt x="36951" y="28677"/>
                        <a:pt x="28683" y="36948"/>
                        <a:pt x="18482" y="36951"/>
                      </a:cubicBezTo>
                      <a:cubicBezTo>
                        <a:pt x="8277" y="36955"/>
                        <a:pt x="4" y="28686"/>
                        <a:pt x="0" y="18482"/>
                      </a:cubicBezTo>
                      <a:cubicBezTo>
                        <a:pt x="0" y="18480"/>
                        <a:pt x="0" y="18477"/>
                        <a:pt x="0" y="18476"/>
                      </a:cubicBezTo>
                      <a:close/>
                    </a:path>
                  </a:pathLst>
                </a:custGeom>
                <a:solidFill>
                  <a:srgbClr val="2DAEBD"/>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5" name="Freeform 334">
                  <a:extLst>
                    <a:ext uri="{FF2B5EF4-FFF2-40B4-BE49-F238E27FC236}">
                      <a16:creationId xmlns:a16="http://schemas.microsoft.com/office/drawing/2014/main" id="{D18FB181-4A12-DF06-2631-1F8EA1F304B0}"/>
                    </a:ext>
                  </a:extLst>
                </p:cNvPr>
                <p:cNvSpPr/>
                <p:nvPr/>
              </p:nvSpPr>
              <p:spPr>
                <a:xfrm>
                  <a:off x="9287844" y="4734927"/>
                  <a:ext cx="242984" cy="30190"/>
                </a:xfrm>
                <a:custGeom>
                  <a:avLst/>
                  <a:gdLst>
                    <a:gd name="connsiteX0" fmla="*/ 0 w 242984"/>
                    <a:gd name="connsiteY0" fmla="*/ 0 h 30190"/>
                    <a:gd name="connsiteX1" fmla="*/ 242985 w 242984"/>
                    <a:gd name="connsiteY1" fmla="*/ 0 h 30190"/>
                    <a:gd name="connsiteX2" fmla="*/ 242985 w 242984"/>
                    <a:gd name="connsiteY2" fmla="*/ 30191 h 30190"/>
                    <a:gd name="connsiteX3" fmla="*/ 0 w 242984"/>
                    <a:gd name="connsiteY3" fmla="*/ 30191 h 30190"/>
                  </a:gdLst>
                  <a:ahLst/>
                  <a:cxnLst>
                    <a:cxn ang="0">
                      <a:pos x="connsiteX0" y="connsiteY0"/>
                    </a:cxn>
                    <a:cxn ang="0">
                      <a:pos x="connsiteX1" y="connsiteY1"/>
                    </a:cxn>
                    <a:cxn ang="0">
                      <a:pos x="connsiteX2" y="connsiteY2"/>
                    </a:cxn>
                    <a:cxn ang="0">
                      <a:pos x="connsiteX3" y="connsiteY3"/>
                    </a:cxn>
                  </a:cxnLst>
                  <a:rect l="l" t="t" r="r" b="b"/>
                  <a:pathLst>
                    <a:path w="242984" h="30190">
                      <a:moveTo>
                        <a:pt x="0" y="0"/>
                      </a:moveTo>
                      <a:lnTo>
                        <a:pt x="242985" y="0"/>
                      </a:lnTo>
                      <a:lnTo>
                        <a:pt x="242985" y="30191"/>
                      </a:lnTo>
                      <a:lnTo>
                        <a:pt x="0" y="30191"/>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6" name="Freeform 335">
                  <a:extLst>
                    <a:ext uri="{FF2B5EF4-FFF2-40B4-BE49-F238E27FC236}">
                      <a16:creationId xmlns:a16="http://schemas.microsoft.com/office/drawing/2014/main" id="{ECD8E64C-0048-524E-3BFD-2F0F9A0AD1DD}"/>
                    </a:ext>
                  </a:extLst>
                </p:cNvPr>
                <p:cNvSpPr/>
                <p:nvPr/>
              </p:nvSpPr>
              <p:spPr>
                <a:xfrm>
                  <a:off x="9002050" y="4531294"/>
                  <a:ext cx="242984" cy="30185"/>
                </a:xfrm>
                <a:custGeom>
                  <a:avLst/>
                  <a:gdLst>
                    <a:gd name="connsiteX0" fmla="*/ 0 w 242984"/>
                    <a:gd name="connsiteY0" fmla="*/ 0 h 30185"/>
                    <a:gd name="connsiteX1" fmla="*/ 242985 w 242984"/>
                    <a:gd name="connsiteY1" fmla="*/ 0 h 30185"/>
                    <a:gd name="connsiteX2" fmla="*/ 242985 w 242984"/>
                    <a:gd name="connsiteY2" fmla="*/ 30185 h 30185"/>
                    <a:gd name="connsiteX3" fmla="*/ 0 w 242984"/>
                    <a:gd name="connsiteY3" fmla="*/ 30185 h 30185"/>
                  </a:gdLst>
                  <a:ahLst/>
                  <a:cxnLst>
                    <a:cxn ang="0">
                      <a:pos x="connsiteX0" y="connsiteY0"/>
                    </a:cxn>
                    <a:cxn ang="0">
                      <a:pos x="connsiteX1" y="connsiteY1"/>
                    </a:cxn>
                    <a:cxn ang="0">
                      <a:pos x="connsiteX2" y="connsiteY2"/>
                    </a:cxn>
                    <a:cxn ang="0">
                      <a:pos x="connsiteX3" y="connsiteY3"/>
                    </a:cxn>
                  </a:cxnLst>
                  <a:rect l="l" t="t" r="r" b="b"/>
                  <a:pathLst>
                    <a:path w="242984" h="30185">
                      <a:moveTo>
                        <a:pt x="0" y="0"/>
                      </a:moveTo>
                      <a:lnTo>
                        <a:pt x="242985" y="0"/>
                      </a:lnTo>
                      <a:lnTo>
                        <a:pt x="242985"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7" name="Freeform 336">
                  <a:extLst>
                    <a:ext uri="{FF2B5EF4-FFF2-40B4-BE49-F238E27FC236}">
                      <a16:creationId xmlns:a16="http://schemas.microsoft.com/office/drawing/2014/main" id="{0BDF6271-48E1-E56D-06E0-C6234694D5FD}"/>
                    </a:ext>
                  </a:extLst>
                </p:cNvPr>
                <p:cNvSpPr/>
                <p:nvPr/>
              </p:nvSpPr>
              <p:spPr>
                <a:xfrm>
                  <a:off x="8897632" y="4576150"/>
                  <a:ext cx="220557" cy="30185"/>
                </a:xfrm>
                <a:custGeom>
                  <a:avLst/>
                  <a:gdLst>
                    <a:gd name="connsiteX0" fmla="*/ 0 w 220557"/>
                    <a:gd name="connsiteY0" fmla="*/ 0 h 30185"/>
                    <a:gd name="connsiteX1" fmla="*/ 220557 w 220557"/>
                    <a:gd name="connsiteY1" fmla="*/ 0 h 30185"/>
                    <a:gd name="connsiteX2" fmla="*/ 220557 w 220557"/>
                    <a:gd name="connsiteY2" fmla="*/ 30185 h 30185"/>
                    <a:gd name="connsiteX3" fmla="*/ 0 w 220557"/>
                    <a:gd name="connsiteY3" fmla="*/ 30185 h 30185"/>
                  </a:gdLst>
                  <a:ahLst/>
                  <a:cxnLst>
                    <a:cxn ang="0">
                      <a:pos x="connsiteX0" y="connsiteY0"/>
                    </a:cxn>
                    <a:cxn ang="0">
                      <a:pos x="connsiteX1" y="connsiteY1"/>
                    </a:cxn>
                    <a:cxn ang="0">
                      <a:pos x="connsiteX2" y="connsiteY2"/>
                    </a:cxn>
                    <a:cxn ang="0">
                      <a:pos x="connsiteX3" y="connsiteY3"/>
                    </a:cxn>
                  </a:cxnLst>
                  <a:rect l="l" t="t" r="r" b="b"/>
                  <a:pathLst>
                    <a:path w="220557" h="30185">
                      <a:moveTo>
                        <a:pt x="0" y="0"/>
                      </a:moveTo>
                      <a:lnTo>
                        <a:pt x="220557" y="0"/>
                      </a:lnTo>
                      <a:lnTo>
                        <a:pt x="220557"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8" name="Freeform 337">
                  <a:extLst>
                    <a:ext uri="{FF2B5EF4-FFF2-40B4-BE49-F238E27FC236}">
                      <a16:creationId xmlns:a16="http://schemas.microsoft.com/office/drawing/2014/main" id="{FFF5154F-CEAF-E585-9350-93315ACFD96D}"/>
                    </a:ext>
                  </a:extLst>
                </p:cNvPr>
                <p:cNvSpPr/>
                <p:nvPr/>
              </p:nvSpPr>
              <p:spPr>
                <a:xfrm>
                  <a:off x="8867724" y="4480734"/>
                  <a:ext cx="179435" cy="30185"/>
                </a:xfrm>
                <a:custGeom>
                  <a:avLst/>
                  <a:gdLst>
                    <a:gd name="connsiteX0" fmla="*/ 0 w 179435"/>
                    <a:gd name="connsiteY0" fmla="*/ 0 h 30185"/>
                    <a:gd name="connsiteX1" fmla="*/ 179435 w 179435"/>
                    <a:gd name="connsiteY1" fmla="*/ 0 h 30185"/>
                    <a:gd name="connsiteX2" fmla="*/ 179435 w 179435"/>
                    <a:gd name="connsiteY2" fmla="*/ 30185 h 30185"/>
                    <a:gd name="connsiteX3" fmla="*/ 0 w 179435"/>
                    <a:gd name="connsiteY3" fmla="*/ 30185 h 30185"/>
                  </a:gdLst>
                  <a:ahLst/>
                  <a:cxnLst>
                    <a:cxn ang="0">
                      <a:pos x="connsiteX0" y="connsiteY0"/>
                    </a:cxn>
                    <a:cxn ang="0">
                      <a:pos x="connsiteX1" y="connsiteY1"/>
                    </a:cxn>
                    <a:cxn ang="0">
                      <a:pos x="connsiteX2" y="connsiteY2"/>
                    </a:cxn>
                    <a:cxn ang="0">
                      <a:pos x="connsiteX3" y="connsiteY3"/>
                    </a:cxn>
                  </a:cxnLst>
                  <a:rect l="l" t="t" r="r" b="b"/>
                  <a:pathLst>
                    <a:path w="179435" h="30185">
                      <a:moveTo>
                        <a:pt x="0" y="0"/>
                      </a:moveTo>
                      <a:lnTo>
                        <a:pt x="179435" y="0"/>
                      </a:lnTo>
                      <a:lnTo>
                        <a:pt x="179435"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39" name="Freeform 338">
                  <a:extLst>
                    <a:ext uri="{FF2B5EF4-FFF2-40B4-BE49-F238E27FC236}">
                      <a16:creationId xmlns:a16="http://schemas.microsoft.com/office/drawing/2014/main" id="{E9958496-8D70-78F8-635A-664F0A52CECD}"/>
                    </a:ext>
                  </a:extLst>
                </p:cNvPr>
                <p:cNvSpPr/>
                <p:nvPr/>
              </p:nvSpPr>
              <p:spPr>
                <a:xfrm>
                  <a:off x="8867099" y="4430168"/>
                  <a:ext cx="331457" cy="30185"/>
                </a:xfrm>
                <a:custGeom>
                  <a:avLst/>
                  <a:gdLst>
                    <a:gd name="connsiteX0" fmla="*/ 0 w 331457"/>
                    <a:gd name="connsiteY0" fmla="*/ 0 h 30185"/>
                    <a:gd name="connsiteX1" fmla="*/ 331458 w 331457"/>
                    <a:gd name="connsiteY1" fmla="*/ 0 h 30185"/>
                    <a:gd name="connsiteX2" fmla="*/ 331458 w 331457"/>
                    <a:gd name="connsiteY2" fmla="*/ 30185 h 30185"/>
                    <a:gd name="connsiteX3" fmla="*/ 0 w 331457"/>
                    <a:gd name="connsiteY3" fmla="*/ 30185 h 30185"/>
                  </a:gdLst>
                  <a:ahLst/>
                  <a:cxnLst>
                    <a:cxn ang="0">
                      <a:pos x="connsiteX0" y="connsiteY0"/>
                    </a:cxn>
                    <a:cxn ang="0">
                      <a:pos x="connsiteX1" y="connsiteY1"/>
                    </a:cxn>
                    <a:cxn ang="0">
                      <a:pos x="connsiteX2" y="connsiteY2"/>
                    </a:cxn>
                    <a:cxn ang="0">
                      <a:pos x="connsiteX3" y="connsiteY3"/>
                    </a:cxn>
                  </a:cxnLst>
                  <a:rect l="l" t="t" r="r" b="b"/>
                  <a:pathLst>
                    <a:path w="331457" h="30185">
                      <a:moveTo>
                        <a:pt x="0" y="0"/>
                      </a:moveTo>
                      <a:lnTo>
                        <a:pt x="331458" y="0"/>
                      </a:lnTo>
                      <a:lnTo>
                        <a:pt x="331458" y="30185"/>
                      </a:lnTo>
                      <a:lnTo>
                        <a:pt x="0" y="30185"/>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0" name="Freeform 339">
                  <a:extLst>
                    <a:ext uri="{FF2B5EF4-FFF2-40B4-BE49-F238E27FC236}">
                      <a16:creationId xmlns:a16="http://schemas.microsoft.com/office/drawing/2014/main" id="{59C8EFB5-5E96-840F-CDCD-57F640A58636}"/>
                    </a:ext>
                  </a:extLst>
                </p:cNvPr>
                <p:cNvSpPr/>
                <p:nvPr/>
              </p:nvSpPr>
              <p:spPr>
                <a:xfrm>
                  <a:off x="9287844" y="4783612"/>
                  <a:ext cx="282667" cy="30179"/>
                </a:xfrm>
                <a:custGeom>
                  <a:avLst/>
                  <a:gdLst>
                    <a:gd name="connsiteX0" fmla="*/ 0 w 282667"/>
                    <a:gd name="connsiteY0" fmla="*/ 0 h 30179"/>
                    <a:gd name="connsiteX1" fmla="*/ 282667 w 282667"/>
                    <a:gd name="connsiteY1" fmla="*/ 0 h 30179"/>
                    <a:gd name="connsiteX2" fmla="*/ 282667 w 282667"/>
                    <a:gd name="connsiteY2" fmla="*/ 30179 h 30179"/>
                    <a:gd name="connsiteX3" fmla="*/ 0 w 282667"/>
                    <a:gd name="connsiteY3" fmla="*/ 30179 h 30179"/>
                  </a:gdLst>
                  <a:ahLst/>
                  <a:cxnLst>
                    <a:cxn ang="0">
                      <a:pos x="connsiteX0" y="connsiteY0"/>
                    </a:cxn>
                    <a:cxn ang="0">
                      <a:pos x="connsiteX1" y="connsiteY1"/>
                    </a:cxn>
                    <a:cxn ang="0">
                      <a:pos x="connsiteX2" y="connsiteY2"/>
                    </a:cxn>
                    <a:cxn ang="0">
                      <a:pos x="connsiteX3" y="connsiteY3"/>
                    </a:cxn>
                  </a:cxnLst>
                  <a:rect l="l" t="t" r="r" b="b"/>
                  <a:pathLst>
                    <a:path w="282667" h="30179">
                      <a:moveTo>
                        <a:pt x="0" y="0"/>
                      </a:moveTo>
                      <a:lnTo>
                        <a:pt x="282667" y="0"/>
                      </a:lnTo>
                      <a:lnTo>
                        <a:pt x="282667" y="30179"/>
                      </a:lnTo>
                      <a:lnTo>
                        <a:pt x="0" y="30179"/>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1" name="Freeform 340">
                  <a:extLst>
                    <a:ext uri="{FF2B5EF4-FFF2-40B4-BE49-F238E27FC236}">
                      <a16:creationId xmlns:a16="http://schemas.microsoft.com/office/drawing/2014/main" id="{F678C760-B072-B2C9-E181-F02F607AA0E8}"/>
                    </a:ext>
                  </a:extLst>
                </p:cNvPr>
                <p:cNvSpPr/>
                <p:nvPr/>
              </p:nvSpPr>
              <p:spPr>
                <a:xfrm>
                  <a:off x="9287844" y="4832290"/>
                  <a:ext cx="261171" cy="30185"/>
                </a:xfrm>
                <a:custGeom>
                  <a:avLst/>
                  <a:gdLst>
                    <a:gd name="connsiteX0" fmla="*/ 0 w 261171"/>
                    <a:gd name="connsiteY0" fmla="*/ 0 h 30185"/>
                    <a:gd name="connsiteX1" fmla="*/ 261171 w 261171"/>
                    <a:gd name="connsiteY1" fmla="*/ 0 h 30185"/>
                    <a:gd name="connsiteX2" fmla="*/ 261171 w 261171"/>
                    <a:gd name="connsiteY2" fmla="*/ 30185 h 30185"/>
                    <a:gd name="connsiteX3" fmla="*/ 0 w 261171"/>
                    <a:gd name="connsiteY3" fmla="*/ 30185 h 30185"/>
                  </a:gdLst>
                  <a:ahLst/>
                  <a:cxnLst>
                    <a:cxn ang="0">
                      <a:pos x="connsiteX0" y="connsiteY0"/>
                    </a:cxn>
                    <a:cxn ang="0">
                      <a:pos x="connsiteX1" y="connsiteY1"/>
                    </a:cxn>
                    <a:cxn ang="0">
                      <a:pos x="connsiteX2" y="connsiteY2"/>
                    </a:cxn>
                    <a:cxn ang="0">
                      <a:pos x="connsiteX3" y="connsiteY3"/>
                    </a:cxn>
                  </a:cxnLst>
                  <a:rect l="l" t="t" r="r" b="b"/>
                  <a:pathLst>
                    <a:path w="261171" h="30185">
                      <a:moveTo>
                        <a:pt x="0" y="0"/>
                      </a:moveTo>
                      <a:lnTo>
                        <a:pt x="261171" y="0"/>
                      </a:lnTo>
                      <a:lnTo>
                        <a:pt x="261171" y="30185"/>
                      </a:lnTo>
                      <a:lnTo>
                        <a:pt x="0" y="30185"/>
                      </a:lnTo>
                      <a:close/>
                    </a:path>
                  </a:pathLst>
                </a:custGeom>
                <a:solidFill>
                  <a:srgbClr val="FFFBFB"/>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2" name="Freeform 341">
                  <a:extLst>
                    <a:ext uri="{FF2B5EF4-FFF2-40B4-BE49-F238E27FC236}">
                      <a16:creationId xmlns:a16="http://schemas.microsoft.com/office/drawing/2014/main" id="{10910503-2839-6D2C-CF7E-54BFF0CB7603}"/>
                    </a:ext>
                  </a:extLst>
                </p:cNvPr>
                <p:cNvSpPr/>
                <p:nvPr/>
              </p:nvSpPr>
              <p:spPr>
                <a:xfrm>
                  <a:off x="9506714" y="4825046"/>
                  <a:ext cx="295092" cy="295096"/>
                </a:xfrm>
                <a:custGeom>
                  <a:avLst/>
                  <a:gdLst>
                    <a:gd name="connsiteX0" fmla="*/ 290124 w 295092"/>
                    <a:gd name="connsiteY0" fmla="*/ 290124 h 295096"/>
                    <a:gd name="connsiteX1" fmla="*/ 212452 w 295092"/>
                    <a:gd name="connsiteY1" fmla="*/ 266345 h 295096"/>
                    <a:gd name="connsiteX2" fmla="*/ 205580 w 295092"/>
                    <a:gd name="connsiteY2" fmla="*/ 258564 h 295096"/>
                    <a:gd name="connsiteX3" fmla="*/ 198589 w 295092"/>
                    <a:gd name="connsiteY3" fmla="*/ 246690 h 295096"/>
                    <a:gd name="connsiteX4" fmla="*/ 182184 w 295092"/>
                    <a:gd name="connsiteY4" fmla="*/ 227907 h 295096"/>
                    <a:gd name="connsiteX5" fmla="*/ 170138 w 295092"/>
                    <a:gd name="connsiteY5" fmla="*/ 219153 h 295096"/>
                    <a:gd name="connsiteX6" fmla="*/ 160323 w 295092"/>
                    <a:gd name="connsiteY6" fmla="*/ 209125 h 295096"/>
                    <a:gd name="connsiteX7" fmla="*/ 123672 w 295092"/>
                    <a:gd name="connsiteY7" fmla="*/ 164882 h 295096"/>
                    <a:gd name="connsiteX8" fmla="*/ 58193 w 295092"/>
                    <a:gd name="connsiteY8" fmla="*/ 101392 h 295096"/>
                    <a:gd name="connsiteX9" fmla="*/ 54288 w 295092"/>
                    <a:gd name="connsiteY9" fmla="*/ 97935 h 295096"/>
                    <a:gd name="connsiteX10" fmla="*/ 51138 w 295092"/>
                    <a:gd name="connsiteY10" fmla="*/ 93705 h 295096"/>
                    <a:gd name="connsiteX11" fmla="*/ 45322 w 295092"/>
                    <a:gd name="connsiteY11" fmla="*/ 89576 h 295096"/>
                    <a:gd name="connsiteX12" fmla="*/ 40532 w 295092"/>
                    <a:gd name="connsiteY12" fmla="*/ 86184 h 295096"/>
                    <a:gd name="connsiteX13" fmla="*/ 39901 w 295092"/>
                    <a:gd name="connsiteY13" fmla="*/ 84786 h 295096"/>
                    <a:gd name="connsiteX14" fmla="*/ 38898 w 295092"/>
                    <a:gd name="connsiteY14" fmla="*/ 81795 h 295096"/>
                    <a:gd name="connsiteX15" fmla="*/ 35742 w 295092"/>
                    <a:gd name="connsiteY15" fmla="*/ 77878 h 295096"/>
                    <a:gd name="connsiteX16" fmla="*/ 31542 w 295092"/>
                    <a:gd name="connsiteY16" fmla="*/ 75360 h 295096"/>
                    <a:gd name="connsiteX17" fmla="*/ 30008 w 295092"/>
                    <a:gd name="connsiteY17" fmla="*/ 74103 h 295096"/>
                    <a:gd name="connsiteX18" fmla="*/ 29218 w 295092"/>
                    <a:gd name="connsiteY18" fmla="*/ 73124 h 295096"/>
                    <a:gd name="connsiteX19" fmla="*/ 0 w 295092"/>
                    <a:gd name="connsiteY19" fmla="*/ 28533 h 295096"/>
                    <a:gd name="connsiteX20" fmla="*/ 28533 w 295092"/>
                    <a:gd name="connsiteY20" fmla="*/ 0 h 295096"/>
                    <a:gd name="connsiteX21" fmla="*/ 73124 w 295092"/>
                    <a:gd name="connsiteY21" fmla="*/ 29212 h 295096"/>
                    <a:gd name="connsiteX22" fmla="*/ 74103 w 295092"/>
                    <a:gd name="connsiteY22" fmla="*/ 30002 h 295096"/>
                    <a:gd name="connsiteX23" fmla="*/ 75359 w 295092"/>
                    <a:gd name="connsiteY23" fmla="*/ 31542 h 295096"/>
                    <a:gd name="connsiteX24" fmla="*/ 77878 w 295092"/>
                    <a:gd name="connsiteY24" fmla="*/ 35742 h 295096"/>
                    <a:gd name="connsiteX25" fmla="*/ 81795 w 295092"/>
                    <a:gd name="connsiteY25" fmla="*/ 38898 h 295096"/>
                    <a:gd name="connsiteX26" fmla="*/ 84792 w 295092"/>
                    <a:gd name="connsiteY26" fmla="*/ 39895 h 295096"/>
                    <a:gd name="connsiteX27" fmla="*/ 86184 w 295092"/>
                    <a:gd name="connsiteY27" fmla="*/ 40532 h 295096"/>
                    <a:gd name="connsiteX28" fmla="*/ 88933 w 295092"/>
                    <a:gd name="connsiteY28" fmla="*/ 43481 h 295096"/>
                    <a:gd name="connsiteX29" fmla="*/ 89582 w 295092"/>
                    <a:gd name="connsiteY29" fmla="*/ 45304 h 295096"/>
                    <a:gd name="connsiteX30" fmla="*/ 93711 w 295092"/>
                    <a:gd name="connsiteY30" fmla="*/ 51126 h 295096"/>
                    <a:gd name="connsiteX31" fmla="*/ 97947 w 295092"/>
                    <a:gd name="connsiteY31" fmla="*/ 54277 h 295096"/>
                    <a:gd name="connsiteX32" fmla="*/ 101404 w 295092"/>
                    <a:gd name="connsiteY32" fmla="*/ 58176 h 295096"/>
                    <a:gd name="connsiteX33" fmla="*/ 164888 w 295092"/>
                    <a:gd name="connsiteY33" fmla="*/ 123654 h 295096"/>
                    <a:gd name="connsiteX34" fmla="*/ 209131 w 295092"/>
                    <a:gd name="connsiteY34" fmla="*/ 160305 h 295096"/>
                    <a:gd name="connsiteX35" fmla="*/ 219159 w 295092"/>
                    <a:gd name="connsiteY35" fmla="*/ 170121 h 295096"/>
                    <a:gd name="connsiteX36" fmla="*/ 227907 w 295092"/>
                    <a:gd name="connsiteY36" fmla="*/ 182166 h 295096"/>
                    <a:gd name="connsiteX37" fmla="*/ 246695 w 295092"/>
                    <a:gd name="connsiteY37" fmla="*/ 198572 h 295096"/>
                    <a:gd name="connsiteX38" fmla="*/ 258570 w 295092"/>
                    <a:gd name="connsiteY38" fmla="*/ 205562 h 295096"/>
                    <a:gd name="connsiteX39" fmla="*/ 266351 w 295092"/>
                    <a:gd name="connsiteY39" fmla="*/ 212428 h 295096"/>
                    <a:gd name="connsiteX40" fmla="*/ 290124 w 295092"/>
                    <a:gd name="connsiteY40" fmla="*/ 290124 h 295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95092" h="295096">
                      <a:moveTo>
                        <a:pt x="290124" y="290124"/>
                      </a:moveTo>
                      <a:cubicBezTo>
                        <a:pt x="269200" y="300813"/>
                        <a:pt x="244147" y="294884"/>
                        <a:pt x="212452" y="266345"/>
                      </a:cubicBezTo>
                      <a:cubicBezTo>
                        <a:pt x="209909" y="263985"/>
                        <a:pt x="207609" y="261378"/>
                        <a:pt x="205580" y="258564"/>
                      </a:cubicBezTo>
                      <a:cubicBezTo>
                        <a:pt x="202819" y="254877"/>
                        <a:pt x="200477" y="250895"/>
                        <a:pt x="198589" y="246690"/>
                      </a:cubicBezTo>
                      <a:cubicBezTo>
                        <a:pt x="195227" y="238862"/>
                        <a:pt x="189487" y="232290"/>
                        <a:pt x="182184" y="227907"/>
                      </a:cubicBezTo>
                      <a:cubicBezTo>
                        <a:pt x="177919" y="225353"/>
                        <a:pt x="173884" y="222421"/>
                        <a:pt x="170138" y="219153"/>
                      </a:cubicBezTo>
                      <a:cubicBezTo>
                        <a:pt x="166599" y="216080"/>
                        <a:pt x="163319" y="212729"/>
                        <a:pt x="160323" y="209125"/>
                      </a:cubicBezTo>
                      <a:lnTo>
                        <a:pt x="123672" y="164882"/>
                      </a:lnTo>
                      <a:cubicBezTo>
                        <a:pt x="101067" y="135458"/>
                        <a:pt x="84344" y="120322"/>
                        <a:pt x="58193" y="101392"/>
                      </a:cubicBezTo>
                      <a:cubicBezTo>
                        <a:pt x="56784" y="100370"/>
                        <a:pt x="55474" y="99213"/>
                        <a:pt x="54288" y="97935"/>
                      </a:cubicBezTo>
                      <a:cubicBezTo>
                        <a:pt x="53097" y="96635"/>
                        <a:pt x="52041" y="95218"/>
                        <a:pt x="51138" y="93705"/>
                      </a:cubicBezTo>
                      <a:cubicBezTo>
                        <a:pt x="49864" y="91574"/>
                        <a:pt x="47752" y="90076"/>
                        <a:pt x="45322" y="89576"/>
                      </a:cubicBezTo>
                      <a:cubicBezTo>
                        <a:pt x="43328" y="89151"/>
                        <a:pt x="41594" y="87924"/>
                        <a:pt x="40532" y="86184"/>
                      </a:cubicBezTo>
                      <a:cubicBezTo>
                        <a:pt x="40261" y="85749"/>
                        <a:pt x="40048" y="85279"/>
                        <a:pt x="39901" y="84786"/>
                      </a:cubicBezTo>
                      <a:lnTo>
                        <a:pt x="38898" y="81795"/>
                      </a:lnTo>
                      <a:cubicBezTo>
                        <a:pt x="38343" y="80156"/>
                        <a:pt x="37228" y="78767"/>
                        <a:pt x="35742" y="77878"/>
                      </a:cubicBezTo>
                      <a:lnTo>
                        <a:pt x="31542" y="75360"/>
                      </a:lnTo>
                      <a:cubicBezTo>
                        <a:pt x="30970" y="75021"/>
                        <a:pt x="30451" y="74598"/>
                        <a:pt x="30008" y="74103"/>
                      </a:cubicBezTo>
                      <a:cubicBezTo>
                        <a:pt x="29707" y="73810"/>
                        <a:pt x="29442" y="73481"/>
                        <a:pt x="29218" y="73124"/>
                      </a:cubicBezTo>
                      <a:lnTo>
                        <a:pt x="0" y="28533"/>
                      </a:lnTo>
                      <a:lnTo>
                        <a:pt x="28533" y="0"/>
                      </a:lnTo>
                      <a:lnTo>
                        <a:pt x="73124" y="29212"/>
                      </a:lnTo>
                      <a:cubicBezTo>
                        <a:pt x="73478" y="29437"/>
                        <a:pt x="73808" y="29701"/>
                        <a:pt x="74103" y="30002"/>
                      </a:cubicBezTo>
                      <a:cubicBezTo>
                        <a:pt x="74598" y="30448"/>
                        <a:pt x="75023" y="30967"/>
                        <a:pt x="75359" y="31542"/>
                      </a:cubicBezTo>
                      <a:lnTo>
                        <a:pt x="77878" y="35742"/>
                      </a:lnTo>
                      <a:cubicBezTo>
                        <a:pt x="78769" y="37226"/>
                        <a:pt x="80155" y="38345"/>
                        <a:pt x="81795" y="38898"/>
                      </a:cubicBezTo>
                      <a:lnTo>
                        <a:pt x="84792" y="39895"/>
                      </a:lnTo>
                      <a:cubicBezTo>
                        <a:pt x="85282" y="40044"/>
                        <a:pt x="85748" y="40259"/>
                        <a:pt x="86184" y="40532"/>
                      </a:cubicBezTo>
                      <a:cubicBezTo>
                        <a:pt x="87370" y="41228"/>
                        <a:pt x="88320" y="42253"/>
                        <a:pt x="88933" y="43481"/>
                      </a:cubicBezTo>
                      <a:cubicBezTo>
                        <a:pt x="89228" y="44058"/>
                        <a:pt x="89446" y="44671"/>
                        <a:pt x="89582" y="45304"/>
                      </a:cubicBezTo>
                      <a:cubicBezTo>
                        <a:pt x="90077" y="47739"/>
                        <a:pt x="91576" y="49852"/>
                        <a:pt x="93711" y="51126"/>
                      </a:cubicBezTo>
                      <a:cubicBezTo>
                        <a:pt x="95227" y="52032"/>
                        <a:pt x="96643" y="53087"/>
                        <a:pt x="97947" y="54277"/>
                      </a:cubicBezTo>
                      <a:cubicBezTo>
                        <a:pt x="99221" y="55464"/>
                        <a:pt x="100377" y="56770"/>
                        <a:pt x="101404" y="58176"/>
                      </a:cubicBezTo>
                      <a:cubicBezTo>
                        <a:pt x="120327" y="84302"/>
                        <a:pt x="135470" y="101026"/>
                        <a:pt x="164888" y="123654"/>
                      </a:cubicBezTo>
                      <a:lnTo>
                        <a:pt x="209131" y="160305"/>
                      </a:lnTo>
                      <a:cubicBezTo>
                        <a:pt x="212735" y="163302"/>
                        <a:pt x="216091" y="166581"/>
                        <a:pt x="219159" y="170121"/>
                      </a:cubicBezTo>
                      <a:cubicBezTo>
                        <a:pt x="222427" y="173867"/>
                        <a:pt x="225353" y="177901"/>
                        <a:pt x="227907" y="182166"/>
                      </a:cubicBezTo>
                      <a:cubicBezTo>
                        <a:pt x="232290" y="189469"/>
                        <a:pt x="238867" y="195209"/>
                        <a:pt x="246695" y="198572"/>
                      </a:cubicBezTo>
                      <a:cubicBezTo>
                        <a:pt x="250895" y="200459"/>
                        <a:pt x="254877" y="202801"/>
                        <a:pt x="258570" y="205562"/>
                      </a:cubicBezTo>
                      <a:cubicBezTo>
                        <a:pt x="261378" y="207591"/>
                        <a:pt x="263985" y="209892"/>
                        <a:pt x="266351" y="212428"/>
                      </a:cubicBezTo>
                      <a:cubicBezTo>
                        <a:pt x="294878" y="244153"/>
                        <a:pt x="300807" y="269212"/>
                        <a:pt x="290124" y="290124"/>
                      </a:cubicBezTo>
                      <a:close/>
                    </a:path>
                  </a:pathLst>
                </a:custGeom>
                <a:solidFill>
                  <a:srgbClr val="91514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3" name="Freeform 342">
                  <a:extLst>
                    <a:ext uri="{FF2B5EF4-FFF2-40B4-BE49-F238E27FC236}">
                      <a16:creationId xmlns:a16="http://schemas.microsoft.com/office/drawing/2014/main" id="{BF9BAAD4-56EF-F201-A11D-6412BEEA02DA}"/>
                    </a:ext>
                  </a:extLst>
                </p:cNvPr>
                <p:cNvSpPr/>
                <p:nvPr/>
              </p:nvSpPr>
              <p:spPr>
                <a:xfrm rot="13500000">
                  <a:off x="9443002" y="4786385"/>
                  <a:ext cx="88986" cy="38844"/>
                </a:xfrm>
                <a:custGeom>
                  <a:avLst/>
                  <a:gdLst>
                    <a:gd name="connsiteX0" fmla="*/ 0 w 88986"/>
                    <a:gd name="connsiteY0" fmla="*/ 0 h 38844"/>
                    <a:gd name="connsiteX1" fmla="*/ 88986 w 88986"/>
                    <a:gd name="connsiteY1" fmla="*/ 0 h 38844"/>
                    <a:gd name="connsiteX2" fmla="*/ 88986 w 88986"/>
                    <a:gd name="connsiteY2" fmla="*/ 38845 h 38844"/>
                    <a:gd name="connsiteX3" fmla="*/ 0 w 88986"/>
                    <a:gd name="connsiteY3" fmla="*/ 38845 h 38844"/>
                  </a:gdLst>
                  <a:ahLst/>
                  <a:cxnLst>
                    <a:cxn ang="0">
                      <a:pos x="connsiteX0" y="connsiteY0"/>
                    </a:cxn>
                    <a:cxn ang="0">
                      <a:pos x="connsiteX1" y="connsiteY1"/>
                    </a:cxn>
                    <a:cxn ang="0">
                      <a:pos x="connsiteX2" y="connsiteY2"/>
                    </a:cxn>
                    <a:cxn ang="0">
                      <a:pos x="connsiteX3" y="connsiteY3"/>
                    </a:cxn>
                  </a:cxnLst>
                  <a:rect l="l" t="t" r="r" b="b"/>
                  <a:pathLst>
                    <a:path w="88986" h="38844">
                      <a:moveTo>
                        <a:pt x="0" y="0"/>
                      </a:moveTo>
                      <a:lnTo>
                        <a:pt x="88986" y="0"/>
                      </a:lnTo>
                      <a:lnTo>
                        <a:pt x="88986" y="38845"/>
                      </a:lnTo>
                      <a:lnTo>
                        <a:pt x="0" y="38845"/>
                      </a:lnTo>
                      <a:close/>
                    </a:path>
                  </a:pathLst>
                </a:custGeom>
                <a:solidFill>
                  <a:srgbClr val="635D56"/>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4" name="Freeform 343">
                  <a:extLst>
                    <a:ext uri="{FF2B5EF4-FFF2-40B4-BE49-F238E27FC236}">
                      <a16:creationId xmlns:a16="http://schemas.microsoft.com/office/drawing/2014/main" id="{35D40F52-53E2-8067-0C75-D5995A4DE145}"/>
                    </a:ext>
                  </a:extLst>
                </p:cNvPr>
                <p:cNvSpPr/>
                <p:nvPr/>
              </p:nvSpPr>
              <p:spPr>
                <a:xfrm>
                  <a:off x="9493934" y="4812272"/>
                  <a:ext cx="41368" cy="41368"/>
                </a:xfrm>
                <a:custGeom>
                  <a:avLst/>
                  <a:gdLst>
                    <a:gd name="connsiteX0" fmla="*/ 5530 w 41368"/>
                    <a:gd name="connsiteY0" fmla="*/ 39213 h 41368"/>
                    <a:gd name="connsiteX1" fmla="*/ 2155 w 41368"/>
                    <a:gd name="connsiteY1" fmla="*/ 35839 h 41368"/>
                    <a:gd name="connsiteX2" fmla="*/ 2149 w 41368"/>
                    <a:gd name="connsiteY2" fmla="*/ 25453 h 41368"/>
                    <a:gd name="connsiteX3" fmla="*/ 2155 w 41368"/>
                    <a:gd name="connsiteY3" fmla="*/ 25445 h 41368"/>
                    <a:gd name="connsiteX4" fmla="*/ 25445 w 41368"/>
                    <a:gd name="connsiteY4" fmla="*/ 2150 h 41368"/>
                    <a:gd name="connsiteX5" fmla="*/ 35839 w 41368"/>
                    <a:gd name="connsiteY5" fmla="*/ 2150 h 41368"/>
                    <a:gd name="connsiteX6" fmla="*/ 39213 w 41368"/>
                    <a:gd name="connsiteY6" fmla="*/ 5530 h 41368"/>
                    <a:gd name="connsiteX7" fmla="*/ 39219 w 41368"/>
                    <a:gd name="connsiteY7" fmla="*/ 15917 h 41368"/>
                    <a:gd name="connsiteX8" fmla="*/ 39213 w 41368"/>
                    <a:gd name="connsiteY8" fmla="*/ 15924 h 41368"/>
                    <a:gd name="connsiteX9" fmla="*/ 15924 w 41368"/>
                    <a:gd name="connsiteY9" fmla="*/ 39213 h 41368"/>
                    <a:gd name="connsiteX10" fmla="*/ 5535 w 41368"/>
                    <a:gd name="connsiteY10" fmla="*/ 39221 h 41368"/>
                    <a:gd name="connsiteX11" fmla="*/ 5530 w 41368"/>
                    <a:gd name="connsiteY11" fmla="*/ 39213 h 4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68" h="41368">
                      <a:moveTo>
                        <a:pt x="5530" y="39213"/>
                      </a:moveTo>
                      <a:lnTo>
                        <a:pt x="2155" y="35839"/>
                      </a:lnTo>
                      <a:cubicBezTo>
                        <a:pt x="-717" y="32974"/>
                        <a:pt x="-717" y="28323"/>
                        <a:pt x="2149" y="25453"/>
                      </a:cubicBezTo>
                      <a:cubicBezTo>
                        <a:pt x="2149" y="25451"/>
                        <a:pt x="2155" y="25448"/>
                        <a:pt x="2155" y="25445"/>
                      </a:cubicBezTo>
                      <a:lnTo>
                        <a:pt x="25445" y="2150"/>
                      </a:lnTo>
                      <a:cubicBezTo>
                        <a:pt x="28317" y="-717"/>
                        <a:pt x="32966" y="-717"/>
                        <a:pt x="35839" y="2150"/>
                      </a:cubicBezTo>
                      <a:lnTo>
                        <a:pt x="39213" y="5530"/>
                      </a:lnTo>
                      <a:cubicBezTo>
                        <a:pt x="42086" y="8396"/>
                        <a:pt x="42086" y="13046"/>
                        <a:pt x="39219" y="15917"/>
                      </a:cubicBezTo>
                      <a:cubicBezTo>
                        <a:pt x="39219" y="15919"/>
                        <a:pt x="39213" y="15922"/>
                        <a:pt x="39213" y="15924"/>
                      </a:cubicBezTo>
                      <a:lnTo>
                        <a:pt x="15924" y="39213"/>
                      </a:lnTo>
                      <a:cubicBezTo>
                        <a:pt x="13057" y="42084"/>
                        <a:pt x="8408" y="42087"/>
                        <a:pt x="5535" y="39221"/>
                      </a:cubicBezTo>
                      <a:cubicBezTo>
                        <a:pt x="5535" y="39219"/>
                        <a:pt x="5530" y="39216"/>
                        <a:pt x="5530" y="39213"/>
                      </a:cubicBezTo>
                      <a:close/>
                    </a:path>
                  </a:pathLst>
                </a:custGeom>
                <a:solidFill>
                  <a:srgbClr val="49423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5" name="Freeform 344">
                  <a:extLst>
                    <a:ext uri="{FF2B5EF4-FFF2-40B4-BE49-F238E27FC236}">
                      <a16:creationId xmlns:a16="http://schemas.microsoft.com/office/drawing/2014/main" id="{0F2F3E28-A555-C1B1-9106-901F1E8F500D}"/>
                    </a:ext>
                  </a:extLst>
                </p:cNvPr>
                <p:cNvSpPr/>
                <p:nvPr/>
              </p:nvSpPr>
              <p:spPr>
                <a:xfrm>
                  <a:off x="9536751" y="4855084"/>
                  <a:ext cx="56175" cy="56181"/>
                </a:xfrm>
                <a:custGeom>
                  <a:avLst/>
                  <a:gdLst>
                    <a:gd name="connsiteX0" fmla="*/ 10524 w 56175"/>
                    <a:gd name="connsiteY0" fmla="*/ 56182 h 56181"/>
                    <a:gd name="connsiteX1" fmla="*/ 9893 w 56175"/>
                    <a:gd name="connsiteY1" fmla="*/ 54784 h 56181"/>
                    <a:gd name="connsiteX2" fmla="*/ 8890 w 56175"/>
                    <a:gd name="connsiteY2" fmla="*/ 51793 h 56181"/>
                    <a:gd name="connsiteX3" fmla="*/ 5734 w 56175"/>
                    <a:gd name="connsiteY3" fmla="*/ 47876 h 56181"/>
                    <a:gd name="connsiteX4" fmla="*/ 1534 w 56175"/>
                    <a:gd name="connsiteY4" fmla="*/ 45357 h 56181"/>
                    <a:gd name="connsiteX5" fmla="*/ 0 w 56175"/>
                    <a:gd name="connsiteY5" fmla="*/ 44101 h 56181"/>
                    <a:gd name="connsiteX6" fmla="*/ 44095 w 56175"/>
                    <a:gd name="connsiteY6" fmla="*/ 0 h 56181"/>
                    <a:gd name="connsiteX7" fmla="*/ 45351 w 56175"/>
                    <a:gd name="connsiteY7" fmla="*/ 1540 h 56181"/>
                    <a:gd name="connsiteX8" fmla="*/ 47870 w 56175"/>
                    <a:gd name="connsiteY8" fmla="*/ 5740 h 56181"/>
                    <a:gd name="connsiteX9" fmla="*/ 51787 w 56175"/>
                    <a:gd name="connsiteY9" fmla="*/ 8896 h 56181"/>
                    <a:gd name="connsiteX10" fmla="*/ 54784 w 56175"/>
                    <a:gd name="connsiteY10" fmla="*/ 9893 h 56181"/>
                    <a:gd name="connsiteX11" fmla="*/ 56176 w 56175"/>
                    <a:gd name="connsiteY11" fmla="*/ 10530 h 5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175" h="56181">
                      <a:moveTo>
                        <a:pt x="10524" y="56182"/>
                      </a:moveTo>
                      <a:cubicBezTo>
                        <a:pt x="10252" y="55747"/>
                        <a:pt x="10040" y="55276"/>
                        <a:pt x="9893" y="54784"/>
                      </a:cubicBezTo>
                      <a:lnTo>
                        <a:pt x="8890" y="51793"/>
                      </a:lnTo>
                      <a:cubicBezTo>
                        <a:pt x="8335" y="50154"/>
                        <a:pt x="7220" y="48765"/>
                        <a:pt x="5734" y="47876"/>
                      </a:cubicBezTo>
                      <a:lnTo>
                        <a:pt x="1534" y="45357"/>
                      </a:lnTo>
                      <a:cubicBezTo>
                        <a:pt x="962" y="45019"/>
                        <a:pt x="442" y="44596"/>
                        <a:pt x="0" y="44101"/>
                      </a:cubicBezTo>
                      <a:lnTo>
                        <a:pt x="44095" y="0"/>
                      </a:lnTo>
                      <a:cubicBezTo>
                        <a:pt x="44590" y="445"/>
                        <a:pt x="45015" y="965"/>
                        <a:pt x="45351" y="1540"/>
                      </a:cubicBezTo>
                      <a:lnTo>
                        <a:pt x="47870" y="5740"/>
                      </a:lnTo>
                      <a:cubicBezTo>
                        <a:pt x="48761" y="7224"/>
                        <a:pt x="50147" y="8343"/>
                        <a:pt x="51787" y="8896"/>
                      </a:cubicBezTo>
                      <a:lnTo>
                        <a:pt x="54784" y="9893"/>
                      </a:lnTo>
                      <a:cubicBezTo>
                        <a:pt x="55273" y="10042"/>
                        <a:pt x="55739" y="10257"/>
                        <a:pt x="56176" y="10530"/>
                      </a:cubicBezTo>
                      <a:close/>
                    </a:path>
                  </a:pathLst>
                </a:custGeom>
                <a:solidFill>
                  <a:srgbClr val="602F29"/>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6" name="Freeform 345">
                  <a:extLst>
                    <a:ext uri="{FF2B5EF4-FFF2-40B4-BE49-F238E27FC236}">
                      <a16:creationId xmlns:a16="http://schemas.microsoft.com/office/drawing/2014/main" id="{16681D4C-A5A0-949E-7BFB-3485361AA37D}"/>
                    </a:ext>
                  </a:extLst>
                </p:cNvPr>
                <p:cNvSpPr/>
                <p:nvPr/>
              </p:nvSpPr>
              <p:spPr>
                <a:xfrm>
                  <a:off x="9550266" y="4868563"/>
                  <a:ext cx="54435" cy="54429"/>
                </a:xfrm>
                <a:custGeom>
                  <a:avLst/>
                  <a:gdLst>
                    <a:gd name="connsiteX0" fmla="*/ 10795 w 54435"/>
                    <a:gd name="connsiteY0" fmla="*/ 54430 h 54429"/>
                    <a:gd name="connsiteX1" fmla="*/ 7645 w 54435"/>
                    <a:gd name="connsiteY1" fmla="*/ 50200 h 54429"/>
                    <a:gd name="connsiteX2" fmla="*/ 1829 w 54435"/>
                    <a:gd name="connsiteY2" fmla="*/ 46071 h 54429"/>
                    <a:gd name="connsiteX3" fmla="*/ 0 w 54435"/>
                    <a:gd name="connsiteY3" fmla="*/ 45422 h 54429"/>
                    <a:gd name="connsiteX4" fmla="*/ 45422 w 54435"/>
                    <a:gd name="connsiteY4" fmla="*/ 0 h 54429"/>
                    <a:gd name="connsiteX5" fmla="*/ 46071 w 54435"/>
                    <a:gd name="connsiteY5" fmla="*/ 1823 h 54429"/>
                    <a:gd name="connsiteX6" fmla="*/ 50200 w 54435"/>
                    <a:gd name="connsiteY6" fmla="*/ 7645 h 54429"/>
                    <a:gd name="connsiteX7" fmla="*/ 54436 w 54435"/>
                    <a:gd name="connsiteY7" fmla="*/ 10795 h 5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435" h="54429">
                      <a:moveTo>
                        <a:pt x="10795" y="54430"/>
                      </a:moveTo>
                      <a:cubicBezTo>
                        <a:pt x="9604" y="53130"/>
                        <a:pt x="8548" y="51713"/>
                        <a:pt x="7645" y="50200"/>
                      </a:cubicBezTo>
                      <a:cubicBezTo>
                        <a:pt x="6371" y="48069"/>
                        <a:pt x="4259" y="46571"/>
                        <a:pt x="1829" y="46071"/>
                      </a:cubicBezTo>
                      <a:cubicBezTo>
                        <a:pt x="1192" y="45941"/>
                        <a:pt x="578" y="45722"/>
                        <a:pt x="0" y="45422"/>
                      </a:cubicBezTo>
                      <a:lnTo>
                        <a:pt x="45422" y="0"/>
                      </a:lnTo>
                      <a:cubicBezTo>
                        <a:pt x="45717" y="576"/>
                        <a:pt x="45935" y="1189"/>
                        <a:pt x="46071" y="1823"/>
                      </a:cubicBezTo>
                      <a:cubicBezTo>
                        <a:pt x="46567" y="4257"/>
                        <a:pt x="48065" y="6370"/>
                        <a:pt x="50200" y="7645"/>
                      </a:cubicBezTo>
                      <a:cubicBezTo>
                        <a:pt x="51716" y="8551"/>
                        <a:pt x="53132" y="9606"/>
                        <a:pt x="54436" y="10795"/>
                      </a:cubicBezTo>
                      <a:close/>
                    </a:path>
                  </a:pathLst>
                </a:custGeom>
                <a:solidFill>
                  <a:srgbClr val="602F29"/>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7" name="Freeform 346">
                  <a:extLst>
                    <a:ext uri="{FF2B5EF4-FFF2-40B4-BE49-F238E27FC236}">
                      <a16:creationId xmlns:a16="http://schemas.microsoft.com/office/drawing/2014/main" id="{FB2CB73D-D0BE-0464-A5CB-2A47D29CF562}"/>
                    </a:ext>
                  </a:extLst>
                </p:cNvPr>
                <p:cNvSpPr/>
                <p:nvPr/>
              </p:nvSpPr>
              <p:spPr>
                <a:xfrm>
                  <a:off x="9676852" y="4995220"/>
                  <a:ext cx="88425" cy="88419"/>
                </a:xfrm>
                <a:custGeom>
                  <a:avLst/>
                  <a:gdLst>
                    <a:gd name="connsiteX0" fmla="*/ 35441 w 88425"/>
                    <a:gd name="connsiteY0" fmla="*/ 88420 h 88419"/>
                    <a:gd name="connsiteX1" fmla="*/ 28451 w 88425"/>
                    <a:gd name="connsiteY1" fmla="*/ 76545 h 88419"/>
                    <a:gd name="connsiteX2" fmla="*/ 12046 w 88425"/>
                    <a:gd name="connsiteY2" fmla="*/ 57763 h 88419"/>
                    <a:gd name="connsiteX3" fmla="*/ 0 w 88425"/>
                    <a:gd name="connsiteY3" fmla="*/ 49009 h 88419"/>
                    <a:gd name="connsiteX4" fmla="*/ 49015 w 88425"/>
                    <a:gd name="connsiteY4" fmla="*/ 0 h 88419"/>
                    <a:gd name="connsiteX5" fmla="*/ 57763 w 88425"/>
                    <a:gd name="connsiteY5" fmla="*/ 12046 h 88419"/>
                    <a:gd name="connsiteX6" fmla="*/ 76551 w 88425"/>
                    <a:gd name="connsiteY6" fmla="*/ 28451 h 88419"/>
                    <a:gd name="connsiteX7" fmla="*/ 88426 w 88425"/>
                    <a:gd name="connsiteY7" fmla="*/ 35441 h 8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425" h="88419">
                      <a:moveTo>
                        <a:pt x="35441" y="88420"/>
                      </a:moveTo>
                      <a:cubicBezTo>
                        <a:pt x="32680" y="84733"/>
                        <a:pt x="30338" y="80751"/>
                        <a:pt x="28451" y="76545"/>
                      </a:cubicBezTo>
                      <a:cubicBezTo>
                        <a:pt x="25088" y="68717"/>
                        <a:pt x="19349" y="62146"/>
                        <a:pt x="12046" y="57763"/>
                      </a:cubicBezTo>
                      <a:cubicBezTo>
                        <a:pt x="7781" y="55209"/>
                        <a:pt x="3746" y="52277"/>
                        <a:pt x="0" y="49009"/>
                      </a:cubicBezTo>
                      <a:lnTo>
                        <a:pt x="49015" y="0"/>
                      </a:lnTo>
                      <a:cubicBezTo>
                        <a:pt x="52283" y="3746"/>
                        <a:pt x="55209" y="7781"/>
                        <a:pt x="57763" y="12046"/>
                      </a:cubicBezTo>
                      <a:cubicBezTo>
                        <a:pt x="62146" y="19349"/>
                        <a:pt x="68723" y="25088"/>
                        <a:pt x="76551" y="28451"/>
                      </a:cubicBezTo>
                      <a:cubicBezTo>
                        <a:pt x="80751" y="30338"/>
                        <a:pt x="84733" y="32680"/>
                        <a:pt x="88426" y="35441"/>
                      </a:cubicBezTo>
                      <a:close/>
                    </a:path>
                  </a:pathLst>
                </a:custGeom>
                <a:solidFill>
                  <a:srgbClr val="602F29"/>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8" name="Freeform 347">
                  <a:extLst>
                    <a:ext uri="{FF2B5EF4-FFF2-40B4-BE49-F238E27FC236}">
                      <a16:creationId xmlns:a16="http://schemas.microsoft.com/office/drawing/2014/main" id="{3279EE4C-598C-670D-A146-DC5F585D70D7}"/>
                    </a:ext>
                  </a:extLst>
                </p:cNvPr>
                <p:cNvSpPr/>
                <p:nvPr/>
              </p:nvSpPr>
              <p:spPr>
                <a:xfrm>
                  <a:off x="9128924" y="4447060"/>
                  <a:ext cx="387268" cy="387254"/>
                </a:xfrm>
                <a:custGeom>
                  <a:avLst/>
                  <a:gdLst>
                    <a:gd name="connsiteX0" fmla="*/ 330545 w 387268"/>
                    <a:gd name="connsiteY0" fmla="*/ 56710 h 387254"/>
                    <a:gd name="connsiteX1" fmla="*/ 56714 w 387268"/>
                    <a:gd name="connsiteY1" fmla="*/ 56710 h 387254"/>
                    <a:gd name="connsiteX2" fmla="*/ 56714 w 387268"/>
                    <a:gd name="connsiteY2" fmla="*/ 330541 h 387254"/>
                    <a:gd name="connsiteX3" fmla="*/ 330545 w 387268"/>
                    <a:gd name="connsiteY3" fmla="*/ 330541 h 387254"/>
                    <a:gd name="connsiteX4" fmla="*/ 330545 w 387268"/>
                    <a:gd name="connsiteY4" fmla="*/ 56710 h 387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68" h="387254">
                      <a:moveTo>
                        <a:pt x="330545" y="56710"/>
                      </a:moveTo>
                      <a:cubicBezTo>
                        <a:pt x="254926" y="-18903"/>
                        <a:pt x="132339" y="-18903"/>
                        <a:pt x="56714" y="56710"/>
                      </a:cubicBezTo>
                      <a:cubicBezTo>
                        <a:pt x="-18911" y="132323"/>
                        <a:pt x="-18899" y="254916"/>
                        <a:pt x="56714" y="330541"/>
                      </a:cubicBezTo>
                      <a:cubicBezTo>
                        <a:pt x="132327" y="406166"/>
                        <a:pt x="254920" y="406154"/>
                        <a:pt x="330545" y="330541"/>
                      </a:cubicBezTo>
                      <a:cubicBezTo>
                        <a:pt x="406170" y="254927"/>
                        <a:pt x="406182" y="132347"/>
                        <a:pt x="330545" y="56710"/>
                      </a:cubicBezTo>
                      <a:close/>
                    </a:path>
                  </a:pathLst>
                </a:custGeom>
                <a:solidFill>
                  <a:srgbClr val="49423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49" name="Freeform 348">
                  <a:extLst>
                    <a:ext uri="{FF2B5EF4-FFF2-40B4-BE49-F238E27FC236}">
                      <a16:creationId xmlns:a16="http://schemas.microsoft.com/office/drawing/2014/main" id="{C5E78A5D-D4C9-4FDF-9A93-04EF55358455}"/>
                    </a:ext>
                  </a:extLst>
                </p:cNvPr>
                <p:cNvSpPr/>
                <p:nvPr/>
              </p:nvSpPr>
              <p:spPr>
                <a:xfrm>
                  <a:off x="9151052" y="4469196"/>
                  <a:ext cx="343005" cy="343008"/>
                </a:xfrm>
                <a:custGeom>
                  <a:avLst/>
                  <a:gdLst>
                    <a:gd name="connsiteX0" fmla="*/ 292773 w 343005"/>
                    <a:gd name="connsiteY0" fmla="*/ 50242 h 343008"/>
                    <a:gd name="connsiteX1" fmla="*/ 50231 w 343005"/>
                    <a:gd name="connsiteY1" fmla="*/ 50242 h 343008"/>
                    <a:gd name="connsiteX2" fmla="*/ 50231 w 343005"/>
                    <a:gd name="connsiteY2" fmla="*/ 292778 h 343008"/>
                    <a:gd name="connsiteX3" fmla="*/ 292773 w 343005"/>
                    <a:gd name="connsiteY3" fmla="*/ 292778 h 343008"/>
                    <a:gd name="connsiteX4" fmla="*/ 292773 w 343005"/>
                    <a:gd name="connsiteY4" fmla="*/ 50242 h 343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05" h="343008">
                      <a:moveTo>
                        <a:pt x="292773" y="50242"/>
                      </a:moveTo>
                      <a:cubicBezTo>
                        <a:pt x="225796" y="-16747"/>
                        <a:pt x="117208" y="-16747"/>
                        <a:pt x="50231" y="50242"/>
                      </a:cubicBezTo>
                      <a:cubicBezTo>
                        <a:pt x="-16746" y="117230"/>
                        <a:pt x="-16741" y="225801"/>
                        <a:pt x="50231" y="292778"/>
                      </a:cubicBezTo>
                      <a:cubicBezTo>
                        <a:pt x="117202" y="359755"/>
                        <a:pt x="225796" y="359749"/>
                        <a:pt x="292773" y="292778"/>
                      </a:cubicBezTo>
                      <a:cubicBezTo>
                        <a:pt x="359750" y="225807"/>
                        <a:pt x="359750" y="117213"/>
                        <a:pt x="292773" y="50242"/>
                      </a:cubicBezTo>
                      <a:close/>
                    </a:path>
                  </a:pathLst>
                </a:custGeom>
                <a:solidFill>
                  <a:srgbClr val="8D8078"/>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0" name="Freeform 349">
                  <a:extLst>
                    <a:ext uri="{FF2B5EF4-FFF2-40B4-BE49-F238E27FC236}">
                      <a16:creationId xmlns:a16="http://schemas.microsoft.com/office/drawing/2014/main" id="{BEBE3566-23FC-70AB-9824-DDCDD58CE19A}"/>
                    </a:ext>
                  </a:extLst>
                </p:cNvPr>
                <p:cNvSpPr/>
                <p:nvPr/>
              </p:nvSpPr>
              <p:spPr>
                <a:xfrm>
                  <a:off x="9157777" y="4475927"/>
                  <a:ext cx="329552" cy="329552"/>
                </a:xfrm>
                <a:custGeom>
                  <a:avLst/>
                  <a:gdLst>
                    <a:gd name="connsiteX0" fmla="*/ 329553 w 329552"/>
                    <a:gd name="connsiteY0" fmla="*/ 164776 h 329552"/>
                    <a:gd name="connsiteX1" fmla="*/ 164776 w 329552"/>
                    <a:gd name="connsiteY1" fmla="*/ 329553 h 329552"/>
                    <a:gd name="connsiteX2" fmla="*/ 0 w 329552"/>
                    <a:gd name="connsiteY2" fmla="*/ 164776 h 329552"/>
                    <a:gd name="connsiteX3" fmla="*/ 164776 w 329552"/>
                    <a:gd name="connsiteY3" fmla="*/ 0 h 329552"/>
                    <a:gd name="connsiteX4" fmla="*/ 329553 w 329552"/>
                    <a:gd name="connsiteY4" fmla="*/ 164776 h 329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52" h="329552">
                      <a:moveTo>
                        <a:pt x="329553" y="164776"/>
                      </a:moveTo>
                      <a:cubicBezTo>
                        <a:pt x="329553" y="255780"/>
                        <a:pt x="255780" y="329553"/>
                        <a:pt x="164776" y="329553"/>
                      </a:cubicBezTo>
                      <a:cubicBezTo>
                        <a:pt x="73773" y="329553"/>
                        <a:pt x="0" y="255780"/>
                        <a:pt x="0" y="164776"/>
                      </a:cubicBezTo>
                      <a:cubicBezTo>
                        <a:pt x="0" y="73773"/>
                        <a:pt x="73773" y="0"/>
                        <a:pt x="164776" y="0"/>
                      </a:cubicBezTo>
                      <a:cubicBezTo>
                        <a:pt x="255780" y="0"/>
                        <a:pt x="329553" y="73773"/>
                        <a:pt x="329553" y="164776"/>
                      </a:cubicBez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1" name="Freeform 350">
                  <a:extLst>
                    <a:ext uri="{FF2B5EF4-FFF2-40B4-BE49-F238E27FC236}">
                      <a16:creationId xmlns:a16="http://schemas.microsoft.com/office/drawing/2014/main" id="{F4414772-AC04-817D-B6F6-43802BFF9AD6}"/>
                    </a:ext>
                  </a:extLst>
                </p:cNvPr>
                <p:cNvSpPr/>
                <p:nvPr/>
              </p:nvSpPr>
              <p:spPr>
                <a:xfrm>
                  <a:off x="9196050" y="4561084"/>
                  <a:ext cx="74610" cy="197975"/>
                </a:xfrm>
                <a:custGeom>
                  <a:avLst/>
                  <a:gdLst>
                    <a:gd name="connsiteX0" fmla="*/ 0 w 74610"/>
                    <a:gd name="connsiteY0" fmla="*/ 185157 h 197975"/>
                    <a:gd name="connsiteX1" fmla="*/ 63007 w 74610"/>
                    <a:gd name="connsiteY1" fmla="*/ 0 h 197975"/>
                    <a:gd name="connsiteX2" fmla="*/ 74610 w 74610"/>
                    <a:gd name="connsiteY2" fmla="*/ 3952 h 197975"/>
                    <a:gd name="connsiteX3" fmla="*/ 8589 w 74610"/>
                    <a:gd name="connsiteY3" fmla="*/ 197976 h 197975"/>
                    <a:gd name="connsiteX4" fmla="*/ 0 w 74610"/>
                    <a:gd name="connsiteY4" fmla="*/ 185157 h 197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10" h="197975">
                      <a:moveTo>
                        <a:pt x="0" y="185157"/>
                      </a:moveTo>
                      <a:lnTo>
                        <a:pt x="63007" y="0"/>
                      </a:lnTo>
                      <a:lnTo>
                        <a:pt x="74610" y="3952"/>
                      </a:lnTo>
                      <a:lnTo>
                        <a:pt x="8589" y="197976"/>
                      </a:lnTo>
                      <a:lnTo>
                        <a:pt x="0" y="185157"/>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2" name="Freeform 351">
                  <a:extLst>
                    <a:ext uri="{FF2B5EF4-FFF2-40B4-BE49-F238E27FC236}">
                      <a16:creationId xmlns:a16="http://schemas.microsoft.com/office/drawing/2014/main" id="{30753F01-6279-69AF-CFAF-F4A31E8081E1}"/>
                    </a:ext>
                  </a:extLst>
                </p:cNvPr>
                <p:cNvSpPr/>
                <p:nvPr/>
              </p:nvSpPr>
              <p:spPr>
                <a:xfrm>
                  <a:off x="9249790" y="4536303"/>
                  <a:ext cx="163454" cy="166068"/>
                </a:xfrm>
                <a:custGeom>
                  <a:avLst/>
                  <a:gdLst>
                    <a:gd name="connsiteX0" fmla="*/ 159544 w 163454"/>
                    <a:gd name="connsiteY0" fmla="*/ 166068 h 166068"/>
                    <a:gd name="connsiteX1" fmla="*/ 0 w 163454"/>
                    <a:gd name="connsiteY1" fmla="*/ 8731 h 166068"/>
                    <a:gd name="connsiteX2" fmla="*/ 8612 w 163454"/>
                    <a:gd name="connsiteY2" fmla="*/ 0 h 166068"/>
                    <a:gd name="connsiteX3" fmla="*/ 163455 w 163454"/>
                    <a:gd name="connsiteY3" fmla="*/ 152701 h 166068"/>
                    <a:gd name="connsiteX4" fmla="*/ 159544 w 163454"/>
                    <a:gd name="connsiteY4" fmla="*/ 166068 h 166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54" h="166068">
                      <a:moveTo>
                        <a:pt x="159544" y="166068"/>
                      </a:moveTo>
                      <a:lnTo>
                        <a:pt x="0" y="8731"/>
                      </a:lnTo>
                      <a:lnTo>
                        <a:pt x="8612" y="0"/>
                      </a:lnTo>
                      <a:lnTo>
                        <a:pt x="163455" y="152701"/>
                      </a:lnTo>
                      <a:lnTo>
                        <a:pt x="159544" y="166068"/>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3" name="Freeform 352">
                  <a:extLst>
                    <a:ext uri="{FF2B5EF4-FFF2-40B4-BE49-F238E27FC236}">
                      <a16:creationId xmlns:a16="http://schemas.microsoft.com/office/drawing/2014/main" id="{77983C2C-A18D-F274-93C7-D964A8F8EE65}"/>
                    </a:ext>
                  </a:extLst>
                </p:cNvPr>
                <p:cNvSpPr/>
                <p:nvPr/>
              </p:nvSpPr>
              <p:spPr>
                <a:xfrm>
                  <a:off x="9387961" y="4536309"/>
                  <a:ext cx="70952" cy="169501"/>
                </a:xfrm>
                <a:custGeom>
                  <a:avLst/>
                  <a:gdLst>
                    <a:gd name="connsiteX0" fmla="*/ 11468 w 70952"/>
                    <a:gd name="connsiteY0" fmla="*/ 169501 h 169501"/>
                    <a:gd name="connsiteX1" fmla="*/ 0 w 70952"/>
                    <a:gd name="connsiteY1" fmla="*/ 165166 h 169501"/>
                    <a:gd name="connsiteX2" fmla="*/ 62323 w 70952"/>
                    <a:gd name="connsiteY2" fmla="*/ 0 h 169501"/>
                    <a:gd name="connsiteX3" fmla="*/ 70953 w 70952"/>
                    <a:gd name="connsiteY3" fmla="*/ 11857 h 169501"/>
                    <a:gd name="connsiteX4" fmla="*/ 11468 w 70952"/>
                    <a:gd name="connsiteY4" fmla="*/ 169501 h 169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952" h="169501">
                      <a:moveTo>
                        <a:pt x="11468" y="169501"/>
                      </a:moveTo>
                      <a:lnTo>
                        <a:pt x="0" y="165166"/>
                      </a:lnTo>
                      <a:lnTo>
                        <a:pt x="62323" y="0"/>
                      </a:lnTo>
                      <a:lnTo>
                        <a:pt x="70953" y="11857"/>
                      </a:lnTo>
                      <a:lnTo>
                        <a:pt x="11468" y="169501"/>
                      </a:lnTo>
                      <a:close/>
                    </a:path>
                  </a:pathLst>
                </a:custGeom>
                <a:solidFill>
                  <a:srgbClr val="FFFFFF"/>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4" name="Freeform 353">
                  <a:extLst>
                    <a:ext uri="{FF2B5EF4-FFF2-40B4-BE49-F238E27FC236}">
                      <a16:creationId xmlns:a16="http://schemas.microsoft.com/office/drawing/2014/main" id="{574AB359-BAA2-C3F6-DA03-A3CB2DAD4B33}"/>
                    </a:ext>
                  </a:extLst>
                </p:cNvPr>
                <p:cNvSpPr/>
                <p:nvPr/>
              </p:nvSpPr>
              <p:spPr>
                <a:xfrm>
                  <a:off x="9359570" y="4639440"/>
                  <a:ext cx="73572" cy="73572"/>
                </a:xfrm>
                <a:custGeom>
                  <a:avLst/>
                  <a:gdLst>
                    <a:gd name="connsiteX0" fmla="*/ 0 w 73572"/>
                    <a:gd name="connsiteY0" fmla="*/ 36780 h 73572"/>
                    <a:gd name="connsiteX1" fmla="*/ 36792 w 73572"/>
                    <a:gd name="connsiteY1" fmla="*/ 0 h 73572"/>
                    <a:gd name="connsiteX2" fmla="*/ 73572 w 73572"/>
                    <a:gd name="connsiteY2" fmla="*/ 36792 h 73572"/>
                    <a:gd name="connsiteX3" fmla="*/ 36786 w 73572"/>
                    <a:gd name="connsiteY3" fmla="*/ 73572 h 73572"/>
                    <a:gd name="connsiteX4" fmla="*/ 0 w 73572"/>
                    <a:gd name="connsiteY4" fmla="*/ 36786 h 73572"/>
                    <a:gd name="connsiteX5" fmla="*/ 0 w 73572"/>
                    <a:gd name="connsiteY5" fmla="*/ 36780 h 7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72" h="73572">
                      <a:moveTo>
                        <a:pt x="0" y="36780"/>
                      </a:moveTo>
                      <a:cubicBezTo>
                        <a:pt x="6" y="16464"/>
                        <a:pt x="16476" y="-4"/>
                        <a:pt x="36792" y="0"/>
                      </a:cubicBezTo>
                      <a:cubicBezTo>
                        <a:pt x="57108" y="4"/>
                        <a:pt x="73578" y="16476"/>
                        <a:pt x="73572" y="36792"/>
                      </a:cubicBezTo>
                      <a:cubicBezTo>
                        <a:pt x="73566" y="57106"/>
                        <a:pt x="57102" y="73572"/>
                        <a:pt x="36786" y="73572"/>
                      </a:cubicBezTo>
                      <a:cubicBezTo>
                        <a:pt x="16470" y="73572"/>
                        <a:pt x="0" y="57103"/>
                        <a:pt x="0" y="36786"/>
                      </a:cubicBezTo>
                      <a:cubicBezTo>
                        <a:pt x="0" y="36784"/>
                        <a:pt x="0" y="36782"/>
                        <a:pt x="0" y="36780"/>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5" name="Freeform 354">
                  <a:extLst>
                    <a:ext uri="{FF2B5EF4-FFF2-40B4-BE49-F238E27FC236}">
                      <a16:creationId xmlns:a16="http://schemas.microsoft.com/office/drawing/2014/main" id="{242E9D45-DAB9-57EE-ED48-EA70B810A683}"/>
                    </a:ext>
                  </a:extLst>
                </p:cNvPr>
                <p:cNvSpPr/>
                <p:nvPr/>
              </p:nvSpPr>
              <p:spPr>
                <a:xfrm rot="21590400">
                  <a:off x="9228057" y="4526302"/>
                  <a:ext cx="73572" cy="73572"/>
                </a:xfrm>
                <a:custGeom>
                  <a:avLst/>
                  <a:gdLst>
                    <a:gd name="connsiteX0" fmla="*/ 73572 w 73572"/>
                    <a:gd name="connsiteY0" fmla="*/ 36786 h 73572"/>
                    <a:gd name="connsiteX1" fmla="*/ 36786 w 73572"/>
                    <a:gd name="connsiteY1" fmla="*/ 73572 h 73572"/>
                    <a:gd name="connsiteX2" fmla="*/ 0 w 73572"/>
                    <a:gd name="connsiteY2" fmla="*/ 36786 h 73572"/>
                    <a:gd name="connsiteX3" fmla="*/ 36786 w 73572"/>
                    <a:gd name="connsiteY3" fmla="*/ 0 h 73572"/>
                    <a:gd name="connsiteX4" fmla="*/ 73572 w 73572"/>
                    <a:gd name="connsiteY4" fmla="*/ 36786 h 73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72" h="73572">
                      <a:moveTo>
                        <a:pt x="73572" y="36786"/>
                      </a:moveTo>
                      <a:cubicBezTo>
                        <a:pt x="73572" y="57102"/>
                        <a:pt x="57102" y="73572"/>
                        <a:pt x="36786" y="73572"/>
                      </a:cubicBezTo>
                      <a:cubicBezTo>
                        <a:pt x="16470" y="73572"/>
                        <a:pt x="0" y="57102"/>
                        <a:pt x="0" y="36786"/>
                      </a:cubicBezTo>
                      <a:cubicBezTo>
                        <a:pt x="0" y="16470"/>
                        <a:pt x="16470" y="0"/>
                        <a:pt x="36786" y="0"/>
                      </a:cubicBezTo>
                      <a:cubicBezTo>
                        <a:pt x="57102" y="0"/>
                        <a:pt x="73572" y="16470"/>
                        <a:pt x="73572" y="36786"/>
                      </a:cubicBez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6" name="Freeform 355">
                  <a:extLst>
                    <a:ext uri="{FF2B5EF4-FFF2-40B4-BE49-F238E27FC236}">
                      <a16:creationId xmlns:a16="http://schemas.microsoft.com/office/drawing/2014/main" id="{D5B1BF01-ACC5-0282-BDA9-D9DF53C77983}"/>
                    </a:ext>
                  </a:extLst>
                </p:cNvPr>
                <p:cNvSpPr/>
                <p:nvPr/>
              </p:nvSpPr>
              <p:spPr>
                <a:xfrm>
                  <a:off x="9185379" y="4688998"/>
                  <a:ext cx="64410" cy="79996"/>
                </a:xfrm>
                <a:custGeom>
                  <a:avLst/>
                  <a:gdLst>
                    <a:gd name="connsiteX0" fmla="*/ 0 w 64410"/>
                    <a:gd name="connsiteY0" fmla="*/ 19467 h 79996"/>
                    <a:gd name="connsiteX1" fmla="*/ 29749 w 64410"/>
                    <a:gd name="connsiteY1" fmla="*/ 0 h 79996"/>
                    <a:gd name="connsiteX2" fmla="*/ 64411 w 64410"/>
                    <a:gd name="connsiteY2" fmla="*/ 44933 h 79996"/>
                    <a:gd name="connsiteX3" fmla="*/ 51486 w 64410"/>
                    <a:gd name="connsiteY3" fmla="*/ 79996 h 79996"/>
                    <a:gd name="connsiteX4" fmla="*/ 0 w 64410"/>
                    <a:gd name="connsiteY4" fmla="*/ 19467 h 7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10" h="79996">
                      <a:moveTo>
                        <a:pt x="0" y="19467"/>
                      </a:moveTo>
                      <a:lnTo>
                        <a:pt x="29749" y="0"/>
                      </a:lnTo>
                      <a:cubicBezTo>
                        <a:pt x="36497" y="21885"/>
                        <a:pt x="64411" y="44933"/>
                        <a:pt x="64411" y="44933"/>
                      </a:cubicBezTo>
                      <a:lnTo>
                        <a:pt x="51486" y="79996"/>
                      </a:lnTo>
                      <a:cubicBezTo>
                        <a:pt x="20151" y="65549"/>
                        <a:pt x="0" y="19467"/>
                        <a:pt x="0" y="19467"/>
                      </a:cubicBezTo>
                      <a:close/>
                    </a:path>
                  </a:pathLst>
                </a:custGeom>
                <a:solidFill>
                  <a:srgbClr val="FFFFFF">
                    <a:alpha val="64000"/>
                  </a:srgb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7" name="Freeform 356">
                  <a:extLst>
                    <a:ext uri="{FF2B5EF4-FFF2-40B4-BE49-F238E27FC236}">
                      <a16:creationId xmlns:a16="http://schemas.microsoft.com/office/drawing/2014/main" id="{AB14253D-4BBE-CE6C-11C4-3B110E309D13}"/>
                    </a:ext>
                  </a:extLst>
                </p:cNvPr>
                <p:cNvSpPr/>
                <p:nvPr/>
              </p:nvSpPr>
              <p:spPr>
                <a:xfrm>
                  <a:off x="9248327" y="4739841"/>
                  <a:ext cx="101698" cy="51594"/>
                </a:xfrm>
                <a:custGeom>
                  <a:avLst/>
                  <a:gdLst>
                    <a:gd name="connsiteX0" fmla="*/ 0 w 101698"/>
                    <a:gd name="connsiteY0" fmla="*/ 34556 h 51594"/>
                    <a:gd name="connsiteX1" fmla="*/ 9910 w 101698"/>
                    <a:gd name="connsiteY1" fmla="*/ 0 h 51594"/>
                    <a:gd name="connsiteX2" fmla="*/ 101698 w 101698"/>
                    <a:gd name="connsiteY2" fmla="*/ 47398 h 51594"/>
                    <a:gd name="connsiteX3" fmla="*/ 0 w 101698"/>
                    <a:gd name="connsiteY3" fmla="*/ 34556 h 51594"/>
                  </a:gdLst>
                  <a:ahLst/>
                  <a:cxnLst>
                    <a:cxn ang="0">
                      <a:pos x="connsiteX0" y="connsiteY0"/>
                    </a:cxn>
                    <a:cxn ang="0">
                      <a:pos x="connsiteX1" y="connsiteY1"/>
                    </a:cxn>
                    <a:cxn ang="0">
                      <a:pos x="connsiteX2" y="connsiteY2"/>
                    </a:cxn>
                    <a:cxn ang="0">
                      <a:pos x="connsiteX3" y="connsiteY3"/>
                    </a:cxn>
                  </a:cxnLst>
                  <a:rect l="l" t="t" r="r" b="b"/>
                  <a:pathLst>
                    <a:path w="101698" h="51594">
                      <a:moveTo>
                        <a:pt x="0" y="34556"/>
                      </a:moveTo>
                      <a:lnTo>
                        <a:pt x="9910" y="0"/>
                      </a:lnTo>
                      <a:cubicBezTo>
                        <a:pt x="46755" y="41016"/>
                        <a:pt x="101698" y="47398"/>
                        <a:pt x="101698" y="47398"/>
                      </a:cubicBezTo>
                      <a:cubicBezTo>
                        <a:pt x="45800" y="61786"/>
                        <a:pt x="0" y="34556"/>
                        <a:pt x="0" y="34556"/>
                      </a:cubicBezTo>
                      <a:close/>
                    </a:path>
                  </a:pathLst>
                </a:custGeom>
                <a:solidFill>
                  <a:srgbClr val="FFFFFF">
                    <a:alpha val="64000"/>
                  </a:srgb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8" name="Freeform 357">
                  <a:extLst>
                    <a:ext uri="{FF2B5EF4-FFF2-40B4-BE49-F238E27FC236}">
                      <a16:creationId xmlns:a16="http://schemas.microsoft.com/office/drawing/2014/main" id="{65DD60CD-D873-6DAB-A8D4-C9AD1DF34A72}"/>
                    </a:ext>
                  </a:extLst>
                </p:cNvPr>
                <p:cNvSpPr/>
                <p:nvPr/>
              </p:nvSpPr>
              <p:spPr>
                <a:xfrm>
                  <a:off x="8687422" y="5060351"/>
                  <a:ext cx="311466" cy="79718"/>
                </a:xfrm>
                <a:custGeom>
                  <a:avLst/>
                  <a:gdLst>
                    <a:gd name="connsiteX0" fmla="*/ 311466 w 311466"/>
                    <a:gd name="connsiteY0" fmla="*/ 79719 h 79718"/>
                    <a:gd name="connsiteX1" fmla="*/ 39865 w 311466"/>
                    <a:gd name="connsiteY1" fmla="*/ 79719 h 79718"/>
                    <a:gd name="connsiteX2" fmla="*/ 0 w 311466"/>
                    <a:gd name="connsiteY2" fmla="*/ 39877 h 79718"/>
                    <a:gd name="connsiteX3" fmla="*/ 0 w 311466"/>
                    <a:gd name="connsiteY3" fmla="*/ 39865 h 79718"/>
                    <a:gd name="connsiteX4" fmla="*/ 0 w 311466"/>
                    <a:gd name="connsiteY4" fmla="*/ 39865 h 79718"/>
                    <a:gd name="connsiteX5" fmla="*/ 39854 w 311466"/>
                    <a:gd name="connsiteY5" fmla="*/ 0 h 79718"/>
                    <a:gd name="connsiteX6" fmla="*/ 39865 w 311466"/>
                    <a:gd name="connsiteY6" fmla="*/ 0 h 79718"/>
                    <a:gd name="connsiteX7" fmla="*/ 311466 w 311466"/>
                    <a:gd name="connsiteY7" fmla="*/ 0 h 7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466" h="79718">
                      <a:moveTo>
                        <a:pt x="311466" y="79719"/>
                      </a:moveTo>
                      <a:lnTo>
                        <a:pt x="39865" y="79719"/>
                      </a:lnTo>
                      <a:cubicBezTo>
                        <a:pt x="17855" y="79725"/>
                        <a:pt x="7" y="61886"/>
                        <a:pt x="0" y="39877"/>
                      </a:cubicBezTo>
                      <a:cubicBezTo>
                        <a:pt x="0" y="39871"/>
                        <a:pt x="0" y="39871"/>
                        <a:pt x="0" y="39865"/>
                      </a:cubicBezTo>
                      <a:lnTo>
                        <a:pt x="0" y="39865"/>
                      </a:lnTo>
                      <a:cubicBezTo>
                        <a:pt x="-3" y="17850"/>
                        <a:pt x="17840" y="6"/>
                        <a:pt x="39854" y="0"/>
                      </a:cubicBezTo>
                      <a:cubicBezTo>
                        <a:pt x="39858" y="0"/>
                        <a:pt x="39861" y="0"/>
                        <a:pt x="39865" y="0"/>
                      </a:cubicBezTo>
                      <a:lnTo>
                        <a:pt x="311466" y="0"/>
                      </a:lnTo>
                      <a:close/>
                    </a:path>
                  </a:pathLst>
                </a:custGeom>
                <a:solidFill>
                  <a:schemeClr val="accent2">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59" name="Freeform 358">
                  <a:extLst>
                    <a:ext uri="{FF2B5EF4-FFF2-40B4-BE49-F238E27FC236}">
                      <a16:creationId xmlns:a16="http://schemas.microsoft.com/office/drawing/2014/main" id="{270FC7F9-0F9C-D439-C1DD-D00BD5293392}"/>
                    </a:ext>
                  </a:extLst>
                </p:cNvPr>
                <p:cNvSpPr/>
                <p:nvPr/>
              </p:nvSpPr>
              <p:spPr>
                <a:xfrm>
                  <a:off x="8696453" y="5064486"/>
                  <a:ext cx="302434" cy="71442"/>
                </a:xfrm>
                <a:custGeom>
                  <a:avLst/>
                  <a:gdLst>
                    <a:gd name="connsiteX0" fmla="*/ 302435 w 302434"/>
                    <a:gd name="connsiteY0" fmla="*/ 71443 h 71442"/>
                    <a:gd name="connsiteX1" fmla="*/ 39388 w 302434"/>
                    <a:gd name="connsiteY1" fmla="*/ 71443 h 71442"/>
                    <a:gd name="connsiteX2" fmla="*/ 0 w 302434"/>
                    <a:gd name="connsiteY2" fmla="*/ 35730 h 71442"/>
                    <a:gd name="connsiteX3" fmla="*/ 0 w 302434"/>
                    <a:gd name="connsiteY3" fmla="*/ 35730 h 71442"/>
                    <a:gd name="connsiteX4" fmla="*/ 39388 w 302434"/>
                    <a:gd name="connsiteY4" fmla="*/ 0 h 71442"/>
                    <a:gd name="connsiteX5" fmla="*/ 302435 w 302434"/>
                    <a:gd name="connsiteY5" fmla="*/ 0 h 71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434" h="71442">
                      <a:moveTo>
                        <a:pt x="302435" y="71443"/>
                      </a:moveTo>
                      <a:lnTo>
                        <a:pt x="39388" y="71443"/>
                      </a:lnTo>
                      <a:cubicBezTo>
                        <a:pt x="17638" y="71443"/>
                        <a:pt x="0" y="55456"/>
                        <a:pt x="0" y="35730"/>
                      </a:cubicBezTo>
                      <a:lnTo>
                        <a:pt x="0" y="35730"/>
                      </a:lnTo>
                      <a:cubicBezTo>
                        <a:pt x="0" y="15998"/>
                        <a:pt x="17638" y="0"/>
                        <a:pt x="39388" y="0"/>
                      </a:cubicBezTo>
                      <a:lnTo>
                        <a:pt x="302435"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0" name="Freeform 359">
                  <a:extLst>
                    <a:ext uri="{FF2B5EF4-FFF2-40B4-BE49-F238E27FC236}">
                      <a16:creationId xmlns:a16="http://schemas.microsoft.com/office/drawing/2014/main" id="{0159D962-8E7B-6740-E362-7D12DFB2555B}"/>
                    </a:ext>
                  </a:extLst>
                </p:cNvPr>
                <p:cNvSpPr/>
                <p:nvPr/>
              </p:nvSpPr>
              <p:spPr>
                <a:xfrm>
                  <a:off x="8714504" y="4905927"/>
                  <a:ext cx="285097" cy="79724"/>
                </a:xfrm>
                <a:custGeom>
                  <a:avLst/>
                  <a:gdLst>
                    <a:gd name="connsiteX0" fmla="*/ 0 w 285097"/>
                    <a:gd name="connsiteY0" fmla="*/ 79725 h 79724"/>
                    <a:gd name="connsiteX1" fmla="*/ 248607 w 285097"/>
                    <a:gd name="connsiteY1" fmla="*/ 79725 h 79724"/>
                    <a:gd name="connsiteX2" fmla="*/ 285098 w 285097"/>
                    <a:gd name="connsiteY2" fmla="*/ 39865 h 79724"/>
                    <a:gd name="connsiteX3" fmla="*/ 285098 w 285097"/>
                    <a:gd name="connsiteY3" fmla="*/ 39865 h 79724"/>
                    <a:gd name="connsiteX4" fmla="*/ 248607 w 285097"/>
                    <a:gd name="connsiteY4" fmla="*/ 0 h 79724"/>
                    <a:gd name="connsiteX5" fmla="*/ 0 w 285097"/>
                    <a:gd name="connsiteY5" fmla="*/ 0 h 79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097" h="79724">
                      <a:moveTo>
                        <a:pt x="0" y="79725"/>
                      </a:moveTo>
                      <a:lnTo>
                        <a:pt x="248607" y="79725"/>
                      </a:lnTo>
                      <a:cubicBezTo>
                        <a:pt x="268758" y="79725"/>
                        <a:pt x="285098" y="61892"/>
                        <a:pt x="285098" y="39865"/>
                      </a:cubicBezTo>
                      <a:lnTo>
                        <a:pt x="285098" y="39865"/>
                      </a:lnTo>
                      <a:cubicBezTo>
                        <a:pt x="285098" y="17850"/>
                        <a:pt x="268758" y="0"/>
                        <a:pt x="248607" y="0"/>
                      </a:cubicBezTo>
                      <a:lnTo>
                        <a:pt x="0" y="0"/>
                      </a:lnTo>
                      <a:close/>
                    </a:path>
                  </a:pathLst>
                </a:custGeom>
                <a:solidFill>
                  <a:schemeClr val="accent2">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1" name="Freeform 360">
                  <a:extLst>
                    <a:ext uri="{FF2B5EF4-FFF2-40B4-BE49-F238E27FC236}">
                      <a16:creationId xmlns:a16="http://schemas.microsoft.com/office/drawing/2014/main" id="{E86B7952-E932-25CC-B66B-4BD53494E22B}"/>
                    </a:ext>
                  </a:extLst>
                </p:cNvPr>
                <p:cNvSpPr/>
                <p:nvPr/>
              </p:nvSpPr>
              <p:spPr>
                <a:xfrm>
                  <a:off x="8714504" y="4910068"/>
                  <a:ext cx="276827" cy="71442"/>
                </a:xfrm>
                <a:custGeom>
                  <a:avLst/>
                  <a:gdLst>
                    <a:gd name="connsiteX0" fmla="*/ 0 w 276827"/>
                    <a:gd name="connsiteY0" fmla="*/ 71443 h 71442"/>
                    <a:gd name="connsiteX1" fmla="*/ 240785 w 276827"/>
                    <a:gd name="connsiteY1" fmla="*/ 71443 h 71442"/>
                    <a:gd name="connsiteX2" fmla="*/ 276827 w 276827"/>
                    <a:gd name="connsiteY2" fmla="*/ 35724 h 71442"/>
                    <a:gd name="connsiteX3" fmla="*/ 276827 w 276827"/>
                    <a:gd name="connsiteY3" fmla="*/ 35724 h 71442"/>
                    <a:gd name="connsiteX4" fmla="*/ 240785 w 276827"/>
                    <a:gd name="connsiteY4" fmla="*/ 0 h 71442"/>
                    <a:gd name="connsiteX5" fmla="*/ 0 w 276827"/>
                    <a:gd name="connsiteY5" fmla="*/ 0 h 71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827" h="71442">
                      <a:moveTo>
                        <a:pt x="0" y="71443"/>
                      </a:moveTo>
                      <a:lnTo>
                        <a:pt x="240785" y="71443"/>
                      </a:lnTo>
                      <a:cubicBezTo>
                        <a:pt x="260682" y="71443"/>
                        <a:pt x="276827" y="55450"/>
                        <a:pt x="276827" y="35724"/>
                      </a:cubicBezTo>
                      <a:lnTo>
                        <a:pt x="276827" y="35724"/>
                      </a:lnTo>
                      <a:cubicBezTo>
                        <a:pt x="276827" y="16004"/>
                        <a:pt x="260682" y="0"/>
                        <a:pt x="240785"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2" name="Freeform 361">
                  <a:extLst>
                    <a:ext uri="{FF2B5EF4-FFF2-40B4-BE49-F238E27FC236}">
                      <a16:creationId xmlns:a16="http://schemas.microsoft.com/office/drawing/2014/main" id="{1696200C-3B37-4C73-A110-8AD9EC01531D}"/>
                    </a:ext>
                  </a:extLst>
                </p:cNvPr>
                <p:cNvSpPr/>
                <p:nvPr/>
              </p:nvSpPr>
              <p:spPr>
                <a:xfrm>
                  <a:off x="8760257" y="5014215"/>
                  <a:ext cx="261743" cy="46773"/>
                </a:xfrm>
                <a:custGeom>
                  <a:avLst/>
                  <a:gdLst>
                    <a:gd name="connsiteX0" fmla="*/ 0 w 261743"/>
                    <a:gd name="connsiteY0" fmla="*/ 46773 h 46773"/>
                    <a:gd name="connsiteX1" fmla="*/ 238319 w 261743"/>
                    <a:gd name="connsiteY1" fmla="*/ 46773 h 46773"/>
                    <a:gd name="connsiteX2" fmla="*/ 261744 w 261743"/>
                    <a:gd name="connsiteY2" fmla="*/ 23413 h 46773"/>
                    <a:gd name="connsiteX3" fmla="*/ 261744 w 261743"/>
                    <a:gd name="connsiteY3" fmla="*/ 23413 h 46773"/>
                    <a:gd name="connsiteX4" fmla="*/ 238337 w 261743"/>
                    <a:gd name="connsiteY4" fmla="*/ 0 h 46773"/>
                    <a:gd name="connsiteX5" fmla="*/ 18 w 261743"/>
                    <a:gd name="connsiteY5" fmla="*/ 0 h 4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743" h="46773">
                      <a:moveTo>
                        <a:pt x="0" y="46773"/>
                      </a:moveTo>
                      <a:lnTo>
                        <a:pt x="238319" y="46773"/>
                      </a:lnTo>
                      <a:cubicBezTo>
                        <a:pt x="251238" y="46791"/>
                        <a:pt x="261724" y="36332"/>
                        <a:pt x="261744" y="23413"/>
                      </a:cubicBezTo>
                      <a:lnTo>
                        <a:pt x="261744" y="23413"/>
                      </a:lnTo>
                      <a:cubicBezTo>
                        <a:pt x="261744" y="10482"/>
                        <a:pt x="251265" y="6"/>
                        <a:pt x="238337" y="0"/>
                      </a:cubicBezTo>
                      <a:lnTo>
                        <a:pt x="18" y="0"/>
                      </a:lnTo>
                      <a:close/>
                    </a:path>
                  </a:pathLst>
                </a:custGeom>
                <a:solidFill>
                  <a:schemeClr val="accent1">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3" name="Freeform 362">
                  <a:extLst>
                    <a:ext uri="{FF2B5EF4-FFF2-40B4-BE49-F238E27FC236}">
                      <a16:creationId xmlns:a16="http://schemas.microsoft.com/office/drawing/2014/main" id="{5D83F411-7973-DC8A-A55D-61429A05F7DC}"/>
                    </a:ext>
                  </a:extLst>
                </p:cNvPr>
                <p:cNvSpPr/>
                <p:nvPr/>
              </p:nvSpPr>
              <p:spPr>
                <a:xfrm>
                  <a:off x="8760257" y="5017896"/>
                  <a:ext cx="240766" cy="39399"/>
                </a:xfrm>
                <a:custGeom>
                  <a:avLst/>
                  <a:gdLst>
                    <a:gd name="connsiteX0" fmla="*/ 0 w 240766"/>
                    <a:gd name="connsiteY0" fmla="*/ 39399 h 39399"/>
                    <a:gd name="connsiteX1" fmla="*/ 219242 w 240766"/>
                    <a:gd name="connsiteY1" fmla="*/ 39399 h 39399"/>
                    <a:gd name="connsiteX2" fmla="*/ 240767 w 240766"/>
                    <a:gd name="connsiteY2" fmla="*/ 19714 h 39399"/>
                    <a:gd name="connsiteX3" fmla="*/ 240767 w 240766"/>
                    <a:gd name="connsiteY3" fmla="*/ 19714 h 39399"/>
                    <a:gd name="connsiteX4" fmla="*/ 219242 w 240766"/>
                    <a:gd name="connsiteY4" fmla="*/ 0 h 39399"/>
                    <a:gd name="connsiteX5" fmla="*/ 0 w 240766"/>
                    <a:gd name="connsiteY5" fmla="*/ 0 h 3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766" h="39399">
                      <a:moveTo>
                        <a:pt x="0" y="39399"/>
                      </a:moveTo>
                      <a:lnTo>
                        <a:pt x="219242" y="39399"/>
                      </a:lnTo>
                      <a:cubicBezTo>
                        <a:pt x="231122" y="39399"/>
                        <a:pt x="240767" y="30580"/>
                        <a:pt x="240767" y="19714"/>
                      </a:cubicBezTo>
                      <a:lnTo>
                        <a:pt x="240767" y="19714"/>
                      </a:lnTo>
                      <a:cubicBezTo>
                        <a:pt x="240767" y="8813"/>
                        <a:pt x="231122" y="0"/>
                        <a:pt x="219242"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364" name="Freeform 363">
                  <a:extLst>
                    <a:ext uri="{FF2B5EF4-FFF2-40B4-BE49-F238E27FC236}">
                      <a16:creationId xmlns:a16="http://schemas.microsoft.com/office/drawing/2014/main" id="{4D41C746-3BA8-B0E3-655F-535EDC66092C}"/>
                    </a:ext>
                  </a:extLst>
                </p:cNvPr>
                <p:cNvSpPr/>
                <p:nvPr/>
              </p:nvSpPr>
              <p:spPr>
                <a:xfrm>
                  <a:off x="8687422" y="4859130"/>
                  <a:ext cx="261720" cy="46796"/>
                </a:xfrm>
                <a:custGeom>
                  <a:avLst/>
                  <a:gdLst>
                    <a:gd name="connsiteX0" fmla="*/ 0 w 261720"/>
                    <a:gd name="connsiteY0" fmla="*/ 46797 h 46796"/>
                    <a:gd name="connsiteX1" fmla="*/ 238319 w 261720"/>
                    <a:gd name="connsiteY1" fmla="*/ 46797 h 46796"/>
                    <a:gd name="connsiteX2" fmla="*/ 261720 w 261720"/>
                    <a:gd name="connsiteY2" fmla="*/ 23395 h 46796"/>
                    <a:gd name="connsiteX3" fmla="*/ 261720 w 261720"/>
                    <a:gd name="connsiteY3" fmla="*/ 23395 h 46796"/>
                    <a:gd name="connsiteX4" fmla="*/ 238325 w 261720"/>
                    <a:gd name="connsiteY4" fmla="*/ 0 h 46796"/>
                    <a:gd name="connsiteX5" fmla="*/ 238319 w 261720"/>
                    <a:gd name="connsiteY5" fmla="*/ 0 h 46796"/>
                    <a:gd name="connsiteX6" fmla="*/ 0 w 261720"/>
                    <a:gd name="connsiteY6" fmla="*/ 0 h 4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720" h="46796">
                      <a:moveTo>
                        <a:pt x="0" y="46797"/>
                      </a:moveTo>
                      <a:lnTo>
                        <a:pt x="238319" y="46797"/>
                      </a:lnTo>
                      <a:cubicBezTo>
                        <a:pt x="251242" y="46793"/>
                        <a:pt x="261717" y="36318"/>
                        <a:pt x="261720" y="23395"/>
                      </a:cubicBezTo>
                      <a:lnTo>
                        <a:pt x="261720" y="23395"/>
                      </a:lnTo>
                      <a:cubicBezTo>
                        <a:pt x="261720" y="10474"/>
                        <a:pt x="251246" y="0"/>
                        <a:pt x="238325" y="0"/>
                      </a:cubicBezTo>
                      <a:cubicBezTo>
                        <a:pt x="238323" y="0"/>
                        <a:pt x="238321" y="0"/>
                        <a:pt x="238319" y="0"/>
                      </a:cubicBezTo>
                      <a:lnTo>
                        <a:pt x="0" y="0"/>
                      </a:lnTo>
                      <a:close/>
                    </a:path>
                  </a:pathLst>
                </a:custGeom>
                <a:solidFill>
                  <a:schemeClr val="accent2">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599" name="Freeform 598">
                  <a:extLst>
                    <a:ext uri="{FF2B5EF4-FFF2-40B4-BE49-F238E27FC236}">
                      <a16:creationId xmlns:a16="http://schemas.microsoft.com/office/drawing/2014/main" id="{39E935CA-138B-52E8-48DD-A3E10B5D560B}"/>
                    </a:ext>
                  </a:extLst>
                </p:cNvPr>
                <p:cNvSpPr/>
                <p:nvPr/>
              </p:nvSpPr>
              <p:spPr>
                <a:xfrm>
                  <a:off x="8687422" y="4862823"/>
                  <a:ext cx="240761" cy="39405"/>
                </a:xfrm>
                <a:custGeom>
                  <a:avLst/>
                  <a:gdLst>
                    <a:gd name="connsiteX0" fmla="*/ 0 w 240761"/>
                    <a:gd name="connsiteY0" fmla="*/ 39405 h 39405"/>
                    <a:gd name="connsiteX1" fmla="*/ 219236 w 240761"/>
                    <a:gd name="connsiteY1" fmla="*/ 39405 h 39405"/>
                    <a:gd name="connsiteX2" fmla="*/ 240761 w 240761"/>
                    <a:gd name="connsiteY2" fmla="*/ 19703 h 39405"/>
                    <a:gd name="connsiteX3" fmla="*/ 240761 w 240761"/>
                    <a:gd name="connsiteY3" fmla="*/ 19703 h 39405"/>
                    <a:gd name="connsiteX4" fmla="*/ 219236 w 240761"/>
                    <a:gd name="connsiteY4" fmla="*/ 0 h 39405"/>
                    <a:gd name="connsiteX5" fmla="*/ 0 w 240761"/>
                    <a:gd name="connsiteY5" fmla="*/ 0 h 39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761" h="39405">
                      <a:moveTo>
                        <a:pt x="0" y="39405"/>
                      </a:moveTo>
                      <a:lnTo>
                        <a:pt x="219236" y="39405"/>
                      </a:lnTo>
                      <a:cubicBezTo>
                        <a:pt x="231122" y="39405"/>
                        <a:pt x="240761" y="30557"/>
                        <a:pt x="240761" y="19703"/>
                      </a:cubicBezTo>
                      <a:lnTo>
                        <a:pt x="240761" y="19703"/>
                      </a:lnTo>
                      <a:cubicBezTo>
                        <a:pt x="240761" y="8819"/>
                        <a:pt x="231122" y="0"/>
                        <a:pt x="219236"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0" name="Freeform 599">
                  <a:extLst>
                    <a:ext uri="{FF2B5EF4-FFF2-40B4-BE49-F238E27FC236}">
                      <a16:creationId xmlns:a16="http://schemas.microsoft.com/office/drawing/2014/main" id="{85320783-CDCA-BE64-200D-C14540E2FD12}"/>
                    </a:ext>
                  </a:extLst>
                </p:cNvPr>
                <p:cNvSpPr/>
                <p:nvPr/>
              </p:nvSpPr>
              <p:spPr>
                <a:xfrm>
                  <a:off x="8740849" y="4985652"/>
                  <a:ext cx="263289" cy="28545"/>
                </a:xfrm>
                <a:custGeom>
                  <a:avLst/>
                  <a:gdLst>
                    <a:gd name="connsiteX0" fmla="*/ 263289 w 263289"/>
                    <a:gd name="connsiteY0" fmla="*/ 28545 h 28545"/>
                    <a:gd name="connsiteX1" fmla="*/ 14270 w 263289"/>
                    <a:gd name="connsiteY1" fmla="*/ 28545 h 28545"/>
                    <a:gd name="connsiteX2" fmla="*/ 0 w 263289"/>
                    <a:gd name="connsiteY2" fmla="*/ 14276 h 28545"/>
                    <a:gd name="connsiteX3" fmla="*/ 0 w 263289"/>
                    <a:gd name="connsiteY3" fmla="*/ 14276 h 28545"/>
                    <a:gd name="connsiteX4" fmla="*/ 14264 w 263289"/>
                    <a:gd name="connsiteY4" fmla="*/ 0 h 28545"/>
                    <a:gd name="connsiteX5" fmla="*/ 14270 w 263289"/>
                    <a:gd name="connsiteY5" fmla="*/ 0 h 28545"/>
                    <a:gd name="connsiteX6" fmla="*/ 263289 w 263289"/>
                    <a:gd name="connsiteY6" fmla="*/ 0 h 2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289" h="28545">
                      <a:moveTo>
                        <a:pt x="263289" y="28545"/>
                      </a:moveTo>
                      <a:lnTo>
                        <a:pt x="14270" y="28545"/>
                      </a:lnTo>
                      <a:cubicBezTo>
                        <a:pt x="6389" y="28545"/>
                        <a:pt x="0" y="22157"/>
                        <a:pt x="0" y="14276"/>
                      </a:cubicBezTo>
                      <a:lnTo>
                        <a:pt x="0" y="14276"/>
                      </a:lnTo>
                      <a:cubicBezTo>
                        <a:pt x="-4" y="6394"/>
                        <a:pt x="6383" y="6"/>
                        <a:pt x="14264" y="0"/>
                      </a:cubicBezTo>
                      <a:cubicBezTo>
                        <a:pt x="14266" y="0"/>
                        <a:pt x="14268" y="0"/>
                        <a:pt x="14270" y="0"/>
                      </a:cubicBezTo>
                      <a:lnTo>
                        <a:pt x="263289" y="0"/>
                      </a:lnTo>
                      <a:close/>
                    </a:path>
                  </a:pathLst>
                </a:custGeom>
                <a:solidFill>
                  <a:srgbClr val="5CC1F4"/>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1" name="Freeform 600">
                  <a:extLst>
                    <a:ext uri="{FF2B5EF4-FFF2-40B4-BE49-F238E27FC236}">
                      <a16:creationId xmlns:a16="http://schemas.microsoft.com/office/drawing/2014/main" id="{1FEEC101-3B7C-1F91-D1AE-5B93D728C9A2}"/>
                    </a:ext>
                  </a:extLst>
                </p:cNvPr>
                <p:cNvSpPr/>
                <p:nvPr/>
              </p:nvSpPr>
              <p:spPr>
                <a:xfrm>
                  <a:off x="8762315" y="4987970"/>
                  <a:ext cx="241822" cy="23955"/>
                </a:xfrm>
                <a:custGeom>
                  <a:avLst/>
                  <a:gdLst>
                    <a:gd name="connsiteX0" fmla="*/ 241823 w 241822"/>
                    <a:gd name="connsiteY0" fmla="*/ 23956 h 23955"/>
                    <a:gd name="connsiteX1" fmla="*/ 13108 w 241822"/>
                    <a:gd name="connsiteY1" fmla="*/ 23956 h 23955"/>
                    <a:gd name="connsiteX2" fmla="*/ 0 w 241822"/>
                    <a:gd name="connsiteY2" fmla="*/ 11957 h 23955"/>
                    <a:gd name="connsiteX3" fmla="*/ 0 w 241822"/>
                    <a:gd name="connsiteY3" fmla="*/ 11957 h 23955"/>
                    <a:gd name="connsiteX4" fmla="*/ 13108 w 241822"/>
                    <a:gd name="connsiteY4" fmla="*/ 0 h 23955"/>
                    <a:gd name="connsiteX5" fmla="*/ 241823 w 241822"/>
                    <a:gd name="connsiteY5" fmla="*/ 0 h 23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822" h="23955">
                      <a:moveTo>
                        <a:pt x="241823" y="23956"/>
                      </a:moveTo>
                      <a:lnTo>
                        <a:pt x="13108" y="23956"/>
                      </a:lnTo>
                      <a:cubicBezTo>
                        <a:pt x="5869" y="23956"/>
                        <a:pt x="0" y="18570"/>
                        <a:pt x="0" y="11957"/>
                      </a:cubicBezTo>
                      <a:lnTo>
                        <a:pt x="0" y="11957"/>
                      </a:lnTo>
                      <a:cubicBezTo>
                        <a:pt x="0" y="5350"/>
                        <a:pt x="5869" y="0"/>
                        <a:pt x="13108" y="0"/>
                      </a:cubicBezTo>
                      <a:lnTo>
                        <a:pt x="241823"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2" name="Freeform 601">
                  <a:extLst>
                    <a:ext uri="{FF2B5EF4-FFF2-40B4-BE49-F238E27FC236}">
                      <a16:creationId xmlns:a16="http://schemas.microsoft.com/office/drawing/2014/main" id="{3191F518-82FC-3CE3-19ED-9799FD636E23}"/>
                    </a:ext>
                  </a:extLst>
                </p:cNvPr>
                <p:cNvSpPr/>
                <p:nvPr/>
              </p:nvSpPr>
              <p:spPr>
                <a:xfrm>
                  <a:off x="9004640" y="4891581"/>
                  <a:ext cx="61408" cy="250423"/>
                </a:xfrm>
                <a:custGeom>
                  <a:avLst/>
                  <a:gdLst>
                    <a:gd name="connsiteX0" fmla="*/ 42614 w 61408"/>
                    <a:gd name="connsiteY0" fmla="*/ 250424 h 250423"/>
                    <a:gd name="connsiteX1" fmla="*/ 61408 w 61408"/>
                    <a:gd name="connsiteY1" fmla="*/ 247079 h 250423"/>
                    <a:gd name="connsiteX2" fmla="*/ 18782 w 61408"/>
                    <a:gd name="connsiteY2" fmla="*/ 0 h 250423"/>
                    <a:gd name="connsiteX3" fmla="*/ 0 w 61408"/>
                    <a:gd name="connsiteY3" fmla="*/ 3345 h 250423"/>
                    <a:gd name="connsiteX4" fmla="*/ 42614 w 61408"/>
                    <a:gd name="connsiteY4" fmla="*/ 250424 h 250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08" h="250423">
                      <a:moveTo>
                        <a:pt x="42614" y="250424"/>
                      </a:moveTo>
                      <a:lnTo>
                        <a:pt x="61408" y="247079"/>
                      </a:lnTo>
                      <a:lnTo>
                        <a:pt x="18782" y="0"/>
                      </a:lnTo>
                      <a:lnTo>
                        <a:pt x="0" y="3345"/>
                      </a:lnTo>
                      <a:lnTo>
                        <a:pt x="42614" y="250424"/>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3" name="Freeform 602">
                  <a:extLst>
                    <a:ext uri="{FF2B5EF4-FFF2-40B4-BE49-F238E27FC236}">
                      <a16:creationId xmlns:a16="http://schemas.microsoft.com/office/drawing/2014/main" id="{C9FBE601-BC24-9272-232A-3BB14BC1374F}"/>
                    </a:ext>
                  </a:extLst>
                </p:cNvPr>
                <p:cNvSpPr/>
                <p:nvPr/>
              </p:nvSpPr>
              <p:spPr>
                <a:xfrm>
                  <a:off x="9011087" y="4928968"/>
                  <a:ext cx="48000" cy="172692"/>
                </a:xfrm>
                <a:custGeom>
                  <a:avLst/>
                  <a:gdLst>
                    <a:gd name="connsiteX0" fmla="*/ 48000 w 48000"/>
                    <a:gd name="connsiteY0" fmla="*/ 169348 h 172692"/>
                    <a:gd name="connsiteX1" fmla="*/ 29212 w 48000"/>
                    <a:gd name="connsiteY1" fmla="*/ 172693 h 172692"/>
                    <a:gd name="connsiteX2" fmla="*/ 0 w 48000"/>
                    <a:gd name="connsiteY2" fmla="*/ 3351 h 172692"/>
                    <a:gd name="connsiteX3" fmla="*/ 18794 w 48000"/>
                    <a:gd name="connsiteY3" fmla="*/ 0 h 172692"/>
                    <a:gd name="connsiteX4" fmla="*/ 48000 w 48000"/>
                    <a:gd name="connsiteY4" fmla="*/ 169348 h 172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0" h="172692">
                      <a:moveTo>
                        <a:pt x="48000" y="169348"/>
                      </a:moveTo>
                      <a:lnTo>
                        <a:pt x="29212" y="172693"/>
                      </a:lnTo>
                      <a:lnTo>
                        <a:pt x="0" y="3351"/>
                      </a:lnTo>
                      <a:lnTo>
                        <a:pt x="18794" y="0"/>
                      </a:lnTo>
                      <a:lnTo>
                        <a:pt x="48000" y="169348"/>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4" name="Freeform 603">
                  <a:extLst>
                    <a:ext uri="{FF2B5EF4-FFF2-40B4-BE49-F238E27FC236}">
                      <a16:creationId xmlns:a16="http://schemas.microsoft.com/office/drawing/2014/main" id="{5880D20F-4044-E908-907D-2866A1440FBD}"/>
                    </a:ext>
                  </a:extLst>
                </p:cNvPr>
                <p:cNvSpPr/>
                <p:nvPr/>
              </p:nvSpPr>
              <p:spPr>
                <a:xfrm>
                  <a:off x="9024620" y="4894796"/>
                  <a:ext cx="82863" cy="247208"/>
                </a:xfrm>
                <a:custGeom>
                  <a:avLst/>
                  <a:gdLst>
                    <a:gd name="connsiteX0" fmla="*/ 64446 w 82863"/>
                    <a:gd name="connsiteY0" fmla="*/ 247209 h 247208"/>
                    <a:gd name="connsiteX1" fmla="*/ 82863 w 82863"/>
                    <a:gd name="connsiteY1" fmla="*/ 242165 h 247208"/>
                    <a:gd name="connsiteX2" fmla="*/ 18423 w 82863"/>
                    <a:gd name="connsiteY2" fmla="*/ 0 h 247208"/>
                    <a:gd name="connsiteX3" fmla="*/ 0 w 82863"/>
                    <a:gd name="connsiteY3" fmla="*/ 5050 h 247208"/>
                    <a:gd name="connsiteX4" fmla="*/ 64446 w 82863"/>
                    <a:gd name="connsiteY4" fmla="*/ 247209 h 247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63" h="247208">
                      <a:moveTo>
                        <a:pt x="64446" y="247209"/>
                      </a:moveTo>
                      <a:lnTo>
                        <a:pt x="82863" y="242165"/>
                      </a:lnTo>
                      <a:lnTo>
                        <a:pt x="18423" y="0"/>
                      </a:lnTo>
                      <a:lnTo>
                        <a:pt x="0" y="5050"/>
                      </a:lnTo>
                      <a:lnTo>
                        <a:pt x="64446" y="24720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5" name="Freeform 604">
                  <a:extLst>
                    <a:ext uri="{FF2B5EF4-FFF2-40B4-BE49-F238E27FC236}">
                      <a16:creationId xmlns:a16="http://schemas.microsoft.com/office/drawing/2014/main" id="{5E5EB8C4-B128-994B-A2FD-07DD1EBA23B2}"/>
                    </a:ext>
                  </a:extLst>
                </p:cNvPr>
                <p:cNvSpPr/>
                <p:nvPr/>
              </p:nvSpPr>
              <p:spPr>
                <a:xfrm>
                  <a:off x="9034376" y="4931452"/>
                  <a:ext cx="62576" cy="171011"/>
                </a:xfrm>
                <a:custGeom>
                  <a:avLst/>
                  <a:gdLst>
                    <a:gd name="connsiteX0" fmla="*/ 62576 w 62576"/>
                    <a:gd name="connsiteY0" fmla="*/ 165974 h 171011"/>
                    <a:gd name="connsiteX1" fmla="*/ 44160 w 62576"/>
                    <a:gd name="connsiteY1" fmla="*/ 171012 h 171011"/>
                    <a:gd name="connsiteX2" fmla="*/ 0 w 62576"/>
                    <a:gd name="connsiteY2" fmla="*/ 5050 h 171011"/>
                    <a:gd name="connsiteX3" fmla="*/ 18417 w 62576"/>
                    <a:gd name="connsiteY3" fmla="*/ 0 h 171011"/>
                    <a:gd name="connsiteX4" fmla="*/ 62576 w 62576"/>
                    <a:gd name="connsiteY4" fmla="*/ 165974 h 171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76" h="171011">
                      <a:moveTo>
                        <a:pt x="62576" y="165974"/>
                      </a:moveTo>
                      <a:lnTo>
                        <a:pt x="44160" y="171012"/>
                      </a:lnTo>
                      <a:lnTo>
                        <a:pt x="0" y="5050"/>
                      </a:lnTo>
                      <a:lnTo>
                        <a:pt x="18417" y="0"/>
                      </a:lnTo>
                      <a:lnTo>
                        <a:pt x="62576" y="165974"/>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6" name="Freeform 605">
                  <a:extLst>
                    <a:ext uri="{FF2B5EF4-FFF2-40B4-BE49-F238E27FC236}">
                      <a16:creationId xmlns:a16="http://schemas.microsoft.com/office/drawing/2014/main" id="{0535AE02-5AF3-CFF8-3833-96AC7D9169EB}"/>
                    </a:ext>
                  </a:extLst>
                </p:cNvPr>
                <p:cNvSpPr/>
                <p:nvPr/>
              </p:nvSpPr>
              <p:spPr>
                <a:xfrm>
                  <a:off x="9116048" y="5083020"/>
                  <a:ext cx="200860" cy="57049"/>
                </a:xfrm>
                <a:custGeom>
                  <a:avLst/>
                  <a:gdLst>
                    <a:gd name="connsiteX0" fmla="*/ 0 w 200860"/>
                    <a:gd name="connsiteY0" fmla="*/ 57049 h 57049"/>
                    <a:gd name="connsiteX1" fmla="*/ 175153 w 200860"/>
                    <a:gd name="connsiteY1" fmla="*/ 57049 h 57049"/>
                    <a:gd name="connsiteX2" fmla="*/ 200860 w 200860"/>
                    <a:gd name="connsiteY2" fmla="*/ 28516 h 57049"/>
                    <a:gd name="connsiteX3" fmla="*/ 200860 w 200860"/>
                    <a:gd name="connsiteY3" fmla="*/ 28516 h 57049"/>
                    <a:gd name="connsiteX4" fmla="*/ 175153 w 200860"/>
                    <a:gd name="connsiteY4" fmla="*/ 0 h 57049"/>
                    <a:gd name="connsiteX5" fmla="*/ 0 w 200860"/>
                    <a:gd name="connsiteY5" fmla="*/ 0 h 5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860" h="57049">
                      <a:moveTo>
                        <a:pt x="0" y="57049"/>
                      </a:moveTo>
                      <a:lnTo>
                        <a:pt x="175153" y="57049"/>
                      </a:lnTo>
                      <a:cubicBezTo>
                        <a:pt x="189351" y="57049"/>
                        <a:pt x="200860" y="44272"/>
                        <a:pt x="200860" y="28516"/>
                      </a:cubicBezTo>
                      <a:lnTo>
                        <a:pt x="200860" y="28516"/>
                      </a:lnTo>
                      <a:cubicBezTo>
                        <a:pt x="200860" y="12760"/>
                        <a:pt x="189351" y="0"/>
                        <a:pt x="175153" y="0"/>
                      </a:cubicBezTo>
                      <a:lnTo>
                        <a:pt x="0" y="0"/>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7" name="Freeform 606">
                  <a:extLst>
                    <a:ext uri="{FF2B5EF4-FFF2-40B4-BE49-F238E27FC236}">
                      <a16:creationId xmlns:a16="http://schemas.microsoft.com/office/drawing/2014/main" id="{390A6B54-CF2A-CB01-4A35-DF06B6ADD90C}"/>
                    </a:ext>
                  </a:extLst>
                </p:cNvPr>
                <p:cNvSpPr/>
                <p:nvPr/>
              </p:nvSpPr>
              <p:spPr>
                <a:xfrm>
                  <a:off x="9116048" y="5085982"/>
                  <a:ext cx="195002" cy="51120"/>
                </a:xfrm>
                <a:custGeom>
                  <a:avLst/>
                  <a:gdLst>
                    <a:gd name="connsiteX0" fmla="*/ 0 w 195002"/>
                    <a:gd name="connsiteY0" fmla="*/ 51121 h 51120"/>
                    <a:gd name="connsiteX1" fmla="*/ 169637 w 195002"/>
                    <a:gd name="connsiteY1" fmla="*/ 51121 h 51120"/>
                    <a:gd name="connsiteX2" fmla="*/ 195003 w 195002"/>
                    <a:gd name="connsiteY2" fmla="*/ 25554 h 51120"/>
                    <a:gd name="connsiteX3" fmla="*/ 195003 w 195002"/>
                    <a:gd name="connsiteY3" fmla="*/ 25554 h 51120"/>
                    <a:gd name="connsiteX4" fmla="*/ 169637 w 195002"/>
                    <a:gd name="connsiteY4" fmla="*/ 0 h 51120"/>
                    <a:gd name="connsiteX5" fmla="*/ 0 w 195002"/>
                    <a:gd name="connsiteY5" fmla="*/ 0 h 5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002" h="51120">
                      <a:moveTo>
                        <a:pt x="0" y="51121"/>
                      </a:moveTo>
                      <a:lnTo>
                        <a:pt x="169637" y="51121"/>
                      </a:lnTo>
                      <a:cubicBezTo>
                        <a:pt x="183700" y="51056"/>
                        <a:pt x="195050" y="39618"/>
                        <a:pt x="195003" y="25554"/>
                      </a:cubicBezTo>
                      <a:lnTo>
                        <a:pt x="195003" y="25554"/>
                      </a:lnTo>
                      <a:cubicBezTo>
                        <a:pt x="195044" y="11497"/>
                        <a:pt x="183694" y="59"/>
                        <a:pt x="169637"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8" name="Freeform 607">
                  <a:extLst>
                    <a:ext uri="{FF2B5EF4-FFF2-40B4-BE49-F238E27FC236}">
                      <a16:creationId xmlns:a16="http://schemas.microsoft.com/office/drawing/2014/main" id="{1B83704E-E6D1-D16C-28FB-68BD6F03B68B}"/>
                    </a:ext>
                  </a:extLst>
                </p:cNvPr>
                <p:cNvSpPr/>
                <p:nvPr/>
              </p:nvSpPr>
              <p:spPr>
                <a:xfrm>
                  <a:off x="9096953" y="5049567"/>
                  <a:ext cx="184414" cy="33482"/>
                </a:xfrm>
                <a:custGeom>
                  <a:avLst/>
                  <a:gdLst>
                    <a:gd name="connsiteX0" fmla="*/ 0 w 184414"/>
                    <a:gd name="connsiteY0" fmla="*/ 33483 h 33482"/>
                    <a:gd name="connsiteX1" fmla="*/ 167926 w 184414"/>
                    <a:gd name="connsiteY1" fmla="*/ 33483 h 33482"/>
                    <a:gd name="connsiteX2" fmla="*/ 184414 w 184414"/>
                    <a:gd name="connsiteY2" fmla="*/ 16741 h 33482"/>
                    <a:gd name="connsiteX3" fmla="*/ 184414 w 184414"/>
                    <a:gd name="connsiteY3" fmla="*/ 16741 h 33482"/>
                    <a:gd name="connsiteX4" fmla="*/ 167926 w 184414"/>
                    <a:gd name="connsiteY4" fmla="*/ 0 h 33482"/>
                    <a:gd name="connsiteX5" fmla="*/ 0 w 184414"/>
                    <a:gd name="connsiteY5" fmla="*/ 0 h 3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414" h="33482">
                      <a:moveTo>
                        <a:pt x="0" y="33483"/>
                      </a:moveTo>
                      <a:lnTo>
                        <a:pt x="167926" y="33483"/>
                      </a:lnTo>
                      <a:cubicBezTo>
                        <a:pt x="177099" y="33412"/>
                        <a:pt x="184485" y="25914"/>
                        <a:pt x="184414" y="16741"/>
                      </a:cubicBezTo>
                      <a:lnTo>
                        <a:pt x="184414" y="16741"/>
                      </a:lnTo>
                      <a:cubicBezTo>
                        <a:pt x="184485" y="7568"/>
                        <a:pt x="177099" y="71"/>
                        <a:pt x="167926" y="0"/>
                      </a:cubicBezTo>
                      <a:lnTo>
                        <a:pt x="0" y="0"/>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09" name="Freeform 608">
                  <a:extLst>
                    <a:ext uri="{FF2B5EF4-FFF2-40B4-BE49-F238E27FC236}">
                      <a16:creationId xmlns:a16="http://schemas.microsoft.com/office/drawing/2014/main" id="{04A8EEB3-29F3-4288-D61B-9D02DCB05808}"/>
                    </a:ext>
                  </a:extLst>
                </p:cNvPr>
                <p:cNvSpPr/>
                <p:nvPr/>
              </p:nvSpPr>
              <p:spPr>
                <a:xfrm>
                  <a:off x="9096953" y="5052186"/>
                  <a:ext cx="169631" cy="28197"/>
                </a:xfrm>
                <a:custGeom>
                  <a:avLst/>
                  <a:gdLst>
                    <a:gd name="connsiteX0" fmla="*/ 0 w 169631"/>
                    <a:gd name="connsiteY0" fmla="*/ 28197 h 28197"/>
                    <a:gd name="connsiteX1" fmla="*/ 154471 w 169631"/>
                    <a:gd name="connsiteY1" fmla="*/ 28197 h 28197"/>
                    <a:gd name="connsiteX2" fmla="*/ 169631 w 169631"/>
                    <a:gd name="connsiteY2" fmla="*/ 14093 h 28197"/>
                    <a:gd name="connsiteX3" fmla="*/ 169631 w 169631"/>
                    <a:gd name="connsiteY3" fmla="*/ 14093 h 28197"/>
                    <a:gd name="connsiteX4" fmla="*/ 154471 w 169631"/>
                    <a:gd name="connsiteY4" fmla="*/ 0 h 28197"/>
                    <a:gd name="connsiteX5" fmla="*/ 0 w 169631"/>
                    <a:gd name="connsiteY5" fmla="*/ 0 h 28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631" h="28197">
                      <a:moveTo>
                        <a:pt x="0" y="28197"/>
                      </a:moveTo>
                      <a:lnTo>
                        <a:pt x="154471" y="28197"/>
                      </a:lnTo>
                      <a:cubicBezTo>
                        <a:pt x="162841" y="28197"/>
                        <a:pt x="169631" y="21885"/>
                        <a:pt x="169631" y="14093"/>
                      </a:cubicBezTo>
                      <a:lnTo>
                        <a:pt x="169631" y="14093"/>
                      </a:lnTo>
                      <a:cubicBezTo>
                        <a:pt x="169631" y="6306"/>
                        <a:pt x="162841" y="0"/>
                        <a:pt x="154471" y="0"/>
                      </a:cubicBezTo>
                      <a:lnTo>
                        <a:pt x="0" y="0"/>
                      </a:ln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0" name="Freeform 609">
                  <a:extLst>
                    <a:ext uri="{FF2B5EF4-FFF2-40B4-BE49-F238E27FC236}">
                      <a16:creationId xmlns:a16="http://schemas.microsoft.com/office/drawing/2014/main" id="{2351BC9D-612D-5665-4610-3E4E66F33EBB}"/>
                    </a:ext>
                  </a:extLst>
                </p:cNvPr>
                <p:cNvSpPr/>
                <p:nvPr/>
              </p:nvSpPr>
              <p:spPr>
                <a:xfrm>
                  <a:off x="9043821" y="4877281"/>
                  <a:ext cx="99911" cy="174586"/>
                </a:xfrm>
                <a:custGeom>
                  <a:avLst/>
                  <a:gdLst>
                    <a:gd name="connsiteX0" fmla="*/ 99911 w 99911"/>
                    <a:gd name="connsiteY0" fmla="*/ 163172 h 174586"/>
                    <a:gd name="connsiteX1" fmla="*/ 82615 w 99911"/>
                    <a:gd name="connsiteY1" fmla="*/ 157208 h 174586"/>
                    <a:gd name="connsiteX2" fmla="*/ 76215 w 99911"/>
                    <a:gd name="connsiteY2" fmla="*/ 174586 h 174586"/>
                    <a:gd name="connsiteX3" fmla="*/ 0 w 99911"/>
                    <a:gd name="connsiteY3" fmla="*/ 11420 h 174586"/>
                    <a:gd name="connsiteX4" fmla="*/ 16305 w 99911"/>
                    <a:gd name="connsiteY4" fmla="*/ 17856 h 174586"/>
                    <a:gd name="connsiteX5" fmla="*/ 23696 w 99911"/>
                    <a:gd name="connsiteY5" fmla="*/ 0 h 17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11" h="174586">
                      <a:moveTo>
                        <a:pt x="99911" y="163172"/>
                      </a:moveTo>
                      <a:cubicBezTo>
                        <a:pt x="99911" y="163172"/>
                        <a:pt x="94378" y="151309"/>
                        <a:pt x="82615" y="157208"/>
                      </a:cubicBezTo>
                      <a:cubicBezTo>
                        <a:pt x="70752" y="163166"/>
                        <a:pt x="76215" y="174586"/>
                        <a:pt x="76215" y="174586"/>
                      </a:cubicBezTo>
                      <a:lnTo>
                        <a:pt x="0" y="11420"/>
                      </a:lnTo>
                      <a:cubicBezTo>
                        <a:pt x="0" y="11420"/>
                        <a:pt x="3539" y="24015"/>
                        <a:pt x="16305" y="17856"/>
                      </a:cubicBezTo>
                      <a:cubicBezTo>
                        <a:pt x="29165" y="11656"/>
                        <a:pt x="23696" y="0"/>
                        <a:pt x="23696" y="0"/>
                      </a:cubicBez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1" name="Freeform 610">
                  <a:extLst>
                    <a:ext uri="{FF2B5EF4-FFF2-40B4-BE49-F238E27FC236}">
                      <a16:creationId xmlns:a16="http://schemas.microsoft.com/office/drawing/2014/main" id="{FC70D888-C828-5F01-7D3B-BB22A0CD62E3}"/>
                    </a:ext>
                  </a:extLst>
                </p:cNvPr>
                <p:cNvSpPr/>
                <p:nvPr/>
              </p:nvSpPr>
              <p:spPr>
                <a:xfrm>
                  <a:off x="9043048" y="4890212"/>
                  <a:ext cx="77760" cy="160145"/>
                </a:xfrm>
                <a:custGeom>
                  <a:avLst/>
                  <a:gdLst>
                    <a:gd name="connsiteX0" fmla="*/ 77760 w 77760"/>
                    <a:gd name="connsiteY0" fmla="*/ 158317 h 160145"/>
                    <a:gd name="connsiteX1" fmla="*/ 73944 w 77760"/>
                    <a:gd name="connsiteY1" fmla="*/ 160146 h 160145"/>
                    <a:gd name="connsiteX2" fmla="*/ 0 w 77760"/>
                    <a:gd name="connsiteY2" fmla="*/ 1835 h 160145"/>
                    <a:gd name="connsiteX3" fmla="*/ 3817 w 77760"/>
                    <a:gd name="connsiteY3" fmla="*/ 0 h 160145"/>
                    <a:gd name="connsiteX4" fmla="*/ 77760 w 77760"/>
                    <a:gd name="connsiteY4" fmla="*/ 158317 h 160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60" h="160145">
                      <a:moveTo>
                        <a:pt x="77760" y="158317"/>
                      </a:moveTo>
                      <a:lnTo>
                        <a:pt x="73944" y="160146"/>
                      </a:lnTo>
                      <a:lnTo>
                        <a:pt x="0" y="1835"/>
                      </a:lnTo>
                      <a:lnTo>
                        <a:pt x="3817" y="0"/>
                      </a:lnTo>
                      <a:lnTo>
                        <a:pt x="77760" y="158317"/>
                      </a:lnTo>
                      <a:close/>
                    </a:path>
                  </a:pathLst>
                </a:custGeom>
                <a:solidFill>
                  <a:srgbClr val="2798F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2" name="Freeform 611">
                  <a:extLst>
                    <a:ext uri="{FF2B5EF4-FFF2-40B4-BE49-F238E27FC236}">
                      <a16:creationId xmlns:a16="http://schemas.microsoft.com/office/drawing/2014/main" id="{6322623B-32CE-767F-0B45-5A67B7F25354}"/>
                    </a:ext>
                  </a:extLst>
                </p:cNvPr>
                <p:cNvSpPr/>
                <p:nvPr/>
              </p:nvSpPr>
              <p:spPr>
                <a:xfrm>
                  <a:off x="9066744" y="4878792"/>
                  <a:ext cx="77766" cy="160151"/>
                </a:xfrm>
                <a:custGeom>
                  <a:avLst/>
                  <a:gdLst>
                    <a:gd name="connsiteX0" fmla="*/ 77766 w 77766"/>
                    <a:gd name="connsiteY0" fmla="*/ 158329 h 160151"/>
                    <a:gd name="connsiteX1" fmla="*/ 73944 w 77766"/>
                    <a:gd name="connsiteY1" fmla="*/ 160151 h 160151"/>
                    <a:gd name="connsiteX2" fmla="*/ 0 w 77766"/>
                    <a:gd name="connsiteY2" fmla="*/ 1840 h 160151"/>
                    <a:gd name="connsiteX3" fmla="*/ 3817 w 77766"/>
                    <a:gd name="connsiteY3" fmla="*/ 0 h 160151"/>
                    <a:gd name="connsiteX4" fmla="*/ 77766 w 77766"/>
                    <a:gd name="connsiteY4" fmla="*/ 158329 h 160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66" h="160151">
                      <a:moveTo>
                        <a:pt x="77766" y="158329"/>
                      </a:moveTo>
                      <a:lnTo>
                        <a:pt x="73944" y="160151"/>
                      </a:lnTo>
                      <a:lnTo>
                        <a:pt x="0" y="1840"/>
                      </a:lnTo>
                      <a:lnTo>
                        <a:pt x="3817" y="0"/>
                      </a:lnTo>
                      <a:lnTo>
                        <a:pt x="77766" y="158329"/>
                      </a:lnTo>
                      <a:close/>
                    </a:path>
                  </a:pathLst>
                </a:custGeom>
                <a:solidFill>
                  <a:srgbClr val="2798F7"/>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3" name="Freeform 612">
                  <a:extLst>
                    <a:ext uri="{FF2B5EF4-FFF2-40B4-BE49-F238E27FC236}">
                      <a16:creationId xmlns:a16="http://schemas.microsoft.com/office/drawing/2014/main" id="{7CD38A96-9FF8-0614-D6AF-0D813745CB57}"/>
                    </a:ext>
                  </a:extLst>
                </p:cNvPr>
                <p:cNvSpPr/>
                <p:nvPr/>
              </p:nvSpPr>
              <p:spPr>
                <a:xfrm>
                  <a:off x="9076017" y="4877759"/>
                  <a:ext cx="102547" cy="173618"/>
                </a:xfrm>
                <a:custGeom>
                  <a:avLst/>
                  <a:gdLst>
                    <a:gd name="connsiteX0" fmla="*/ 102548 w 102547"/>
                    <a:gd name="connsiteY0" fmla="*/ 161797 h 173618"/>
                    <a:gd name="connsiteX1" fmla="*/ 85146 w 102547"/>
                    <a:gd name="connsiteY1" fmla="*/ 156140 h 173618"/>
                    <a:gd name="connsiteX2" fmla="*/ 79046 w 102547"/>
                    <a:gd name="connsiteY2" fmla="*/ 173619 h 173618"/>
                    <a:gd name="connsiteX3" fmla="*/ 0 w 102547"/>
                    <a:gd name="connsiteY3" fmla="*/ 11851 h 173618"/>
                    <a:gd name="connsiteX4" fmla="*/ 16429 w 102547"/>
                    <a:gd name="connsiteY4" fmla="*/ 17986 h 173618"/>
                    <a:gd name="connsiteX5" fmla="*/ 23507 w 102547"/>
                    <a:gd name="connsiteY5" fmla="*/ 0 h 173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47" h="173618">
                      <a:moveTo>
                        <a:pt x="102548" y="161797"/>
                      </a:moveTo>
                      <a:cubicBezTo>
                        <a:pt x="102548" y="161797"/>
                        <a:pt x="96802" y="149999"/>
                        <a:pt x="85146" y="156140"/>
                      </a:cubicBezTo>
                      <a:cubicBezTo>
                        <a:pt x="73389" y="162299"/>
                        <a:pt x="79046" y="173619"/>
                        <a:pt x="79046" y="173619"/>
                      </a:cubicBezTo>
                      <a:lnTo>
                        <a:pt x="0" y="11851"/>
                      </a:lnTo>
                      <a:cubicBezTo>
                        <a:pt x="0" y="11851"/>
                        <a:pt x="3769" y="24375"/>
                        <a:pt x="16429" y="17986"/>
                      </a:cubicBezTo>
                      <a:cubicBezTo>
                        <a:pt x="29088" y="11597"/>
                        <a:pt x="23507" y="0"/>
                        <a:pt x="23507" y="0"/>
                      </a:cubicBez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4" name="Freeform 613">
                  <a:extLst>
                    <a:ext uri="{FF2B5EF4-FFF2-40B4-BE49-F238E27FC236}">
                      <a16:creationId xmlns:a16="http://schemas.microsoft.com/office/drawing/2014/main" id="{36A7AB4B-1406-EFD7-D66E-91BE148564FE}"/>
                    </a:ext>
                  </a:extLst>
                </p:cNvPr>
                <p:cNvSpPr/>
                <p:nvPr/>
              </p:nvSpPr>
              <p:spPr>
                <a:xfrm>
                  <a:off x="9075304" y="4891061"/>
                  <a:ext cx="80479" cy="158865"/>
                </a:xfrm>
                <a:custGeom>
                  <a:avLst/>
                  <a:gdLst>
                    <a:gd name="connsiteX0" fmla="*/ 80480 w 80479"/>
                    <a:gd name="connsiteY0" fmla="*/ 156960 h 158865"/>
                    <a:gd name="connsiteX1" fmla="*/ 76699 w 80479"/>
                    <a:gd name="connsiteY1" fmla="*/ 158865 h 158865"/>
                    <a:gd name="connsiteX2" fmla="*/ 0 w 80479"/>
                    <a:gd name="connsiteY2" fmla="*/ 1905 h 158865"/>
                    <a:gd name="connsiteX3" fmla="*/ 3787 w 80479"/>
                    <a:gd name="connsiteY3" fmla="*/ 0 h 158865"/>
                    <a:gd name="connsiteX4" fmla="*/ 80480 w 80479"/>
                    <a:gd name="connsiteY4" fmla="*/ 156960 h 158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79" h="158865">
                      <a:moveTo>
                        <a:pt x="80480" y="156960"/>
                      </a:moveTo>
                      <a:lnTo>
                        <a:pt x="76699" y="158865"/>
                      </a:lnTo>
                      <a:lnTo>
                        <a:pt x="0" y="1905"/>
                      </a:lnTo>
                      <a:lnTo>
                        <a:pt x="3787" y="0"/>
                      </a:lnTo>
                      <a:lnTo>
                        <a:pt x="80480" y="156960"/>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5" name="Freeform 614">
                  <a:extLst>
                    <a:ext uri="{FF2B5EF4-FFF2-40B4-BE49-F238E27FC236}">
                      <a16:creationId xmlns:a16="http://schemas.microsoft.com/office/drawing/2014/main" id="{D0047F30-C221-FE26-0454-9BB5432D5C73}"/>
                    </a:ext>
                  </a:extLst>
                </p:cNvPr>
                <p:cNvSpPr/>
                <p:nvPr/>
              </p:nvSpPr>
              <p:spPr>
                <a:xfrm>
                  <a:off x="9098805" y="4879222"/>
                  <a:ext cx="80473" cy="158877"/>
                </a:xfrm>
                <a:custGeom>
                  <a:avLst/>
                  <a:gdLst>
                    <a:gd name="connsiteX0" fmla="*/ 80474 w 80473"/>
                    <a:gd name="connsiteY0" fmla="*/ 156978 h 158877"/>
                    <a:gd name="connsiteX1" fmla="*/ 76693 w 80473"/>
                    <a:gd name="connsiteY1" fmla="*/ 158877 h 158877"/>
                    <a:gd name="connsiteX2" fmla="*/ 0 w 80473"/>
                    <a:gd name="connsiteY2" fmla="*/ 1905 h 158877"/>
                    <a:gd name="connsiteX3" fmla="*/ 3775 w 80473"/>
                    <a:gd name="connsiteY3" fmla="*/ 0 h 158877"/>
                    <a:gd name="connsiteX4" fmla="*/ 80474 w 80473"/>
                    <a:gd name="connsiteY4" fmla="*/ 156978 h 158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73" h="158877">
                      <a:moveTo>
                        <a:pt x="80474" y="156978"/>
                      </a:moveTo>
                      <a:lnTo>
                        <a:pt x="76693" y="158877"/>
                      </a:lnTo>
                      <a:lnTo>
                        <a:pt x="0" y="1905"/>
                      </a:lnTo>
                      <a:lnTo>
                        <a:pt x="3775" y="0"/>
                      </a:lnTo>
                      <a:lnTo>
                        <a:pt x="80474" y="156978"/>
                      </a:lnTo>
                      <a:close/>
                    </a:path>
                  </a:pathLst>
                </a:custGeom>
                <a:solidFill>
                  <a:schemeClr val="accent1"/>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6" name="Freeform 615">
                  <a:extLst>
                    <a:ext uri="{FF2B5EF4-FFF2-40B4-BE49-F238E27FC236}">
                      <a16:creationId xmlns:a16="http://schemas.microsoft.com/office/drawing/2014/main" id="{DC996E01-459B-553E-959F-C78368DB053B}"/>
                    </a:ext>
                  </a:extLst>
                </p:cNvPr>
                <p:cNvSpPr/>
                <p:nvPr/>
              </p:nvSpPr>
              <p:spPr>
                <a:xfrm>
                  <a:off x="9178717" y="4871011"/>
                  <a:ext cx="28493" cy="180915"/>
                </a:xfrm>
                <a:custGeom>
                  <a:avLst/>
                  <a:gdLst>
                    <a:gd name="connsiteX0" fmla="*/ 28494 w 28493"/>
                    <a:gd name="connsiteY0" fmla="*/ 180597 h 180915"/>
                    <a:gd name="connsiteX1" fmla="*/ 15245 w 28493"/>
                    <a:gd name="connsiteY1" fmla="*/ 167832 h 180915"/>
                    <a:gd name="connsiteX2" fmla="*/ 2267 w 28493"/>
                    <a:gd name="connsiteY2" fmla="*/ 180916 h 180915"/>
                    <a:gd name="connsiteX3" fmla="*/ 90 w 28493"/>
                    <a:gd name="connsiteY3" fmla="*/ 324 h 180915"/>
                    <a:gd name="connsiteX4" fmla="*/ 12283 w 28493"/>
                    <a:gd name="connsiteY4" fmla="*/ 13090 h 180915"/>
                    <a:gd name="connsiteX5" fmla="*/ 26335 w 28493"/>
                    <a:gd name="connsiteY5" fmla="*/ 0 h 180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93" h="180915">
                      <a:moveTo>
                        <a:pt x="28494" y="180597"/>
                      </a:moveTo>
                      <a:cubicBezTo>
                        <a:pt x="28494" y="180597"/>
                        <a:pt x="28340" y="167472"/>
                        <a:pt x="15245" y="167832"/>
                      </a:cubicBezTo>
                      <a:cubicBezTo>
                        <a:pt x="2013" y="168215"/>
                        <a:pt x="2267" y="180916"/>
                        <a:pt x="2267" y="180916"/>
                      </a:cubicBezTo>
                      <a:lnTo>
                        <a:pt x="90" y="324"/>
                      </a:lnTo>
                      <a:cubicBezTo>
                        <a:pt x="90" y="324"/>
                        <a:pt x="-1851" y="13273"/>
                        <a:pt x="12283" y="13090"/>
                      </a:cubicBezTo>
                      <a:cubicBezTo>
                        <a:pt x="26417" y="12907"/>
                        <a:pt x="26335" y="0"/>
                        <a:pt x="26335" y="0"/>
                      </a:cubicBezTo>
                      <a:close/>
                    </a:path>
                  </a:pathLst>
                </a:custGeom>
                <a:solidFill>
                  <a:schemeClr val="bg2">
                    <a:lumMod val="95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7" name="Freeform 616">
                  <a:extLst>
                    <a:ext uri="{FF2B5EF4-FFF2-40B4-BE49-F238E27FC236}">
                      <a16:creationId xmlns:a16="http://schemas.microsoft.com/office/drawing/2014/main" id="{9582A7C4-22B6-9667-F807-53E53285EC82}"/>
                    </a:ext>
                  </a:extLst>
                </p:cNvPr>
                <p:cNvSpPr/>
                <p:nvPr/>
              </p:nvSpPr>
              <p:spPr>
                <a:xfrm>
                  <a:off x="9176754" y="4873996"/>
                  <a:ext cx="6317" cy="175264"/>
                </a:xfrm>
                <a:custGeom>
                  <a:avLst/>
                  <a:gdLst>
                    <a:gd name="connsiteX0" fmla="*/ 6318 w 6317"/>
                    <a:gd name="connsiteY0" fmla="*/ 175217 h 175264"/>
                    <a:gd name="connsiteX1" fmla="*/ 2100 w 6317"/>
                    <a:gd name="connsiteY1" fmla="*/ 175265 h 175264"/>
                    <a:gd name="connsiteX2" fmla="*/ 0 w 6317"/>
                    <a:gd name="connsiteY2" fmla="*/ 65 h 175264"/>
                    <a:gd name="connsiteX3" fmla="*/ 4224 w 6317"/>
                    <a:gd name="connsiteY3" fmla="*/ 0 h 175264"/>
                    <a:gd name="connsiteX4" fmla="*/ 6318 w 6317"/>
                    <a:gd name="connsiteY4" fmla="*/ 175217 h 17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7" h="175264">
                      <a:moveTo>
                        <a:pt x="6318" y="175217"/>
                      </a:moveTo>
                      <a:lnTo>
                        <a:pt x="2100" y="175265"/>
                      </a:lnTo>
                      <a:lnTo>
                        <a:pt x="0" y="65"/>
                      </a:lnTo>
                      <a:lnTo>
                        <a:pt x="4224" y="0"/>
                      </a:lnTo>
                      <a:lnTo>
                        <a:pt x="6318" y="175217"/>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8" name="Freeform 617">
                  <a:extLst>
                    <a:ext uri="{FF2B5EF4-FFF2-40B4-BE49-F238E27FC236}">
                      <a16:creationId xmlns:a16="http://schemas.microsoft.com/office/drawing/2014/main" id="{306A8A97-7D29-BFE7-EA51-88BCC7800C06}"/>
                    </a:ext>
                  </a:extLst>
                </p:cNvPr>
                <p:cNvSpPr/>
                <p:nvPr/>
              </p:nvSpPr>
              <p:spPr>
                <a:xfrm>
                  <a:off x="9202975" y="4873677"/>
                  <a:ext cx="6323" cy="175264"/>
                </a:xfrm>
                <a:custGeom>
                  <a:avLst/>
                  <a:gdLst>
                    <a:gd name="connsiteX0" fmla="*/ 6324 w 6323"/>
                    <a:gd name="connsiteY0" fmla="*/ 175206 h 175264"/>
                    <a:gd name="connsiteX1" fmla="*/ 2100 w 6323"/>
                    <a:gd name="connsiteY1" fmla="*/ 175265 h 175264"/>
                    <a:gd name="connsiteX2" fmla="*/ 0 w 6323"/>
                    <a:gd name="connsiteY2" fmla="*/ 47 h 175264"/>
                    <a:gd name="connsiteX3" fmla="*/ 4224 w 6323"/>
                    <a:gd name="connsiteY3" fmla="*/ 0 h 175264"/>
                    <a:gd name="connsiteX4" fmla="*/ 6324 w 6323"/>
                    <a:gd name="connsiteY4" fmla="*/ 175206 h 17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3" h="175264">
                      <a:moveTo>
                        <a:pt x="6324" y="175206"/>
                      </a:moveTo>
                      <a:lnTo>
                        <a:pt x="2100" y="175265"/>
                      </a:lnTo>
                      <a:lnTo>
                        <a:pt x="0" y="47"/>
                      </a:lnTo>
                      <a:lnTo>
                        <a:pt x="4224" y="0"/>
                      </a:lnTo>
                      <a:lnTo>
                        <a:pt x="6324" y="175206"/>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19" name="Freeform 618">
                  <a:extLst>
                    <a:ext uri="{FF2B5EF4-FFF2-40B4-BE49-F238E27FC236}">
                      <a16:creationId xmlns:a16="http://schemas.microsoft.com/office/drawing/2014/main" id="{7D867211-8D94-EE17-4B77-C6F40B3BAD0D}"/>
                    </a:ext>
                  </a:extLst>
                </p:cNvPr>
                <p:cNvSpPr/>
                <p:nvPr/>
              </p:nvSpPr>
              <p:spPr>
                <a:xfrm>
                  <a:off x="8666776" y="4791941"/>
                  <a:ext cx="310038" cy="67189"/>
                </a:xfrm>
                <a:custGeom>
                  <a:avLst/>
                  <a:gdLst>
                    <a:gd name="connsiteX0" fmla="*/ 0 w 310038"/>
                    <a:gd name="connsiteY0" fmla="*/ 0 h 67189"/>
                    <a:gd name="connsiteX1" fmla="*/ 310039 w 310038"/>
                    <a:gd name="connsiteY1" fmla="*/ 0 h 67189"/>
                    <a:gd name="connsiteX2" fmla="*/ 310039 w 310038"/>
                    <a:gd name="connsiteY2" fmla="*/ 67189 h 67189"/>
                    <a:gd name="connsiteX3" fmla="*/ 0 w 310038"/>
                    <a:gd name="connsiteY3" fmla="*/ 67189 h 67189"/>
                  </a:gdLst>
                  <a:ahLst/>
                  <a:cxnLst>
                    <a:cxn ang="0">
                      <a:pos x="connsiteX0" y="connsiteY0"/>
                    </a:cxn>
                    <a:cxn ang="0">
                      <a:pos x="connsiteX1" y="connsiteY1"/>
                    </a:cxn>
                    <a:cxn ang="0">
                      <a:pos x="connsiteX2" y="connsiteY2"/>
                    </a:cxn>
                    <a:cxn ang="0">
                      <a:pos x="connsiteX3" y="connsiteY3"/>
                    </a:cxn>
                  </a:cxnLst>
                  <a:rect l="l" t="t" r="r" b="b"/>
                  <a:pathLst>
                    <a:path w="310038" h="67189">
                      <a:moveTo>
                        <a:pt x="0" y="0"/>
                      </a:moveTo>
                      <a:lnTo>
                        <a:pt x="310039" y="0"/>
                      </a:lnTo>
                      <a:lnTo>
                        <a:pt x="310039" y="67189"/>
                      </a:lnTo>
                      <a:lnTo>
                        <a:pt x="0" y="67189"/>
                      </a:lnTo>
                      <a:close/>
                    </a:path>
                  </a:pathLst>
                </a:custGeom>
                <a:solidFill>
                  <a:schemeClr val="accent2"/>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0" name="Freeform 619">
                  <a:extLst>
                    <a:ext uri="{FF2B5EF4-FFF2-40B4-BE49-F238E27FC236}">
                      <a16:creationId xmlns:a16="http://schemas.microsoft.com/office/drawing/2014/main" id="{336CF9F7-C95B-FC55-8786-0E113014D5C4}"/>
                    </a:ext>
                  </a:extLst>
                </p:cNvPr>
                <p:cNvSpPr/>
                <p:nvPr/>
              </p:nvSpPr>
              <p:spPr>
                <a:xfrm>
                  <a:off x="8691309" y="4726155"/>
                  <a:ext cx="310044" cy="65785"/>
                </a:xfrm>
                <a:custGeom>
                  <a:avLst/>
                  <a:gdLst>
                    <a:gd name="connsiteX0" fmla="*/ 0 w 310044"/>
                    <a:gd name="connsiteY0" fmla="*/ 0 h 65785"/>
                    <a:gd name="connsiteX1" fmla="*/ 310045 w 310044"/>
                    <a:gd name="connsiteY1" fmla="*/ 0 h 65785"/>
                    <a:gd name="connsiteX2" fmla="*/ 310045 w 310044"/>
                    <a:gd name="connsiteY2" fmla="*/ 65785 h 65785"/>
                    <a:gd name="connsiteX3" fmla="*/ 0 w 310044"/>
                    <a:gd name="connsiteY3" fmla="*/ 65785 h 65785"/>
                  </a:gdLst>
                  <a:ahLst/>
                  <a:cxnLst>
                    <a:cxn ang="0">
                      <a:pos x="connsiteX0" y="connsiteY0"/>
                    </a:cxn>
                    <a:cxn ang="0">
                      <a:pos x="connsiteX1" y="connsiteY1"/>
                    </a:cxn>
                    <a:cxn ang="0">
                      <a:pos x="connsiteX2" y="connsiteY2"/>
                    </a:cxn>
                    <a:cxn ang="0">
                      <a:pos x="connsiteX3" y="connsiteY3"/>
                    </a:cxn>
                  </a:cxnLst>
                  <a:rect l="l" t="t" r="r" b="b"/>
                  <a:pathLst>
                    <a:path w="310044" h="65785">
                      <a:moveTo>
                        <a:pt x="0" y="0"/>
                      </a:moveTo>
                      <a:lnTo>
                        <a:pt x="310045" y="0"/>
                      </a:lnTo>
                      <a:lnTo>
                        <a:pt x="310045" y="65785"/>
                      </a:lnTo>
                      <a:lnTo>
                        <a:pt x="0" y="65785"/>
                      </a:lnTo>
                      <a:close/>
                    </a:path>
                  </a:pathLst>
                </a:custGeom>
                <a:solidFill>
                  <a:schemeClr val="accent1">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1" name="Freeform 620">
                  <a:extLst>
                    <a:ext uri="{FF2B5EF4-FFF2-40B4-BE49-F238E27FC236}">
                      <a16:creationId xmlns:a16="http://schemas.microsoft.com/office/drawing/2014/main" id="{67F2F3E7-E4CD-2F34-BC3F-756CDC61B5E2}"/>
                    </a:ext>
                  </a:extLst>
                </p:cNvPr>
                <p:cNvSpPr/>
                <p:nvPr/>
              </p:nvSpPr>
              <p:spPr>
                <a:xfrm>
                  <a:off x="8666776" y="4659580"/>
                  <a:ext cx="310038" cy="66575"/>
                </a:xfrm>
                <a:custGeom>
                  <a:avLst/>
                  <a:gdLst>
                    <a:gd name="connsiteX0" fmla="*/ 0 w 310038"/>
                    <a:gd name="connsiteY0" fmla="*/ 0 h 66575"/>
                    <a:gd name="connsiteX1" fmla="*/ 310039 w 310038"/>
                    <a:gd name="connsiteY1" fmla="*/ 0 h 66575"/>
                    <a:gd name="connsiteX2" fmla="*/ 310039 w 310038"/>
                    <a:gd name="connsiteY2" fmla="*/ 66576 h 66575"/>
                    <a:gd name="connsiteX3" fmla="*/ 0 w 310038"/>
                    <a:gd name="connsiteY3" fmla="*/ 66576 h 66575"/>
                  </a:gdLst>
                  <a:ahLst/>
                  <a:cxnLst>
                    <a:cxn ang="0">
                      <a:pos x="connsiteX0" y="connsiteY0"/>
                    </a:cxn>
                    <a:cxn ang="0">
                      <a:pos x="connsiteX1" y="connsiteY1"/>
                    </a:cxn>
                    <a:cxn ang="0">
                      <a:pos x="connsiteX2" y="connsiteY2"/>
                    </a:cxn>
                    <a:cxn ang="0">
                      <a:pos x="connsiteX3" y="connsiteY3"/>
                    </a:cxn>
                  </a:cxnLst>
                  <a:rect l="l" t="t" r="r" b="b"/>
                  <a:pathLst>
                    <a:path w="310038" h="66575">
                      <a:moveTo>
                        <a:pt x="0" y="0"/>
                      </a:moveTo>
                      <a:lnTo>
                        <a:pt x="310039" y="0"/>
                      </a:lnTo>
                      <a:lnTo>
                        <a:pt x="310039" y="66576"/>
                      </a:lnTo>
                      <a:lnTo>
                        <a:pt x="0" y="66576"/>
                      </a:lnTo>
                      <a:close/>
                    </a:path>
                  </a:pathLst>
                </a:custGeom>
                <a:solidFill>
                  <a:schemeClr val="accent1">
                    <a:lumMod val="40000"/>
                    <a:lumOff val="6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2" name="Freeform 621">
                  <a:extLst>
                    <a:ext uri="{FF2B5EF4-FFF2-40B4-BE49-F238E27FC236}">
                      <a16:creationId xmlns:a16="http://schemas.microsoft.com/office/drawing/2014/main" id="{510FE025-DDE9-C089-2397-4DA3DC31B503}"/>
                    </a:ext>
                  </a:extLst>
                </p:cNvPr>
                <p:cNvSpPr/>
                <p:nvPr/>
              </p:nvSpPr>
              <p:spPr>
                <a:xfrm>
                  <a:off x="8944470" y="4671419"/>
                  <a:ext cx="24533" cy="44714"/>
                </a:xfrm>
                <a:custGeom>
                  <a:avLst/>
                  <a:gdLst>
                    <a:gd name="connsiteX0" fmla="*/ 0 w 24533"/>
                    <a:gd name="connsiteY0" fmla="*/ 0 h 44714"/>
                    <a:gd name="connsiteX1" fmla="*/ 24534 w 24533"/>
                    <a:gd name="connsiteY1" fmla="*/ 0 h 44714"/>
                    <a:gd name="connsiteX2" fmla="*/ 24534 w 24533"/>
                    <a:gd name="connsiteY2" fmla="*/ 44714 h 44714"/>
                    <a:gd name="connsiteX3" fmla="*/ 0 w 24533"/>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4533" h="44714">
                      <a:moveTo>
                        <a:pt x="0" y="0"/>
                      </a:moveTo>
                      <a:lnTo>
                        <a:pt x="24534" y="0"/>
                      </a:lnTo>
                      <a:lnTo>
                        <a:pt x="24534"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3" name="Freeform 622">
                  <a:extLst>
                    <a:ext uri="{FF2B5EF4-FFF2-40B4-BE49-F238E27FC236}">
                      <a16:creationId xmlns:a16="http://schemas.microsoft.com/office/drawing/2014/main" id="{154FEC98-54B4-34F3-A6BA-A05A695FCA24}"/>
                    </a:ext>
                  </a:extLst>
                </p:cNvPr>
                <p:cNvSpPr/>
                <p:nvPr/>
              </p:nvSpPr>
              <p:spPr>
                <a:xfrm>
                  <a:off x="8940010" y="4737399"/>
                  <a:ext cx="24533" cy="44714"/>
                </a:xfrm>
                <a:custGeom>
                  <a:avLst/>
                  <a:gdLst>
                    <a:gd name="connsiteX0" fmla="*/ 0 w 24533"/>
                    <a:gd name="connsiteY0" fmla="*/ 0 h 44714"/>
                    <a:gd name="connsiteX1" fmla="*/ 24534 w 24533"/>
                    <a:gd name="connsiteY1" fmla="*/ 0 h 44714"/>
                    <a:gd name="connsiteX2" fmla="*/ 24534 w 24533"/>
                    <a:gd name="connsiteY2" fmla="*/ 44714 h 44714"/>
                    <a:gd name="connsiteX3" fmla="*/ 0 w 24533"/>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4533" h="44714">
                      <a:moveTo>
                        <a:pt x="0" y="0"/>
                      </a:moveTo>
                      <a:lnTo>
                        <a:pt x="24534" y="0"/>
                      </a:lnTo>
                      <a:lnTo>
                        <a:pt x="24534"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4" name="Freeform 623">
                  <a:extLst>
                    <a:ext uri="{FF2B5EF4-FFF2-40B4-BE49-F238E27FC236}">
                      <a16:creationId xmlns:a16="http://schemas.microsoft.com/office/drawing/2014/main" id="{AD65ECDA-AB19-4B64-A838-571B93871B66}"/>
                    </a:ext>
                  </a:extLst>
                </p:cNvPr>
                <p:cNvSpPr/>
                <p:nvPr/>
              </p:nvSpPr>
              <p:spPr>
                <a:xfrm>
                  <a:off x="8915477" y="4737399"/>
                  <a:ext cx="24533" cy="44714"/>
                </a:xfrm>
                <a:custGeom>
                  <a:avLst/>
                  <a:gdLst>
                    <a:gd name="connsiteX0" fmla="*/ 0 w 24533"/>
                    <a:gd name="connsiteY0" fmla="*/ 0 h 44714"/>
                    <a:gd name="connsiteX1" fmla="*/ 24534 w 24533"/>
                    <a:gd name="connsiteY1" fmla="*/ 0 h 44714"/>
                    <a:gd name="connsiteX2" fmla="*/ 24534 w 24533"/>
                    <a:gd name="connsiteY2" fmla="*/ 44714 h 44714"/>
                    <a:gd name="connsiteX3" fmla="*/ 0 w 24533"/>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4533" h="44714">
                      <a:moveTo>
                        <a:pt x="0" y="0"/>
                      </a:moveTo>
                      <a:lnTo>
                        <a:pt x="24534" y="0"/>
                      </a:lnTo>
                      <a:lnTo>
                        <a:pt x="24534"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5" name="Freeform 624">
                  <a:extLst>
                    <a:ext uri="{FF2B5EF4-FFF2-40B4-BE49-F238E27FC236}">
                      <a16:creationId xmlns:a16="http://schemas.microsoft.com/office/drawing/2014/main" id="{69017363-6DAC-2117-3640-D9384723EA17}"/>
                    </a:ext>
                  </a:extLst>
                </p:cNvPr>
                <p:cNvSpPr/>
                <p:nvPr/>
              </p:nvSpPr>
              <p:spPr>
                <a:xfrm>
                  <a:off x="8720303" y="4726155"/>
                  <a:ext cx="8919" cy="65785"/>
                </a:xfrm>
                <a:custGeom>
                  <a:avLst/>
                  <a:gdLst>
                    <a:gd name="connsiteX0" fmla="*/ 0 w 8919"/>
                    <a:gd name="connsiteY0" fmla="*/ 0 h 65785"/>
                    <a:gd name="connsiteX1" fmla="*/ 8919 w 8919"/>
                    <a:gd name="connsiteY1" fmla="*/ 0 h 65785"/>
                    <a:gd name="connsiteX2" fmla="*/ 8919 w 8919"/>
                    <a:gd name="connsiteY2" fmla="*/ 65785 h 65785"/>
                    <a:gd name="connsiteX3" fmla="*/ 0 w 8919"/>
                    <a:gd name="connsiteY3" fmla="*/ 65785 h 65785"/>
                  </a:gdLst>
                  <a:ahLst/>
                  <a:cxnLst>
                    <a:cxn ang="0">
                      <a:pos x="connsiteX0" y="connsiteY0"/>
                    </a:cxn>
                    <a:cxn ang="0">
                      <a:pos x="connsiteX1" y="connsiteY1"/>
                    </a:cxn>
                    <a:cxn ang="0">
                      <a:pos x="connsiteX2" y="connsiteY2"/>
                    </a:cxn>
                    <a:cxn ang="0">
                      <a:pos x="connsiteX3" y="connsiteY3"/>
                    </a:cxn>
                  </a:cxnLst>
                  <a:rect l="l" t="t" r="r" b="b"/>
                  <a:pathLst>
                    <a:path w="8919" h="65785">
                      <a:moveTo>
                        <a:pt x="0" y="0"/>
                      </a:moveTo>
                      <a:lnTo>
                        <a:pt x="8919" y="0"/>
                      </a:lnTo>
                      <a:lnTo>
                        <a:pt x="8919" y="65785"/>
                      </a:lnTo>
                      <a:lnTo>
                        <a:pt x="0" y="65785"/>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6" name="Freeform 625">
                  <a:extLst>
                    <a:ext uri="{FF2B5EF4-FFF2-40B4-BE49-F238E27FC236}">
                      <a16:creationId xmlns:a16="http://schemas.microsoft.com/office/drawing/2014/main" id="{A278ABC3-898F-865E-107B-66D0A5DEBD83}"/>
                    </a:ext>
                  </a:extLst>
                </p:cNvPr>
                <p:cNvSpPr/>
                <p:nvPr/>
              </p:nvSpPr>
              <p:spPr>
                <a:xfrm>
                  <a:off x="8739268" y="4726155"/>
                  <a:ext cx="8913" cy="65785"/>
                </a:xfrm>
                <a:custGeom>
                  <a:avLst/>
                  <a:gdLst>
                    <a:gd name="connsiteX0" fmla="*/ 0 w 8913"/>
                    <a:gd name="connsiteY0" fmla="*/ 0 h 65785"/>
                    <a:gd name="connsiteX1" fmla="*/ 8913 w 8913"/>
                    <a:gd name="connsiteY1" fmla="*/ 0 h 65785"/>
                    <a:gd name="connsiteX2" fmla="*/ 8913 w 8913"/>
                    <a:gd name="connsiteY2" fmla="*/ 65785 h 65785"/>
                    <a:gd name="connsiteX3" fmla="*/ 0 w 8913"/>
                    <a:gd name="connsiteY3" fmla="*/ 65785 h 65785"/>
                  </a:gdLst>
                  <a:ahLst/>
                  <a:cxnLst>
                    <a:cxn ang="0">
                      <a:pos x="connsiteX0" y="connsiteY0"/>
                    </a:cxn>
                    <a:cxn ang="0">
                      <a:pos x="connsiteX1" y="connsiteY1"/>
                    </a:cxn>
                    <a:cxn ang="0">
                      <a:pos x="connsiteX2" y="connsiteY2"/>
                    </a:cxn>
                    <a:cxn ang="0">
                      <a:pos x="connsiteX3" y="connsiteY3"/>
                    </a:cxn>
                  </a:cxnLst>
                  <a:rect l="l" t="t" r="r" b="b"/>
                  <a:pathLst>
                    <a:path w="8913" h="65785">
                      <a:moveTo>
                        <a:pt x="0" y="0"/>
                      </a:moveTo>
                      <a:lnTo>
                        <a:pt x="8913" y="0"/>
                      </a:lnTo>
                      <a:lnTo>
                        <a:pt x="8913" y="65785"/>
                      </a:lnTo>
                      <a:lnTo>
                        <a:pt x="0" y="65785"/>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7" name="Freeform 626">
                  <a:extLst>
                    <a:ext uri="{FF2B5EF4-FFF2-40B4-BE49-F238E27FC236}">
                      <a16:creationId xmlns:a16="http://schemas.microsoft.com/office/drawing/2014/main" id="{159458CF-DEEA-7BE1-CFE3-084B5C1AFA9E}"/>
                    </a:ext>
                  </a:extLst>
                </p:cNvPr>
                <p:cNvSpPr/>
                <p:nvPr/>
              </p:nvSpPr>
              <p:spPr>
                <a:xfrm>
                  <a:off x="8906551" y="4791941"/>
                  <a:ext cx="8925" cy="67189"/>
                </a:xfrm>
                <a:custGeom>
                  <a:avLst/>
                  <a:gdLst>
                    <a:gd name="connsiteX0" fmla="*/ 0 w 8925"/>
                    <a:gd name="connsiteY0" fmla="*/ 0 h 67189"/>
                    <a:gd name="connsiteX1" fmla="*/ 8925 w 8925"/>
                    <a:gd name="connsiteY1" fmla="*/ 0 h 67189"/>
                    <a:gd name="connsiteX2" fmla="*/ 8925 w 8925"/>
                    <a:gd name="connsiteY2" fmla="*/ 67189 h 67189"/>
                    <a:gd name="connsiteX3" fmla="*/ 0 w 8925"/>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25" h="67189">
                      <a:moveTo>
                        <a:pt x="0" y="0"/>
                      </a:moveTo>
                      <a:lnTo>
                        <a:pt x="8925" y="0"/>
                      </a:lnTo>
                      <a:lnTo>
                        <a:pt x="8925"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8" name="Freeform 627">
                  <a:extLst>
                    <a:ext uri="{FF2B5EF4-FFF2-40B4-BE49-F238E27FC236}">
                      <a16:creationId xmlns:a16="http://schemas.microsoft.com/office/drawing/2014/main" id="{1F57286F-3658-CCFE-CAE3-063523594313}"/>
                    </a:ext>
                  </a:extLst>
                </p:cNvPr>
                <p:cNvSpPr/>
                <p:nvPr/>
              </p:nvSpPr>
              <p:spPr>
                <a:xfrm>
                  <a:off x="8923287" y="4791941"/>
                  <a:ext cx="8919" cy="67189"/>
                </a:xfrm>
                <a:custGeom>
                  <a:avLst/>
                  <a:gdLst>
                    <a:gd name="connsiteX0" fmla="*/ 0 w 8919"/>
                    <a:gd name="connsiteY0" fmla="*/ 0 h 67189"/>
                    <a:gd name="connsiteX1" fmla="*/ 8919 w 8919"/>
                    <a:gd name="connsiteY1" fmla="*/ 0 h 67189"/>
                    <a:gd name="connsiteX2" fmla="*/ 8919 w 8919"/>
                    <a:gd name="connsiteY2" fmla="*/ 67189 h 67189"/>
                    <a:gd name="connsiteX3" fmla="*/ 0 w 8919"/>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19" h="67189">
                      <a:moveTo>
                        <a:pt x="0" y="0"/>
                      </a:moveTo>
                      <a:lnTo>
                        <a:pt x="8919" y="0"/>
                      </a:lnTo>
                      <a:lnTo>
                        <a:pt x="8919"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29" name="Freeform 628">
                  <a:extLst>
                    <a:ext uri="{FF2B5EF4-FFF2-40B4-BE49-F238E27FC236}">
                      <a16:creationId xmlns:a16="http://schemas.microsoft.com/office/drawing/2014/main" id="{113853CA-1924-CC89-AFCB-DA0100575BD5}"/>
                    </a:ext>
                  </a:extLst>
                </p:cNvPr>
                <p:cNvSpPr/>
                <p:nvPr/>
              </p:nvSpPr>
              <p:spPr>
                <a:xfrm>
                  <a:off x="8709154" y="4791941"/>
                  <a:ext cx="8919" cy="67189"/>
                </a:xfrm>
                <a:custGeom>
                  <a:avLst/>
                  <a:gdLst>
                    <a:gd name="connsiteX0" fmla="*/ 0 w 8919"/>
                    <a:gd name="connsiteY0" fmla="*/ 0 h 67189"/>
                    <a:gd name="connsiteX1" fmla="*/ 8919 w 8919"/>
                    <a:gd name="connsiteY1" fmla="*/ 0 h 67189"/>
                    <a:gd name="connsiteX2" fmla="*/ 8919 w 8919"/>
                    <a:gd name="connsiteY2" fmla="*/ 67189 h 67189"/>
                    <a:gd name="connsiteX3" fmla="*/ 0 w 8919"/>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19" h="67189">
                      <a:moveTo>
                        <a:pt x="0" y="0"/>
                      </a:moveTo>
                      <a:lnTo>
                        <a:pt x="8919" y="0"/>
                      </a:lnTo>
                      <a:lnTo>
                        <a:pt x="8919"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0" name="Freeform 629">
                  <a:extLst>
                    <a:ext uri="{FF2B5EF4-FFF2-40B4-BE49-F238E27FC236}">
                      <a16:creationId xmlns:a16="http://schemas.microsoft.com/office/drawing/2014/main" id="{17EC0F49-A1FA-7F43-7721-4C320DA92679}"/>
                    </a:ext>
                  </a:extLst>
                </p:cNvPr>
                <p:cNvSpPr/>
                <p:nvPr/>
              </p:nvSpPr>
              <p:spPr>
                <a:xfrm>
                  <a:off x="8729222" y="4791941"/>
                  <a:ext cx="8931" cy="67189"/>
                </a:xfrm>
                <a:custGeom>
                  <a:avLst/>
                  <a:gdLst>
                    <a:gd name="connsiteX0" fmla="*/ 0 w 8931"/>
                    <a:gd name="connsiteY0" fmla="*/ 0 h 67189"/>
                    <a:gd name="connsiteX1" fmla="*/ 8931 w 8931"/>
                    <a:gd name="connsiteY1" fmla="*/ 0 h 67189"/>
                    <a:gd name="connsiteX2" fmla="*/ 8931 w 8931"/>
                    <a:gd name="connsiteY2" fmla="*/ 67189 h 67189"/>
                    <a:gd name="connsiteX3" fmla="*/ 0 w 8931"/>
                    <a:gd name="connsiteY3" fmla="*/ 67189 h 67189"/>
                  </a:gdLst>
                  <a:ahLst/>
                  <a:cxnLst>
                    <a:cxn ang="0">
                      <a:pos x="connsiteX0" y="connsiteY0"/>
                    </a:cxn>
                    <a:cxn ang="0">
                      <a:pos x="connsiteX1" y="connsiteY1"/>
                    </a:cxn>
                    <a:cxn ang="0">
                      <a:pos x="connsiteX2" y="connsiteY2"/>
                    </a:cxn>
                    <a:cxn ang="0">
                      <a:pos x="connsiteX3" y="connsiteY3"/>
                    </a:cxn>
                  </a:cxnLst>
                  <a:rect l="l" t="t" r="r" b="b"/>
                  <a:pathLst>
                    <a:path w="8931" h="67189">
                      <a:moveTo>
                        <a:pt x="0" y="0"/>
                      </a:moveTo>
                      <a:lnTo>
                        <a:pt x="8931" y="0"/>
                      </a:lnTo>
                      <a:lnTo>
                        <a:pt x="8931" y="67189"/>
                      </a:lnTo>
                      <a:lnTo>
                        <a:pt x="0" y="67189"/>
                      </a:lnTo>
                      <a:close/>
                    </a:path>
                  </a:pathLst>
                </a:custGeom>
                <a:solidFill>
                  <a:schemeClr val="accent2">
                    <a:lumMod val="5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631" name="Freeform 630">
                  <a:extLst>
                    <a:ext uri="{FF2B5EF4-FFF2-40B4-BE49-F238E27FC236}">
                      <a16:creationId xmlns:a16="http://schemas.microsoft.com/office/drawing/2014/main" id="{6FB10926-685D-6BDE-C04F-1E0A79118450}"/>
                    </a:ext>
                  </a:extLst>
                </p:cNvPr>
                <p:cNvSpPr/>
                <p:nvPr/>
              </p:nvSpPr>
              <p:spPr>
                <a:xfrm>
                  <a:off x="8682390" y="4671419"/>
                  <a:ext cx="233086" cy="44714"/>
                </a:xfrm>
                <a:custGeom>
                  <a:avLst/>
                  <a:gdLst>
                    <a:gd name="connsiteX0" fmla="*/ 0 w 233086"/>
                    <a:gd name="connsiteY0" fmla="*/ 0 h 44714"/>
                    <a:gd name="connsiteX1" fmla="*/ 233086 w 233086"/>
                    <a:gd name="connsiteY1" fmla="*/ 0 h 44714"/>
                    <a:gd name="connsiteX2" fmla="*/ 233086 w 233086"/>
                    <a:gd name="connsiteY2" fmla="*/ 44714 h 44714"/>
                    <a:gd name="connsiteX3" fmla="*/ 0 w 233086"/>
                    <a:gd name="connsiteY3" fmla="*/ 44714 h 44714"/>
                  </a:gdLst>
                  <a:ahLst/>
                  <a:cxnLst>
                    <a:cxn ang="0">
                      <a:pos x="connsiteX0" y="connsiteY0"/>
                    </a:cxn>
                    <a:cxn ang="0">
                      <a:pos x="connsiteX1" y="connsiteY1"/>
                    </a:cxn>
                    <a:cxn ang="0">
                      <a:pos x="connsiteX2" y="connsiteY2"/>
                    </a:cxn>
                    <a:cxn ang="0">
                      <a:pos x="connsiteX3" y="connsiteY3"/>
                    </a:cxn>
                  </a:cxnLst>
                  <a:rect l="l" t="t" r="r" b="b"/>
                  <a:pathLst>
                    <a:path w="233086" h="44714">
                      <a:moveTo>
                        <a:pt x="0" y="0"/>
                      </a:moveTo>
                      <a:lnTo>
                        <a:pt x="233086" y="0"/>
                      </a:lnTo>
                      <a:lnTo>
                        <a:pt x="233086" y="44714"/>
                      </a:lnTo>
                      <a:lnTo>
                        <a:pt x="0" y="44714"/>
                      </a:lnTo>
                      <a:close/>
                    </a:path>
                  </a:pathLst>
                </a:custGeom>
                <a:solidFill>
                  <a:schemeClr val="accent1">
                    <a:lumMod val="60000"/>
                    <a:lumOff val="40000"/>
                  </a:schemeClr>
                </a:solidFill>
                <a:ln w="58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cxnSp>
            <p:nvCxnSpPr>
              <p:cNvPr id="276" name="Straight Arrow Connector 275">
                <a:extLst>
                  <a:ext uri="{FF2B5EF4-FFF2-40B4-BE49-F238E27FC236}">
                    <a16:creationId xmlns:a16="http://schemas.microsoft.com/office/drawing/2014/main" id="{08396E90-CC70-D4A5-8580-3DFA5AD0D73C}"/>
                  </a:ext>
                </a:extLst>
              </p:cNvPr>
              <p:cNvCxnSpPr>
                <a:cxnSpLocks/>
              </p:cNvCxnSpPr>
              <p:nvPr/>
            </p:nvCxnSpPr>
            <p:spPr>
              <a:xfrm>
                <a:off x="6901648" y="5271239"/>
                <a:ext cx="1844886" cy="0"/>
              </a:xfrm>
              <a:prstGeom prst="straightConnector1">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52" name="Elbow Connector 1651">
                <a:extLst>
                  <a:ext uri="{FF2B5EF4-FFF2-40B4-BE49-F238E27FC236}">
                    <a16:creationId xmlns:a16="http://schemas.microsoft.com/office/drawing/2014/main" id="{B199D631-5508-843B-0C68-F0B125DCAE3C}"/>
                  </a:ext>
                </a:extLst>
              </p:cNvPr>
              <p:cNvCxnSpPr>
                <a:cxnSpLocks/>
              </p:cNvCxnSpPr>
              <p:nvPr/>
            </p:nvCxnSpPr>
            <p:spPr>
              <a:xfrm>
                <a:off x="8495770" y="3593164"/>
                <a:ext cx="1500776" cy="866236"/>
              </a:xfrm>
              <a:prstGeom prst="bentConnector3">
                <a:avLst>
                  <a:gd name="adj1" fmla="val 99942"/>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grpSp>
        <p:nvGrpSpPr>
          <p:cNvPr id="200" name="Group 199">
            <a:extLst>
              <a:ext uri="{FF2B5EF4-FFF2-40B4-BE49-F238E27FC236}">
                <a16:creationId xmlns:a16="http://schemas.microsoft.com/office/drawing/2014/main" id="{685923EB-1E54-44E7-A3BF-30689DE29B13}"/>
              </a:ext>
            </a:extLst>
          </p:cNvPr>
          <p:cNvGrpSpPr/>
          <p:nvPr/>
        </p:nvGrpSpPr>
        <p:grpSpPr>
          <a:xfrm>
            <a:off x="772885" y="1113125"/>
            <a:ext cx="5963213" cy="4988770"/>
            <a:chOff x="772885" y="1113125"/>
            <a:chExt cx="5963213" cy="4988770"/>
          </a:xfrm>
        </p:grpSpPr>
        <p:sp>
          <p:nvSpPr>
            <p:cNvPr id="239" name="TextBox 238">
              <a:extLst>
                <a:ext uri="{FF2B5EF4-FFF2-40B4-BE49-F238E27FC236}">
                  <a16:creationId xmlns:a16="http://schemas.microsoft.com/office/drawing/2014/main" id="{598CF049-D26B-8E1E-6BB6-E9508018CEAF}"/>
                </a:ext>
              </a:extLst>
            </p:cNvPr>
            <p:cNvSpPr txBox="1"/>
            <p:nvPr/>
          </p:nvSpPr>
          <p:spPr>
            <a:xfrm>
              <a:off x="772885" y="2256119"/>
              <a:ext cx="2903794" cy="26827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Hospital A</a:t>
              </a:r>
            </a:p>
          </p:txBody>
        </p:sp>
        <p:grpSp>
          <p:nvGrpSpPr>
            <p:cNvPr id="56" name="Group 55">
              <a:extLst>
                <a:ext uri="{FF2B5EF4-FFF2-40B4-BE49-F238E27FC236}">
                  <a16:creationId xmlns:a16="http://schemas.microsoft.com/office/drawing/2014/main" id="{0AE6EF86-2FD8-456B-AC6D-4C0B6B9F6FEB}"/>
                </a:ext>
              </a:extLst>
            </p:cNvPr>
            <p:cNvGrpSpPr/>
            <p:nvPr/>
          </p:nvGrpSpPr>
          <p:grpSpPr>
            <a:xfrm>
              <a:off x="1509209" y="1113125"/>
              <a:ext cx="5226889" cy="4988770"/>
              <a:chOff x="1509209" y="1113125"/>
              <a:chExt cx="5226889" cy="4988770"/>
            </a:xfrm>
          </p:grpSpPr>
          <p:sp>
            <p:nvSpPr>
              <p:cNvPr id="241" name="Freeform 240">
                <a:extLst>
                  <a:ext uri="{FF2B5EF4-FFF2-40B4-BE49-F238E27FC236}">
                    <a16:creationId xmlns:a16="http://schemas.microsoft.com/office/drawing/2014/main" id="{E37A5670-5011-F2FC-6073-B669FEE427BE}"/>
                  </a:ext>
                </a:extLst>
              </p:cNvPr>
              <p:cNvSpPr/>
              <p:nvPr/>
            </p:nvSpPr>
            <p:spPr>
              <a:xfrm>
                <a:off x="5859699" y="4819144"/>
                <a:ext cx="478901" cy="86441"/>
              </a:xfrm>
              <a:custGeom>
                <a:avLst/>
                <a:gdLst>
                  <a:gd name="connsiteX0" fmla="*/ 779812 w 812672"/>
                  <a:gd name="connsiteY0" fmla="*/ 0 h 146685"/>
                  <a:gd name="connsiteX1" fmla="*/ 812673 w 812672"/>
                  <a:gd name="connsiteY1" fmla="*/ 32861 h 146685"/>
                  <a:gd name="connsiteX2" fmla="*/ 812673 w 812672"/>
                  <a:gd name="connsiteY2" fmla="*/ 113824 h 146685"/>
                  <a:gd name="connsiteX3" fmla="*/ 779812 w 812672"/>
                  <a:gd name="connsiteY3" fmla="*/ 146685 h 146685"/>
                  <a:gd name="connsiteX4" fmla="*/ 32861 w 812672"/>
                  <a:gd name="connsiteY4" fmla="*/ 146685 h 146685"/>
                  <a:gd name="connsiteX5" fmla="*/ 0 w 812672"/>
                  <a:gd name="connsiteY5" fmla="*/ 113824 h 146685"/>
                  <a:gd name="connsiteX6" fmla="*/ 0 w 812672"/>
                  <a:gd name="connsiteY6" fmla="*/ 32861 h 146685"/>
                  <a:gd name="connsiteX7" fmla="*/ 32861 w 812672"/>
                  <a:gd name="connsiteY7" fmla="*/ 0 h 14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672" h="146685">
                    <a:moveTo>
                      <a:pt x="779812" y="0"/>
                    </a:moveTo>
                    <a:cubicBezTo>
                      <a:pt x="797961" y="0"/>
                      <a:pt x="812673" y="14712"/>
                      <a:pt x="812673" y="32861"/>
                    </a:cubicBezTo>
                    <a:lnTo>
                      <a:pt x="812673" y="113824"/>
                    </a:lnTo>
                    <a:cubicBezTo>
                      <a:pt x="812673" y="131972"/>
                      <a:pt x="797961" y="146685"/>
                      <a:pt x="779812" y="146685"/>
                    </a:cubicBezTo>
                    <a:lnTo>
                      <a:pt x="32861" y="146685"/>
                    </a:lnTo>
                    <a:cubicBezTo>
                      <a:pt x="14712" y="146685"/>
                      <a:pt x="0" y="131972"/>
                      <a:pt x="0" y="113824"/>
                    </a:cubicBezTo>
                    <a:lnTo>
                      <a:pt x="0" y="32861"/>
                    </a:lnTo>
                    <a:cubicBezTo>
                      <a:pt x="0" y="14712"/>
                      <a:pt x="14712" y="0"/>
                      <a:pt x="32861" y="0"/>
                    </a:cubicBezTo>
                    <a:close/>
                  </a:path>
                </a:pathLst>
              </a:custGeom>
              <a:solidFill>
                <a:srgbClr val="A0A0A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42" name="Freeform 241">
                <a:extLst>
                  <a:ext uri="{FF2B5EF4-FFF2-40B4-BE49-F238E27FC236}">
                    <a16:creationId xmlns:a16="http://schemas.microsoft.com/office/drawing/2014/main" id="{4899799D-06D0-ABBA-A9A0-86AD55EF0E08}"/>
                  </a:ext>
                </a:extLst>
              </p:cNvPr>
              <p:cNvSpPr/>
              <p:nvPr/>
            </p:nvSpPr>
            <p:spPr>
              <a:xfrm>
                <a:off x="5744576" y="4869492"/>
                <a:ext cx="722112" cy="102605"/>
              </a:xfrm>
              <a:custGeom>
                <a:avLst/>
                <a:gdLst>
                  <a:gd name="connsiteX0" fmla="*/ 1225391 w 1225391"/>
                  <a:gd name="connsiteY0" fmla="*/ 174117 h 174116"/>
                  <a:gd name="connsiteX1" fmla="*/ 0 w 1225391"/>
                  <a:gd name="connsiteY1" fmla="*/ 174117 h 174116"/>
                  <a:gd name="connsiteX2" fmla="*/ 12763 w 1225391"/>
                  <a:gd name="connsiteY2" fmla="*/ 56769 h 174116"/>
                  <a:gd name="connsiteX3" fmla="*/ 76009 w 1225391"/>
                  <a:gd name="connsiteY3" fmla="*/ 0 h 174116"/>
                  <a:gd name="connsiteX4" fmla="*/ 1142714 w 1225391"/>
                  <a:gd name="connsiteY4" fmla="*/ 0 h 174116"/>
                  <a:gd name="connsiteX5" fmla="*/ 1205484 w 1225391"/>
                  <a:gd name="connsiteY5" fmla="*/ 53340 h 174116"/>
                  <a:gd name="connsiteX6" fmla="*/ 1225201 w 1225391"/>
                  <a:gd name="connsiteY6" fmla="*/ 174117 h 17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391" h="174116">
                    <a:moveTo>
                      <a:pt x="1225391" y="174117"/>
                    </a:moveTo>
                    <a:lnTo>
                      <a:pt x="0" y="174117"/>
                    </a:lnTo>
                    <a:lnTo>
                      <a:pt x="12763" y="56769"/>
                    </a:lnTo>
                    <a:cubicBezTo>
                      <a:pt x="16288" y="24479"/>
                      <a:pt x="43529" y="0"/>
                      <a:pt x="76009" y="0"/>
                    </a:cubicBezTo>
                    <a:lnTo>
                      <a:pt x="1142714" y="0"/>
                    </a:lnTo>
                    <a:cubicBezTo>
                      <a:pt x="1173861" y="0"/>
                      <a:pt x="1200436" y="22574"/>
                      <a:pt x="1205484" y="53340"/>
                    </a:cubicBezTo>
                    <a:lnTo>
                      <a:pt x="1225201" y="174117"/>
                    </a:lnTo>
                    <a:close/>
                  </a:path>
                </a:pathLst>
              </a:custGeom>
              <a:solidFill>
                <a:srgbClr val="A0A0A3">
                  <a:lumMod val="40000"/>
                  <a:lumOff val="6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43" name="Freeform 242">
                <a:extLst>
                  <a:ext uri="{FF2B5EF4-FFF2-40B4-BE49-F238E27FC236}">
                    <a16:creationId xmlns:a16="http://schemas.microsoft.com/office/drawing/2014/main" id="{84B5072F-27BC-A105-1417-1D88C31E94D2}"/>
                  </a:ext>
                </a:extLst>
              </p:cNvPr>
              <p:cNvSpPr/>
              <p:nvPr/>
            </p:nvSpPr>
            <p:spPr>
              <a:xfrm>
                <a:off x="5649717" y="4968113"/>
                <a:ext cx="898865" cy="574154"/>
              </a:xfrm>
              <a:custGeom>
                <a:avLst/>
                <a:gdLst>
                  <a:gd name="connsiteX0" fmla="*/ 1525334 w 1525333"/>
                  <a:gd name="connsiteY0" fmla="*/ 974312 h 974312"/>
                  <a:gd name="connsiteX1" fmla="*/ 0 w 1525333"/>
                  <a:gd name="connsiteY1" fmla="*/ 974312 h 974312"/>
                  <a:gd name="connsiteX2" fmla="*/ 113919 w 1525333"/>
                  <a:gd name="connsiteY2" fmla="*/ 0 h 974312"/>
                  <a:gd name="connsiteX3" fmla="*/ 1411415 w 1525333"/>
                  <a:gd name="connsiteY3" fmla="*/ 0 h 974312"/>
                  <a:gd name="connsiteX4" fmla="*/ 1525334 w 1525333"/>
                  <a:gd name="connsiteY4" fmla="*/ 974312 h 97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974312">
                    <a:moveTo>
                      <a:pt x="1525334" y="974312"/>
                    </a:moveTo>
                    <a:lnTo>
                      <a:pt x="0" y="974312"/>
                    </a:lnTo>
                    <a:lnTo>
                      <a:pt x="113919" y="0"/>
                    </a:lnTo>
                    <a:lnTo>
                      <a:pt x="1411415" y="0"/>
                    </a:lnTo>
                    <a:lnTo>
                      <a:pt x="1525334" y="974312"/>
                    </a:lnTo>
                    <a:close/>
                  </a:path>
                </a:pathLst>
              </a:custGeom>
              <a:solidFill>
                <a:srgbClr val="A0A0A3">
                  <a:lumMod val="40000"/>
                  <a:lumOff val="6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44" name="Freeform 243">
                <a:extLst>
                  <a:ext uri="{FF2B5EF4-FFF2-40B4-BE49-F238E27FC236}">
                    <a16:creationId xmlns:a16="http://schemas.microsoft.com/office/drawing/2014/main" id="{B1D52B95-F27D-452B-B3EA-2CC26D249FF7}"/>
                  </a:ext>
                </a:extLst>
              </p:cNvPr>
              <p:cNvSpPr/>
              <p:nvPr/>
            </p:nvSpPr>
            <p:spPr>
              <a:xfrm>
                <a:off x="5770677" y="5022446"/>
                <a:ext cx="656945" cy="281660"/>
              </a:xfrm>
              <a:custGeom>
                <a:avLst/>
                <a:gdLst>
                  <a:gd name="connsiteX0" fmla="*/ 1114806 w 1114806"/>
                  <a:gd name="connsiteY0" fmla="*/ 477965 h 477964"/>
                  <a:gd name="connsiteX1" fmla="*/ 1075944 w 1114806"/>
                  <a:gd name="connsiteY1" fmla="*/ 0 h 477964"/>
                  <a:gd name="connsiteX2" fmla="*/ 38767 w 1114806"/>
                  <a:gd name="connsiteY2" fmla="*/ 0 h 477964"/>
                  <a:gd name="connsiteX3" fmla="*/ 0 w 1114806"/>
                  <a:gd name="connsiteY3" fmla="*/ 477965 h 477964"/>
                  <a:gd name="connsiteX4" fmla="*/ 1114806 w 1114806"/>
                  <a:gd name="connsiteY4" fmla="*/ 477965 h 477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806" h="477964">
                    <a:moveTo>
                      <a:pt x="1114806" y="477965"/>
                    </a:moveTo>
                    <a:lnTo>
                      <a:pt x="1075944" y="0"/>
                    </a:lnTo>
                    <a:lnTo>
                      <a:pt x="38767" y="0"/>
                    </a:lnTo>
                    <a:lnTo>
                      <a:pt x="0" y="477965"/>
                    </a:lnTo>
                    <a:lnTo>
                      <a:pt x="1114806" y="477965"/>
                    </a:lnTo>
                    <a:close/>
                  </a:path>
                </a:pathLst>
              </a:custGeom>
              <a:solidFill>
                <a:srgbClr val="222C67">
                  <a:alpha val="35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45" name="Freeform 244">
                <a:extLst>
                  <a:ext uri="{FF2B5EF4-FFF2-40B4-BE49-F238E27FC236}">
                    <a16:creationId xmlns:a16="http://schemas.microsoft.com/office/drawing/2014/main" id="{87A6EA9E-A46A-F6EF-5AD4-0F88D7830E84}"/>
                  </a:ext>
                </a:extLst>
              </p:cNvPr>
              <p:cNvSpPr/>
              <p:nvPr/>
            </p:nvSpPr>
            <p:spPr>
              <a:xfrm>
                <a:off x="5649717" y="5542267"/>
                <a:ext cx="898865" cy="174957"/>
              </a:xfrm>
              <a:custGeom>
                <a:avLst/>
                <a:gdLst>
                  <a:gd name="connsiteX0" fmla="*/ 0 w 1525333"/>
                  <a:gd name="connsiteY0" fmla="*/ 0 h 296894"/>
                  <a:gd name="connsiteX1" fmla="*/ 255746 w 1525333"/>
                  <a:gd name="connsiteY1" fmla="*/ 296894 h 296894"/>
                  <a:gd name="connsiteX2" fmla="*/ 1269587 w 1525333"/>
                  <a:gd name="connsiteY2" fmla="*/ 296894 h 296894"/>
                  <a:gd name="connsiteX3" fmla="*/ 1525334 w 1525333"/>
                  <a:gd name="connsiteY3" fmla="*/ 0 h 296894"/>
                  <a:gd name="connsiteX4" fmla="*/ 0 w 1525333"/>
                  <a:gd name="connsiteY4" fmla="*/ 0 h 296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5333" h="296894">
                    <a:moveTo>
                      <a:pt x="0" y="0"/>
                    </a:moveTo>
                    <a:lnTo>
                      <a:pt x="255746" y="296894"/>
                    </a:lnTo>
                    <a:lnTo>
                      <a:pt x="1269587" y="296894"/>
                    </a:lnTo>
                    <a:lnTo>
                      <a:pt x="1525334" y="0"/>
                    </a:lnTo>
                    <a:lnTo>
                      <a:pt x="0" y="0"/>
                    </a:lnTo>
                    <a:close/>
                  </a:path>
                </a:pathLst>
              </a:custGeom>
              <a:solidFill>
                <a:srgbClr val="A0A0A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nvGrpSpPr>
              <p:cNvPr id="246" name="Graphic 662">
                <a:extLst>
                  <a:ext uri="{FF2B5EF4-FFF2-40B4-BE49-F238E27FC236}">
                    <a16:creationId xmlns:a16="http://schemas.microsoft.com/office/drawing/2014/main" id="{A3DA82E1-E45A-D3D6-21F7-964D3CF49A32}"/>
                  </a:ext>
                </a:extLst>
              </p:cNvPr>
              <p:cNvGrpSpPr/>
              <p:nvPr/>
            </p:nvGrpSpPr>
            <p:grpSpPr>
              <a:xfrm>
                <a:off x="5801043" y="5334810"/>
                <a:ext cx="370345" cy="176191"/>
                <a:chOff x="5625179" y="3603212"/>
                <a:chExt cx="628459" cy="298989"/>
              </a:xfrm>
              <a:solidFill>
                <a:srgbClr val="FFFFFF"/>
              </a:solidFill>
            </p:grpSpPr>
            <p:sp>
              <p:nvSpPr>
                <p:cNvPr id="742" name="Freeform 741">
                  <a:extLst>
                    <a:ext uri="{FF2B5EF4-FFF2-40B4-BE49-F238E27FC236}">
                      <a16:creationId xmlns:a16="http://schemas.microsoft.com/office/drawing/2014/main" id="{C715914B-7F94-9529-7C8D-3123E35C2C22}"/>
                    </a:ext>
                  </a:extLst>
                </p:cNvPr>
                <p:cNvSpPr/>
                <p:nvPr/>
              </p:nvSpPr>
              <p:spPr>
                <a:xfrm>
                  <a:off x="5625179"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3" name="Freeform 742">
                  <a:extLst>
                    <a:ext uri="{FF2B5EF4-FFF2-40B4-BE49-F238E27FC236}">
                      <a16:creationId xmlns:a16="http://schemas.microsoft.com/office/drawing/2014/main" id="{7A76360A-6531-AF7E-1D06-690FFDF16550}"/>
                    </a:ext>
                  </a:extLst>
                </p:cNvPr>
                <p:cNvSpPr/>
                <p:nvPr/>
              </p:nvSpPr>
              <p:spPr>
                <a:xfrm>
                  <a:off x="5843682"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4" name="Freeform 743">
                  <a:extLst>
                    <a:ext uri="{FF2B5EF4-FFF2-40B4-BE49-F238E27FC236}">
                      <a16:creationId xmlns:a16="http://schemas.microsoft.com/office/drawing/2014/main" id="{FEF1569C-4815-4CB7-62CC-BCAD3EB7EA81}"/>
                    </a:ext>
                  </a:extLst>
                </p:cNvPr>
                <p:cNvSpPr/>
                <p:nvPr/>
              </p:nvSpPr>
              <p:spPr>
                <a:xfrm>
                  <a:off x="6062091" y="3603212"/>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49"/>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49"/>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5" name="Freeform 744">
                  <a:extLst>
                    <a:ext uri="{FF2B5EF4-FFF2-40B4-BE49-F238E27FC236}">
                      <a16:creationId xmlns:a16="http://schemas.microsoft.com/office/drawing/2014/main" id="{2BA41CCD-AE01-D1CE-C94B-42F34AB8082C}"/>
                    </a:ext>
                  </a:extLst>
                </p:cNvPr>
                <p:cNvSpPr/>
                <p:nvPr/>
              </p:nvSpPr>
              <p:spPr>
                <a:xfrm>
                  <a:off x="5625179"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6" name="Freeform 745">
                  <a:extLst>
                    <a:ext uri="{FF2B5EF4-FFF2-40B4-BE49-F238E27FC236}">
                      <a16:creationId xmlns:a16="http://schemas.microsoft.com/office/drawing/2014/main" id="{8396AB72-0893-109D-97D2-86014CC84652}"/>
                    </a:ext>
                  </a:extLst>
                </p:cNvPr>
                <p:cNvSpPr/>
                <p:nvPr/>
              </p:nvSpPr>
              <p:spPr>
                <a:xfrm>
                  <a:off x="5843682"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7" name="Freeform 746">
                  <a:extLst>
                    <a:ext uri="{FF2B5EF4-FFF2-40B4-BE49-F238E27FC236}">
                      <a16:creationId xmlns:a16="http://schemas.microsoft.com/office/drawing/2014/main" id="{B5354BFF-262C-ADB9-0F6C-8F70E09557D0}"/>
                    </a:ext>
                  </a:extLst>
                </p:cNvPr>
                <p:cNvSpPr/>
                <p:nvPr/>
              </p:nvSpPr>
              <p:spPr>
                <a:xfrm>
                  <a:off x="6062091" y="3710654"/>
                  <a:ext cx="191547" cy="84201"/>
                </a:xfrm>
                <a:custGeom>
                  <a:avLst/>
                  <a:gdLst>
                    <a:gd name="connsiteX0" fmla="*/ 175355 w 191547"/>
                    <a:gd name="connsiteY0" fmla="*/ 0 h 84201"/>
                    <a:gd name="connsiteX1" fmla="*/ 191548 w 191547"/>
                    <a:gd name="connsiteY1" fmla="*/ 16193 h 84201"/>
                    <a:gd name="connsiteX2" fmla="*/ 191548 w 191547"/>
                    <a:gd name="connsiteY2" fmla="*/ 68009 h 84201"/>
                    <a:gd name="connsiteX3" fmla="*/ 175355 w 191547"/>
                    <a:gd name="connsiteY3" fmla="*/ 84201 h 84201"/>
                    <a:gd name="connsiteX4" fmla="*/ 16193 w 191547"/>
                    <a:gd name="connsiteY4" fmla="*/ 84201 h 84201"/>
                    <a:gd name="connsiteX5" fmla="*/ 0 w 191547"/>
                    <a:gd name="connsiteY5" fmla="*/ 68009 h 84201"/>
                    <a:gd name="connsiteX6" fmla="*/ 0 w 191547"/>
                    <a:gd name="connsiteY6" fmla="*/ 16193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3"/>
                      </a:cubicBezTo>
                      <a:lnTo>
                        <a:pt x="191548" y="68009"/>
                      </a:lnTo>
                      <a:cubicBezTo>
                        <a:pt x="191548" y="76951"/>
                        <a:pt x="184298" y="84201"/>
                        <a:pt x="175355" y="84201"/>
                      </a:cubicBezTo>
                      <a:lnTo>
                        <a:pt x="16193" y="84201"/>
                      </a:lnTo>
                      <a:cubicBezTo>
                        <a:pt x="7250" y="84201"/>
                        <a:pt x="0" y="76951"/>
                        <a:pt x="0" y="68009"/>
                      </a:cubicBezTo>
                      <a:lnTo>
                        <a:pt x="0" y="16193"/>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8" name="Freeform 747">
                  <a:extLst>
                    <a:ext uri="{FF2B5EF4-FFF2-40B4-BE49-F238E27FC236}">
                      <a16:creationId xmlns:a16="http://schemas.microsoft.com/office/drawing/2014/main" id="{A182DBE0-DAB7-A804-67FA-A95B5C57BF16}"/>
                    </a:ext>
                  </a:extLst>
                </p:cNvPr>
                <p:cNvSpPr/>
                <p:nvPr/>
              </p:nvSpPr>
              <p:spPr>
                <a:xfrm>
                  <a:off x="5625179"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9" name="Freeform 748">
                  <a:extLst>
                    <a:ext uri="{FF2B5EF4-FFF2-40B4-BE49-F238E27FC236}">
                      <a16:creationId xmlns:a16="http://schemas.microsoft.com/office/drawing/2014/main" id="{AABF24BD-E8B6-E5CE-0A0E-10FC64B7ED84}"/>
                    </a:ext>
                  </a:extLst>
                </p:cNvPr>
                <p:cNvSpPr/>
                <p:nvPr/>
              </p:nvSpPr>
              <p:spPr>
                <a:xfrm>
                  <a:off x="5843682"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50" name="Freeform 749">
                  <a:extLst>
                    <a:ext uri="{FF2B5EF4-FFF2-40B4-BE49-F238E27FC236}">
                      <a16:creationId xmlns:a16="http://schemas.microsoft.com/office/drawing/2014/main" id="{5DE86682-CE49-9997-CB08-55BCDF169B1F}"/>
                    </a:ext>
                  </a:extLst>
                </p:cNvPr>
                <p:cNvSpPr/>
                <p:nvPr/>
              </p:nvSpPr>
              <p:spPr>
                <a:xfrm>
                  <a:off x="6062091" y="3818001"/>
                  <a:ext cx="191547" cy="84201"/>
                </a:xfrm>
                <a:custGeom>
                  <a:avLst/>
                  <a:gdLst>
                    <a:gd name="connsiteX0" fmla="*/ 175355 w 191547"/>
                    <a:gd name="connsiteY0" fmla="*/ 0 h 84201"/>
                    <a:gd name="connsiteX1" fmla="*/ 191548 w 191547"/>
                    <a:gd name="connsiteY1" fmla="*/ 16192 h 84201"/>
                    <a:gd name="connsiteX2" fmla="*/ 191548 w 191547"/>
                    <a:gd name="connsiteY2" fmla="*/ 68008 h 84201"/>
                    <a:gd name="connsiteX3" fmla="*/ 175355 w 191547"/>
                    <a:gd name="connsiteY3" fmla="*/ 84201 h 84201"/>
                    <a:gd name="connsiteX4" fmla="*/ 16193 w 191547"/>
                    <a:gd name="connsiteY4" fmla="*/ 84201 h 84201"/>
                    <a:gd name="connsiteX5" fmla="*/ 0 w 191547"/>
                    <a:gd name="connsiteY5" fmla="*/ 68008 h 84201"/>
                    <a:gd name="connsiteX6" fmla="*/ 0 w 191547"/>
                    <a:gd name="connsiteY6" fmla="*/ 16192 h 84201"/>
                    <a:gd name="connsiteX7" fmla="*/ 16193 w 191547"/>
                    <a:gd name="connsiteY7" fmla="*/ 0 h 8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547" h="84201">
                      <a:moveTo>
                        <a:pt x="175355" y="0"/>
                      </a:moveTo>
                      <a:cubicBezTo>
                        <a:pt x="184298" y="0"/>
                        <a:pt x="191548" y="7250"/>
                        <a:pt x="191548" y="16192"/>
                      </a:cubicBezTo>
                      <a:lnTo>
                        <a:pt x="191548" y="68008"/>
                      </a:lnTo>
                      <a:cubicBezTo>
                        <a:pt x="191548" y="76951"/>
                        <a:pt x="184298" y="84201"/>
                        <a:pt x="175355" y="84201"/>
                      </a:cubicBezTo>
                      <a:lnTo>
                        <a:pt x="16193" y="84201"/>
                      </a:lnTo>
                      <a:cubicBezTo>
                        <a:pt x="7250" y="84201"/>
                        <a:pt x="0" y="76951"/>
                        <a:pt x="0" y="68008"/>
                      </a:cubicBezTo>
                      <a:lnTo>
                        <a:pt x="0" y="16192"/>
                      </a:lnTo>
                      <a:cubicBezTo>
                        <a:pt x="0" y="7250"/>
                        <a:pt x="7250" y="0"/>
                        <a:pt x="16193" y="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sp>
            <p:nvSpPr>
              <p:cNvPr id="247" name="Freeform 246">
                <a:extLst>
                  <a:ext uri="{FF2B5EF4-FFF2-40B4-BE49-F238E27FC236}">
                    <a16:creationId xmlns:a16="http://schemas.microsoft.com/office/drawing/2014/main" id="{07ED6B2A-9873-4A67-9589-0B7F62BF39C0}"/>
                  </a:ext>
                </a:extLst>
              </p:cNvPr>
              <p:cNvSpPr/>
              <p:nvPr/>
            </p:nvSpPr>
            <p:spPr>
              <a:xfrm>
                <a:off x="6230325" y="5351761"/>
                <a:ext cx="128425" cy="128425"/>
              </a:xfrm>
              <a:custGeom>
                <a:avLst/>
                <a:gdLst>
                  <a:gd name="connsiteX0" fmla="*/ 217932 w 217932"/>
                  <a:gd name="connsiteY0" fmla="*/ 108966 h 217932"/>
                  <a:gd name="connsiteX1" fmla="*/ 108966 w 217932"/>
                  <a:gd name="connsiteY1" fmla="*/ 217932 h 217932"/>
                  <a:gd name="connsiteX2" fmla="*/ 0 w 217932"/>
                  <a:gd name="connsiteY2" fmla="*/ 108966 h 217932"/>
                  <a:gd name="connsiteX3" fmla="*/ 108966 w 217932"/>
                  <a:gd name="connsiteY3" fmla="*/ 0 h 217932"/>
                  <a:gd name="connsiteX4" fmla="*/ 217932 w 217932"/>
                  <a:gd name="connsiteY4" fmla="*/ 108966 h 21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932" h="217932">
                    <a:moveTo>
                      <a:pt x="217932" y="108966"/>
                    </a:moveTo>
                    <a:cubicBezTo>
                      <a:pt x="217932" y="169164"/>
                      <a:pt x="169164" y="217932"/>
                      <a:pt x="108966" y="217932"/>
                    </a:cubicBezTo>
                    <a:cubicBezTo>
                      <a:pt x="48768" y="217932"/>
                      <a:pt x="0" y="169164"/>
                      <a:pt x="0" y="108966"/>
                    </a:cubicBezTo>
                    <a:cubicBezTo>
                      <a:pt x="0" y="48768"/>
                      <a:pt x="48768" y="0"/>
                      <a:pt x="108966" y="0"/>
                    </a:cubicBezTo>
                    <a:cubicBezTo>
                      <a:pt x="169164" y="0"/>
                      <a:pt x="217932" y="48768"/>
                      <a:pt x="217932" y="108966"/>
                    </a:cubicBezTo>
                    <a:close/>
                  </a:path>
                </a:pathLst>
              </a:custGeom>
              <a:solidFill>
                <a:srgbClr val="222C6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48" name="Freeform 247">
                <a:extLst>
                  <a:ext uri="{FF2B5EF4-FFF2-40B4-BE49-F238E27FC236}">
                    <a16:creationId xmlns:a16="http://schemas.microsoft.com/office/drawing/2014/main" id="{6FF35D50-3FFA-BB19-F97A-DB4379C42D17}"/>
                  </a:ext>
                </a:extLst>
              </p:cNvPr>
              <p:cNvSpPr/>
              <p:nvPr/>
            </p:nvSpPr>
            <p:spPr>
              <a:xfrm>
                <a:off x="5799640" y="5050174"/>
                <a:ext cx="599019" cy="226204"/>
              </a:xfrm>
              <a:custGeom>
                <a:avLst/>
                <a:gdLst>
                  <a:gd name="connsiteX0" fmla="*/ 1016508 w 1016508"/>
                  <a:gd name="connsiteY0" fmla="*/ 383858 h 383857"/>
                  <a:gd name="connsiteX1" fmla="*/ 981075 w 1016508"/>
                  <a:gd name="connsiteY1" fmla="*/ 0 h 383857"/>
                  <a:gd name="connsiteX2" fmla="*/ 35338 w 1016508"/>
                  <a:gd name="connsiteY2" fmla="*/ 0 h 383857"/>
                  <a:gd name="connsiteX3" fmla="*/ 0 w 1016508"/>
                  <a:gd name="connsiteY3" fmla="*/ 383858 h 383857"/>
                  <a:gd name="connsiteX4" fmla="*/ 1016508 w 1016508"/>
                  <a:gd name="connsiteY4" fmla="*/ 383858 h 38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383857">
                    <a:moveTo>
                      <a:pt x="1016508" y="383858"/>
                    </a:moveTo>
                    <a:lnTo>
                      <a:pt x="981075" y="0"/>
                    </a:lnTo>
                    <a:lnTo>
                      <a:pt x="35338" y="0"/>
                    </a:lnTo>
                    <a:lnTo>
                      <a:pt x="0" y="383858"/>
                    </a:lnTo>
                    <a:lnTo>
                      <a:pt x="1016508" y="38385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49" name="Freeform 248">
                <a:extLst>
                  <a:ext uri="{FF2B5EF4-FFF2-40B4-BE49-F238E27FC236}">
                    <a16:creationId xmlns:a16="http://schemas.microsoft.com/office/drawing/2014/main" id="{090AB50C-DFAA-6AB4-C5D1-080798AB6357}"/>
                  </a:ext>
                </a:extLst>
              </p:cNvPr>
              <p:cNvSpPr/>
              <p:nvPr/>
            </p:nvSpPr>
            <p:spPr>
              <a:xfrm>
                <a:off x="5701805" y="4945100"/>
                <a:ext cx="805858" cy="53997"/>
              </a:xfrm>
              <a:custGeom>
                <a:avLst/>
                <a:gdLst>
                  <a:gd name="connsiteX0" fmla="*/ 0 w 1367504"/>
                  <a:gd name="connsiteY0" fmla="*/ 0 h 91630"/>
                  <a:gd name="connsiteX1" fmla="*/ 1367505 w 1367504"/>
                  <a:gd name="connsiteY1" fmla="*/ 0 h 91630"/>
                  <a:gd name="connsiteX2" fmla="*/ 1367505 w 1367504"/>
                  <a:gd name="connsiteY2" fmla="*/ 91630 h 91630"/>
                  <a:gd name="connsiteX3" fmla="*/ 0 w 1367504"/>
                  <a:gd name="connsiteY3" fmla="*/ 91630 h 91630"/>
                </a:gdLst>
                <a:ahLst/>
                <a:cxnLst>
                  <a:cxn ang="0">
                    <a:pos x="connsiteX0" y="connsiteY0"/>
                  </a:cxn>
                  <a:cxn ang="0">
                    <a:pos x="connsiteX1" y="connsiteY1"/>
                  </a:cxn>
                  <a:cxn ang="0">
                    <a:pos x="connsiteX2" y="connsiteY2"/>
                  </a:cxn>
                  <a:cxn ang="0">
                    <a:pos x="connsiteX3" y="connsiteY3"/>
                  </a:cxn>
                </a:cxnLst>
                <a:rect l="l" t="t" r="r" b="b"/>
                <a:pathLst>
                  <a:path w="1367504" h="91630">
                    <a:moveTo>
                      <a:pt x="0" y="0"/>
                    </a:moveTo>
                    <a:lnTo>
                      <a:pt x="1367505" y="0"/>
                    </a:lnTo>
                    <a:lnTo>
                      <a:pt x="1367505" y="91630"/>
                    </a:lnTo>
                    <a:lnTo>
                      <a:pt x="0" y="91630"/>
                    </a:lnTo>
                    <a:close/>
                  </a:path>
                </a:pathLst>
              </a:custGeom>
              <a:solidFill>
                <a:srgbClr val="A0A0A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nvGrpSpPr>
              <p:cNvPr id="250" name="Graphic 662">
                <a:extLst>
                  <a:ext uri="{FF2B5EF4-FFF2-40B4-BE49-F238E27FC236}">
                    <a16:creationId xmlns:a16="http://schemas.microsoft.com/office/drawing/2014/main" id="{22C19C0F-3BA7-63F3-FCF7-D81DF65B09FB}"/>
                  </a:ext>
                </a:extLst>
              </p:cNvPr>
              <p:cNvGrpSpPr/>
              <p:nvPr/>
            </p:nvGrpSpPr>
            <p:grpSpPr>
              <a:xfrm>
                <a:off x="5862393" y="5081271"/>
                <a:ext cx="473399" cy="129997"/>
                <a:chOff x="5729287" y="3172967"/>
                <a:chExt cx="803338" cy="220599"/>
              </a:xfrm>
              <a:noFill/>
            </p:grpSpPr>
            <p:sp>
              <p:nvSpPr>
                <p:cNvPr id="736" name="Freeform 735">
                  <a:extLst>
                    <a:ext uri="{FF2B5EF4-FFF2-40B4-BE49-F238E27FC236}">
                      <a16:creationId xmlns:a16="http://schemas.microsoft.com/office/drawing/2014/main" id="{BFE4CAF8-2F19-889E-786C-B944A5423ED3}"/>
                    </a:ext>
                  </a:extLst>
                </p:cNvPr>
                <p:cNvSpPr/>
                <p:nvPr/>
              </p:nvSpPr>
              <p:spPr>
                <a:xfrm>
                  <a:off x="5729287" y="3172967"/>
                  <a:ext cx="220599" cy="220599"/>
                </a:xfrm>
                <a:custGeom>
                  <a:avLst/>
                  <a:gdLst>
                    <a:gd name="connsiteX0" fmla="*/ 220599 w 220599"/>
                    <a:gd name="connsiteY0" fmla="*/ 110300 h 220599"/>
                    <a:gd name="connsiteX1" fmla="*/ 110299 w 220599"/>
                    <a:gd name="connsiteY1" fmla="*/ 220599 h 220599"/>
                    <a:gd name="connsiteX2" fmla="*/ 0 w 220599"/>
                    <a:gd name="connsiteY2" fmla="*/ 110300 h 220599"/>
                    <a:gd name="connsiteX3" fmla="*/ 110299 w 220599"/>
                    <a:gd name="connsiteY3" fmla="*/ 0 h 220599"/>
                  </a:gdLst>
                  <a:ahLst/>
                  <a:cxnLst>
                    <a:cxn ang="0">
                      <a:pos x="connsiteX0" y="connsiteY0"/>
                    </a:cxn>
                    <a:cxn ang="0">
                      <a:pos x="connsiteX1" y="connsiteY1"/>
                    </a:cxn>
                    <a:cxn ang="0">
                      <a:pos x="connsiteX2" y="connsiteY2"/>
                    </a:cxn>
                    <a:cxn ang="0">
                      <a:pos x="connsiteX3" y="connsiteY3"/>
                    </a:cxn>
                  </a:cxnLst>
                  <a:rect l="l" t="t" r="r" b="b"/>
                  <a:pathLst>
                    <a:path w="220599" h="220599">
                      <a:moveTo>
                        <a:pt x="220599" y="110300"/>
                      </a:moveTo>
                      <a:cubicBezTo>
                        <a:pt x="220599" y="171164"/>
                        <a:pt x="171260" y="220599"/>
                        <a:pt x="110299" y="220599"/>
                      </a:cubicBezTo>
                      <a:cubicBezTo>
                        <a:pt x="49339" y="220599"/>
                        <a:pt x="0" y="171260"/>
                        <a:pt x="0" y="110300"/>
                      </a:cubicBezTo>
                      <a:cubicBezTo>
                        <a:pt x="0" y="49340"/>
                        <a:pt x="49339" y="0"/>
                        <a:pt x="110299" y="0"/>
                      </a:cubicBezTo>
                    </a:path>
                  </a:pathLst>
                </a:custGeom>
                <a:noFill/>
                <a:ln w="28575" cap="flat">
                  <a:solidFill>
                    <a:srgbClr val="007CBA"/>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37" name="Freeform 736">
                  <a:extLst>
                    <a:ext uri="{FF2B5EF4-FFF2-40B4-BE49-F238E27FC236}">
                      <a16:creationId xmlns:a16="http://schemas.microsoft.com/office/drawing/2014/main" id="{F50C5A4F-6D44-BB5F-4E62-5EA42561BD04}"/>
                    </a:ext>
                  </a:extLst>
                </p:cNvPr>
                <p:cNvSpPr/>
                <p:nvPr/>
              </p:nvSpPr>
              <p:spPr>
                <a:xfrm>
                  <a:off x="5839682" y="3173063"/>
                  <a:ext cx="110299" cy="110299"/>
                </a:xfrm>
                <a:custGeom>
                  <a:avLst/>
                  <a:gdLst>
                    <a:gd name="connsiteX0" fmla="*/ 0 w 110299"/>
                    <a:gd name="connsiteY0" fmla="*/ 0 h 110299"/>
                    <a:gd name="connsiteX1" fmla="*/ 110300 w 110299"/>
                    <a:gd name="connsiteY1" fmla="*/ 110300 h 110299"/>
                  </a:gdLst>
                  <a:ahLst/>
                  <a:cxnLst>
                    <a:cxn ang="0">
                      <a:pos x="connsiteX0" y="connsiteY0"/>
                    </a:cxn>
                    <a:cxn ang="0">
                      <a:pos x="connsiteX1" y="connsiteY1"/>
                    </a:cxn>
                  </a:cxnLst>
                  <a:rect l="l" t="t" r="r" b="b"/>
                  <a:pathLst>
                    <a:path w="110299" h="110299">
                      <a:moveTo>
                        <a:pt x="0" y="0"/>
                      </a:moveTo>
                      <a:cubicBezTo>
                        <a:pt x="60865" y="0"/>
                        <a:pt x="110300" y="49339"/>
                        <a:pt x="110300" y="110300"/>
                      </a:cubicBezTo>
                    </a:path>
                  </a:pathLst>
                </a:custGeom>
                <a:noFill/>
                <a:ln w="28575" cap="flat">
                  <a:solidFill>
                    <a:srgbClr val="222C6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38" name="Freeform 737">
                  <a:extLst>
                    <a:ext uri="{FF2B5EF4-FFF2-40B4-BE49-F238E27FC236}">
                      <a16:creationId xmlns:a16="http://schemas.microsoft.com/office/drawing/2014/main" id="{5B17E19B-47C1-2D0F-143D-9BEF4454414A}"/>
                    </a:ext>
                  </a:extLst>
                </p:cNvPr>
                <p:cNvSpPr/>
                <p:nvPr/>
              </p:nvSpPr>
              <p:spPr>
                <a:xfrm>
                  <a:off x="6135052" y="3205353"/>
                  <a:ext cx="110299" cy="188213"/>
                </a:xfrm>
                <a:custGeom>
                  <a:avLst/>
                  <a:gdLst>
                    <a:gd name="connsiteX0" fmla="*/ 78010 w 110299"/>
                    <a:gd name="connsiteY0" fmla="*/ 0 h 188213"/>
                    <a:gd name="connsiteX1" fmla="*/ 110299 w 110299"/>
                    <a:gd name="connsiteY1" fmla="*/ 77914 h 188213"/>
                    <a:gd name="connsiteX2" fmla="*/ 0 w 110299"/>
                    <a:gd name="connsiteY2" fmla="*/ 188214 h 188213"/>
                  </a:gdLst>
                  <a:ahLst/>
                  <a:cxnLst>
                    <a:cxn ang="0">
                      <a:pos x="connsiteX0" y="connsiteY0"/>
                    </a:cxn>
                    <a:cxn ang="0">
                      <a:pos x="connsiteX1" y="connsiteY1"/>
                    </a:cxn>
                    <a:cxn ang="0">
                      <a:pos x="connsiteX2" y="connsiteY2"/>
                    </a:cxn>
                  </a:cxnLst>
                  <a:rect l="l" t="t" r="r" b="b"/>
                  <a:pathLst>
                    <a:path w="110299" h="188213">
                      <a:moveTo>
                        <a:pt x="78010" y="0"/>
                      </a:moveTo>
                      <a:cubicBezTo>
                        <a:pt x="97917" y="19907"/>
                        <a:pt x="110299" y="47530"/>
                        <a:pt x="110299" y="77914"/>
                      </a:cubicBezTo>
                      <a:cubicBezTo>
                        <a:pt x="110299" y="138779"/>
                        <a:pt x="60960" y="188214"/>
                        <a:pt x="0" y="188214"/>
                      </a:cubicBezTo>
                    </a:path>
                  </a:pathLst>
                </a:custGeom>
                <a:noFill/>
                <a:ln w="28575" cap="flat">
                  <a:solidFill>
                    <a:srgbClr val="222C6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39" name="Freeform 738">
                  <a:extLst>
                    <a:ext uri="{FF2B5EF4-FFF2-40B4-BE49-F238E27FC236}">
                      <a16:creationId xmlns:a16="http://schemas.microsoft.com/office/drawing/2014/main" id="{9A028320-4C28-FEFA-3CC8-41C87B20856C}"/>
                    </a:ext>
                  </a:extLst>
                </p:cNvPr>
                <p:cNvSpPr/>
                <p:nvPr/>
              </p:nvSpPr>
              <p:spPr>
                <a:xfrm>
                  <a:off x="6024848" y="3172967"/>
                  <a:ext cx="188309" cy="220599"/>
                </a:xfrm>
                <a:custGeom>
                  <a:avLst/>
                  <a:gdLst>
                    <a:gd name="connsiteX0" fmla="*/ 110299 w 188309"/>
                    <a:gd name="connsiteY0" fmla="*/ 220599 h 220599"/>
                    <a:gd name="connsiteX1" fmla="*/ 0 w 188309"/>
                    <a:gd name="connsiteY1" fmla="*/ 110300 h 220599"/>
                    <a:gd name="connsiteX2" fmla="*/ 110299 w 188309"/>
                    <a:gd name="connsiteY2" fmla="*/ 0 h 220599"/>
                    <a:gd name="connsiteX3" fmla="*/ 188309 w 188309"/>
                    <a:gd name="connsiteY3" fmla="*/ 32290 h 220599"/>
                  </a:gdLst>
                  <a:ahLst/>
                  <a:cxnLst>
                    <a:cxn ang="0">
                      <a:pos x="connsiteX0" y="connsiteY0"/>
                    </a:cxn>
                    <a:cxn ang="0">
                      <a:pos x="connsiteX1" y="connsiteY1"/>
                    </a:cxn>
                    <a:cxn ang="0">
                      <a:pos x="connsiteX2" y="connsiteY2"/>
                    </a:cxn>
                    <a:cxn ang="0">
                      <a:pos x="connsiteX3" y="connsiteY3"/>
                    </a:cxn>
                  </a:cxnLst>
                  <a:rect l="l" t="t" r="r" b="b"/>
                  <a:pathLst>
                    <a:path w="188309" h="220599">
                      <a:moveTo>
                        <a:pt x="110299" y="220599"/>
                      </a:moveTo>
                      <a:cubicBezTo>
                        <a:pt x="49435" y="220599"/>
                        <a:pt x="0" y="171260"/>
                        <a:pt x="0" y="110300"/>
                      </a:cubicBezTo>
                      <a:cubicBezTo>
                        <a:pt x="0" y="49340"/>
                        <a:pt x="49339" y="0"/>
                        <a:pt x="110299" y="0"/>
                      </a:cubicBezTo>
                      <a:cubicBezTo>
                        <a:pt x="140779" y="0"/>
                        <a:pt x="168307" y="12383"/>
                        <a:pt x="188309" y="32290"/>
                      </a:cubicBezTo>
                    </a:path>
                  </a:pathLst>
                </a:custGeom>
                <a:noFill/>
                <a:ln w="28575" cap="flat">
                  <a:solidFill>
                    <a:srgbClr val="007CBA"/>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0" name="Freeform 739">
                  <a:extLst>
                    <a:ext uri="{FF2B5EF4-FFF2-40B4-BE49-F238E27FC236}">
                      <a16:creationId xmlns:a16="http://schemas.microsoft.com/office/drawing/2014/main" id="{A8493E8E-1A9C-10DD-F2E5-37D13506BE36}"/>
                    </a:ext>
                  </a:extLst>
                </p:cNvPr>
                <p:cNvSpPr/>
                <p:nvPr/>
              </p:nvSpPr>
              <p:spPr>
                <a:xfrm>
                  <a:off x="6312025" y="3172967"/>
                  <a:ext cx="220600" cy="220599"/>
                </a:xfrm>
                <a:custGeom>
                  <a:avLst/>
                  <a:gdLst>
                    <a:gd name="connsiteX0" fmla="*/ 202597 w 220599"/>
                    <a:gd name="connsiteY0" fmla="*/ 49911 h 220599"/>
                    <a:gd name="connsiteX1" fmla="*/ 220599 w 220599"/>
                    <a:gd name="connsiteY1" fmla="*/ 110300 h 220599"/>
                    <a:gd name="connsiteX2" fmla="*/ 110300 w 220599"/>
                    <a:gd name="connsiteY2" fmla="*/ 220599 h 220599"/>
                    <a:gd name="connsiteX3" fmla="*/ 0 w 220599"/>
                    <a:gd name="connsiteY3" fmla="*/ 110300 h 220599"/>
                    <a:gd name="connsiteX4" fmla="*/ 110300 w 220599"/>
                    <a:gd name="connsiteY4" fmla="*/ 0 h 220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99" h="220599">
                      <a:moveTo>
                        <a:pt x="202597" y="49911"/>
                      </a:moveTo>
                      <a:cubicBezTo>
                        <a:pt x="214027" y="67246"/>
                        <a:pt x="220599" y="88011"/>
                        <a:pt x="220599" y="110300"/>
                      </a:cubicBezTo>
                      <a:cubicBezTo>
                        <a:pt x="220599" y="171164"/>
                        <a:pt x="171260" y="220599"/>
                        <a:pt x="110300" y="220599"/>
                      </a:cubicBezTo>
                      <a:cubicBezTo>
                        <a:pt x="49339" y="220599"/>
                        <a:pt x="0" y="171260"/>
                        <a:pt x="0" y="110300"/>
                      </a:cubicBezTo>
                      <a:cubicBezTo>
                        <a:pt x="0" y="49340"/>
                        <a:pt x="49339" y="0"/>
                        <a:pt x="110300" y="0"/>
                      </a:cubicBezTo>
                    </a:path>
                  </a:pathLst>
                </a:custGeom>
                <a:noFill/>
                <a:ln w="28575" cap="flat">
                  <a:solidFill>
                    <a:srgbClr val="007CBA"/>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41" name="Freeform 740">
                  <a:extLst>
                    <a:ext uri="{FF2B5EF4-FFF2-40B4-BE49-F238E27FC236}">
                      <a16:creationId xmlns:a16="http://schemas.microsoft.com/office/drawing/2014/main" id="{1073D94B-8E97-E68C-5718-04B7EC39561B}"/>
                    </a:ext>
                  </a:extLst>
                </p:cNvPr>
                <p:cNvSpPr/>
                <p:nvPr/>
              </p:nvSpPr>
              <p:spPr>
                <a:xfrm>
                  <a:off x="6422421" y="3173063"/>
                  <a:ext cx="92202" cy="49815"/>
                </a:xfrm>
                <a:custGeom>
                  <a:avLst/>
                  <a:gdLst>
                    <a:gd name="connsiteX0" fmla="*/ 0 w 92202"/>
                    <a:gd name="connsiteY0" fmla="*/ 0 h 49815"/>
                    <a:gd name="connsiteX1" fmla="*/ 92202 w 92202"/>
                    <a:gd name="connsiteY1" fmla="*/ 49816 h 49815"/>
                  </a:gdLst>
                  <a:ahLst/>
                  <a:cxnLst>
                    <a:cxn ang="0">
                      <a:pos x="connsiteX0" y="connsiteY0"/>
                    </a:cxn>
                    <a:cxn ang="0">
                      <a:pos x="connsiteX1" y="connsiteY1"/>
                    </a:cxn>
                  </a:cxnLst>
                  <a:rect l="l" t="t" r="r" b="b"/>
                  <a:pathLst>
                    <a:path w="92202" h="49815">
                      <a:moveTo>
                        <a:pt x="0" y="0"/>
                      </a:moveTo>
                      <a:cubicBezTo>
                        <a:pt x="38576" y="0"/>
                        <a:pt x="72581" y="19812"/>
                        <a:pt x="92202" y="49816"/>
                      </a:cubicBezTo>
                    </a:path>
                  </a:pathLst>
                </a:custGeom>
                <a:noFill/>
                <a:ln w="28575" cap="flat">
                  <a:solidFill>
                    <a:srgbClr val="222C6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sp>
            <p:nvSpPr>
              <p:cNvPr id="251" name="Freeform 250">
                <a:extLst>
                  <a:ext uri="{FF2B5EF4-FFF2-40B4-BE49-F238E27FC236}">
                    <a16:creationId xmlns:a16="http://schemas.microsoft.com/office/drawing/2014/main" id="{601940E3-B2E5-F5BA-B74F-6143D6C5CA83}"/>
                  </a:ext>
                </a:extLst>
              </p:cNvPr>
              <p:cNvSpPr/>
              <p:nvPr/>
            </p:nvSpPr>
            <p:spPr>
              <a:xfrm>
                <a:off x="5799640" y="5249324"/>
                <a:ext cx="599019" cy="27054"/>
              </a:xfrm>
              <a:custGeom>
                <a:avLst/>
                <a:gdLst>
                  <a:gd name="connsiteX0" fmla="*/ 4191 w 1016508"/>
                  <a:gd name="connsiteY0" fmla="*/ 0 h 45910"/>
                  <a:gd name="connsiteX1" fmla="*/ 0 w 1016508"/>
                  <a:gd name="connsiteY1" fmla="*/ 45911 h 45910"/>
                  <a:gd name="connsiteX2" fmla="*/ 1016508 w 1016508"/>
                  <a:gd name="connsiteY2" fmla="*/ 45911 h 45910"/>
                  <a:gd name="connsiteX3" fmla="*/ 1012317 w 1016508"/>
                  <a:gd name="connsiteY3" fmla="*/ 0 h 45910"/>
                  <a:gd name="connsiteX4" fmla="*/ 4191 w 1016508"/>
                  <a:gd name="connsiteY4" fmla="*/ 0 h 45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508" h="45910">
                    <a:moveTo>
                      <a:pt x="4191" y="0"/>
                    </a:moveTo>
                    <a:lnTo>
                      <a:pt x="0" y="45911"/>
                    </a:lnTo>
                    <a:lnTo>
                      <a:pt x="1016508" y="45911"/>
                    </a:lnTo>
                    <a:lnTo>
                      <a:pt x="1012317" y="0"/>
                    </a:lnTo>
                    <a:lnTo>
                      <a:pt x="4191" y="0"/>
                    </a:lnTo>
                    <a:close/>
                  </a:path>
                </a:pathLst>
              </a:custGeom>
              <a:solidFill>
                <a:srgbClr val="EAEAE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252" name="TextBox 251">
                <a:extLst>
                  <a:ext uri="{FF2B5EF4-FFF2-40B4-BE49-F238E27FC236}">
                    <a16:creationId xmlns:a16="http://schemas.microsoft.com/office/drawing/2014/main" id="{82CF1005-127C-3806-DCB3-084F0E3F1D36}"/>
                  </a:ext>
                </a:extLst>
              </p:cNvPr>
              <p:cNvSpPr txBox="1"/>
              <p:nvPr/>
            </p:nvSpPr>
            <p:spPr>
              <a:xfrm>
                <a:off x="5545471" y="2256119"/>
                <a:ext cx="1164396" cy="26827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Laboratory 1</a:t>
                </a:r>
              </a:p>
            </p:txBody>
          </p:sp>
          <p:grpSp>
            <p:nvGrpSpPr>
              <p:cNvPr id="253" name="Graphic 2">
                <a:extLst>
                  <a:ext uri="{FF2B5EF4-FFF2-40B4-BE49-F238E27FC236}">
                    <a16:creationId xmlns:a16="http://schemas.microsoft.com/office/drawing/2014/main" id="{81E34BF1-76CF-10F6-83A1-F88ADECD80BE}"/>
                  </a:ext>
                </a:extLst>
              </p:cNvPr>
              <p:cNvGrpSpPr>
                <a:grpSpLocks noChangeAspect="1"/>
              </p:cNvGrpSpPr>
              <p:nvPr/>
            </p:nvGrpSpPr>
            <p:grpSpPr>
              <a:xfrm>
                <a:off x="5752199" y="1113125"/>
                <a:ext cx="738020" cy="1045648"/>
                <a:chOff x="10395603" y="2030426"/>
                <a:chExt cx="890825" cy="1262146"/>
              </a:xfrm>
            </p:grpSpPr>
            <p:sp>
              <p:nvSpPr>
                <p:cNvPr id="722" name="Freeform 60">
                  <a:extLst>
                    <a:ext uri="{FF2B5EF4-FFF2-40B4-BE49-F238E27FC236}">
                      <a16:creationId xmlns:a16="http://schemas.microsoft.com/office/drawing/2014/main" id="{45ACCA05-05B0-7814-7590-D31E63E0FF6C}"/>
                    </a:ext>
                  </a:extLst>
                </p:cNvPr>
                <p:cNvSpPr/>
                <p:nvPr/>
              </p:nvSpPr>
              <p:spPr>
                <a:xfrm>
                  <a:off x="10478753" y="2825798"/>
                  <a:ext cx="311925" cy="186230"/>
                </a:xfrm>
                <a:custGeom>
                  <a:avLst/>
                  <a:gdLst>
                    <a:gd name="connsiteX0" fmla="*/ 7255 w 311925"/>
                    <a:gd name="connsiteY0" fmla="*/ -22 h 186230"/>
                    <a:gd name="connsiteX1" fmla="*/ 6514 w 311925"/>
                    <a:gd name="connsiteY1" fmla="*/ 1353 h 186230"/>
                    <a:gd name="connsiteX2" fmla="*/ 6514 w 311925"/>
                    <a:gd name="connsiteY2" fmla="*/ 42383 h 186230"/>
                    <a:gd name="connsiteX3" fmla="*/ 276991 w 311925"/>
                    <a:gd name="connsiteY3" fmla="*/ 185039 h 186230"/>
                    <a:gd name="connsiteX4" fmla="*/ 311184 w 311925"/>
                    <a:gd name="connsiteY4" fmla="*/ 162620 h 186230"/>
                    <a:gd name="connsiteX5" fmla="*/ 311925 w 311925"/>
                    <a:gd name="connsiteY5" fmla="*/ 161139 h 1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925" h="186230">
                      <a:moveTo>
                        <a:pt x="7255" y="-22"/>
                      </a:moveTo>
                      <a:lnTo>
                        <a:pt x="6514" y="1353"/>
                      </a:lnTo>
                      <a:cubicBezTo>
                        <a:pt x="-1743" y="16792"/>
                        <a:pt x="-2590" y="37308"/>
                        <a:pt x="6514" y="42383"/>
                      </a:cubicBezTo>
                      <a:lnTo>
                        <a:pt x="276991" y="185039"/>
                      </a:lnTo>
                      <a:cubicBezTo>
                        <a:pt x="286518" y="190114"/>
                        <a:pt x="303032" y="177953"/>
                        <a:pt x="311184" y="162620"/>
                      </a:cubicBezTo>
                      <a:lnTo>
                        <a:pt x="311925" y="161139"/>
                      </a:ln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23" name="Freeform 61">
                  <a:extLst>
                    <a:ext uri="{FF2B5EF4-FFF2-40B4-BE49-F238E27FC236}">
                      <a16:creationId xmlns:a16="http://schemas.microsoft.com/office/drawing/2014/main" id="{7BB78811-EBCF-260E-66B5-44A0B5B6A2EB}"/>
                    </a:ext>
                  </a:extLst>
                </p:cNvPr>
                <p:cNvSpPr/>
                <p:nvPr/>
              </p:nvSpPr>
              <p:spPr>
                <a:xfrm>
                  <a:off x="10770153" y="2977124"/>
                  <a:ext cx="116648" cy="69281"/>
                </a:xfrm>
                <a:custGeom>
                  <a:avLst/>
                  <a:gdLst>
                    <a:gd name="connsiteX0" fmla="*/ 2423 w 116648"/>
                    <a:gd name="connsiteY0" fmla="*/ -22 h 69281"/>
                    <a:gd name="connsiteX1" fmla="*/ 2423 w 116648"/>
                    <a:gd name="connsiteY1" fmla="*/ -22 h 69281"/>
                    <a:gd name="connsiteX2" fmla="*/ 2423 w 116648"/>
                    <a:gd name="connsiteY2" fmla="*/ 15312 h 69281"/>
                    <a:gd name="connsiteX3" fmla="*/ 103838 w 116648"/>
                    <a:gd name="connsiteY3" fmla="*/ 68821 h 69281"/>
                    <a:gd name="connsiteX4" fmla="*/ 116648 w 116648"/>
                    <a:gd name="connsiteY4" fmla="*/ 60361 h 69281"/>
                    <a:gd name="connsiteX5" fmla="*/ 116648 w 116648"/>
                    <a:gd name="connsiteY5" fmla="*/ 59832 h 6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648" h="69281">
                      <a:moveTo>
                        <a:pt x="2423" y="-22"/>
                      </a:moveTo>
                      <a:lnTo>
                        <a:pt x="2423" y="-22"/>
                      </a:lnTo>
                      <a:cubicBezTo>
                        <a:pt x="-647" y="5794"/>
                        <a:pt x="-965" y="13408"/>
                        <a:pt x="2423" y="15312"/>
                      </a:cubicBezTo>
                      <a:lnTo>
                        <a:pt x="103838" y="68821"/>
                      </a:lnTo>
                      <a:cubicBezTo>
                        <a:pt x="107332" y="70724"/>
                        <a:pt x="113578" y="66177"/>
                        <a:pt x="116648" y="60361"/>
                      </a:cubicBezTo>
                      <a:lnTo>
                        <a:pt x="116648" y="59832"/>
                      </a:ln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24" name="Freeform 62">
                  <a:extLst>
                    <a:ext uri="{FF2B5EF4-FFF2-40B4-BE49-F238E27FC236}">
                      <a16:creationId xmlns:a16="http://schemas.microsoft.com/office/drawing/2014/main" id="{8579A472-8E7F-CF95-474F-5E9F7AB86BD0}"/>
                    </a:ext>
                  </a:extLst>
                </p:cNvPr>
                <p:cNvSpPr/>
                <p:nvPr/>
              </p:nvSpPr>
              <p:spPr>
                <a:xfrm>
                  <a:off x="10663974" y="2986219"/>
                  <a:ext cx="165767" cy="97094"/>
                </a:xfrm>
                <a:custGeom>
                  <a:avLst/>
                  <a:gdLst>
                    <a:gd name="connsiteX0" fmla="*/ 2423 w 165767"/>
                    <a:gd name="connsiteY0" fmla="*/ -22 h 97094"/>
                    <a:gd name="connsiteX1" fmla="*/ 2423 w 165767"/>
                    <a:gd name="connsiteY1" fmla="*/ 507 h 97094"/>
                    <a:gd name="connsiteX2" fmla="*/ 2423 w 165767"/>
                    <a:gd name="connsiteY2" fmla="*/ 15841 h 97094"/>
                    <a:gd name="connsiteX3" fmla="*/ 152958 w 165767"/>
                    <a:gd name="connsiteY3" fmla="*/ 96633 h 97094"/>
                    <a:gd name="connsiteX4" fmla="*/ 165768 w 165767"/>
                    <a:gd name="connsiteY4" fmla="*/ 88173 h 97094"/>
                    <a:gd name="connsiteX5" fmla="*/ 165768 w 165767"/>
                    <a:gd name="connsiteY5" fmla="*/ 87644 h 9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767" h="97094">
                      <a:moveTo>
                        <a:pt x="2423" y="-22"/>
                      </a:moveTo>
                      <a:lnTo>
                        <a:pt x="2423" y="507"/>
                      </a:lnTo>
                      <a:cubicBezTo>
                        <a:pt x="-647" y="6323"/>
                        <a:pt x="-964" y="13937"/>
                        <a:pt x="2423" y="15841"/>
                      </a:cubicBezTo>
                      <a:lnTo>
                        <a:pt x="152958" y="96633"/>
                      </a:lnTo>
                      <a:cubicBezTo>
                        <a:pt x="156452" y="98536"/>
                        <a:pt x="162697" y="93989"/>
                        <a:pt x="165768" y="88173"/>
                      </a:cubicBezTo>
                      <a:lnTo>
                        <a:pt x="165768" y="87644"/>
                      </a:ln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25" name="Freeform 63">
                  <a:extLst>
                    <a:ext uri="{FF2B5EF4-FFF2-40B4-BE49-F238E27FC236}">
                      <a16:creationId xmlns:a16="http://schemas.microsoft.com/office/drawing/2014/main" id="{7B26C906-2379-E613-8B13-23D72E6B85BA}"/>
                    </a:ext>
                  </a:extLst>
                </p:cNvPr>
                <p:cNvSpPr/>
                <p:nvPr/>
              </p:nvSpPr>
              <p:spPr>
                <a:xfrm>
                  <a:off x="10547963" y="2934995"/>
                  <a:ext cx="139203" cy="93406"/>
                </a:xfrm>
                <a:custGeom>
                  <a:avLst/>
                  <a:gdLst>
                    <a:gd name="connsiteX0" fmla="*/ 131773 w 139203"/>
                    <a:gd name="connsiteY0" fmla="*/ 87262 h 93406"/>
                    <a:gd name="connsiteX1" fmla="*/ 111659 w 139203"/>
                    <a:gd name="connsiteY1" fmla="*/ 90857 h 93406"/>
                    <a:gd name="connsiteX2" fmla="*/ 9079 w 139203"/>
                    <a:gd name="connsiteY2" fmla="*/ 36397 h 93406"/>
                    <a:gd name="connsiteX3" fmla="*/ 928 w 139203"/>
                    <a:gd name="connsiteY3" fmla="*/ 17785 h 93406"/>
                    <a:gd name="connsiteX4" fmla="*/ 7068 w 139203"/>
                    <a:gd name="connsiteY4" fmla="*/ 6258 h 93406"/>
                    <a:gd name="connsiteX5" fmla="*/ 27562 w 139203"/>
                    <a:gd name="connsiteY5" fmla="*/ 2631 h 93406"/>
                    <a:gd name="connsiteX6" fmla="*/ 27605 w 139203"/>
                    <a:gd name="connsiteY6" fmla="*/ 2663 h 93406"/>
                    <a:gd name="connsiteX7" fmla="*/ 130079 w 139203"/>
                    <a:gd name="connsiteY7" fmla="*/ 57123 h 93406"/>
                    <a:gd name="connsiteX8" fmla="*/ 138336 w 139203"/>
                    <a:gd name="connsiteY8" fmla="*/ 75841 h 9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203" h="93406">
                      <a:moveTo>
                        <a:pt x="131773" y="87262"/>
                      </a:moveTo>
                      <a:cubicBezTo>
                        <a:pt x="127115" y="93723"/>
                        <a:pt x="118222" y="95320"/>
                        <a:pt x="111659" y="90857"/>
                      </a:cubicBezTo>
                      <a:lnTo>
                        <a:pt x="9079" y="36397"/>
                      </a:lnTo>
                      <a:cubicBezTo>
                        <a:pt x="1775" y="33414"/>
                        <a:pt x="-1835" y="25166"/>
                        <a:pt x="928" y="17785"/>
                      </a:cubicBezTo>
                      <a:lnTo>
                        <a:pt x="7068" y="6258"/>
                      </a:lnTo>
                      <a:cubicBezTo>
                        <a:pt x="11726" y="-393"/>
                        <a:pt x="20894" y="-2022"/>
                        <a:pt x="27562" y="2631"/>
                      </a:cubicBezTo>
                      <a:cubicBezTo>
                        <a:pt x="27573" y="2641"/>
                        <a:pt x="27595" y="2652"/>
                        <a:pt x="27605" y="2663"/>
                      </a:cubicBezTo>
                      <a:lnTo>
                        <a:pt x="130079" y="57123"/>
                      </a:lnTo>
                      <a:cubicBezTo>
                        <a:pt x="137383" y="60158"/>
                        <a:pt x="140983" y="68396"/>
                        <a:pt x="138336" y="75841"/>
                      </a:cubicBezTo>
                      <a:close/>
                    </a:path>
                  </a:pathLst>
                </a:custGeom>
                <a:solidFill>
                  <a:srgbClr val="A1A3A6"/>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26" name="Freeform 64">
                  <a:extLst>
                    <a:ext uri="{FF2B5EF4-FFF2-40B4-BE49-F238E27FC236}">
                      <a16:creationId xmlns:a16="http://schemas.microsoft.com/office/drawing/2014/main" id="{3DDE815A-60DA-D75F-3BEF-515009AA39A1}"/>
                    </a:ext>
                  </a:extLst>
                </p:cNvPr>
                <p:cNvSpPr/>
                <p:nvPr/>
              </p:nvSpPr>
              <p:spPr>
                <a:xfrm>
                  <a:off x="10395603" y="3221721"/>
                  <a:ext cx="742407" cy="70851"/>
                </a:xfrm>
                <a:custGeom>
                  <a:avLst/>
                  <a:gdLst>
                    <a:gd name="connsiteX0" fmla="*/ 742407 w 742407"/>
                    <a:gd name="connsiteY0" fmla="*/ 70830 h 70851"/>
                    <a:gd name="connsiteX1" fmla="*/ 668939 w 742407"/>
                    <a:gd name="connsiteY1" fmla="*/ -22 h 70851"/>
                    <a:gd name="connsiteX2" fmla="*/ 74103 w 742407"/>
                    <a:gd name="connsiteY2" fmla="*/ -22 h 70851"/>
                    <a:gd name="connsiteX3" fmla="*/ 0 w 742407"/>
                    <a:gd name="connsiteY3" fmla="*/ 70830 h 70851"/>
                  </a:gdLst>
                  <a:ahLst/>
                  <a:cxnLst>
                    <a:cxn ang="0">
                      <a:pos x="connsiteX0" y="connsiteY0"/>
                    </a:cxn>
                    <a:cxn ang="0">
                      <a:pos x="connsiteX1" y="connsiteY1"/>
                    </a:cxn>
                    <a:cxn ang="0">
                      <a:pos x="connsiteX2" y="connsiteY2"/>
                    </a:cxn>
                    <a:cxn ang="0">
                      <a:pos x="connsiteX3" y="connsiteY3"/>
                    </a:cxn>
                  </a:cxnLst>
                  <a:rect l="l" t="t" r="r" b="b"/>
                  <a:pathLst>
                    <a:path w="742407" h="70851">
                      <a:moveTo>
                        <a:pt x="742407" y="70830"/>
                      </a:moveTo>
                      <a:cubicBezTo>
                        <a:pt x="728434" y="28531"/>
                        <a:pt x="700803" y="-22"/>
                        <a:pt x="668939" y="-22"/>
                      </a:cubicBezTo>
                      <a:lnTo>
                        <a:pt x="74103" y="-22"/>
                      </a:lnTo>
                      <a:cubicBezTo>
                        <a:pt x="42345" y="-22"/>
                        <a:pt x="14503" y="28742"/>
                        <a:pt x="0" y="70830"/>
                      </a:cubicBezTo>
                      <a:close/>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27" name="Freeform 65">
                  <a:extLst>
                    <a:ext uri="{FF2B5EF4-FFF2-40B4-BE49-F238E27FC236}">
                      <a16:creationId xmlns:a16="http://schemas.microsoft.com/office/drawing/2014/main" id="{838B11FF-C84D-4419-D622-8856E9360CD8}"/>
                    </a:ext>
                  </a:extLst>
                </p:cNvPr>
                <p:cNvSpPr/>
                <p:nvPr/>
              </p:nvSpPr>
              <p:spPr>
                <a:xfrm>
                  <a:off x="10919830" y="2406504"/>
                  <a:ext cx="366598" cy="773763"/>
                </a:xfrm>
                <a:custGeom>
                  <a:avLst/>
                  <a:gdLst>
                    <a:gd name="connsiteX0" fmla="*/ 200501 w 366598"/>
                    <a:gd name="connsiteY0" fmla="*/ -22 h 773763"/>
                    <a:gd name="connsiteX1" fmla="*/ 177953 w 366598"/>
                    <a:gd name="connsiteY1" fmla="*/ 52324 h 773763"/>
                    <a:gd name="connsiteX2" fmla="*/ 165990 w 366598"/>
                    <a:gd name="connsiteY2" fmla="*/ 70513 h 773763"/>
                    <a:gd name="connsiteX3" fmla="*/ 288579 w 366598"/>
                    <a:gd name="connsiteY3" fmla="*/ 302314 h 773763"/>
                    <a:gd name="connsiteX4" fmla="*/ 288579 w 366598"/>
                    <a:gd name="connsiteY4" fmla="*/ 319657 h 773763"/>
                    <a:gd name="connsiteX5" fmla="*/ 7198 w 366598"/>
                    <a:gd name="connsiteY5" fmla="*/ 600737 h 773763"/>
                    <a:gd name="connsiteX6" fmla="*/ 2329 w 366598"/>
                    <a:gd name="connsiteY6" fmla="*/ 600737 h 773763"/>
                    <a:gd name="connsiteX7" fmla="*/ 0 w 366598"/>
                    <a:gd name="connsiteY7" fmla="*/ 773742 h 773763"/>
                    <a:gd name="connsiteX8" fmla="*/ 4763 w 366598"/>
                    <a:gd name="connsiteY8" fmla="*/ 773742 h 773763"/>
                    <a:gd name="connsiteX9" fmla="*/ 366599 w 366598"/>
                    <a:gd name="connsiteY9" fmla="*/ 319657 h 773763"/>
                    <a:gd name="connsiteX10" fmla="*/ 366599 w 366598"/>
                    <a:gd name="connsiteY10" fmla="*/ 302737 h 773763"/>
                    <a:gd name="connsiteX11" fmla="*/ 200501 w 366598"/>
                    <a:gd name="connsiteY11" fmla="*/ 401 h 77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6598" h="773763">
                      <a:moveTo>
                        <a:pt x="200501" y="-22"/>
                      </a:moveTo>
                      <a:cubicBezTo>
                        <a:pt x="194150" y="17892"/>
                        <a:pt x="186634" y="35372"/>
                        <a:pt x="177953" y="52324"/>
                      </a:cubicBezTo>
                      <a:cubicBezTo>
                        <a:pt x="174672" y="58817"/>
                        <a:pt x="170649" y="64919"/>
                        <a:pt x="165990" y="70513"/>
                      </a:cubicBezTo>
                      <a:cubicBezTo>
                        <a:pt x="242634" y="122827"/>
                        <a:pt x="288579" y="209572"/>
                        <a:pt x="288579" y="302314"/>
                      </a:cubicBezTo>
                      <a:lnTo>
                        <a:pt x="288579" y="319657"/>
                      </a:lnTo>
                      <a:cubicBezTo>
                        <a:pt x="288367" y="474822"/>
                        <a:pt x="162497" y="600557"/>
                        <a:pt x="7198" y="600737"/>
                      </a:cubicBezTo>
                      <a:lnTo>
                        <a:pt x="2329" y="600737"/>
                      </a:lnTo>
                      <a:lnTo>
                        <a:pt x="0" y="773742"/>
                      </a:lnTo>
                      <a:lnTo>
                        <a:pt x="4763" y="773742"/>
                      </a:lnTo>
                      <a:cubicBezTo>
                        <a:pt x="202936" y="773742"/>
                        <a:pt x="366599" y="517619"/>
                        <a:pt x="366599" y="319657"/>
                      </a:cubicBezTo>
                      <a:lnTo>
                        <a:pt x="366599" y="302737"/>
                      </a:lnTo>
                      <a:cubicBezTo>
                        <a:pt x="366493" y="180248"/>
                        <a:pt x="303928" y="66251"/>
                        <a:pt x="200501" y="401"/>
                      </a:cubicBezTo>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28" name="Freeform 66">
                  <a:extLst>
                    <a:ext uri="{FF2B5EF4-FFF2-40B4-BE49-F238E27FC236}">
                      <a16:creationId xmlns:a16="http://schemas.microsoft.com/office/drawing/2014/main" id="{6CE25C3A-6700-BCF2-749B-5894477C597C}"/>
                    </a:ext>
                  </a:extLst>
                </p:cNvPr>
                <p:cNvSpPr/>
                <p:nvPr/>
              </p:nvSpPr>
              <p:spPr>
                <a:xfrm rot="-3314399">
                  <a:off x="10659626" y="2295646"/>
                  <a:ext cx="699003" cy="168563"/>
                </a:xfrm>
                <a:custGeom>
                  <a:avLst/>
                  <a:gdLst>
                    <a:gd name="connsiteX0" fmla="*/ 0 w 699003"/>
                    <a:gd name="connsiteY0" fmla="*/ -22 h 168563"/>
                    <a:gd name="connsiteX1" fmla="*/ 699004 w 699003"/>
                    <a:gd name="connsiteY1" fmla="*/ -22 h 168563"/>
                    <a:gd name="connsiteX2" fmla="*/ 699004 w 699003"/>
                    <a:gd name="connsiteY2" fmla="*/ 168542 h 168563"/>
                    <a:gd name="connsiteX3" fmla="*/ 0 w 699003"/>
                    <a:gd name="connsiteY3" fmla="*/ 168542 h 168563"/>
                  </a:gdLst>
                  <a:ahLst/>
                  <a:cxnLst>
                    <a:cxn ang="0">
                      <a:pos x="connsiteX0" y="connsiteY0"/>
                    </a:cxn>
                    <a:cxn ang="0">
                      <a:pos x="connsiteX1" y="connsiteY1"/>
                    </a:cxn>
                    <a:cxn ang="0">
                      <a:pos x="connsiteX2" y="connsiteY2"/>
                    </a:cxn>
                    <a:cxn ang="0">
                      <a:pos x="connsiteX3" y="connsiteY3"/>
                    </a:cxn>
                  </a:cxnLst>
                  <a:rect l="l" t="t" r="r" b="b"/>
                  <a:pathLst>
                    <a:path w="699003" h="168563">
                      <a:moveTo>
                        <a:pt x="0" y="-22"/>
                      </a:moveTo>
                      <a:lnTo>
                        <a:pt x="699004" y="-22"/>
                      </a:lnTo>
                      <a:lnTo>
                        <a:pt x="699004" y="168542"/>
                      </a:lnTo>
                      <a:lnTo>
                        <a:pt x="0" y="168542"/>
                      </a:lnTo>
                      <a:close/>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29" name="Freeform 67">
                  <a:extLst>
                    <a:ext uri="{FF2B5EF4-FFF2-40B4-BE49-F238E27FC236}">
                      <a16:creationId xmlns:a16="http://schemas.microsoft.com/office/drawing/2014/main" id="{8FE934C3-EF15-2F6D-26A0-AA3D71A8747D}"/>
                    </a:ext>
                  </a:extLst>
                </p:cNvPr>
                <p:cNvSpPr/>
                <p:nvPr/>
              </p:nvSpPr>
              <p:spPr>
                <a:xfrm rot="-3313199">
                  <a:off x="10627175" y="2403733"/>
                  <a:ext cx="645543" cy="125629"/>
                </a:xfrm>
                <a:custGeom>
                  <a:avLst/>
                  <a:gdLst>
                    <a:gd name="connsiteX0" fmla="*/ 0 w 645543"/>
                    <a:gd name="connsiteY0" fmla="*/ -22 h 125629"/>
                    <a:gd name="connsiteX1" fmla="*/ 645543 w 645543"/>
                    <a:gd name="connsiteY1" fmla="*/ -22 h 125629"/>
                    <a:gd name="connsiteX2" fmla="*/ 645543 w 645543"/>
                    <a:gd name="connsiteY2" fmla="*/ 125608 h 125629"/>
                    <a:gd name="connsiteX3" fmla="*/ 0 w 645543"/>
                    <a:gd name="connsiteY3" fmla="*/ 125608 h 125629"/>
                  </a:gdLst>
                  <a:ahLst/>
                  <a:cxnLst>
                    <a:cxn ang="0">
                      <a:pos x="connsiteX0" y="connsiteY0"/>
                    </a:cxn>
                    <a:cxn ang="0">
                      <a:pos x="connsiteX1" y="connsiteY1"/>
                    </a:cxn>
                    <a:cxn ang="0">
                      <a:pos x="connsiteX2" y="connsiteY2"/>
                    </a:cxn>
                    <a:cxn ang="0">
                      <a:pos x="connsiteX3" y="connsiteY3"/>
                    </a:cxn>
                  </a:cxnLst>
                  <a:rect l="l" t="t" r="r" b="b"/>
                  <a:pathLst>
                    <a:path w="645543" h="125629">
                      <a:moveTo>
                        <a:pt x="0" y="-22"/>
                      </a:moveTo>
                      <a:lnTo>
                        <a:pt x="645543" y="-22"/>
                      </a:lnTo>
                      <a:lnTo>
                        <a:pt x="645543" y="125608"/>
                      </a:lnTo>
                      <a:lnTo>
                        <a:pt x="0" y="125608"/>
                      </a:lnTo>
                      <a:close/>
                    </a:path>
                  </a:pathLst>
                </a:custGeom>
                <a:solidFill>
                  <a:srgbClr val="A7A9AC"/>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0" name="Freeform 68">
                  <a:extLst>
                    <a:ext uri="{FF2B5EF4-FFF2-40B4-BE49-F238E27FC236}">
                      <a16:creationId xmlns:a16="http://schemas.microsoft.com/office/drawing/2014/main" id="{C95AC87B-E165-928B-6522-C984FE04CAC9}"/>
                    </a:ext>
                  </a:extLst>
                </p:cNvPr>
                <p:cNvSpPr/>
                <p:nvPr/>
              </p:nvSpPr>
              <p:spPr>
                <a:xfrm rot="-3313799">
                  <a:off x="10661545" y="2325382"/>
                  <a:ext cx="629241" cy="210017"/>
                </a:xfrm>
                <a:custGeom>
                  <a:avLst/>
                  <a:gdLst>
                    <a:gd name="connsiteX0" fmla="*/ 0 w 629241"/>
                    <a:gd name="connsiteY0" fmla="*/ -22 h 210017"/>
                    <a:gd name="connsiteX1" fmla="*/ 629241 w 629241"/>
                    <a:gd name="connsiteY1" fmla="*/ -22 h 210017"/>
                    <a:gd name="connsiteX2" fmla="*/ 629241 w 629241"/>
                    <a:gd name="connsiteY2" fmla="*/ 209995 h 210017"/>
                    <a:gd name="connsiteX3" fmla="*/ 0 w 629241"/>
                    <a:gd name="connsiteY3" fmla="*/ 209995 h 210017"/>
                  </a:gdLst>
                  <a:ahLst/>
                  <a:cxnLst>
                    <a:cxn ang="0">
                      <a:pos x="connsiteX0" y="connsiteY0"/>
                    </a:cxn>
                    <a:cxn ang="0">
                      <a:pos x="connsiteX1" y="connsiteY1"/>
                    </a:cxn>
                    <a:cxn ang="0">
                      <a:pos x="connsiteX2" y="connsiteY2"/>
                    </a:cxn>
                    <a:cxn ang="0">
                      <a:pos x="connsiteX3" y="connsiteY3"/>
                    </a:cxn>
                  </a:cxnLst>
                  <a:rect l="l" t="t" r="r" b="b"/>
                  <a:pathLst>
                    <a:path w="629241" h="210017">
                      <a:moveTo>
                        <a:pt x="0" y="-22"/>
                      </a:moveTo>
                      <a:lnTo>
                        <a:pt x="629241" y="-22"/>
                      </a:lnTo>
                      <a:lnTo>
                        <a:pt x="629241" y="209995"/>
                      </a:lnTo>
                      <a:lnTo>
                        <a:pt x="0" y="209995"/>
                      </a:lnTo>
                      <a:close/>
                    </a:path>
                  </a:pathLst>
                </a:custGeom>
                <a:solidFill>
                  <a:srgbClr val="003F72"/>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1" name="Freeform 69">
                  <a:extLst>
                    <a:ext uri="{FF2B5EF4-FFF2-40B4-BE49-F238E27FC236}">
                      <a16:creationId xmlns:a16="http://schemas.microsoft.com/office/drawing/2014/main" id="{306B51F9-B78F-8403-81AD-F0088C80F275}"/>
                    </a:ext>
                  </a:extLst>
                </p:cNvPr>
                <p:cNvSpPr/>
                <p:nvPr/>
              </p:nvSpPr>
              <p:spPr>
                <a:xfrm>
                  <a:off x="11017752" y="2347179"/>
                  <a:ext cx="167684" cy="167506"/>
                </a:xfrm>
                <a:custGeom>
                  <a:avLst/>
                  <a:gdLst>
                    <a:gd name="connsiteX0" fmla="*/ 167684 w 167684"/>
                    <a:gd name="connsiteY0" fmla="*/ 83731 h 167506"/>
                    <a:gd name="connsiteX1" fmla="*/ 83842 w 167684"/>
                    <a:gd name="connsiteY1" fmla="*/ -22 h 167506"/>
                    <a:gd name="connsiteX2" fmla="*/ 0 w 167684"/>
                    <a:gd name="connsiteY2" fmla="*/ 83731 h 167506"/>
                    <a:gd name="connsiteX3" fmla="*/ 83842 w 167684"/>
                    <a:gd name="connsiteY3" fmla="*/ 167484 h 167506"/>
                    <a:gd name="connsiteX4" fmla="*/ 167684 w 167684"/>
                    <a:gd name="connsiteY4" fmla="*/ 83731 h 167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4" h="167506">
                      <a:moveTo>
                        <a:pt x="167684" y="83731"/>
                      </a:moveTo>
                      <a:cubicBezTo>
                        <a:pt x="167684" y="37477"/>
                        <a:pt x="130104" y="-22"/>
                        <a:pt x="83842" y="-22"/>
                      </a:cubicBezTo>
                      <a:cubicBezTo>
                        <a:pt x="37580" y="-22"/>
                        <a:pt x="0" y="37477"/>
                        <a:pt x="0" y="83731"/>
                      </a:cubicBezTo>
                      <a:cubicBezTo>
                        <a:pt x="0" y="129986"/>
                        <a:pt x="37580" y="167484"/>
                        <a:pt x="83842" y="167484"/>
                      </a:cubicBezTo>
                      <a:cubicBezTo>
                        <a:pt x="130104" y="167484"/>
                        <a:pt x="167684" y="129986"/>
                        <a:pt x="167684" y="83731"/>
                      </a:cubicBezTo>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2" name="Freeform 70">
                  <a:extLst>
                    <a:ext uri="{FF2B5EF4-FFF2-40B4-BE49-F238E27FC236}">
                      <a16:creationId xmlns:a16="http://schemas.microsoft.com/office/drawing/2014/main" id="{8B310672-A03D-05C4-11C7-E00A081FF92C}"/>
                    </a:ext>
                  </a:extLst>
                </p:cNvPr>
                <p:cNvSpPr/>
                <p:nvPr/>
              </p:nvSpPr>
              <p:spPr>
                <a:xfrm>
                  <a:off x="11056708" y="2386094"/>
                  <a:ext cx="89771" cy="89675"/>
                </a:xfrm>
                <a:custGeom>
                  <a:avLst/>
                  <a:gdLst>
                    <a:gd name="connsiteX0" fmla="*/ 89772 w 89771"/>
                    <a:gd name="connsiteY0" fmla="*/ 44816 h 89675"/>
                    <a:gd name="connsiteX1" fmla="*/ 44885 w 89771"/>
                    <a:gd name="connsiteY1" fmla="*/ -22 h 89675"/>
                    <a:gd name="connsiteX2" fmla="*/ 0 w 89771"/>
                    <a:gd name="connsiteY2" fmla="*/ 44816 h 89675"/>
                    <a:gd name="connsiteX3" fmla="*/ 44885 w 89771"/>
                    <a:gd name="connsiteY3" fmla="*/ 89653 h 89675"/>
                    <a:gd name="connsiteX4" fmla="*/ 89772 w 89771"/>
                    <a:gd name="connsiteY4" fmla="*/ 44816 h 89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771" h="89675">
                      <a:moveTo>
                        <a:pt x="89772" y="44816"/>
                      </a:moveTo>
                      <a:cubicBezTo>
                        <a:pt x="89772" y="20050"/>
                        <a:pt x="69658" y="-22"/>
                        <a:pt x="44885" y="-22"/>
                      </a:cubicBezTo>
                      <a:cubicBezTo>
                        <a:pt x="20114" y="-22"/>
                        <a:pt x="0" y="20050"/>
                        <a:pt x="0" y="44816"/>
                      </a:cubicBezTo>
                      <a:cubicBezTo>
                        <a:pt x="0" y="69582"/>
                        <a:pt x="20114" y="89653"/>
                        <a:pt x="44885" y="89653"/>
                      </a:cubicBezTo>
                      <a:cubicBezTo>
                        <a:pt x="69658" y="89653"/>
                        <a:pt x="89772" y="69582"/>
                        <a:pt x="89772" y="44816"/>
                      </a:cubicBezTo>
                    </a:path>
                  </a:pathLst>
                </a:custGeom>
                <a:solidFill>
                  <a:srgbClr val="1E465B"/>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3" name="Freeform 71">
                  <a:extLst>
                    <a:ext uri="{FF2B5EF4-FFF2-40B4-BE49-F238E27FC236}">
                      <a16:creationId xmlns:a16="http://schemas.microsoft.com/office/drawing/2014/main" id="{A1DC5A75-72D2-A0E0-DF97-14FAF388E603}"/>
                    </a:ext>
                  </a:extLst>
                </p:cNvPr>
                <p:cNvSpPr/>
                <p:nvPr/>
              </p:nvSpPr>
              <p:spPr>
                <a:xfrm>
                  <a:off x="10774693" y="2995736"/>
                  <a:ext cx="219451" cy="225985"/>
                </a:xfrm>
                <a:custGeom>
                  <a:avLst/>
                  <a:gdLst>
                    <a:gd name="connsiteX0" fmla="*/ 192138 w 219451"/>
                    <a:gd name="connsiteY0" fmla="*/ 0 h 225985"/>
                    <a:gd name="connsiteX1" fmla="*/ 27312 w 219451"/>
                    <a:gd name="connsiteY1" fmla="*/ 0 h 225985"/>
                    <a:gd name="connsiteX2" fmla="*/ 0 w 219451"/>
                    <a:gd name="connsiteY2" fmla="*/ 225985 h 225985"/>
                    <a:gd name="connsiteX3" fmla="*/ 219451 w 219451"/>
                    <a:gd name="connsiteY3" fmla="*/ 225985 h 225985"/>
                    <a:gd name="connsiteX4" fmla="*/ 192138 w 219451"/>
                    <a:gd name="connsiteY4" fmla="*/ 0 h 225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451" h="225985">
                      <a:moveTo>
                        <a:pt x="192138" y="0"/>
                      </a:moveTo>
                      <a:lnTo>
                        <a:pt x="27312" y="0"/>
                      </a:lnTo>
                      <a:lnTo>
                        <a:pt x="0" y="225985"/>
                      </a:lnTo>
                      <a:lnTo>
                        <a:pt x="219451" y="225985"/>
                      </a:lnTo>
                      <a:lnTo>
                        <a:pt x="192138" y="0"/>
                      </a:lnTo>
                      <a:close/>
                    </a:path>
                  </a:pathLst>
                </a:custGeom>
                <a:solidFill>
                  <a:srgbClr val="003F72"/>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4" name="Freeform 72">
                  <a:extLst>
                    <a:ext uri="{FF2B5EF4-FFF2-40B4-BE49-F238E27FC236}">
                      <a16:creationId xmlns:a16="http://schemas.microsoft.com/office/drawing/2014/main" id="{67CED9EE-676E-EE3D-2334-AFD44E338FC0}"/>
                    </a:ext>
                  </a:extLst>
                </p:cNvPr>
                <p:cNvSpPr/>
                <p:nvPr/>
              </p:nvSpPr>
              <p:spPr>
                <a:xfrm>
                  <a:off x="10837575" y="3024500"/>
                  <a:ext cx="84689" cy="84599"/>
                </a:xfrm>
                <a:custGeom>
                  <a:avLst/>
                  <a:gdLst>
                    <a:gd name="connsiteX0" fmla="*/ 84689 w 84689"/>
                    <a:gd name="connsiteY0" fmla="*/ 42278 h 84599"/>
                    <a:gd name="connsiteX1" fmla="*/ 42345 w 84689"/>
                    <a:gd name="connsiteY1" fmla="*/ -22 h 84599"/>
                    <a:gd name="connsiteX2" fmla="*/ 0 w 84689"/>
                    <a:gd name="connsiteY2" fmla="*/ 42278 h 84599"/>
                    <a:gd name="connsiteX3" fmla="*/ 42345 w 84689"/>
                    <a:gd name="connsiteY3" fmla="*/ 84577 h 84599"/>
                    <a:gd name="connsiteX4" fmla="*/ 84689 w 84689"/>
                    <a:gd name="connsiteY4" fmla="*/ 42278 h 8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9" h="84599">
                      <a:moveTo>
                        <a:pt x="84689" y="42278"/>
                      </a:moveTo>
                      <a:cubicBezTo>
                        <a:pt x="84689" y="18918"/>
                        <a:pt x="65740" y="-22"/>
                        <a:pt x="42345" y="-22"/>
                      </a:cubicBezTo>
                      <a:cubicBezTo>
                        <a:pt x="18950" y="-22"/>
                        <a:pt x="0" y="18918"/>
                        <a:pt x="0" y="42278"/>
                      </a:cubicBezTo>
                      <a:cubicBezTo>
                        <a:pt x="0" y="65638"/>
                        <a:pt x="18950" y="84577"/>
                        <a:pt x="42345" y="84577"/>
                      </a:cubicBezTo>
                      <a:cubicBezTo>
                        <a:pt x="65740" y="84577"/>
                        <a:pt x="84689" y="65638"/>
                        <a:pt x="84689" y="42278"/>
                      </a:cubicBezTo>
                    </a:path>
                  </a:pathLst>
                </a:custGeom>
                <a:solidFill>
                  <a:srgbClr val="002C55"/>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735" name="Freeform 73">
                  <a:extLst>
                    <a:ext uri="{FF2B5EF4-FFF2-40B4-BE49-F238E27FC236}">
                      <a16:creationId xmlns:a16="http://schemas.microsoft.com/office/drawing/2014/main" id="{04B6F606-97AC-8C12-BA0A-446FD59E0157}"/>
                    </a:ext>
                  </a:extLst>
                </p:cNvPr>
                <p:cNvSpPr/>
                <p:nvPr/>
              </p:nvSpPr>
              <p:spPr>
                <a:xfrm>
                  <a:off x="10857795" y="3044380"/>
                  <a:ext cx="44885" cy="44837"/>
                </a:xfrm>
                <a:custGeom>
                  <a:avLst/>
                  <a:gdLst>
                    <a:gd name="connsiteX0" fmla="*/ 44885 w 44885"/>
                    <a:gd name="connsiteY0" fmla="*/ 22397 h 44837"/>
                    <a:gd name="connsiteX1" fmla="*/ 22443 w 44885"/>
                    <a:gd name="connsiteY1" fmla="*/ -22 h 44837"/>
                    <a:gd name="connsiteX2" fmla="*/ 0 w 44885"/>
                    <a:gd name="connsiteY2" fmla="*/ 22397 h 44837"/>
                    <a:gd name="connsiteX3" fmla="*/ 22443 w 44885"/>
                    <a:gd name="connsiteY3" fmla="*/ 44816 h 44837"/>
                    <a:gd name="connsiteX4" fmla="*/ 22549 w 44885"/>
                    <a:gd name="connsiteY4" fmla="*/ 44816 h 44837"/>
                    <a:gd name="connsiteX5" fmla="*/ 44885 w 44885"/>
                    <a:gd name="connsiteY5" fmla="*/ 22397 h 4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85" h="44837">
                      <a:moveTo>
                        <a:pt x="44885" y="22397"/>
                      </a:moveTo>
                      <a:cubicBezTo>
                        <a:pt x="44885" y="10014"/>
                        <a:pt x="34828" y="-22"/>
                        <a:pt x="22443" y="-22"/>
                      </a:cubicBezTo>
                      <a:cubicBezTo>
                        <a:pt x="10056" y="-22"/>
                        <a:pt x="0" y="10014"/>
                        <a:pt x="0" y="22397"/>
                      </a:cubicBezTo>
                      <a:cubicBezTo>
                        <a:pt x="0" y="34780"/>
                        <a:pt x="10056" y="44816"/>
                        <a:pt x="22443" y="44816"/>
                      </a:cubicBezTo>
                      <a:cubicBezTo>
                        <a:pt x="22443" y="44816"/>
                        <a:pt x="22549" y="44816"/>
                        <a:pt x="22549" y="44816"/>
                      </a:cubicBezTo>
                      <a:cubicBezTo>
                        <a:pt x="34934" y="44752"/>
                        <a:pt x="44885" y="34738"/>
                        <a:pt x="44885" y="22397"/>
                      </a:cubicBezTo>
                    </a:path>
                  </a:pathLst>
                </a:custGeom>
                <a:solidFill>
                  <a:srgbClr val="1E465B"/>
                </a:solidFill>
                <a:ln w="10583"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254" name="TextBox 253">
                <a:extLst>
                  <a:ext uri="{FF2B5EF4-FFF2-40B4-BE49-F238E27FC236}">
                    <a16:creationId xmlns:a16="http://schemas.microsoft.com/office/drawing/2014/main" id="{D968DBA9-AF9C-BFD8-CBFF-6524F49EC249}"/>
                  </a:ext>
                </a:extLst>
              </p:cNvPr>
              <p:cNvSpPr txBox="1"/>
              <p:nvPr/>
            </p:nvSpPr>
            <p:spPr>
              <a:xfrm>
                <a:off x="5487060" y="5816173"/>
                <a:ext cx="1249038" cy="26827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Laboratory 2</a:t>
                </a:r>
              </a:p>
            </p:txBody>
          </p:sp>
          <p:grpSp>
            <p:nvGrpSpPr>
              <p:cNvPr id="238" name="Group 237">
                <a:extLst>
                  <a:ext uri="{FF2B5EF4-FFF2-40B4-BE49-F238E27FC236}">
                    <a16:creationId xmlns:a16="http://schemas.microsoft.com/office/drawing/2014/main" id="{A87B3085-971C-BFDD-5AD2-C629C7B4062C}"/>
                  </a:ext>
                </a:extLst>
              </p:cNvPr>
              <p:cNvGrpSpPr/>
              <p:nvPr/>
            </p:nvGrpSpPr>
            <p:grpSpPr>
              <a:xfrm>
                <a:off x="1522080" y="4526074"/>
                <a:ext cx="1373533" cy="1247867"/>
                <a:chOff x="900698" y="4694519"/>
                <a:chExt cx="1260611" cy="1145276"/>
              </a:xfrm>
            </p:grpSpPr>
            <p:grpSp>
              <p:nvGrpSpPr>
                <p:cNvPr id="751" name="Group 750">
                  <a:extLst>
                    <a:ext uri="{FF2B5EF4-FFF2-40B4-BE49-F238E27FC236}">
                      <a16:creationId xmlns:a16="http://schemas.microsoft.com/office/drawing/2014/main" id="{6F6057AB-4111-CFA7-A39F-C0B10160942A}"/>
                    </a:ext>
                  </a:extLst>
                </p:cNvPr>
                <p:cNvGrpSpPr/>
                <p:nvPr/>
              </p:nvGrpSpPr>
              <p:grpSpPr>
                <a:xfrm>
                  <a:off x="900698" y="4694519"/>
                  <a:ext cx="1260611" cy="1145276"/>
                  <a:chOff x="5428981" y="2826674"/>
                  <a:chExt cx="1344945" cy="1221893"/>
                </a:xfrm>
              </p:grpSpPr>
              <p:sp>
                <p:nvSpPr>
                  <p:cNvPr id="755" name="Freeform 754">
                    <a:extLst>
                      <a:ext uri="{FF2B5EF4-FFF2-40B4-BE49-F238E27FC236}">
                        <a16:creationId xmlns:a16="http://schemas.microsoft.com/office/drawing/2014/main" id="{BAA753E2-97BF-1CB4-AC24-602A21DECF4E}"/>
                      </a:ext>
                    </a:extLst>
                  </p:cNvPr>
                  <p:cNvSpPr/>
                  <p:nvPr/>
                </p:nvSpPr>
                <p:spPr>
                  <a:xfrm>
                    <a:off x="5477056" y="3134416"/>
                    <a:ext cx="495919" cy="57651"/>
                  </a:xfrm>
                  <a:custGeom>
                    <a:avLst/>
                    <a:gdLst>
                      <a:gd name="connsiteX0" fmla="*/ 0 w 431494"/>
                      <a:gd name="connsiteY0" fmla="*/ 64609 h 64609"/>
                      <a:gd name="connsiteX1" fmla="*/ 431494 w 431494"/>
                      <a:gd name="connsiteY1" fmla="*/ 64609 h 64609"/>
                      <a:gd name="connsiteX2" fmla="*/ 431494 w 431494"/>
                      <a:gd name="connsiteY2" fmla="*/ 0 h 64609"/>
                      <a:gd name="connsiteX3" fmla="*/ 0 w 431494"/>
                      <a:gd name="connsiteY3" fmla="*/ 0 h 64609"/>
                      <a:gd name="connsiteX4" fmla="*/ 0 w 431494"/>
                      <a:gd name="connsiteY4" fmla="*/ 64609 h 64609"/>
                      <a:gd name="connsiteX5" fmla="*/ 0 w 431494"/>
                      <a:gd name="connsiteY5" fmla="*/ 64609 h 64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1494" h="64609">
                        <a:moveTo>
                          <a:pt x="0" y="64609"/>
                        </a:moveTo>
                        <a:lnTo>
                          <a:pt x="431494" y="64609"/>
                        </a:lnTo>
                        <a:lnTo>
                          <a:pt x="431494" y="0"/>
                        </a:lnTo>
                        <a:lnTo>
                          <a:pt x="0" y="0"/>
                        </a:lnTo>
                        <a:lnTo>
                          <a:pt x="0" y="64609"/>
                        </a:lnTo>
                        <a:lnTo>
                          <a:pt x="0" y="64609"/>
                        </a:lnTo>
                        <a:close/>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56" name="Freeform 755">
                    <a:extLst>
                      <a:ext uri="{FF2B5EF4-FFF2-40B4-BE49-F238E27FC236}">
                        <a16:creationId xmlns:a16="http://schemas.microsoft.com/office/drawing/2014/main" id="{97A6507D-5D94-7977-6B37-12340FE1107E}"/>
                      </a:ext>
                    </a:extLst>
                  </p:cNvPr>
                  <p:cNvSpPr/>
                  <p:nvPr/>
                </p:nvSpPr>
                <p:spPr>
                  <a:xfrm>
                    <a:off x="5446149" y="3896707"/>
                    <a:ext cx="622057" cy="126945"/>
                  </a:xfrm>
                  <a:custGeom>
                    <a:avLst/>
                    <a:gdLst>
                      <a:gd name="connsiteX0" fmla="*/ 0 w 622057"/>
                      <a:gd name="connsiteY0" fmla="*/ 126945 h 126945"/>
                      <a:gd name="connsiteX1" fmla="*/ 622058 w 622057"/>
                      <a:gd name="connsiteY1" fmla="*/ 126945 h 126945"/>
                      <a:gd name="connsiteX2" fmla="*/ 622058 w 622057"/>
                      <a:gd name="connsiteY2" fmla="*/ 0 h 126945"/>
                      <a:gd name="connsiteX3" fmla="*/ 0 w 622057"/>
                      <a:gd name="connsiteY3" fmla="*/ 0 h 126945"/>
                      <a:gd name="connsiteX4" fmla="*/ 0 w 622057"/>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057" h="126945">
                        <a:moveTo>
                          <a:pt x="0" y="126945"/>
                        </a:moveTo>
                        <a:lnTo>
                          <a:pt x="622058" y="126945"/>
                        </a:lnTo>
                        <a:lnTo>
                          <a:pt x="622058" y="0"/>
                        </a:lnTo>
                        <a:lnTo>
                          <a:pt x="0" y="0"/>
                        </a:lnTo>
                        <a:lnTo>
                          <a:pt x="0" y="126945"/>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57" name="Freeform 756">
                    <a:extLst>
                      <a:ext uri="{FF2B5EF4-FFF2-40B4-BE49-F238E27FC236}">
                        <a16:creationId xmlns:a16="http://schemas.microsoft.com/office/drawing/2014/main" id="{BC828BD4-8A96-3EF6-65FB-8BF844F4602A}"/>
                      </a:ext>
                    </a:extLst>
                  </p:cNvPr>
                  <p:cNvSpPr/>
                  <p:nvPr/>
                </p:nvSpPr>
                <p:spPr>
                  <a:xfrm>
                    <a:off x="5475175" y="3896707"/>
                    <a:ext cx="564101" cy="126945"/>
                  </a:xfrm>
                  <a:custGeom>
                    <a:avLst/>
                    <a:gdLst>
                      <a:gd name="connsiteX0" fmla="*/ 0 w 564101"/>
                      <a:gd name="connsiteY0" fmla="*/ 126945 h 126945"/>
                      <a:gd name="connsiteX1" fmla="*/ 564101 w 564101"/>
                      <a:gd name="connsiteY1" fmla="*/ 126945 h 126945"/>
                      <a:gd name="connsiteX2" fmla="*/ 564101 w 564101"/>
                      <a:gd name="connsiteY2" fmla="*/ 0 h 126945"/>
                      <a:gd name="connsiteX3" fmla="*/ 0 w 564101"/>
                      <a:gd name="connsiteY3" fmla="*/ 0 h 126945"/>
                      <a:gd name="connsiteX4" fmla="*/ 0 w 564101"/>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1" h="126945">
                        <a:moveTo>
                          <a:pt x="0" y="126945"/>
                        </a:moveTo>
                        <a:lnTo>
                          <a:pt x="564101" y="126945"/>
                        </a:lnTo>
                        <a:lnTo>
                          <a:pt x="564101" y="0"/>
                        </a:lnTo>
                        <a:lnTo>
                          <a:pt x="0" y="0"/>
                        </a:lnTo>
                        <a:lnTo>
                          <a:pt x="0" y="126945"/>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58" name="Freeform 757">
                    <a:extLst>
                      <a:ext uri="{FF2B5EF4-FFF2-40B4-BE49-F238E27FC236}">
                        <a16:creationId xmlns:a16="http://schemas.microsoft.com/office/drawing/2014/main" id="{C1EF0A1F-A6B0-333B-C42D-090FE7524652}"/>
                      </a:ext>
                    </a:extLst>
                  </p:cNvPr>
                  <p:cNvSpPr/>
                  <p:nvPr/>
                </p:nvSpPr>
                <p:spPr>
                  <a:xfrm>
                    <a:off x="5441596" y="3172741"/>
                    <a:ext cx="631258" cy="724155"/>
                  </a:xfrm>
                  <a:custGeom>
                    <a:avLst/>
                    <a:gdLst>
                      <a:gd name="connsiteX0" fmla="*/ 0 w 631258"/>
                      <a:gd name="connsiteY0" fmla="*/ 0 h 724155"/>
                      <a:gd name="connsiteX1" fmla="*/ 631259 w 631258"/>
                      <a:gd name="connsiteY1" fmla="*/ 0 h 724155"/>
                      <a:gd name="connsiteX2" fmla="*/ 631259 w 631258"/>
                      <a:gd name="connsiteY2" fmla="*/ 724155 h 724155"/>
                      <a:gd name="connsiteX3" fmla="*/ 0 w 631258"/>
                      <a:gd name="connsiteY3" fmla="*/ 724155 h 724155"/>
                      <a:gd name="connsiteX4" fmla="*/ 0 w 631258"/>
                      <a:gd name="connsiteY4" fmla="*/ 0 h 724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58" h="724155">
                        <a:moveTo>
                          <a:pt x="0" y="0"/>
                        </a:moveTo>
                        <a:lnTo>
                          <a:pt x="631259" y="0"/>
                        </a:lnTo>
                        <a:lnTo>
                          <a:pt x="631259" y="724155"/>
                        </a:lnTo>
                        <a:lnTo>
                          <a:pt x="0" y="724155"/>
                        </a:lnTo>
                        <a:lnTo>
                          <a:pt x="0" y="0"/>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59" name="Freeform 758">
                    <a:extLst>
                      <a:ext uri="{FF2B5EF4-FFF2-40B4-BE49-F238E27FC236}">
                        <a16:creationId xmlns:a16="http://schemas.microsoft.com/office/drawing/2014/main" id="{456237AD-3F29-AE23-8EAA-4D01BAE3468A}"/>
                      </a:ext>
                    </a:extLst>
                  </p:cNvPr>
                  <p:cNvSpPr/>
                  <p:nvPr/>
                </p:nvSpPr>
                <p:spPr>
                  <a:xfrm>
                    <a:off x="5541763"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0" name="Freeform 759">
                    <a:extLst>
                      <a:ext uri="{FF2B5EF4-FFF2-40B4-BE49-F238E27FC236}">
                        <a16:creationId xmlns:a16="http://schemas.microsoft.com/office/drawing/2014/main" id="{093C7DAF-1761-7A90-A28A-76C330A16363}"/>
                      </a:ext>
                    </a:extLst>
                  </p:cNvPr>
                  <p:cNvSpPr/>
                  <p:nvPr/>
                </p:nvSpPr>
                <p:spPr>
                  <a:xfrm>
                    <a:off x="5643732"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1" name="Freeform 760">
                    <a:extLst>
                      <a:ext uri="{FF2B5EF4-FFF2-40B4-BE49-F238E27FC236}">
                        <a16:creationId xmlns:a16="http://schemas.microsoft.com/office/drawing/2014/main" id="{CBE39721-6223-9A28-5C4D-ED19791346B0}"/>
                      </a:ext>
                    </a:extLst>
                  </p:cNvPr>
                  <p:cNvSpPr/>
                  <p:nvPr/>
                </p:nvSpPr>
                <p:spPr>
                  <a:xfrm>
                    <a:off x="5745701"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2" name="Freeform 761">
                    <a:extLst>
                      <a:ext uri="{FF2B5EF4-FFF2-40B4-BE49-F238E27FC236}">
                        <a16:creationId xmlns:a16="http://schemas.microsoft.com/office/drawing/2014/main" id="{8D0369B3-2340-0B81-7D54-2C347C9CB3F7}"/>
                      </a:ext>
                    </a:extLst>
                  </p:cNvPr>
                  <p:cNvSpPr/>
                  <p:nvPr/>
                </p:nvSpPr>
                <p:spPr>
                  <a:xfrm>
                    <a:off x="5847670" y="3896707"/>
                    <a:ext cx="22954" cy="126945"/>
                  </a:xfrm>
                  <a:custGeom>
                    <a:avLst/>
                    <a:gdLst>
                      <a:gd name="connsiteX0" fmla="*/ 0 w 22954"/>
                      <a:gd name="connsiteY0" fmla="*/ 126945 h 126945"/>
                      <a:gd name="connsiteX1" fmla="*/ 22955 w 22954"/>
                      <a:gd name="connsiteY1" fmla="*/ 126945 h 126945"/>
                      <a:gd name="connsiteX2" fmla="*/ 22955 w 22954"/>
                      <a:gd name="connsiteY2" fmla="*/ 0 h 126945"/>
                      <a:gd name="connsiteX3" fmla="*/ 0 w 22954"/>
                      <a:gd name="connsiteY3" fmla="*/ 0 h 126945"/>
                      <a:gd name="connsiteX4" fmla="*/ 0 w 22954"/>
                      <a:gd name="connsiteY4" fmla="*/ 126945 h 126945"/>
                      <a:gd name="connsiteX5" fmla="*/ 0 w 22954"/>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126945">
                        <a:moveTo>
                          <a:pt x="0" y="126945"/>
                        </a:moveTo>
                        <a:lnTo>
                          <a:pt x="22955" y="126945"/>
                        </a:lnTo>
                        <a:lnTo>
                          <a:pt x="22955"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3" name="Freeform 762">
                    <a:extLst>
                      <a:ext uri="{FF2B5EF4-FFF2-40B4-BE49-F238E27FC236}">
                        <a16:creationId xmlns:a16="http://schemas.microsoft.com/office/drawing/2014/main" id="{E6B9D9E3-4EA0-1730-3819-D92BAF4EC83B}"/>
                      </a:ext>
                    </a:extLst>
                  </p:cNvPr>
                  <p:cNvSpPr/>
                  <p:nvPr/>
                </p:nvSpPr>
                <p:spPr>
                  <a:xfrm>
                    <a:off x="5949544"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4" name="Freeform 763">
                    <a:extLst>
                      <a:ext uri="{FF2B5EF4-FFF2-40B4-BE49-F238E27FC236}">
                        <a16:creationId xmlns:a16="http://schemas.microsoft.com/office/drawing/2014/main" id="{1510A3BD-C6DC-B9B4-64A6-A1D7A17F4F46}"/>
                      </a:ext>
                    </a:extLst>
                  </p:cNvPr>
                  <p:cNvSpPr/>
                  <p:nvPr/>
                </p:nvSpPr>
                <p:spPr>
                  <a:xfrm>
                    <a:off x="5428981" y="4006315"/>
                    <a:ext cx="656394" cy="35430"/>
                  </a:xfrm>
                  <a:custGeom>
                    <a:avLst/>
                    <a:gdLst>
                      <a:gd name="connsiteX0" fmla="*/ 0 w 656394"/>
                      <a:gd name="connsiteY0" fmla="*/ 35431 h 35430"/>
                      <a:gd name="connsiteX1" fmla="*/ 656395 w 656394"/>
                      <a:gd name="connsiteY1" fmla="*/ 35431 h 35430"/>
                      <a:gd name="connsiteX2" fmla="*/ 656395 w 656394"/>
                      <a:gd name="connsiteY2" fmla="*/ 0 h 35430"/>
                      <a:gd name="connsiteX3" fmla="*/ 0 w 656394"/>
                      <a:gd name="connsiteY3" fmla="*/ 0 h 35430"/>
                      <a:gd name="connsiteX4" fmla="*/ 0 w 656394"/>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394" h="35430">
                        <a:moveTo>
                          <a:pt x="0" y="35431"/>
                        </a:moveTo>
                        <a:lnTo>
                          <a:pt x="656395" y="35431"/>
                        </a:lnTo>
                        <a:lnTo>
                          <a:pt x="656395" y="0"/>
                        </a:lnTo>
                        <a:lnTo>
                          <a:pt x="0" y="0"/>
                        </a:lnTo>
                        <a:lnTo>
                          <a:pt x="0" y="35431"/>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5" name="Freeform 764">
                    <a:extLst>
                      <a:ext uri="{FF2B5EF4-FFF2-40B4-BE49-F238E27FC236}">
                        <a16:creationId xmlns:a16="http://schemas.microsoft.com/office/drawing/2014/main" id="{E5B77FAC-1F79-081D-8A4A-73862397AC1A}"/>
                      </a:ext>
                    </a:extLst>
                  </p:cNvPr>
                  <p:cNvSpPr/>
                  <p:nvPr/>
                </p:nvSpPr>
                <p:spPr>
                  <a:xfrm>
                    <a:off x="5466354" y="3263497"/>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6" name="Freeform 765">
                    <a:extLst>
                      <a:ext uri="{FF2B5EF4-FFF2-40B4-BE49-F238E27FC236}">
                        <a16:creationId xmlns:a16="http://schemas.microsoft.com/office/drawing/2014/main" id="{90AED176-F768-55EF-F515-8D7B8000DD89}"/>
                      </a:ext>
                    </a:extLst>
                  </p:cNvPr>
                  <p:cNvSpPr/>
                  <p:nvPr/>
                </p:nvSpPr>
                <p:spPr>
                  <a:xfrm>
                    <a:off x="5466354" y="336476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7" name="Freeform 766">
                    <a:extLst>
                      <a:ext uri="{FF2B5EF4-FFF2-40B4-BE49-F238E27FC236}">
                        <a16:creationId xmlns:a16="http://schemas.microsoft.com/office/drawing/2014/main" id="{8A1F9156-EE4F-8F87-8DE1-D11A434CB964}"/>
                      </a:ext>
                    </a:extLst>
                  </p:cNvPr>
                  <p:cNvSpPr/>
                  <p:nvPr/>
                </p:nvSpPr>
                <p:spPr>
                  <a:xfrm>
                    <a:off x="5466354" y="346613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8" name="Freeform 767">
                    <a:extLst>
                      <a:ext uri="{FF2B5EF4-FFF2-40B4-BE49-F238E27FC236}">
                        <a16:creationId xmlns:a16="http://schemas.microsoft.com/office/drawing/2014/main" id="{D643A8CC-1882-1A11-87B7-A5D296D60302}"/>
                      </a:ext>
                    </a:extLst>
                  </p:cNvPr>
                  <p:cNvSpPr/>
                  <p:nvPr/>
                </p:nvSpPr>
                <p:spPr>
                  <a:xfrm>
                    <a:off x="5466354" y="3567408"/>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69" name="Freeform 768">
                    <a:extLst>
                      <a:ext uri="{FF2B5EF4-FFF2-40B4-BE49-F238E27FC236}">
                        <a16:creationId xmlns:a16="http://schemas.microsoft.com/office/drawing/2014/main" id="{D9F72080-0790-D66E-1AAA-C57B061A38B7}"/>
                      </a:ext>
                    </a:extLst>
                  </p:cNvPr>
                  <p:cNvSpPr/>
                  <p:nvPr/>
                </p:nvSpPr>
                <p:spPr>
                  <a:xfrm>
                    <a:off x="5466354" y="3668679"/>
                    <a:ext cx="581649" cy="83651"/>
                  </a:xfrm>
                  <a:custGeom>
                    <a:avLst/>
                    <a:gdLst>
                      <a:gd name="connsiteX0" fmla="*/ 0 w 581649"/>
                      <a:gd name="connsiteY0" fmla="*/ 0 h 83651"/>
                      <a:gd name="connsiteX1" fmla="*/ 581650 w 581649"/>
                      <a:gd name="connsiteY1" fmla="*/ 0 h 83651"/>
                      <a:gd name="connsiteX2" fmla="*/ 581650 w 581649"/>
                      <a:gd name="connsiteY2" fmla="*/ 83651 h 83651"/>
                      <a:gd name="connsiteX3" fmla="*/ 0 w 581649"/>
                      <a:gd name="connsiteY3" fmla="*/ 83651 h 83651"/>
                      <a:gd name="connsiteX4" fmla="*/ 0 w 581649"/>
                      <a:gd name="connsiteY4" fmla="*/ 0 h 83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651">
                        <a:moveTo>
                          <a:pt x="0" y="0"/>
                        </a:moveTo>
                        <a:lnTo>
                          <a:pt x="581650" y="0"/>
                        </a:lnTo>
                        <a:lnTo>
                          <a:pt x="581650" y="83651"/>
                        </a:lnTo>
                        <a:lnTo>
                          <a:pt x="0" y="83651"/>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0" name="Freeform 769">
                    <a:extLst>
                      <a:ext uri="{FF2B5EF4-FFF2-40B4-BE49-F238E27FC236}">
                        <a16:creationId xmlns:a16="http://schemas.microsoft.com/office/drawing/2014/main" id="{DBD3949C-CF5E-7673-B758-43F4D4892532}"/>
                      </a:ext>
                    </a:extLst>
                  </p:cNvPr>
                  <p:cNvSpPr/>
                  <p:nvPr/>
                </p:nvSpPr>
                <p:spPr>
                  <a:xfrm>
                    <a:off x="5466354" y="3770046"/>
                    <a:ext cx="581649" cy="83556"/>
                  </a:xfrm>
                  <a:custGeom>
                    <a:avLst/>
                    <a:gdLst>
                      <a:gd name="connsiteX0" fmla="*/ 0 w 581649"/>
                      <a:gd name="connsiteY0" fmla="*/ 0 h 83556"/>
                      <a:gd name="connsiteX1" fmla="*/ 581650 w 581649"/>
                      <a:gd name="connsiteY1" fmla="*/ 0 h 83556"/>
                      <a:gd name="connsiteX2" fmla="*/ 581650 w 581649"/>
                      <a:gd name="connsiteY2" fmla="*/ 83556 h 83556"/>
                      <a:gd name="connsiteX3" fmla="*/ 0 w 581649"/>
                      <a:gd name="connsiteY3" fmla="*/ 83556 h 83556"/>
                      <a:gd name="connsiteX4" fmla="*/ 0 w 581649"/>
                      <a:gd name="connsiteY4" fmla="*/ 0 h 83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1649" h="83556">
                        <a:moveTo>
                          <a:pt x="0" y="0"/>
                        </a:moveTo>
                        <a:lnTo>
                          <a:pt x="581650" y="0"/>
                        </a:lnTo>
                        <a:lnTo>
                          <a:pt x="581650" y="83556"/>
                        </a:lnTo>
                        <a:lnTo>
                          <a:pt x="0" y="83556"/>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1" name="Freeform 770">
                    <a:extLst>
                      <a:ext uri="{FF2B5EF4-FFF2-40B4-BE49-F238E27FC236}">
                        <a16:creationId xmlns:a16="http://schemas.microsoft.com/office/drawing/2014/main" id="{4B51462A-A050-70D8-E2D4-30A820316578}"/>
                      </a:ext>
                    </a:extLst>
                  </p:cNvPr>
                  <p:cNvSpPr/>
                  <p:nvPr/>
                </p:nvSpPr>
                <p:spPr>
                  <a:xfrm>
                    <a:off x="5466354" y="3263497"/>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2" name="Freeform 771">
                    <a:extLst>
                      <a:ext uri="{FF2B5EF4-FFF2-40B4-BE49-F238E27FC236}">
                        <a16:creationId xmlns:a16="http://schemas.microsoft.com/office/drawing/2014/main" id="{E0E85A41-C86A-F3AA-269D-7A29A5D14A47}"/>
                      </a:ext>
                    </a:extLst>
                  </p:cNvPr>
                  <p:cNvSpPr/>
                  <p:nvPr/>
                </p:nvSpPr>
                <p:spPr>
                  <a:xfrm>
                    <a:off x="5466354" y="336486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3" name="Freeform 772">
                    <a:extLst>
                      <a:ext uri="{FF2B5EF4-FFF2-40B4-BE49-F238E27FC236}">
                        <a16:creationId xmlns:a16="http://schemas.microsoft.com/office/drawing/2014/main" id="{D9DEEE07-F966-1323-0A81-AE0DAA625578}"/>
                      </a:ext>
                    </a:extLst>
                  </p:cNvPr>
                  <p:cNvSpPr/>
                  <p:nvPr/>
                </p:nvSpPr>
                <p:spPr>
                  <a:xfrm>
                    <a:off x="5466354" y="346613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4" name="Freeform 773">
                    <a:extLst>
                      <a:ext uri="{FF2B5EF4-FFF2-40B4-BE49-F238E27FC236}">
                        <a16:creationId xmlns:a16="http://schemas.microsoft.com/office/drawing/2014/main" id="{568A8FBD-0733-242C-3C6D-14C7087A368E}"/>
                      </a:ext>
                    </a:extLst>
                  </p:cNvPr>
                  <p:cNvSpPr/>
                  <p:nvPr/>
                </p:nvSpPr>
                <p:spPr>
                  <a:xfrm>
                    <a:off x="5466354" y="3567408"/>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5" name="Freeform 774">
                    <a:extLst>
                      <a:ext uri="{FF2B5EF4-FFF2-40B4-BE49-F238E27FC236}">
                        <a16:creationId xmlns:a16="http://schemas.microsoft.com/office/drawing/2014/main" id="{17AEAB73-96F5-B434-0E0C-BCB67AEB9464}"/>
                      </a:ext>
                    </a:extLst>
                  </p:cNvPr>
                  <p:cNvSpPr/>
                  <p:nvPr/>
                </p:nvSpPr>
                <p:spPr>
                  <a:xfrm>
                    <a:off x="5466354" y="3668774"/>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6" name="Freeform 775">
                    <a:extLst>
                      <a:ext uri="{FF2B5EF4-FFF2-40B4-BE49-F238E27FC236}">
                        <a16:creationId xmlns:a16="http://schemas.microsoft.com/office/drawing/2014/main" id="{CC141606-FA0B-4822-7E14-BF9463BD2805}"/>
                      </a:ext>
                    </a:extLst>
                  </p:cNvPr>
                  <p:cNvSpPr/>
                  <p:nvPr/>
                </p:nvSpPr>
                <p:spPr>
                  <a:xfrm>
                    <a:off x="5466354" y="3770046"/>
                    <a:ext cx="544371" cy="25767"/>
                  </a:xfrm>
                  <a:custGeom>
                    <a:avLst/>
                    <a:gdLst>
                      <a:gd name="connsiteX0" fmla="*/ 544372 w 544371"/>
                      <a:gd name="connsiteY0" fmla="*/ 25768 h 25767"/>
                      <a:gd name="connsiteX1" fmla="*/ 0 w 544371"/>
                      <a:gd name="connsiteY1" fmla="*/ 25768 h 25767"/>
                      <a:gd name="connsiteX2" fmla="*/ 0 w 544371"/>
                      <a:gd name="connsiteY2" fmla="*/ 0 h 25767"/>
                      <a:gd name="connsiteX3" fmla="*/ 544372 w 544371"/>
                      <a:gd name="connsiteY3" fmla="*/ 0 h 25767"/>
                      <a:gd name="connsiteX4" fmla="*/ 544372 w 544371"/>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371" h="25767">
                        <a:moveTo>
                          <a:pt x="544372" y="25768"/>
                        </a:moveTo>
                        <a:lnTo>
                          <a:pt x="0" y="25768"/>
                        </a:lnTo>
                        <a:lnTo>
                          <a:pt x="0" y="0"/>
                        </a:lnTo>
                        <a:lnTo>
                          <a:pt x="544372" y="0"/>
                        </a:lnTo>
                        <a:lnTo>
                          <a:pt x="544372" y="2576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7" name="Freeform 776">
                    <a:extLst>
                      <a:ext uri="{FF2B5EF4-FFF2-40B4-BE49-F238E27FC236}">
                        <a16:creationId xmlns:a16="http://schemas.microsoft.com/office/drawing/2014/main" id="{8115682A-22E7-387F-9085-86AA71AB402C}"/>
                      </a:ext>
                    </a:extLst>
                  </p:cNvPr>
                  <p:cNvSpPr/>
                  <p:nvPr/>
                </p:nvSpPr>
                <p:spPr>
                  <a:xfrm>
                    <a:off x="5525922" y="3235361"/>
                    <a:ext cx="22954" cy="638514"/>
                  </a:xfrm>
                  <a:custGeom>
                    <a:avLst/>
                    <a:gdLst>
                      <a:gd name="connsiteX0" fmla="*/ 0 w 22954"/>
                      <a:gd name="connsiteY0" fmla="*/ 638515 h 638514"/>
                      <a:gd name="connsiteX1" fmla="*/ 22955 w 22954"/>
                      <a:gd name="connsiteY1" fmla="*/ 638515 h 638514"/>
                      <a:gd name="connsiteX2" fmla="*/ 22955 w 22954"/>
                      <a:gd name="connsiteY2" fmla="*/ 0 h 638514"/>
                      <a:gd name="connsiteX3" fmla="*/ 0 w 22954"/>
                      <a:gd name="connsiteY3" fmla="*/ 0 h 638514"/>
                      <a:gd name="connsiteX4" fmla="*/ 0 w 22954"/>
                      <a:gd name="connsiteY4" fmla="*/ 638515 h 638514"/>
                      <a:gd name="connsiteX5" fmla="*/ 0 w 22954"/>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 h="638514">
                        <a:moveTo>
                          <a:pt x="0" y="638515"/>
                        </a:moveTo>
                        <a:lnTo>
                          <a:pt x="22955" y="638515"/>
                        </a:lnTo>
                        <a:lnTo>
                          <a:pt x="22955" y="0"/>
                        </a:lnTo>
                        <a:lnTo>
                          <a:pt x="0" y="0"/>
                        </a:lnTo>
                        <a:lnTo>
                          <a:pt x="0" y="638515"/>
                        </a:lnTo>
                        <a:lnTo>
                          <a:pt x="0" y="63851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8" name="Freeform 777">
                    <a:extLst>
                      <a:ext uri="{FF2B5EF4-FFF2-40B4-BE49-F238E27FC236}">
                        <a16:creationId xmlns:a16="http://schemas.microsoft.com/office/drawing/2014/main" id="{DACC3440-21B3-0D47-1FD4-3C699C7785DE}"/>
                      </a:ext>
                    </a:extLst>
                  </p:cNvPr>
                  <p:cNvSpPr/>
                  <p:nvPr/>
                </p:nvSpPr>
                <p:spPr>
                  <a:xfrm>
                    <a:off x="5958081" y="3235361"/>
                    <a:ext cx="23049" cy="638514"/>
                  </a:xfrm>
                  <a:custGeom>
                    <a:avLst/>
                    <a:gdLst>
                      <a:gd name="connsiteX0" fmla="*/ 0 w 23049"/>
                      <a:gd name="connsiteY0" fmla="*/ 638515 h 638514"/>
                      <a:gd name="connsiteX1" fmla="*/ 23050 w 23049"/>
                      <a:gd name="connsiteY1" fmla="*/ 638515 h 638514"/>
                      <a:gd name="connsiteX2" fmla="*/ 23050 w 23049"/>
                      <a:gd name="connsiteY2" fmla="*/ 0 h 638514"/>
                      <a:gd name="connsiteX3" fmla="*/ 0 w 23049"/>
                      <a:gd name="connsiteY3" fmla="*/ 0 h 638514"/>
                      <a:gd name="connsiteX4" fmla="*/ 0 w 23049"/>
                      <a:gd name="connsiteY4" fmla="*/ 638515 h 638514"/>
                      <a:gd name="connsiteX5" fmla="*/ 0 w 23049"/>
                      <a:gd name="connsiteY5" fmla="*/ 638515 h 63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638514">
                        <a:moveTo>
                          <a:pt x="0" y="638515"/>
                        </a:moveTo>
                        <a:lnTo>
                          <a:pt x="23050" y="638515"/>
                        </a:lnTo>
                        <a:lnTo>
                          <a:pt x="23050" y="0"/>
                        </a:lnTo>
                        <a:lnTo>
                          <a:pt x="0" y="0"/>
                        </a:lnTo>
                        <a:lnTo>
                          <a:pt x="0" y="638515"/>
                        </a:lnTo>
                        <a:lnTo>
                          <a:pt x="0" y="638515"/>
                        </a:lnTo>
                        <a:close/>
                      </a:path>
                    </a:pathLst>
                  </a:custGeom>
                  <a:solidFill>
                    <a:srgbClr val="EAF5F7"/>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79" name="Freeform 778">
                    <a:extLst>
                      <a:ext uri="{FF2B5EF4-FFF2-40B4-BE49-F238E27FC236}">
                        <a16:creationId xmlns:a16="http://schemas.microsoft.com/office/drawing/2014/main" id="{A239C074-7738-02A8-27CE-43630387FA8D}"/>
                      </a:ext>
                    </a:extLst>
                  </p:cNvPr>
                  <p:cNvSpPr/>
                  <p:nvPr/>
                </p:nvSpPr>
                <p:spPr>
                  <a:xfrm>
                    <a:off x="6010725" y="3172741"/>
                    <a:ext cx="49893" cy="9473"/>
                  </a:xfrm>
                  <a:custGeom>
                    <a:avLst/>
                    <a:gdLst>
                      <a:gd name="connsiteX0" fmla="*/ 49894 w 49893"/>
                      <a:gd name="connsiteY0" fmla="*/ 0 h 9473"/>
                      <a:gd name="connsiteX1" fmla="*/ 0 w 49893"/>
                      <a:gd name="connsiteY1" fmla="*/ 0 h 9473"/>
                      <a:gd name="connsiteX2" fmla="*/ 0 w 49893"/>
                      <a:gd name="connsiteY2" fmla="*/ 0 h 9473"/>
                      <a:gd name="connsiteX3" fmla="*/ 49894 w 49893"/>
                      <a:gd name="connsiteY3" fmla="*/ 0 h 9473"/>
                      <a:gd name="connsiteX4" fmla="*/ 49894 w 49893"/>
                      <a:gd name="connsiteY4" fmla="*/ 0 h 9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93" h="9473">
                        <a:moveTo>
                          <a:pt x="49894" y="0"/>
                        </a:moveTo>
                        <a:lnTo>
                          <a:pt x="0" y="0"/>
                        </a:lnTo>
                        <a:lnTo>
                          <a:pt x="0" y="0"/>
                        </a:lnTo>
                        <a:lnTo>
                          <a:pt x="49894" y="0"/>
                        </a:lnTo>
                        <a:lnTo>
                          <a:pt x="49894" y="0"/>
                        </a:lnTo>
                      </a:path>
                    </a:pathLst>
                  </a:custGeom>
                  <a:solidFill>
                    <a:srgbClr val="BAC9CE"/>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0" name="Freeform 779">
                    <a:extLst>
                      <a:ext uri="{FF2B5EF4-FFF2-40B4-BE49-F238E27FC236}">
                        <a16:creationId xmlns:a16="http://schemas.microsoft.com/office/drawing/2014/main" id="{AC0E948B-8647-01DF-A421-D5D9F3A7A855}"/>
                      </a:ext>
                    </a:extLst>
                  </p:cNvPr>
                  <p:cNvSpPr/>
                  <p:nvPr/>
                </p:nvSpPr>
                <p:spPr>
                  <a:xfrm>
                    <a:off x="6039276" y="3896896"/>
                    <a:ext cx="21342" cy="46799"/>
                  </a:xfrm>
                  <a:custGeom>
                    <a:avLst/>
                    <a:gdLst>
                      <a:gd name="connsiteX0" fmla="*/ 21342 w 21342"/>
                      <a:gd name="connsiteY0" fmla="*/ 46799 h 46799"/>
                      <a:gd name="connsiteX1" fmla="*/ 0 w 21342"/>
                      <a:gd name="connsiteY1" fmla="*/ 46799 h 46799"/>
                      <a:gd name="connsiteX2" fmla="*/ 0 w 21342"/>
                      <a:gd name="connsiteY2" fmla="*/ 0 h 46799"/>
                      <a:gd name="connsiteX3" fmla="*/ 21342 w 21342"/>
                      <a:gd name="connsiteY3" fmla="*/ 0 h 46799"/>
                      <a:gd name="connsiteX4" fmla="*/ 21342 w 21342"/>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2" h="46799">
                        <a:moveTo>
                          <a:pt x="21342" y="46799"/>
                        </a:moveTo>
                        <a:lnTo>
                          <a:pt x="0" y="46799"/>
                        </a:lnTo>
                        <a:lnTo>
                          <a:pt x="0" y="0"/>
                        </a:lnTo>
                        <a:lnTo>
                          <a:pt x="21342" y="0"/>
                        </a:lnTo>
                        <a:lnTo>
                          <a:pt x="21342" y="46799"/>
                        </a:lnTo>
                      </a:path>
                    </a:pathLst>
                  </a:custGeom>
                  <a:solidFill>
                    <a:srgbClr val="66858F"/>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1" name="Freeform 780">
                    <a:extLst>
                      <a:ext uri="{FF2B5EF4-FFF2-40B4-BE49-F238E27FC236}">
                        <a16:creationId xmlns:a16="http://schemas.microsoft.com/office/drawing/2014/main" id="{E88C5EE8-B67B-45CA-A3C6-2310577CB1B1}"/>
                      </a:ext>
                    </a:extLst>
                  </p:cNvPr>
                  <p:cNvSpPr/>
                  <p:nvPr/>
                </p:nvSpPr>
                <p:spPr>
                  <a:xfrm>
                    <a:off x="6010820" y="3896896"/>
                    <a:ext cx="28456" cy="46799"/>
                  </a:xfrm>
                  <a:custGeom>
                    <a:avLst/>
                    <a:gdLst>
                      <a:gd name="connsiteX0" fmla="*/ 28456 w 28456"/>
                      <a:gd name="connsiteY0" fmla="*/ 46799 h 46799"/>
                      <a:gd name="connsiteX1" fmla="*/ 0 w 28456"/>
                      <a:gd name="connsiteY1" fmla="*/ 46799 h 46799"/>
                      <a:gd name="connsiteX2" fmla="*/ 0 w 28456"/>
                      <a:gd name="connsiteY2" fmla="*/ 0 h 46799"/>
                      <a:gd name="connsiteX3" fmla="*/ 28456 w 28456"/>
                      <a:gd name="connsiteY3" fmla="*/ 0 h 46799"/>
                      <a:gd name="connsiteX4" fmla="*/ 28456 w 28456"/>
                      <a:gd name="connsiteY4" fmla="*/ 46799 h 4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6" h="46799">
                        <a:moveTo>
                          <a:pt x="28456" y="46799"/>
                        </a:moveTo>
                        <a:lnTo>
                          <a:pt x="0" y="46799"/>
                        </a:lnTo>
                        <a:lnTo>
                          <a:pt x="0" y="0"/>
                        </a:lnTo>
                        <a:lnTo>
                          <a:pt x="28456" y="0"/>
                        </a:lnTo>
                        <a:lnTo>
                          <a:pt x="28456" y="46799"/>
                        </a:lnTo>
                      </a:path>
                    </a:pathLst>
                  </a:custGeom>
                  <a:solidFill>
                    <a:srgbClr val="115162"/>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2" name="Freeform 781">
                    <a:extLst>
                      <a:ext uri="{FF2B5EF4-FFF2-40B4-BE49-F238E27FC236}">
                        <a16:creationId xmlns:a16="http://schemas.microsoft.com/office/drawing/2014/main" id="{A84CBB90-A728-9DB1-518B-A840AFD9F7EE}"/>
                      </a:ext>
                    </a:extLst>
                  </p:cNvPr>
                  <p:cNvSpPr/>
                  <p:nvPr/>
                </p:nvSpPr>
                <p:spPr>
                  <a:xfrm>
                    <a:off x="6010725" y="328936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3" name="Freeform 782">
                    <a:extLst>
                      <a:ext uri="{FF2B5EF4-FFF2-40B4-BE49-F238E27FC236}">
                        <a16:creationId xmlns:a16="http://schemas.microsoft.com/office/drawing/2014/main" id="{01CD876D-507C-CB37-EA2B-4BA6C13001E4}"/>
                      </a:ext>
                    </a:extLst>
                  </p:cNvPr>
                  <p:cNvSpPr/>
                  <p:nvPr/>
                </p:nvSpPr>
                <p:spPr>
                  <a:xfrm>
                    <a:off x="6010725" y="3364864"/>
                    <a:ext cx="37277" cy="83556"/>
                  </a:xfrm>
                  <a:custGeom>
                    <a:avLst/>
                    <a:gdLst>
                      <a:gd name="connsiteX0" fmla="*/ 37278 w 37277"/>
                      <a:gd name="connsiteY0" fmla="*/ 83556 h 83556"/>
                      <a:gd name="connsiteX1" fmla="*/ 0 w 37277"/>
                      <a:gd name="connsiteY1" fmla="*/ 83556 h 83556"/>
                      <a:gd name="connsiteX2" fmla="*/ 0 w 37277"/>
                      <a:gd name="connsiteY2" fmla="*/ 25768 h 83556"/>
                      <a:gd name="connsiteX3" fmla="*/ 37278 w 37277"/>
                      <a:gd name="connsiteY3" fmla="*/ 25768 h 83556"/>
                      <a:gd name="connsiteX4" fmla="*/ 37278 w 37277"/>
                      <a:gd name="connsiteY4" fmla="*/ 83556 h 83556"/>
                      <a:gd name="connsiteX5" fmla="*/ 37278 w 37277"/>
                      <a:gd name="connsiteY5" fmla="*/ 0 h 83556"/>
                      <a:gd name="connsiteX6" fmla="*/ 37278 w 37277"/>
                      <a:gd name="connsiteY6" fmla="*/ 0 h 8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77" h="83556">
                        <a:moveTo>
                          <a:pt x="37278" y="83556"/>
                        </a:moveTo>
                        <a:lnTo>
                          <a:pt x="0" y="83556"/>
                        </a:lnTo>
                        <a:lnTo>
                          <a:pt x="0" y="25768"/>
                        </a:lnTo>
                        <a:lnTo>
                          <a:pt x="37278" y="25768"/>
                        </a:lnTo>
                        <a:lnTo>
                          <a:pt x="37278" y="83556"/>
                        </a:lnTo>
                        <a:moveTo>
                          <a:pt x="37278" y="0"/>
                        </a:moveTo>
                        <a:lnTo>
                          <a:pt x="37278" y="0"/>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4" name="Freeform 783">
                    <a:extLst>
                      <a:ext uri="{FF2B5EF4-FFF2-40B4-BE49-F238E27FC236}">
                        <a16:creationId xmlns:a16="http://schemas.microsoft.com/office/drawing/2014/main" id="{15C51293-281C-C3E0-C0F0-8F1B88774659}"/>
                      </a:ext>
                    </a:extLst>
                  </p:cNvPr>
                  <p:cNvSpPr/>
                  <p:nvPr/>
                </p:nvSpPr>
                <p:spPr>
                  <a:xfrm>
                    <a:off x="6010725" y="349190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5" name="Freeform 784">
                    <a:extLst>
                      <a:ext uri="{FF2B5EF4-FFF2-40B4-BE49-F238E27FC236}">
                        <a16:creationId xmlns:a16="http://schemas.microsoft.com/office/drawing/2014/main" id="{AA16B172-EC60-2C0D-DACF-60DC06E9761A}"/>
                      </a:ext>
                    </a:extLst>
                  </p:cNvPr>
                  <p:cNvSpPr/>
                  <p:nvPr/>
                </p:nvSpPr>
                <p:spPr>
                  <a:xfrm>
                    <a:off x="6010725" y="3593270"/>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6" name="Freeform 785">
                    <a:extLst>
                      <a:ext uri="{FF2B5EF4-FFF2-40B4-BE49-F238E27FC236}">
                        <a16:creationId xmlns:a16="http://schemas.microsoft.com/office/drawing/2014/main" id="{E9AC28F5-D496-5B24-5470-EB52BC26DC6B}"/>
                      </a:ext>
                    </a:extLst>
                  </p:cNvPr>
                  <p:cNvSpPr/>
                  <p:nvPr/>
                </p:nvSpPr>
                <p:spPr>
                  <a:xfrm>
                    <a:off x="6010725" y="3694542"/>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7" name="Freeform 786">
                    <a:extLst>
                      <a:ext uri="{FF2B5EF4-FFF2-40B4-BE49-F238E27FC236}">
                        <a16:creationId xmlns:a16="http://schemas.microsoft.com/office/drawing/2014/main" id="{4BE722EF-A880-5207-5469-D9F26559D127}"/>
                      </a:ext>
                    </a:extLst>
                  </p:cNvPr>
                  <p:cNvSpPr/>
                  <p:nvPr/>
                </p:nvSpPr>
                <p:spPr>
                  <a:xfrm>
                    <a:off x="6010725" y="3795814"/>
                    <a:ext cx="37277" cy="57788"/>
                  </a:xfrm>
                  <a:custGeom>
                    <a:avLst/>
                    <a:gdLst>
                      <a:gd name="connsiteX0" fmla="*/ 37278 w 37277"/>
                      <a:gd name="connsiteY0" fmla="*/ 57788 h 57788"/>
                      <a:gd name="connsiteX1" fmla="*/ 0 w 37277"/>
                      <a:gd name="connsiteY1" fmla="*/ 57788 h 57788"/>
                      <a:gd name="connsiteX2" fmla="*/ 0 w 37277"/>
                      <a:gd name="connsiteY2" fmla="*/ 0 h 57788"/>
                      <a:gd name="connsiteX3" fmla="*/ 37278 w 37277"/>
                      <a:gd name="connsiteY3" fmla="*/ 0 h 57788"/>
                      <a:gd name="connsiteX4" fmla="*/ 37278 w 37277"/>
                      <a:gd name="connsiteY4" fmla="*/ 57788 h 5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57788">
                        <a:moveTo>
                          <a:pt x="37278" y="57788"/>
                        </a:moveTo>
                        <a:lnTo>
                          <a:pt x="0" y="57788"/>
                        </a:lnTo>
                        <a:lnTo>
                          <a:pt x="0" y="0"/>
                        </a:lnTo>
                        <a:lnTo>
                          <a:pt x="37278" y="0"/>
                        </a:lnTo>
                        <a:lnTo>
                          <a:pt x="37278" y="57788"/>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8" name="Freeform 787">
                    <a:extLst>
                      <a:ext uri="{FF2B5EF4-FFF2-40B4-BE49-F238E27FC236}">
                        <a16:creationId xmlns:a16="http://schemas.microsoft.com/office/drawing/2014/main" id="{5C264225-B722-9301-9D21-47D806CABB01}"/>
                      </a:ext>
                    </a:extLst>
                  </p:cNvPr>
                  <p:cNvSpPr/>
                  <p:nvPr/>
                </p:nvSpPr>
                <p:spPr>
                  <a:xfrm>
                    <a:off x="6010725" y="3263497"/>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89" name="Freeform 788">
                    <a:extLst>
                      <a:ext uri="{FF2B5EF4-FFF2-40B4-BE49-F238E27FC236}">
                        <a16:creationId xmlns:a16="http://schemas.microsoft.com/office/drawing/2014/main" id="{4180D931-5D8A-333C-5DDA-22F42BA95BF0}"/>
                      </a:ext>
                    </a:extLst>
                  </p:cNvPr>
                  <p:cNvSpPr/>
                  <p:nvPr/>
                </p:nvSpPr>
                <p:spPr>
                  <a:xfrm>
                    <a:off x="6010725" y="336486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0" name="Freeform 789">
                    <a:extLst>
                      <a:ext uri="{FF2B5EF4-FFF2-40B4-BE49-F238E27FC236}">
                        <a16:creationId xmlns:a16="http://schemas.microsoft.com/office/drawing/2014/main" id="{B9504708-CADE-D6BB-29A6-95D965BA62A0}"/>
                      </a:ext>
                    </a:extLst>
                  </p:cNvPr>
                  <p:cNvSpPr/>
                  <p:nvPr/>
                </p:nvSpPr>
                <p:spPr>
                  <a:xfrm>
                    <a:off x="6010725" y="346613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1" name="Freeform 790">
                    <a:extLst>
                      <a:ext uri="{FF2B5EF4-FFF2-40B4-BE49-F238E27FC236}">
                        <a16:creationId xmlns:a16="http://schemas.microsoft.com/office/drawing/2014/main" id="{0242AE2D-1DA9-F4B9-C602-16E94A58B017}"/>
                      </a:ext>
                    </a:extLst>
                  </p:cNvPr>
                  <p:cNvSpPr/>
                  <p:nvPr/>
                </p:nvSpPr>
                <p:spPr>
                  <a:xfrm>
                    <a:off x="6010725" y="3567408"/>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2" name="Freeform 791">
                    <a:extLst>
                      <a:ext uri="{FF2B5EF4-FFF2-40B4-BE49-F238E27FC236}">
                        <a16:creationId xmlns:a16="http://schemas.microsoft.com/office/drawing/2014/main" id="{96094D1E-5085-EA73-6FBB-F27F68473159}"/>
                      </a:ext>
                    </a:extLst>
                  </p:cNvPr>
                  <p:cNvSpPr/>
                  <p:nvPr/>
                </p:nvSpPr>
                <p:spPr>
                  <a:xfrm>
                    <a:off x="6010725" y="3668774"/>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3" name="Freeform 792">
                    <a:extLst>
                      <a:ext uri="{FF2B5EF4-FFF2-40B4-BE49-F238E27FC236}">
                        <a16:creationId xmlns:a16="http://schemas.microsoft.com/office/drawing/2014/main" id="{450EE641-1956-AE0D-4527-3C23A464172A}"/>
                      </a:ext>
                    </a:extLst>
                  </p:cNvPr>
                  <p:cNvSpPr/>
                  <p:nvPr/>
                </p:nvSpPr>
                <p:spPr>
                  <a:xfrm>
                    <a:off x="6010725" y="3770046"/>
                    <a:ext cx="37277" cy="25767"/>
                  </a:xfrm>
                  <a:custGeom>
                    <a:avLst/>
                    <a:gdLst>
                      <a:gd name="connsiteX0" fmla="*/ 37278 w 37277"/>
                      <a:gd name="connsiteY0" fmla="*/ 25768 h 25767"/>
                      <a:gd name="connsiteX1" fmla="*/ 0 w 37277"/>
                      <a:gd name="connsiteY1" fmla="*/ 25768 h 25767"/>
                      <a:gd name="connsiteX2" fmla="*/ 0 w 37277"/>
                      <a:gd name="connsiteY2" fmla="*/ 0 h 25767"/>
                      <a:gd name="connsiteX3" fmla="*/ 37278 w 37277"/>
                      <a:gd name="connsiteY3" fmla="*/ 0 h 25767"/>
                      <a:gd name="connsiteX4" fmla="*/ 37278 w 37277"/>
                      <a:gd name="connsiteY4" fmla="*/ 25768 h 25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77" h="25767">
                        <a:moveTo>
                          <a:pt x="37278" y="25768"/>
                        </a:moveTo>
                        <a:lnTo>
                          <a:pt x="0" y="25768"/>
                        </a:lnTo>
                        <a:lnTo>
                          <a:pt x="0" y="0"/>
                        </a:lnTo>
                        <a:lnTo>
                          <a:pt x="37278" y="0"/>
                        </a:lnTo>
                        <a:lnTo>
                          <a:pt x="37278" y="25768"/>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4" name="Freeform 793">
                    <a:extLst>
                      <a:ext uri="{FF2B5EF4-FFF2-40B4-BE49-F238E27FC236}">
                        <a16:creationId xmlns:a16="http://schemas.microsoft.com/office/drawing/2014/main" id="{6046AB01-03BE-5475-1B17-50B40A488559}"/>
                      </a:ext>
                    </a:extLst>
                  </p:cNvPr>
                  <p:cNvSpPr/>
                  <p:nvPr/>
                </p:nvSpPr>
                <p:spPr>
                  <a:xfrm>
                    <a:off x="6535272" y="3896707"/>
                    <a:ext cx="231919" cy="126945"/>
                  </a:xfrm>
                  <a:custGeom>
                    <a:avLst/>
                    <a:gdLst>
                      <a:gd name="connsiteX0" fmla="*/ 0 w 231919"/>
                      <a:gd name="connsiteY0" fmla="*/ 126945 h 126945"/>
                      <a:gd name="connsiteX1" fmla="*/ 231920 w 231919"/>
                      <a:gd name="connsiteY1" fmla="*/ 126945 h 126945"/>
                      <a:gd name="connsiteX2" fmla="*/ 231920 w 231919"/>
                      <a:gd name="connsiteY2" fmla="*/ 0 h 126945"/>
                      <a:gd name="connsiteX3" fmla="*/ 0 w 231919"/>
                      <a:gd name="connsiteY3" fmla="*/ 0 h 126945"/>
                      <a:gd name="connsiteX4" fmla="*/ 0 w 231919"/>
                      <a:gd name="connsiteY4" fmla="*/ 126945 h 126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919" h="126945">
                        <a:moveTo>
                          <a:pt x="0" y="126945"/>
                        </a:moveTo>
                        <a:lnTo>
                          <a:pt x="231920" y="126945"/>
                        </a:lnTo>
                        <a:lnTo>
                          <a:pt x="231920" y="0"/>
                        </a:lnTo>
                        <a:lnTo>
                          <a:pt x="0" y="0"/>
                        </a:lnTo>
                        <a:lnTo>
                          <a:pt x="0" y="126945"/>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5" name="Freeform 794">
                    <a:extLst>
                      <a:ext uri="{FF2B5EF4-FFF2-40B4-BE49-F238E27FC236}">
                        <a16:creationId xmlns:a16="http://schemas.microsoft.com/office/drawing/2014/main" id="{0602F8F5-6F61-F6ED-516D-81F760285A07}"/>
                      </a:ext>
                    </a:extLst>
                  </p:cNvPr>
                  <p:cNvSpPr/>
                  <p:nvPr/>
                </p:nvSpPr>
                <p:spPr>
                  <a:xfrm>
                    <a:off x="6534893" y="3215182"/>
                    <a:ext cx="232773" cy="681714"/>
                  </a:xfrm>
                  <a:custGeom>
                    <a:avLst/>
                    <a:gdLst>
                      <a:gd name="connsiteX0" fmla="*/ 0 w 232773"/>
                      <a:gd name="connsiteY0" fmla="*/ 0 h 681714"/>
                      <a:gd name="connsiteX1" fmla="*/ 232774 w 232773"/>
                      <a:gd name="connsiteY1" fmla="*/ 0 h 681714"/>
                      <a:gd name="connsiteX2" fmla="*/ 232774 w 232773"/>
                      <a:gd name="connsiteY2" fmla="*/ 681714 h 681714"/>
                      <a:gd name="connsiteX3" fmla="*/ 0 w 232773"/>
                      <a:gd name="connsiteY3" fmla="*/ 681714 h 681714"/>
                      <a:gd name="connsiteX4" fmla="*/ 0 w 232773"/>
                      <a:gd name="connsiteY4" fmla="*/ 0 h 681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73" h="681714">
                        <a:moveTo>
                          <a:pt x="0" y="0"/>
                        </a:moveTo>
                        <a:lnTo>
                          <a:pt x="232774" y="0"/>
                        </a:lnTo>
                        <a:lnTo>
                          <a:pt x="232774" y="681714"/>
                        </a:lnTo>
                        <a:lnTo>
                          <a:pt x="0" y="681714"/>
                        </a:lnTo>
                        <a:lnTo>
                          <a:pt x="0" y="0"/>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6" name="Freeform 795">
                    <a:extLst>
                      <a:ext uri="{FF2B5EF4-FFF2-40B4-BE49-F238E27FC236}">
                        <a16:creationId xmlns:a16="http://schemas.microsoft.com/office/drawing/2014/main" id="{8C6327BC-829B-3BA7-0374-B015B80510B4}"/>
                      </a:ext>
                    </a:extLst>
                  </p:cNvPr>
                  <p:cNvSpPr/>
                  <p:nvPr/>
                </p:nvSpPr>
                <p:spPr>
                  <a:xfrm>
                    <a:off x="6639707" y="3896707"/>
                    <a:ext cx="23049" cy="126945"/>
                  </a:xfrm>
                  <a:custGeom>
                    <a:avLst/>
                    <a:gdLst>
                      <a:gd name="connsiteX0" fmla="*/ 0 w 23049"/>
                      <a:gd name="connsiteY0" fmla="*/ 126945 h 126945"/>
                      <a:gd name="connsiteX1" fmla="*/ 23050 w 23049"/>
                      <a:gd name="connsiteY1" fmla="*/ 126945 h 126945"/>
                      <a:gd name="connsiteX2" fmla="*/ 23050 w 23049"/>
                      <a:gd name="connsiteY2" fmla="*/ 0 h 126945"/>
                      <a:gd name="connsiteX3" fmla="*/ 0 w 23049"/>
                      <a:gd name="connsiteY3" fmla="*/ 0 h 126945"/>
                      <a:gd name="connsiteX4" fmla="*/ 0 w 23049"/>
                      <a:gd name="connsiteY4" fmla="*/ 126945 h 126945"/>
                      <a:gd name="connsiteX5" fmla="*/ 0 w 23049"/>
                      <a:gd name="connsiteY5" fmla="*/ 126945 h 12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9" h="126945">
                        <a:moveTo>
                          <a:pt x="0" y="126945"/>
                        </a:moveTo>
                        <a:lnTo>
                          <a:pt x="23050" y="126945"/>
                        </a:lnTo>
                        <a:lnTo>
                          <a:pt x="23050" y="0"/>
                        </a:lnTo>
                        <a:lnTo>
                          <a:pt x="0" y="0"/>
                        </a:lnTo>
                        <a:lnTo>
                          <a:pt x="0" y="126945"/>
                        </a:lnTo>
                        <a:lnTo>
                          <a:pt x="0" y="126945"/>
                        </a:lnTo>
                        <a:close/>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7" name="Freeform 796">
                    <a:extLst>
                      <a:ext uri="{FF2B5EF4-FFF2-40B4-BE49-F238E27FC236}">
                        <a16:creationId xmlns:a16="http://schemas.microsoft.com/office/drawing/2014/main" id="{B7217ACC-9978-9893-AD89-53F314F4F37D}"/>
                      </a:ext>
                    </a:extLst>
                  </p:cNvPr>
                  <p:cNvSpPr/>
                  <p:nvPr/>
                </p:nvSpPr>
                <p:spPr>
                  <a:xfrm>
                    <a:off x="6528348" y="4006315"/>
                    <a:ext cx="245578" cy="35430"/>
                  </a:xfrm>
                  <a:custGeom>
                    <a:avLst/>
                    <a:gdLst>
                      <a:gd name="connsiteX0" fmla="*/ 0 w 245578"/>
                      <a:gd name="connsiteY0" fmla="*/ 35431 h 35430"/>
                      <a:gd name="connsiteX1" fmla="*/ 245579 w 245578"/>
                      <a:gd name="connsiteY1" fmla="*/ 35431 h 35430"/>
                      <a:gd name="connsiteX2" fmla="*/ 245579 w 245578"/>
                      <a:gd name="connsiteY2" fmla="*/ 0 h 35430"/>
                      <a:gd name="connsiteX3" fmla="*/ 0 w 245578"/>
                      <a:gd name="connsiteY3" fmla="*/ 0 h 35430"/>
                      <a:gd name="connsiteX4" fmla="*/ 0 w 245578"/>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78" h="35430">
                        <a:moveTo>
                          <a:pt x="0" y="35431"/>
                        </a:moveTo>
                        <a:lnTo>
                          <a:pt x="245579" y="35431"/>
                        </a:lnTo>
                        <a:lnTo>
                          <a:pt x="245579" y="0"/>
                        </a:lnTo>
                        <a:lnTo>
                          <a:pt x="0" y="0"/>
                        </a:lnTo>
                        <a:lnTo>
                          <a:pt x="0" y="35431"/>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8" name="Freeform 797">
                    <a:extLst>
                      <a:ext uri="{FF2B5EF4-FFF2-40B4-BE49-F238E27FC236}">
                        <a16:creationId xmlns:a16="http://schemas.microsoft.com/office/drawing/2014/main" id="{5B3CD334-EB35-32EF-7A2F-FA56CD8320C3}"/>
                      </a:ext>
                    </a:extLst>
                  </p:cNvPr>
                  <p:cNvSpPr/>
                  <p:nvPr/>
                </p:nvSpPr>
                <p:spPr>
                  <a:xfrm>
                    <a:off x="6549974" y="324095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99" name="Freeform 798">
                    <a:extLst>
                      <a:ext uri="{FF2B5EF4-FFF2-40B4-BE49-F238E27FC236}">
                        <a16:creationId xmlns:a16="http://schemas.microsoft.com/office/drawing/2014/main" id="{A66AA99D-E215-88B5-2821-31075FBE3B52}"/>
                      </a:ext>
                    </a:extLst>
                  </p:cNvPr>
                  <p:cNvSpPr/>
                  <p:nvPr/>
                </p:nvSpPr>
                <p:spPr>
                  <a:xfrm>
                    <a:off x="6549974" y="3348380"/>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0" name="Freeform 799">
                    <a:extLst>
                      <a:ext uri="{FF2B5EF4-FFF2-40B4-BE49-F238E27FC236}">
                        <a16:creationId xmlns:a16="http://schemas.microsoft.com/office/drawing/2014/main" id="{E6B4AEAE-D582-6FC6-32AD-89C50DA5DB77}"/>
                      </a:ext>
                    </a:extLst>
                  </p:cNvPr>
                  <p:cNvSpPr/>
                  <p:nvPr/>
                </p:nvSpPr>
                <p:spPr>
                  <a:xfrm>
                    <a:off x="6549974" y="3455810"/>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1" name="Freeform 800">
                    <a:extLst>
                      <a:ext uri="{FF2B5EF4-FFF2-40B4-BE49-F238E27FC236}">
                        <a16:creationId xmlns:a16="http://schemas.microsoft.com/office/drawing/2014/main" id="{E23E0DC0-4130-BFE1-F12D-4A90CBE2C29C}"/>
                      </a:ext>
                    </a:extLst>
                  </p:cNvPr>
                  <p:cNvSpPr/>
                  <p:nvPr/>
                </p:nvSpPr>
                <p:spPr>
                  <a:xfrm>
                    <a:off x="6549974" y="356314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2" name="Freeform 801">
                    <a:extLst>
                      <a:ext uri="{FF2B5EF4-FFF2-40B4-BE49-F238E27FC236}">
                        <a16:creationId xmlns:a16="http://schemas.microsoft.com/office/drawing/2014/main" id="{FFCA75DA-4D2E-D8E7-B75C-E83A6318AE58}"/>
                      </a:ext>
                    </a:extLst>
                  </p:cNvPr>
                  <p:cNvSpPr/>
                  <p:nvPr/>
                </p:nvSpPr>
                <p:spPr>
                  <a:xfrm>
                    <a:off x="6549974" y="3670574"/>
                    <a:ext cx="199289" cy="88672"/>
                  </a:xfrm>
                  <a:custGeom>
                    <a:avLst/>
                    <a:gdLst>
                      <a:gd name="connsiteX0" fmla="*/ 0 w 199289"/>
                      <a:gd name="connsiteY0" fmla="*/ 0 h 88672"/>
                      <a:gd name="connsiteX1" fmla="*/ 199290 w 199289"/>
                      <a:gd name="connsiteY1" fmla="*/ 0 h 88672"/>
                      <a:gd name="connsiteX2" fmla="*/ 199290 w 199289"/>
                      <a:gd name="connsiteY2" fmla="*/ 88672 h 88672"/>
                      <a:gd name="connsiteX3" fmla="*/ 0 w 199289"/>
                      <a:gd name="connsiteY3" fmla="*/ 88672 h 88672"/>
                      <a:gd name="connsiteX4" fmla="*/ 0 w 199289"/>
                      <a:gd name="connsiteY4" fmla="*/ 0 h 88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672">
                        <a:moveTo>
                          <a:pt x="0" y="0"/>
                        </a:moveTo>
                        <a:lnTo>
                          <a:pt x="199290" y="0"/>
                        </a:lnTo>
                        <a:lnTo>
                          <a:pt x="199290" y="88672"/>
                        </a:lnTo>
                        <a:lnTo>
                          <a:pt x="0" y="88672"/>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3" name="Freeform 802">
                    <a:extLst>
                      <a:ext uri="{FF2B5EF4-FFF2-40B4-BE49-F238E27FC236}">
                        <a16:creationId xmlns:a16="http://schemas.microsoft.com/office/drawing/2014/main" id="{0F2D9118-4EA3-DDAA-7468-7667C5DD2773}"/>
                      </a:ext>
                    </a:extLst>
                  </p:cNvPr>
                  <p:cNvSpPr/>
                  <p:nvPr/>
                </p:nvSpPr>
                <p:spPr>
                  <a:xfrm>
                    <a:off x="6549974" y="3778004"/>
                    <a:ext cx="199289" cy="88577"/>
                  </a:xfrm>
                  <a:custGeom>
                    <a:avLst/>
                    <a:gdLst>
                      <a:gd name="connsiteX0" fmla="*/ 0 w 199289"/>
                      <a:gd name="connsiteY0" fmla="*/ 0 h 88577"/>
                      <a:gd name="connsiteX1" fmla="*/ 199290 w 199289"/>
                      <a:gd name="connsiteY1" fmla="*/ 0 h 88577"/>
                      <a:gd name="connsiteX2" fmla="*/ 199290 w 199289"/>
                      <a:gd name="connsiteY2" fmla="*/ 88577 h 88577"/>
                      <a:gd name="connsiteX3" fmla="*/ 0 w 199289"/>
                      <a:gd name="connsiteY3" fmla="*/ 88577 h 88577"/>
                      <a:gd name="connsiteX4" fmla="*/ 0 w 199289"/>
                      <a:gd name="connsiteY4" fmla="*/ 0 h 8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89" h="88577">
                        <a:moveTo>
                          <a:pt x="0" y="0"/>
                        </a:moveTo>
                        <a:lnTo>
                          <a:pt x="199290" y="0"/>
                        </a:lnTo>
                        <a:lnTo>
                          <a:pt x="199290" y="88577"/>
                        </a:lnTo>
                        <a:lnTo>
                          <a:pt x="0" y="88577"/>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4" name="Freeform 803">
                    <a:extLst>
                      <a:ext uri="{FF2B5EF4-FFF2-40B4-BE49-F238E27FC236}">
                        <a16:creationId xmlns:a16="http://schemas.microsoft.com/office/drawing/2014/main" id="{A57363BF-9A89-C9F5-CCA1-5B2D803B040B}"/>
                      </a:ext>
                    </a:extLst>
                  </p:cNvPr>
                  <p:cNvSpPr/>
                  <p:nvPr/>
                </p:nvSpPr>
                <p:spPr>
                  <a:xfrm>
                    <a:off x="6585830" y="3241045"/>
                    <a:ext cx="163434" cy="22452"/>
                  </a:xfrm>
                  <a:custGeom>
                    <a:avLst/>
                    <a:gdLst>
                      <a:gd name="connsiteX0" fmla="*/ 163435 w 163434"/>
                      <a:gd name="connsiteY0" fmla="*/ 22452 h 22452"/>
                      <a:gd name="connsiteX1" fmla="*/ 0 w 163434"/>
                      <a:gd name="connsiteY1" fmla="*/ 22452 h 22452"/>
                      <a:gd name="connsiteX2" fmla="*/ 0 w 163434"/>
                      <a:gd name="connsiteY2" fmla="*/ 0 h 22452"/>
                      <a:gd name="connsiteX3" fmla="*/ 163435 w 163434"/>
                      <a:gd name="connsiteY3" fmla="*/ 0 h 22452"/>
                      <a:gd name="connsiteX4" fmla="*/ 163435 w 16343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34" h="22452">
                        <a:moveTo>
                          <a:pt x="163435" y="22452"/>
                        </a:moveTo>
                        <a:lnTo>
                          <a:pt x="0" y="22452"/>
                        </a:lnTo>
                        <a:lnTo>
                          <a:pt x="0" y="0"/>
                        </a:lnTo>
                        <a:lnTo>
                          <a:pt x="163435" y="0"/>
                        </a:lnTo>
                        <a:lnTo>
                          <a:pt x="163435"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5" name="Freeform 804">
                    <a:extLst>
                      <a:ext uri="{FF2B5EF4-FFF2-40B4-BE49-F238E27FC236}">
                        <a16:creationId xmlns:a16="http://schemas.microsoft.com/office/drawing/2014/main" id="{7D84EDB7-D75F-5FE5-E8CC-EC2325EB09E0}"/>
                      </a:ext>
                    </a:extLst>
                  </p:cNvPr>
                  <p:cNvSpPr/>
                  <p:nvPr/>
                </p:nvSpPr>
                <p:spPr>
                  <a:xfrm>
                    <a:off x="6585735" y="334838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6" name="Freeform 805">
                    <a:extLst>
                      <a:ext uri="{FF2B5EF4-FFF2-40B4-BE49-F238E27FC236}">
                        <a16:creationId xmlns:a16="http://schemas.microsoft.com/office/drawing/2014/main" id="{B806AA2A-DEE8-461C-12DC-5EBDEC9368F6}"/>
                      </a:ext>
                    </a:extLst>
                  </p:cNvPr>
                  <p:cNvSpPr/>
                  <p:nvPr/>
                </p:nvSpPr>
                <p:spPr>
                  <a:xfrm>
                    <a:off x="6585735" y="3455810"/>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7" name="Freeform 806">
                    <a:extLst>
                      <a:ext uri="{FF2B5EF4-FFF2-40B4-BE49-F238E27FC236}">
                        <a16:creationId xmlns:a16="http://schemas.microsoft.com/office/drawing/2014/main" id="{E59FD020-0353-D45B-9D0E-B06DBD69B656}"/>
                      </a:ext>
                    </a:extLst>
                  </p:cNvPr>
                  <p:cNvSpPr/>
                  <p:nvPr/>
                </p:nvSpPr>
                <p:spPr>
                  <a:xfrm>
                    <a:off x="6585735" y="3563239"/>
                    <a:ext cx="163529" cy="22452"/>
                  </a:xfrm>
                  <a:custGeom>
                    <a:avLst/>
                    <a:gdLst>
                      <a:gd name="connsiteX0" fmla="*/ 163530 w 163529"/>
                      <a:gd name="connsiteY0" fmla="*/ 22452 h 22452"/>
                      <a:gd name="connsiteX1" fmla="*/ 0 w 163529"/>
                      <a:gd name="connsiteY1" fmla="*/ 22452 h 22452"/>
                      <a:gd name="connsiteX2" fmla="*/ 0 w 163529"/>
                      <a:gd name="connsiteY2" fmla="*/ 0 h 22452"/>
                      <a:gd name="connsiteX3" fmla="*/ 163530 w 163529"/>
                      <a:gd name="connsiteY3" fmla="*/ 0 h 22452"/>
                      <a:gd name="connsiteX4" fmla="*/ 163530 w 163529"/>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29" h="22452">
                        <a:moveTo>
                          <a:pt x="163530" y="22452"/>
                        </a:moveTo>
                        <a:lnTo>
                          <a:pt x="0" y="22452"/>
                        </a:lnTo>
                        <a:cubicBezTo>
                          <a:pt x="0" y="14968"/>
                          <a:pt x="0" y="7484"/>
                          <a:pt x="0" y="0"/>
                        </a:cubicBezTo>
                        <a:lnTo>
                          <a:pt x="163530" y="0"/>
                        </a:lnTo>
                        <a:lnTo>
                          <a:pt x="163530"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8" name="Freeform 807">
                    <a:extLst>
                      <a:ext uri="{FF2B5EF4-FFF2-40B4-BE49-F238E27FC236}">
                        <a16:creationId xmlns:a16="http://schemas.microsoft.com/office/drawing/2014/main" id="{F1A8C7CB-2EE3-392F-7CF7-CA9CC0C9B092}"/>
                      </a:ext>
                    </a:extLst>
                  </p:cNvPr>
                  <p:cNvSpPr/>
                  <p:nvPr/>
                </p:nvSpPr>
                <p:spPr>
                  <a:xfrm>
                    <a:off x="6585640" y="367057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cubicBezTo>
                          <a:pt x="0" y="14968"/>
                          <a:pt x="0" y="7484"/>
                          <a:pt x="0" y="0"/>
                        </a:cubicBezTo>
                        <a:lnTo>
                          <a:pt x="163624" y="0"/>
                        </a:lnTo>
                        <a:lnTo>
                          <a:pt x="163624"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09" name="Freeform 808">
                    <a:extLst>
                      <a:ext uri="{FF2B5EF4-FFF2-40B4-BE49-F238E27FC236}">
                        <a16:creationId xmlns:a16="http://schemas.microsoft.com/office/drawing/2014/main" id="{6C02C009-DB7B-3CDF-3E66-D4DB9C42E13F}"/>
                      </a:ext>
                    </a:extLst>
                  </p:cNvPr>
                  <p:cNvSpPr/>
                  <p:nvPr/>
                </p:nvSpPr>
                <p:spPr>
                  <a:xfrm>
                    <a:off x="6585640" y="3778004"/>
                    <a:ext cx="163624" cy="22452"/>
                  </a:xfrm>
                  <a:custGeom>
                    <a:avLst/>
                    <a:gdLst>
                      <a:gd name="connsiteX0" fmla="*/ 163624 w 163624"/>
                      <a:gd name="connsiteY0" fmla="*/ 22452 h 22452"/>
                      <a:gd name="connsiteX1" fmla="*/ 0 w 163624"/>
                      <a:gd name="connsiteY1" fmla="*/ 22452 h 22452"/>
                      <a:gd name="connsiteX2" fmla="*/ 0 w 163624"/>
                      <a:gd name="connsiteY2" fmla="*/ 0 h 22452"/>
                      <a:gd name="connsiteX3" fmla="*/ 163624 w 163624"/>
                      <a:gd name="connsiteY3" fmla="*/ 0 h 22452"/>
                      <a:gd name="connsiteX4" fmla="*/ 163624 w 163624"/>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24" h="22452">
                        <a:moveTo>
                          <a:pt x="163624" y="22452"/>
                        </a:moveTo>
                        <a:lnTo>
                          <a:pt x="0" y="22452"/>
                        </a:lnTo>
                        <a:lnTo>
                          <a:pt x="0" y="0"/>
                        </a:lnTo>
                        <a:lnTo>
                          <a:pt x="163624" y="0"/>
                        </a:lnTo>
                        <a:lnTo>
                          <a:pt x="163624" y="2245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0" name="Freeform 809">
                    <a:extLst>
                      <a:ext uri="{FF2B5EF4-FFF2-40B4-BE49-F238E27FC236}">
                        <a16:creationId xmlns:a16="http://schemas.microsoft.com/office/drawing/2014/main" id="{934DD471-0AFD-A7F1-A142-2D33A550EDDA}"/>
                      </a:ext>
                    </a:extLst>
                  </p:cNvPr>
                  <p:cNvSpPr/>
                  <p:nvPr/>
                </p:nvSpPr>
                <p:spPr>
                  <a:xfrm>
                    <a:off x="6534987" y="3896896"/>
                    <a:ext cx="284" cy="53809"/>
                  </a:xfrm>
                  <a:custGeom>
                    <a:avLst/>
                    <a:gdLst>
                      <a:gd name="connsiteX0" fmla="*/ 285 w 284"/>
                      <a:gd name="connsiteY0" fmla="*/ 53810 h 53809"/>
                      <a:gd name="connsiteX1" fmla="*/ 0 w 284"/>
                      <a:gd name="connsiteY1" fmla="*/ 53810 h 53809"/>
                      <a:gd name="connsiteX2" fmla="*/ 0 w 284"/>
                      <a:gd name="connsiteY2" fmla="*/ 0 h 53809"/>
                      <a:gd name="connsiteX3" fmla="*/ 285 w 284"/>
                      <a:gd name="connsiteY3" fmla="*/ 0 h 53809"/>
                      <a:gd name="connsiteX4" fmla="*/ 285 w 284"/>
                      <a:gd name="connsiteY4" fmla="*/ 53810 h 5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 h="53809">
                        <a:moveTo>
                          <a:pt x="285" y="53810"/>
                        </a:moveTo>
                        <a:lnTo>
                          <a:pt x="0" y="53810"/>
                        </a:lnTo>
                        <a:lnTo>
                          <a:pt x="0" y="0"/>
                        </a:lnTo>
                        <a:lnTo>
                          <a:pt x="285" y="0"/>
                        </a:lnTo>
                        <a:lnTo>
                          <a:pt x="285" y="53810"/>
                        </a:lnTo>
                      </a:path>
                    </a:pathLst>
                  </a:custGeom>
                  <a:solidFill>
                    <a:srgbClr val="BAC9CE"/>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1" name="Freeform 810">
                    <a:extLst>
                      <a:ext uri="{FF2B5EF4-FFF2-40B4-BE49-F238E27FC236}">
                        <a16:creationId xmlns:a16="http://schemas.microsoft.com/office/drawing/2014/main" id="{7A47B40A-A379-D053-51DA-014B646825F9}"/>
                      </a:ext>
                    </a:extLst>
                  </p:cNvPr>
                  <p:cNvSpPr/>
                  <p:nvPr/>
                </p:nvSpPr>
                <p:spPr>
                  <a:xfrm>
                    <a:off x="6535272" y="3896991"/>
                    <a:ext cx="50273" cy="109419"/>
                  </a:xfrm>
                  <a:custGeom>
                    <a:avLst/>
                    <a:gdLst>
                      <a:gd name="connsiteX0" fmla="*/ 50273 w 50273"/>
                      <a:gd name="connsiteY0" fmla="*/ 109324 h 109419"/>
                      <a:gd name="connsiteX1" fmla="*/ 31871 w 50273"/>
                      <a:gd name="connsiteY1" fmla="*/ 109324 h 109419"/>
                      <a:gd name="connsiteX2" fmla="*/ 31871 w 50273"/>
                      <a:gd name="connsiteY2" fmla="*/ 53810 h 109419"/>
                      <a:gd name="connsiteX3" fmla="*/ 0 w 50273"/>
                      <a:gd name="connsiteY3" fmla="*/ 53810 h 109419"/>
                      <a:gd name="connsiteX4" fmla="*/ 0 w 50273"/>
                      <a:gd name="connsiteY4" fmla="*/ 0 h 109419"/>
                      <a:gd name="connsiteX5" fmla="*/ 50273 w 50273"/>
                      <a:gd name="connsiteY5" fmla="*/ 0 h 109419"/>
                      <a:gd name="connsiteX6" fmla="*/ 50273 w 50273"/>
                      <a:gd name="connsiteY6" fmla="*/ 109419 h 10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73" h="109419">
                        <a:moveTo>
                          <a:pt x="50273" y="109324"/>
                        </a:moveTo>
                        <a:lnTo>
                          <a:pt x="31871" y="109324"/>
                        </a:lnTo>
                        <a:lnTo>
                          <a:pt x="31871" y="53810"/>
                        </a:lnTo>
                        <a:lnTo>
                          <a:pt x="0" y="53810"/>
                        </a:lnTo>
                        <a:lnTo>
                          <a:pt x="0" y="0"/>
                        </a:lnTo>
                        <a:lnTo>
                          <a:pt x="50273" y="0"/>
                        </a:lnTo>
                        <a:cubicBezTo>
                          <a:pt x="50273" y="36473"/>
                          <a:pt x="50273" y="72946"/>
                          <a:pt x="50273" y="109419"/>
                        </a:cubicBezTo>
                      </a:path>
                    </a:pathLst>
                  </a:custGeom>
                  <a:solidFill>
                    <a:srgbClr val="5E777F"/>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2" name="Freeform 811">
                    <a:extLst>
                      <a:ext uri="{FF2B5EF4-FFF2-40B4-BE49-F238E27FC236}">
                        <a16:creationId xmlns:a16="http://schemas.microsoft.com/office/drawing/2014/main" id="{BDD57070-A58B-6C32-507E-0F21BFF397D7}"/>
                      </a:ext>
                    </a:extLst>
                  </p:cNvPr>
                  <p:cNvSpPr/>
                  <p:nvPr/>
                </p:nvSpPr>
                <p:spPr>
                  <a:xfrm>
                    <a:off x="6534987" y="3215182"/>
                    <a:ext cx="50747" cy="681903"/>
                  </a:xfrm>
                  <a:custGeom>
                    <a:avLst/>
                    <a:gdLst>
                      <a:gd name="connsiteX0" fmla="*/ 50558 w 50747"/>
                      <a:gd name="connsiteY0" fmla="*/ 681714 h 681903"/>
                      <a:gd name="connsiteX1" fmla="*/ 0 w 50747"/>
                      <a:gd name="connsiteY1" fmla="*/ 681714 h 681903"/>
                      <a:gd name="connsiteX2" fmla="*/ 0 w 50747"/>
                      <a:gd name="connsiteY2" fmla="*/ 0 h 681903"/>
                      <a:gd name="connsiteX3" fmla="*/ 50747 w 50747"/>
                      <a:gd name="connsiteY3" fmla="*/ 0 h 681903"/>
                      <a:gd name="connsiteX4" fmla="*/ 50747 w 50747"/>
                      <a:gd name="connsiteY4" fmla="*/ 25768 h 681903"/>
                      <a:gd name="connsiteX5" fmla="*/ 14987 w 50747"/>
                      <a:gd name="connsiteY5" fmla="*/ 25768 h 681903"/>
                      <a:gd name="connsiteX6" fmla="*/ 14987 w 50747"/>
                      <a:gd name="connsiteY6" fmla="*/ 114440 h 681903"/>
                      <a:gd name="connsiteX7" fmla="*/ 50747 w 50747"/>
                      <a:gd name="connsiteY7" fmla="*/ 114440 h 681903"/>
                      <a:gd name="connsiteX8" fmla="*/ 50747 w 50747"/>
                      <a:gd name="connsiteY8" fmla="*/ 133198 h 681903"/>
                      <a:gd name="connsiteX9" fmla="*/ 14987 w 50747"/>
                      <a:gd name="connsiteY9" fmla="*/ 133198 h 681903"/>
                      <a:gd name="connsiteX10" fmla="*/ 14987 w 50747"/>
                      <a:gd name="connsiteY10" fmla="*/ 221870 h 681903"/>
                      <a:gd name="connsiteX11" fmla="*/ 50652 w 50747"/>
                      <a:gd name="connsiteY11" fmla="*/ 221870 h 681903"/>
                      <a:gd name="connsiteX12" fmla="*/ 50652 w 50747"/>
                      <a:gd name="connsiteY12" fmla="*/ 240627 h 681903"/>
                      <a:gd name="connsiteX13" fmla="*/ 14987 w 50747"/>
                      <a:gd name="connsiteY13" fmla="*/ 240627 h 681903"/>
                      <a:gd name="connsiteX14" fmla="*/ 14987 w 50747"/>
                      <a:gd name="connsiteY14" fmla="*/ 329299 h 681903"/>
                      <a:gd name="connsiteX15" fmla="*/ 50652 w 50747"/>
                      <a:gd name="connsiteY15" fmla="*/ 329299 h 681903"/>
                      <a:gd name="connsiteX16" fmla="*/ 50652 w 50747"/>
                      <a:gd name="connsiteY16" fmla="*/ 348057 h 681903"/>
                      <a:gd name="connsiteX17" fmla="*/ 14987 w 50747"/>
                      <a:gd name="connsiteY17" fmla="*/ 348057 h 681903"/>
                      <a:gd name="connsiteX18" fmla="*/ 14987 w 50747"/>
                      <a:gd name="connsiteY18" fmla="*/ 436729 h 681903"/>
                      <a:gd name="connsiteX19" fmla="*/ 50652 w 50747"/>
                      <a:gd name="connsiteY19" fmla="*/ 436729 h 681903"/>
                      <a:gd name="connsiteX20" fmla="*/ 50652 w 50747"/>
                      <a:gd name="connsiteY20" fmla="*/ 455487 h 681903"/>
                      <a:gd name="connsiteX21" fmla="*/ 14987 w 50747"/>
                      <a:gd name="connsiteY21" fmla="*/ 455487 h 681903"/>
                      <a:gd name="connsiteX22" fmla="*/ 14987 w 50747"/>
                      <a:gd name="connsiteY22" fmla="*/ 544159 h 681903"/>
                      <a:gd name="connsiteX23" fmla="*/ 50558 w 50747"/>
                      <a:gd name="connsiteY23" fmla="*/ 544159 h 681903"/>
                      <a:gd name="connsiteX24" fmla="*/ 50558 w 50747"/>
                      <a:gd name="connsiteY24" fmla="*/ 562916 h 681903"/>
                      <a:gd name="connsiteX25" fmla="*/ 14987 w 50747"/>
                      <a:gd name="connsiteY25" fmla="*/ 562916 h 681903"/>
                      <a:gd name="connsiteX26" fmla="*/ 14987 w 50747"/>
                      <a:gd name="connsiteY26" fmla="*/ 651588 h 681903"/>
                      <a:gd name="connsiteX27" fmla="*/ 50558 w 50747"/>
                      <a:gd name="connsiteY27" fmla="*/ 651588 h 681903"/>
                      <a:gd name="connsiteX28" fmla="*/ 50558 w 50747"/>
                      <a:gd name="connsiteY28" fmla="*/ 681904 h 681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747" h="681903">
                        <a:moveTo>
                          <a:pt x="50558" y="681714"/>
                        </a:moveTo>
                        <a:lnTo>
                          <a:pt x="0" y="681714"/>
                        </a:lnTo>
                        <a:lnTo>
                          <a:pt x="0" y="0"/>
                        </a:lnTo>
                        <a:lnTo>
                          <a:pt x="50747" y="0"/>
                        </a:lnTo>
                        <a:lnTo>
                          <a:pt x="50747" y="25768"/>
                        </a:lnTo>
                        <a:lnTo>
                          <a:pt x="14987" y="25768"/>
                        </a:lnTo>
                        <a:lnTo>
                          <a:pt x="14987" y="114440"/>
                        </a:lnTo>
                        <a:lnTo>
                          <a:pt x="50747" y="114440"/>
                        </a:lnTo>
                        <a:lnTo>
                          <a:pt x="50747" y="133198"/>
                        </a:lnTo>
                        <a:lnTo>
                          <a:pt x="14987" y="133198"/>
                        </a:lnTo>
                        <a:lnTo>
                          <a:pt x="14987" y="221870"/>
                        </a:lnTo>
                        <a:lnTo>
                          <a:pt x="50652" y="221870"/>
                        </a:lnTo>
                        <a:lnTo>
                          <a:pt x="50652" y="240627"/>
                        </a:lnTo>
                        <a:lnTo>
                          <a:pt x="14987" y="240627"/>
                        </a:lnTo>
                        <a:lnTo>
                          <a:pt x="14987" y="329299"/>
                        </a:lnTo>
                        <a:lnTo>
                          <a:pt x="50652" y="329299"/>
                        </a:lnTo>
                        <a:cubicBezTo>
                          <a:pt x="50652" y="335552"/>
                          <a:pt x="50652" y="341804"/>
                          <a:pt x="50652" y="348057"/>
                        </a:cubicBezTo>
                        <a:lnTo>
                          <a:pt x="14987" y="348057"/>
                        </a:lnTo>
                        <a:lnTo>
                          <a:pt x="14987" y="436729"/>
                        </a:lnTo>
                        <a:lnTo>
                          <a:pt x="50652" y="436729"/>
                        </a:lnTo>
                        <a:cubicBezTo>
                          <a:pt x="50652" y="442982"/>
                          <a:pt x="50652" y="449234"/>
                          <a:pt x="50652" y="455487"/>
                        </a:cubicBezTo>
                        <a:lnTo>
                          <a:pt x="14987" y="455487"/>
                        </a:lnTo>
                        <a:lnTo>
                          <a:pt x="14987" y="544159"/>
                        </a:lnTo>
                        <a:lnTo>
                          <a:pt x="50558" y="544159"/>
                        </a:lnTo>
                        <a:cubicBezTo>
                          <a:pt x="50558" y="550411"/>
                          <a:pt x="50558" y="556664"/>
                          <a:pt x="50558" y="562916"/>
                        </a:cubicBezTo>
                        <a:lnTo>
                          <a:pt x="14987" y="562916"/>
                        </a:lnTo>
                        <a:lnTo>
                          <a:pt x="14987" y="651588"/>
                        </a:lnTo>
                        <a:lnTo>
                          <a:pt x="50558" y="651588"/>
                        </a:lnTo>
                        <a:cubicBezTo>
                          <a:pt x="50558" y="661725"/>
                          <a:pt x="50558" y="671767"/>
                          <a:pt x="50558" y="681904"/>
                        </a:cubicBezTo>
                      </a:path>
                    </a:pathLst>
                  </a:custGeom>
                  <a:solidFill>
                    <a:srgbClr val="A0A0A3">
                      <a:lumMod val="60000"/>
                      <a:lumOff val="4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3" name="Freeform 812">
                    <a:extLst>
                      <a:ext uri="{FF2B5EF4-FFF2-40B4-BE49-F238E27FC236}">
                        <a16:creationId xmlns:a16="http://schemas.microsoft.com/office/drawing/2014/main" id="{684384D2-03AC-723C-BCF5-E343BF6AF79B}"/>
                      </a:ext>
                    </a:extLst>
                  </p:cNvPr>
                  <p:cNvSpPr/>
                  <p:nvPr/>
                </p:nvSpPr>
                <p:spPr>
                  <a:xfrm>
                    <a:off x="6567143" y="4006315"/>
                    <a:ext cx="18401" cy="35430"/>
                  </a:xfrm>
                  <a:custGeom>
                    <a:avLst/>
                    <a:gdLst>
                      <a:gd name="connsiteX0" fmla="*/ 18402 w 18401"/>
                      <a:gd name="connsiteY0" fmla="*/ 35431 h 35430"/>
                      <a:gd name="connsiteX1" fmla="*/ 0 w 18401"/>
                      <a:gd name="connsiteY1" fmla="*/ 35431 h 35430"/>
                      <a:gd name="connsiteX2" fmla="*/ 0 w 18401"/>
                      <a:gd name="connsiteY2" fmla="*/ 0 h 35430"/>
                      <a:gd name="connsiteX3" fmla="*/ 18402 w 18401"/>
                      <a:gd name="connsiteY3" fmla="*/ 0 h 35430"/>
                      <a:gd name="connsiteX4" fmla="*/ 18402 w 18401"/>
                      <a:gd name="connsiteY4" fmla="*/ 35431 h 3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1" h="35430">
                        <a:moveTo>
                          <a:pt x="18402" y="35431"/>
                        </a:moveTo>
                        <a:lnTo>
                          <a:pt x="0" y="35431"/>
                        </a:lnTo>
                        <a:lnTo>
                          <a:pt x="0" y="0"/>
                        </a:lnTo>
                        <a:lnTo>
                          <a:pt x="18402" y="0"/>
                        </a:lnTo>
                        <a:cubicBezTo>
                          <a:pt x="18402" y="11842"/>
                          <a:pt x="18402" y="23589"/>
                          <a:pt x="18402" y="35431"/>
                        </a:cubicBez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4" name="Freeform 813">
                    <a:extLst>
                      <a:ext uri="{FF2B5EF4-FFF2-40B4-BE49-F238E27FC236}">
                        <a16:creationId xmlns:a16="http://schemas.microsoft.com/office/drawing/2014/main" id="{2B1E234F-DD1F-C0B4-1929-450080705269}"/>
                      </a:ext>
                    </a:extLst>
                  </p:cNvPr>
                  <p:cNvSpPr/>
                  <p:nvPr/>
                </p:nvSpPr>
                <p:spPr>
                  <a:xfrm>
                    <a:off x="6549974" y="3240950"/>
                    <a:ext cx="35760" cy="88672"/>
                  </a:xfrm>
                  <a:custGeom>
                    <a:avLst/>
                    <a:gdLst>
                      <a:gd name="connsiteX0" fmla="*/ 35760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760" y="88672"/>
                        </a:moveTo>
                        <a:lnTo>
                          <a:pt x="0" y="88672"/>
                        </a:lnTo>
                        <a:lnTo>
                          <a:pt x="0" y="0"/>
                        </a:lnTo>
                        <a:lnTo>
                          <a:pt x="0" y="0"/>
                        </a:lnTo>
                        <a:lnTo>
                          <a:pt x="0" y="22452"/>
                        </a:lnTo>
                        <a:lnTo>
                          <a:pt x="35760" y="22452"/>
                        </a:lnTo>
                        <a:cubicBezTo>
                          <a:pt x="35760" y="44525"/>
                          <a:pt x="35760" y="66504"/>
                          <a:pt x="35760"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5" name="Freeform 814">
                    <a:extLst>
                      <a:ext uri="{FF2B5EF4-FFF2-40B4-BE49-F238E27FC236}">
                        <a16:creationId xmlns:a16="http://schemas.microsoft.com/office/drawing/2014/main" id="{5BA7594D-448E-525F-C931-6D7F31926681}"/>
                      </a:ext>
                    </a:extLst>
                  </p:cNvPr>
                  <p:cNvSpPr/>
                  <p:nvPr/>
                </p:nvSpPr>
                <p:spPr>
                  <a:xfrm>
                    <a:off x="6550069" y="3348380"/>
                    <a:ext cx="35760" cy="88672"/>
                  </a:xfrm>
                  <a:custGeom>
                    <a:avLst/>
                    <a:gdLst>
                      <a:gd name="connsiteX0" fmla="*/ 35665 w 35760"/>
                      <a:gd name="connsiteY0" fmla="*/ 88672 h 88672"/>
                      <a:gd name="connsiteX1" fmla="*/ 0 w 35760"/>
                      <a:gd name="connsiteY1" fmla="*/ 88672 h 88672"/>
                      <a:gd name="connsiteX2" fmla="*/ 0 w 35760"/>
                      <a:gd name="connsiteY2" fmla="*/ 0 h 88672"/>
                      <a:gd name="connsiteX3" fmla="*/ 0 w 35760"/>
                      <a:gd name="connsiteY3" fmla="*/ 0 h 88672"/>
                      <a:gd name="connsiteX4" fmla="*/ 0 w 35760"/>
                      <a:gd name="connsiteY4" fmla="*/ 22452 h 88672"/>
                      <a:gd name="connsiteX5" fmla="*/ 35760 w 35760"/>
                      <a:gd name="connsiteY5" fmla="*/ 22452 h 88672"/>
                      <a:gd name="connsiteX6" fmla="*/ 35760 w 3576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60" h="88672">
                        <a:moveTo>
                          <a:pt x="35665" y="88672"/>
                        </a:moveTo>
                        <a:lnTo>
                          <a:pt x="0" y="88672"/>
                        </a:lnTo>
                        <a:lnTo>
                          <a:pt x="0" y="0"/>
                        </a:lnTo>
                        <a:lnTo>
                          <a:pt x="0" y="0"/>
                        </a:lnTo>
                        <a:lnTo>
                          <a:pt x="0" y="22452"/>
                        </a:lnTo>
                        <a:lnTo>
                          <a:pt x="35760" y="22452"/>
                        </a:lnTo>
                        <a:cubicBezTo>
                          <a:pt x="35760" y="44526"/>
                          <a:pt x="35760" y="66504"/>
                          <a:pt x="35760"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6" name="Freeform 815">
                    <a:extLst>
                      <a:ext uri="{FF2B5EF4-FFF2-40B4-BE49-F238E27FC236}">
                        <a16:creationId xmlns:a16="http://schemas.microsoft.com/office/drawing/2014/main" id="{1DEEBEA4-3FDC-0B1A-C1C1-BAF8741F004A}"/>
                      </a:ext>
                    </a:extLst>
                  </p:cNvPr>
                  <p:cNvSpPr/>
                  <p:nvPr/>
                </p:nvSpPr>
                <p:spPr>
                  <a:xfrm>
                    <a:off x="6550069" y="3455715"/>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04"/>
                          <a:pt x="35665"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7" name="Freeform 816">
                    <a:extLst>
                      <a:ext uri="{FF2B5EF4-FFF2-40B4-BE49-F238E27FC236}">
                        <a16:creationId xmlns:a16="http://schemas.microsoft.com/office/drawing/2014/main" id="{FF9693BE-60C7-8458-FDAD-2CE7BC23D424}"/>
                      </a:ext>
                    </a:extLst>
                  </p:cNvPr>
                  <p:cNvSpPr/>
                  <p:nvPr/>
                </p:nvSpPr>
                <p:spPr>
                  <a:xfrm>
                    <a:off x="6549974" y="3563144"/>
                    <a:ext cx="35665" cy="88672"/>
                  </a:xfrm>
                  <a:custGeom>
                    <a:avLst/>
                    <a:gdLst>
                      <a:gd name="connsiteX0" fmla="*/ 35665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665" y="88672"/>
                        </a:moveTo>
                        <a:lnTo>
                          <a:pt x="0" y="88672"/>
                        </a:lnTo>
                        <a:lnTo>
                          <a:pt x="0" y="0"/>
                        </a:lnTo>
                        <a:lnTo>
                          <a:pt x="0" y="0"/>
                        </a:lnTo>
                        <a:lnTo>
                          <a:pt x="0" y="22452"/>
                        </a:lnTo>
                        <a:lnTo>
                          <a:pt x="35665" y="22452"/>
                        </a:lnTo>
                        <a:cubicBezTo>
                          <a:pt x="35665" y="44525"/>
                          <a:pt x="35665" y="66599"/>
                          <a:pt x="35665"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8" name="Freeform 817">
                    <a:extLst>
                      <a:ext uri="{FF2B5EF4-FFF2-40B4-BE49-F238E27FC236}">
                        <a16:creationId xmlns:a16="http://schemas.microsoft.com/office/drawing/2014/main" id="{C206B403-8C8F-7505-A38A-5426E56F04E9}"/>
                      </a:ext>
                    </a:extLst>
                  </p:cNvPr>
                  <p:cNvSpPr/>
                  <p:nvPr/>
                </p:nvSpPr>
                <p:spPr>
                  <a:xfrm>
                    <a:off x="6550069" y="3670574"/>
                    <a:ext cx="35665" cy="88672"/>
                  </a:xfrm>
                  <a:custGeom>
                    <a:avLst/>
                    <a:gdLst>
                      <a:gd name="connsiteX0" fmla="*/ 35571 w 35665"/>
                      <a:gd name="connsiteY0" fmla="*/ 88672 h 88672"/>
                      <a:gd name="connsiteX1" fmla="*/ 0 w 35665"/>
                      <a:gd name="connsiteY1" fmla="*/ 88672 h 88672"/>
                      <a:gd name="connsiteX2" fmla="*/ 0 w 35665"/>
                      <a:gd name="connsiteY2" fmla="*/ 0 h 88672"/>
                      <a:gd name="connsiteX3" fmla="*/ 0 w 35665"/>
                      <a:gd name="connsiteY3" fmla="*/ 0 h 88672"/>
                      <a:gd name="connsiteX4" fmla="*/ 0 w 35665"/>
                      <a:gd name="connsiteY4" fmla="*/ 22452 h 88672"/>
                      <a:gd name="connsiteX5" fmla="*/ 35665 w 35665"/>
                      <a:gd name="connsiteY5" fmla="*/ 22452 h 88672"/>
                      <a:gd name="connsiteX6" fmla="*/ 35665 w 35665"/>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5" h="88672">
                        <a:moveTo>
                          <a:pt x="35571" y="88672"/>
                        </a:moveTo>
                        <a:lnTo>
                          <a:pt x="0" y="88672"/>
                        </a:lnTo>
                        <a:lnTo>
                          <a:pt x="0" y="0"/>
                        </a:lnTo>
                        <a:lnTo>
                          <a:pt x="0" y="0"/>
                        </a:lnTo>
                        <a:lnTo>
                          <a:pt x="0" y="22452"/>
                        </a:lnTo>
                        <a:lnTo>
                          <a:pt x="35665" y="22452"/>
                        </a:lnTo>
                        <a:cubicBezTo>
                          <a:pt x="35665" y="44525"/>
                          <a:pt x="35665" y="66599"/>
                          <a:pt x="35665"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19" name="Freeform 818">
                    <a:extLst>
                      <a:ext uri="{FF2B5EF4-FFF2-40B4-BE49-F238E27FC236}">
                        <a16:creationId xmlns:a16="http://schemas.microsoft.com/office/drawing/2014/main" id="{7C5E309E-5651-90B2-6F0A-492A9A04183C}"/>
                      </a:ext>
                    </a:extLst>
                  </p:cNvPr>
                  <p:cNvSpPr/>
                  <p:nvPr/>
                </p:nvSpPr>
                <p:spPr>
                  <a:xfrm>
                    <a:off x="6549974" y="3777909"/>
                    <a:ext cx="35570" cy="88672"/>
                  </a:xfrm>
                  <a:custGeom>
                    <a:avLst/>
                    <a:gdLst>
                      <a:gd name="connsiteX0" fmla="*/ 35571 w 35570"/>
                      <a:gd name="connsiteY0" fmla="*/ 88672 h 88672"/>
                      <a:gd name="connsiteX1" fmla="*/ 0 w 35570"/>
                      <a:gd name="connsiteY1" fmla="*/ 88672 h 88672"/>
                      <a:gd name="connsiteX2" fmla="*/ 0 w 35570"/>
                      <a:gd name="connsiteY2" fmla="*/ 0 h 88672"/>
                      <a:gd name="connsiteX3" fmla="*/ 0 w 35570"/>
                      <a:gd name="connsiteY3" fmla="*/ 0 h 88672"/>
                      <a:gd name="connsiteX4" fmla="*/ 0 w 35570"/>
                      <a:gd name="connsiteY4" fmla="*/ 22452 h 88672"/>
                      <a:gd name="connsiteX5" fmla="*/ 35571 w 35570"/>
                      <a:gd name="connsiteY5" fmla="*/ 22452 h 88672"/>
                      <a:gd name="connsiteX6" fmla="*/ 35571 w 35570"/>
                      <a:gd name="connsiteY6" fmla="*/ 88577 h 88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570" h="88672">
                        <a:moveTo>
                          <a:pt x="35571" y="88672"/>
                        </a:moveTo>
                        <a:lnTo>
                          <a:pt x="0" y="88672"/>
                        </a:lnTo>
                        <a:lnTo>
                          <a:pt x="0" y="0"/>
                        </a:lnTo>
                        <a:lnTo>
                          <a:pt x="0" y="0"/>
                        </a:lnTo>
                        <a:lnTo>
                          <a:pt x="0" y="22452"/>
                        </a:lnTo>
                        <a:lnTo>
                          <a:pt x="35571" y="22452"/>
                        </a:lnTo>
                        <a:cubicBezTo>
                          <a:pt x="35571" y="44525"/>
                          <a:pt x="35571" y="66599"/>
                          <a:pt x="35571" y="88577"/>
                        </a:cubicBez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0" name="Freeform 819">
                    <a:extLst>
                      <a:ext uri="{FF2B5EF4-FFF2-40B4-BE49-F238E27FC236}">
                        <a16:creationId xmlns:a16="http://schemas.microsoft.com/office/drawing/2014/main" id="{935B2EA4-1CAB-88F5-895E-B7DC519E5557}"/>
                      </a:ext>
                    </a:extLst>
                  </p:cNvPr>
                  <p:cNvSpPr/>
                  <p:nvPr/>
                </p:nvSpPr>
                <p:spPr>
                  <a:xfrm>
                    <a:off x="6549974" y="3241045"/>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lnTo>
                          <a:pt x="35760" y="22452"/>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1" name="Freeform 820">
                    <a:extLst>
                      <a:ext uri="{FF2B5EF4-FFF2-40B4-BE49-F238E27FC236}">
                        <a16:creationId xmlns:a16="http://schemas.microsoft.com/office/drawing/2014/main" id="{7364B5D0-AD2B-8728-9A3B-183711804EE6}"/>
                      </a:ext>
                    </a:extLst>
                  </p:cNvPr>
                  <p:cNvSpPr/>
                  <p:nvPr/>
                </p:nvSpPr>
                <p:spPr>
                  <a:xfrm>
                    <a:off x="6549974" y="3348380"/>
                    <a:ext cx="35760" cy="22452"/>
                  </a:xfrm>
                  <a:custGeom>
                    <a:avLst/>
                    <a:gdLst>
                      <a:gd name="connsiteX0" fmla="*/ 35760 w 35760"/>
                      <a:gd name="connsiteY0" fmla="*/ 22452 h 22452"/>
                      <a:gd name="connsiteX1" fmla="*/ 0 w 35760"/>
                      <a:gd name="connsiteY1" fmla="*/ 22452 h 22452"/>
                      <a:gd name="connsiteX2" fmla="*/ 0 w 35760"/>
                      <a:gd name="connsiteY2" fmla="*/ 0 h 22452"/>
                      <a:gd name="connsiteX3" fmla="*/ 35760 w 35760"/>
                      <a:gd name="connsiteY3" fmla="*/ 0 h 22452"/>
                      <a:gd name="connsiteX4" fmla="*/ 35760 w 3576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60" h="22452">
                        <a:moveTo>
                          <a:pt x="35760" y="22452"/>
                        </a:moveTo>
                        <a:lnTo>
                          <a:pt x="0" y="22452"/>
                        </a:lnTo>
                        <a:lnTo>
                          <a:pt x="0" y="0"/>
                        </a:lnTo>
                        <a:lnTo>
                          <a:pt x="35760" y="0"/>
                        </a:lnTo>
                        <a:cubicBezTo>
                          <a:pt x="35760" y="7484"/>
                          <a:pt x="35760" y="14968"/>
                          <a:pt x="35760"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2" name="Freeform 821">
                    <a:extLst>
                      <a:ext uri="{FF2B5EF4-FFF2-40B4-BE49-F238E27FC236}">
                        <a16:creationId xmlns:a16="http://schemas.microsoft.com/office/drawing/2014/main" id="{3E5E9447-BF52-421B-BC6C-9E20B1638486}"/>
                      </a:ext>
                    </a:extLst>
                  </p:cNvPr>
                  <p:cNvSpPr/>
                  <p:nvPr/>
                </p:nvSpPr>
                <p:spPr>
                  <a:xfrm>
                    <a:off x="6550069" y="3455810"/>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3" name="Freeform 822">
                    <a:extLst>
                      <a:ext uri="{FF2B5EF4-FFF2-40B4-BE49-F238E27FC236}">
                        <a16:creationId xmlns:a16="http://schemas.microsoft.com/office/drawing/2014/main" id="{A074D2B0-05FC-EC7D-D0A3-00CF0F2FD394}"/>
                      </a:ext>
                    </a:extLst>
                  </p:cNvPr>
                  <p:cNvSpPr/>
                  <p:nvPr/>
                </p:nvSpPr>
                <p:spPr>
                  <a:xfrm>
                    <a:off x="6549974" y="3563239"/>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4" name="Freeform 823">
                    <a:extLst>
                      <a:ext uri="{FF2B5EF4-FFF2-40B4-BE49-F238E27FC236}">
                        <a16:creationId xmlns:a16="http://schemas.microsoft.com/office/drawing/2014/main" id="{B89AD3AE-4969-CA2C-9315-EF9BE8511483}"/>
                      </a:ext>
                    </a:extLst>
                  </p:cNvPr>
                  <p:cNvSpPr/>
                  <p:nvPr/>
                </p:nvSpPr>
                <p:spPr>
                  <a:xfrm>
                    <a:off x="6549974" y="3670574"/>
                    <a:ext cx="35665" cy="22452"/>
                  </a:xfrm>
                  <a:custGeom>
                    <a:avLst/>
                    <a:gdLst>
                      <a:gd name="connsiteX0" fmla="*/ 35665 w 35665"/>
                      <a:gd name="connsiteY0" fmla="*/ 22452 h 22452"/>
                      <a:gd name="connsiteX1" fmla="*/ 0 w 35665"/>
                      <a:gd name="connsiteY1" fmla="*/ 22452 h 22452"/>
                      <a:gd name="connsiteX2" fmla="*/ 0 w 35665"/>
                      <a:gd name="connsiteY2" fmla="*/ 0 h 22452"/>
                      <a:gd name="connsiteX3" fmla="*/ 35665 w 35665"/>
                      <a:gd name="connsiteY3" fmla="*/ 0 h 22452"/>
                      <a:gd name="connsiteX4" fmla="*/ 35665 w 35665"/>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65" h="22452">
                        <a:moveTo>
                          <a:pt x="35665" y="22452"/>
                        </a:moveTo>
                        <a:lnTo>
                          <a:pt x="0" y="22452"/>
                        </a:lnTo>
                        <a:lnTo>
                          <a:pt x="0" y="0"/>
                        </a:lnTo>
                        <a:lnTo>
                          <a:pt x="35665" y="0"/>
                        </a:lnTo>
                        <a:cubicBezTo>
                          <a:pt x="35665" y="7484"/>
                          <a:pt x="35665" y="14968"/>
                          <a:pt x="35665" y="22452"/>
                        </a:cubicBez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5" name="Freeform 824">
                    <a:extLst>
                      <a:ext uri="{FF2B5EF4-FFF2-40B4-BE49-F238E27FC236}">
                        <a16:creationId xmlns:a16="http://schemas.microsoft.com/office/drawing/2014/main" id="{75D646A3-2033-B29F-B791-AAF498F16DF4}"/>
                      </a:ext>
                    </a:extLst>
                  </p:cNvPr>
                  <p:cNvSpPr/>
                  <p:nvPr/>
                </p:nvSpPr>
                <p:spPr>
                  <a:xfrm>
                    <a:off x="6550069" y="3778004"/>
                    <a:ext cx="35570" cy="22452"/>
                  </a:xfrm>
                  <a:custGeom>
                    <a:avLst/>
                    <a:gdLst>
                      <a:gd name="connsiteX0" fmla="*/ 35571 w 35570"/>
                      <a:gd name="connsiteY0" fmla="*/ 22452 h 22452"/>
                      <a:gd name="connsiteX1" fmla="*/ 0 w 35570"/>
                      <a:gd name="connsiteY1" fmla="*/ 22452 h 22452"/>
                      <a:gd name="connsiteX2" fmla="*/ 0 w 35570"/>
                      <a:gd name="connsiteY2" fmla="*/ 0 h 22452"/>
                      <a:gd name="connsiteX3" fmla="*/ 35571 w 35570"/>
                      <a:gd name="connsiteY3" fmla="*/ 0 h 22452"/>
                      <a:gd name="connsiteX4" fmla="*/ 35571 w 35570"/>
                      <a:gd name="connsiteY4" fmla="*/ 22452 h 22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0" h="22452">
                        <a:moveTo>
                          <a:pt x="35571" y="22452"/>
                        </a:moveTo>
                        <a:lnTo>
                          <a:pt x="0" y="22452"/>
                        </a:lnTo>
                        <a:lnTo>
                          <a:pt x="0" y="0"/>
                        </a:lnTo>
                        <a:lnTo>
                          <a:pt x="35571" y="0"/>
                        </a:lnTo>
                        <a:lnTo>
                          <a:pt x="35571" y="22452"/>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6" name="Freeform 825">
                    <a:extLst>
                      <a:ext uri="{FF2B5EF4-FFF2-40B4-BE49-F238E27FC236}">
                        <a16:creationId xmlns:a16="http://schemas.microsoft.com/office/drawing/2014/main" id="{D0907481-9AAF-26D8-79B1-B60ABB93E67F}"/>
                      </a:ext>
                    </a:extLst>
                  </p:cNvPr>
                  <p:cNvSpPr/>
                  <p:nvPr/>
                </p:nvSpPr>
                <p:spPr>
                  <a:xfrm>
                    <a:off x="6117057" y="2854715"/>
                    <a:ext cx="361491" cy="56462"/>
                  </a:xfrm>
                  <a:custGeom>
                    <a:avLst/>
                    <a:gdLst>
                      <a:gd name="connsiteX0" fmla="*/ 0 w 361491"/>
                      <a:gd name="connsiteY0" fmla="*/ 56462 h 56462"/>
                      <a:gd name="connsiteX1" fmla="*/ 361492 w 361491"/>
                      <a:gd name="connsiteY1" fmla="*/ 56462 h 56462"/>
                      <a:gd name="connsiteX2" fmla="*/ 361492 w 361491"/>
                      <a:gd name="connsiteY2" fmla="*/ 0 h 56462"/>
                      <a:gd name="connsiteX3" fmla="*/ 0 w 361491"/>
                      <a:gd name="connsiteY3" fmla="*/ 0 h 56462"/>
                      <a:gd name="connsiteX4" fmla="*/ 0 w 361491"/>
                      <a:gd name="connsiteY4" fmla="*/ 56462 h 56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56462">
                        <a:moveTo>
                          <a:pt x="0" y="56462"/>
                        </a:moveTo>
                        <a:lnTo>
                          <a:pt x="361492" y="56462"/>
                        </a:lnTo>
                        <a:lnTo>
                          <a:pt x="361492" y="0"/>
                        </a:lnTo>
                        <a:lnTo>
                          <a:pt x="0" y="0"/>
                        </a:lnTo>
                        <a:lnTo>
                          <a:pt x="0" y="56462"/>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7" name="Freeform 826">
                    <a:extLst>
                      <a:ext uri="{FF2B5EF4-FFF2-40B4-BE49-F238E27FC236}">
                        <a16:creationId xmlns:a16="http://schemas.microsoft.com/office/drawing/2014/main" id="{18F3D8A4-0DF2-BD83-5354-D386AF914FC6}"/>
                      </a:ext>
                    </a:extLst>
                  </p:cNvPr>
                  <p:cNvSpPr/>
                  <p:nvPr/>
                </p:nvSpPr>
                <p:spPr>
                  <a:xfrm>
                    <a:off x="6092395" y="2898104"/>
                    <a:ext cx="410721" cy="142481"/>
                  </a:xfrm>
                  <a:custGeom>
                    <a:avLst/>
                    <a:gdLst>
                      <a:gd name="connsiteX0" fmla="*/ 0 w 410721"/>
                      <a:gd name="connsiteY0" fmla="*/ 142482 h 142481"/>
                      <a:gd name="connsiteX1" fmla="*/ 410721 w 410721"/>
                      <a:gd name="connsiteY1" fmla="*/ 142482 h 142481"/>
                      <a:gd name="connsiteX2" fmla="*/ 410721 w 410721"/>
                      <a:gd name="connsiteY2" fmla="*/ 0 h 142481"/>
                      <a:gd name="connsiteX3" fmla="*/ 0 w 410721"/>
                      <a:gd name="connsiteY3" fmla="*/ 0 h 142481"/>
                      <a:gd name="connsiteX4" fmla="*/ 0 w 410721"/>
                      <a:gd name="connsiteY4" fmla="*/ 142482 h 142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721" h="142481">
                        <a:moveTo>
                          <a:pt x="0" y="142482"/>
                        </a:moveTo>
                        <a:lnTo>
                          <a:pt x="410721" y="142482"/>
                        </a:lnTo>
                        <a:lnTo>
                          <a:pt x="410721" y="0"/>
                        </a:lnTo>
                        <a:lnTo>
                          <a:pt x="0" y="0"/>
                        </a:lnTo>
                        <a:lnTo>
                          <a:pt x="0" y="142482"/>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8" name="Freeform 827">
                    <a:extLst>
                      <a:ext uri="{FF2B5EF4-FFF2-40B4-BE49-F238E27FC236}">
                        <a16:creationId xmlns:a16="http://schemas.microsoft.com/office/drawing/2014/main" id="{4A48510B-9DD6-3952-4210-67AD34FA7BE9}"/>
                      </a:ext>
                    </a:extLst>
                  </p:cNvPr>
                  <p:cNvSpPr/>
                  <p:nvPr/>
                </p:nvSpPr>
                <p:spPr>
                  <a:xfrm>
                    <a:off x="6137925" y="3040585"/>
                    <a:ext cx="319755" cy="951424"/>
                  </a:xfrm>
                  <a:custGeom>
                    <a:avLst/>
                    <a:gdLst>
                      <a:gd name="connsiteX0" fmla="*/ 0 w 319755"/>
                      <a:gd name="connsiteY0" fmla="*/ 0 h 951424"/>
                      <a:gd name="connsiteX1" fmla="*/ 319756 w 319755"/>
                      <a:gd name="connsiteY1" fmla="*/ 0 h 951424"/>
                      <a:gd name="connsiteX2" fmla="*/ 319756 w 319755"/>
                      <a:gd name="connsiteY2" fmla="*/ 951425 h 951424"/>
                      <a:gd name="connsiteX3" fmla="*/ 0 w 319755"/>
                      <a:gd name="connsiteY3" fmla="*/ 951425 h 951424"/>
                      <a:gd name="connsiteX4" fmla="*/ 0 w 319755"/>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51424">
                        <a:moveTo>
                          <a:pt x="0" y="0"/>
                        </a:moveTo>
                        <a:lnTo>
                          <a:pt x="319756" y="0"/>
                        </a:lnTo>
                        <a:lnTo>
                          <a:pt x="319756" y="951425"/>
                        </a:lnTo>
                        <a:lnTo>
                          <a:pt x="0" y="951425"/>
                        </a:lnTo>
                        <a:lnTo>
                          <a:pt x="0" y="0"/>
                        </a:lnTo>
                      </a:path>
                    </a:pathLst>
                  </a:custGeom>
                  <a:solidFill>
                    <a:srgbClr val="A0A0A3"/>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29" name="Freeform 828">
                    <a:extLst>
                      <a:ext uri="{FF2B5EF4-FFF2-40B4-BE49-F238E27FC236}">
                        <a16:creationId xmlns:a16="http://schemas.microsoft.com/office/drawing/2014/main" id="{F6B83C61-3DD4-5B80-92FD-599D4619D6DB}"/>
                      </a:ext>
                    </a:extLst>
                  </p:cNvPr>
                  <p:cNvSpPr/>
                  <p:nvPr/>
                </p:nvSpPr>
                <p:spPr>
                  <a:xfrm>
                    <a:off x="6137925" y="3075164"/>
                    <a:ext cx="319755" cy="98524"/>
                  </a:xfrm>
                  <a:custGeom>
                    <a:avLst/>
                    <a:gdLst>
                      <a:gd name="connsiteX0" fmla="*/ 0 w 319755"/>
                      <a:gd name="connsiteY0" fmla="*/ 0 h 98524"/>
                      <a:gd name="connsiteX1" fmla="*/ 319756 w 319755"/>
                      <a:gd name="connsiteY1" fmla="*/ 0 h 98524"/>
                      <a:gd name="connsiteX2" fmla="*/ 319756 w 319755"/>
                      <a:gd name="connsiteY2" fmla="*/ 98525 h 98524"/>
                      <a:gd name="connsiteX3" fmla="*/ 0 w 319755"/>
                      <a:gd name="connsiteY3" fmla="*/ 98525 h 98524"/>
                      <a:gd name="connsiteX4" fmla="*/ 0 w 319755"/>
                      <a:gd name="connsiteY4" fmla="*/ 0 h 98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524">
                        <a:moveTo>
                          <a:pt x="0" y="0"/>
                        </a:moveTo>
                        <a:lnTo>
                          <a:pt x="319756" y="0"/>
                        </a:lnTo>
                        <a:lnTo>
                          <a:pt x="319756" y="98525"/>
                        </a:lnTo>
                        <a:lnTo>
                          <a:pt x="0" y="98525"/>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0" name="Freeform 829">
                    <a:extLst>
                      <a:ext uri="{FF2B5EF4-FFF2-40B4-BE49-F238E27FC236}">
                        <a16:creationId xmlns:a16="http://schemas.microsoft.com/office/drawing/2014/main" id="{2E54C91E-049B-B028-0ADB-8CEB4C7A7C96}"/>
                      </a:ext>
                    </a:extLst>
                  </p:cNvPr>
                  <p:cNvSpPr/>
                  <p:nvPr/>
                </p:nvSpPr>
                <p:spPr>
                  <a:xfrm>
                    <a:off x="6137925" y="3225698"/>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1" name="Freeform 830">
                    <a:extLst>
                      <a:ext uri="{FF2B5EF4-FFF2-40B4-BE49-F238E27FC236}">
                        <a16:creationId xmlns:a16="http://schemas.microsoft.com/office/drawing/2014/main" id="{91E22359-E3AE-AA70-9268-8715780E15F8}"/>
                      </a:ext>
                    </a:extLst>
                  </p:cNvPr>
                  <p:cNvSpPr/>
                  <p:nvPr/>
                </p:nvSpPr>
                <p:spPr>
                  <a:xfrm>
                    <a:off x="6137925" y="3376232"/>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2" name="Freeform 831">
                    <a:extLst>
                      <a:ext uri="{FF2B5EF4-FFF2-40B4-BE49-F238E27FC236}">
                        <a16:creationId xmlns:a16="http://schemas.microsoft.com/office/drawing/2014/main" id="{D33737C7-DAA0-7931-AF6C-58A6DD7C1529}"/>
                      </a:ext>
                    </a:extLst>
                  </p:cNvPr>
                  <p:cNvSpPr/>
                  <p:nvPr/>
                </p:nvSpPr>
                <p:spPr>
                  <a:xfrm>
                    <a:off x="6137925" y="3526766"/>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3" name="Freeform 832">
                    <a:extLst>
                      <a:ext uri="{FF2B5EF4-FFF2-40B4-BE49-F238E27FC236}">
                        <a16:creationId xmlns:a16="http://schemas.microsoft.com/office/drawing/2014/main" id="{294C6FC6-C993-9D71-786E-1968F9CE23A2}"/>
                      </a:ext>
                    </a:extLst>
                  </p:cNvPr>
                  <p:cNvSpPr/>
                  <p:nvPr/>
                </p:nvSpPr>
                <p:spPr>
                  <a:xfrm>
                    <a:off x="6137925" y="3677300"/>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4" name="Freeform 833">
                    <a:extLst>
                      <a:ext uri="{FF2B5EF4-FFF2-40B4-BE49-F238E27FC236}">
                        <a16:creationId xmlns:a16="http://schemas.microsoft.com/office/drawing/2014/main" id="{01EDDEB7-B1AA-07ED-06AE-27F75819ACE8}"/>
                      </a:ext>
                    </a:extLst>
                  </p:cNvPr>
                  <p:cNvSpPr/>
                  <p:nvPr/>
                </p:nvSpPr>
                <p:spPr>
                  <a:xfrm>
                    <a:off x="6137925" y="3827834"/>
                    <a:ext cx="319755" cy="98429"/>
                  </a:xfrm>
                  <a:custGeom>
                    <a:avLst/>
                    <a:gdLst>
                      <a:gd name="connsiteX0" fmla="*/ 0 w 319755"/>
                      <a:gd name="connsiteY0" fmla="*/ 0 h 98429"/>
                      <a:gd name="connsiteX1" fmla="*/ 319756 w 319755"/>
                      <a:gd name="connsiteY1" fmla="*/ 0 h 98429"/>
                      <a:gd name="connsiteX2" fmla="*/ 319756 w 319755"/>
                      <a:gd name="connsiteY2" fmla="*/ 98430 h 98429"/>
                      <a:gd name="connsiteX3" fmla="*/ 0 w 319755"/>
                      <a:gd name="connsiteY3" fmla="*/ 98430 h 98429"/>
                      <a:gd name="connsiteX4" fmla="*/ 0 w 319755"/>
                      <a:gd name="connsiteY4" fmla="*/ 0 h 9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55" h="98429">
                        <a:moveTo>
                          <a:pt x="0" y="0"/>
                        </a:moveTo>
                        <a:lnTo>
                          <a:pt x="319756" y="0"/>
                        </a:lnTo>
                        <a:lnTo>
                          <a:pt x="319756" y="98430"/>
                        </a:lnTo>
                        <a:lnTo>
                          <a:pt x="0" y="98430"/>
                        </a:lnTo>
                        <a:lnTo>
                          <a:pt x="0" y="0"/>
                        </a:lnTo>
                      </a:path>
                    </a:pathLst>
                  </a:custGeom>
                  <a:solidFill>
                    <a:srgbClr val="2AA3B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5" name="Freeform 834">
                    <a:extLst>
                      <a:ext uri="{FF2B5EF4-FFF2-40B4-BE49-F238E27FC236}">
                        <a16:creationId xmlns:a16="http://schemas.microsoft.com/office/drawing/2014/main" id="{CCC95382-5FD7-34F5-847B-8EFC4C066533}"/>
                      </a:ext>
                    </a:extLst>
                  </p:cNvPr>
                  <p:cNvSpPr/>
                  <p:nvPr/>
                </p:nvSpPr>
                <p:spPr>
                  <a:xfrm>
                    <a:off x="6431311" y="3040396"/>
                    <a:ext cx="26369" cy="189"/>
                  </a:xfrm>
                  <a:custGeom>
                    <a:avLst/>
                    <a:gdLst>
                      <a:gd name="connsiteX0" fmla="*/ 26370 w 26369"/>
                      <a:gd name="connsiteY0" fmla="*/ 189 h 189"/>
                      <a:gd name="connsiteX1" fmla="*/ 0 w 26369"/>
                      <a:gd name="connsiteY1" fmla="*/ 189 h 189"/>
                      <a:gd name="connsiteX2" fmla="*/ 0 w 26369"/>
                      <a:gd name="connsiteY2" fmla="*/ 0 h 189"/>
                      <a:gd name="connsiteX3" fmla="*/ 26370 w 26369"/>
                      <a:gd name="connsiteY3" fmla="*/ 0 h 189"/>
                      <a:gd name="connsiteX4" fmla="*/ 26370 w 26369"/>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189">
                        <a:moveTo>
                          <a:pt x="26370" y="189"/>
                        </a:moveTo>
                        <a:lnTo>
                          <a:pt x="0" y="189"/>
                        </a:lnTo>
                        <a:lnTo>
                          <a:pt x="0" y="0"/>
                        </a:lnTo>
                        <a:lnTo>
                          <a:pt x="26370" y="0"/>
                        </a:lnTo>
                        <a:lnTo>
                          <a:pt x="26370" y="189"/>
                        </a:ln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6" name="Freeform 835">
                    <a:extLst>
                      <a:ext uri="{FF2B5EF4-FFF2-40B4-BE49-F238E27FC236}">
                        <a16:creationId xmlns:a16="http://schemas.microsoft.com/office/drawing/2014/main" id="{D9AE9403-B64E-58A5-8957-AF0830CB494F}"/>
                      </a:ext>
                    </a:extLst>
                  </p:cNvPr>
                  <p:cNvSpPr/>
                  <p:nvPr/>
                </p:nvSpPr>
                <p:spPr>
                  <a:xfrm>
                    <a:off x="6431311" y="3099890"/>
                    <a:ext cx="26369" cy="73798"/>
                  </a:xfrm>
                  <a:custGeom>
                    <a:avLst/>
                    <a:gdLst>
                      <a:gd name="connsiteX0" fmla="*/ 26370 w 26369"/>
                      <a:gd name="connsiteY0" fmla="*/ 73799 h 73798"/>
                      <a:gd name="connsiteX1" fmla="*/ 26370 w 26369"/>
                      <a:gd name="connsiteY1" fmla="*/ 73799 h 73798"/>
                      <a:gd name="connsiteX2" fmla="*/ 0 w 26369"/>
                      <a:gd name="connsiteY2" fmla="*/ 73799 h 73798"/>
                      <a:gd name="connsiteX3" fmla="*/ 0 w 26369"/>
                      <a:gd name="connsiteY3" fmla="*/ 0 h 73798"/>
                      <a:gd name="connsiteX4" fmla="*/ 26370 w 26369"/>
                      <a:gd name="connsiteY4" fmla="*/ 0 h 73798"/>
                      <a:gd name="connsiteX5" fmla="*/ 26370 w 26369"/>
                      <a:gd name="connsiteY5" fmla="*/ 73799 h 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98">
                        <a:moveTo>
                          <a:pt x="26370" y="73799"/>
                        </a:moveTo>
                        <a:lnTo>
                          <a:pt x="26370" y="73799"/>
                        </a:lnTo>
                        <a:lnTo>
                          <a:pt x="0" y="73799"/>
                        </a:lnTo>
                        <a:lnTo>
                          <a:pt x="0" y="0"/>
                        </a:lnTo>
                        <a:lnTo>
                          <a:pt x="26370" y="0"/>
                        </a:lnTo>
                        <a:lnTo>
                          <a:pt x="26370" y="73799"/>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7" name="Freeform 836">
                    <a:extLst>
                      <a:ext uri="{FF2B5EF4-FFF2-40B4-BE49-F238E27FC236}">
                        <a16:creationId xmlns:a16="http://schemas.microsoft.com/office/drawing/2014/main" id="{3B0EED5E-7A2E-9BA6-B837-3DB95AA9D1CC}"/>
                      </a:ext>
                    </a:extLst>
                  </p:cNvPr>
                  <p:cNvSpPr/>
                  <p:nvPr/>
                </p:nvSpPr>
                <p:spPr>
                  <a:xfrm>
                    <a:off x="6431311"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8" name="Freeform 837">
                    <a:extLst>
                      <a:ext uri="{FF2B5EF4-FFF2-40B4-BE49-F238E27FC236}">
                        <a16:creationId xmlns:a16="http://schemas.microsoft.com/office/drawing/2014/main" id="{AC38E098-E7FC-1B4C-9092-0A93A2590953}"/>
                      </a:ext>
                    </a:extLst>
                  </p:cNvPr>
                  <p:cNvSpPr/>
                  <p:nvPr/>
                </p:nvSpPr>
                <p:spPr>
                  <a:xfrm>
                    <a:off x="6160026" y="3040396"/>
                    <a:ext cx="4268" cy="189"/>
                  </a:xfrm>
                  <a:custGeom>
                    <a:avLst/>
                    <a:gdLst>
                      <a:gd name="connsiteX0" fmla="*/ 4268 w 4268"/>
                      <a:gd name="connsiteY0" fmla="*/ 189 h 189"/>
                      <a:gd name="connsiteX1" fmla="*/ 285 w 4268"/>
                      <a:gd name="connsiteY1" fmla="*/ 189 h 189"/>
                      <a:gd name="connsiteX2" fmla="*/ 0 w 4268"/>
                      <a:gd name="connsiteY2" fmla="*/ 0 h 189"/>
                      <a:gd name="connsiteX3" fmla="*/ 4268 w 4268"/>
                      <a:gd name="connsiteY3" fmla="*/ 0 h 189"/>
                      <a:gd name="connsiteX4" fmla="*/ 4268 w 4268"/>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8" h="189">
                        <a:moveTo>
                          <a:pt x="4268" y="189"/>
                        </a:moveTo>
                        <a:lnTo>
                          <a:pt x="285" y="189"/>
                        </a:lnTo>
                        <a:lnTo>
                          <a:pt x="0" y="0"/>
                        </a:lnTo>
                        <a:lnTo>
                          <a:pt x="4268" y="0"/>
                        </a:lnTo>
                        <a:lnTo>
                          <a:pt x="4268" y="189"/>
                        </a:ln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39" name="Freeform 838">
                    <a:extLst>
                      <a:ext uri="{FF2B5EF4-FFF2-40B4-BE49-F238E27FC236}">
                        <a16:creationId xmlns:a16="http://schemas.microsoft.com/office/drawing/2014/main" id="{EEB738B9-317C-37F7-6AB9-D41698842139}"/>
                      </a:ext>
                    </a:extLst>
                  </p:cNvPr>
                  <p:cNvSpPr/>
                  <p:nvPr/>
                </p:nvSpPr>
                <p:spPr>
                  <a:xfrm>
                    <a:off x="6160311" y="3040585"/>
                    <a:ext cx="3983" cy="4073"/>
                  </a:xfrm>
                  <a:custGeom>
                    <a:avLst/>
                    <a:gdLst>
                      <a:gd name="connsiteX0" fmla="*/ 3984 w 3983"/>
                      <a:gd name="connsiteY0" fmla="*/ 4074 h 4073"/>
                      <a:gd name="connsiteX1" fmla="*/ 0 w 3983"/>
                      <a:gd name="connsiteY1" fmla="*/ 0 h 4073"/>
                      <a:gd name="connsiteX2" fmla="*/ 3984 w 3983"/>
                      <a:gd name="connsiteY2" fmla="*/ 0 h 4073"/>
                      <a:gd name="connsiteX3" fmla="*/ 3984 w 3983"/>
                      <a:gd name="connsiteY3" fmla="*/ 4074 h 4073"/>
                    </a:gdLst>
                    <a:ahLst/>
                    <a:cxnLst>
                      <a:cxn ang="0">
                        <a:pos x="connsiteX0" y="connsiteY0"/>
                      </a:cxn>
                      <a:cxn ang="0">
                        <a:pos x="connsiteX1" y="connsiteY1"/>
                      </a:cxn>
                      <a:cxn ang="0">
                        <a:pos x="connsiteX2" y="connsiteY2"/>
                      </a:cxn>
                      <a:cxn ang="0">
                        <a:pos x="connsiteX3" y="connsiteY3"/>
                      </a:cxn>
                    </a:cxnLst>
                    <a:rect l="l" t="t" r="r" b="b"/>
                    <a:pathLst>
                      <a:path w="3983" h="4073">
                        <a:moveTo>
                          <a:pt x="3984" y="4074"/>
                        </a:moveTo>
                        <a:lnTo>
                          <a:pt x="0" y="0"/>
                        </a:lnTo>
                        <a:lnTo>
                          <a:pt x="3984" y="0"/>
                        </a:lnTo>
                        <a:lnTo>
                          <a:pt x="3984" y="4074"/>
                        </a:lnTo>
                      </a:path>
                    </a:pathLst>
                  </a:custGeom>
                  <a:solidFill>
                    <a:srgbClr val="AAC1C8"/>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0" name="Freeform 839">
                    <a:extLst>
                      <a:ext uri="{FF2B5EF4-FFF2-40B4-BE49-F238E27FC236}">
                        <a16:creationId xmlns:a16="http://schemas.microsoft.com/office/drawing/2014/main" id="{69E23D80-99B1-1B34-E3A5-B5B98070613F}"/>
                      </a:ext>
                    </a:extLst>
                  </p:cNvPr>
                  <p:cNvSpPr/>
                  <p:nvPr/>
                </p:nvSpPr>
                <p:spPr>
                  <a:xfrm>
                    <a:off x="6290547" y="3040585"/>
                    <a:ext cx="14512" cy="951424"/>
                  </a:xfrm>
                  <a:custGeom>
                    <a:avLst/>
                    <a:gdLst>
                      <a:gd name="connsiteX0" fmla="*/ 0 w 14512"/>
                      <a:gd name="connsiteY0" fmla="*/ 0 h 951424"/>
                      <a:gd name="connsiteX1" fmla="*/ 14513 w 14512"/>
                      <a:gd name="connsiteY1" fmla="*/ 0 h 951424"/>
                      <a:gd name="connsiteX2" fmla="*/ 14513 w 14512"/>
                      <a:gd name="connsiteY2" fmla="*/ 951425 h 951424"/>
                      <a:gd name="connsiteX3" fmla="*/ 0 w 14512"/>
                      <a:gd name="connsiteY3" fmla="*/ 951425 h 951424"/>
                      <a:gd name="connsiteX4" fmla="*/ 0 w 14512"/>
                      <a:gd name="connsiteY4" fmla="*/ 0 h 951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2" h="951424">
                        <a:moveTo>
                          <a:pt x="0" y="0"/>
                        </a:moveTo>
                        <a:lnTo>
                          <a:pt x="14513" y="0"/>
                        </a:lnTo>
                        <a:lnTo>
                          <a:pt x="14513" y="951425"/>
                        </a:lnTo>
                        <a:lnTo>
                          <a:pt x="0" y="951425"/>
                        </a:lnTo>
                        <a:lnTo>
                          <a:pt x="0" y="0"/>
                        </a:lnTo>
                      </a:path>
                    </a:pathLst>
                  </a:custGeom>
                  <a:solidFill>
                    <a:srgbClr val="FFFFFF">
                      <a:lumMod val="8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1" name="Freeform 840">
                    <a:extLst>
                      <a:ext uri="{FF2B5EF4-FFF2-40B4-BE49-F238E27FC236}">
                        <a16:creationId xmlns:a16="http://schemas.microsoft.com/office/drawing/2014/main" id="{699EF7E1-6708-AF9A-A032-B7FCD09DA9A6}"/>
                      </a:ext>
                    </a:extLst>
                  </p:cNvPr>
                  <p:cNvSpPr/>
                  <p:nvPr/>
                </p:nvSpPr>
                <p:spPr>
                  <a:xfrm>
                    <a:off x="6117057" y="2854715"/>
                    <a:ext cx="361491" cy="20841"/>
                  </a:xfrm>
                  <a:custGeom>
                    <a:avLst/>
                    <a:gdLst>
                      <a:gd name="connsiteX0" fmla="*/ 361492 w 361491"/>
                      <a:gd name="connsiteY0" fmla="*/ 20842 h 20841"/>
                      <a:gd name="connsiteX1" fmla="*/ 0 w 361491"/>
                      <a:gd name="connsiteY1" fmla="*/ 20842 h 20841"/>
                      <a:gd name="connsiteX2" fmla="*/ 0 w 361491"/>
                      <a:gd name="connsiteY2" fmla="*/ 0 h 20841"/>
                      <a:gd name="connsiteX3" fmla="*/ 361492 w 361491"/>
                      <a:gd name="connsiteY3" fmla="*/ 0 h 20841"/>
                      <a:gd name="connsiteX4" fmla="*/ 361492 w 361491"/>
                      <a:gd name="connsiteY4" fmla="*/ 20842 h 20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491" h="20841">
                        <a:moveTo>
                          <a:pt x="361492" y="20842"/>
                        </a:moveTo>
                        <a:lnTo>
                          <a:pt x="0" y="20842"/>
                        </a:lnTo>
                        <a:lnTo>
                          <a:pt x="0" y="0"/>
                        </a:lnTo>
                        <a:lnTo>
                          <a:pt x="361492" y="0"/>
                        </a:lnTo>
                        <a:lnTo>
                          <a:pt x="361492" y="20842"/>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2" name="Freeform 841">
                    <a:extLst>
                      <a:ext uri="{FF2B5EF4-FFF2-40B4-BE49-F238E27FC236}">
                        <a16:creationId xmlns:a16="http://schemas.microsoft.com/office/drawing/2014/main" id="{61A8EC13-C23C-EE0E-D8BB-9C9B9DC2570F}"/>
                      </a:ext>
                    </a:extLst>
                  </p:cNvPr>
                  <p:cNvSpPr/>
                  <p:nvPr/>
                </p:nvSpPr>
                <p:spPr>
                  <a:xfrm>
                    <a:off x="6105200" y="2826674"/>
                    <a:ext cx="385110" cy="30220"/>
                  </a:xfrm>
                  <a:custGeom>
                    <a:avLst/>
                    <a:gdLst>
                      <a:gd name="connsiteX0" fmla="*/ 0 w 385110"/>
                      <a:gd name="connsiteY0" fmla="*/ 30221 h 30220"/>
                      <a:gd name="connsiteX1" fmla="*/ 385110 w 385110"/>
                      <a:gd name="connsiteY1" fmla="*/ 30221 h 30220"/>
                      <a:gd name="connsiteX2" fmla="*/ 385110 w 385110"/>
                      <a:gd name="connsiteY2" fmla="*/ 0 h 30220"/>
                      <a:gd name="connsiteX3" fmla="*/ 0 w 385110"/>
                      <a:gd name="connsiteY3" fmla="*/ 0 h 30220"/>
                      <a:gd name="connsiteX4" fmla="*/ 0 w 385110"/>
                      <a:gd name="connsiteY4" fmla="*/ 30221 h 30220"/>
                      <a:gd name="connsiteX5" fmla="*/ 0 w 385110"/>
                      <a:gd name="connsiteY5" fmla="*/ 30221 h 3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5110" h="30220">
                        <a:moveTo>
                          <a:pt x="0" y="30221"/>
                        </a:moveTo>
                        <a:lnTo>
                          <a:pt x="385110" y="30221"/>
                        </a:lnTo>
                        <a:lnTo>
                          <a:pt x="385110" y="0"/>
                        </a:lnTo>
                        <a:lnTo>
                          <a:pt x="0" y="0"/>
                        </a:lnTo>
                        <a:lnTo>
                          <a:pt x="0" y="30221"/>
                        </a:lnTo>
                        <a:lnTo>
                          <a:pt x="0" y="30221"/>
                        </a:lnTo>
                        <a:close/>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3" name="Freeform 842">
                    <a:extLst>
                      <a:ext uri="{FF2B5EF4-FFF2-40B4-BE49-F238E27FC236}">
                        <a16:creationId xmlns:a16="http://schemas.microsoft.com/office/drawing/2014/main" id="{A3C1C3E5-AB6A-BBF9-8109-80D904E90E61}"/>
                      </a:ext>
                    </a:extLst>
                  </p:cNvPr>
                  <p:cNvSpPr/>
                  <p:nvPr/>
                </p:nvSpPr>
                <p:spPr>
                  <a:xfrm>
                    <a:off x="6137925" y="3019365"/>
                    <a:ext cx="22101" cy="21031"/>
                  </a:xfrm>
                  <a:custGeom>
                    <a:avLst/>
                    <a:gdLst>
                      <a:gd name="connsiteX0" fmla="*/ 22101 w 22101"/>
                      <a:gd name="connsiteY0" fmla="*/ 21031 h 21031"/>
                      <a:gd name="connsiteX1" fmla="*/ 0 w 22101"/>
                      <a:gd name="connsiteY1" fmla="*/ 21031 h 21031"/>
                      <a:gd name="connsiteX2" fmla="*/ 0 w 22101"/>
                      <a:gd name="connsiteY2" fmla="*/ 0 h 21031"/>
                      <a:gd name="connsiteX3" fmla="*/ 4174 w 22101"/>
                      <a:gd name="connsiteY3" fmla="*/ 3126 h 21031"/>
                      <a:gd name="connsiteX4" fmla="*/ 22101 w 22101"/>
                      <a:gd name="connsiteY4" fmla="*/ 21031 h 2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01" h="21031">
                        <a:moveTo>
                          <a:pt x="22101" y="21031"/>
                        </a:moveTo>
                        <a:lnTo>
                          <a:pt x="0" y="21031"/>
                        </a:lnTo>
                        <a:lnTo>
                          <a:pt x="0" y="0"/>
                        </a:lnTo>
                        <a:lnTo>
                          <a:pt x="4174" y="3126"/>
                        </a:lnTo>
                        <a:lnTo>
                          <a:pt x="22101" y="21031"/>
                        </a:lnTo>
                      </a:path>
                    </a:pathLst>
                  </a:custGeom>
                  <a:solidFill>
                    <a:srgbClr val="8CA8B1"/>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4" name="Freeform 843">
                    <a:extLst>
                      <a:ext uri="{FF2B5EF4-FFF2-40B4-BE49-F238E27FC236}">
                        <a16:creationId xmlns:a16="http://schemas.microsoft.com/office/drawing/2014/main" id="{47B83C32-38BB-1E4E-0F48-0E00EC946004}"/>
                      </a:ext>
                    </a:extLst>
                  </p:cNvPr>
                  <p:cNvSpPr/>
                  <p:nvPr/>
                </p:nvSpPr>
                <p:spPr>
                  <a:xfrm>
                    <a:off x="6164295" y="3400958"/>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5" name="Freeform 844">
                    <a:extLst>
                      <a:ext uri="{FF2B5EF4-FFF2-40B4-BE49-F238E27FC236}">
                        <a16:creationId xmlns:a16="http://schemas.microsoft.com/office/drawing/2014/main" id="{7CA7F586-3353-52AD-6D50-CFFEA6E90A22}"/>
                      </a:ext>
                    </a:extLst>
                  </p:cNvPr>
                  <p:cNvSpPr/>
                  <p:nvPr/>
                </p:nvSpPr>
                <p:spPr>
                  <a:xfrm>
                    <a:off x="6164295" y="3551492"/>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6" name="Freeform 845">
                    <a:extLst>
                      <a:ext uri="{FF2B5EF4-FFF2-40B4-BE49-F238E27FC236}">
                        <a16:creationId xmlns:a16="http://schemas.microsoft.com/office/drawing/2014/main" id="{6A5C33D3-B956-96DE-AC93-729671C4954A}"/>
                      </a:ext>
                    </a:extLst>
                  </p:cNvPr>
                  <p:cNvSpPr/>
                  <p:nvPr/>
                </p:nvSpPr>
                <p:spPr>
                  <a:xfrm>
                    <a:off x="6164295" y="3702026"/>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7" name="Freeform 846">
                    <a:extLst>
                      <a:ext uri="{FF2B5EF4-FFF2-40B4-BE49-F238E27FC236}">
                        <a16:creationId xmlns:a16="http://schemas.microsoft.com/office/drawing/2014/main" id="{9F77F0EF-D5CB-22E9-2AE2-49452B1E1E70}"/>
                      </a:ext>
                    </a:extLst>
                  </p:cNvPr>
                  <p:cNvSpPr/>
                  <p:nvPr/>
                </p:nvSpPr>
                <p:spPr>
                  <a:xfrm>
                    <a:off x="6164295" y="3852560"/>
                    <a:ext cx="267016" cy="73703"/>
                  </a:xfrm>
                  <a:custGeom>
                    <a:avLst/>
                    <a:gdLst>
                      <a:gd name="connsiteX0" fmla="*/ 267016 w 267016"/>
                      <a:gd name="connsiteY0" fmla="*/ 73704 h 73703"/>
                      <a:gd name="connsiteX1" fmla="*/ 140764 w 267016"/>
                      <a:gd name="connsiteY1" fmla="*/ 73704 h 73703"/>
                      <a:gd name="connsiteX2" fmla="*/ 140764 w 267016"/>
                      <a:gd name="connsiteY2" fmla="*/ 0 h 73703"/>
                      <a:gd name="connsiteX3" fmla="*/ 267016 w 267016"/>
                      <a:gd name="connsiteY3" fmla="*/ 0 h 73703"/>
                      <a:gd name="connsiteX4" fmla="*/ 267016 w 267016"/>
                      <a:gd name="connsiteY4" fmla="*/ 73704 h 73703"/>
                      <a:gd name="connsiteX5" fmla="*/ 126252 w 267016"/>
                      <a:gd name="connsiteY5" fmla="*/ 73704 h 73703"/>
                      <a:gd name="connsiteX6" fmla="*/ 0 w 267016"/>
                      <a:gd name="connsiteY6" fmla="*/ 73704 h 73703"/>
                      <a:gd name="connsiteX7" fmla="*/ 0 w 267016"/>
                      <a:gd name="connsiteY7" fmla="*/ 0 h 73703"/>
                      <a:gd name="connsiteX8" fmla="*/ 126252 w 267016"/>
                      <a:gd name="connsiteY8" fmla="*/ 0 h 73703"/>
                      <a:gd name="connsiteX9" fmla="*/ 126252 w 267016"/>
                      <a:gd name="connsiteY9"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73703">
                        <a:moveTo>
                          <a:pt x="267016" y="73704"/>
                        </a:moveTo>
                        <a:lnTo>
                          <a:pt x="140764" y="73704"/>
                        </a:lnTo>
                        <a:lnTo>
                          <a:pt x="140764" y="0"/>
                        </a:lnTo>
                        <a:lnTo>
                          <a:pt x="267016" y="0"/>
                        </a:lnTo>
                        <a:lnTo>
                          <a:pt x="267016" y="73704"/>
                        </a:lnTo>
                        <a:moveTo>
                          <a:pt x="126252" y="73704"/>
                        </a:moveTo>
                        <a:lnTo>
                          <a:pt x="0" y="73704"/>
                        </a:lnTo>
                        <a:lnTo>
                          <a:pt x="0" y="0"/>
                        </a:lnTo>
                        <a:lnTo>
                          <a:pt x="126252" y="0"/>
                        </a:lnTo>
                        <a:lnTo>
                          <a:pt x="126252" y="73704"/>
                        </a:lnTo>
                      </a:path>
                    </a:pathLst>
                  </a:custGeom>
                  <a:solidFill>
                    <a:srgbClr val="007CB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8" name="Freeform 847">
                    <a:extLst>
                      <a:ext uri="{FF2B5EF4-FFF2-40B4-BE49-F238E27FC236}">
                        <a16:creationId xmlns:a16="http://schemas.microsoft.com/office/drawing/2014/main" id="{13D6220C-5ADA-03FF-CCB4-F25C6C44EA9E}"/>
                      </a:ext>
                    </a:extLst>
                  </p:cNvPr>
                  <p:cNvSpPr/>
                  <p:nvPr/>
                </p:nvSpPr>
                <p:spPr>
                  <a:xfrm>
                    <a:off x="6164295" y="3376232"/>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49" name="Freeform 848">
                    <a:extLst>
                      <a:ext uri="{FF2B5EF4-FFF2-40B4-BE49-F238E27FC236}">
                        <a16:creationId xmlns:a16="http://schemas.microsoft.com/office/drawing/2014/main" id="{8C7C7DD9-B0A9-CB3E-33ED-4ABF545D1A55}"/>
                      </a:ext>
                    </a:extLst>
                  </p:cNvPr>
                  <p:cNvSpPr/>
                  <p:nvPr/>
                </p:nvSpPr>
                <p:spPr>
                  <a:xfrm>
                    <a:off x="6164295" y="3526766"/>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0" name="Freeform 849">
                    <a:extLst>
                      <a:ext uri="{FF2B5EF4-FFF2-40B4-BE49-F238E27FC236}">
                        <a16:creationId xmlns:a16="http://schemas.microsoft.com/office/drawing/2014/main" id="{354C4F4E-48A3-A938-D670-73DC3DEBD05A}"/>
                      </a:ext>
                    </a:extLst>
                  </p:cNvPr>
                  <p:cNvSpPr/>
                  <p:nvPr/>
                </p:nvSpPr>
                <p:spPr>
                  <a:xfrm>
                    <a:off x="6164295" y="3677300"/>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1" name="Freeform 850">
                    <a:extLst>
                      <a:ext uri="{FF2B5EF4-FFF2-40B4-BE49-F238E27FC236}">
                        <a16:creationId xmlns:a16="http://schemas.microsoft.com/office/drawing/2014/main" id="{1EBEE4D1-5C0D-25F7-30C6-0E2B86306837}"/>
                      </a:ext>
                    </a:extLst>
                  </p:cNvPr>
                  <p:cNvSpPr/>
                  <p:nvPr/>
                </p:nvSpPr>
                <p:spPr>
                  <a:xfrm>
                    <a:off x="6164295" y="3827834"/>
                    <a:ext cx="267016" cy="24725"/>
                  </a:xfrm>
                  <a:custGeom>
                    <a:avLst/>
                    <a:gdLst>
                      <a:gd name="connsiteX0" fmla="*/ 267016 w 267016"/>
                      <a:gd name="connsiteY0" fmla="*/ 24726 h 24725"/>
                      <a:gd name="connsiteX1" fmla="*/ 140764 w 267016"/>
                      <a:gd name="connsiteY1" fmla="*/ 24726 h 24725"/>
                      <a:gd name="connsiteX2" fmla="*/ 140764 w 267016"/>
                      <a:gd name="connsiteY2" fmla="*/ 0 h 24725"/>
                      <a:gd name="connsiteX3" fmla="*/ 267016 w 267016"/>
                      <a:gd name="connsiteY3" fmla="*/ 0 h 24725"/>
                      <a:gd name="connsiteX4" fmla="*/ 267016 w 267016"/>
                      <a:gd name="connsiteY4" fmla="*/ 24726 h 24725"/>
                      <a:gd name="connsiteX5" fmla="*/ 126252 w 267016"/>
                      <a:gd name="connsiteY5" fmla="*/ 24726 h 24725"/>
                      <a:gd name="connsiteX6" fmla="*/ 0 w 267016"/>
                      <a:gd name="connsiteY6" fmla="*/ 24726 h 24725"/>
                      <a:gd name="connsiteX7" fmla="*/ 0 w 267016"/>
                      <a:gd name="connsiteY7" fmla="*/ 0 h 24725"/>
                      <a:gd name="connsiteX8" fmla="*/ 126252 w 267016"/>
                      <a:gd name="connsiteY8" fmla="*/ 0 h 24725"/>
                      <a:gd name="connsiteX9" fmla="*/ 126252 w 267016"/>
                      <a:gd name="connsiteY9" fmla="*/ 24726 h 2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016" h="24725">
                        <a:moveTo>
                          <a:pt x="267016" y="24726"/>
                        </a:moveTo>
                        <a:lnTo>
                          <a:pt x="140764" y="24726"/>
                        </a:lnTo>
                        <a:lnTo>
                          <a:pt x="140764" y="0"/>
                        </a:lnTo>
                        <a:lnTo>
                          <a:pt x="267016" y="0"/>
                        </a:lnTo>
                        <a:lnTo>
                          <a:pt x="267016" y="24726"/>
                        </a:lnTo>
                        <a:moveTo>
                          <a:pt x="126252" y="24726"/>
                        </a:moveTo>
                        <a:lnTo>
                          <a:pt x="0" y="24726"/>
                        </a:lnTo>
                        <a:lnTo>
                          <a:pt x="0" y="0"/>
                        </a:lnTo>
                        <a:lnTo>
                          <a:pt x="126252" y="0"/>
                        </a:lnTo>
                        <a:lnTo>
                          <a:pt x="126252" y="24726"/>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2" name="Freeform 851">
                    <a:extLst>
                      <a:ext uri="{FF2B5EF4-FFF2-40B4-BE49-F238E27FC236}">
                        <a16:creationId xmlns:a16="http://schemas.microsoft.com/office/drawing/2014/main" id="{FD3AF03D-168C-B652-3CA5-2C361B15D8F8}"/>
                      </a:ext>
                    </a:extLst>
                  </p:cNvPr>
                  <p:cNvSpPr/>
                  <p:nvPr/>
                </p:nvSpPr>
                <p:spPr>
                  <a:xfrm>
                    <a:off x="6431311" y="3400958"/>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3" name="Freeform 852">
                    <a:extLst>
                      <a:ext uri="{FF2B5EF4-FFF2-40B4-BE49-F238E27FC236}">
                        <a16:creationId xmlns:a16="http://schemas.microsoft.com/office/drawing/2014/main" id="{57E28E48-3CC5-789B-C572-191EA464D26B}"/>
                      </a:ext>
                    </a:extLst>
                  </p:cNvPr>
                  <p:cNvSpPr/>
                  <p:nvPr/>
                </p:nvSpPr>
                <p:spPr>
                  <a:xfrm>
                    <a:off x="6431311" y="3551492"/>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4" name="Freeform 853">
                    <a:extLst>
                      <a:ext uri="{FF2B5EF4-FFF2-40B4-BE49-F238E27FC236}">
                        <a16:creationId xmlns:a16="http://schemas.microsoft.com/office/drawing/2014/main" id="{1C412F3B-C654-1397-EA17-2017F45F6E79}"/>
                      </a:ext>
                    </a:extLst>
                  </p:cNvPr>
                  <p:cNvSpPr/>
                  <p:nvPr/>
                </p:nvSpPr>
                <p:spPr>
                  <a:xfrm>
                    <a:off x="6431311" y="3702026"/>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5" name="Freeform 854">
                    <a:extLst>
                      <a:ext uri="{FF2B5EF4-FFF2-40B4-BE49-F238E27FC236}">
                        <a16:creationId xmlns:a16="http://schemas.microsoft.com/office/drawing/2014/main" id="{78A411D4-60BF-8921-9510-0AE0F6C2349D}"/>
                      </a:ext>
                    </a:extLst>
                  </p:cNvPr>
                  <p:cNvSpPr/>
                  <p:nvPr/>
                </p:nvSpPr>
                <p:spPr>
                  <a:xfrm>
                    <a:off x="6431311" y="3852560"/>
                    <a:ext cx="26369" cy="73703"/>
                  </a:xfrm>
                  <a:custGeom>
                    <a:avLst/>
                    <a:gdLst>
                      <a:gd name="connsiteX0" fmla="*/ 26370 w 26369"/>
                      <a:gd name="connsiteY0" fmla="*/ 73704 h 73703"/>
                      <a:gd name="connsiteX1" fmla="*/ 26370 w 26369"/>
                      <a:gd name="connsiteY1" fmla="*/ 73704 h 73703"/>
                      <a:gd name="connsiteX2" fmla="*/ 0 w 26369"/>
                      <a:gd name="connsiteY2" fmla="*/ 73704 h 73703"/>
                      <a:gd name="connsiteX3" fmla="*/ 0 w 26369"/>
                      <a:gd name="connsiteY3" fmla="*/ 0 h 73703"/>
                      <a:gd name="connsiteX4" fmla="*/ 26370 w 26369"/>
                      <a:gd name="connsiteY4" fmla="*/ 0 h 73703"/>
                      <a:gd name="connsiteX5" fmla="*/ 26370 w 26369"/>
                      <a:gd name="connsiteY5" fmla="*/ 73704 h 7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69" h="73703">
                        <a:moveTo>
                          <a:pt x="26370" y="73704"/>
                        </a:moveTo>
                        <a:lnTo>
                          <a:pt x="26370" y="73704"/>
                        </a:ln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6" name="Freeform 855">
                    <a:extLst>
                      <a:ext uri="{FF2B5EF4-FFF2-40B4-BE49-F238E27FC236}">
                        <a16:creationId xmlns:a16="http://schemas.microsoft.com/office/drawing/2014/main" id="{23C72DEC-12AB-0B6F-EF19-76B443526F4B}"/>
                      </a:ext>
                    </a:extLst>
                  </p:cNvPr>
                  <p:cNvSpPr/>
                  <p:nvPr/>
                </p:nvSpPr>
                <p:spPr>
                  <a:xfrm>
                    <a:off x="6431311"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7" name="Freeform 856">
                    <a:extLst>
                      <a:ext uri="{FF2B5EF4-FFF2-40B4-BE49-F238E27FC236}">
                        <a16:creationId xmlns:a16="http://schemas.microsoft.com/office/drawing/2014/main" id="{93CD317A-654A-E487-1778-34E2A0625D31}"/>
                      </a:ext>
                    </a:extLst>
                  </p:cNvPr>
                  <p:cNvSpPr/>
                  <p:nvPr/>
                </p:nvSpPr>
                <p:spPr>
                  <a:xfrm>
                    <a:off x="6431311"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8" name="Freeform 857">
                    <a:extLst>
                      <a:ext uri="{FF2B5EF4-FFF2-40B4-BE49-F238E27FC236}">
                        <a16:creationId xmlns:a16="http://schemas.microsoft.com/office/drawing/2014/main" id="{E14C5CDB-DC55-3B77-0CED-9FF99C7780D4}"/>
                      </a:ext>
                    </a:extLst>
                  </p:cNvPr>
                  <p:cNvSpPr/>
                  <p:nvPr/>
                </p:nvSpPr>
                <p:spPr>
                  <a:xfrm>
                    <a:off x="6431311"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59" name="Freeform 858">
                    <a:extLst>
                      <a:ext uri="{FF2B5EF4-FFF2-40B4-BE49-F238E27FC236}">
                        <a16:creationId xmlns:a16="http://schemas.microsoft.com/office/drawing/2014/main" id="{16E9EA57-70AB-A969-49A0-25DF94B61418}"/>
                      </a:ext>
                    </a:extLst>
                  </p:cNvPr>
                  <p:cNvSpPr/>
                  <p:nvPr/>
                </p:nvSpPr>
                <p:spPr>
                  <a:xfrm>
                    <a:off x="6431311"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0" name="Freeform 859">
                    <a:extLst>
                      <a:ext uri="{FF2B5EF4-FFF2-40B4-BE49-F238E27FC236}">
                        <a16:creationId xmlns:a16="http://schemas.microsoft.com/office/drawing/2014/main" id="{7624EB7A-E883-E9CE-13F6-2CF8C2ADB255}"/>
                      </a:ext>
                    </a:extLst>
                  </p:cNvPr>
                  <p:cNvSpPr/>
                  <p:nvPr/>
                </p:nvSpPr>
                <p:spPr>
                  <a:xfrm>
                    <a:off x="6137925" y="3040396"/>
                    <a:ext cx="22385" cy="189"/>
                  </a:xfrm>
                  <a:custGeom>
                    <a:avLst/>
                    <a:gdLst>
                      <a:gd name="connsiteX0" fmla="*/ 22386 w 22385"/>
                      <a:gd name="connsiteY0" fmla="*/ 189 h 189"/>
                      <a:gd name="connsiteX1" fmla="*/ 0 w 22385"/>
                      <a:gd name="connsiteY1" fmla="*/ 189 h 189"/>
                      <a:gd name="connsiteX2" fmla="*/ 0 w 22385"/>
                      <a:gd name="connsiteY2" fmla="*/ 0 h 189"/>
                      <a:gd name="connsiteX3" fmla="*/ 22101 w 22385"/>
                      <a:gd name="connsiteY3" fmla="*/ 0 h 189"/>
                      <a:gd name="connsiteX4" fmla="*/ 22386 w 22385"/>
                      <a:gd name="connsiteY4" fmla="*/ 189 h 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5" h="189">
                        <a:moveTo>
                          <a:pt x="22386" y="189"/>
                        </a:moveTo>
                        <a:lnTo>
                          <a:pt x="0" y="189"/>
                        </a:lnTo>
                        <a:lnTo>
                          <a:pt x="0" y="0"/>
                        </a:lnTo>
                        <a:lnTo>
                          <a:pt x="22101" y="0"/>
                        </a:lnTo>
                        <a:lnTo>
                          <a:pt x="22386" y="189"/>
                        </a:lnTo>
                      </a:path>
                    </a:pathLst>
                  </a:custGeom>
                  <a:solidFill>
                    <a:srgbClr val="66858F"/>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1" name="Freeform 860">
                    <a:extLst>
                      <a:ext uri="{FF2B5EF4-FFF2-40B4-BE49-F238E27FC236}">
                        <a16:creationId xmlns:a16="http://schemas.microsoft.com/office/drawing/2014/main" id="{D102AE58-4E57-CF47-D998-80AD1D6376FC}"/>
                      </a:ext>
                    </a:extLst>
                  </p:cNvPr>
                  <p:cNvSpPr/>
                  <p:nvPr/>
                </p:nvSpPr>
                <p:spPr>
                  <a:xfrm>
                    <a:off x="6137925" y="3099890"/>
                    <a:ext cx="26369" cy="73798"/>
                  </a:xfrm>
                  <a:custGeom>
                    <a:avLst/>
                    <a:gdLst>
                      <a:gd name="connsiteX0" fmla="*/ 26370 w 26369"/>
                      <a:gd name="connsiteY0" fmla="*/ 73799 h 73798"/>
                      <a:gd name="connsiteX1" fmla="*/ 0 w 26369"/>
                      <a:gd name="connsiteY1" fmla="*/ 73799 h 73798"/>
                      <a:gd name="connsiteX2" fmla="*/ 0 w 26369"/>
                      <a:gd name="connsiteY2" fmla="*/ 0 h 73798"/>
                      <a:gd name="connsiteX3" fmla="*/ 26370 w 26369"/>
                      <a:gd name="connsiteY3" fmla="*/ 0 h 73798"/>
                      <a:gd name="connsiteX4" fmla="*/ 26370 w 26369"/>
                      <a:gd name="connsiteY4" fmla="*/ 73799 h 73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98">
                        <a:moveTo>
                          <a:pt x="26370" y="73799"/>
                        </a:moveTo>
                        <a:lnTo>
                          <a:pt x="0" y="73799"/>
                        </a:lnTo>
                        <a:lnTo>
                          <a:pt x="0" y="0"/>
                        </a:lnTo>
                        <a:lnTo>
                          <a:pt x="26370" y="0"/>
                        </a:lnTo>
                        <a:lnTo>
                          <a:pt x="26370" y="73799"/>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2" name="Freeform 861">
                    <a:extLst>
                      <a:ext uri="{FF2B5EF4-FFF2-40B4-BE49-F238E27FC236}">
                        <a16:creationId xmlns:a16="http://schemas.microsoft.com/office/drawing/2014/main" id="{9564B53D-1011-D8D1-4724-D01476BFE71B}"/>
                      </a:ext>
                    </a:extLst>
                  </p:cNvPr>
                  <p:cNvSpPr/>
                  <p:nvPr/>
                </p:nvSpPr>
                <p:spPr>
                  <a:xfrm>
                    <a:off x="6137925"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3" name="Freeform 862">
                    <a:extLst>
                      <a:ext uri="{FF2B5EF4-FFF2-40B4-BE49-F238E27FC236}">
                        <a16:creationId xmlns:a16="http://schemas.microsoft.com/office/drawing/2014/main" id="{771E653B-B5DB-93B3-9543-F6579CC74245}"/>
                      </a:ext>
                    </a:extLst>
                  </p:cNvPr>
                  <p:cNvSpPr/>
                  <p:nvPr/>
                </p:nvSpPr>
                <p:spPr>
                  <a:xfrm>
                    <a:off x="6137925" y="3400958"/>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4" name="Freeform 863">
                    <a:extLst>
                      <a:ext uri="{FF2B5EF4-FFF2-40B4-BE49-F238E27FC236}">
                        <a16:creationId xmlns:a16="http://schemas.microsoft.com/office/drawing/2014/main" id="{57942C1B-1CBB-D32C-1012-C6FFA983043D}"/>
                      </a:ext>
                    </a:extLst>
                  </p:cNvPr>
                  <p:cNvSpPr/>
                  <p:nvPr/>
                </p:nvSpPr>
                <p:spPr>
                  <a:xfrm>
                    <a:off x="6137925" y="3551492"/>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5" name="Freeform 864">
                    <a:extLst>
                      <a:ext uri="{FF2B5EF4-FFF2-40B4-BE49-F238E27FC236}">
                        <a16:creationId xmlns:a16="http://schemas.microsoft.com/office/drawing/2014/main" id="{0D3620E8-238C-E394-1242-C7D79D9C9C25}"/>
                      </a:ext>
                    </a:extLst>
                  </p:cNvPr>
                  <p:cNvSpPr/>
                  <p:nvPr/>
                </p:nvSpPr>
                <p:spPr>
                  <a:xfrm>
                    <a:off x="6137925" y="3702026"/>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6" name="Freeform 865">
                    <a:extLst>
                      <a:ext uri="{FF2B5EF4-FFF2-40B4-BE49-F238E27FC236}">
                        <a16:creationId xmlns:a16="http://schemas.microsoft.com/office/drawing/2014/main" id="{F25D7355-C29D-9009-89BB-A23C4500B456}"/>
                      </a:ext>
                    </a:extLst>
                  </p:cNvPr>
                  <p:cNvSpPr/>
                  <p:nvPr/>
                </p:nvSpPr>
                <p:spPr>
                  <a:xfrm>
                    <a:off x="6137925" y="3852560"/>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7" name="Freeform 866">
                    <a:extLst>
                      <a:ext uri="{FF2B5EF4-FFF2-40B4-BE49-F238E27FC236}">
                        <a16:creationId xmlns:a16="http://schemas.microsoft.com/office/drawing/2014/main" id="{5BA87064-647D-EE84-68A7-78C8AA1A3336}"/>
                      </a:ext>
                    </a:extLst>
                  </p:cNvPr>
                  <p:cNvSpPr/>
                  <p:nvPr/>
                </p:nvSpPr>
                <p:spPr>
                  <a:xfrm>
                    <a:off x="6137925" y="307516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8" name="Freeform 867">
                    <a:extLst>
                      <a:ext uri="{FF2B5EF4-FFF2-40B4-BE49-F238E27FC236}">
                        <a16:creationId xmlns:a16="http://schemas.microsoft.com/office/drawing/2014/main" id="{FCDEBD93-98D6-5D92-A759-E7B386EB59CA}"/>
                      </a:ext>
                    </a:extLst>
                  </p:cNvPr>
                  <p:cNvSpPr/>
                  <p:nvPr/>
                </p:nvSpPr>
                <p:spPr>
                  <a:xfrm>
                    <a:off x="6137925" y="3376232"/>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69" name="Freeform 868">
                    <a:extLst>
                      <a:ext uri="{FF2B5EF4-FFF2-40B4-BE49-F238E27FC236}">
                        <a16:creationId xmlns:a16="http://schemas.microsoft.com/office/drawing/2014/main" id="{23D48A8F-B673-0661-4DFF-39BB16B174BC}"/>
                      </a:ext>
                    </a:extLst>
                  </p:cNvPr>
                  <p:cNvSpPr/>
                  <p:nvPr/>
                </p:nvSpPr>
                <p:spPr>
                  <a:xfrm>
                    <a:off x="6137925"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0" name="Freeform 869">
                    <a:extLst>
                      <a:ext uri="{FF2B5EF4-FFF2-40B4-BE49-F238E27FC236}">
                        <a16:creationId xmlns:a16="http://schemas.microsoft.com/office/drawing/2014/main" id="{21C72A32-061F-6D0F-ED10-F36B98E2E5F6}"/>
                      </a:ext>
                    </a:extLst>
                  </p:cNvPr>
                  <p:cNvSpPr/>
                  <p:nvPr/>
                </p:nvSpPr>
                <p:spPr>
                  <a:xfrm>
                    <a:off x="6428276" y="3250424"/>
                    <a:ext cx="26369" cy="73703"/>
                  </a:xfrm>
                  <a:custGeom>
                    <a:avLst/>
                    <a:gdLst>
                      <a:gd name="connsiteX0" fmla="*/ 26370 w 26369"/>
                      <a:gd name="connsiteY0" fmla="*/ 73704 h 73703"/>
                      <a:gd name="connsiteX1" fmla="*/ 0 w 26369"/>
                      <a:gd name="connsiteY1" fmla="*/ 73704 h 73703"/>
                      <a:gd name="connsiteX2" fmla="*/ 0 w 26369"/>
                      <a:gd name="connsiteY2" fmla="*/ 0 h 73703"/>
                      <a:gd name="connsiteX3" fmla="*/ 26370 w 26369"/>
                      <a:gd name="connsiteY3" fmla="*/ 0 h 73703"/>
                      <a:gd name="connsiteX4" fmla="*/ 26370 w 26369"/>
                      <a:gd name="connsiteY4" fmla="*/ 73704 h 73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73703">
                        <a:moveTo>
                          <a:pt x="26370" y="73704"/>
                        </a:moveTo>
                        <a:lnTo>
                          <a:pt x="0" y="73704"/>
                        </a:lnTo>
                        <a:lnTo>
                          <a:pt x="0" y="0"/>
                        </a:lnTo>
                        <a:lnTo>
                          <a:pt x="26370" y="0"/>
                        </a:lnTo>
                        <a:lnTo>
                          <a:pt x="26370" y="73704"/>
                        </a:lnTo>
                      </a:path>
                    </a:pathLst>
                  </a:custGeom>
                  <a:solidFill>
                    <a:srgbClr val="007CBA">
                      <a:lumMod val="75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1" name="Freeform 870">
                    <a:extLst>
                      <a:ext uri="{FF2B5EF4-FFF2-40B4-BE49-F238E27FC236}">
                        <a16:creationId xmlns:a16="http://schemas.microsoft.com/office/drawing/2014/main" id="{0108CE0B-9A9F-5458-F7B7-018E42E04535}"/>
                      </a:ext>
                    </a:extLst>
                  </p:cNvPr>
                  <p:cNvSpPr/>
                  <p:nvPr/>
                </p:nvSpPr>
                <p:spPr>
                  <a:xfrm>
                    <a:off x="6428276" y="3225698"/>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2" name="Freeform 871">
                    <a:extLst>
                      <a:ext uri="{FF2B5EF4-FFF2-40B4-BE49-F238E27FC236}">
                        <a16:creationId xmlns:a16="http://schemas.microsoft.com/office/drawing/2014/main" id="{8F8AF6BF-F807-D9BB-9950-19BB5717C149}"/>
                      </a:ext>
                    </a:extLst>
                  </p:cNvPr>
                  <p:cNvSpPr/>
                  <p:nvPr/>
                </p:nvSpPr>
                <p:spPr>
                  <a:xfrm>
                    <a:off x="6137925" y="3526766"/>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3" name="Freeform 872">
                    <a:extLst>
                      <a:ext uri="{FF2B5EF4-FFF2-40B4-BE49-F238E27FC236}">
                        <a16:creationId xmlns:a16="http://schemas.microsoft.com/office/drawing/2014/main" id="{1D8908F6-12FE-1006-B116-02C443BE67F6}"/>
                      </a:ext>
                    </a:extLst>
                  </p:cNvPr>
                  <p:cNvSpPr/>
                  <p:nvPr/>
                </p:nvSpPr>
                <p:spPr>
                  <a:xfrm>
                    <a:off x="6137925" y="3677300"/>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4" name="Freeform 873">
                    <a:extLst>
                      <a:ext uri="{FF2B5EF4-FFF2-40B4-BE49-F238E27FC236}">
                        <a16:creationId xmlns:a16="http://schemas.microsoft.com/office/drawing/2014/main" id="{32A3368F-25F5-93C8-BB0F-6A811A9D9AB3}"/>
                      </a:ext>
                    </a:extLst>
                  </p:cNvPr>
                  <p:cNvSpPr/>
                  <p:nvPr/>
                </p:nvSpPr>
                <p:spPr>
                  <a:xfrm>
                    <a:off x="6137925" y="3827834"/>
                    <a:ext cx="26369" cy="24725"/>
                  </a:xfrm>
                  <a:custGeom>
                    <a:avLst/>
                    <a:gdLst>
                      <a:gd name="connsiteX0" fmla="*/ 26370 w 26369"/>
                      <a:gd name="connsiteY0" fmla="*/ 24726 h 24725"/>
                      <a:gd name="connsiteX1" fmla="*/ 0 w 26369"/>
                      <a:gd name="connsiteY1" fmla="*/ 24726 h 24725"/>
                      <a:gd name="connsiteX2" fmla="*/ 0 w 26369"/>
                      <a:gd name="connsiteY2" fmla="*/ 0 h 24725"/>
                      <a:gd name="connsiteX3" fmla="*/ 26370 w 26369"/>
                      <a:gd name="connsiteY3" fmla="*/ 0 h 24725"/>
                      <a:gd name="connsiteX4" fmla="*/ 26370 w 26369"/>
                      <a:gd name="connsiteY4" fmla="*/ 24726 h 2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9" h="24725">
                        <a:moveTo>
                          <a:pt x="26370" y="24726"/>
                        </a:moveTo>
                        <a:lnTo>
                          <a:pt x="0" y="24726"/>
                        </a:lnTo>
                        <a:lnTo>
                          <a:pt x="0" y="0"/>
                        </a:lnTo>
                        <a:lnTo>
                          <a:pt x="26370" y="0"/>
                        </a:lnTo>
                        <a:lnTo>
                          <a:pt x="26370" y="24726"/>
                        </a:lnTo>
                      </a:path>
                    </a:pathLst>
                  </a:custGeom>
                  <a:solidFill>
                    <a:srgbClr val="007CBA">
                      <a:lumMod val="5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5" name="Freeform 874">
                    <a:extLst>
                      <a:ext uri="{FF2B5EF4-FFF2-40B4-BE49-F238E27FC236}">
                        <a16:creationId xmlns:a16="http://schemas.microsoft.com/office/drawing/2014/main" id="{7220EA98-7861-A3DE-5A8F-F84CDE943DFB}"/>
                      </a:ext>
                    </a:extLst>
                  </p:cNvPr>
                  <p:cNvSpPr/>
                  <p:nvPr/>
                </p:nvSpPr>
                <p:spPr>
                  <a:xfrm>
                    <a:off x="6290547" y="3170657"/>
                    <a:ext cx="14512" cy="780049"/>
                  </a:xfrm>
                  <a:custGeom>
                    <a:avLst/>
                    <a:gdLst>
                      <a:gd name="connsiteX0" fmla="*/ 14513 w 14512"/>
                      <a:gd name="connsiteY0" fmla="*/ 780049 h 780049"/>
                      <a:gd name="connsiteX1" fmla="*/ 0 w 14512"/>
                      <a:gd name="connsiteY1" fmla="*/ 780049 h 780049"/>
                      <a:gd name="connsiteX2" fmla="*/ 0 w 14512"/>
                      <a:gd name="connsiteY2" fmla="*/ 755607 h 780049"/>
                      <a:gd name="connsiteX3" fmla="*/ 0 w 14512"/>
                      <a:gd name="connsiteY3" fmla="*/ 681904 h 780049"/>
                      <a:gd name="connsiteX4" fmla="*/ 0 w 14512"/>
                      <a:gd name="connsiteY4" fmla="*/ 657178 h 780049"/>
                      <a:gd name="connsiteX5" fmla="*/ 0 w 14512"/>
                      <a:gd name="connsiteY5" fmla="*/ 605073 h 780049"/>
                      <a:gd name="connsiteX6" fmla="*/ 0 w 14512"/>
                      <a:gd name="connsiteY6" fmla="*/ 531369 h 780049"/>
                      <a:gd name="connsiteX7" fmla="*/ 0 w 14512"/>
                      <a:gd name="connsiteY7" fmla="*/ 506643 h 780049"/>
                      <a:gd name="connsiteX8" fmla="*/ 0 w 14512"/>
                      <a:gd name="connsiteY8" fmla="*/ 454539 h 780049"/>
                      <a:gd name="connsiteX9" fmla="*/ 0 w 14512"/>
                      <a:gd name="connsiteY9" fmla="*/ 380835 h 780049"/>
                      <a:gd name="connsiteX10" fmla="*/ 0 w 14512"/>
                      <a:gd name="connsiteY10" fmla="*/ 356109 h 780049"/>
                      <a:gd name="connsiteX11" fmla="*/ 0 w 14512"/>
                      <a:gd name="connsiteY11" fmla="*/ 304005 h 780049"/>
                      <a:gd name="connsiteX12" fmla="*/ 0 w 14512"/>
                      <a:gd name="connsiteY12" fmla="*/ 230301 h 780049"/>
                      <a:gd name="connsiteX13" fmla="*/ 0 w 14512"/>
                      <a:gd name="connsiteY13" fmla="*/ 205575 h 780049"/>
                      <a:gd name="connsiteX14" fmla="*/ 0 w 14512"/>
                      <a:gd name="connsiteY14" fmla="*/ 153471 h 780049"/>
                      <a:gd name="connsiteX15" fmla="*/ 0 w 14512"/>
                      <a:gd name="connsiteY15" fmla="*/ 79767 h 780049"/>
                      <a:gd name="connsiteX16" fmla="*/ 0 w 14512"/>
                      <a:gd name="connsiteY16" fmla="*/ 55041 h 780049"/>
                      <a:gd name="connsiteX17" fmla="*/ 0 w 14512"/>
                      <a:gd name="connsiteY17" fmla="*/ 3032 h 780049"/>
                      <a:gd name="connsiteX18" fmla="*/ 0 w 14512"/>
                      <a:gd name="connsiteY18" fmla="*/ 0 h 780049"/>
                      <a:gd name="connsiteX19" fmla="*/ 14513 w 14512"/>
                      <a:gd name="connsiteY19" fmla="*/ 14589 h 780049"/>
                      <a:gd name="connsiteX20" fmla="*/ 14513 w 14512"/>
                      <a:gd name="connsiteY20" fmla="*/ 55041 h 780049"/>
                      <a:gd name="connsiteX21" fmla="*/ 14513 w 14512"/>
                      <a:gd name="connsiteY21" fmla="*/ 79767 h 780049"/>
                      <a:gd name="connsiteX22" fmla="*/ 14513 w 14512"/>
                      <a:gd name="connsiteY22" fmla="*/ 153471 h 780049"/>
                      <a:gd name="connsiteX23" fmla="*/ 14513 w 14512"/>
                      <a:gd name="connsiteY23" fmla="*/ 205575 h 780049"/>
                      <a:gd name="connsiteX24" fmla="*/ 14513 w 14512"/>
                      <a:gd name="connsiteY24" fmla="*/ 230301 h 780049"/>
                      <a:gd name="connsiteX25" fmla="*/ 14513 w 14512"/>
                      <a:gd name="connsiteY25" fmla="*/ 304005 h 780049"/>
                      <a:gd name="connsiteX26" fmla="*/ 14513 w 14512"/>
                      <a:gd name="connsiteY26" fmla="*/ 356109 h 780049"/>
                      <a:gd name="connsiteX27" fmla="*/ 14513 w 14512"/>
                      <a:gd name="connsiteY27" fmla="*/ 380835 h 780049"/>
                      <a:gd name="connsiteX28" fmla="*/ 14513 w 14512"/>
                      <a:gd name="connsiteY28" fmla="*/ 454539 h 780049"/>
                      <a:gd name="connsiteX29" fmla="*/ 14513 w 14512"/>
                      <a:gd name="connsiteY29" fmla="*/ 506643 h 780049"/>
                      <a:gd name="connsiteX30" fmla="*/ 14513 w 14512"/>
                      <a:gd name="connsiteY30" fmla="*/ 531369 h 780049"/>
                      <a:gd name="connsiteX31" fmla="*/ 14513 w 14512"/>
                      <a:gd name="connsiteY31" fmla="*/ 605073 h 780049"/>
                      <a:gd name="connsiteX32" fmla="*/ 14513 w 14512"/>
                      <a:gd name="connsiteY32" fmla="*/ 657178 h 780049"/>
                      <a:gd name="connsiteX33" fmla="*/ 14513 w 14512"/>
                      <a:gd name="connsiteY33" fmla="*/ 681904 h 780049"/>
                      <a:gd name="connsiteX34" fmla="*/ 14513 w 14512"/>
                      <a:gd name="connsiteY34" fmla="*/ 755607 h 780049"/>
                      <a:gd name="connsiteX35" fmla="*/ 14513 w 14512"/>
                      <a:gd name="connsiteY35" fmla="*/ 780049 h 78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512" h="780049">
                        <a:moveTo>
                          <a:pt x="14513" y="780049"/>
                        </a:moveTo>
                        <a:lnTo>
                          <a:pt x="0" y="780049"/>
                        </a:lnTo>
                        <a:lnTo>
                          <a:pt x="0" y="755607"/>
                        </a:lnTo>
                        <a:lnTo>
                          <a:pt x="0" y="681904"/>
                        </a:lnTo>
                        <a:lnTo>
                          <a:pt x="0" y="657178"/>
                        </a:lnTo>
                        <a:lnTo>
                          <a:pt x="0" y="605073"/>
                        </a:lnTo>
                        <a:lnTo>
                          <a:pt x="0" y="531369"/>
                        </a:lnTo>
                        <a:lnTo>
                          <a:pt x="0" y="506643"/>
                        </a:lnTo>
                        <a:lnTo>
                          <a:pt x="0" y="454539"/>
                        </a:lnTo>
                        <a:lnTo>
                          <a:pt x="0" y="380835"/>
                        </a:lnTo>
                        <a:lnTo>
                          <a:pt x="0" y="356109"/>
                        </a:lnTo>
                        <a:lnTo>
                          <a:pt x="0" y="304005"/>
                        </a:lnTo>
                        <a:lnTo>
                          <a:pt x="0" y="230301"/>
                        </a:lnTo>
                        <a:lnTo>
                          <a:pt x="0" y="205575"/>
                        </a:lnTo>
                        <a:lnTo>
                          <a:pt x="0" y="153471"/>
                        </a:lnTo>
                        <a:lnTo>
                          <a:pt x="0" y="79767"/>
                        </a:lnTo>
                        <a:lnTo>
                          <a:pt x="0" y="55041"/>
                        </a:lnTo>
                        <a:lnTo>
                          <a:pt x="0" y="3032"/>
                        </a:lnTo>
                        <a:lnTo>
                          <a:pt x="0" y="0"/>
                        </a:lnTo>
                        <a:lnTo>
                          <a:pt x="14513" y="14589"/>
                        </a:lnTo>
                        <a:lnTo>
                          <a:pt x="14513" y="55041"/>
                        </a:lnTo>
                        <a:lnTo>
                          <a:pt x="14513" y="79767"/>
                        </a:lnTo>
                        <a:lnTo>
                          <a:pt x="14513" y="153471"/>
                        </a:lnTo>
                        <a:lnTo>
                          <a:pt x="14513" y="205575"/>
                        </a:lnTo>
                        <a:lnTo>
                          <a:pt x="14513" y="230301"/>
                        </a:lnTo>
                        <a:lnTo>
                          <a:pt x="14513" y="304005"/>
                        </a:lnTo>
                        <a:lnTo>
                          <a:pt x="14513" y="356109"/>
                        </a:lnTo>
                        <a:lnTo>
                          <a:pt x="14513" y="380835"/>
                        </a:lnTo>
                        <a:lnTo>
                          <a:pt x="14513" y="454539"/>
                        </a:lnTo>
                        <a:lnTo>
                          <a:pt x="14513" y="506643"/>
                        </a:lnTo>
                        <a:lnTo>
                          <a:pt x="14513" y="531369"/>
                        </a:lnTo>
                        <a:lnTo>
                          <a:pt x="14513" y="605073"/>
                        </a:lnTo>
                        <a:lnTo>
                          <a:pt x="14513" y="657178"/>
                        </a:lnTo>
                        <a:lnTo>
                          <a:pt x="14513" y="681904"/>
                        </a:lnTo>
                        <a:lnTo>
                          <a:pt x="14513" y="755607"/>
                        </a:lnTo>
                        <a:lnTo>
                          <a:pt x="14513" y="780049"/>
                        </a:lnTo>
                      </a:path>
                    </a:pathLst>
                  </a:custGeom>
                  <a:solidFill>
                    <a:srgbClr val="A0A0A3">
                      <a:lumMod val="60000"/>
                      <a:lumOff val="4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6" name="Freeform 875">
                    <a:extLst>
                      <a:ext uri="{FF2B5EF4-FFF2-40B4-BE49-F238E27FC236}">
                        <a16:creationId xmlns:a16="http://schemas.microsoft.com/office/drawing/2014/main" id="{8B812818-A353-9C96-8AA8-53392FCB9475}"/>
                      </a:ext>
                    </a:extLst>
                  </p:cNvPr>
                  <p:cNvSpPr/>
                  <p:nvPr/>
                </p:nvSpPr>
                <p:spPr>
                  <a:xfrm>
                    <a:off x="6060619" y="3019081"/>
                    <a:ext cx="474368" cy="972929"/>
                  </a:xfrm>
                  <a:custGeom>
                    <a:avLst/>
                    <a:gdLst>
                      <a:gd name="connsiteX0" fmla="*/ 397062 w 474368"/>
                      <a:gd name="connsiteY0" fmla="*/ 0 h 972929"/>
                      <a:gd name="connsiteX1" fmla="*/ 474369 w 474368"/>
                      <a:gd name="connsiteY1" fmla="*/ 0 h 972929"/>
                      <a:gd name="connsiteX2" fmla="*/ 474369 w 474368"/>
                      <a:gd name="connsiteY2" fmla="*/ 972930 h 972929"/>
                      <a:gd name="connsiteX3" fmla="*/ 397062 w 474368"/>
                      <a:gd name="connsiteY3" fmla="*/ 972930 h 972929"/>
                      <a:gd name="connsiteX4" fmla="*/ 397062 w 474368"/>
                      <a:gd name="connsiteY4" fmla="*/ 0 h 972929"/>
                      <a:gd name="connsiteX5" fmla="*/ 0 w 474368"/>
                      <a:gd name="connsiteY5" fmla="*/ 0 h 972929"/>
                      <a:gd name="connsiteX6" fmla="*/ 77307 w 474368"/>
                      <a:gd name="connsiteY6" fmla="*/ 0 h 972929"/>
                      <a:gd name="connsiteX7" fmla="*/ 77307 w 474368"/>
                      <a:gd name="connsiteY7" fmla="*/ 972930 h 972929"/>
                      <a:gd name="connsiteX8" fmla="*/ 0 w 474368"/>
                      <a:gd name="connsiteY8" fmla="*/ 972930 h 972929"/>
                      <a:gd name="connsiteX9" fmla="*/ 0 w 474368"/>
                      <a:gd name="connsiteY9" fmla="*/ 0 h 97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368" h="972929">
                        <a:moveTo>
                          <a:pt x="397062" y="0"/>
                        </a:moveTo>
                        <a:lnTo>
                          <a:pt x="474369" y="0"/>
                        </a:lnTo>
                        <a:lnTo>
                          <a:pt x="474369" y="972930"/>
                        </a:lnTo>
                        <a:lnTo>
                          <a:pt x="397062" y="972930"/>
                        </a:lnTo>
                        <a:lnTo>
                          <a:pt x="397062" y="0"/>
                        </a:lnTo>
                        <a:moveTo>
                          <a:pt x="0" y="0"/>
                        </a:moveTo>
                        <a:lnTo>
                          <a:pt x="77307" y="0"/>
                        </a:lnTo>
                        <a:lnTo>
                          <a:pt x="77307" y="972930"/>
                        </a:lnTo>
                        <a:lnTo>
                          <a:pt x="0" y="972930"/>
                        </a:lnTo>
                        <a:lnTo>
                          <a:pt x="0" y="0"/>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7" name="Freeform 876">
                    <a:extLst>
                      <a:ext uri="{FF2B5EF4-FFF2-40B4-BE49-F238E27FC236}">
                        <a16:creationId xmlns:a16="http://schemas.microsoft.com/office/drawing/2014/main" id="{852A2F70-90B9-9EC3-DF37-712F97FA98C6}"/>
                      </a:ext>
                    </a:extLst>
                  </p:cNvPr>
                  <p:cNvSpPr/>
                  <p:nvPr/>
                </p:nvSpPr>
                <p:spPr>
                  <a:xfrm>
                    <a:off x="6028463" y="3950706"/>
                    <a:ext cx="538680" cy="91040"/>
                  </a:xfrm>
                  <a:custGeom>
                    <a:avLst/>
                    <a:gdLst>
                      <a:gd name="connsiteX0" fmla="*/ 0 w 538680"/>
                      <a:gd name="connsiteY0" fmla="*/ 0 h 91040"/>
                      <a:gd name="connsiteX1" fmla="*/ 538680 w 538680"/>
                      <a:gd name="connsiteY1" fmla="*/ 0 h 91040"/>
                      <a:gd name="connsiteX2" fmla="*/ 538680 w 538680"/>
                      <a:gd name="connsiteY2" fmla="*/ 91040 h 91040"/>
                      <a:gd name="connsiteX3" fmla="*/ 0 w 538680"/>
                      <a:gd name="connsiteY3" fmla="*/ 91040 h 91040"/>
                      <a:gd name="connsiteX4" fmla="*/ 0 w 538680"/>
                      <a:gd name="connsiteY4" fmla="*/ 0 h 91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680" h="91040">
                        <a:moveTo>
                          <a:pt x="0" y="0"/>
                        </a:moveTo>
                        <a:lnTo>
                          <a:pt x="538680" y="0"/>
                        </a:lnTo>
                        <a:lnTo>
                          <a:pt x="538680" y="91040"/>
                        </a:lnTo>
                        <a:lnTo>
                          <a:pt x="0" y="91040"/>
                        </a:lnTo>
                        <a:lnTo>
                          <a:pt x="0" y="0"/>
                        </a:lnTo>
                      </a:path>
                    </a:pathLst>
                  </a:custGeom>
                  <a:solidFill>
                    <a:srgbClr val="A0A0A3">
                      <a:lumMod val="40000"/>
                      <a:lumOff val="60000"/>
                    </a:srgbClr>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8" name="Freeform 877">
                    <a:extLst>
                      <a:ext uri="{FF2B5EF4-FFF2-40B4-BE49-F238E27FC236}">
                        <a16:creationId xmlns:a16="http://schemas.microsoft.com/office/drawing/2014/main" id="{E8918783-A72B-4855-8F41-F5E6FF96A615}"/>
                      </a:ext>
                    </a:extLst>
                  </p:cNvPr>
                  <p:cNvSpPr/>
                  <p:nvPr/>
                </p:nvSpPr>
                <p:spPr>
                  <a:xfrm>
                    <a:off x="6164200" y="4003568"/>
                    <a:ext cx="43348" cy="44809"/>
                  </a:xfrm>
                  <a:custGeom>
                    <a:avLst/>
                    <a:gdLst>
                      <a:gd name="connsiteX0" fmla="*/ 0 w 43348"/>
                      <a:gd name="connsiteY0" fmla="*/ 44810 h 44809"/>
                      <a:gd name="connsiteX1" fmla="*/ 0 w 43348"/>
                      <a:gd name="connsiteY1" fmla="*/ 44810 h 44809"/>
                      <a:gd name="connsiteX2" fmla="*/ 43349 w 43348"/>
                      <a:gd name="connsiteY2" fmla="*/ 474 h 44809"/>
                      <a:gd name="connsiteX3" fmla="*/ 43349 w 43348"/>
                      <a:gd name="connsiteY3" fmla="*/ 474 h 44809"/>
                      <a:gd name="connsiteX4" fmla="*/ 42779 w 43348"/>
                      <a:gd name="connsiteY4" fmla="*/ 0 h 44809"/>
                      <a:gd name="connsiteX5" fmla="*/ 43349 w 43348"/>
                      <a:gd name="connsiteY5" fmla="*/ 474 h 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48" h="44809">
                        <a:moveTo>
                          <a:pt x="0" y="44810"/>
                        </a:moveTo>
                        <a:lnTo>
                          <a:pt x="0" y="44810"/>
                        </a:lnTo>
                        <a:moveTo>
                          <a:pt x="43349" y="474"/>
                        </a:moveTo>
                        <a:lnTo>
                          <a:pt x="43349" y="474"/>
                        </a:lnTo>
                        <a:cubicBezTo>
                          <a:pt x="43349" y="474"/>
                          <a:pt x="42969" y="190"/>
                          <a:pt x="42779" y="0"/>
                        </a:cubicBezTo>
                        <a:lnTo>
                          <a:pt x="43349" y="474"/>
                        </a:lnTo>
                      </a:path>
                    </a:pathLst>
                  </a:custGeom>
                  <a:solidFill>
                    <a:srgbClr val="84B6C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79" name="Freeform 878">
                    <a:extLst>
                      <a:ext uri="{FF2B5EF4-FFF2-40B4-BE49-F238E27FC236}">
                        <a16:creationId xmlns:a16="http://schemas.microsoft.com/office/drawing/2014/main" id="{82A75F57-0580-E965-680D-38059B412429}"/>
                      </a:ext>
                    </a:extLst>
                  </p:cNvPr>
                  <p:cNvSpPr/>
                  <p:nvPr/>
                </p:nvSpPr>
                <p:spPr>
                  <a:xfrm>
                    <a:off x="6048193" y="3998926"/>
                    <a:ext cx="75219" cy="49641"/>
                  </a:xfrm>
                  <a:custGeom>
                    <a:avLst/>
                    <a:gdLst>
                      <a:gd name="connsiteX0" fmla="*/ 6450 w 75219"/>
                      <a:gd name="connsiteY0" fmla="*/ 49641 h 49641"/>
                      <a:gd name="connsiteX1" fmla="*/ 6450 w 75219"/>
                      <a:gd name="connsiteY1" fmla="*/ 49641 h 49641"/>
                      <a:gd name="connsiteX2" fmla="*/ 6166 w 75219"/>
                      <a:gd name="connsiteY2" fmla="*/ 49641 h 49641"/>
                      <a:gd name="connsiteX3" fmla="*/ 6166 w 75219"/>
                      <a:gd name="connsiteY3" fmla="*/ 49641 h 49641"/>
                      <a:gd name="connsiteX4" fmla="*/ 0 w 75219"/>
                      <a:gd name="connsiteY4" fmla="*/ 42915 h 49641"/>
                      <a:gd name="connsiteX5" fmla="*/ 0 w 75219"/>
                      <a:gd name="connsiteY5" fmla="*/ 42915 h 49641"/>
                      <a:gd name="connsiteX6" fmla="*/ 0 w 75219"/>
                      <a:gd name="connsiteY6" fmla="*/ 42915 h 49641"/>
                      <a:gd name="connsiteX7" fmla="*/ 0 w 75219"/>
                      <a:gd name="connsiteY7" fmla="*/ 42915 h 49641"/>
                      <a:gd name="connsiteX8" fmla="*/ 0 w 75219"/>
                      <a:gd name="connsiteY8" fmla="*/ 42915 h 49641"/>
                      <a:gd name="connsiteX9" fmla="*/ 0 w 75219"/>
                      <a:gd name="connsiteY9" fmla="*/ 42915 h 49641"/>
                      <a:gd name="connsiteX10" fmla="*/ 0 w 75219"/>
                      <a:gd name="connsiteY10" fmla="*/ 42915 h 49641"/>
                      <a:gd name="connsiteX11" fmla="*/ 0 w 75219"/>
                      <a:gd name="connsiteY11" fmla="*/ 42915 h 49641"/>
                      <a:gd name="connsiteX12" fmla="*/ 0 w 75219"/>
                      <a:gd name="connsiteY12" fmla="*/ 42820 h 49641"/>
                      <a:gd name="connsiteX13" fmla="*/ 0 w 75219"/>
                      <a:gd name="connsiteY13" fmla="*/ 42820 h 49641"/>
                      <a:gd name="connsiteX14" fmla="*/ 0 w 75219"/>
                      <a:gd name="connsiteY14" fmla="*/ 42820 h 49641"/>
                      <a:gd name="connsiteX15" fmla="*/ 0 w 75219"/>
                      <a:gd name="connsiteY15" fmla="*/ 42820 h 49641"/>
                      <a:gd name="connsiteX16" fmla="*/ 75220 w 75219"/>
                      <a:gd name="connsiteY16" fmla="*/ 0 h 49641"/>
                      <a:gd name="connsiteX17" fmla="*/ 75220 w 75219"/>
                      <a:gd name="connsiteY17" fmla="*/ 0 h 49641"/>
                      <a:gd name="connsiteX18" fmla="*/ 75030 w 75219"/>
                      <a:gd name="connsiteY18" fmla="*/ 0 h 49641"/>
                      <a:gd name="connsiteX19" fmla="*/ 75030 w 75219"/>
                      <a:gd name="connsiteY19" fmla="*/ 0 h 49641"/>
                      <a:gd name="connsiteX20" fmla="*/ 75030 w 75219"/>
                      <a:gd name="connsiteY20" fmla="*/ 0 h 49641"/>
                      <a:gd name="connsiteX21" fmla="*/ 75030 w 75219"/>
                      <a:gd name="connsiteY21" fmla="*/ 0 h 49641"/>
                      <a:gd name="connsiteX22" fmla="*/ 75030 w 75219"/>
                      <a:gd name="connsiteY22" fmla="*/ 0 h 49641"/>
                      <a:gd name="connsiteX23" fmla="*/ 75030 w 75219"/>
                      <a:gd name="connsiteY23" fmla="*/ 0 h 49641"/>
                      <a:gd name="connsiteX24" fmla="*/ 75030 w 75219"/>
                      <a:gd name="connsiteY24" fmla="*/ 0 h 49641"/>
                      <a:gd name="connsiteX25" fmla="*/ 75030 w 75219"/>
                      <a:gd name="connsiteY25" fmla="*/ 0 h 49641"/>
                      <a:gd name="connsiteX26" fmla="*/ 75030 w 75219"/>
                      <a:gd name="connsiteY26" fmla="*/ 0 h 49641"/>
                      <a:gd name="connsiteX27" fmla="*/ 75030 w 75219"/>
                      <a:gd name="connsiteY27" fmla="*/ 0 h 49641"/>
                      <a:gd name="connsiteX28" fmla="*/ 75030 w 75219"/>
                      <a:gd name="connsiteY28" fmla="*/ 0 h 49641"/>
                      <a:gd name="connsiteX29" fmla="*/ 75030 w 75219"/>
                      <a:gd name="connsiteY29" fmla="*/ 0 h 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219" h="49641">
                        <a:moveTo>
                          <a:pt x="6450" y="49641"/>
                        </a:moveTo>
                        <a:lnTo>
                          <a:pt x="6450" y="49641"/>
                        </a:lnTo>
                        <a:moveTo>
                          <a:pt x="6166" y="49641"/>
                        </a:moveTo>
                        <a:lnTo>
                          <a:pt x="6166" y="49641"/>
                        </a:lnTo>
                        <a:moveTo>
                          <a:pt x="0" y="42915"/>
                        </a:moveTo>
                        <a:lnTo>
                          <a:pt x="0" y="42915"/>
                        </a:lnTo>
                        <a:moveTo>
                          <a:pt x="0" y="42915"/>
                        </a:moveTo>
                        <a:lnTo>
                          <a:pt x="0" y="42915"/>
                        </a:lnTo>
                        <a:moveTo>
                          <a:pt x="0" y="42915"/>
                        </a:moveTo>
                        <a:lnTo>
                          <a:pt x="0" y="42915"/>
                        </a:lnTo>
                        <a:moveTo>
                          <a:pt x="0" y="42915"/>
                        </a:moveTo>
                        <a:lnTo>
                          <a:pt x="0" y="42915"/>
                        </a:lnTo>
                        <a:moveTo>
                          <a:pt x="0" y="42820"/>
                        </a:moveTo>
                        <a:lnTo>
                          <a:pt x="0" y="42820"/>
                        </a:lnTo>
                        <a:moveTo>
                          <a:pt x="0" y="42820"/>
                        </a:moveTo>
                        <a:lnTo>
                          <a:pt x="0" y="42820"/>
                        </a:lnTo>
                        <a:moveTo>
                          <a:pt x="75220" y="0"/>
                        </a:moveTo>
                        <a:lnTo>
                          <a:pt x="7522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moveTo>
                          <a:pt x="75030" y="0"/>
                        </a:moveTo>
                        <a:lnTo>
                          <a:pt x="75030" y="0"/>
                        </a:lnTo>
                      </a:path>
                    </a:pathLst>
                  </a:custGeom>
                  <a:solidFill>
                    <a:srgbClr val="84B6CA"/>
                  </a:solidFill>
                  <a:ln w="948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752" name="Group 751">
                  <a:extLst>
                    <a:ext uri="{FF2B5EF4-FFF2-40B4-BE49-F238E27FC236}">
                      <a16:creationId xmlns:a16="http://schemas.microsoft.com/office/drawing/2014/main" id="{CBB0672B-F6D9-A76E-0F06-C770E78E27D5}"/>
                    </a:ext>
                  </a:extLst>
                </p:cNvPr>
                <p:cNvGrpSpPr/>
                <p:nvPr/>
              </p:nvGrpSpPr>
              <p:grpSpPr>
                <a:xfrm>
                  <a:off x="1665078" y="4779914"/>
                  <a:ext cx="99835" cy="99857"/>
                  <a:chOff x="1623029" y="1562771"/>
                  <a:chExt cx="146511" cy="146543"/>
                </a:xfrm>
              </p:grpSpPr>
              <p:sp>
                <p:nvSpPr>
                  <p:cNvPr id="753" name="Freeform 752">
                    <a:extLst>
                      <a:ext uri="{FF2B5EF4-FFF2-40B4-BE49-F238E27FC236}">
                        <a16:creationId xmlns:a16="http://schemas.microsoft.com/office/drawing/2014/main" id="{72D8D4E9-0E74-F715-2501-63542996701D}"/>
                      </a:ext>
                    </a:extLst>
                  </p:cNvPr>
                  <p:cNvSpPr/>
                  <p:nvPr/>
                </p:nvSpPr>
                <p:spPr>
                  <a:xfrm rot="18103201">
                    <a:off x="1623013" y="1562787"/>
                    <a:ext cx="146543" cy="146511"/>
                  </a:xfrm>
                  <a:custGeom>
                    <a:avLst/>
                    <a:gdLst>
                      <a:gd name="connsiteX0" fmla="*/ 901647 w 902362"/>
                      <a:gd name="connsiteY0" fmla="*/ 450894 h 902169"/>
                      <a:gd name="connsiteX1" fmla="*/ 450465 w 902362"/>
                      <a:gd name="connsiteY1" fmla="*/ 901979 h 902169"/>
                      <a:gd name="connsiteX2" fmla="*/ -716 w 902362"/>
                      <a:gd name="connsiteY2" fmla="*/ 450894 h 902169"/>
                      <a:gd name="connsiteX3" fmla="*/ 450465 w 902362"/>
                      <a:gd name="connsiteY3" fmla="*/ -190 h 902169"/>
                      <a:gd name="connsiteX4" fmla="*/ 901647 w 902362"/>
                      <a:gd name="connsiteY4" fmla="*/ 450894 h 902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362" h="902169">
                        <a:moveTo>
                          <a:pt x="901647" y="450894"/>
                        </a:moveTo>
                        <a:cubicBezTo>
                          <a:pt x="901647" y="700021"/>
                          <a:pt x="699646" y="901979"/>
                          <a:pt x="450465" y="901979"/>
                        </a:cubicBezTo>
                        <a:cubicBezTo>
                          <a:pt x="201284" y="901979"/>
                          <a:pt x="-716" y="700021"/>
                          <a:pt x="-716" y="450894"/>
                        </a:cubicBezTo>
                        <a:cubicBezTo>
                          <a:pt x="-716" y="201767"/>
                          <a:pt x="201284" y="-190"/>
                          <a:pt x="450465" y="-190"/>
                        </a:cubicBezTo>
                        <a:cubicBezTo>
                          <a:pt x="699646" y="-190"/>
                          <a:pt x="901647" y="201767"/>
                          <a:pt x="901647" y="450894"/>
                        </a:cubicBez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754" name="Graphic 165">
                    <a:extLst>
                      <a:ext uri="{FF2B5EF4-FFF2-40B4-BE49-F238E27FC236}">
                        <a16:creationId xmlns:a16="http://schemas.microsoft.com/office/drawing/2014/main" id="{0CC1D82F-4E77-D40A-CA07-59B8DA6AA5E8}"/>
                      </a:ext>
                    </a:extLst>
                  </p:cNvPr>
                  <p:cNvSpPr/>
                  <p:nvPr/>
                </p:nvSpPr>
                <p:spPr>
                  <a:xfrm>
                    <a:off x="1649739" y="1591871"/>
                    <a:ext cx="92225" cy="92493"/>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ysClr val="window" lastClr="FFFFF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sp>
            <p:nvSpPr>
              <p:cNvPr id="240" name="TextBox 239">
                <a:extLst>
                  <a:ext uri="{FF2B5EF4-FFF2-40B4-BE49-F238E27FC236}">
                    <a16:creationId xmlns:a16="http://schemas.microsoft.com/office/drawing/2014/main" id="{E4C9AA80-B45D-C15C-DB6D-9A48DD269EA2}"/>
                  </a:ext>
                </a:extLst>
              </p:cNvPr>
              <p:cNvSpPr txBox="1"/>
              <p:nvPr/>
            </p:nvSpPr>
            <p:spPr>
              <a:xfrm>
                <a:off x="1564960" y="5833618"/>
                <a:ext cx="1319643" cy="26827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Hospital B</a:t>
                </a:r>
              </a:p>
            </p:txBody>
          </p:sp>
          <p:cxnSp>
            <p:nvCxnSpPr>
              <p:cNvPr id="260" name="Straight Arrow Connector 259">
                <a:extLst>
                  <a:ext uri="{FF2B5EF4-FFF2-40B4-BE49-F238E27FC236}">
                    <a16:creationId xmlns:a16="http://schemas.microsoft.com/office/drawing/2014/main" id="{40A22AFA-967A-7911-B7B9-0B215D90315F}"/>
                  </a:ext>
                </a:extLst>
              </p:cNvPr>
              <p:cNvCxnSpPr>
                <a:cxnSpLocks/>
              </p:cNvCxnSpPr>
              <p:nvPr/>
            </p:nvCxnSpPr>
            <p:spPr>
              <a:xfrm>
                <a:off x="3425661" y="5250858"/>
                <a:ext cx="1550778" cy="0"/>
              </a:xfrm>
              <a:prstGeom prst="straightConnector1">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1" name="Straight Arrow Connector 260">
                <a:extLst>
                  <a:ext uri="{FF2B5EF4-FFF2-40B4-BE49-F238E27FC236}">
                    <a16:creationId xmlns:a16="http://schemas.microsoft.com/office/drawing/2014/main" id="{6F59989F-65F1-49CF-7B37-25AF4BD14CF9}"/>
                  </a:ext>
                </a:extLst>
              </p:cNvPr>
              <p:cNvCxnSpPr>
                <a:cxnSpLocks/>
              </p:cNvCxnSpPr>
              <p:nvPr/>
            </p:nvCxnSpPr>
            <p:spPr>
              <a:xfrm flipH="1">
                <a:off x="3382345" y="5375215"/>
                <a:ext cx="1550778" cy="0"/>
              </a:xfrm>
              <a:prstGeom prst="straightConnector1">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7AB26054-7BC2-4651-804A-27BE10C8FB07}"/>
                  </a:ext>
                </a:extLst>
              </p:cNvPr>
              <p:cNvGrpSpPr/>
              <p:nvPr/>
            </p:nvGrpSpPr>
            <p:grpSpPr>
              <a:xfrm>
                <a:off x="1509209" y="1198633"/>
                <a:ext cx="3467230" cy="1024592"/>
                <a:chOff x="1509209" y="1198633"/>
                <a:chExt cx="3467230" cy="1024592"/>
              </a:xfrm>
            </p:grpSpPr>
            <p:grpSp>
              <p:nvGrpSpPr>
                <p:cNvPr id="237" name="Group 236">
                  <a:extLst>
                    <a:ext uri="{FF2B5EF4-FFF2-40B4-BE49-F238E27FC236}">
                      <a16:creationId xmlns:a16="http://schemas.microsoft.com/office/drawing/2014/main" id="{6B64EA72-AA6A-9D46-4322-1E94708C0858}"/>
                    </a:ext>
                  </a:extLst>
                </p:cNvPr>
                <p:cNvGrpSpPr/>
                <p:nvPr/>
              </p:nvGrpSpPr>
              <p:grpSpPr>
                <a:xfrm>
                  <a:off x="1509209" y="1198633"/>
                  <a:ext cx="1423437" cy="1024592"/>
                  <a:chOff x="8364779" y="1003304"/>
                  <a:chExt cx="2448313" cy="1762299"/>
                </a:xfrm>
              </p:grpSpPr>
              <p:grpSp>
                <p:nvGrpSpPr>
                  <p:cNvPr id="880" name="Group 879">
                    <a:extLst>
                      <a:ext uri="{FF2B5EF4-FFF2-40B4-BE49-F238E27FC236}">
                        <a16:creationId xmlns:a16="http://schemas.microsoft.com/office/drawing/2014/main" id="{C793D37A-2384-B527-AAD6-F070CF9EE343}"/>
                      </a:ext>
                    </a:extLst>
                  </p:cNvPr>
                  <p:cNvGrpSpPr/>
                  <p:nvPr/>
                </p:nvGrpSpPr>
                <p:grpSpPr>
                  <a:xfrm>
                    <a:off x="8364779" y="1003304"/>
                    <a:ext cx="2448313" cy="1586058"/>
                    <a:chOff x="4858451" y="2816246"/>
                    <a:chExt cx="2286938" cy="1481516"/>
                  </a:xfrm>
                </p:grpSpPr>
                <p:sp>
                  <p:nvSpPr>
                    <p:cNvPr id="908" name="Freeform 907">
                      <a:extLst>
                        <a:ext uri="{FF2B5EF4-FFF2-40B4-BE49-F238E27FC236}">
                          <a16:creationId xmlns:a16="http://schemas.microsoft.com/office/drawing/2014/main" id="{EA740F74-6FA6-6699-C420-3AFC08B9E334}"/>
                        </a:ext>
                      </a:extLst>
                    </p:cNvPr>
                    <p:cNvSpPr/>
                    <p:nvPr/>
                  </p:nvSpPr>
                  <p:spPr>
                    <a:xfrm>
                      <a:off x="6448823"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9" name="Freeform 908">
                      <a:extLst>
                        <a:ext uri="{FF2B5EF4-FFF2-40B4-BE49-F238E27FC236}">
                          <a16:creationId xmlns:a16="http://schemas.microsoft.com/office/drawing/2014/main" id="{01CB9559-968A-9757-3696-538B4176E137}"/>
                        </a:ext>
                      </a:extLst>
                    </p:cNvPr>
                    <p:cNvSpPr/>
                    <p:nvPr/>
                  </p:nvSpPr>
                  <p:spPr>
                    <a:xfrm>
                      <a:off x="6384352"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0" name="Freeform 909">
                      <a:extLst>
                        <a:ext uri="{FF2B5EF4-FFF2-40B4-BE49-F238E27FC236}">
                          <a16:creationId xmlns:a16="http://schemas.microsoft.com/office/drawing/2014/main" id="{9A49D476-1F5D-3C73-7F19-129617DDF29B}"/>
                        </a:ext>
                      </a:extLst>
                    </p:cNvPr>
                    <p:cNvSpPr/>
                    <p:nvPr/>
                  </p:nvSpPr>
                  <p:spPr>
                    <a:xfrm>
                      <a:off x="6319881"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1" name="Freeform 910">
                      <a:extLst>
                        <a:ext uri="{FF2B5EF4-FFF2-40B4-BE49-F238E27FC236}">
                          <a16:creationId xmlns:a16="http://schemas.microsoft.com/office/drawing/2014/main" id="{5D728F1A-5D39-07A7-DC1B-B3D152BD59F0}"/>
                        </a:ext>
                      </a:extLst>
                    </p:cNvPr>
                    <p:cNvSpPr/>
                    <p:nvPr/>
                  </p:nvSpPr>
                  <p:spPr>
                    <a:xfrm>
                      <a:off x="625540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2" name="Freeform 911">
                      <a:extLst>
                        <a:ext uri="{FF2B5EF4-FFF2-40B4-BE49-F238E27FC236}">
                          <a16:creationId xmlns:a16="http://schemas.microsoft.com/office/drawing/2014/main" id="{3C9DFDA5-940C-31A8-B621-31702270E711}"/>
                        </a:ext>
                      </a:extLst>
                    </p:cNvPr>
                    <p:cNvSpPr/>
                    <p:nvPr/>
                  </p:nvSpPr>
                  <p:spPr>
                    <a:xfrm>
                      <a:off x="6457175" y="3342136"/>
                      <a:ext cx="75030" cy="928945"/>
                    </a:xfrm>
                    <a:custGeom>
                      <a:avLst/>
                      <a:gdLst>
                        <a:gd name="connsiteX0" fmla="*/ 0 w 263924"/>
                        <a:gd name="connsiteY0" fmla="*/ 0 h 3267627"/>
                        <a:gd name="connsiteX1" fmla="*/ 263924 w 263924"/>
                        <a:gd name="connsiteY1" fmla="*/ 0 h 3267627"/>
                        <a:gd name="connsiteX2" fmla="*/ 263924 w 263924"/>
                        <a:gd name="connsiteY2" fmla="*/ 3267627 h 3267627"/>
                        <a:gd name="connsiteX3" fmla="*/ 0 w 263924"/>
                        <a:gd name="connsiteY3" fmla="*/ 3267627 h 3267627"/>
                      </a:gdLst>
                      <a:ahLst/>
                      <a:cxnLst>
                        <a:cxn ang="0">
                          <a:pos x="connsiteX0" y="connsiteY0"/>
                        </a:cxn>
                        <a:cxn ang="0">
                          <a:pos x="connsiteX1" y="connsiteY1"/>
                        </a:cxn>
                        <a:cxn ang="0">
                          <a:pos x="connsiteX2" y="connsiteY2"/>
                        </a:cxn>
                        <a:cxn ang="0">
                          <a:pos x="connsiteX3" y="connsiteY3"/>
                        </a:cxn>
                      </a:cxnLst>
                      <a:rect l="l" t="t" r="r" b="b"/>
                      <a:pathLst>
                        <a:path w="263924" h="3267627">
                          <a:moveTo>
                            <a:pt x="0" y="0"/>
                          </a:moveTo>
                          <a:lnTo>
                            <a:pt x="263924" y="0"/>
                          </a:lnTo>
                          <a:lnTo>
                            <a:pt x="263924" y="3267627"/>
                          </a:lnTo>
                          <a:lnTo>
                            <a:pt x="0" y="3267627"/>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3" name="Freeform 912">
                      <a:extLst>
                        <a:ext uri="{FF2B5EF4-FFF2-40B4-BE49-F238E27FC236}">
                          <a16:creationId xmlns:a16="http://schemas.microsoft.com/office/drawing/2014/main" id="{A843DF83-C7EA-1BC9-F9F3-FF7ABA09B2F3}"/>
                        </a:ext>
                      </a:extLst>
                    </p:cNvPr>
                    <p:cNvSpPr/>
                    <p:nvPr/>
                  </p:nvSpPr>
                  <p:spPr>
                    <a:xfrm>
                      <a:off x="6190939"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4" name="Freeform 913">
                      <a:extLst>
                        <a:ext uri="{FF2B5EF4-FFF2-40B4-BE49-F238E27FC236}">
                          <a16:creationId xmlns:a16="http://schemas.microsoft.com/office/drawing/2014/main" id="{FA708AEB-C540-5BA1-E5F0-A1F4BCAF2F25}"/>
                        </a:ext>
                      </a:extLst>
                    </p:cNvPr>
                    <p:cNvSpPr/>
                    <p:nvPr/>
                  </p:nvSpPr>
                  <p:spPr>
                    <a:xfrm>
                      <a:off x="6126467"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5" name="Freeform 914">
                      <a:extLst>
                        <a:ext uri="{FF2B5EF4-FFF2-40B4-BE49-F238E27FC236}">
                          <a16:creationId xmlns:a16="http://schemas.microsoft.com/office/drawing/2014/main" id="{C8E2E694-D332-0295-EA92-D3B869658F80}"/>
                        </a:ext>
                      </a:extLst>
                    </p:cNvPr>
                    <p:cNvSpPr/>
                    <p:nvPr/>
                  </p:nvSpPr>
                  <p:spPr>
                    <a:xfrm>
                      <a:off x="606199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6" name="Freeform 915">
                      <a:extLst>
                        <a:ext uri="{FF2B5EF4-FFF2-40B4-BE49-F238E27FC236}">
                          <a16:creationId xmlns:a16="http://schemas.microsoft.com/office/drawing/2014/main" id="{8D738CA6-7B46-63B1-C273-E206F1FA9CA6}"/>
                        </a:ext>
                      </a:extLst>
                    </p:cNvPr>
                    <p:cNvSpPr/>
                    <p:nvPr/>
                  </p:nvSpPr>
                  <p:spPr>
                    <a:xfrm>
                      <a:off x="5997526" y="2853408"/>
                      <a:ext cx="8126" cy="55517"/>
                    </a:xfrm>
                    <a:custGeom>
                      <a:avLst/>
                      <a:gdLst>
                        <a:gd name="connsiteX0" fmla="*/ 0 w 28584"/>
                        <a:gd name="connsiteY0" fmla="*/ 0 h 195287"/>
                        <a:gd name="connsiteX1" fmla="*/ 28585 w 28584"/>
                        <a:gd name="connsiteY1" fmla="*/ 0 h 195287"/>
                        <a:gd name="connsiteX2" fmla="*/ 28585 w 28584"/>
                        <a:gd name="connsiteY2" fmla="*/ 195288 h 195287"/>
                        <a:gd name="connsiteX3" fmla="*/ 0 w 28584"/>
                        <a:gd name="connsiteY3" fmla="*/ 195288 h 195287"/>
                      </a:gdLst>
                      <a:ahLst/>
                      <a:cxnLst>
                        <a:cxn ang="0">
                          <a:pos x="connsiteX0" y="connsiteY0"/>
                        </a:cxn>
                        <a:cxn ang="0">
                          <a:pos x="connsiteX1" y="connsiteY1"/>
                        </a:cxn>
                        <a:cxn ang="0">
                          <a:pos x="connsiteX2" y="connsiteY2"/>
                        </a:cxn>
                        <a:cxn ang="0">
                          <a:pos x="connsiteX3" y="connsiteY3"/>
                        </a:cxn>
                      </a:cxnLst>
                      <a:rect l="l" t="t" r="r" b="b"/>
                      <a:pathLst>
                        <a:path w="28584" h="195287">
                          <a:moveTo>
                            <a:pt x="0" y="0"/>
                          </a:moveTo>
                          <a:lnTo>
                            <a:pt x="28585" y="0"/>
                          </a:lnTo>
                          <a:lnTo>
                            <a:pt x="28585" y="195288"/>
                          </a:lnTo>
                          <a:lnTo>
                            <a:pt x="0" y="195288"/>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7" name="Freeform 916">
                      <a:extLst>
                        <a:ext uri="{FF2B5EF4-FFF2-40B4-BE49-F238E27FC236}">
                          <a16:creationId xmlns:a16="http://schemas.microsoft.com/office/drawing/2014/main" id="{C8C79290-D679-8D3E-EB0C-92A4E58C235D}"/>
                        </a:ext>
                      </a:extLst>
                    </p:cNvPr>
                    <p:cNvSpPr/>
                    <p:nvPr/>
                  </p:nvSpPr>
                  <p:spPr>
                    <a:xfrm>
                      <a:off x="5615852" y="2845610"/>
                      <a:ext cx="324249" cy="55618"/>
                    </a:xfrm>
                    <a:custGeom>
                      <a:avLst/>
                      <a:gdLst>
                        <a:gd name="connsiteX0" fmla="*/ 0 w 1140568"/>
                        <a:gd name="connsiteY0" fmla="*/ 0 h 195640"/>
                        <a:gd name="connsiteX1" fmla="*/ 1140569 w 1140568"/>
                        <a:gd name="connsiteY1" fmla="*/ 0 h 195640"/>
                        <a:gd name="connsiteX2" fmla="*/ 1140569 w 1140568"/>
                        <a:gd name="connsiteY2" fmla="*/ 195640 h 195640"/>
                        <a:gd name="connsiteX3" fmla="*/ 0 w 1140568"/>
                        <a:gd name="connsiteY3" fmla="*/ 195640 h 195640"/>
                      </a:gdLst>
                      <a:ahLst/>
                      <a:cxnLst>
                        <a:cxn ang="0">
                          <a:pos x="connsiteX0" y="connsiteY0"/>
                        </a:cxn>
                        <a:cxn ang="0">
                          <a:pos x="connsiteX1" y="connsiteY1"/>
                        </a:cxn>
                        <a:cxn ang="0">
                          <a:pos x="connsiteX2" y="connsiteY2"/>
                        </a:cxn>
                        <a:cxn ang="0">
                          <a:pos x="connsiteX3" y="connsiteY3"/>
                        </a:cxn>
                      </a:cxnLst>
                      <a:rect l="l" t="t" r="r" b="b"/>
                      <a:pathLst>
                        <a:path w="1140568" h="195640">
                          <a:moveTo>
                            <a:pt x="0" y="0"/>
                          </a:moveTo>
                          <a:lnTo>
                            <a:pt x="1140569" y="0"/>
                          </a:lnTo>
                          <a:lnTo>
                            <a:pt x="1140569" y="195640"/>
                          </a:lnTo>
                          <a:lnTo>
                            <a:pt x="0" y="195640"/>
                          </a:lnTo>
                          <a:close/>
                        </a:path>
                      </a:pathLst>
                    </a:custGeom>
                    <a:solidFill>
                      <a:sysClr val="window" lastClr="FFFFFF">
                        <a:lumMod val="6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8" name="Freeform 917">
                      <a:extLst>
                        <a:ext uri="{FF2B5EF4-FFF2-40B4-BE49-F238E27FC236}">
                          <a16:creationId xmlns:a16="http://schemas.microsoft.com/office/drawing/2014/main" id="{D894C914-472E-F484-8BDF-B5A9BF522EF5}"/>
                        </a:ext>
                      </a:extLst>
                    </p:cNvPr>
                    <p:cNvSpPr/>
                    <p:nvPr/>
                  </p:nvSpPr>
                  <p:spPr>
                    <a:xfrm rot="10800000">
                      <a:off x="6454629" y="2970211"/>
                      <a:ext cx="527244" cy="304683"/>
                    </a:xfrm>
                    <a:custGeom>
                      <a:avLst/>
                      <a:gdLst>
                        <a:gd name="connsiteX0" fmla="*/ -716 w 1854615"/>
                        <a:gd name="connsiteY0" fmla="*/ -191 h 1071744"/>
                        <a:gd name="connsiteX1" fmla="*/ 1853899 w 1854615"/>
                        <a:gd name="connsiteY1" fmla="*/ -191 h 1071744"/>
                        <a:gd name="connsiteX2" fmla="*/ 1853899 w 1854615"/>
                        <a:gd name="connsiteY2" fmla="*/ 1071554 h 1071744"/>
                        <a:gd name="connsiteX3" fmla="*/ -717 w 1854615"/>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716" y="-191"/>
                          </a:moveTo>
                          <a:lnTo>
                            <a:pt x="1853899" y="-191"/>
                          </a:lnTo>
                          <a:lnTo>
                            <a:pt x="1853899" y="1071554"/>
                          </a:lnTo>
                          <a:lnTo>
                            <a:pt x="-717" y="107155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19" name="Freeform 918">
                      <a:extLst>
                        <a:ext uri="{FF2B5EF4-FFF2-40B4-BE49-F238E27FC236}">
                          <a16:creationId xmlns:a16="http://schemas.microsoft.com/office/drawing/2014/main" id="{488567B6-3B41-553E-68F0-6E1290EB6518}"/>
                        </a:ext>
                      </a:extLst>
                    </p:cNvPr>
                    <p:cNvSpPr/>
                    <p:nvPr/>
                  </p:nvSpPr>
                  <p:spPr>
                    <a:xfrm rot="10800000">
                      <a:off x="6454642" y="2970211"/>
                      <a:ext cx="62139" cy="304683"/>
                    </a:xfrm>
                    <a:custGeom>
                      <a:avLst/>
                      <a:gdLst>
                        <a:gd name="connsiteX0" fmla="*/ -716 w 218576"/>
                        <a:gd name="connsiteY0" fmla="*/ -191 h 1071744"/>
                        <a:gd name="connsiteX1" fmla="*/ 217861 w 218576"/>
                        <a:gd name="connsiteY1" fmla="*/ -191 h 1071744"/>
                        <a:gd name="connsiteX2" fmla="*/ 217861 w 218576"/>
                        <a:gd name="connsiteY2" fmla="*/ 1071554 h 1071744"/>
                        <a:gd name="connsiteX3" fmla="*/ -716 w 218576"/>
                        <a:gd name="connsiteY3" fmla="*/ 107155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716" y="-191"/>
                          </a:moveTo>
                          <a:lnTo>
                            <a:pt x="217861" y="-191"/>
                          </a:lnTo>
                          <a:lnTo>
                            <a:pt x="217861" y="1071554"/>
                          </a:lnTo>
                          <a:lnTo>
                            <a:pt x="-716" y="1071554"/>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0" name="Freeform 919">
                      <a:extLst>
                        <a:ext uri="{FF2B5EF4-FFF2-40B4-BE49-F238E27FC236}">
                          <a16:creationId xmlns:a16="http://schemas.microsoft.com/office/drawing/2014/main" id="{714F5546-2EB2-678D-AC1C-1B8DD415F108}"/>
                        </a:ext>
                      </a:extLst>
                    </p:cNvPr>
                    <p:cNvSpPr/>
                    <p:nvPr/>
                  </p:nvSpPr>
                  <p:spPr>
                    <a:xfrm rot="10800000">
                      <a:off x="6199955" y="2955542"/>
                      <a:ext cx="806033" cy="29363"/>
                    </a:xfrm>
                    <a:custGeom>
                      <a:avLst/>
                      <a:gdLst>
                        <a:gd name="connsiteX0" fmla="*/ -716 w 2835277"/>
                        <a:gd name="connsiteY0" fmla="*/ -190 h 103288"/>
                        <a:gd name="connsiteX1" fmla="*/ 2834562 w 2835277"/>
                        <a:gd name="connsiteY1" fmla="*/ -190 h 103288"/>
                        <a:gd name="connsiteX2" fmla="*/ 2834562 w 2835277"/>
                        <a:gd name="connsiteY2" fmla="*/ 103098 h 103288"/>
                        <a:gd name="connsiteX3" fmla="*/ -716 w 2835277"/>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2835277" h="103288">
                          <a:moveTo>
                            <a:pt x="-716" y="-190"/>
                          </a:moveTo>
                          <a:lnTo>
                            <a:pt x="2834562" y="-190"/>
                          </a:lnTo>
                          <a:lnTo>
                            <a:pt x="2834562" y="103098"/>
                          </a:lnTo>
                          <a:lnTo>
                            <a:pt x="-716" y="103098"/>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1" name="Freeform 920">
                      <a:extLst>
                        <a:ext uri="{FF2B5EF4-FFF2-40B4-BE49-F238E27FC236}">
                          <a16:creationId xmlns:a16="http://schemas.microsoft.com/office/drawing/2014/main" id="{49542B02-6FEF-900A-E8E5-FD31D88D64A9}"/>
                        </a:ext>
                      </a:extLst>
                    </p:cNvPr>
                    <p:cNvSpPr/>
                    <p:nvPr/>
                  </p:nvSpPr>
                  <p:spPr>
                    <a:xfrm rot="5400000">
                      <a:off x="68216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2" name="Freeform 921">
                      <a:extLst>
                        <a:ext uri="{FF2B5EF4-FFF2-40B4-BE49-F238E27FC236}">
                          <a16:creationId xmlns:a16="http://schemas.microsoft.com/office/drawing/2014/main" id="{338B7952-CD31-DC5B-27F6-CA8F2C24EEBA}"/>
                        </a:ext>
                      </a:extLst>
                    </p:cNvPr>
                    <p:cNvSpPr/>
                    <p:nvPr/>
                  </p:nvSpPr>
                  <p:spPr>
                    <a:xfrm rot="5400000">
                      <a:off x="6671130"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3" name="Freeform 922">
                      <a:extLst>
                        <a:ext uri="{FF2B5EF4-FFF2-40B4-BE49-F238E27FC236}">
                          <a16:creationId xmlns:a16="http://schemas.microsoft.com/office/drawing/2014/main" id="{FDAAC514-3D26-41A3-6BB8-2FAFEFAFD89B}"/>
                        </a:ext>
                      </a:extLst>
                    </p:cNvPr>
                    <p:cNvSpPr/>
                    <p:nvPr/>
                  </p:nvSpPr>
                  <p:spPr>
                    <a:xfrm rot="5400000">
                      <a:off x="6523728" y="3047156"/>
                      <a:ext cx="160870" cy="120313"/>
                    </a:xfrm>
                    <a:custGeom>
                      <a:avLst/>
                      <a:gdLst>
                        <a:gd name="connsiteX0" fmla="*/ -716 w 565873"/>
                        <a:gd name="connsiteY0" fmla="*/ -191 h 423211"/>
                        <a:gd name="connsiteX1" fmla="*/ 565156 w 565873"/>
                        <a:gd name="connsiteY1" fmla="*/ -191 h 423211"/>
                        <a:gd name="connsiteX2" fmla="*/ 565156 w 565873"/>
                        <a:gd name="connsiteY2" fmla="*/ 423021 h 423211"/>
                        <a:gd name="connsiteX3" fmla="*/ -717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6" y="-191"/>
                          </a:lnTo>
                          <a:lnTo>
                            <a:pt x="565156" y="423021"/>
                          </a:lnTo>
                          <a:lnTo>
                            <a:pt x="-717"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4" name="Freeform 923">
                      <a:extLst>
                        <a:ext uri="{FF2B5EF4-FFF2-40B4-BE49-F238E27FC236}">
                          <a16:creationId xmlns:a16="http://schemas.microsoft.com/office/drawing/2014/main" id="{07E4CA7A-D019-6A43-D4B4-57241A89E495}"/>
                        </a:ext>
                      </a:extLst>
                    </p:cNvPr>
                    <p:cNvSpPr/>
                    <p:nvPr/>
                  </p:nvSpPr>
                  <p:spPr>
                    <a:xfrm>
                      <a:off x="5023172" y="2970211"/>
                      <a:ext cx="527244" cy="304683"/>
                    </a:xfrm>
                    <a:custGeom>
                      <a:avLst/>
                      <a:gdLst>
                        <a:gd name="connsiteX0" fmla="*/ 0 w 1854615"/>
                        <a:gd name="connsiteY0" fmla="*/ 0 h 1071744"/>
                        <a:gd name="connsiteX1" fmla="*/ 1854616 w 1854615"/>
                        <a:gd name="connsiteY1" fmla="*/ 0 h 1071744"/>
                        <a:gd name="connsiteX2" fmla="*/ 1854616 w 1854615"/>
                        <a:gd name="connsiteY2" fmla="*/ 1071744 h 1071744"/>
                        <a:gd name="connsiteX3" fmla="*/ 0 w 1854615"/>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1854615" h="1071744">
                          <a:moveTo>
                            <a:pt x="0" y="0"/>
                          </a:moveTo>
                          <a:lnTo>
                            <a:pt x="1854616" y="0"/>
                          </a:lnTo>
                          <a:lnTo>
                            <a:pt x="1854616" y="1071744"/>
                          </a:lnTo>
                          <a:lnTo>
                            <a:pt x="0" y="107174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5" name="Freeform 924">
                      <a:extLst>
                        <a:ext uri="{FF2B5EF4-FFF2-40B4-BE49-F238E27FC236}">
                          <a16:creationId xmlns:a16="http://schemas.microsoft.com/office/drawing/2014/main" id="{4FCD551D-0B28-5A9D-4580-877341C1F000}"/>
                        </a:ext>
                      </a:extLst>
                    </p:cNvPr>
                    <p:cNvSpPr/>
                    <p:nvPr/>
                  </p:nvSpPr>
                  <p:spPr>
                    <a:xfrm>
                      <a:off x="5488264" y="2970211"/>
                      <a:ext cx="62139" cy="304683"/>
                    </a:xfrm>
                    <a:custGeom>
                      <a:avLst/>
                      <a:gdLst>
                        <a:gd name="connsiteX0" fmla="*/ 0 w 218576"/>
                        <a:gd name="connsiteY0" fmla="*/ 0 h 1071744"/>
                        <a:gd name="connsiteX1" fmla="*/ 218577 w 218576"/>
                        <a:gd name="connsiteY1" fmla="*/ 0 h 1071744"/>
                        <a:gd name="connsiteX2" fmla="*/ 218577 w 218576"/>
                        <a:gd name="connsiteY2" fmla="*/ 1071744 h 1071744"/>
                        <a:gd name="connsiteX3" fmla="*/ 0 w 218576"/>
                        <a:gd name="connsiteY3" fmla="*/ 1071744 h 1071744"/>
                      </a:gdLst>
                      <a:ahLst/>
                      <a:cxnLst>
                        <a:cxn ang="0">
                          <a:pos x="connsiteX0" y="connsiteY0"/>
                        </a:cxn>
                        <a:cxn ang="0">
                          <a:pos x="connsiteX1" y="connsiteY1"/>
                        </a:cxn>
                        <a:cxn ang="0">
                          <a:pos x="connsiteX2" y="connsiteY2"/>
                        </a:cxn>
                        <a:cxn ang="0">
                          <a:pos x="connsiteX3" y="connsiteY3"/>
                        </a:cxn>
                      </a:cxnLst>
                      <a:rect l="l" t="t" r="r" b="b"/>
                      <a:pathLst>
                        <a:path w="218576" h="1071744">
                          <a:moveTo>
                            <a:pt x="0" y="0"/>
                          </a:moveTo>
                          <a:lnTo>
                            <a:pt x="218577" y="0"/>
                          </a:lnTo>
                          <a:lnTo>
                            <a:pt x="218577" y="1071744"/>
                          </a:lnTo>
                          <a:lnTo>
                            <a:pt x="0" y="1071744"/>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6" name="Freeform 925">
                      <a:extLst>
                        <a:ext uri="{FF2B5EF4-FFF2-40B4-BE49-F238E27FC236}">
                          <a16:creationId xmlns:a16="http://schemas.microsoft.com/office/drawing/2014/main" id="{F19A045E-872A-441D-E9E2-A0749B885848}"/>
                        </a:ext>
                      </a:extLst>
                    </p:cNvPr>
                    <p:cNvSpPr/>
                    <p:nvPr/>
                  </p:nvSpPr>
                  <p:spPr>
                    <a:xfrm rot="10800000">
                      <a:off x="6453425" y="3279421"/>
                      <a:ext cx="666382" cy="1015996"/>
                    </a:xfrm>
                    <a:custGeom>
                      <a:avLst/>
                      <a:gdLst>
                        <a:gd name="connsiteX0" fmla="*/ -716 w 2344042"/>
                        <a:gd name="connsiteY0" fmla="*/ -191 h 3573833"/>
                        <a:gd name="connsiteX1" fmla="*/ 2343326 w 2344042"/>
                        <a:gd name="connsiteY1" fmla="*/ -191 h 3573833"/>
                        <a:gd name="connsiteX2" fmla="*/ 2343326 w 2344042"/>
                        <a:gd name="connsiteY2" fmla="*/ 3573643 h 3573833"/>
                        <a:gd name="connsiteX3" fmla="*/ -717 w 2344042"/>
                        <a:gd name="connsiteY3" fmla="*/ 3573643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716" y="-191"/>
                          </a:moveTo>
                          <a:lnTo>
                            <a:pt x="2343326" y="-191"/>
                          </a:lnTo>
                          <a:lnTo>
                            <a:pt x="2343326" y="3573643"/>
                          </a:lnTo>
                          <a:lnTo>
                            <a:pt x="-717" y="3573643"/>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7" name="Freeform 926">
                      <a:extLst>
                        <a:ext uri="{FF2B5EF4-FFF2-40B4-BE49-F238E27FC236}">
                          <a16:creationId xmlns:a16="http://schemas.microsoft.com/office/drawing/2014/main" id="{9AB4A223-8020-FD3D-96C7-96071BA12541}"/>
                        </a:ext>
                      </a:extLst>
                    </p:cNvPr>
                    <p:cNvSpPr/>
                    <p:nvPr/>
                  </p:nvSpPr>
                  <p:spPr>
                    <a:xfrm rot="10800000">
                      <a:off x="6198763" y="3264727"/>
                      <a:ext cx="946626" cy="29363"/>
                    </a:xfrm>
                    <a:custGeom>
                      <a:avLst/>
                      <a:gdLst>
                        <a:gd name="connsiteX0" fmla="*/ -716 w 3329820"/>
                        <a:gd name="connsiteY0" fmla="*/ -191 h 103288"/>
                        <a:gd name="connsiteX1" fmla="*/ 3329105 w 3329820"/>
                        <a:gd name="connsiteY1" fmla="*/ -191 h 103288"/>
                        <a:gd name="connsiteX2" fmla="*/ 3329105 w 3329820"/>
                        <a:gd name="connsiteY2" fmla="*/ 103098 h 103288"/>
                        <a:gd name="connsiteX3" fmla="*/ -716 w 3329820"/>
                        <a:gd name="connsiteY3" fmla="*/ 103098 h 103288"/>
                      </a:gdLst>
                      <a:ahLst/>
                      <a:cxnLst>
                        <a:cxn ang="0">
                          <a:pos x="connsiteX0" y="connsiteY0"/>
                        </a:cxn>
                        <a:cxn ang="0">
                          <a:pos x="connsiteX1" y="connsiteY1"/>
                        </a:cxn>
                        <a:cxn ang="0">
                          <a:pos x="connsiteX2" y="connsiteY2"/>
                        </a:cxn>
                        <a:cxn ang="0">
                          <a:pos x="connsiteX3" y="connsiteY3"/>
                        </a:cxn>
                      </a:cxnLst>
                      <a:rect l="l" t="t" r="r" b="b"/>
                      <a:pathLst>
                        <a:path w="3329820" h="103288">
                          <a:moveTo>
                            <a:pt x="-716" y="-191"/>
                          </a:moveTo>
                          <a:lnTo>
                            <a:pt x="3329105" y="-191"/>
                          </a:lnTo>
                          <a:lnTo>
                            <a:pt x="3329105" y="103098"/>
                          </a:lnTo>
                          <a:lnTo>
                            <a:pt x="-716" y="103098"/>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8" name="Freeform 927">
                      <a:extLst>
                        <a:ext uri="{FF2B5EF4-FFF2-40B4-BE49-F238E27FC236}">
                          <a16:creationId xmlns:a16="http://schemas.microsoft.com/office/drawing/2014/main" id="{401ACFCF-1E6C-F869-43ED-F711754BC2E5}"/>
                        </a:ext>
                      </a:extLst>
                    </p:cNvPr>
                    <p:cNvSpPr/>
                    <p:nvPr/>
                  </p:nvSpPr>
                  <p:spPr>
                    <a:xfrm rot="5400000">
                      <a:off x="6864018" y="3294329"/>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29" name="Freeform 928">
                      <a:extLst>
                        <a:ext uri="{FF2B5EF4-FFF2-40B4-BE49-F238E27FC236}">
                          <a16:creationId xmlns:a16="http://schemas.microsoft.com/office/drawing/2014/main" id="{820E9C87-C3E5-B597-ABF7-D82CF41B66F7}"/>
                        </a:ext>
                      </a:extLst>
                    </p:cNvPr>
                    <p:cNvSpPr/>
                    <p:nvPr/>
                  </p:nvSpPr>
                  <p:spPr>
                    <a:xfrm rot="5400000">
                      <a:off x="6864018" y="3480942"/>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0" name="Freeform 929">
                      <a:extLst>
                        <a:ext uri="{FF2B5EF4-FFF2-40B4-BE49-F238E27FC236}">
                          <a16:creationId xmlns:a16="http://schemas.microsoft.com/office/drawing/2014/main" id="{3671333D-F4F9-7C94-C581-3D8AE51D6414}"/>
                        </a:ext>
                      </a:extLst>
                    </p:cNvPr>
                    <p:cNvSpPr/>
                    <p:nvPr/>
                  </p:nvSpPr>
                  <p:spPr>
                    <a:xfrm rot="5400000">
                      <a:off x="6864010" y="3667563"/>
                      <a:ext cx="160883" cy="256099"/>
                    </a:xfrm>
                    <a:custGeom>
                      <a:avLst/>
                      <a:gdLst>
                        <a:gd name="connsiteX0" fmla="*/ -717 w 565917"/>
                        <a:gd name="connsiteY0" fmla="*/ -190 h 900845"/>
                        <a:gd name="connsiteX1" fmla="*/ 565201 w 565917"/>
                        <a:gd name="connsiteY1" fmla="*/ -190 h 900845"/>
                        <a:gd name="connsiteX2" fmla="*/ 565201 w 565917"/>
                        <a:gd name="connsiteY2" fmla="*/ 900655 h 900845"/>
                        <a:gd name="connsiteX3" fmla="*/ -717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7" y="-190"/>
                          </a:moveTo>
                          <a:lnTo>
                            <a:pt x="565201" y="-190"/>
                          </a:lnTo>
                          <a:lnTo>
                            <a:pt x="565201"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1" name="Freeform 930">
                      <a:extLst>
                        <a:ext uri="{FF2B5EF4-FFF2-40B4-BE49-F238E27FC236}">
                          <a16:creationId xmlns:a16="http://schemas.microsoft.com/office/drawing/2014/main" id="{571EF73F-3F85-5614-D137-48766E8B226D}"/>
                        </a:ext>
                      </a:extLst>
                    </p:cNvPr>
                    <p:cNvSpPr/>
                    <p:nvPr/>
                  </p:nvSpPr>
                  <p:spPr>
                    <a:xfrm rot="5400000">
                      <a:off x="6864004" y="3854158"/>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2" name="Freeform 931">
                      <a:extLst>
                        <a:ext uri="{FF2B5EF4-FFF2-40B4-BE49-F238E27FC236}">
                          <a16:creationId xmlns:a16="http://schemas.microsoft.com/office/drawing/2014/main" id="{0D558311-A9F2-4F49-574F-8762BC8CA7DB}"/>
                        </a:ext>
                      </a:extLst>
                    </p:cNvPr>
                    <p:cNvSpPr/>
                    <p:nvPr/>
                  </p:nvSpPr>
                  <p:spPr>
                    <a:xfrm rot="5400000">
                      <a:off x="6864018" y="4040773"/>
                      <a:ext cx="160870" cy="256099"/>
                    </a:xfrm>
                    <a:custGeom>
                      <a:avLst/>
                      <a:gdLst>
                        <a:gd name="connsiteX0" fmla="*/ -717 w 565873"/>
                        <a:gd name="connsiteY0" fmla="*/ -191 h 900845"/>
                        <a:gd name="connsiteX1" fmla="*/ 565157 w 565873"/>
                        <a:gd name="connsiteY1" fmla="*/ -191 h 900845"/>
                        <a:gd name="connsiteX2" fmla="*/ 565157 w 565873"/>
                        <a:gd name="connsiteY2" fmla="*/ 900655 h 900845"/>
                        <a:gd name="connsiteX3" fmla="*/ -717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7" y="-191"/>
                          </a:moveTo>
                          <a:lnTo>
                            <a:pt x="565157" y="-191"/>
                          </a:lnTo>
                          <a:lnTo>
                            <a:pt x="565157" y="900655"/>
                          </a:lnTo>
                          <a:lnTo>
                            <a:pt x="-717"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3" name="Freeform 932">
                      <a:extLst>
                        <a:ext uri="{FF2B5EF4-FFF2-40B4-BE49-F238E27FC236}">
                          <a16:creationId xmlns:a16="http://schemas.microsoft.com/office/drawing/2014/main" id="{41D6C5E4-AD9D-316B-08EC-BE232019C1D2}"/>
                        </a:ext>
                      </a:extLst>
                    </p:cNvPr>
                    <p:cNvSpPr/>
                    <p:nvPr/>
                  </p:nvSpPr>
                  <p:spPr>
                    <a:xfrm rot="5400000">
                      <a:off x="6579985"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4" name="Freeform 933">
                      <a:extLst>
                        <a:ext uri="{FF2B5EF4-FFF2-40B4-BE49-F238E27FC236}">
                          <a16:creationId xmlns:a16="http://schemas.microsoft.com/office/drawing/2014/main" id="{1AB9651E-47A0-F280-C0D5-8F34ECF637B1}"/>
                        </a:ext>
                      </a:extLst>
                    </p:cNvPr>
                    <p:cNvSpPr/>
                    <p:nvPr/>
                  </p:nvSpPr>
                  <p:spPr>
                    <a:xfrm rot="5400000">
                      <a:off x="6579998"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5" name="Freeform 934">
                      <a:extLst>
                        <a:ext uri="{FF2B5EF4-FFF2-40B4-BE49-F238E27FC236}">
                          <a16:creationId xmlns:a16="http://schemas.microsoft.com/office/drawing/2014/main" id="{F743FD4B-7DA2-B084-F28C-4D05FA1F8D9C}"/>
                        </a:ext>
                      </a:extLst>
                    </p:cNvPr>
                    <p:cNvSpPr/>
                    <p:nvPr/>
                  </p:nvSpPr>
                  <p:spPr>
                    <a:xfrm rot="5400000">
                      <a:off x="6579992"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6" name="Freeform 935">
                      <a:extLst>
                        <a:ext uri="{FF2B5EF4-FFF2-40B4-BE49-F238E27FC236}">
                          <a16:creationId xmlns:a16="http://schemas.microsoft.com/office/drawing/2014/main" id="{67E63911-3CA2-9BC4-7902-7EB20EADEC63}"/>
                        </a:ext>
                      </a:extLst>
                    </p:cNvPr>
                    <p:cNvSpPr/>
                    <p:nvPr/>
                  </p:nvSpPr>
                  <p:spPr>
                    <a:xfrm rot="5400000">
                      <a:off x="6579998"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7" name="Freeform 936">
                      <a:extLst>
                        <a:ext uri="{FF2B5EF4-FFF2-40B4-BE49-F238E27FC236}">
                          <a16:creationId xmlns:a16="http://schemas.microsoft.com/office/drawing/2014/main" id="{E157AFC2-76F8-0F8D-5FB0-DCD72A92F1BD}"/>
                        </a:ext>
                      </a:extLst>
                    </p:cNvPr>
                    <p:cNvSpPr/>
                    <p:nvPr/>
                  </p:nvSpPr>
                  <p:spPr>
                    <a:xfrm rot="5400000">
                      <a:off x="6579998"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8" name="Freeform 937">
                      <a:extLst>
                        <a:ext uri="{FF2B5EF4-FFF2-40B4-BE49-F238E27FC236}">
                          <a16:creationId xmlns:a16="http://schemas.microsoft.com/office/drawing/2014/main" id="{6F7959E3-51BB-17D2-B78A-00BDF8D486A7}"/>
                        </a:ext>
                      </a:extLst>
                    </p:cNvPr>
                    <p:cNvSpPr/>
                    <p:nvPr/>
                  </p:nvSpPr>
                  <p:spPr>
                    <a:xfrm>
                      <a:off x="4884034" y="3279421"/>
                      <a:ext cx="666382" cy="1015996"/>
                    </a:xfrm>
                    <a:custGeom>
                      <a:avLst/>
                      <a:gdLst>
                        <a:gd name="connsiteX0" fmla="*/ 0 w 2344042"/>
                        <a:gd name="connsiteY0" fmla="*/ 0 h 3573833"/>
                        <a:gd name="connsiteX1" fmla="*/ 2344042 w 2344042"/>
                        <a:gd name="connsiteY1" fmla="*/ 0 h 3573833"/>
                        <a:gd name="connsiteX2" fmla="*/ 2344042 w 2344042"/>
                        <a:gd name="connsiteY2" fmla="*/ 3573834 h 3573833"/>
                        <a:gd name="connsiteX3" fmla="*/ 0 w 2344042"/>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344042" h="3573833">
                          <a:moveTo>
                            <a:pt x="0" y="0"/>
                          </a:moveTo>
                          <a:lnTo>
                            <a:pt x="2344042" y="0"/>
                          </a:lnTo>
                          <a:lnTo>
                            <a:pt x="2344042" y="3573834"/>
                          </a:lnTo>
                          <a:lnTo>
                            <a:pt x="0" y="357383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39" name="Freeform 938">
                      <a:extLst>
                        <a:ext uri="{FF2B5EF4-FFF2-40B4-BE49-F238E27FC236}">
                          <a16:creationId xmlns:a16="http://schemas.microsoft.com/office/drawing/2014/main" id="{ED746D2D-E773-9128-1A3B-83767F56F019}"/>
                        </a:ext>
                      </a:extLst>
                    </p:cNvPr>
                    <p:cNvSpPr/>
                    <p:nvPr/>
                  </p:nvSpPr>
                  <p:spPr>
                    <a:xfrm>
                      <a:off x="4876133"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0" name="Freeform 939">
                      <a:extLst>
                        <a:ext uri="{FF2B5EF4-FFF2-40B4-BE49-F238E27FC236}">
                          <a16:creationId xmlns:a16="http://schemas.microsoft.com/office/drawing/2014/main" id="{B23B5520-FFC8-AFDD-3A65-41FD4D9AA5E2}"/>
                        </a:ext>
                      </a:extLst>
                    </p:cNvPr>
                    <p:cNvSpPr/>
                    <p:nvPr/>
                  </p:nvSpPr>
                  <p:spPr>
                    <a:xfrm>
                      <a:off x="6451369" y="4271181"/>
                      <a:ext cx="674269" cy="24235"/>
                    </a:xfrm>
                    <a:custGeom>
                      <a:avLst/>
                      <a:gdLst>
                        <a:gd name="connsiteX0" fmla="*/ 0 w 2371788"/>
                        <a:gd name="connsiteY0" fmla="*/ 0 h 85250"/>
                        <a:gd name="connsiteX1" fmla="*/ 2371789 w 2371788"/>
                        <a:gd name="connsiteY1" fmla="*/ 0 h 85250"/>
                        <a:gd name="connsiteX2" fmla="*/ 2371789 w 2371788"/>
                        <a:gd name="connsiteY2" fmla="*/ 85251 h 85250"/>
                        <a:gd name="connsiteX3" fmla="*/ 0 w 2371788"/>
                        <a:gd name="connsiteY3" fmla="*/ 85251 h 85250"/>
                      </a:gdLst>
                      <a:ahLst/>
                      <a:cxnLst>
                        <a:cxn ang="0">
                          <a:pos x="connsiteX0" y="connsiteY0"/>
                        </a:cxn>
                        <a:cxn ang="0">
                          <a:pos x="connsiteX1" y="connsiteY1"/>
                        </a:cxn>
                        <a:cxn ang="0">
                          <a:pos x="connsiteX2" y="connsiteY2"/>
                        </a:cxn>
                        <a:cxn ang="0">
                          <a:pos x="connsiteX3" y="connsiteY3"/>
                        </a:cxn>
                      </a:cxnLst>
                      <a:rect l="l" t="t" r="r" b="b"/>
                      <a:pathLst>
                        <a:path w="2371788" h="85250">
                          <a:moveTo>
                            <a:pt x="0" y="0"/>
                          </a:moveTo>
                          <a:lnTo>
                            <a:pt x="2371789" y="0"/>
                          </a:lnTo>
                          <a:lnTo>
                            <a:pt x="2371789" y="85251"/>
                          </a:lnTo>
                          <a:lnTo>
                            <a:pt x="0" y="85251"/>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1" name="Freeform 940">
                      <a:extLst>
                        <a:ext uri="{FF2B5EF4-FFF2-40B4-BE49-F238E27FC236}">
                          <a16:creationId xmlns:a16="http://schemas.microsoft.com/office/drawing/2014/main" id="{37A952F4-92D2-9D32-A644-4DA73F1055CE}"/>
                        </a:ext>
                      </a:extLst>
                    </p:cNvPr>
                    <p:cNvSpPr/>
                    <p:nvPr/>
                  </p:nvSpPr>
                  <p:spPr>
                    <a:xfrm>
                      <a:off x="5488264" y="3279421"/>
                      <a:ext cx="62139" cy="1015996"/>
                    </a:xfrm>
                    <a:custGeom>
                      <a:avLst/>
                      <a:gdLst>
                        <a:gd name="connsiteX0" fmla="*/ 0 w 218576"/>
                        <a:gd name="connsiteY0" fmla="*/ 0 h 3573833"/>
                        <a:gd name="connsiteX1" fmla="*/ 218577 w 218576"/>
                        <a:gd name="connsiteY1" fmla="*/ 0 h 3573833"/>
                        <a:gd name="connsiteX2" fmla="*/ 218577 w 218576"/>
                        <a:gd name="connsiteY2" fmla="*/ 3573834 h 3573833"/>
                        <a:gd name="connsiteX3" fmla="*/ 0 w 218576"/>
                        <a:gd name="connsiteY3" fmla="*/ 3573834 h 3573833"/>
                      </a:gdLst>
                      <a:ahLst/>
                      <a:cxnLst>
                        <a:cxn ang="0">
                          <a:pos x="connsiteX0" y="connsiteY0"/>
                        </a:cxn>
                        <a:cxn ang="0">
                          <a:pos x="connsiteX1" y="connsiteY1"/>
                        </a:cxn>
                        <a:cxn ang="0">
                          <a:pos x="connsiteX2" y="connsiteY2"/>
                        </a:cxn>
                        <a:cxn ang="0">
                          <a:pos x="connsiteX3" y="connsiteY3"/>
                        </a:cxn>
                      </a:cxnLst>
                      <a:rect l="l" t="t" r="r" b="b"/>
                      <a:pathLst>
                        <a:path w="218576" h="3573833">
                          <a:moveTo>
                            <a:pt x="0" y="0"/>
                          </a:moveTo>
                          <a:lnTo>
                            <a:pt x="218577" y="0"/>
                          </a:lnTo>
                          <a:lnTo>
                            <a:pt x="218577" y="3573834"/>
                          </a:lnTo>
                          <a:lnTo>
                            <a:pt x="0" y="3573834"/>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2" name="Freeform 941">
                      <a:extLst>
                        <a:ext uri="{FF2B5EF4-FFF2-40B4-BE49-F238E27FC236}">
                          <a16:creationId xmlns:a16="http://schemas.microsoft.com/office/drawing/2014/main" id="{0F319400-9B4A-3BEC-E8D7-6A6C41C8D2CA}"/>
                        </a:ext>
                      </a:extLst>
                    </p:cNvPr>
                    <p:cNvSpPr/>
                    <p:nvPr/>
                  </p:nvSpPr>
                  <p:spPr>
                    <a:xfrm>
                      <a:off x="4858451" y="3264739"/>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3" name="Freeform 942">
                      <a:extLst>
                        <a:ext uri="{FF2B5EF4-FFF2-40B4-BE49-F238E27FC236}">
                          <a16:creationId xmlns:a16="http://schemas.microsoft.com/office/drawing/2014/main" id="{A2691505-0905-B319-B710-2843DD90D267}"/>
                        </a:ext>
                      </a:extLst>
                    </p:cNvPr>
                    <p:cNvSpPr/>
                    <p:nvPr/>
                  </p:nvSpPr>
                  <p:spPr>
                    <a:xfrm>
                      <a:off x="4999055" y="2955529"/>
                      <a:ext cx="806033" cy="29363"/>
                    </a:xfrm>
                    <a:custGeom>
                      <a:avLst/>
                      <a:gdLst>
                        <a:gd name="connsiteX0" fmla="*/ 0 w 2835277"/>
                        <a:gd name="connsiteY0" fmla="*/ 0 h 103288"/>
                        <a:gd name="connsiteX1" fmla="*/ 2835277 w 2835277"/>
                        <a:gd name="connsiteY1" fmla="*/ 0 h 103288"/>
                        <a:gd name="connsiteX2" fmla="*/ 2835277 w 2835277"/>
                        <a:gd name="connsiteY2" fmla="*/ 103289 h 103288"/>
                        <a:gd name="connsiteX3" fmla="*/ 0 w 2835277"/>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2835277" h="103288">
                          <a:moveTo>
                            <a:pt x="0" y="0"/>
                          </a:moveTo>
                          <a:lnTo>
                            <a:pt x="2835277" y="0"/>
                          </a:lnTo>
                          <a:lnTo>
                            <a:pt x="2835277"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4" name="Freeform 943">
                      <a:extLst>
                        <a:ext uri="{FF2B5EF4-FFF2-40B4-BE49-F238E27FC236}">
                          <a16:creationId xmlns:a16="http://schemas.microsoft.com/office/drawing/2014/main" id="{43535777-1F50-09E8-327E-ABD922F37477}"/>
                        </a:ext>
                      </a:extLst>
                    </p:cNvPr>
                    <p:cNvSpPr/>
                    <p:nvPr/>
                  </p:nvSpPr>
                  <p:spPr>
                    <a:xfrm>
                      <a:off x="5550416" y="2914606"/>
                      <a:ext cx="906534" cy="210988"/>
                    </a:xfrm>
                    <a:custGeom>
                      <a:avLst/>
                      <a:gdLst>
                        <a:gd name="connsiteX0" fmla="*/ 0 w 3188793"/>
                        <a:gd name="connsiteY0" fmla="*/ 0 h 742163"/>
                        <a:gd name="connsiteX1" fmla="*/ 3188794 w 3188793"/>
                        <a:gd name="connsiteY1" fmla="*/ 0 h 742163"/>
                        <a:gd name="connsiteX2" fmla="*/ 3188794 w 3188793"/>
                        <a:gd name="connsiteY2" fmla="*/ 742164 h 742163"/>
                        <a:gd name="connsiteX3" fmla="*/ 0 w 3188793"/>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188793" h="742163">
                          <a:moveTo>
                            <a:pt x="0" y="0"/>
                          </a:moveTo>
                          <a:lnTo>
                            <a:pt x="3188794" y="0"/>
                          </a:lnTo>
                          <a:lnTo>
                            <a:pt x="3188794" y="742164"/>
                          </a:lnTo>
                          <a:lnTo>
                            <a:pt x="0" y="742164"/>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5" name="Freeform 944">
                      <a:extLst>
                        <a:ext uri="{FF2B5EF4-FFF2-40B4-BE49-F238E27FC236}">
                          <a16:creationId xmlns:a16="http://schemas.microsoft.com/office/drawing/2014/main" id="{AA77B6EE-8E15-2569-63E7-EBA96CF717AA}"/>
                        </a:ext>
                      </a:extLst>
                    </p:cNvPr>
                    <p:cNvSpPr/>
                    <p:nvPr/>
                  </p:nvSpPr>
                  <p:spPr>
                    <a:xfrm>
                      <a:off x="5550416" y="3297212"/>
                      <a:ext cx="906534" cy="998205"/>
                    </a:xfrm>
                    <a:custGeom>
                      <a:avLst/>
                      <a:gdLst>
                        <a:gd name="connsiteX0" fmla="*/ 0 w 3188793"/>
                        <a:gd name="connsiteY0" fmla="*/ 0 h 3511251"/>
                        <a:gd name="connsiteX1" fmla="*/ 3188794 w 3188793"/>
                        <a:gd name="connsiteY1" fmla="*/ 0 h 3511251"/>
                        <a:gd name="connsiteX2" fmla="*/ 3188794 w 3188793"/>
                        <a:gd name="connsiteY2" fmla="*/ 3511252 h 3511251"/>
                        <a:gd name="connsiteX3" fmla="*/ 0 w 3188793"/>
                        <a:gd name="connsiteY3" fmla="*/ 3511252 h 3511251"/>
                      </a:gdLst>
                      <a:ahLst/>
                      <a:cxnLst>
                        <a:cxn ang="0">
                          <a:pos x="connsiteX0" y="connsiteY0"/>
                        </a:cxn>
                        <a:cxn ang="0">
                          <a:pos x="connsiteX1" y="connsiteY1"/>
                        </a:cxn>
                        <a:cxn ang="0">
                          <a:pos x="connsiteX2" y="connsiteY2"/>
                        </a:cxn>
                        <a:cxn ang="0">
                          <a:pos x="connsiteX3" y="connsiteY3"/>
                        </a:cxn>
                      </a:cxnLst>
                      <a:rect l="l" t="t" r="r" b="b"/>
                      <a:pathLst>
                        <a:path w="3188793" h="3511251">
                          <a:moveTo>
                            <a:pt x="0" y="0"/>
                          </a:moveTo>
                          <a:lnTo>
                            <a:pt x="3188794" y="0"/>
                          </a:lnTo>
                          <a:lnTo>
                            <a:pt x="3188794" y="3511252"/>
                          </a:lnTo>
                          <a:lnTo>
                            <a:pt x="0" y="3511252"/>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6" name="Freeform 945">
                      <a:extLst>
                        <a:ext uri="{FF2B5EF4-FFF2-40B4-BE49-F238E27FC236}">
                          <a16:creationId xmlns:a16="http://schemas.microsoft.com/office/drawing/2014/main" id="{15A7B253-5146-B585-BC61-394BD8B0A7A0}"/>
                        </a:ext>
                      </a:extLst>
                    </p:cNvPr>
                    <p:cNvSpPr/>
                    <p:nvPr/>
                  </p:nvSpPr>
                  <p:spPr>
                    <a:xfrm rot="5400000">
                      <a:off x="5752695" y="3233068"/>
                      <a:ext cx="501410" cy="798200"/>
                    </a:xfrm>
                    <a:custGeom>
                      <a:avLst/>
                      <a:gdLst>
                        <a:gd name="connsiteX0" fmla="*/ -716 w 1763744"/>
                        <a:gd name="connsiteY0" fmla="*/ -191 h 2807722"/>
                        <a:gd name="connsiteX1" fmla="*/ 1763028 w 1763744"/>
                        <a:gd name="connsiteY1" fmla="*/ -191 h 2807722"/>
                        <a:gd name="connsiteX2" fmla="*/ 1763028 w 1763744"/>
                        <a:gd name="connsiteY2" fmla="*/ 2807532 h 2807722"/>
                        <a:gd name="connsiteX3" fmla="*/ -716 w 1763744"/>
                        <a:gd name="connsiteY3" fmla="*/ 2807532 h 2807722"/>
                      </a:gdLst>
                      <a:ahLst/>
                      <a:cxnLst>
                        <a:cxn ang="0">
                          <a:pos x="connsiteX0" y="connsiteY0"/>
                        </a:cxn>
                        <a:cxn ang="0">
                          <a:pos x="connsiteX1" y="connsiteY1"/>
                        </a:cxn>
                        <a:cxn ang="0">
                          <a:pos x="connsiteX2" y="connsiteY2"/>
                        </a:cxn>
                        <a:cxn ang="0">
                          <a:pos x="connsiteX3" y="connsiteY3"/>
                        </a:cxn>
                      </a:cxnLst>
                      <a:rect l="l" t="t" r="r" b="b"/>
                      <a:pathLst>
                        <a:path w="1763744" h="2807722">
                          <a:moveTo>
                            <a:pt x="-716" y="-191"/>
                          </a:moveTo>
                          <a:lnTo>
                            <a:pt x="1763028" y="-191"/>
                          </a:lnTo>
                          <a:lnTo>
                            <a:pt x="1763028" y="2807532"/>
                          </a:lnTo>
                          <a:lnTo>
                            <a:pt x="-716" y="2807532"/>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7" name="Freeform 946">
                      <a:extLst>
                        <a:ext uri="{FF2B5EF4-FFF2-40B4-BE49-F238E27FC236}">
                          <a16:creationId xmlns:a16="http://schemas.microsoft.com/office/drawing/2014/main" id="{4E22FE3F-B5F0-943C-4197-33BD7048DC3C}"/>
                        </a:ext>
                      </a:extLst>
                    </p:cNvPr>
                    <p:cNvSpPr/>
                    <p:nvPr/>
                  </p:nvSpPr>
                  <p:spPr>
                    <a:xfrm rot="5400000">
                      <a:off x="4978954" y="3294329"/>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8" name="Freeform 947">
                      <a:extLst>
                        <a:ext uri="{FF2B5EF4-FFF2-40B4-BE49-F238E27FC236}">
                          <a16:creationId xmlns:a16="http://schemas.microsoft.com/office/drawing/2014/main" id="{B1E84185-7C47-5835-0EA0-D69DCAAFBBDB}"/>
                        </a:ext>
                      </a:extLst>
                    </p:cNvPr>
                    <p:cNvSpPr/>
                    <p:nvPr/>
                  </p:nvSpPr>
                  <p:spPr>
                    <a:xfrm rot="5400000">
                      <a:off x="497896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49" name="Freeform 948">
                      <a:extLst>
                        <a:ext uri="{FF2B5EF4-FFF2-40B4-BE49-F238E27FC236}">
                          <a16:creationId xmlns:a16="http://schemas.microsoft.com/office/drawing/2014/main" id="{4822B82F-54EA-6E8C-7916-F79AE811DB4E}"/>
                        </a:ext>
                      </a:extLst>
                    </p:cNvPr>
                    <p:cNvSpPr/>
                    <p:nvPr/>
                  </p:nvSpPr>
                  <p:spPr>
                    <a:xfrm rot="5400000">
                      <a:off x="4978946" y="3667551"/>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0" name="Freeform 949">
                      <a:extLst>
                        <a:ext uri="{FF2B5EF4-FFF2-40B4-BE49-F238E27FC236}">
                          <a16:creationId xmlns:a16="http://schemas.microsoft.com/office/drawing/2014/main" id="{656952C9-4DBC-FAFC-0AF9-ADC2A58E3C11}"/>
                        </a:ext>
                      </a:extLst>
                    </p:cNvPr>
                    <p:cNvSpPr/>
                    <p:nvPr/>
                  </p:nvSpPr>
                  <p:spPr>
                    <a:xfrm rot="5400000">
                      <a:off x="497896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1" name="Freeform 950">
                      <a:extLst>
                        <a:ext uri="{FF2B5EF4-FFF2-40B4-BE49-F238E27FC236}">
                          <a16:creationId xmlns:a16="http://schemas.microsoft.com/office/drawing/2014/main" id="{B5237092-FB59-1EBC-455E-986D696C1A50}"/>
                        </a:ext>
                      </a:extLst>
                    </p:cNvPr>
                    <p:cNvSpPr/>
                    <p:nvPr/>
                  </p:nvSpPr>
                  <p:spPr>
                    <a:xfrm rot="5400000">
                      <a:off x="4978954" y="4040760"/>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2" name="Freeform 951">
                      <a:extLst>
                        <a:ext uri="{FF2B5EF4-FFF2-40B4-BE49-F238E27FC236}">
                          <a16:creationId xmlns:a16="http://schemas.microsoft.com/office/drawing/2014/main" id="{AD60449E-D6B2-67AE-9874-598008CC2837}"/>
                        </a:ext>
                      </a:extLst>
                    </p:cNvPr>
                    <p:cNvSpPr/>
                    <p:nvPr/>
                  </p:nvSpPr>
                  <p:spPr>
                    <a:xfrm rot="5400000">
                      <a:off x="5262972" y="3294341"/>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3" name="Freeform 952">
                      <a:extLst>
                        <a:ext uri="{FF2B5EF4-FFF2-40B4-BE49-F238E27FC236}">
                          <a16:creationId xmlns:a16="http://schemas.microsoft.com/office/drawing/2014/main" id="{B88D714E-79FB-9735-8DC8-7CAC01724A48}"/>
                        </a:ext>
                      </a:extLst>
                    </p:cNvPr>
                    <p:cNvSpPr/>
                    <p:nvPr/>
                  </p:nvSpPr>
                  <p:spPr>
                    <a:xfrm rot="5400000">
                      <a:off x="5022532"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4" name="Freeform 953">
                      <a:extLst>
                        <a:ext uri="{FF2B5EF4-FFF2-40B4-BE49-F238E27FC236}">
                          <a16:creationId xmlns:a16="http://schemas.microsoft.com/office/drawing/2014/main" id="{55550696-1EF3-21C6-8891-4B41614CF8BB}"/>
                        </a:ext>
                      </a:extLst>
                    </p:cNvPr>
                    <p:cNvSpPr/>
                    <p:nvPr/>
                  </p:nvSpPr>
                  <p:spPr>
                    <a:xfrm rot="5400000">
                      <a:off x="5173019" y="3047156"/>
                      <a:ext cx="160870" cy="120313"/>
                    </a:xfrm>
                    <a:custGeom>
                      <a:avLst/>
                      <a:gdLst>
                        <a:gd name="connsiteX0" fmla="*/ -716 w 565873"/>
                        <a:gd name="connsiteY0" fmla="*/ -191 h 423211"/>
                        <a:gd name="connsiteX1" fmla="*/ 565157 w 565873"/>
                        <a:gd name="connsiteY1" fmla="*/ -191 h 423211"/>
                        <a:gd name="connsiteX2" fmla="*/ 565157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7" y="-191"/>
                          </a:lnTo>
                          <a:lnTo>
                            <a:pt x="565157"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5" name="Freeform 954">
                      <a:extLst>
                        <a:ext uri="{FF2B5EF4-FFF2-40B4-BE49-F238E27FC236}">
                          <a16:creationId xmlns:a16="http://schemas.microsoft.com/office/drawing/2014/main" id="{69992A81-45AB-FB5D-50E4-F9935B3C7A82}"/>
                        </a:ext>
                      </a:extLst>
                    </p:cNvPr>
                    <p:cNvSpPr/>
                    <p:nvPr/>
                  </p:nvSpPr>
                  <p:spPr>
                    <a:xfrm rot="5400000">
                      <a:off x="5320433" y="3047156"/>
                      <a:ext cx="160870" cy="120313"/>
                    </a:xfrm>
                    <a:custGeom>
                      <a:avLst/>
                      <a:gdLst>
                        <a:gd name="connsiteX0" fmla="*/ -716 w 565873"/>
                        <a:gd name="connsiteY0" fmla="*/ -191 h 423211"/>
                        <a:gd name="connsiteX1" fmla="*/ 565158 w 565873"/>
                        <a:gd name="connsiteY1" fmla="*/ -191 h 423211"/>
                        <a:gd name="connsiteX2" fmla="*/ 565158 w 565873"/>
                        <a:gd name="connsiteY2" fmla="*/ 423021 h 423211"/>
                        <a:gd name="connsiteX3" fmla="*/ -716 w 565873"/>
                        <a:gd name="connsiteY3" fmla="*/ 423021 h 423211"/>
                      </a:gdLst>
                      <a:ahLst/>
                      <a:cxnLst>
                        <a:cxn ang="0">
                          <a:pos x="connsiteX0" y="connsiteY0"/>
                        </a:cxn>
                        <a:cxn ang="0">
                          <a:pos x="connsiteX1" y="connsiteY1"/>
                        </a:cxn>
                        <a:cxn ang="0">
                          <a:pos x="connsiteX2" y="connsiteY2"/>
                        </a:cxn>
                        <a:cxn ang="0">
                          <a:pos x="connsiteX3" y="connsiteY3"/>
                        </a:cxn>
                      </a:cxnLst>
                      <a:rect l="l" t="t" r="r" b="b"/>
                      <a:pathLst>
                        <a:path w="565873" h="423211">
                          <a:moveTo>
                            <a:pt x="-716" y="-191"/>
                          </a:moveTo>
                          <a:lnTo>
                            <a:pt x="565158" y="-191"/>
                          </a:lnTo>
                          <a:lnTo>
                            <a:pt x="565158" y="423021"/>
                          </a:lnTo>
                          <a:lnTo>
                            <a:pt x="-716" y="423021"/>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6" name="Freeform 955">
                      <a:extLst>
                        <a:ext uri="{FF2B5EF4-FFF2-40B4-BE49-F238E27FC236}">
                          <a16:creationId xmlns:a16="http://schemas.microsoft.com/office/drawing/2014/main" id="{5B3313D1-2FEB-91F6-3209-937DFE71033D}"/>
                        </a:ext>
                      </a:extLst>
                    </p:cNvPr>
                    <p:cNvSpPr/>
                    <p:nvPr/>
                  </p:nvSpPr>
                  <p:spPr>
                    <a:xfrm rot="5400000">
                      <a:off x="5262986" y="3480942"/>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7" name="Freeform 956">
                      <a:extLst>
                        <a:ext uri="{FF2B5EF4-FFF2-40B4-BE49-F238E27FC236}">
                          <a16:creationId xmlns:a16="http://schemas.microsoft.com/office/drawing/2014/main" id="{88FBC620-F87C-52D6-E1C2-ACB70F8B8DD5}"/>
                        </a:ext>
                      </a:extLst>
                    </p:cNvPr>
                    <p:cNvSpPr/>
                    <p:nvPr/>
                  </p:nvSpPr>
                  <p:spPr>
                    <a:xfrm rot="5400000">
                      <a:off x="5262966" y="3667563"/>
                      <a:ext cx="160883" cy="256099"/>
                    </a:xfrm>
                    <a:custGeom>
                      <a:avLst/>
                      <a:gdLst>
                        <a:gd name="connsiteX0" fmla="*/ -716 w 565917"/>
                        <a:gd name="connsiteY0" fmla="*/ -190 h 900845"/>
                        <a:gd name="connsiteX1" fmla="*/ 565201 w 565917"/>
                        <a:gd name="connsiteY1" fmla="*/ -190 h 900845"/>
                        <a:gd name="connsiteX2" fmla="*/ 565201 w 565917"/>
                        <a:gd name="connsiteY2" fmla="*/ 900655 h 900845"/>
                        <a:gd name="connsiteX3" fmla="*/ -716 w 565917"/>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917" h="900845">
                          <a:moveTo>
                            <a:pt x="-716" y="-190"/>
                          </a:moveTo>
                          <a:lnTo>
                            <a:pt x="565201" y="-190"/>
                          </a:lnTo>
                          <a:lnTo>
                            <a:pt x="565201"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8" name="Freeform 957">
                      <a:extLst>
                        <a:ext uri="{FF2B5EF4-FFF2-40B4-BE49-F238E27FC236}">
                          <a16:creationId xmlns:a16="http://schemas.microsoft.com/office/drawing/2014/main" id="{48F74BD7-10DB-B2FF-4601-481438C7CF82}"/>
                        </a:ext>
                      </a:extLst>
                    </p:cNvPr>
                    <p:cNvSpPr/>
                    <p:nvPr/>
                  </p:nvSpPr>
                  <p:spPr>
                    <a:xfrm rot="5400000">
                      <a:off x="5262986" y="3854158"/>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59" name="Freeform 958">
                      <a:extLst>
                        <a:ext uri="{FF2B5EF4-FFF2-40B4-BE49-F238E27FC236}">
                          <a16:creationId xmlns:a16="http://schemas.microsoft.com/office/drawing/2014/main" id="{276D15A1-4D74-297A-8D52-AABC8A8BE7C2}"/>
                        </a:ext>
                      </a:extLst>
                    </p:cNvPr>
                    <p:cNvSpPr/>
                    <p:nvPr/>
                  </p:nvSpPr>
                  <p:spPr>
                    <a:xfrm rot="5400000">
                      <a:off x="5262986" y="4040773"/>
                      <a:ext cx="160870" cy="256099"/>
                    </a:xfrm>
                    <a:custGeom>
                      <a:avLst/>
                      <a:gdLst>
                        <a:gd name="connsiteX0" fmla="*/ -716 w 565873"/>
                        <a:gd name="connsiteY0" fmla="*/ -191 h 900845"/>
                        <a:gd name="connsiteX1" fmla="*/ 565157 w 565873"/>
                        <a:gd name="connsiteY1" fmla="*/ -191 h 900845"/>
                        <a:gd name="connsiteX2" fmla="*/ 565157 w 565873"/>
                        <a:gd name="connsiteY2" fmla="*/ 900655 h 900845"/>
                        <a:gd name="connsiteX3" fmla="*/ -716 w 565873"/>
                        <a:gd name="connsiteY3" fmla="*/ 900655 h 900845"/>
                      </a:gdLst>
                      <a:ahLst/>
                      <a:cxnLst>
                        <a:cxn ang="0">
                          <a:pos x="connsiteX0" y="connsiteY0"/>
                        </a:cxn>
                        <a:cxn ang="0">
                          <a:pos x="connsiteX1" y="connsiteY1"/>
                        </a:cxn>
                        <a:cxn ang="0">
                          <a:pos x="connsiteX2" y="connsiteY2"/>
                        </a:cxn>
                        <a:cxn ang="0">
                          <a:pos x="connsiteX3" y="connsiteY3"/>
                        </a:cxn>
                      </a:cxnLst>
                      <a:rect l="l" t="t" r="r" b="b"/>
                      <a:pathLst>
                        <a:path w="565873" h="900845">
                          <a:moveTo>
                            <a:pt x="-716" y="-191"/>
                          </a:moveTo>
                          <a:lnTo>
                            <a:pt x="565157" y="-191"/>
                          </a:lnTo>
                          <a:lnTo>
                            <a:pt x="565157" y="900655"/>
                          </a:lnTo>
                          <a:lnTo>
                            <a:pt x="-716" y="900655"/>
                          </a:lnTo>
                          <a:close/>
                        </a:path>
                      </a:pathLst>
                    </a:custGeom>
                    <a:solidFill>
                      <a:srgbClr val="007CBA">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0" name="Freeform 959">
                      <a:extLst>
                        <a:ext uri="{FF2B5EF4-FFF2-40B4-BE49-F238E27FC236}">
                          <a16:creationId xmlns:a16="http://schemas.microsoft.com/office/drawing/2014/main" id="{D07DDC4A-DC30-2910-D406-8787B1EFB923}"/>
                        </a:ext>
                      </a:extLst>
                    </p:cNvPr>
                    <p:cNvSpPr/>
                    <p:nvPr/>
                  </p:nvSpPr>
                  <p:spPr>
                    <a:xfrm>
                      <a:off x="5879907" y="4045074"/>
                      <a:ext cx="260104" cy="252688"/>
                    </a:xfrm>
                    <a:custGeom>
                      <a:avLst/>
                      <a:gdLst>
                        <a:gd name="connsiteX0" fmla="*/ 0 w 914934"/>
                        <a:gd name="connsiteY0" fmla="*/ 0 h 888849"/>
                        <a:gd name="connsiteX1" fmla="*/ 914934 w 914934"/>
                        <a:gd name="connsiteY1" fmla="*/ 0 h 888849"/>
                        <a:gd name="connsiteX2" fmla="*/ 914934 w 914934"/>
                        <a:gd name="connsiteY2" fmla="*/ 888850 h 888849"/>
                        <a:gd name="connsiteX3" fmla="*/ 0 w 914934"/>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914934" h="888849">
                          <a:moveTo>
                            <a:pt x="0" y="0"/>
                          </a:moveTo>
                          <a:lnTo>
                            <a:pt x="914934" y="0"/>
                          </a:lnTo>
                          <a:lnTo>
                            <a:pt x="914934" y="888850"/>
                          </a:lnTo>
                          <a:lnTo>
                            <a:pt x="0" y="888850"/>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1" name="Freeform 960">
                      <a:extLst>
                        <a:ext uri="{FF2B5EF4-FFF2-40B4-BE49-F238E27FC236}">
                          <a16:creationId xmlns:a16="http://schemas.microsoft.com/office/drawing/2014/main" id="{864C9327-FF8F-1DB7-4AD9-6B31775673D1}"/>
                        </a:ext>
                      </a:extLst>
                    </p:cNvPr>
                    <p:cNvSpPr/>
                    <p:nvPr/>
                  </p:nvSpPr>
                  <p:spPr>
                    <a:xfrm>
                      <a:off x="5039487"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2" name="Freeform 961">
                      <a:extLst>
                        <a:ext uri="{FF2B5EF4-FFF2-40B4-BE49-F238E27FC236}">
                          <a16:creationId xmlns:a16="http://schemas.microsoft.com/office/drawing/2014/main" id="{2FA7C5F3-65AD-E502-8C14-2400FB94F886}"/>
                        </a:ext>
                      </a:extLst>
                    </p:cNvPr>
                    <p:cNvSpPr/>
                    <p:nvPr/>
                  </p:nvSpPr>
                  <p:spPr>
                    <a:xfrm>
                      <a:off x="5189986"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3" name="Freeform 962">
                      <a:extLst>
                        <a:ext uri="{FF2B5EF4-FFF2-40B4-BE49-F238E27FC236}">
                          <a16:creationId xmlns:a16="http://schemas.microsoft.com/office/drawing/2014/main" id="{DADB315C-9813-D8FB-1090-801DCCC23893}"/>
                        </a:ext>
                      </a:extLst>
                    </p:cNvPr>
                    <p:cNvSpPr/>
                    <p:nvPr/>
                  </p:nvSpPr>
                  <p:spPr>
                    <a:xfrm>
                      <a:off x="5337388"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4" name="Freeform 963">
                      <a:extLst>
                        <a:ext uri="{FF2B5EF4-FFF2-40B4-BE49-F238E27FC236}">
                          <a16:creationId xmlns:a16="http://schemas.microsoft.com/office/drawing/2014/main" id="{E6158427-157D-B835-876E-C192B3F7DC8B}"/>
                        </a:ext>
                      </a:extLst>
                    </p:cNvPr>
                    <p:cNvSpPr/>
                    <p:nvPr/>
                  </p:nvSpPr>
                  <p:spPr>
                    <a:xfrm>
                      <a:off x="6539140"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5" name="Freeform 964">
                      <a:extLst>
                        <a:ext uri="{FF2B5EF4-FFF2-40B4-BE49-F238E27FC236}">
                          <a16:creationId xmlns:a16="http://schemas.microsoft.com/office/drawing/2014/main" id="{33D4C8B6-B075-E36C-17FA-3C013F419D12}"/>
                        </a:ext>
                      </a:extLst>
                    </p:cNvPr>
                    <p:cNvSpPr/>
                    <p:nvPr/>
                  </p:nvSpPr>
                  <p:spPr>
                    <a:xfrm>
                      <a:off x="6689628" y="3181939"/>
                      <a:ext cx="126973" cy="8350"/>
                    </a:xfrm>
                    <a:custGeom>
                      <a:avLst/>
                      <a:gdLst>
                        <a:gd name="connsiteX0" fmla="*/ 0 w 446637"/>
                        <a:gd name="connsiteY0" fmla="*/ 0 h 29372"/>
                        <a:gd name="connsiteX1" fmla="*/ 446637 w 446637"/>
                        <a:gd name="connsiteY1" fmla="*/ 0 h 29372"/>
                        <a:gd name="connsiteX2" fmla="*/ 446637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7" y="0"/>
                          </a:lnTo>
                          <a:lnTo>
                            <a:pt x="446637"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6" name="Freeform 965">
                      <a:extLst>
                        <a:ext uri="{FF2B5EF4-FFF2-40B4-BE49-F238E27FC236}">
                          <a16:creationId xmlns:a16="http://schemas.microsoft.com/office/drawing/2014/main" id="{1CFFD8AA-FF45-2F33-A085-96FBD35101C0}"/>
                        </a:ext>
                      </a:extLst>
                    </p:cNvPr>
                    <p:cNvSpPr/>
                    <p:nvPr/>
                  </p:nvSpPr>
                  <p:spPr>
                    <a:xfrm>
                      <a:off x="6837042" y="3181939"/>
                      <a:ext cx="126973" cy="8350"/>
                    </a:xfrm>
                    <a:custGeom>
                      <a:avLst/>
                      <a:gdLst>
                        <a:gd name="connsiteX0" fmla="*/ 0 w 446637"/>
                        <a:gd name="connsiteY0" fmla="*/ 0 h 29372"/>
                        <a:gd name="connsiteX1" fmla="*/ 446638 w 446637"/>
                        <a:gd name="connsiteY1" fmla="*/ 0 h 29372"/>
                        <a:gd name="connsiteX2" fmla="*/ 446638 w 446637"/>
                        <a:gd name="connsiteY2" fmla="*/ 29373 h 29372"/>
                        <a:gd name="connsiteX3" fmla="*/ 0 w 446637"/>
                        <a:gd name="connsiteY3" fmla="*/ 29373 h 29372"/>
                      </a:gdLst>
                      <a:ahLst/>
                      <a:cxnLst>
                        <a:cxn ang="0">
                          <a:pos x="connsiteX0" y="connsiteY0"/>
                        </a:cxn>
                        <a:cxn ang="0">
                          <a:pos x="connsiteX1" y="connsiteY1"/>
                        </a:cxn>
                        <a:cxn ang="0">
                          <a:pos x="connsiteX2" y="connsiteY2"/>
                        </a:cxn>
                        <a:cxn ang="0">
                          <a:pos x="connsiteX3" y="connsiteY3"/>
                        </a:cxn>
                      </a:cxnLst>
                      <a:rect l="l" t="t" r="r" b="b"/>
                      <a:pathLst>
                        <a:path w="446637" h="29372">
                          <a:moveTo>
                            <a:pt x="0" y="0"/>
                          </a:moveTo>
                          <a:lnTo>
                            <a:pt x="446638" y="0"/>
                          </a:lnTo>
                          <a:lnTo>
                            <a:pt x="446638"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7" name="Freeform 966">
                      <a:extLst>
                        <a:ext uri="{FF2B5EF4-FFF2-40B4-BE49-F238E27FC236}">
                          <a16:creationId xmlns:a16="http://schemas.microsoft.com/office/drawing/2014/main" id="{C0F6EA5B-572B-199B-23EE-DBB27046556C}"/>
                        </a:ext>
                      </a:extLst>
                    </p:cNvPr>
                    <p:cNvSpPr/>
                    <p:nvPr/>
                  </p:nvSpPr>
                  <p:spPr>
                    <a:xfrm>
                      <a:off x="4884034" y="3341960"/>
                      <a:ext cx="47278" cy="914590"/>
                    </a:xfrm>
                    <a:custGeom>
                      <a:avLst/>
                      <a:gdLst>
                        <a:gd name="connsiteX0" fmla="*/ 0 w 166303"/>
                        <a:gd name="connsiteY0" fmla="*/ 0 h 3217129"/>
                        <a:gd name="connsiteX1" fmla="*/ 166304 w 166303"/>
                        <a:gd name="connsiteY1" fmla="*/ 0 h 3217129"/>
                        <a:gd name="connsiteX2" fmla="*/ 166304 w 166303"/>
                        <a:gd name="connsiteY2" fmla="*/ 3217130 h 3217129"/>
                        <a:gd name="connsiteX3" fmla="*/ 0 w 166303"/>
                        <a:gd name="connsiteY3" fmla="*/ 3217130 h 3217129"/>
                      </a:gdLst>
                      <a:ahLst/>
                      <a:cxnLst>
                        <a:cxn ang="0">
                          <a:pos x="connsiteX0" y="connsiteY0"/>
                        </a:cxn>
                        <a:cxn ang="0">
                          <a:pos x="connsiteX1" y="connsiteY1"/>
                        </a:cxn>
                        <a:cxn ang="0">
                          <a:pos x="connsiteX2" y="connsiteY2"/>
                        </a:cxn>
                        <a:cxn ang="0">
                          <a:pos x="connsiteX3" y="connsiteY3"/>
                        </a:cxn>
                      </a:cxnLst>
                      <a:rect l="l" t="t" r="r" b="b"/>
                      <a:pathLst>
                        <a:path w="166303" h="3217129">
                          <a:moveTo>
                            <a:pt x="0" y="0"/>
                          </a:moveTo>
                          <a:lnTo>
                            <a:pt x="166304" y="0"/>
                          </a:lnTo>
                          <a:lnTo>
                            <a:pt x="166304" y="3217130"/>
                          </a:lnTo>
                          <a:lnTo>
                            <a:pt x="0" y="3217130"/>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8" name="Freeform 967">
                      <a:extLst>
                        <a:ext uri="{FF2B5EF4-FFF2-40B4-BE49-F238E27FC236}">
                          <a16:creationId xmlns:a16="http://schemas.microsoft.com/office/drawing/2014/main" id="{D5C068D3-8F78-A193-AE08-6D9B048DA82C}"/>
                        </a:ext>
                      </a:extLst>
                    </p:cNvPr>
                    <p:cNvSpPr/>
                    <p:nvPr/>
                  </p:nvSpPr>
                  <p:spPr>
                    <a:xfrm>
                      <a:off x="5212171"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69" name="Freeform 968">
                      <a:extLst>
                        <a:ext uri="{FF2B5EF4-FFF2-40B4-BE49-F238E27FC236}">
                          <a16:creationId xmlns:a16="http://schemas.microsoft.com/office/drawing/2014/main" id="{66AD5300-1CB1-6613-B192-693070699E26}"/>
                        </a:ext>
                      </a:extLst>
                    </p:cNvPr>
                    <p:cNvSpPr/>
                    <p:nvPr/>
                  </p:nvSpPr>
                  <p:spPr>
                    <a:xfrm>
                      <a:off x="4928152"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0" name="Freeform 969">
                      <a:extLst>
                        <a:ext uri="{FF2B5EF4-FFF2-40B4-BE49-F238E27FC236}">
                          <a16:creationId xmlns:a16="http://schemas.microsoft.com/office/drawing/2014/main" id="{DBD09812-9AC7-5534-43A7-DC588CFB78C7}"/>
                        </a:ext>
                      </a:extLst>
                    </p:cNvPr>
                    <p:cNvSpPr/>
                    <p:nvPr/>
                  </p:nvSpPr>
                  <p:spPr>
                    <a:xfrm>
                      <a:off x="5212171"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1" name="Freeform 970">
                      <a:extLst>
                        <a:ext uri="{FF2B5EF4-FFF2-40B4-BE49-F238E27FC236}">
                          <a16:creationId xmlns:a16="http://schemas.microsoft.com/office/drawing/2014/main" id="{E5BBBD3B-FC10-21F3-F6C2-7107AEF8ABE3}"/>
                        </a:ext>
                      </a:extLst>
                    </p:cNvPr>
                    <p:cNvSpPr/>
                    <p:nvPr/>
                  </p:nvSpPr>
                  <p:spPr>
                    <a:xfrm>
                      <a:off x="4928152"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2" name="Freeform 971">
                      <a:extLst>
                        <a:ext uri="{FF2B5EF4-FFF2-40B4-BE49-F238E27FC236}">
                          <a16:creationId xmlns:a16="http://schemas.microsoft.com/office/drawing/2014/main" id="{080FE5DD-171C-2B72-9ACD-224185635333}"/>
                        </a:ext>
                      </a:extLst>
                    </p:cNvPr>
                    <p:cNvSpPr/>
                    <p:nvPr/>
                  </p:nvSpPr>
                  <p:spPr>
                    <a:xfrm>
                      <a:off x="5212171"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3" name="Freeform 972">
                      <a:extLst>
                        <a:ext uri="{FF2B5EF4-FFF2-40B4-BE49-F238E27FC236}">
                          <a16:creationId xmlns:a16="http://schemas.microsoft.com/office/drawing/2014/main" id="{2AE24C43-D9A6-7892-1EFE-98C06721636C}"/>
                        </a:ext>
                      </a:extLst>
                    </p:cNvPr>
                    <p:cNvSpPr/>
                    <p:nvPr/>
                  </p:nvSpPr>
                  <p:spPr>
                    <a:xfrm>
                      <a:off x="4928152"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4" name="Freeform 973">
                      <a:extLst>
                        <a:ext uri="{FF2B5EF4-FFF2-40B4-BE49-F238E27FC236}">
                          <a16:creationId xmlns:a16="http://schemas.microsoft.com/office/drawing/2014/main" id="{61461002-64E7-9CEE-16D5-E098E6FFDF83}"/>
                        </a:ext>
                      </a:extLst>
                    </p:cNvPr>
                    <p:cNvSpPr/>
                    <p:nvPr/>
                  </p:nvSpPr>
                  <p:spPr>
                    <a:xfrm>
                      <a:off x="5212171"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5" name="Freeform 974">
                      <a:extLst>
                        <a:ext uri="{FF2B5EF4-FFF2-40B4-BE49-F238E27FC236}">
                          <a16:creationId xmlns:a16="http://schemas.microsoft.com/office/drawing/2014/main" id="{978C1151-3F7B-CD95-E257-9B6E34FC399E}"/>
                        </a:ext>
                      </a:extLst>
                    </p:cNvPr>
                    <p:cNvSpPr/>
                    <p:nvPr/>
                  </p:nvSpPr>
                  <p:spPr>
                    <a:xfrm>
                      <a:off x="5604215" y="3882820"/>
                      <a:ext cx="812718" cy="8350"/>
                    </a:xfrm>
                    <a:custGeom>
                      <a:avLst/>
                      <a:gdLst>
                        <a:gd name="connsiteX0" fmla="*/ 0 w 2858789"/>
                        <a:gd name="connsiteY0" fmla="*/ 0 h 29372"/>
                        <a:gd name="connsiteX1" fmla="*/ 2858789 w 2858789"/>
                        <a:gd name="connsiteY1" fmla="*/ 0 h 29372"/>
                        <a:gd name="connsiteX2" fmla="*/ 2858789 w 2858789"/>
                        <a:gd name="connsiteY2" fmla="*/ 29373 h 29372"/>
                        <a:gd name="connsiteX3" fmla="*/ 0 w 2858789"/>
                        <a:gd name="connsiteY3" fmla="*/ 29373 h 29372"/>
                      </a:gdLst>
                      <a:ahLst/>
                      <a:cxnLst>
                        <a:cxn ang="0">
                          <a:pos x="connsiteX0" y="connsiteY0"/>
                        </a:cxn>
                        <a:cxn ang="0">
                          <a:pos x="connsiteX1" y="connsiteY1"/>
                        </a:cxn>
                        <a:cxn ang="0">
                          <a:pos x="connsiteX2" y="connsiteY2"/>
                        </a:cxn>
                        <a:cxn ang="0">
                          <a:pos x="connsiteX3" y="connsiteY3"/>
                        </a:cxn>
                      </a:cxnLst>
                      <a:rect l="l" t="t" r="r" b="b"/>
                      <a:pathLst>
                        <a:path w="2858789" h="29372">
                          <a:moveTo>
                            <a:pt x="0" y="0"/>
                          </a:moveTo>
                          <a:lnTo>
                            <a:pt x="2858789" y="0"/>
                          </a:lnTo>
                          <a:lnTo>
                            <a:pt x="2858789"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6" name="Freeform 975">
                      <a:extLst>
                        <a:ext uri="{FF2B5EF4-FFF2-40B4-BE49-F238E27FC236}">
                          <a16:creationId xmlns:a16="http://schemas.microsoft.com/office/drawing/2014/main" id="{E0F4468B-6FE9-4ECD-2A32-41686277A222}"/>
                        </a:ext>
                      </a:extLst>
                    </p:cNvPr>
                    <p:cNvSpPr/>
                    <p:nvPr/>
                  </p:nvSpPr>
                  <p:spPr>
                    <a:xfrm>
                      <a:off x="4928152"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7" name="Freeform 976">
                      <a:extLst>
                        <a:ext uri="{FF2B5EF4-FFF2-40B4-BE49-F238E27FC236}">
                          <a16:creationId xmlns:a16="http://schemas.microsoft.com/office/drawing/2014/main" id="{15E5462E-4E55-24B4-94E4-1AC5474FFF49}"/>
                        </a:ext>
                      </a:extLst>
                    </p:cNvPr>
                    <p:cNvSpPr/>
                    <p:nvPr/>
                  </p:nvSpPr>
                  <p:spPr>
                    <a:xfrm>
                      <a:off x="5212171"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8" name="Freeform 977">
                      <a:extLst>
                        <a:ext uri="{FF2B5EF4-FFF2-40B4-BE49-F238E27FC236}">
                          <a16:creationId xmlns:a16="http://schemas.microsoft.com/office/drawing/2014/main" id="{2B3C2CE4-EBA8-0859-AEDF-511D5326A29B}"/>
                        </a:ext>
                      </a:extLst>
                    </p:cNvPr>
                    <p:cNvSpPr/>
                    <p:nvPr/>
                  </p:nvSpPr>
                  <p:spPr>
                    <a:xfrm>
                      <a:off x="4928152"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79" name="Freeform 978">
                      <a:extLst>
                        <a:ext uri="{FF2B5EF4-FFF2-40B4-BE49-F238E27FC236}">
                          <a16:creationId xmlns:a16="http://schemas.microsoft.com/office/drawing/2014/main" id="{27C05291-CBDA-74CA-DE99-237CB3159D2E}"/>
                        </a:ext>
                      </a:extLst>
                    </p:cNvPr>
                    <p:cNvSpPr/>
                    <p:nvPr/>
                  </p:nvSpPr>
                  <p:spPr>
                    <a:xfrm>
                      <a:off x="5187466" y="3340931"/>
                      <a:ext cx="27865" cy="915630"/>
                    </a:xfrm>
                    <a:custGeom>
                      <a:avLst/>
                      <a:gdLst>
                        <a:gd name="connsiteX0" fmla="*/ 0 w 98017"/>
                        <a:gd name="connsiteY0" fmla="*/ 0 h 3220790"/>
                        <a:gd name="connsiteX1" fmla="*/ 98018 w 98017"/>
                        <a:gd name="connsiteY1" fmla="*/ 0 h 3220790"/>
                        <a:gd name="connsiteX2" fmla="*/ 98018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8" y="0"/>
                          </a:lnTo>
                          <a:lnTo>
                            <a:pt x="98018" y="3220790"/>
                          </a:lnTo>
                          <a:lnTo>
                            <a:pt x="0" y="3220790"/>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0" name="Freeform 979">
                      <a:extLst>
                        <a:ext uri="{FF2B5EF4-FFF2-40B4-BE49-F238E27FC236}">
                          <a16:creationId xmlns:a16="http://schemas.microsoft.com/office/drawing/2014/main" id="{6217C42A-091A-7335-0470-B732B531AEF9}"/>
                        </a:ext>
                      </a:extLst>
                    </p:cNvPr>
                    <p:cNvSpPr/>
                    <p:nvPr/>
                  </p:nvSpPr>
                  <p:spPr>
                    <a:xfrm>
                      <a:off x="4921843"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1" name="Freeform 980">
                      <a:extLst>
                        <a:ext uri="{FF2B5EF4-FFF2-40B4-BE49-F238E27FC236}">
                          <a16:creationId xmlns:a16="http://schemas.microsoft.com/office/drawing/2014/main" id="{D85984D9-45E6-7474-5D7F-671A08AA0DA9}"/>
                        </a:ext>
                      </a:extLst>
                    </p:cNvPr>
                    <p:cNvSpPr/>
                    <p:nvPr/>
                  </p:nvSpPr>
                  <p:spPr>
                    <a:xfrm>
                      <a:off x="4921843"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2" name="Freeform 981">
                      <a:extLst>
                        <a:ext uri="{FF2B5EF4-FFF2-40B4-BE49-F238E27FC236}">
                          <a16:creationId xmlns:a16="http://schemas.microsoft.com/office/drawing/2014/main" id="{9EB67ED1-7C52-88CD-993A-27BF0D178FF5}"/>
                        </a:ext>
                      </a:extLst>
                    </p:cNvPr>
                    <p:cNvSpPr/>
                    <p:nvPr/>
                  </p:nvSpPr>
                  <p:spPr>
                    <a:xfrm>
                      <a:off x="4921843"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3" name="Freeform 982">
                      <a:extLst>
                        <a:ext uri="{FF2B5EF4-FFF2-40B4-BE49-F238E27FC236}">
                          <a16:creationId xmlns:a16="http://schemas.microsoft.com/office/drawing/2014/main" id="{05214CE1-2561-382F-F2DE-C309087013FE}"/>
                        </a:ext>
                      </a:extLst>
                    </p:cNvPr>
                    <p:cNvSpPr/>
                    <p:nvPr/>
                  </p:nvSpPr>
                  <p:spPr>
                    <a:xfrm>
                      <a:off x="4921843"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4" name="Freeform 983">
                      <a:extLst>
                        <a:ext uri="{FF2B5EF4-FFF2-40B4-BE49-F238E27FC236}">
                          <a16:creationId xmlns:a16="http://schemas.microsoft.com/office/drawing/2014/main" id="{4D2797BE-2F8B-198C-F3F6-C007B7B2A5EE}"/>
                        </a:ext>
                      </a:extLst>
                    </p:cNvPr>
                    <p:cNvSpPr/>
                    <p:nvPr/>
                  </p:nvSpPr>
                  <p:spPr>
                    <a:xfrm>
                      <a:off x="6788560" y="3340931"/>
                      <a:ext cx="27865" cy="915630"/>
                    </a:xfrm>
                    <a:custGeom>
                      <a:avLst/>
                      <a:gdLst>
                        <a:gd name="connsiteX0" fmla="*/ 0 w 98017"/>
                        <a:gd name="connsiteY0" fmla="*/ 0 h 3220790"/>
                        <a:gd name="connsiteX1" fmla="*/ 98017 w 98017"/>
                        <a:gd name="connsiteY1" fmla="*/ 0 h 3220790"/>
                        <a:gd name="connsiteX2" fmla="*/ 98017 w 98017"/>
                        <a:gd name="connsiteY2" fmla="*/ 3220790 h 3220790"/>
                        <a:gd name="connsiteX3" fmla="*/ 0 w 98017"/>
                        <a:gd name="connsiteY3" fmla="*/ 3220790 h 3220790"/>
                      </a:gdLst>
                      <a:ahLst/>
                      <a:cxnLst>
                        <a:cxn ang="0">
                          <a:pos x="connsiteX0" y="connsiteY0"/>
                        </a:cxn>
                        <a:cxn ang="0">
                          <a:pos x="connsiteX1" y="connsiteY1"/>
                        </a:cxn>
                        <a:cxn ang="0">
                          <a:pos x="connsiteX2" y="connsiteY2"/>
                        </a:cxn>
                        <a:cxn ang="0">
                          <a:pos x="connsiteX3" y="connsiteY3"/>
                        </a:cxn>
                      </a:cxnLst>
                      <a:rect l="l" t="t" r="r" b="b"/>
                      <a:pathLst>
                        <a:path w="98017" h="3220790">
                          <a:moveTo>
                            <a:pt x="0" y="0"/>
                          </a:moveTo>
                          <a:lnTo>
                            <a:pt x="98017" y="0"/>
                          </a:lnTo>
                          <a:lnTo>
                            <a:pt x="98017" y="3220790"/>
                          </a:lnTo>
                          <a:lnTo>
                            <a:pt x="0" y="3220790"/>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5" name="Freeform 984">
                      <a:extLst>
                        <a:ext uri="{FF2B5EF4-FFF2-40B4-BE49-F238E27FC236}">
                          <a16:creationId xmlns:a16="http://schemas.microsoft.com/office/drawing/2014/main" id="{2D065CA5-9168-CDB0-C167-0FB42894EC37}"/>
                        </a:ext>
                      </a:extLst>
                    </p:cNvPr>
                    <p:cNvSpPr/>
                    <p:nvPr/>
                  </p:nvSpPr>
                  <p:spPr>
                    <a:xfrm>
                      <a:off x="6522951" y="406263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6" name="Freeform 985">
                      <a:extLst>
                        <a:ext uri="{FF2B5EF4-FFF2-40B4-BE49-F238E27FC236}">
                          <a16:creationId xmlns:a16="http://schemas.microsoft.com/office/drawing/2014/main" id="{FEDF1FCF-5C9A-B525-510F-96C98620EB7C}"/>
                        </a:ext>
                      </a:extLst>
                    </p:cNvPr>
                    <p:cNvSpPr/>
                    <p:nvPr/>
                  </p:nvSpPr>
                  <p:spPr>
                    <a:xfrm>
                      <a:off x="6522951" y="3876025"/>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7" name="Freeform 986">
                      <a:extLst>
                        <a:ext uri="{FF2B5EF4-FFF2-40B4-BE49-F238E27FC236}">
                          <a16:creationId xmlns:a16="http://schemas.microsoft.com/office/drawing/2014/main" id="{0CE1B459-D94D-3938-54BF-2D350E66F86E}"/>
                        </a:ext>
                      </a:extLst>
                    </p:cNvPr>
                    <p:cNvSpPr/>
                    <p:nvPr/>
                  </p:nvSpPr>
                  <p:spPr>
                    <a:xfrm>
                      <a:off x="6522951" y="3689410"/>
                      <a:ext cx="552801" cy="25765"/>
                    </a:xfrm>
                    <a:custGeom>
                      <a:avLst/>
                      <a:gdLst>
                        <a:gd name="connsiteX0" fmla="*/ 0 w 1944516"/>
                        <a:gd name="connsiteY0" fmla="*/ 0 h 90631"/>
                        <a:gd name="connsiteX1" fmla="*/ 1944517 w 1944516"/>
                        <a:gd name="connsiteY1" fmla="*/ 0 h 90631"/>
                        <a:gd name="connsiteX2" fmla="*/ 1944517 w 1944516"/>
                        <a:gd name="connsiteY2" fmla="*/ 90632 h 90631"/>
                        <a:gd name="connsiteX3" fmla="*/ 0 w 1944516"/>
                        <a:gd name="connsiteY3" fmla="*/ 90632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2"/>
                          </a:lnTo>
                          <a:lnTo>
                            <a:pt x="0" y="90632"/>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8" name="Freeform 987">
                      <a:extLst>
                        <a:ext uri="{FF2B5EF4-FFF2-40B4-BE49-F238E27FC236}">
                          <a16:creationId xmlns:a16="http://schemas.microsoft.com/office/drawing/2014/main" id="{4214F3BA-EF5A-CE75-B9CF-1251125C9DCD}"/>
                        </a:ext>
                      </a:extLst>
                    </p:cNvPr>
                    <p:cNvSpPr/>
                    <p:nvPr/>
                  </p:nvSpPr>
                  <p:spPr>
                    <a:xfrm>
                      <a:off x="6522951" y="3502809"/>
                      <a:ext cx="552801" cy="25765"/>
                    </a:xfrm>
                    <a:custGeom>
                      <a:avLst/>
                      <a:gdLst>
                        <a:gd name="connsiteX0" fmla="*/ 0 w 1944516"/>
                        <a:gd name="connsiteY0" fmla="*/ 0 h 90631"/>
                        <a:gd name="connsiteX1" fmla="*/ 1944517 w 1944516"/>
                        <a:gd name="connsiteY1" fmla="*/ 0 h 90631"/>
                        <a:gd name="connsiteX2" fmla="*/ 1944517 w 1944516"/>
                        <a:gd name="connsiteY2" fmla="*/ 90631 h 90631"/>
                        <a:gd name="connsiteX3" fmla="*/ 0 w 1944516"/>
                        <a:gd name="connsiteY3" fmla="*/ 90631 h 90631"/>
                      </a:gdLst>
                      <a:ahLst/>
                      <a:cxnLst>
                        <a:cxn ang="0">
                          <a:pos x="connsiteX0" y="connsiteY0"/>
                        </a:cxn>
                        <a:cxn ang="0">
                          <a:pos x="connsiteX1" y="connsiteY1"/>
                        </a:cxn>
                        <a:cxn ang="0">
                          <a:pos x="connsiteX2" y="connsiteY2"/>
                        </a:cxn>
                        <a:cxn ang="0">
                          <a:pos x="connsiteX3" y="connsiteY3"/>
                        </a:cxn>
                      </a:cxnLst>
                      <a:rect l="l" t="t" r="r" b="b"/>
                      <a:pathLst>
                        <a:path w="1944516" h="90631">
                          <a:moveTo>
                            <a:pt x="0" y="0"/>
                          </a:moveTo>
                          <a:lnTo>
                            <a:pt x="1944517" y="0"/>
                          </a:lnTo>
                          <a:lnTo>
                            <a:pt x="1944517" y="90631"/>
                          </a:lnTo>
                          <a:lnTo>
                            <a:pt x="0" y="90631"/>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89" name="Freeform 988">
                      <a:extLst>
                        <a:ext uri="{FF2B5EF4-FFF2-40B4-BE49-F238E27FC236}">
                          <a16:creationId xmlns:a16="http://schemas.microsoft.com/office/drawing/2014/main" id="{99F9D593-78A7-D022-E234-204B7E9398D7}"/>
                        </a:ext>
                      </a:extLst>
                    </p:cNvPr>
                    <p:cNvSpPr/>
                    <p:nvPr/>
                  </p:nvSpPr>
                  <p:spPr>
                    <a:xfrm>
                      <a:off x="681273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0" name="Freeform 989">
                      <a:extLst>
                        <a:ext uri="{FF2B5EF4-FFF2-40B4-BE49-F238E27FC236}">
                          <a16:creationId xmlns:a16="http://schemas.microsoft.com/office/drawing/2014/main" id="{1D99939C-49CE-4767-D892-775639E4D30F}"/>
                        </a:ext>
                      </a:extLst>
                    </p:cNvPr>
                    <p:cNvSpPr/>
                    <p:nvPr/>
                  </p:nvSpPr>
                  <p:spPr>
                    <a:xfrm>
                      <a:off x="652871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1" name="Freeform 990">
                      <a:extLst>
                        <a:ext uri="{FF2B5EF4-FFF2-40B4-BE49-F238E27FC236}">
                          <a16:creationId xmlns:a16="http://schemas.microsoft.com/office/drawing/2014/main" id="{60863154-83FF-9551-B7DD-A160FC238748}"/>
                        </a:ext>
                      </a:extLst>
                    </p:cNvPr>
                    <p:cNvSpPr/>
                    <p:nvPr/>
                  </p:nvSpPr>
                  <p:spPr>
                    <a:xfrm>
                      <a:off x="6812739" y="3681060"/>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2" name="Freeform 991">
                      <a:extLst>
                        <a:ext uri="{FF2B5EF4-FFF2-40B4-BE49-F238E27FC236}">
                          <a16:creationId xmlns:a16="http://schemas.microsoft.com/office/drawing/2014/main" id="{5BBA650B-C7DE-410D-7D1F-4A9CA00395B9}"/>
                        </a:ext>
                      </a:extLst>
                    </p:cNvPr>
                    <p:cNvSpPr/>
                    <p:nvPr/>
                  </p:nvSpPr>
                  <p:spPr>
                    <a:xfrm>
                      <a:off x="652871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3" name="Freeform 992">
                      <a:extLst>
                        <a:ext uri="{FF2B5EF4-FFF2-40B4-BE49-F238E27FC236}">
                          <a16:creationId xmlns:a16="http://schemas.microsoft.com/office/drawing/2014/main" id="{B8803C74-6BDE-FE5E-6B3A-A3189EB07E27}"/>
                        </a:ext>
                      </a:extLst>
                    </p:cNvPr>
                    <p:cNvSpPr/>
                    <p:nvPr/>
                  </p:nvSpPr>
                  <p:spPr>
                    <a:xfrm>
                      <a:off x="6812739" y="3867675"/>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4" name="Freeform 993">
                      <a:extLst>
                        <a:ext uri="{FF2B5EF4-FFF2-40B4-BE49-F238E27FC236}">
                          <a16:creationId xmlns:a16="http://schemas.microsoft.com/office/drawing/2014/main" id="{2A65422F-CDDE-771B-1749-2543D30E83F6}"/>
                        </a:ext>
                      </a:extLst>
                    </p:cNvPr>
                    <p:cNvSpPr/>
                    <p:nvPr/>
                  </p:nvSpPr>
                  <p:spPr>
                    <a:xfrm>
                      <a:off x="652871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5" name="Freeform 994">
                      <a:extLst>
                        <a:ext uri="{FF2B5EF4-FFF2-40B4-BE49-F238E27FC236}">
                          <a16:creationId xmlns:a16="http://schemas.microsoft.com/office/drawing/2014/main" id="{B917A184-2A70-236F-2DB1-A0C7D14D1ABF}"/>
                        </a:ext>
                      </a:extLst>
                    </p:cNvPr>
                    <p:cNvSpPr/>
                    <p:nvPr/>
                  </p:nvSpPr>
                  <p:spPr>
                    <a:xfrm>
                      <a:off x="6812739" y="4054276"/>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6" name="Freeform 995">
                      <a:extLst>
                        <a:ext uri="{FF2B5EF4-FFF2-40B4-BE49-F238E27FC236}">
                          <a16:creationId xmlns:a16="http://schemas.microsoft.com/office/drawing/2014/main" id="{8425B9FA-8DF3-292C-1930-86A6AFD859B5}"/>
                        </a:ext>
                      </a:extLst>
                    </p:cNvPr>
                    <p:cNvSpPr/>
                    <p:nvPr/>
                  </p:nvSpPr>
                  <p:spPr>
                    <a:xfrm>
                      <a:off x="652871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7" name="Freeform 996">
                      <a:extLst>
                        <a:ext uri="{FF2B5EF4-FFF2-40B4-BE49-F238E27FC236}">
                          <a16:creationId xmlns:a16="http://schemas.microsoft.com/office/drawing/2014/main" id="{8435AA4A-8EAB-B1A6-0D9D-17A13F7DD5CD}"/>
                        </a:ext>
                      </a:extLst>
                    </p:cNvPr>
                    <p:cNvSpPr/>
                    <p:nvPr/>
                  </p:nvSpPr>
                  <p:spPr>
                    <a:xfrm>
                      <a:off x="6812739" y="4240891"/>
                      <a:ext cx="262487" cy="8350"/>
                    </a:xfrm>
                    <a:custGeom>
                      <a:avLst/>
                      <a:gdLst>
                        <a:gd name="connsiteX0" fmla="*/ 0 w 923315"/>
                        <a:gd name="connsiteY0" fmla="*/ 0 h 29372"/>
                        <a:gd name="connsiteX1" fmla="*/ 923316 w 923315"/>
                        <a:gd name="connsiteY1" fmla="*/ 0 h 29372"/>
                        <a:gd name="connsiteX2" fmla="*/ 923316 w 923315"/>
                        <a:gd name="connsiteY2" fmla="*/ 29373 h 29372"/>
                        <a:gd name="connsiteX3" fmla="*/ 0 w 923315"/>
                        <a:gd name="connsiteY3" fmla="*/ 29373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3"/>
                          </a:lnTo>
                          <a:lnTo>
                            <a:pt x="0" y="29373"/>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8" name="Freeform 997">
                      <a:extLst>
                        <a:ext uri="{FF2B5EF4-FFF2-40B4-BE49-F238E27FC236}">
                          <a16:creationId xmlns:a16="http://schemas.microsoft.com/office/drawing/2014/main" id="{03D28B83-479D-C7EA-39E5-1B7A56D49C50}"/>
                        </a:ext>
                      </a:extLst>
                    </p:cNvPr>
                    <p:cNvSpPr/>
                    <p:nvPr/>
                  </p:nvSpPr>
                  <p:spPr>
                    <a:xfrm>
                      <a:off x="6528719" y="3494458"/>
                      <a:ext cx="262487" cy="8350"/>
                    </a:xfrm>
                    <a:custGeom>
                      <a:avLst/>
                      <a:gdLst>
                        <a:gd name="connsiteX0" fmla="*/ 0 w 923315"/>
                        <a:gd name="connsiteY0" fmla="*/ 0 h 29372"/>
                        <a:gd name="connsiteX1" fmla="*/ 923316 w 923315"/>
                        <a:gd name="connsiteY1" fmla="*/ 0 h 29372"/>
                        <a:gd name="connsiteX2" fmla="*/ 923316 w 923315"/>
                        <a:gd name="connsiteY2" fmla="*/ 29372 h 29372"/>
                        <a:gd name="connsiteX3" fmla="*/ 0 w 923315"/>
                        <a:gd name="connsiteY3" fmla="*/ 29372 h 29372"/>
                      </a:gdLst>
                      <a:ahLst/>
                      <a:cxnLst>
                        <a:cxn ang="0">
                          <a:pos x="connsiteX0" y="connsiteY0"/>
                        </a:cxn>
                        <a:cxn ang="0">
                          <a:pos x="connsiteX1" y="connsiteY1"/>
                        </a:cxn>
                        <a:cxn ang="0">
                          <a:pos x="connsiteX2" y="connsiteY2"/>
                        </a:cxn>
                        <a:cxn ang="0">
                          <a:pos x="connsiteX3" y="connsiteY3"/>
                        </a:cxn>
                      </a:cxnLst>
                      <a:rect l="l" t="t" r="r" b="b"/>
                      <a:pathLst>
                        <a:path w="923315" h="29372">
                          <a:moveTo>
                            <a:pt x="0" y="0"/>
                          </a:moveTo>
                          <a:lnTo>
                            <a:pt x="923316" y="0"/>
                          </a:lnTo>
                          <a:lnTo>
                            <a:pt x="923316" y="29372"/>
                          </a:lnTo>
                          <a:lnTo>
                            <a:pt x="0" y="29372"/>
                          </a:lnTo>
                          <a:close/>
                        </a:path>
                      </a:pathLst>
                    </a:custGeom>
                    <a:solidFill>
                      <a:srgbClr val="184655"/>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99" name="Freeform 998">
                      <a:extLst>
                        <a:ext uri="{FF2B5EF4-FFF2-40B4-BE49-F238E27FC236}">
                          <a16:creationId xmlns:a16="http://schemas.microsoft.com/office/drawing/2014/main" id="{B35C1460-CFAD-6E7B-AD9D-B23CD3CF15A3}"/>
                        </a:ext>
                      </a:extLst>
                    </p:cNvPr>
                    <p:cNvSpPr/>
                    <p:nvPr/>
                  </p:nvSpPr>
                  <p:spPr>
                    <a:xfrm>
                      <a:off x="5550416" y="2914606"/>
                      <a:ext cx="906534" cy="70300"/>
                    </a:xfrm>
                    <a:custGeom>
                      <a:avLst/>
                      <a:gdLst>
                        <a:gd name="connsiteX0" fmla="*/ 0 w 3188793"/>
                        <a:gd name="connsiteY0" fmla="*/ 0 h 247284"/>
                        <a:gd name="connsiteX1" fmla="*/ 3188794 w 3188793"/>
                        <a:gd name="connsiteY1" fmla="*/ 0 h 247284"/>
                        <a:gd name="connsiteX2" fmla="*/ 3188794 w 3188793"/>
                        <a:gd name="connsiteY2" fmla="*/ 247285 h 247284"/>
                        <a:gd name="connsiteX3" fmla="*/ 0 w 3188793"/>
                        <a:gd name="connsiteY3" fmla="*/ 247285 h 247284"/>
                      </a:gdLst>
                      <a:ahLst/>
                      <a:cxnLst>
                        <a:cxn ang="0">
                          <a:pos x="connsiteX0" y="connsiteY0"/>
                        </a:cxn>
                        <a:cxn ang="0">
                          <a:pos x="connsiteX1" y="connsiteY1"/>
                        </a:cxn>
                        <a:cxn ang="0">
                          <a:pos x="connsiteX2" y="connsiteY2"/>
                        </a:cxn>
                        <a:cxn ang="0">
                          <a:pos x="connsiteX3" y="connsiteY3"/>
                        </a:cxn>
                      </a:cxnLst>
                      <a:rect l="l" t="t" r="r" b="b"/>
                      <a:pathLst>
                        <a:path w="3188793" h="247284">
                          <a:moveTo>
                            <a:pt x="0" y="0"/>
                          </a:moveTo>
                          <a:lnTo>
                            <a:pt x="3188794" y="0"/>
                          </a:lnTo>
                          <a:lnTo>
                            <a:pt x="3188794" y="247285"/>
                          </a:lnTo>
                          <a:lnTo>
                            <a:pt x="0" y="247285"/>
                          </a:lnTo>
                          <a:close/>
                        </a:path>
                      </a:pathLst>
                    </a:custGeom>
                    <a:solidFill>
                      <a:sysClr val="window" lastClr="FFFFFF">
                        <a:lumMod val="8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0" name="Freeform 999">
                      <a:extLst>
                        <a:ext uri="{FF2B5EF4-FFF2-40B4-BE49-F238E27FC236}">
                          <a16:creationId xmlns:a16="http://schemas.microsoft.com/office/drawing/2014/main" id="{71088CCC-9E99-6797-C31E-B3767202B2B7}"/>
                        </a:ext>
                      </a:extLst>
                    </p:cNvPr>
                    <p:cNvSpPr/>
                    <p:nvPr/>
                  </p:nvSpPr>
                  <p:spPr>
                    <a:xfrm>
                      <a:off x="5530363" y="2901227"/>
                      <a:ext cx="946626" cy="29363"/>
                    </a:xfrm>
                    <a:custGeom>
                      <a:avLst/>
                      <a:gdLst>
                        <a:gd name="connsiteX0" fmla="*/ 0 w 3329820"/>
                        <a:gd name="connsiteY0" fmla="*/ 0 h 103288"/>
                        <a:gd name="connsiteX1" fmla="*/ 3329821 w 3329820"/>
                        <a:gd name="connsiteY1" fmla="*/ 0 h 103288"/>
                        <a:gd name="connsiteX2" fmla="*/ 3329821 w 3329820"/>
                        <a:gd name="connsiteY2" fmla="*/ 103289 h 103288"/>
                        <a:gd name="connsiteX3" fmla="*/ 0 w 3329820"/>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3329820" h="103288">
                          <a:moveTo>
                            <a:pt x="0" y="0"/>
                          </a:moveTo>
                          <a:lnTo>
                            <a:pt x="3329821" y="0"/>
                          </a:lnTo>
                          <a:lnTo>
                            <a:pt x="3329821"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1" name="Freeform 1000">
                      <a:extLst>
                        <a:ext uri="{FF2B5EF4-FFF2-40B4-BE49-F238E27FC236}">
                          <a16:creationId xmlns:a16="http://schemas.microsoft.com/office/drawing/2014/main" id="{730161C2-AFFD-136F-6A5A-1EF80AC39116}"/>
                        </a:ext>
                      </a:extLst>
                    </p:cNvPr>
                    <p:cNvSpPr/>
                    <p:nvPr/>
                  </p:nvSpPr>
                  <p:spPr>
                    <a:xfrm>
                      <a:off x="5607725" y="2816246"/>
                      <a:ext cx="340502" cy="29363"/>
                    </a:xfrm>
                    <a:custGeom>
                      <a:avLst/>
                      <a:gdLst>
                        <a:gd name="connsiteX0" fmla="*/ 0 w 1197738"/>
                        <a:gd name="connsiteY0" fmla="*/ 0 h 103288"/>
                        <a:gd name="connsiteX1" fmla="*/ 1197739 w 1197738"/>
                        <a:gd name="connsiteY1" fmla="*/ 0 h 103288"/>
                        <a:gd name="connsiteX2" fmla="*/ 1197739 w 1197738"/>
                        <a:gd name="connsiteY2" fmla="*/ 103289 h 103288"/>
                        <a:gd name="connsiteX3" fmla="*/ 0 w 1197738"/>
                        <a:gd name="connsiteY3" fmla="*/ 103289 h 103288"/>
                      </a:gdLst>
                      <a:ahLst/>
                      <a:cxnLst>
                        <a:cxn ang="0">
                          <a:pos x="connsiteX0" y="connsiteY0"/>
                        </a:cxn>
                        <a:cxn ang="0">
                          <a:pos x="connsiteX1" y="connsiteY1"/>
                        </a:cxn>
                        <a:cxn ang="0">
                          <a:pos x="connsiteX2" y="connsiteY2"/>
                        </a:cxn>
                        <a:cxn ang="0">
                          <a:pos x="connsiteX3" y="connsiteY3"/>
                        </a:cxn>
                      </a:cxnLst>
                      <a:rect l="l" t="t" r="r" b="b"/>
                      <a:pathLst>
                        <a:path w="1197738" h="103288">
                          <a:moveTo>
                            <a:pt x="0" y="0"/>
                          </a:moveTo>
                          <a:lnTo>
                            <a:pt x="1197739" y="0"/>
                          </a:lnTo>
                          <a:lnTo>
                            <a:pt x="1197739" y="103289"/>
                          </a:lnTo>
                          <a:lnTo>
                            <a:pt x="0" y="103289"/>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2" name="Freeform 1001">
                      <a:extLst>
                        <a:ext uri="{FF2B5EF4-FFF2-40B4-BE49-F238E27FC236}">
                          <a16:creationId xmlns:a16="http://schemas.microsoft.com/office/drawing/2014/main" id="{FE24DBAA-C33E-820E-61F9-785698A3DF9C}"/>
                        </a:ext>
                      </a:extLst>
                    </p:cNvPr>
                    <p:cNvSpPr/>
                    <p:nvPr/>
                  </p:nvSpPr>
                  <p:spPr>
                    <a:xfrm>
                      <a:off x="5586168" y="3972404"/>
                      <a:ext cx="835028" cy="72670"/>
                    </a:xfrm>
                    <a:custGeom>
                      <a:avLst/>
                      <a:gdLst>
                        <a:gd name="connsiteX0" fmla="*/ 0 w 2937265"/>
                        <a:gd name="connsiteY0" fmla="*/ 0 h 255620"/>
                        <a:gd name="connsiteX1" fmla="*/ 2937265 w 2937265"/>
                        <a:gd name="connsiteY1" fmla="*/ 0 h 255620"/>
                        <a:gd name="connsiteX2" fmla="*/ 2937265 w 2937265"/>
                        <a:gd name="connsiteY2" fmla="*/ 255620 h 255620"/>
                        <a:gd name="connsiteX3" fmla="*/ 0 w 2937265"/>
                        <a:gd name="connsiteY3" fmla="*/ 255620 h 255620"/>
                      </a:gdLst>
                      <a:ahLst/>
                      <a:cxnLst>
                        <a:cxn ang="0">
                          <a:pos x="connsiteX0" y="connsiteY0"/>
                        </a:cxn>
                        <a:cxn ang="0">
                          <a:pos x="connsiteX1" y="connsiteY1"/>
                        </a:cxn>
                        <a:cxn ang="0">
                          <a:pos x="connsiteX2" y="connsiteY2"/>
                        </a:cxn>
                        <a:cxn ang="0">
                          <a:pos x="connsiteX3" y="connsiteY3"/>
                        </a:cxn>
                      </a:cxnLst>
                      <a:rect l="l" t="t" r="r" b="b"/>
                      <a:pathLst>
                        <a:path w="2937265" h="255620">
                          <a:moveTo>
                            <a:pt x="0" y="0"/>
                          </a:moveTo>
                          <a:lnTo>
                            <a:pt x="2937265" y="0"/>
                          </a:lnTo>
                          <a:lnTo>
                            <a:pt x="2937265" y="255620"/>
                          </a:lnTo>
                          <a:lnTo>
                            <a:pt x="0" y="255620"/>
                          </a:lnTo>
                          <a:close/>
                        </a:path>
                      </a:pathLst>
                    </a:custGeom>
                    <a:solidFill>
                      <a:srgbClr val="FFFFFF"/>
                    </a:solidFill>
                    <a:ln w="4407" cap="flat">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3" name="Freeform 1002">
                      <a:extLst>
                        <a:ext uri="{FF2B5EF4-FFF2-40B4-BE49-F238E27FC236}">
                          <a16:creationId xmlns:a16="http://schemas.microsoft.com/office/drawing/2014/main" id="{4C1A062F-D2F2-B02A-49E6-080AC075B1C2}"/>
                        </a:ext>
                      </a:extLst>
                    </p:cNvPr>
                    <p:cNvSpPr/>
                    <p:nvPr/>
                  </p:nvSpPr>
                  <p:spPr>
                    <a:xfrm>
                      <a:off x="5997960" y="4045074"/>
                      <a:ext cx="2081" cy="252688"/>
                    </a:xfrm>
                    <a:custGeom>
                      <a:avLst/>
                      <a:gdLst>
                        <a:gd name="connsiteX0" fmla="*/ 0 w 7322"/>
                        <a:gd name="connsiteY0" fmla="*/ 0 h 888849"/>
                        <a:gd name="connsiteX1" fmla="*/ 7323 w 7322"/>
                        <a:gd name="connsiteY1" fmla="*/ 0 h 888849"/>
                        <a:gd name="connsiteX2" fmla="*/ 7323 w 7322"/>
                        <a:gd name="connsiteY2" fmla="*/ 888850 h 888849"/>
                        <a:gd name="connsiteX3" fmla="*/ 0 w 7322"/>
                        <a:gd name="connsiteY3" fmla="*/ 888850 h 888849"/>
                      </a:gdLst>
                      <a:ahLst/>
                      <a:cxnLst>
                        <a:cxn ang="0">
                          <a:pos x="connsiteX0" y="connsiteY0"/>
                        </a:cxn>
                        <a:cxn ang="0">
                          <a:pos x="connsiteX1" y="connsiteY1"/>
                        </a:cxn>
                        <a:cxn ang="0">
                          <a:pos x="connsiteX2" y="connsiteY2"/>
                        </a:cxn>
                        <a:cxn ang="0">
                          <a:pos x="connsiteX3" y="connsiteY3"/>
                        </a:cxn>
                      </a:cxnLst>
                      <a:rect l="l" t="t" r="r" b="b"/>
                      <a:pathLst>
                        <a:path w="7322" h="888849">
                          <a:moveTo>
                            <a:pt x="0" y="0"/>
                          </a:moveTo>
                          <a:lnTo>
                            <a:pt x="7323" y="0"/>
                          </a:lnTo>
                          <a:lnTo>
                            <a:pt x="7323" y="888850"/>
                          </a:lnTo>
                          <a:lnTo>
                            <a:pt x="0" y="888850"/>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4" name="Freeform 1003">
                      <a:extLst>
                        <a:ext uri="{FF2B5EF4-FFF2-40B4-BE49-F238E27FC236}">
                          <a16:creationId xmlns:a16="http://schemas.microsoft.com/office/drawing/2014/main" id="{F137CD79-F293-1AD4-58B6-A6E8AB7FDF6D}"/>
                        </a:ext>
                      </a:extLst>
                    </p:cNvPr>
                    <p:cNvSpPr/>
                    <p:nvPr/>
                  </p:nvSpPr>
                  <p:spPr>
                    <a:xfrm>
                      <a:off x="6355584"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5" name="Freeform 1004">
                      <a:extLst>
                        <a:ext uri="{FF2B5EF4-FFF2-40B4-BE49-F238E27FC236}">
                          <a16:creationId xmlns:a16="http://schemas.microsoft.com/office/drawing/2014/main" id="{2AB7A41A-7D5B-6C6A-BF45-0F426A7063C1}"/>
                        </a:ext>
                      </a:extLst>
                    </p:cNvPr>
                    <p:cNvSpPr/>
                    <p:nvPr/>
                  </p:nvSpPr>
                  <p:spPr>
                    <a:xfrm>
                      <a:off x="5604215" y="4045073"/>
                      <a:ext cx="46989" cy="250344"/>
                    </a:xfrm>
                    <a:custGeom>
                      <a:avLst/>
                      <a:gdLst>
                        <a:gd name="connsiteX0" fmla="*/ 0 w 165288"/>
                        <a:gd name="connsiteY0" fmla="*/ 0 h 880602"/>
                        <a:gd name="connsiteX1" fmla="*/ 165289 w 165288"/>
                        <a:gd name="connsiteY1" fmla="*/ 0 h 880602"/>
                        <a:gd name="connsiteX2" fmla="*/ 165289 w 165288"/>
                        <a:gd name="connsiteY2" fmla="*/ 880602 h 880602"/>
                        <a:gd name="connsiteX3" fmla="*/ 0 w 165288"/>
                        <a:gd name="connsiteY3" fmla="*/ 880602 h 880602"/>
                      </a:gdLst>
                      <a:ahLst/>
                      <a:cxnLst>
                        <a:cxn ang="0">
                          <a:pos x="connsiteX0" y="connsiteY0"/>
                        </a:cxn>
                        <a:cxn ang="0">
                          <a:pos x="connsiteX1" y="connsiteY1"/>
                        </a:cxn>
                        <a:cxn ang="0">
                          <a:pos x="connsiteX2" y="connsiteY2"/>
                        </a:cxn>
                        <a:cxn ang="0">
                          <a:pos x="connsiteX3" y="connsiteY3"/>
                        </a:cxn>
                      </a:cxnLst>
                      <a:rect l="l" t="t" r="r" b="b"/>
                      <a:pathLst>
                        <a:path w="165288" h="880602">
                          <a:moveTo>
                            <a:pt x="0" y="0"/>
                          </a:moveTo>
                          <a:lnTo>
                            <a:pt x="165289" y="0"/>
                          </a:lnTo>
                          <a:lnTo>
                            <a:pt x="165289" y="880602"/>
                          </a:lnTo>
                          <a:lnTo>
                            <a:pt x="0" y="880602"/>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6" name="Freeform 1005">
                      <a:extLst>
                        <a:ext uri="{FF2B5EF4-FFF2-40B4-BE49-F238E27FC236}">
                          <a16:creationId xmlns:a16="http://schemas.microsoft.com/office/drawing/2014/main" id="{295857BB-FFA0-996B-D0F1-498C7A16CE3C}"/>
                        </a:ext>
                      </a:extLst>
                    </p:cNvPr>
                    <p:cNvSpPr/>
                    <p:nvPr/>
                  </p:nvSpPr>
                  <p:spPr>
                    <a:xfrm rot="5400000">
                      <a:off x="5854331"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rgbClr val="A0A0A3">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7" name="Freeform 1006">
                      <a:extLst>
                        <a:ext uri="{FF2B5EF4-FFF2-40B4-BE49-F238E27FC236}">
                          <a16:creationId xmlns:a16="http://schemas.microsoft.com/office/drawing/2014/main" id="{375340BE-FE82-122F-2565-6F38EECAEB37}"/>
                        </a:ext>
                      </a:extLst>
                    </p:cNvPr>
                    <p:cNvSpPr/>
                    <p:nvPr/>
                  </p:nvSpPr>
                  <p:spPr>
                    <a:xfrm rot="5400000">
                      <a:off x="5983135" y="4103129"/>
                      <a:ext cx="182466" cy="93094"/>
                    </a:xfrm>
                    <a:custGeom>
                      <a:avLst/>
                      <a:gdLst>
                        <a:gd name="connsiteX0" fmla="*/ -716 w 641834"/>
                        <a:gd name="connsiteY0" fmla="*/ -191 h 327463"/>
                        <a:gd name="connsiteX1" fmla="*/ 641119 w 641834"/>
                        <a:gd name="connsiteY1" fmla="*/ -191 h 327463"/>
                        <a:gd name="connsiteX2" fmla="*/ 641119 w 641834"/>
                        <a:gd name="connsiteY2" fmla="*/ 327273 h 327463"/>
                        <a:gd name="connsiteX3" fmla="*/ -716 w 641834"/>
                        <a:gd name="connsiteY3" fmla="*/ 327273 h 327463"/>
                      </a:gdLst>
                      <a:ahLst/>
                      <a:cxnLst>
                        <a:cxn ang="0">
                          <a:pos x="connsiteX0" y="connsiteY0"/>
                        </a:cxn>
                        <a:cxn ang="0">
                          <a:pos x="connsiteX1" y="connsiteY1"/>
                        </a:cxn>
                        <a:cxn ang="0">
                          <a:pos x="connsiteX2" y="connsiteY2"/>
                        </a:cxn>
                        <a:cxn ang="0">
                          <a:pos x="connsiteX3" y="connsiteY3"/>
                        </a:cxn>
                      </a:cxnLst>
                      <a:rect l="l" t="t" r="r" b="b"/>
                      <a:pathLst>
                        <a:path w="641834" h="327463">
                          <a:moveTo>
                            <a:pt x="-716" y="-191"/>
                          </a:moveTo>
                          <a:lnTo>
                            <a:pt x="641119" y="-191"/>
                          </a:lnTo>
                          <a:lnTo>
                            <a:pt x="641119" y="327273"/>
                          </a:lnTo>
                          <a:lnTo>
                            <a:pt x="-716" y="327273"/>
                          </a:lnTo>
                          <a:close/>
                        </a:path>
                      </a:pathLst>
                    </a:custGeom>
                    <a:solidFill>
                      <a:srgbClr val="A0A0A3">
                        <a:lumMod val="5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8" name="Freeform 1007">
                      <a:extLst>
                        <a:ext uri="{FF2B5EF4-FFF2-40B4-BE49-F238E27FC236}">
                          <a16:creationId xmlns:a16="http://schemas.microsoft.com/office/drawing/2014/main" id="{8DCF95C5-7749-477A-87C5-7CD97497CDAC}"/>
                        </a:ext>
                      </a:extLst>
                    </p:cNvPr>
                    <p:cNvSpPr/>
                    <p:nvPr/>
                  </p:nvSpPr>
                  <p:spPr>
                    <a:xfrm>
                      <a:off x="579824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09" name="Freeform 1008">
                      <a:extLst>
                        <a:ext uri="{FF2B5EF4-FFF2-40B4-BE49-F238E27FC236}">
                          <a16:creationId xmlns:a16="http://schemas.microsoft.com/office/drawing/2014/main" id="{6F95F5C4-F49E-A8D7-A5E4-39A688E22828}"/>
                        </a:ext>
                      </a:extLst>
                    </p:cNvPr>
                    <p:cNvSpPr/>
                    <p:nvPr/>
                  </p:nvSpPr>
                  <p:spPr>
                    <a:xfrm>
                      <a:off x="6203793"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0" name="Freeform 1009">
                      <a:extLst>
                        <a:ext uri="{FF2B5EF4-FFF2-40B4-BE49-F238E27FC236}">
                          <a16:creationId xmlns:a16="http://schemas.microsoft.com/office/drawing/2014/main" id="{B7C0ACE8-5B1C-3C34-5973-B529A2507981}"/>
                        </a:ext>
                      </a:extLst>
                    </p:cNvPr>
                    <p:cNvSpPr/>
                    <p:nvPr/>
                  </p:nvSpPr>
                  <p:spPr>
                    <a:xfrm>
                      <a:off x="5998265" y="3375838"/>
                      <a:ext cx="6835" cy="532585"/>
                    </a:xfrm>
                    <a:custGeom>
                      <a:avLst/>
                      <a:gdLst>
                        <a:gd name="connsiteX0" fmla="*/ 0 w 24041"/>
                        <a:gd name="connsiteY0" fmla="*/ 0 h 1873402"/>
                        <a:gd name="connsiteX1" fmla="*/ 24041 w 24041"/>
                        <a:gd name="connsiteY1" fmla="*/ 0 h 1873402"/>
                        <a:gd name="connsiteX2" fmla="*/ 24041 w 24041"/>
                        <a:gd name="connsiteY2" fmla="*/ 1873403 h 1873402"/>
                        <a:gd name="connsiteX3" fmla="*/ 0 w 24041"/>
                        <a:gd name="connsiteY3" fmla="*/ 1873403 h 1873402"/>
                      </a:gdLst>
                      <a:ahLst/>
                      <a:cxnLst>
                        <a:cxn ang="0">
                          <a:pos x="connsiteX0" y="connsiteY0"/>
                        </a:cxn>
                        <a:cxn ang="0">
                          <a:pos x="connsiteX1" y="connsiteY1"/>
                        </a:cxn>
                        <a:cxn ang="0">
                          <a:pos x="connsiteX2" y="connsiteY2"/>
                        </a:cxn>
                        <a:cxn ang="0">
                          <a:pos x="connsiteX3" y="connsiteY3"/>
                        </a:cxn>
                      </a:cxnLst>
                      <a:rect l="l" t="t" r="r" b="b"/>
                      <a:pathLst>
                        <a:path w="24041" h="1873402">
                          <a:moveTo>
                            <a:pt x="0" y="0"/>
                          </a:moveTo>
                          <a:lnTo>
                            <a:pt x="24041" y="0"/>
                          </a:lnTo>
                          <a:lnTo>
                            <a:pt x="24041" y="1873403"/>
                          </a:lnTo>
                          <a:lnTo>
                            <a:pt x="0" y="1873403"/>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1" name="Freeform 1010">
                      <a:extLst>
                        <a:ext uri="{FF2B5EF4-FFF2-40B4-BE49-F238E27FC236}">
                          <a16:creationId xmlns:a16="http://schemas.microsoft.com/office/drawing/2014/main" id="{83B9AA70-979F-ABDD-FD1F-C324DF4A823E}"/>
                        </a:ext>
                      </a:extLst>
                    </p:cNvPr>
                    <p:cNvSpPr/>
                    <p:nvPr/>
                  </p:nvSpPr>
                  <p:spPr>
                    <a:xfrm rot="5400000">
                      <a:off x="6005633" y="3227458"/>
                      <a:ext cx="7312" cy="829332"/>
                    </a:xfrm>
                    <a:custGeom>
                      <a:avLst/>
                      <a:gdLst>
                        <a:gd name="connsiteX0" fmla="*/ -716 w 25717"/>
                        <a:gd name="connsiteY0" fmla="*/ -190 h 2917230"/>
                        <a:gd name="connsiteX1" fmla="*/ 25001 w 25717"/>
                        <a:gd name="connsiteY1" fmla="*/ -190 h 2917230"/>
                        <a:gd name="connsiteX2" fmla="*/ 25001 w 25717"/>
                        <a:gd name="connsiteY2" fmla="*/ 2917040 h 2917230"/>
                        <a:gd name="connsiteX3" fmla="*/ -716 w 25717"/>
                        <a:gd name="connsiteY3" fmla="*/ 2917040 h 2917230"/>
                      </a:gdLst>
                      <a:ahLst/>
                      <a:cxnLst>
                        <a:cxn ang="0">
                          <a:pos x="connsiteX0" y="connsiteY0"/>
                        </a:cxn>
                        <a:cxn ang="0">
                          <a:pos x="connsiteX1" y="connsiteY1"/>
                        </a:cxn>
                        <a:cxn ang="0">
                          <a:pos x="connsiteX2" y="connsiteY2"/>
                        </a:cxn>
                        <a:cxn ang="0">
                          <a:pos x="connsiteX3" y="connsiteY3"/>
                        </a:cxn>
                      </a:cxnLst>
                      <a:rect l="l" t="t" r="r" b="b"/>
                      <a:pathLst>
                        <a:path w="25717" h="2917230">
                          <a:moveTo>
                            <a:pt x="-716" y="-190"/>
                          </a:moveTo>
                          <a:lnTo>
                            <a:pt x="25001" y="-190"/>
                          </a:lnTo>
                          <a:lnTo>
                            <a:pt x="25001" y="2917040"/>
                          </a:lnTo>
                          <a:lnTo>
                            <a:pt x="-716" y="2917040"/>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2" name="Freeform 1011">
                      <a:extLst>
                        <a:ext uri="{FF2B5EF4-FFF2-40B4-BE49-F238E27FC236}">
                          <a16:creationId xmlns:a16="http://schemas.microsoft.com/office/drawing/2014/main" id="{9F8470DF-27C6-D8AA-CE91-BAABE112ECF6}"/>
                        </a:ext>
                      </a:extLst>
                    </p:cNvPr>
                    <p:cNvSpPr/>
                    <p:nvPr/>
                  </p:nvSpPr>
                  <p:spPr>
                    <a:xfrm>
                      <a:off x="6464587" y="3823278"/>
                      <a:ext cx="67618" cy="440394"/>
                    </a:xfrm>
                    <a:custGeom>
                      <a:avLst/>
                      <a:gdLst>
                        <a:gd name="connsiteX0" fmla="*/ 0 w 237853"/>
                        <a:gd name="connsiteY0" fmla="*/ 0 h 1549114"/>
                        <a:gd name="connsiteX1" fmla="*/ 237854 w 237853"/>
                        <a:gd name="connsiteY1" fmla="*/ 0 h 1549114"/>
                        <a:gd name="connsiteX2" fmla="*/ 237854 w 237853"/>
                        <a:gd name="connsiteY2" fmla="*/ 1549114 h 1549114"/>
                        <a:gd name="connsiteX3" fmla="*/ 0 w 237853"/>
                        <a:gd name="connsiteY3" fmla="*/ 1549114 h 1549114"/>
                      </a:gdLst>
                      <a:ahLst/>
                      <a:cxnLst>
                        <a:cxn ang="0">
                          <a:pos x="connsiteX0" y="connsiteY0"/>
                        </a:cxn>
                        <a:cxn ang="0">
                          <a:pos x="connsiteX1" y="connsiteY1"/>
                        </a:cxn>
                        <a:cxn ang="0">
                          <a:pos x="connsiteX2" y="connsiteY2"/>
                        </a:cxn>
                        <a:cxn ang="0">
                          <a:pos x="connsiteX3" y="connsiteY3"/>
                        </a:cxn>
                      </a:cxnLst>
                      <a:rect l="l" t="t" r="r" b="b"/>
                      <a:pathLst>
                        <a:path w="237853" h="1549114">
                          <a:moveTo>
                            <a:pt x="0" y="0"/>
                          </a:moveTo>
                          <a:lnTo>
                            <a:pt x="237854" y="0"/>
                          </a:lnTo>
                          <a:lnTo>
                            <a:pt x="237854" y="1549114"/>
                          </a:lnTo>
                          <a:lnTo>
                            <a:pt x="0" y="1549114"/>
                          </a:lnTo>
                          <a:close/>
                        </a:path>
                      </a:pathLst>
                    </a:custGeom>
                    <a:solidFill>
                      <a:srgbClr val="FCF5EB"/>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3" name="Freeform 1012">
                      <a:extLst>
                        <a:ext uri="{FF2B5EF4-FFF2-40B4-BE49-F238E27FC236}">
                          <a16:creationId xmlns:a16="http://schemas.microsoft.com/office/drawing/2014/main" id="{E006ACB5-99BC-D6BA-0FAF-936D259E6DB8}"/>
                        </a:ext>
                      </a:extLst>
                    </p:cNvPr>
                    <p:cNvSpPr/>
                    <p:nvPr/>
                  </p:nvSpPr>
                  <p:spPr>
                    <a:xfrm>
                      <a:off x="5863529" y="3499286"/>
                      <a:ext cx="282965" cy="282904"/>
                    </a:xfrm>
                    <a:custGeom>
                      <a:avLst/>
                      <a:gdLst>
                        <a:gd name="connsiteX0" fmla="*/ 994635 w 995351"/>
                        <a:gd name="connsiteY0" fmla="*/ 497379 h 995137"/>
                        <a:gd name="connsiteX1" fmla="*/ 496959 w 995351"/>
                        <a:gd name="connsiteY1" fmla="*/ 994947 h 995137"/>
                        <a:gd name="connsiteX2" fmla="*/ -716 w 995351"/>
                        <a:gd name="connsiteY2" fmla="*/ 497379 h 995137"/>
                        <a:gd name="connsiteX3" fmla="*/ 496959 w 995351"/>
                        <a:gd name="connsiteY3" fmla="*/ -191 h 995137"/>
                        <a:gd name="connsiteX4" fmla="*/ 497003 w 995351"/>
                        <a:gd name="connsiteY4" fmla="*/ -191 h 995137"/>
                        <a:gd name="connsiteX5" fmla="*/ 994635 w 995351"/>
                        <a:gd name="connsiteY5" fmla="*/ 497379 h 99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5351" h="995137">
                          <a:moveTo>
                            <a:pt x="994635" y="497379"/>
                          </a:moveTo>
                          <a:cubicBezTo>
                            <a:pt x="994635" y="772183"/>
                            <a:pt x="771824" y="994947"/>
                            <a:pt x="496959" y="994947"/>
                          </a:cubicBezTo>
                          <a:cubicBezTo>
                            <a:pt x="222095" y="994947"/>
                            <a:pt x="-716" y="772183"/>
                            <a:pt x="-716" y="497379"/>
                          </a:cubicBezTo>
                          <a:cubicBezTo>
                            <a:pt x="-716" y="222573"/>
                            <a:pt x="222095" y="-191"/>
                            <a:pt x="496959" y="-191"/>
                          </a:cubicBezTo>
                          <a:cubicBezTo>
                            <a:pt x="496959" y="-191"/>
                            <a:pt x="497003" y="-191"/>
                            <a:pt x="497003" y="-191"/>
                          </a:cubicBezTo>
                          <a:cubicBezTo>
                            <a:pt x="771824" y="-146"/>
                            <a:pt x="994635" y="222617"/>
                            <a:pt x="994635" y="497379"/>
                          </a:cubicBez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4" name="Freeform 1013">
                      <a:extLst>
                        <a:ext uri="{FF2B5EF4-FFF2-40B4-BE49-F238E27FC236}">
                          <a16:creationId xmlns:a16="http://schemas.microsoft.com/office/drawing/2014/main" id="{88EEA488-A37A-9DFC-2F9C-E6A7F48D713F}"/>
                        </a:ext>
                      </a:extLst>
                    </p:cNvPr>
                    <p:cNvSpPr/>
                    <p:nvPr/>
                  </p:nvSpPr>
                  <p:spPr>
                    <a:xfrm rot="18103201">
                      <a:off x="5876795" y="3512607"/>
                      <a:ext cx="256531" cy="256475"/>
                    </a:xfrm>
                    <a:custGeom>
                      <a:avLst/>
                      <a:gdLst>
                        <a:gd name="connsiteX0" fmla="*/ 901647 w 902362"/>
                        <a:gd name="connsiteY0" fmla="*/ 450894 h 902169"/>
                        <a:gd name="connsiteX1" fmla="*/ 450465 w 902362"/>
                        <a:gd name="connsiteY1" fmla="*/ 901979 h 902169"/>
                        <a:gd name="connsiteX2" fmla="*/ -716 w 902362"/>
                        <a:gd name="connsiteY2" fmla="*/ 450894 h 902169"/>
                        <a:gd name="connsiteX3" fmla="*/ 450465 w 902362"/>
                        <a:gd name="connsiteY3" fmla="*/ -190 h 902169"/>
                        <a:gd name="connsiteX4" fmla="*/ 901647 w 902362"/>
                        <a:gd name="connsiteY4" fmla="*/ 450894 h 902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362" h="902169">
                          <a:moveTo>
                            <a:pt x="901647" y="450894"/>
                          </a:moveTo>
                          <a:cubicBezTo>
                            <a:pt x="901647" y="700021"/>
                            <a:pt x="699646" y="901979"/>
                            <a:pt x="450465" y="901979"/>
                          </a:cubicBezTo>
                          <a:cubicBezTo>
                            <a:pt x="201284" y="901979"/>
                            <a:pt x="-716" y="700021"/>
                            <a:pt x="-716" y="450894"/>
                          </a:cubicBezTo>
                          <a:cubicBezTo>
                            <a:pt x="-716" y="201767"/>
                            <a:pt x="201284" y="-190"/>
                            <a:pt x="450465" y="-190"/>
                          </a:cubicBezTo>
                          <a:cubicBezTo>
                            <a:pt x="699646" y="-190"/>
                            <a:pt x="901647" y="201767"/>
                            <a:pt x="901647" y="450894"/>
                          </a:cubicBez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5" name="Freeform 1014">
                      <a:extLst>
                        <a:ext uri="{FF2B5EF4-FFF2-40B4-BE49-F238E27FC236}">
                          <a16:creationId xmlns:a16="http://schemas.microsoft.com/office/drawing/2014/main" id="{9B1DAF6D-D876-B128-F331-7E9EF127A85B}"/>
                        </a:ext>
                      </a:extLst>
                    </p:cNvPr>
                    <p:cNvSpPr/>
                    <p:nvPr/>
                  </p:nvSpPr>
                  <p:spPr>
                    <a:xfrm>
                      <a:off x="5940102" y="2853408"/>
                      <a:ext cx="516848" cy="8124"/>
                    </a:xfrm>
                    <a:custGeom>
                      <a:avLst/>
                      <a:gdLst>
                        <a:gd name="connsiteX0" fmla="*/ 0 w 1818046"/>
                        <a:gd name="connsiteY0" fmla="*/ 0 h 28578"/>
                        <a:gd name="connsiteX1" fmla="*/ 1818047 w 1818046"/>
                        <a:gd name="connsiteY1" fmla="*/ 0 h 28578"/>
                        <a:gd name="connsiteX2" fmla="*/ 1818047 w 1818046"/>
                        <a:gd name="connsiteY2" fmla="*/ 28579 h 28578"/>
                        <a:gd name="connsiteX3" fmla="*/ 0 w 1818046"/>
                        <a:gd name="connsiteY3" fmla="*/ 28579 h 28578"/>
                      </a:gdLst>
                      <a:ahLst/>
                      <a:cxnLst>
                        <a:cxn ang="0">
                          <a:pos x="connsiteX0" y="connsiteY0"/>
                        </a:cxn>
                        <a:cxn ang="0">
                          <a:pos x="connsiteX1" y="connsiteY1"/>
                        </a:cxn>
                        <a:cxn ang="0">
                          <a:pos x="connsiteX2" y="connsiteY2"/>
                        </a:cxn>
                        <a:cxn ang="0">
                          <a:pos x="connsiteX3" y="connsiteY3"/>
                        </a:cxn>
                      </a:cxnLst>
                      <a:rect l="l" t="t" r="r" b="b"/>
                      <a:pathLst>
                        <a:path w="1818046" h="28578">
                          <a:moveTo>
                            <a:pt x="0" y="0"/>
                          </a:moveTo>
                          <a:lnTo>
                            <a:pt x="1818047" y="0"/>
                          </a:lnTo>
                          <a:lnTo>
                            <a:pt x="1818047" y="28579"/>
                          </a:lnTo>
                          <a:lnTo>
                            <a:pt x="0" y="28579"/>
                          </a:lnTo>
                          <a:close/>
                        </a:path>
                      </a:pathLst>
                    </a:custGeom>
                    <a:solidFill>
                      <a:srgbClr val="007CBA"/>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6" name="Freeform 1015">
                      <a:extLst>
                        <a:ext uri="{FF2B5EF4-FFF2-40B4-BE49-F238E27FC236}">
                          <a16:creationId xmlns:a16="http://schemas.microsoft.com/office/drawing/2014/main" id="{914A62EE-A69C-24B7-0E37-0F2B989CF1C3}"/>
                        </a:ext>
                      </a:extLst>
                    </p:cNvPr>
                    <p:cNvSpPr/>
                    <p:nvPr/>
                  </p:nvSpPr>
                  <p:spPr>
                    <a:xfrm rot="10800000">
                      <a:off x="6457150" y="3293977"/>
                      <a:ext cx="62139" cy="996087"/>
                    </a:xfrm>
                    <a:custGeom>
                      <a:avLst/>
                      <a:gdLst>
                        <a:gd name="connsiteX0" fmla="*/ -716 w 218576"/>
                        <a:gd name="connsiteY0" fmla="*/ -190 h 3503798"/>
                        <a:gd name="connsiteX1" fmla="*/ 217861 w 218576"/>
                        <a:gd name="connsiteY1" fmla="*/ -190 h 3503798"/>
                        <a:gd name="connsiteX2" fmla="*/ 217861 w 218576"/>
                        <a:gd name="connsiteY2" fmla="*/ 3503608 h 3503798"/>
                        <a:gd name="connsiteX3" fmla="*/ -716 w 218576"/>
                        <a:gd name="connsiteY3" fmla="*/ 3503608 h 3503798"/>
                      </a:gdLst>
                      <a:ahLst/>
                      <a:cxnLst>
                        <a:cxn ang="0">
                          <a:pos x="connsiteX0" y="connsiteY0"/>
                        </a:cxn>
                        <a:cxn ang="0">
                          <a:pos x="connsiteX1" y="connsiteY1"/>
                        </a:cxn>
                        <a:cxn ang="0">
                          <a:pos x="connsiteX2" y="connsiteY2"/>
                        </a:cxn>
                        <a:cxn ang="0">
                          <a:pos x="connsiteX3" y="connsiteY3"/>
                        </a:cxn>
                      </a:cxnLst>
                      <a:rect l="l" t="t" r="r" b="b"/>
                      <a:pathLst>
                        <a:path w="218576" h="3503798">
                          <a:moveTo>
                            <a:pt x="-716" y="-190"/>
                          </a:moveTo>
                          <a:lnTo>
                            <a:pt x="217861" y="-190"/>
                          </a:lnTo>
                          <a:lnTo>
                            <a:pt x="217861" y="3503608"/>
                          </a:lnTo>
                          <a:lnTo>
                            <a:pt x="-716" y="3503608"/>
                          </a:lnTo>
                          <a:close/>
                        </a:path>
                      </a:pathLst>
                    </a:custGeom>
                    <a:solidFill>
                      <a:sysClr val="window" lastClr="FFFFFF">
                        <a:lumMod val="75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7" name="Freeform 1016">
                      <a:extLst>
                        <a:ext uri="{FF2B5EF4-FFF2-40B4-BE49-F238E27FC236}">
                          <a16:creationId xmlns:a16="http://schemas.microsoft.com/office/drawing/2014/main" id="{C853A407-23A4-74AA-9BB6-384E4F119FDF}"/>
                        </a:ext>
                      </a:extLst>
                    </p:cNvPr>
                    <p:cNvSpPr/>
                    <p:nvPr/>
                  </p:nvSpPr>
                  <p:spPr>
                    <a:xfrm>
                      <a:off x="5513834" y="3125644"/>
                      <a:ext cx="979683" cy="210988"/>
                    </a:xfrm>
                    <a:custGeom>
                      <a:avLst/>
                      <a:gdLst>
                        <a:gd name="connsiteX0" fmla="*/ 0 w 3446101"/>
                        <a:gd name="connsiteY0" fmla="*/ 0 h 742163"/>
                        <a:gd name="connsiteX1" fmla="*/ 3446101 w 3446101"/>
                        <a:gd name="connsiteY1" fmla="*/ 0 h 742163"/>
                        <a:gd name="connsiteX2" fmla="*/ 3446101 w 3446101"/>
                        <a:gd name="connsiteY2" fmla="*/ 742164 h 742163"/>
                        <a:gd name="connsiteX3" fmla="*/ 0 w 3446101"/>
                        <a:gd name="connsiteY3" fmla="*/ 742164 h 742163"/>
                      </a:gdLst>
                      <a:ahLst/>
                      <a:cxnLst>
                        <a:cxn ang="0">
                          <a:pos x="connsiteX0" y="connsiteY0"/>
                        </a:cxn>
                        <a:cxn ang="0">
                          <a:pos x="connsiteX1" y="connsiteY1"/>
                        </a:cxn>
                        <a:cxn ang="0">
                          <a:pos x="connsiteX2" y="connsiteY2"/>
                        </a:cxn>
                        <a:cxn ang="0">
                          <a:pos x="connsiteX3" y="connsiteY3"/>
                        </a:cxn>
                      </a:cxnLst>
                      <a:rect l="l" t="t" r="r" b="b"/>
                      <a:pathLst>
                        <a:path w="3446101" h="742163">
                          <a:moveTo>
                            <a:pt x="0" y="0"/>
                          </a:moveTo>
                          <a:lnTo>
                            <a:pt x="3446101" y="0"/>
                          </a:lnTo>
                          <a:lnTo>
                            <a:pt x="3446101" y="742164"/>
                          </a:lnTo>
                          <a:lnTo>
                            <a:pt x="0" y="742164"/>
                          </a:lnTo>
                          <a:close/>
                        </a:path>
                      </a:pathLst>
                    </a:custGeom>
                    <a:solidFill>
                      <a:srgbClr val="FFFFFF"/>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8" name="Freeform 1017">
                      <a:extLst>
                        <a:ext uri="{FF2B5EF4-FFF2-40B4-BE49-F238E27FC236}">
                          <a16:creationId xmlns:a16="http://schemas.microsoft.com/office/drawing/2014/main" id="{7CF03332-E440-0492-C0D9-EE912C35A5D4}"/>
                        </a:ext>
                      </a:extLst>
                    </p:cNvPr>
                    <p:cNvSpPr/>
                    <p:nvPr/>
                  </p:nvSpPr>
                  <p:spPr>
                    <a:xfrm>
                      <a:off x="5513834" y="3247462"/>
                      <a:ext cx="979683" cy="89169"/>
                    </a:xfrm>
                    <a:custGeom>
                      <a:avLst/>
                      <a:gdLst>
                        <a:gd name="connsiteX0" fmla="*/ 0 w 3446101"/>
                        <a:gd name="connsiteY0" fmla="*/ 0 h 313659"/>
                        <a:gd name="connsiteX1" fmla="*/ 3446101 w 3446101"/>
                        <a:gd name="connsiteY1" fmla="*/ 0 h 313659"/>
                        <a:gd name="connsiteX2" fmla="*/ 3446101 w 3446101"/>
                        <a:gd name="connsiteY2" fmla="*/ 313660 h 313659"/>
                        <a:gd name="connsiteX3" fmla="*/ 0 w 3446101"/>
                        <a:gd name="connsiteY3" fmla="*/ 313660 h 313659"/>
                      </a:gdLst>
                      <a:ahLst/>
                      <a:cxnLst>
                        <a:cxn ang="0">
                          <a:pos x="connsiteX0" y="connsiteY0"/>
                        </a:cxn>
                        <a:cxn ang="0">
                          <a:pos x="connsiteX1" y="connsiteY1"/>
                        </a:cxn>
                        <a:cxn ang="0">
                          <a:pos x="connsiteX2" y="connsiteY2"/>
                        </a:cxn>
                        <a:cxn ang="0">
                          <a:pos x="connsiteX3" y="connsiteY3"/>
                        </a:cxn>
                      </a:cxnLst>
                      <a:rect l="l" t="t" r="r" b="b"/>
                      <a:pathLst>
                        <a:path w="3446101" h="313659">
                          <a:moveTo>
                            <a:pt x="0" y="0"/>
                          </a:moveTo>
                          <a:lnTo>
                            <a:pt x="3446101" y="0"/>
                          </a:lnTo>
                          <a:lnTo>
                            <a:pt x="3446101" y="313660"/>
                          </a:lnTo>
                          <a:lnTo>
                            <a:pt x="0" y="313660"/>
                          </a:lnTo>
                          <a:close/>
                        </a:path>
                      </a:pathLst>
                    </a:custGeom>
                    <a:solidFill>
                      <a:srgbClr val="FFFFFF">
                        <a:lumMod val="50000"/>
                        <a:alpha val="30000"/>
                      </a:srgb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19" name="Freeform 1018">
                      <a:extLst>
                        <a:ext uri="{FF2B5EF4-FFF2-40B4-BE49-F238E27FC236}">
                          <a16:creationId xmlns:a16="http://schemas.microsoft.com/office/drawing/2014/main" id="{960AC97B-EC95-6C0A-0C93-6137A263EEA1}"/>
                        </a:ext>
                      </a:extLst>
                    </p:cNvPr>
                    <p:cNvSpPr/>
                    <p:nvPr/>
                  </p:nvSpPr>
                  <p:spPr>
                    <a:xfrm>
                      <a:off x="5607838" y="3008853"/>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0" name="Freeform 1019">
                      <a:extLst>
                        <a:ext uri="{FF2B5EF4-FFF2-40B4-BE49-F238E27FC236}">
                          <a16:creationId xmlns:a16="http://schemas.microsoft.com/office/drawing/2014/main" id="{6079107B-B762-3A06-058C-B089D0CB49B4}"/>
                        </a:ext>
                      </a:extLst>
                    </p:cNvPr>
                    <p:cNvSpPr/>
                    <p:nvPr/>
                  </p:nvSpPr>
                  <p:spPr>
                    <a:xfrm>
                      <a:off x="5561426" y="3043219"/>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1" name="Freeform 1020">
                      <a:extLst>
                        <a:ext uri="{FF2B5EF4-FFF2-40B4-BE49-F238E27FC236}">
                          <a16:creationId xmlns:a16="http://schemas.microsoft.com/office/drawing/2014/main" id="{8908D6B2-08B2-F1C3-C49A-41EE6D4A5B58}"/>
                        </a:ext>
                      </a:extLst>
                    </p:cNvPr>
                    <p:cNvSpPr/>
                    <p:nvPr/>
                  </p:nvSpPr>
                  <p:spPr>
                    <a:xfrm>
                      <a:off x="5598120" y="3080532"/>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2" name="Freeform 1021">
                      <a:extLst>
                        <a:ext uri="{FF2B5EF4-FFF2-40B4-BE49-F238E27FC236}">
                          <a16:creationId xmlns:a16="http://schemas.microsoft.com/office/drawing/2014/main" id="{2FA26D9E-6165-09A7-77FA-A7034018D115}"/>
                        </a:ext>
                      </a:extLst>
                    </p:cNvPr>
                    <p:cNvSpPr/>
                    <p:nvPr/>
                  </p:nvSpPr>
                  <p:spPr>
                    <a:xfrm>
                      <a:off x="5637297" y="3045138"/>
                      <a:ext cx="58514" cy="19083"/>
                    </a:xfrm>
                    <a:custGeom>
                      <a:avLst/>
                      <a:gdLst>
                        <a:gd name="connsiteX0" fmla="*/ 0 w 205828"/>
                        <a:gd name="connsiteY0" fmla="*/ 0 h 67124"/>
                        <a:gd name="connsiteX1" fmla="*/ 205828 w 205828"/>
                        <a:gd name="connsiteY1" fmla="*/ 0 h 67124"/>
                        <a:gd name="connsiteX2" fmla="*/ 205828 w 205828"/>
                        <a:gd name="connsiteY2" fmla="*/ 67124 h 67124"/>
                        <a:gd name="connsiteX3" fmla="*/ 0 w 205828"/>
                        <a:gd name="connsiteY3" fmla="*/ 67124 h 67124"/>
                      </a:gdLst>
                      <a:ahLst/>
                      <a:cxnLst>
                        <a:cxn ang="0">
                          <a:pos x="connsiteX0" y="connsiteY0"/>
                        </a:cxn>
                        <a:cxn ang="0">
                          <a:pos x="connsiteX1" y="connsiteY1"/>
                        </a:cxn>
                        <a:cxn ang="0">
                          <a:pos x="connsiteX2" y="connsiteY2"/>
                        </a:cxn>
                        <a:cxn ang="0">
                          <a:pos x="connsiteX3" y="connsiteY3"/>
                        </a:cxn>
                      </a:cxnLst>
                      <a:rect l="l" t="t" r="r" b="b"/>
                      <a:pathLst>
                        <a:path w="205828" h="67124">
                          <a:moveTo>
                            <a:pt x="0" y="0"/>
                          </a:moveTo>
                          <a:lnTo>
                            <a:pt x="205828" y="0"/>
                          </a:lnTo>
                          <a:lnTo>
                            <a:pt x="205828" y="67124"/>
                          </a:lnTo>
                          <a:lnTo>
                            <a:pt x="0" y="6712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3" name="Freeform 1022">
                      <a:extLst>
                        <a:ext uri="{FF2B5EF4-FFF2-40B4-BE49-F238E27FC236}">
                          <a16:creationId xmlns:a16="http://schemas.microsoft.com/office/drawing/2014/main" id="{4239E06F-38AB-DC01-C4E2-E866AD79156E}"/>
                        </a:ext>
                      </a:extLst>
                    </p:cNvPr>
                    <p:cNvSpPr/>
                    <p:nvPr/>
                  </p:nvSpPr>
                  <p:spPr>
                    <a:xfrm>
                      <a:off x="6006892" y="3082438"/>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4" name="Freeform 1023">
                      <a:extLst>
                        <a:ext uri="{FF2B5EF4-FFF2-40B4-BE49-F238E27FC236}">
                          <a16:creationId xmlns:a16="http://schemas.microsoft.com/office/drawing/2014/main" id="{A008AC64-ED07-3D56-9E1B-F9B8320F3F4D}"/>
                        </a:ext>
                      </a:extLst>
                    </p:cNvPr>
                    <p:cNvSpPr/>
                    <p:nvPr/>
                  </p:nvSpPr>
                  <p:spPr>
                    <a:xfrm>
                      <a:off x="6038395" y="3054654"/>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5" name="Freeform 1024">
                      <a:extLst>
                        <a:ext uri="{FF2B5EF4-FFF2-40B4-BE49-F238E27FC236}">
                          <a16:creationId xmlns:a16="http://schemas.microsoft.com/office/drawing/2014/main" id="{ECC01AAF-5B01-D363-59F5-B758602A1E9C}"/>
                        </a:ext>
                      </a:extLst>
                    </p:cNvPr>
                    <p:cNvSpPr/>
                    <p:nvPr/>
                  </p:nvSpPr>
                  <p:spPr>
                    <a:xfrm>
                      <a:off x="5762339" y="4104930"/>
                      <a:ext cx="47591" cy="17039"/>
                    </a:xfrm>
                    <a:custGeom>
                      <a:avLst/>
                      <a:gdLst>
                        <a:gd name="connsiteX0" fmla="*/ 0 w 167406"/>
                        <a:gd name="connsiteY0" fmla="*/ 0 h 59935"/>
                        <a:gd name="connsiteX1" fmla="*/ 167407 w 167406"/>
                        <a:gd name="connsiteY1" fmla="*/ 0 h 59935"/>
                        <a:gd name="connsiteX2" fmla="*/ 167407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7" y="0"/>
                          </a:lnTo>
                          <a:lnTo>
                            <a:pt x="167407"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6" name="Freeform 1025">
                      <a:extLst>
                        <a:ext uri="{FF2B5EF4-FFF2-40B4-BE49-F238E27FC236}">
                          <a16:creationId xmlns:a16="http://schemas.microsoft.com/office/drawing/2014/main" id="{AB003131-9700-B427-84ED-8872A1B723A3}"/>
                        </a:ext>
                      </a:extLst>
                    </p:cNvPr>
                    <p:cNvSpPr/>
                    <p:nvPr/>
                  </p:nvSpPr>
                  <p:spPr>
                    <a:xfrm>
                      <a:off x="5793829" y="4077145"/>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7" name="Freeform 1026">
                      <a:extLst>
                        <a:ext uri="{FF2B5EF4-FFF2-40B4-BE49-F238E27FC236}">
                          <a16:creationId xmlns:a16="http://schemas.microsoft.com/office/drawing/2014/main" id="{8925AEE9-3DED-B1FD-4937-ACD187EDB77E}"/>
                        </a:ext>
                      </a:extLst>
                    </p:cNvPr>
                    <p:cNvSpPr/>
                    <p:nvPr/>
                  </p:nvSpPr>
                  <p:spPr>
                    <a:xfrm>
                      <a:off x="6269517" y="4096591"/>
                      <a:ext cx="47579" cy="17039"/>
                    </a:xfrm>
                    <a:custGeom>
                      <a:avLst/>
                      <a:gdLst>
                        <a:gd name="connsiteX0" fmla="*/ 0 w 167362"/>
                        <a:gd name="connsiteY0" fmla="*/ 0 h 59935"/>
                        <a:gd name="connsiteX1" fmla="*/ 167362 w 167362"/>
                        <a:gd name="connsiteY1" fmla="*/ 0 h 59935"/>
                        <a:gd name="connsiteX2" fmla="*/ 167362 w 167362"/>
                        <a:gd name="connsiteY2" fmla="*/ 59936 h 59935"/>
                        <a:gd name="connsiteX3" fmla="*/ 0 w 167362"/>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362" h="59935">
                          <a:moveTo>
                            <a:pt x="0" y="0"/>
                          </a:moveTo>
                          <a:lnTo>
                            <a:pt x="167362" y="0"/>
                          </a:lnTo>
                          <a:lnTo>
                            <a:pt x="167362"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8" name="Freeform 1027">
                      <a:extLst>
                        <a:ext uri="{FF2B5EF4-FFF2-40B4-BE49-F238E27FC236}">
                          <a16:creationId xmlns:a16="http://schemas.microsoft.com/office/drawing/2014/main" id="{5A77B657-AF87-EE4C-CAE1-6047FB70FC52}"/>
                        </a:ext>
                      </a:extLst>
                    </p:cNvPr>
                    <p:cNvSpPr/>
                    <p:nvPr/>
                  </p:nvSpPr>
                  <p:spPr>
                    <a:xfrm>
                      <a:off x="6293144" y="4127623"/>
                      <a:ext cx="47591" cy="17039"/>
                    </a:xfrm>
                    <a:custGeom>
                      <a:avLst/>
                      <a:gdLst>
                        <a:gd name="connsiteX0" fmla="*/ 0 w 167406"/>
                        <a:gd name="connsiteY0" fmla="*/ 0 h 59935"/>
                        <a:gd name="connsiteX1" fmla="*/ 167406 w 167406"/>
                        <a:gd name="connsiteY1" fmla="*/ 0 h 59935"/>
                        <a:gd name="connsiteX2" fmla="*/ 167406 w 167406"/>
                        <a:gd name="connsiteY2" fmla="*/ 59936 h 59935"/>
                        <a:gd name="connsiteX3" fmla="*/ 0 w 167406"/>
                        <a:gd name="connsiteY3" fmla="*/ 59936 h 59935"/>
                      </a:gdLst>
                      <a:ahLst/>
                      <a:cxnLst>
                        <a:cxn ang="0">
                          <a:pos x="connsiteX0" y="connsiteY0"/>
                        </a:cxn>
                        <a:cxn ang="0">
                          <a:pos x="connsiteX1" y="connsiteY1"/>
                        </a:cxn>
                        <a:cxn ang="0">
                          <a:pos x="connsiteX2" y="connsiteY2"/>
                        </a:cxn>
                        <a:cxn ang="0">
                          <a:pos x="connsiteX3" y="connsiteY3"/>
                        </a:cxn>
                      </a:cxnLst>
                      <a:rect l="l" t="t" r="r" b="b"/>
                      <a:pathLst>
                        <a:path w="167406" h="59935">
                          <a:moveTo>
                            <a:pt x="0" y="0"/>
                          </a:moveTo>
                          <a:lnTo>
                            <a:pt x="167406" y="0"/>
                          </a:lnTo>
                          <a:lnTo>
                            <a:pt x="167406" y="59936"/>
                          </a:lnTo>
                          <a:lnTo>
                            <a:pt x="0" y="5993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29" name="Freeform 1028">
                      <a:extLst>
                        <a:ext uri="{FF2B5EF4-FFF2-40B4-BE49-F238E27FC236}">
                          <a16:creationId xmlns:a16="http://schemas.microsoft.com/office/drawing/2014/main" id="{D3C7D163-5067-7EBC-6F84-52FF0E5C3C5B}"/>
                        </a:ext>
                      </a:extLst>
                    </p:cNvPr>
                    <p:cNvSpPr/>
                    <p:nvPr/>
                  </p:nvSpPr>
                  <p:spPr>
                    <a:xfrm rot="10800000">
                      <a:off x="6263712" y="3016739"/>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0" name="Freeform 1029">
                      <a:extLst>
                        <a:ext uri="{FF2B5EF4-FFF2-40B4-BE49-F238E27FC236}">
                          <a16:creationId xmlns:a16="http://schemas.microsoft.com/office/drawing/2014/main" id="{3A9E6D96-D87B-9129-B70F-2E7900F93F53}"/>
                        </a:ext>
                      </a:extLst>
                    </p:cNvPr>
                    <p:cNvSpPr/>
                    <p:nvPr/>
                  </p:nvSpPr>
                  <p:spPr>
                    <a:xfrm rot="10800000">
                      <a:off x="6437725" y="3076934"/>
                      <a:ext cx="19162" cy="22543"/>
                    </a:xfrm>
                    <a:custGeom>
                      <a:avLst/>
                      <a:gdLst>
                        <a:gd name="connsiteX0" fmla="*/ -716 w 67403"/>
                        <a:gd name="connsiteY0" fmla="*/ -191 h 79297"/>
                        <a:gd name="connsiteX1" fmla="*/ 66688 w 67403"/>
                        <a:gd name="connsiteY1" fmla="*/ -191 h 79297"/>
                        <a:gd name="connsiteX2" fmla="*/ 66688 w 67403"/>
                        <a:gd name="connsiteY2" fmla="*/ 79106 h 79297"/>
                        <a:gd name="connsiteX3" fmla="*/ -716 w 67403"/>
                        <a:gd name="connsiteY3" fmla="*/ 79106 h 79297"/>
                      </a:gdLst>
                      <a:ahLst/>
                      <a:cxnLst>
                        <a:cxn ang="0">
                          <a:pos x="connsiteX0" y="connsiteY0"/>
                        </a:cxn>
                        <a:cxn ang="0">
                          <a:pos x="connsiteX1" y="connsiteY1"/>
                        </a:cxn>
                        <a:cxn ang="0">
                          <a:pos x="connsiteX2" y="connsiteY2"/>
                        </a:cxn>
                        <a:cxn ang="0">
                          <a:pos x="connsiteX3" y="connsiteY3"/>
                        </a:cxn>
                      </a:cxnLst>
                      <a:rect l="l" t="t" r="r" b="b"/>
                      <a:pathLst>
                        <a:path w="67403" h="79297">
                          <a:moveTo>
                            <a:pt x="-716" y="-191"/>
                          </a:moveTo>
                          <a:lnTo>
                            <a:pt x="66688" y="-191"/>
                          </a:lnTo>
                          <a:lnTo>
                            <a:pt x="66688"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1" name="Freeform 1030">
                      <a:extLst>
                        <a:ext uri="{FF2B5EF4-FFF2-40B4-BE49-F238E27FC236}">
                          <a16:creationId xmlns:a16="http://schemas.microsoft.com/office/drawing/2014/main" id="{7A67DFF0-DC48-4CDA-3ADB-913F97C29A8F}"/>
                        </a:ext>
                      </a:extLst>
                    </p:cNvPr>
                    <p:cNvSpPr/>
                    <p:nvPr/>
                  </p:nvSpPr>
                  <p:spPr>
                    <a:xfrm rot="10800000">
                      <a:off x="6416418" y="3040812"/>
                      <a:ext cx="40932" cy="22543"/>
                    </a:xfrm>
                    <a:custGeom>
                      <a:avLst/>
                      <a:gdLst>
                        <a:gd name="connsiteX0" fmla="*/ -716 w 143982"/>
                        <a:gd name="connsiteY0" fmla="*/ -191 h 79297"/>
                        <a:gd name="connsiteX1" fmla="*/ 143267 w 143982"/>
                        <a:gd name="connsiteY1" fmla="*/ -191 h 79297"/>
                        <a:gd name="connsiteX2" fmla="*/ 143267 w 143982"/>
                        <a:gd name="connsiteY2" fmla="*/ 79106 h 79297"/>
                        <a:gd name="connsiteX3" fmla="*/ -716 w 143982"/>
                        <a:gd name="connsiteY3" fmla="*/ 79106 h 79297"/>
                      </a:gdLst>
                      <a:ahLst/>
                      <a:cxnLst>
                        <a:cxn ang="0">
                          <a:pos x="connsiteX0" y="connsiteY0"/>
                        </a:cxn>
                        <a:cxn ang="0">
                          <a:pos x="connsiteX1" y="connsiteY1"/>
                        </a:cxn>
                        <a:cxn ang="0">
                          <a:pos x="connsiteX2" y="connsiteY2"/>
                        </a:cxn>
                        <a:cxn ang="0">
                          <a:pos x="connsiteX3" y="connsiteY3"/>
                        </a:cxn>
                      </a:cxnLst>
                      <a:rect l="l" t="t" r="r" b="b"/>
                      <a:pathLst>
                        <a:path w="143982" h="79297">
                          <a:moveTo>
                            <a:pt x="-716" y="-191"/>
                          </a:moveTo>
                          <a:lnTo>
                            <a:pt x="143267" y="-191"/>
                          </a:lnTo>
                          <a:lnTo>
                            <a:pt x="143267"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2" name="Freeform 1031">
                      <a:extLst>
                        <a:ext uri="{FF2B5EF4-FFF2-40B4-BE49-F238E27FC236}">
                          <a16:creationId xmlns:a16="http://schemas.microsoft.com/office/drawing/2014/main" id="{9F031AA2-210C-27FC-99E1-EB75FD7E506C}"/>
                        </a:ext>
                      </a:extLst>
                    </p:cNvPr>
                    <p:cNvSpPr/>
                    <p:nvPr/>
                  </p:nvSpPr>
                  <p:spPr>
                    <a:xfrm rot="10800000">
                      <a:off x="6292894" y="3046379"/>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3" name="Freeform 1032">
                      <a:extLst>
                        <a:ext uri="{FF2B5EF4-FFF2-40B4-BE49-F238E27FC236}">
                          <a16:creationId xmlns:a16="http://schemas.microsoft.com/office/drawing/2014/main" id="{ABA34A1E-B1CF-78C5-2503-2BA2E504354C}"/>
                        </a:ext>
                      </a:extLst>
                    </p:cNvPr>
                    <p:cNvSpPr/>
                    <p:nvPr/>
                  </p:nvSpPr>
                  <p:spPr>
                    <a:xfrm rot="10800000">
                      <a:off x="5856670" y="3053877"/>
                      <a:ext cx="58853" cy="22543"/>
                    </a:xfrm>
                    <a:custGeom>
                      <a:avLst/>
                      <a:gdLst>
                        <a:gd name="connsiteX0" fmla="*/ -716 w 207019"/>
                        <a:gd name="connsiteY0" fmla="*/ -190 h 79297"/>
                        <a:gd name="connsiteX1" fmla="*/ 206303 w 207019"/>
                        <a:gd name="connsiteY1" fmla="*/ -190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4" name="Freeform 1033">
                      <a:extLst>
                        <a:ext uri="{FF2B5EF4-FFF2-40B4-BE49-F238E27FC236}">
                          <a16:creationId xmlns:a16="http://schemas.microsoft.com/office/drawing/2014/main" id="{F761D7A7-709C-6867-579B-349AD1045D40}"/>
                        </a:ext>
                      </a:extLst>
                    </p:cNvPr>
                    <p:cNvSpPr/>
                    <p:nvPr/>
                  </p:nvSpPr>
                  <p:spPr>
                    <a:xfrm rot="10800000">
                      <a:off x="5821467" y="3020074"/>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5" name="Freeform 1034">
                      <a:extLst>
                        <a:ext uri="{FF2B5EF4-FFF2-40B4-BE49-F238E27FC236}">
                          <a16:creationId xmlns:a16="http://schemas.microsoft.com/office/drawing/2014/main" id="{6BA1D79A-9922-C64C-D748-0504AB3F6F06}"/>
                        </a:ext>
                      </a:extLst>
                    </p:cNvPr>
                    <p:cNvSpPr/>
                    <p:nvPr/>
                  </p:nvSpPr>
                  <p:spPr>
                    <a:xfrm rot="10800000">
                      <a:off x="6272038" y="3080532"/>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6" name="Freeform 1035">
                      <a:extLst>
                        <a:ext uri="{FF2B5EF4-FFF2-40B4-BE49-F238E27FC236}">
                          <a16:creationId xmlns:a16="http://schemas.microsoft.com/office/drawing/2014/main" id="{22F3499F-C6EC-44CF-DBF0-54B4EDF5C2E6}"/>
                        </a:ext>
                      </a:extLst>
                    </p:cNvPr>
                    <p:cNvSpPr/>
                    <p:nvPr/>
                  </p:nvSpPr>
                  <p:spPr>
                    <a:xfrm rot="10800000">
                      <a:off x="6172930" y="4176295"/>
                      <a:ext cx="58853" cy="22543"/>
                    </a:xfrm>
                    <a:custGeom>
                      <a:avLst/>
                      <a:gdLst>
                        <a:gd name="connsiteX0" fmla="*/ -716 w 207019"/>
                        <a:gd name="connsiteY0" fmla="*/ -190 h 79297"/>
                        <a:gd name="connsiteX1" fmla="*/ 206303 w 207019"/>
                        <a:gd name="connsiteY1" fmla="*/ -190 h 79297"/>
                        <a:gd name="connsiteX2" fmla="*/ 206303 w 207019"/>
                        <a:gd name="connsiteY2" fmla="*/ 79107 h 79297"/>
                        <a:gd name="connsiteX3" fmla="*/ -716 w 207019"/>
                        <a:gd name="connsiteY3" fmla="*/ 79107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0"/>
                          </a:moveTo>
                          <a:lnTo>
                            <a:pt x="206303" y="-190"/>
                          </a:lnTo>
                          <a:lnTo>
                            <a:pt x="206303" y="79107"/>
                          </a:lnTo>
                          <a:lnTo>
                            <a:pt x="-716" y="7910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7" name="Freeform 1036">
                      <a:extLst>
                        <a:ext uri="{FF2B5EF4-FFF2-40B4-BE49-F238E27FC236}">
                          <a16:creationId xmlns:a16="http://schemas.microsoft.com/office/drawing/2014/main" id="{BF33254C-3869-123F-DD87-2A25BAA5F113}"/>
                        </a:ext>
                      </a:extLst>
                    </p:cNvPr>
                    <p:cNvSpPr/>
                    <p:nvPr/>
                  </p:nvSpPr>
                  <p:spPr>
                    <a:xfrm rot="10800000">
                      <a:off x="6202100" y="4205922"/>
                      <a:ext cx="58853" cy="22543"/>
                    </a:xfrm>
                    <a:custGeom>
                      <a:avLst/>
                      <a:gdLst>
                        <a:gd name="connsiteX0" fmla="*/ -716 w 207019"/>
                        <a:gd name="connsiteY0" fmla="*/ -191 h 79297"/>
                        <a:gd name="connsiteX1" fmla="*/ 206303 w 207019"/>
                        <a:gd name="connsiteY1" fmla="*/ -191 h 79297"/>
                        <a:gd name="connsiteX2" fmla="*/ 206303 w 207019"/>
                        <a:gd name="connsiteY2" fmla="*/ 79106 h 79297"/>
                        <a:gd name="connsiteX3" fmla="*/ -716 w 207019"/>
                        <a:gd name="connsiteY3" fmla="*/ 79106 h 79297"/>
                      </a:gdLst>
                      <a:ahLst/>
                      <a:cxnLst>
                        <a:cxn ang="0">
                          <a:pos x="connsiteX0" y="connsiteY0"/>
                        </a:cxn>
                        <a:cxn ang="0">
                          <a:pos x="connsiteX1" y="connsiteY1"/>
                        </a:cxn>
                        <a:cxn ang="0">
                          <a:pos x="connsiteX2" y="connsiteY2"/>
                        </a:cxn>
                        <a:cxn ang="0">
                          <a:pos x="connsiteX3" y="connsiteY3"/>
                        </a:cxn>
                      </a:cxnLst>
                      <a:rect l="l" t="t" r="r" b="b"/>
                      <a:pathLst>
                        <a:path w="207019" h="79297">
                          <a:moveTo>
                            <a:pt x="-716" y="-191"/>
                          </a:moveTo>
                          <a:lnTo>
                            <a:pt x="206303" y="-191"/>
                          </a:lnTo>
                          <a:lnTo>
                            <a:pt x="206303" y="79106"/>
                          </a:lnTo>
                          <a:lnTo>
                            <a:pt x="-716" y="79106"/>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8" name="Freeform 1037">
                      <a:extLst>
                        <a:ext uri="{FF2B5EF4-FFF2-40B4-BE49-F238E27FC236}">
                          <a16:creationId xmlns:a16="http://schemas.microsoft.com/office/drawing/2014/main" id="{F36BC1CB-54EB-07A5-A1B2-11EBB8C7E0EE}"/>
                        </a:ext>
                      </a:extLst>
                    </p:cNvPr>
                    <p:cNvSpPr/>
                    <p:nvPr/>
                  </p:nvSpPr>
                  <p:spPr>
                    <a:xfrm rot="10800000">
                      <a:off x="6181257" y="4240088"/>
                      <a:ext cx="60232" cy="19083"/>
                    </a:xfrm>
                    <a:custGeom>
                      <a:avLst/>
                      <a:gdLst>
                        <a:gd name="connsiteX0" fmla="*/ -716 w 211871"/>
                        <a:gd name="connsiteY0" fmla="*/ -191 h 67124"/>
                        <a:gd name="connsiteX1" fmla="*/ 211156 w 211871"/>
                        <a:gd name="connsiteY1" fmla="*/ -191 h 67124"/>
                        <a:gd name="connsiteX2" fmla="*/ 211156 w 211871"/>
                        <a:gd name="connsiteY2" fmla="*/ 66934 h 67124"/>
                        <a:gd name="connsiteX3" fmla="*/ -716 w 211871"/>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11871" h="67124">
                          <a:moveTo>
                            <a:pt x="-716" y="-191"/>
                          </a:moveTo>
                          <a:lnTo>
                            <a:pt x="211156" y="-191"/>
                          </a:lnTo>
                          <a:lnTo>
                            <a:pt x="211156"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39" name="Freeform 1038">
                      <a:extLst>
                        <a:ext uri="{FF2B5EF4-FFF2-40B4-BE49-F238E27FC236}">
                          <a16:creationId xmlns:a16="http://schemas.microsoft.com/office/drawing/2014/main" id="{4F5836E2-387C-9998-9E83-CB122E75A9BA}"/>
                        </a:ext>
                      </a:extLst>
                    </p:cNvPr>
                    <p:cNvSpPr/>
                    <p:nvPr/>
                  </p:nvSpPr>
                  <p:spPr>
                    <a:xfrm>
                      <a:off x="5726874" y="418092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40" name="Freeform 1039">
                      <a:extLst>
                        <a:ext uri="{FF2B5EF4-FFF2-40B4-BE49-F238E27FC236}">
                          <a16:creationId xmlns:a16="http://schemas.microsoft.com/office/drawing/2014/main" id="{A5D63D97-BB5F-F432-511A-A7BCD25E9AB7}"/>
                        </a:ext>
                      </a:extLst>
                    </p:cNvPr>
                    <p:cNvSpPr/>
                    <p:nvPr/>
                  </p:nvSpPr>
                  <p:spPr>
                    <a:xfrm>
                      <a:off x="5697705" y="4210561"/>
                      <a:ext cx="58853" cy="22543"/>
                    </a:xfrm>
                    <a:custGeom>
                      <a:avLst/>
                      <a:gdLst>
                        <a:gd name="connsiteX0" fmla="*/ 0 w 207019"/>
                        <a:gd name="connsiteY0" fmla="*/ 0 h 79297"/>
                        <a:gd name="connsiteX1" fmla="*/ 207019 w 207019"/>
                        <a:gd name="connsiteY1" fmla="*/ 0 h 79297"/>
                        <a:gd name="connsiteX2" fmla="*/ 207019 w 207019"/>
                        <a:gd name="connsiteY2" fmla="*/ 79297 h 79297"/>
                        <a:gd name="connsiteX3" fmla="*/ 0 w 207019"/>
                        <a:gd name="connsiteY3" fmla="*/ 79297 h 79297"/>
                      </a:gdLst>
                      <a:ahLst/>
                      <a:cxnLst>
                        <a:cxn ang="0">
                          <a:pos x="connsiteX0" y="connsiteY0"/>
                        </a:cxn>
                        <a:cxn ang="0">
                          <a:pos x="connsiteX1" y="connsiteY1"/>
                        </a:cxn>
                        <a:cxn ang="0">
                          <a:pos x="connsiteX2" y="connsiteY2"/>
                        </a:cxn>
                        <a:cxn ang="0">
                          <a:pos x="connsiteX3" y="connsiteY3"/>
                        </a:cxn>
                      </a:cxnLst>
                      <a:rect l="l" t="t" r="r" b="b"/>
                      <a:pathLst>
                        <a:path w="207019" h="79297">
                          <a:moveTo>
                            <a:pt x="0" y="0"/>
                          </a:moveTo>
                          <a:lnTo>
                            <a:pt x="207019" y="0"/>
                          </a:lnTo>
                          <a:lnTo>
                            <a:pt x="207019" y="79297"/>
                          </a:lnTo>
                          <a:lnTo>
                            <a:pt x="0" y="79297"/>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41" name="Freeform 1040">
                      <a:extLst>
                        <a:ext uri="{FF2B5EF4-FFF2-40B4-BE49-F238E27FC236}">
                          <a16:creationId xmlns:a16="http://schemas.microsoft.com/office/drawing/2014/main" id="{B1163D38-ED9E-5CCF-58F3-279F30D005F9}"/>
                        </a:ext>
                      </a:extLst>
                    </p:cNvPr>
                    <p:cNvSpPr/>
                    <p:nvPr/>
                  </p:nvSpPr>
                  <p:spPr>
                    <a:xfrm>
                      <a:off x="5717168" y="4244726"/>
                      <a:ext cx="60232" cy="19083"/>
                    </a:xfrm>
                    <a:custGeom>
                      <a:avLst/>
                      <a:gdLst>
                        <a:gd name="connsiteX0" fmla="*/ 0 w 211871"/>
                        <a:gd name="connsiteY0" fmla="*/ 0 h 67124"/>
                        <a:gd name="connsiteX1" fmla="*/ 211872 w 211871"/>
                        <a:gd name="connsiteY1" fmla="*/ 0 h 67124"/>
                        <a:gd name="connsiteX2" fmla="*/ 211872 w 211871"/>
                        <a:gd name="connsiteY2" fmla="*/ 67125 h 67124"/>
                        <a:gd name="connsiteX3" fmla="*/ 0 w 211871"/>
                        <a:gd name="connsiteY3" fmla="*/ 67125 h 67124"/>
                      </a:gdLst>
                      <a:ahLst/>
                      <a:cxnLst>
                        <a:cxn ang="0">
                          <a:pos x="connsiteX0" y="connsiteY0"/>
                        </a:cxn>
                        <a:cxn ang="0">
                          <a:pos x="connsiteX1" y="connsiteY1"/>
                        </a:cxn>
                        <a:cxn ang="0">
                          <a:pos x="connsiteX2" y="connsiteY2"/>
                        </a:cxn>
                        <a:cxn ang="0">
                          <a:pos x="connsiteX3" y="connsiteY3"/>
                        </a:cxn>
                      </a:cxnLst>
                      <a:rect l="l" t="t" r="r" b="b"/>
                      <a:pathLst>
                        <a:path w="211871" h="67124">
                          <a:moveTo>
                            <a:pt x="0" y="0"/>
                          </a:moveTo>
                          <a:lnTo>
                            <a:pt x="211872" y="0"/>
                          </a:lnTo>
                          <a:lnTo>
                            <a:pt x="211872" y="67125"/>
                          </a:lnTo>
                          <a:lnTo>
                            <a:pt x="0" y="67125"/>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1042" name="Freeform 1041">
                      <a:extLst>
                        <a:ext uri="{FF2B5EF4-FFF2-40B4-BE49-F238E27FC236}">
                          <a16:creationId xmlns:a16="http://schemas.microsoft.com/office/drawing/2014/main" id="{45B8F9CA-011F-BE31-883C-871E9CB597F5}"/>
                        </a:ext>
                      </a:extLst>
                    </p:cNvPr>
                    <p:cNvSpPr/>
                    <p:nvPr/>
                  </p:nvSpPr>
                  <p:spPr>
                    <a:xfrm rot="10800000">
                      <a:off x="6223481" y="3050229"/>
                      <a:ext cx="58502" cy="19083"/>
                    </a:xfrm>
                    <a:custGeom>
                      <a:avLst/>
                      <a:gdLst>
                        <a:gd name="connsiteX0" fmla="*/ -716 w 205784"/>
                        <a:gd name="connsiteY0" fmla="*/ -191 h 67124"/>
                        <a:gd name="connsiteX1" fmla="*/ 205068 w 205784"/>
                        <a:gd name="connsiteY1" fmla="*/ -191 h 67124"/>
                        <a:gd name="connsiteX2" fmla="*/ 205068 w 205784"/>
                        <a:gd name="connsiteY2" fmla="*/ 66934 h 67124"/>
                        <a:gd name="connsiteX3" fmla="*/ -716 w 205784"/>
                        <a:gd name="connsiteY3" fmla="*/ 66934 h 67124"/>
                      </a:gdLst>
                      <a:ahLst/>
                      <a:cxnLst>
                        <a:cxn ang="0">
                          <a:pos x="connsiteX0" y="connsiteY0"/>
                        </a:cxn>
                        <a:cxn ang="0">
                          <a:pos x="connsiteX1" y="connsiteY1"/>
                        </a:cxn>
                        <a:cxn ang="0">
                          <a:pos x="connsiteX2" y="connsiteY2"/>
                        </a:cxn>
                        <a:cxn ang="0">
                          <a:pos x="connsiteX3" y="connsiteY3"/>
                        </a:cxn>
                      </a:cxnLst>
                      <a:rect l="l" t="t" r="r" b="b"/>
                      <a:pathLst>
                        <a:path w="205784" h="67124">
                          <a:moveTo>
                            <a:pt x="-716" y="-191"/>
                          </a:moveTo>
                          <a:lnTo>
                            <a:pt x="205068" y="-191"/>
                          </a:lnTo>
                          <a:lnTo>
                            <a:pt x="205068" y="66934"/>
                          </a:lnTo>
                          <a:lnTo>
                            <a:pt x="-716" y="66934"/>
                          </a:lnTo>
                          <a:close/>
                        </a:path>
                      </a:pathLst>
                    </a:custGeom>
                    <a:solidFill>
                      <a:sysClr val="window" lastClr="FFFFFF">
                        <a:lumMod val="65000"/>
                        <a:alpha val="30000"/>
                      </a:sysClr>
                    </a:solidFill>
                    <a:ln w="440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nvGrpSpPr>
                  <p:cNvPr id="881" name="Graphic 165">
                    <a:extLst>
                      <a:ext uri="{FF2B5EF4-FFF2-40B4-BE49-F238E27FC236}">
                        <a16:creationId xmlns:a16="http://schemas.microsoft.com/office/drawing/2014/main" id="{FEFDCAD6-B3D7-C3C7-F064-D1C0F06D9FAA}"/>
                      </a:ext>
                    </a:extLst>
                  </p:cNvPr>
                  <p:cNvGrpSpPr/>
                  <p:nvPr/>
                </p:nvGrpSpPr>
                <p:grpSpPr>
                  <a:xfrm>
                    <a:off x="8561303" y="1803309"/>
                    <a:ext cx="1116600" cy="962294"/>
                    <a:chOff x="8522885" y="1579443"/>
                    <a:chExt cx="1116600" cy="962294"/>
                  </a:xfrm>
                </p:grpSpPr>
                <p:sp>
                  <p:nvSpPr>
                    <p:cNvPr id="882" name="Graphic 165">
                      <a:extLst>
                        <a:ext uri="{FF2B5EF4-FFF2-40B4-BE49-F238E27FC236}">
                          <a16:creationId xmlns:a16="http://schemas.microsoft.com/office/drawing/2014/main" id="{007AE114-B280-C683-1A37-FDB4E85B6E9E}"/>
                        </a:ext>
                      </a:extLst>
                    </p:cNvPr>
                    <p:cNvSpPr/>
                    <p:nvPr/>
                  </p:nvSpPr>
                  <p:spPr>
                    <a:xfrm>
                      <a:off x="8526980" y="2102505"/>
                      <a:ext cx="808913" cy="361694"/>
                    </a:xfrm>
                    <a:custGeom>
                      <a:avLst/>
                      <a:gdLst>
                        <a:gd name="connsiteX0" fmla="*/ 782609 w 808913"/>
                        <a:gd name="connsiteY0" fmla="*/ -330 h 361694"/>
                        <a:gd name="connsiteX1" fmla="*/ 234105 w 808913"/>
                        <a:gd name="connsiteY1" fmla="*/ -330 h 361694"/>
                        <a:gd name="connsiteX2" fmla="*/ 203756 w 808913"/>
                        <a:gd name="connsiteY2" fmla="*/ 26049 h 361694"/>
                        <a:gd name="connsiteX3" fmla="*/ 131393 w 808913"/>
                        <a:gd name="connsiteY3" fmla="*/ 149256 h 361694"/>
                        <a:gd name="connsiteX4" fmla="*/ 30181 w 808913"/>
                        <a:gd name="connsiteY4" fmla="*/ 149256 h 361694"/>
                        <a:gd name="connsiteX5" fmla="*/ -145 w 808913"/>
                        <a:gd name="connsiteY5" fmla="*/ 174704 h 361694"/>
                        <a:gd name="connsiteX6" fmla="*/ -145 w 808913"/>
                        <a:gd name="connsiteY6" fmla="*/ 335916 h 361694"/>
                        <a:gd name="connsiteX7" fmla="*/ 30181 w 808913"/>
                        <a:gd name="connsiteY7" fmla="*/ 361365 h 361694"/>
                        <a:gd name="connsiteX8" fmla="*/ 782609 w 808913"/>
                        <a:gd name="connsiteY8" fmla="*/ 361365 h 361694"/>
                        <a:gd name="connsiteX9" fmla="*/ 807341 w 808913"/>
                        <a:gd name="connsiteY9" fmla="*/ 343651 h 361694"/>
                        <a:gd name="connsiteX10" fmla="*/ 807460 w 808913"/>
                        <a:gd name="connsiteY10" fmla="*/ 343269 h 361694"/>
                        <a:gd name="connsiteX11" fmla="*/ 807698 w 808913"/>
                        <a:gd name="connsiteY11" fmla="*/ 342529 h 361694"/>
                        <a:gd name="connsiteX12" fmla="*/ 808769 w 808913"/>
                        <a:gd name="connsiteY12" fmla="*/ 335916 h 361694"/>
                        <a:gd name="connsiteX13" fmla="*/ 808769 w 808913"/>
                        <a:gd name="connsiteY13" fmla="*/ 25906 h 361694"/>
                        <a:gd name="connsiteX14" fmla="*/ 782609 w 808913"/>
                        <a:gd name="connsiteY14" fmla="*/ -330 h 36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8913" h="361694">
                          <a:moveTo>
                            <a:pt x="782609" y="-330"/>
                          </a:moveTo>
                          <a:lnTo>
                            <a:pt x="234105" y="-330"/>
                          </a:lnTo>
                          <a:cubicBezTo>
                            <a:pt x="217443" y="-330"/>
                            <a:pt x="214705" y="9935"/>
                            <a:pt x="203756" y="26049"/>
                          </a:cubicBezTo>
                          <a:lnTo>
                            <a:pt x="131393" y="149256"/>
                          </a:lnTo>
                          <a:lnTo>
                            <a:pt x="30181" y="149256"/>
                          </a:lnTo>
                          <a:cubicBezTo>
                            <a:pt x="13518" y="149256"/>
                            <a:pt x="-145" y="160643"/>
                            <a:pt x="-145" y="174704"/>
                          </a:cubicBezTo>
                          <a:lnTo>
                            <a:pt x="-145" y="335916"/>
                          </a:lnTo>
                          <a:cubicBezTo>
                            <a:pt x="-145" y="349977"/>
                            <a:pt x="13423" y="361365"/>
                            <a:pt x="30181" y="361365"/>
                          </a:cubicBezTo>
                          <a:lnTo>
                            <a:pt x="782609" y="361365"/>
                          </a:lnTo>
                          <a:cubicBezTo>
                            <a:pt x="793775" y="361353"/>
                            <a:pt x="803706" y="354241"/>
                            <a:pt x="807341" y="343651"/>
                          </a:cubicBezTo>
                          <a:cubicBezTo>
                            <a:pt x="807388" y="343527"/>
                            <a:pt x="807429" y="343398"/>
                            <a:pt x="807460" y="343269"/>
                          </a:cubicBezTo>
                          <a:cubicBezTo>
                            <a:pt x="807460" y="343031"/>
                            <a:pt x="807626" y="342768"/>
                            <a:pt x="807698" y="342529"/>
                          </a:cubicBezTo>
                          <a:cubicBezTo>
                            <a:pt x="808402" y="340395"/>
                            <a:pt x="808764" y="338163"/>
                            <a:pt x="808769" y="335916"/>
                          </a:cubicBezTo>
                          <a:lnTo>
                            <a:pt x="808769" y="25906"/>
                          </a:lnTo>
                          <a:cubicBezTo>
                            <a:pt x="808754" y="11423"/>
                            <a:pt x="797050" y="-316"/>
                            <a:pt x="782609" y="-330"/>
                          </a:cubicBezTo>
                          <a:close/>
                        </a:path>
                      </a:pathLst>
                    </a:custGeom>
                    <a:solidFill>
                      <a:srgbClr val="F1F1F1"/>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83" name="Graphic 165">
                      <a:extLst>
                        <a:ext uri="{FF2B5EF4-FFF2-40B4-BE49-F238E27FC236}">
                          <a16:creationId xmlns:a16="http://schemas.microsoft.com/office/drawing/2014/main" id="{343B2276-EEDD-BA1B-AFD5-908C1A043E17}"/>
                        </a:ext>
                      </a:extLst>
                    </p:cNvPr>
                    <p:cNvSpPr/>
                    <p:nvPr/>
                  </p:nvSpPr>
                  <p:spPr>
                    <a:xfrm>
                      <a:off x="8696389" y="2203987"/>
                      <a:ext cx="216326" cy="226432"/>
                    </a:xfrm>
                    <a:custGeom>
                      <a:avLst/>
                      <a:gdLst>
                        <a:gd name="connsiteX0" fmla="*/ 182166 w 216326"/>
                        <a:gd name="connsiteY0" fmla="*/ 226102 h 226432"/>
                        <a:gd name="connsiteX1" fmla="*/ 33870 w 216326"/>
                        <a:gd name="connsiteY1" fmla="*/ 226102 h 226432"/>
                        <a:gd name="connsiteX2" fmla="*/ -145 w 216326"/>
                        <a:gd name="connsiteY2" fmla="*/ 181269 h 226432"/>
                        <a:gd name="connsiteX3" fmla="*/ -145 w 216326"/>
                        <a:gd name="connsiteY3" fmla="*/ 44503 h 226432"/>
                        <a:gd name="connsiteX4" fmla="*/ 33870 w 216326"/>
                        <a:gd name="connsiteY4" fmla="*/ -330 h 226432"/>
                        <a:gd name="connsiteX5" fmla="*/ 182166 w 216326"/>
                        <a:gd name="connsiteY5" fmla="*/ -330 h 226432"/>
                        <a:gd name="connsiteX6" fmla="*/ 216181 w 216326"/>
                        <a:gd name="connsiteY6" fmla="*/ 44503 h 226432"/>
                        <a:gd name="connsiteX7" fmla="*/ 216181 w 216326"/>
                        <a:gd name="connsiteY7" fmla="*/ 181222 h 226432"/>
                        <a:gd name="connsiteX8" fmla="*/ 182166 w 216326"/>
                        <a:gd name="connsiteY8" fmla="*/ 226102 h 226432"/>
                        <a:gd name="connsiteX9" fmla="*/ 33870 w 216326"/>
                        <a:gd name="connsiteY9" fmla="*/ 11248 h 226432"/>
                        <a:gd name="connsiteX10" fmla="*/ 11662 w 216326"/>
                        <a:gd name="connsiteY10" fmla="*/ 44551 h 226432"/>
                        <a:gd name="connsiteX11" fmla="*/ 11662 w 216326"/>
                        <a:gd name="connsiteY11" fmla="*/ 181222 h 226432"/>
                        <a:gd name="connsiteX12" fmla="*/ 33870 w 216326"/>
                        <a:gd name="connsiteY12" fmla="*/ 214524 h 226432"/>
                        <a:gd name="connsiteX13" fmla="*/ 182166 w 216326"/>
                        <a:gd name="connsiteY13" fmla="*/ 214524 h 226432"/>
                        <a:gd name="connsiteX14" fmla="*/ 204375 w 216326"/>
                        <a:gd name="connsiteY14" fmla="*/ 181222 h 226432"/>
                        <a:gd name="connsiteX15" fmla="*/ 204375 w 216326"/>
                        <a:gd name="connsiteY15" fmla="*/ 44503 h 226432"/>
                        <a:gd name="connsiteX16" fmla="*/ 182166 w 216326"/>
                        <a:gd name="connsiteY16" fmla="*/ 11201 h 22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326" h="226432">
                          <a:moveTo>
                            <a:pt x="182166" y="226102"/>
                          </a:moveTo>
                          <a:lnTo>
                            <a:pt x="33870" y="226102"/>
                          </a:lnTo>
                          <a:cubicBezTo>
                            <a:pt x="15113" y="226102"/>
                            <a:pt x="-145" y="206002"/>
                            <a:pt x="-145" y="181269"/>
                          </a:cubicBezTo>
                          <a:lnTo>
                            <a:pt x="-145" y="44503"/>
                          </a:lnTo>
                          <a:cubicBezTo>
                            <a:pt x="-145" y="19795"/>
                            <a:pt x="15113" y="-330"/>
                            <a:pt x="33870" y="-330"/>
                          </a:cubicBezTo>
                          <a:lnTo>
                            <a:pt x="182166" y="-330"/>
                          </a:lnTo>
                          <a:cubicBezTo>
                            <a:pt x="200923" y="-330"/>
                            <a:pt x="216181" y="19795"/>
                            <a:pt x="216181" y="44503"/>
                          </a:cubicBezTo>
                          <a:lnTo>
                            <a:pt x="216181" y="181222"/>
                          </a:lnTo>
                          <a:cubicBezTo>
                            <a:pt x="216181" y="205954"/>
                            <a:pt x="200923" y="226102"/>
                            <a:pt x="182166" y="226102"/>
                          </a:cubicBezTo>
                          <a:close/>
                          <a:moveTo>
                            <a:pt x="33870" y="11248"/>
                          </a:moveTo>
                          <a:cubicBezTo>
                            <a:pt x="21826" y="11248"/>
                            <a:pt x="11662" y="26503"/>
                            <a:pt x="11662" y="44551"/>
                          </a:cubicBezTo>
                          <a:lnTo>
                            <a:pt x="11662" y="181222"/>
                          </a:lnTo>
                          <a:cubicBezTo>
                            <a:pt x="11662" y="199269"/>
                            <a:pt x="21826" y="214524"/>
                            <a:pt x="33870" y="214524"/>
                          </a:cubicBezTo>
                          <a:lnTo>
                            <a:pt x="182166" y="214524"/>
                          </a:lnTo>
                          <a:cubicBezTo>
                            <a:pt x="194210" y="214524"/>
                            <a:pt x="204375" y="199269"/>
                            <a:pt x="204375" y="181222"/>
                          </a:cubicBezTo>
                          <a:lnTo>
                            <a:pt x="204375" y="44503"/>
                          </a:lnTo>
                          <a:cubicBezTo>
                            <a:pt x="204375" y="26455"/>
                            <a:pt x="194210" y="11201"/>
                            <a:pt x="182166" y="11201"/>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84" name="Graphic 165">
                      <a:extLst>
                        <a:ext uri="{FF2B5EF4-FFF2-40B4-BE49-F238E27FC236}">
                          <a16:creationId xmlns:a16="http://schemas.microsoft.com/office/drawing/2014/main" id="{0650BD12-EA44-874D-AB4E-67E3B426FA9F}"/>
                        </a:ext>
                      </a:extLst>
                    </p:cNvPr>
                    <p:cNvSpPr/>
                    <p:nvPr/>
                  </p:nvSpPr>
                  <p:spPr>
                    <a:xfrm>
                      <a:off x="8702778" y="2120338"/>
                      <a:ext cx="209936" cy="131944"/>
                    </a:xfrm>
                    <a:custGeom>
                      <a:avLst/>
                      <a:gdLst>
                        <a:gd name="connsiteX0" fmla="*/ 77207 w 209936"/>
                        <a:gd name="connsiteY0" fmla="*/ -330 h 131944"/>
                        <a:gd name="connsiteX1" fmla="*/ 55783 w 209936"/>
                        <a:gd name="connsiteY1" fmla="*/ 18219 h 131944"/>
                        <a:gd name="connsiteX2" fmla="*/ 60 w 209936"/>
                        <a:gd name="connsiteY2" fmla="*/ 113041 h 131944"/>
                        <a:gd name="connsiteX3" fmla="*/ 21483 w 209936"/>
                        <a:gd name="connsiteY3" fmla="*/ 131614 h 131944"/>
                        <a:gd name="connsiteX4" fmla="*/ 209792 w 209936"/>
                        <a:gd name="connsiteY4" fmla="*/ 131614 h 131944"/>
                        <a:gd name="connsiteX5" fmla="*/ 209792 w 209936"/>
                        <a:gd name="connsiteY5" fmla="*/ -330 h 13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936" h="131944">
                          <a:moveTo>
                            <a:pt x="77207" y="-330"/>
                          </a:moveTo>
                          <a:cubicBezTo>
                            <a:pt x="65424" y="-330"/>
                            <a:pt x="63567" y="6832"/>
                            <a:pt x="55783" y="18219"/>
                          </a:cubicBezTo>
                          <a:cubicBezTo>
                            <a:pt x="55783" y="18219"/>
                            <a:pt x="1892" y="103373"/>
                            <a:pt x="60" y="113041"/>
                          </a:cubicBezTo>
                          <a:cubicBezTo>
                            <a:pt x="-1821" y="123116"/>
                            <a:pt x="9581" y="131614"/>
                            <a:pt x="21483" y="131614"/>
                          </a:cubicBezTo>
                          <a:lnTo>
                            <a:pt x="209792" y="131614"/>
                          </a:lnTo>
                          <a:lnTo>
                            <a:pt x="209792" y="-330"/>
                          </a:lnTo>
                          <a:close/>
                        </a:path>
                      </a:pathLst>
                    </a:custGeom>
                    <a:solidFill>
                      <a:srgbClr val="194171"/>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85" name="Graphic 165">
                      <a:extLst>
                        <a:ext uri="{FF2B5EF4-FFF2-40B4-BE49-F238E27FC236}">
                          <a16:creationId xmlns:a16="http://schemas.microsoft.com/office/drawing/2014/main" id="{841415A9-121B-C97F-9AE2-0146F9C6359C}"/>
                        </a:ext>
                      </a:extLst>
                    </p:cNvPr>
                    <p:cNvSpPr/>
                    <p:nvPr/>
                  </p:nvSpPr>
                  <p:spPr>
                    <a:xfrm>
                      <a:off x="8698426" y="2116017"/>
                      <a:ext cx="214288" cy="140635"/>
                    </a:xfrm>
                    <a:custGeom>
                      <a:avLst/>
                      <a:gdLst>
                        <a:gd name="connsiteX0" fmla="*/ 214144 w 214288"/>
                        <a:gd name="connsiteY0" fmla="*/ 140304 h 140635"/>
                        <a:gd name="connsiteX1" fmla="*/ 25215 w 214288"/>
                        <a:gd name="connsiteY1" fmla="*/ 140304 h 140635"/>
                        <a:gd name="connsiteX2" fmla="*/ 3983 w 214288"/>
                        <a:gd name="connsiteY2" fmla="*/ 130755 h 140635"/>
                        <a:gd name="connsiteX3" fmla="*/ 103 w 214288"/>
                        <a:gd name="connsiteY3" fmla="*/ 116622 h 140635"/>
                        <a:gd name="connsiteX4" fmla="*/ 55303 w 214288"/>
                        <a:gd name="connsiteY4" fmla="*/ 20248 h 140635"/>
                        <a:gd name="connsiteX5" fmla="*/ 58969 w 214288"/>
                        <a:gd name="connsiteY5" fmla="*/ 14424 h 140635"/>
                        <a:gd name="connsiteX6" fmla="*/ 79821 w 214288"/>
                        <a:gd name="connsiteY6" fmla="*/ -330 h 140635"/>
                        <a:gd name="connsiteX7" fmla="*/ 214144 w 214288"/>
                        <a:gd name="connsiteY7" fmla="*/ -330 h 140635"/>
                        <a:gd name="connsiteX8" fmla="*/ 79821 w 214288"/>
                        <a:gd name="connsiteY8" fmla="*/ 8360 h 140635"/>
                        <a:gd name="connsiteX9" fmla="*/ 66205 w 214288"/>
                        <a:gd name="connsiteY9" fmla="*/ 19031 h 140635"/>
                        <a:gd name="connsiteX10" fmla="*/ 62444 w 214288"/>
                        <a:gd name="connsiteY10" fmla="*/ 24999 h 140635"/>
                        <a:gd name="connsiteX11" fmla="*/ 8505 w 214288"/>
                        <a:gd name="connsiteY11" fmla="*/ 118102 h 140635"/>
                        <a:gd name="connsiteX12" fmla="*/ 10552 w 214288"/>
                        <a:gd name="connsiteY12" fmla="*/ 125026 h 140635"/>
                        <a:gd name="connsiteX13" fmla="*/ 25215 w 214288"/>
                        <a:gd name="connsiteY13" fmla="*/ 131471 h 140635"/>
                        <a:gd name="connsiteX14" fmla="*/ 205598 w 214288"/>
                        <a:gd name="connsiteY14" fmla="*/ 131471 h 140635"/>
                        <a:gd name="connsiteX15" fmla="*/ 205598 w 214288"/>
                        <a:gd name="connsiteY15" fmla="*/ 8360 h 140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4288" h="140635">
                          <a:moveTo>
                            <a:pt x="214144" y="140304"/>
                          </a:moveTo>
                          <a:lnTo>
                            <a:pt x="25215" y="140304"/>
                          </a:lnTo>
                          <a:cubicBezTo>
                            <a:pt x="17084" y="140397"/>
                            <a:pt x="9322" y="136907"/>
                            <a:pt x="3983" y="130755"/>
                          </a:cubicBezTo>
                          <a:cubicBezTo>
                            <a:pt x="660" y="126857"/>
                            <a:pt x="-761" y="121679"/>
                            <a:pt x="103" y="116622"/>
                          </a:cubicBezTo>
                          <a:cubicBezTo>
                            <a:pt x="1959" y="106620"/>
                            <a:pt x="46401" y="34572"/>
                            <a:pt x="55303" y="20248"/>
                          </a:cubicBezTo>
                          <a:cubicBezTo>
                            <a:pt x="56731" y="18076"/>
                            <a:pt x="57898" y="16166"/>
                            <a:pt x="58969" y="14424"/>
                          </a:cubicBezTo>
                          <a:cubicBezTo>
                            <a:pt x="64039" y="6164"/>
                            <a:pt x="68038" y="-330"/>
                            <a:pt x="79821" y="-330"/>
                          </a:cubicBezTo>
                          <a:lnTo>
                            <a:pt x="214144" y="-330"/>
                          </a:lnTo>
                          <a:close/>
                          <a:moveTo>
                            <a:pt x="79821" y="8360"/>
                          </a:moveTo>
                          <a:cubicBezTo>
                            <a:pt x="72680" y="8360"/>
                            <a:pt x="70990" y="11248"/>
                            <a:pt x="66205" y="19031"/>
                          </a:cubicBezTo>
                          <a:cubicBezTo>
                            <a:pt x="65086" y="20845"/>
                            <a:pt x="63825" y="22851"/>
                            <a:pt x="62444" y="24999"/>
                          </a:cubicBezTo>
                          <a:cubicBezTo>
                            <a:pt x="37212" y="65583"/>
                            <a:pt x="9696" y="112206"/>
                            <a:pt x="8505" y="118102"/>
                          </a:cubicBezTo>
                          <a:cubicBezTo>
                            <a:pt x="8084" y="120604"/>
                            <a:pt x="8841" y="123159"/>
                            <a:pt x="10552" y="125026"/>
                          </a:cubicBezTo>
                          <a:cubicBezTo>
                            <a:pt x="14285" y="129194"/>
                            <a:pt x="19629" y="131543"/>
                            <a:pt x="25215" y="131471"/>
                          </a:cubicBezTo>
                          <a:lnTo>
                            <a:pt x="205598" y="131471"/>
                          </a:lnTo>
                          <a:lnTo>
                            <a:pt x="205598" y="8360"/>
                          </a:ln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86" name="Graphic 165">
                      <a:extLst>
                        <a:ext uri="{FF2B5EF4-FFF2-40B4-BE49-F238E27FC236}">
                          <a16:creationId xmlns:a16="http://schemas.microsoft.com/office/drawing/2014/main" id="{28051EEA-321D-6A93-A193-DCE9AF05C39B}"/>
                        </a:ext>
                      </a:extLst>
                    </p:cNvPr>
                    <p:cNvSpPr/>
                    <p:nvPr/>
                  </p:nvSpPr>
                  <p:spPr>
                    <a:xfrm>
                      <a:off x="8858134" y="2283340"/>
                      <a:ext cx="48487" cy="13726"/>
                    </a:xfrm>
                    <a:custGeom>
                      <a:avLst/>
                      <a:gdLst>
                        <a:gd name="connsiteX0" fmla="*/ 48343 w 48487"/>
                        <a:gd name="connsiteY0" fmla="*/ 6545 h 13726"/>
                        <a:gd name="connsiteX1" fmla="*/ 41487 w 48487"/>
                        <a:gd name="connsiteY1" fmla="*/ 13397 h 13726"/>
                        <a:gd name="connsiteX2" fmla="*/ 6710 w 48487"/>
                        <a:gd name="connsiteY2" fmla="*/ 13397 h 13726"/>
                        <a:gd name="connsiteX3" fmla="*/ -145 w 48487"/>
                        <a:gd name="connsiteY3" fmla="*/ 6545 h 13726"/>
                        <a:gd name="connsiteX4" fmla="*/ -145 w 48487"/>
                        <a:gd name="connsiteY4" fmla="*/ 6545 h 13726"/>
                        <a:gd name="connsiteX5" fmla="*/ 6710 w 48487"/>
                        <a:gd name="connsiteY5" fmla="*/ -330 h 13726"/>
                        <a:gd name="connsiteX6" fmla="*/ 41487 w 48487"/>
                        <a:gd name="connsiteY6" fmla="*/ -330 h 13726"/>
                        <a:gd name="connsiteX7" fmla="*/ 48343 w 48487"/>
                        <a:gd name="connsiteY7" fmla="*/ 6545 h 1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487" h="13726">
                          <a:moveTo>
                            <a:pt x="48343" y="6545"/>
                          </a:moveTo>
                          <a:cubicBezTo>
                            <a:pt x="48329" y="10334"/>
                            <a:pt x="45265" y="13397"/>
                            <a:pt x="41487" y="13397"/>
                          </a:cubicBezTo>
                          <a:lnTo>
                            <a:pt x="6710" y="13397"/>
                          </a:lnTo>
                          <a:cubicBezTo>
                            <a:pt x="2933" y="13397"/>
                            <a:pt x="-131" y="10334"/>
                            <a:pt x="-145" y="6545"/>
                          </a:cubicBezTo>
                          <a:lnTo>
                            <a:pt x="-145" y="6545"/>
                          </a:lnTo>
                          <a:cubicBezTo>
                            <a:pt x="-145" y="2747"/>
                            <a:pt x="2923" y="-330"/>
                            <a:pt x="6710" y="-330"/>
                          </a:cubicBezTo>
                          <a:lnTo>
                            <a:pt x="41487" y="-330"/>
                          </a:lnTo>
                          <a:cubicBezTo>
                            <a:pt x="45275" y="-330"/>
                            <a:pt x="48343" y="2747"/>
                            <a:pt x="48343" y="6545"/>
                          </a:cubicBezTo>
                          <a:close/>
                        </a:path>
                      </a:pathLst>
                    </a:custGeom>
                    <a:solidFill>
                      <a:srgbClr val="F5F5F5"/>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87" name="Graphic 165">
                      <a:extLst>
                        <a:ext uri="{FF2B5EF4-FFF2-40B4-BE49-F238E27FC236}">
                          <a16:creationId xmlns:a16="http://schemas.microsoft.com/office/drawing/2014/main" id="{BF77421A-E879-2D8E-5285-FAFB0068165A}"/>
                        </a:ext>
                      </a:extLst>
                    </p:cNvPr>
                    <p:cNvSpPr/>
                    <p:nvPr/>
                  </p:nvSpPr>
                  <p:spPr>
                    <a:xfrm>
                      <a:off x="8522885" y="2285815"/>
                      <a:ext cx="6760" cy="53538"/>
                    </a:xfrm>
                    <a:custGeom>
                      <a:avLst/>
                      <a:gdLst>
                        <a:gd name="connsiteX0" fmla="*/ 6234 w 6760"/>
                        <a:gd name="connsiteY0" fmla="*/ 2591 h 53538"/>
                        <a:gd name="connsiteX1" fmla="*/ 6568 w 6760"/>
                        <a:gd name="connsiteY1" fmla="*/ -59 h 53538"/>
                        <a:gd name="connsiteX2" fmla="*/ 4854 w 6760"/>
                        <a:gd name="connsiteY2" fmla="*/ -322 h 53538"/>
                        <a:gd name="connsiteX3" fmla="*/ -145 w 6760"/>
                        <a:gd name="connsiteY3" fmla="*/ 3832 h 53538"/>
                        <a:gd name="connsiteX4" fmla="*/ -145 w 6760"/>
                        <a:gd name="connsiteY4" fmla="*/ 49047 h 53538"/>
                        <a:gd name="connsiteX5" fmla="*/ 4854 w 6760"/>
                        <a:gd name="connsiteY5" fmla="*/ 53201 h 53538"/>
                        <a:gd name="connsiteX6" fmla="*/ 6615 w 6760"/>
                        <a:gd name="connsiteY6" fmla="*/ 52914 h 53538"/>
                        <a:gd name="connsiteX7" fmla="*/ 6234 w 6760"/>
                        <a:gd name="connsiteY7" fmla="*/ 50026 h 5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60" h="53538">
                          <a:moveTo>
                            <a:pt x="6234" y="2591"/>
                          </a:moveTo>
                          <a:cubicBezTo>
                            <a:pt x="6249" y="1698"/>
                            <a:pt x="6361" y="810"/>
                            <a:pt x="6568" y="-59"/>
                          </a:cubicBezTo>
                          <a:cubicBezTo>
                            <a:pt x="6013" y="-231"/>
                            <a:pt x="5435" y="-319"/>
                            <a:pt x="4854" y="-322"/>
                          </a:cubicBezTo>
                          <a:cubicBezTo>
                            <a:pt x="2359" y="-467"/>
                            <a:pt x="176" y="1347"/>
                            <a:pt x="-145" y="3832"/>
                          </a:cubicBezTo>
                          <a:lnTo>
                            <a:pt x="-145" y="49047"/>
                          </a:lnTo>
                          <a:cubicBezTo>
                            <a:pt x="176" y="51532"/>
                            <a:pt x="2359" y="53347"/>
                            <a:pt x="4854" y="53201"/>
                          </a:cubicBezTo>
                          <a:cubicBezTo>
                            <a:pt x="5451" y="53194"/>
                            <a:pt x="6046" y="53096"/>
                            <a:pt x="6615" y="52914"/>
                          </a:cubicBezTo>
                          <a:cubicBezTo>
                            <a:pt x="6380" y="51969"/>
                            <a:pt x="6251" y="51000"/>
                            <a:pt x="6234" y="50026"/>
                          </a:cubicBezTo>
                          <a:close/>
                        </a:path>
                      </a:pathLst>
                    </a:custGeom>
                    <a:solidFill>
                      <a:srgbClr val="C6C5C4"/>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88" name="Graphic 165">
                      <a:extLst>
                        <a:ext uri="{FF2B5EF4-FFF2-40B4-BE49-F238E27FC236}">
                          <a16:creationId xmlns:a16="http://schemas.microsoft.com/office/drawing/2014/main" id="{C01FC0E5-8347-AA33-E201-D063CBDFBE0C}"/>
                        </a:ext>
                      </a:extLst>
                    </p:cNvPr>
                    <p:cNvSpPr/>
                    <p:nvPr/>
                  </p:nvSpPr>
                  <p:spPr>
                    <a:xfrm>
                      <a:off x="8529265" y="2278040"/>
                      <a:ext cx="18611" cy="68824"/>
                    </a:xfrm>
                    <a:custGeom>
                      <a:avLst/>
                      <a:gdLst>
                        <a:gd name="connsiteX0" fmla="*/ 9138 w 18611"/>
                        <a:gd name="connsiteY0" fmla="*/ -330 h 68824"/>
                        <a:gd name="connsiteX1" fmla="*/ 188 w 18611"/>
                        <a:gd name="connsiteY1" fmla="*/ 7715 h 68824"/>
                        <a:gd name="connsiteX2" fmla="*/ -145 w 18611"/>
                        <a:gd name="connsiteY2" fmla="*/ 10365 h 68824"/>
                        <a:gd name="connsiteX3" fmla="*/ -145 w 18611"/>
                        <a:gd name="connsiteY3" fmla="*/ 57800 h 68824"/>
                        <a:gd name="connsiteX4" fmla="*/ 236 w 18611"/>
                        <a:gd name="connsiteY4" fmla="*/ 60689 h 68824"/>
                        <a:gd name="connsiteX5" fmla="*/ 9138 w 18611"/>
                        <a:gd name="connsiteY5" fmla="*/ 68495 h 68824"/>
                        <a:gd name="connsiteX6" fmla="*/ 18446 w 18611"/>
                        <a:gd name="connsiteY6" fmla="*/ 57800 h 68824"/>
                        <a:gd name="connsiteX7" fmla="*/ 18446 w 18611"/>
                        <a:gd name="connsiteY7" fmla="*/ 10365 h 68824"/>
                        <a:gd name="connsiteX8" fmla="*/ 9138 w 18611"/>
                        <a:gd name="connsiteY8" fmla="*/ -330 h 6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11" h="68824">
                          <a:moveTo>
                            <a:pt x="9138" y="-330"/>
                          </a:moveTo>
                          <a:cubicBezTo>
                            <a:pt x="4630" y="-115"/>
                            <a:pt x="893" y="3246"/>
                            <a:pt x="188" y="7715"/>
                          </a:cubicBezTo>
                          <a:cubicBezTo>
                            <a:pt x="-19" y="8584"/>
                            <a:pt x="-131" y="9472"/>
                            <a:pt x="-145" y="10365"/>
                          </a:cubicBezTo>
                          <a:lnTo>
                            <a:pt x="-145" y="57800"/>
                          </a:lnTo>
                          <a:cubicBezTo>
                            <a:pt x="-128" y="58774"/>
                            <a:pt x="0" y="59743"/>
                            <a:pt x="236" y="60689"/>
                          </a:cubicBezTo>
                          <a:cubicBezTo>
                            <a:pt x="1038" y="65048"/>
                            <a:pt x="4725" y="68280"/>
                            <a:pt x="9138" y="68495"/>
                          </a:cubicBezTo>
                          <a:cubicBezTo>
                            <a:pt x="14644" y="68099"/>
                            <a:pt x="18800" y="63324"/>
                            <a:pt x="18446" y="57800"/>
                          </a:cubicBezTo>
                          <a:lnTo>
                            <a:pt x="18446" y="10365"/>
                          </a:lnTo>
                          <a:cubicBezTo>
                            <a:pt x="18786" y="4846"/>
                            <a:pt x="14637" y="78"/>
                            <a:pt x="9138" y="-330"/>
                          </a:cubicBezTo>
                          <a:close/>
                        </a:path>
                      </a:pathLst>
                    </a:custGeom>
                    <a:solidFill>
                      <a:srgbClr val="F5F5F5"/>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89" name="Graphic 165">
                      <a:extLst>
                        <a:ext uri="{FF2B5EF4-FFF2-40B4-BE49-F238E27FC236}">
                          <a16:creationId xmlns:a16="http://schemas.microsoft.com/office/drawing/2014/main" id="{34528CA2-21BE-8062-C2B8-253DCF8D3C5C}"/>
                        </a:ext>
                      </a:extLst>
                    </p:cNvPr>
                    <p:cNvSpPr/>
                    <p:nvPr/>
                  </p:nvSpPr>
                  <p:spPr>
                    <a:xfrm>
                      <a:off x="9253081" y="2373125"/>
                      <a:ext cx="82788" cy="46742"/>
                    </a:xfrm>
                    <a:custGeom>
                      <a:avLst/>
                      <a:gdLst>
                        <a:gd name="connsiteX0" fmla="*/ 32490 w 82788"/>
                        <a:gd name="connsiteY0" fmla="*/ -330 h 46742"/>
                        <a:gd name="connsiteX1" fmla="*/ 12923 w 82788"/>
                        <a:gd name="connsiteY1" fmla="*/ -330 h 46742"/>
                        <a:gd name="connsiteX2" fmla="*/ -145 w 82788"/>
                        <a:gd name="connsiteY2" fmla="*/ 14638 h 46742"/>
                        <a:gd name="connsiteX3" fmla="*/ 9972 w 82788"/>
                        <a:gd name="connsiteY3" fmla="*/ 34286 h 46742"/>
                        <a:gd name="connsiteX4" fmla="*/ 25515 w 82788"/>
                        <a:gd name="connsiteY4" fmla="*/ 46413 h 46742"/>
                        <a:gd name="connsiteX5" fmla="*/ 82644 w 82788"/>
                        <a:gd name="connsiteY5" fmla="*/ 46413 h 46742"/>
                        <a:gd name="connsiteX6" fmla="*/ 82644 w 82788"/>
                        <a:gd name="connsiteY6" fmla="*/ -330 h 4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788" h="46742">
                          <a:moveTo>
                            <a:pt x="32490" y="-330"/>
                          </a:moveTo>
                          <a:lnTo>
                            <a:pt x="12923" y="-330"/>
                          </a:lnTo>
                          <a:cubicBezTo>
                            <a:pt x="5782" y="-330"/>
                            <a:pt x="-145" y="6355"/>
                            <a:pt x="-145" y="14638"/>
                          </a:cubicBezTo>
                          <a:cubicBezTo>
                            <a:pt x="-145" y="14638"/>
                            <a:pt x="4806" y="25668"/>
                            <a:pt x="9972" y="34286"/>
                          </a:cubicBezTo>
                          <a:cubicBezTo>
                            <a:pt x="14042" y="41113"/>
                            <a:pt x="18303" y="46413"/>
                            <a:pt x="25515" y="46413"/>
                          </a:cubicBezTo>
                          <a:lnTo>
                            <a:pt x="82644" y="46413"/>
                          </a:lnTo>
                          <a:lnTo>
                            <a:pt x="82644" y="-330"/>
                          </a:lnTo>
                          <a:close/>
                        </a:path>
                      </a:pathLst>
                    </a:custGeom>
                    <a:solidFill>
                      <a:srgbClr val="DAD9D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0" name="Graphic 165">
                      <a:extLst>
                        <a:ext uri="{FF2B5EF4-FFF2-40B4-BE49-F238E27FC236}">
                          <a16:creationId xmlns:a16="http://schemas.microsoft.com/office/drawing/2014/main" id="{134DF077-8F4D-FECB-9C21-C5EB82288505}"/>
                        </a:ext>
                      </a:extLst>
                    </p:cNvPr>
                    <p:cNvSpPr/>
                    <p:nvPr/>
                  </p:nvSpPr>
                  <p:spPr>
                    <a:xfrm>
                      <a:off x="8522885" y="2438751"/>
                      <a:ext cx="821386" cy="25448"/>
                    </a:xfrm>
                    <a:custGeom>
                      <a:avLst/>
                      <a:gdLst>
                        <a:gd name="connsiteX0" fmla="*/ 821242 w 821386"/>
                        <a:gd name="connsiteY0" fmla="*/ 12394 h 25448"/>
                        <a:gd name="connsiteX1" fmla="*/ 808483 w 821386"/>
                        <a:gd name="connsiteY1" fmla="*/ 25119 h 25448"/>
                        <a:gd name="connsiteX2" fmla="*/ 12614 w 821386"/>
                        <a:gd name="connsiteY2" fmla="*/ 25119 h 25448"/>
                        <a:gd name="connsiteX3" fmla="*/ -145 w 821386"/>
                        <a:gd name="connsiteY3" fmla="*/ 12394 h 25448"/>
                        <a:gd name="connsiteX4" fmla="*/ -145 w 821386"/>
                        <a:gd name="connsiteY4" fmla="*/ 12394 h 25448"/>
                        <a:gd name="connsiteX5" fmla="*/ 12590 w 821386"/>
                        <a:gd name="connsiteY5" fmla="*/ -330 h 25448"/>
                        <a:gd name="connsiteX6" fmla="*/ 12614 w 821386"/>
                        <a:gd name="connsiteY6" fmla="*/ -330 h 25448"/>
                        <a:gd name="connsiteX7" fmla="*/ 808483 w 821386"/>
                        <a:gd name="connsiteY7" fmla="*/ -330 h 25448"/>
                        <a:gd name="connsiteX8" fmla="*/ 821242 w 821386"/>
                        <a:gd name="connsiteY8" fmla="*/ 12371 h 25448"/>
                        <a:gd name="connsiteX9" fmla="*/ 821242 w 821386"/>
                        <a:gd name="connsiteY9" fmla="*/ 12394 h 2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386" h="25448">
                          <a:moveTo>
                            <a:pt x="821242" y="12394"/>
                          </a:moveTo>
                          <a:cubicBezTo>
                            <a:pt x="821216" y="19439"/>
                            <a:pt x="815507" y="25133"/>
                            <a:pt x="808483" y="25119"/>
                          </a:cubicBezTo>
                          <a:lnTo>
                            <a:pt x="12614" y="25119"/>
                          </a:lnTo>
                          <a:cubicBezTo>
                            <a:pt x="5589" y="25133"/>
                            <a:pt x="-119" y="19439"/>
                            <a:pt x="-145" y="12394"/>
                          </a:cubicBezTo>
                          <a:lnTo>
                            <a:pt x="-145" y="12394"/>
                          </a:lnTo>
                          <a:cubicBezTo>
                            <a:pt x="-131" y="5354"/>
                            <a:pt x="5570" y="-344"/>
                            <a:pt x="12590" y="-330"/>
                          </a:cubicBezTo>
                          <a:cubicBezTo>
                            <a:pt x="12597" y="-330"/>
                            <a:pt x="12607" y="-330"/>
                            <a:pt x="12614" y="-330"/>
                          </a:cubicBezTo>
                          <a:lnTo>
                            <a:pt x="808483" y="-330"/>
                          </a:lnTo>
                          <a:cubicBezTo>
                            <a:pt x="815503" y="-356"/>
                            <a:pt x="821216" y="5330"/>
                            <a:pt x="821242" y="12371"/>
                          </a:cubicBezTo>
                          <a:cubicBezTo>
                            <a:pt x="821242" y="12378"/>
                            <a:pt x="821242" y="12387"/>
                            <a:pt x="821242" y="12394"/>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1" name="Graphic 165">
                      <a:extLst>
                        <a:ext uri="{FF2B5EF4-FFF2-40B4-BE49-F238E27FC236}">
                          <a16:creationId xmlns:a16="http://schemas.microsoft.com/office/drawing/2014/main" id="{3AA127CD-5E0A-9038-49B7-17AC4F6AEA56}"/>
                        </a:ext>
                      </a:extLst>
                    </p:cNvPr>
                    <p:cNvSpPr/>
                    <p:nvPr/>
                  </p:nvSpPr>
                  <p:spPr>
                    <a:xfrm>
                      <a:off x="9290524" y="2377852"/>
                      <a:ext cx="45369" cy="36978"/>
                    </a:xfrm>
                    <a:custGeom>
                      <a:avLst/>
                      <a:gdLst>
                        <a:gd name="connsiteX0" fmla="*/ 0 w 45369"/>
                        <a:gd name="connsiteY0" fmla="*/ 0 h 36978"/>
                        <a:gd name="connsiteX1" fmla="*/ 45369 w 45369"/>
                        <a:gd name="connsiteY1" fmla="*/ 0 h 36978"/>
                        <a:gd name="connsiteX2" fmla="*/ 45369 w 45369"/>
                        <a:gd name="connsiteY2" fmla="*/ 36979 h 36978"/>
                        <a:gd name="connsiteX3" fmla="*/ 0 w 45369"/>
                        <a:gd name="connsiteY3" fmla="*/ 36979 h 36978"/>
                      </a:gdLst>
                      <a:ahLst/>
                      <a:cxnLst>
                        <a:cxn ang="0">
                          <a:pos x="connsiteX0" y="connsiteY0"/>
                        </a:cxn>
                        <a:cxn ang="0">
                          <a:pos x="connsiteX1" y="connsiteY1"/>
                        </a:cxn>
                        <a:cxn ang="0">
                          <a:pos x="connsiteX2" y="connsiteY2"/>
                        </a:cxn>
                        <a:cxn ang="0">
                          <a:pos x="connsiteX3" y="connsiteY3"/>
                        </a:cxn>
                      </a:cxnLst>
                      <a:rect l="l" t="t" r="r" b="b"/>
                      <a:pathLst>
                        <a:path w="45369" h="36978">
                          <a:moveTo>
                            <a:pt x="0" y="0"/>
                          </a:moveTo>
                          <a:lnTo>
                            <a:pt x="45369" y="0"/>
                          </a:lnTo>
                          <a:lnTo>
                            <a:pt x="45369" y="36979"/>
                          </a:lnTo>
                          <a:lnTo>
                            <a:pt x="0" y="36979"/>
                          </a:lnTo>
                          <a:close/>
                        </a:path>
                      </a:pathLst>
                    </a:custGeom>
                    <a:solidFill>
                      <a:srgbClr val="007CBA"/>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2" name="Graphic 165">
                      <a:extLst>
                        <a:ext uri="{FF2B5EF4-FFF2-40B4-BE49-F238E27FC236}">
                          <a16:creationId xmlns:a16="http://schemas.microsoft.com/office/drawing/2014/main" id="{F4813F79-D0F9-543A-B925-4BEB06FBE61A}"/>
                        </a:ext>
                      </a:extLst>
                    </p:cNvPr>
                    <p:cNvSpPr/>
                    <p:nvPr/>
                  </p:nvSpPr>
                  <p:spPr>
                    <a:xfrm>
                      <a:off x="9260960" y="2377900"/>
                      <a:ext cx="29492" cy="37026"/>
                    </a:xfrm>
                    <a:custGeom>
                      <a:avLst/>
                      <a:gdLst>
                        <a:gd name="connsiteX0" fmla="*/ 11757 w 29492"/>
                        <a:gd name="connsiteY0" fmla="*/ -330 h 37026"/>
                        <a:gd name="connsiteX1" fmla="*/ -145 w 29492"/>
                        <a:gd name="connsiteY1" fmla="*/ 11607 h 37026"/>
                        <a:gd name="connsiteX2" fmla="*/ 8996 w 29492"/>
                        <a:gd name="connsiteY2" fmla="*/ 27148 h 37026"/>
                        <a:gd name="connsiteX3" fmla="*/ 23040 w 29492"/>
                        <a:gd name="connsiteY3" fmla="*/ 36697 h 37026"/>
                        <a:gd name="connsiteX4" fmla="*/ 29348 w 29492"/>
                        <a:gd name="connsiteY4" fmla="*/ 36697 h 37026"/>
                        <a:gd name="connsiteX5" fmla="*/ 29348 w 29492"/>
                        <a:gd name="connsiteY5" fmla="*/ -330 h 37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92" h="37026">
                          <a:moveTo>
                            <a:pt x="11757" y="-330"/>
                          </a:moveTo>
                          <a:cubicBezTo>
                            <a:pt x="5185" y="-330"/>
                            <a:pt x="-145" y="5015"/>
                            <a:pt x="-145" y="11607"/>
                          </a:cubicBezTo>
                          <a:cubicBezTo>
                            <a:pt x="2626" y="16944"/>
                            <a:pt x="5677" y="22132"/>
                            <a:pt x="8996" y="27148"/>
                          </a:cubicBezTo>
                          <a:cubicBezTo>
                            <a:pt x="12661" y="32543"/>
                            <a:pt x="16518" y="36697"/>
                            <a:pt x="23040" y="36697"/>
                          </a:cubicBezTo>
                          <a:lnTo>
                            <a:pt x="29348" y="36697"/>
                          </a:lnTo>
                          <a:lnTo>
                            <a:pt x="29348" y="-330"/>
                          </a:lnTo>
                          <a:close/>
                        </a:path>
                      </a:pathLst>
                    </a:custGeom>
                    <a:solidFill>
                      <a:srgbClr val="0C1B6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3" name="Graphic 165">
                      <a:extLst>
                        <a:ext uri="{FF2B5EF4-FFF2-40B4-BE49-F238E27FC236}">
                          <a16:creationId xmlns:a16="http://schemas.microsoft.com/office/drawing/2014/main" id="{B1F40E0B-DF39-EE0D-1BC1-7E8C3FBECFF2}"/>
                        </a:ext>
                      </a:extLst>
                    </p:cNvPr>
                    <p:cNvSpPr/>
                    <p:nvPr/>
                  </p:nvSpPr>
                  <p:spPr>
                    <a:xfrm>
                      <a:off x="8591678" y="2375632"/>
                      <a:ext cx="176550" cy="88567"/>
                    </a:xfrm>
                    <a:custGeom>
                      <a:avLst/>
                      <a:gdLst>
                        <a:gd name="connsiteX0" fmla="*/ 88142 w 176550"/>
                        <a:gd name="connsiteY0" fmla="*/ -330 h 88567"/>
                        <a:gd name="connsiteX1" fmla="*/ -145 w 176550"/>
                        <a:gd name="connsiteY1" fmla="*/ 88214 h 88567"/>
                        <a:gd name="connsiteX2" fmla="*/ -145 w 176550"/>
                        <a:gd name="connsiteY2" fmla="*/ 88238 h 88567"/>
                        <a:gd name="connsiteX3" fmla="*/ 176405 w 176550"/>
                        <a:gd name="connsiteY3" fmla="*/ 88238 h 88567"/>
                        <a:gd name="connsiteX4" fmla="*/ 88142 w 176550"/>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50" h="88567">
                          <a:moveTo>
                            <a:pt x="88142" y="-330"/>
                          </a:moveTo>
                          <a:cubicBezTo>
                            <a:pt x="39383" y="-330"/>
                            <a:pt x="-145" y="39313"/>
                            <a:pt x="-145" y="88214"/>
                          </a:cubicBezTo>
                          <a:cubicBezTo>
                            <a:pt x="-145" y="88221"/>
                            <a:pt x="-145" y="88231"/>
                            <a:pt x="-145" y="88238"/>
                          </a:cubicBezTo>
                          <a:lnTo>
                            <a:pt x="176405" y="88238"/>
                          </a:lnTo>
                          <a:cubicBezTo>
                            <a:pt x="176405" y="39342"/>
                            <a:pt x="136896" y="-304"/>
                            <a:pt x="88142" y="-330"/>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4" name="Graphic 165">
                      <a:extLst>
                        <a:ext uri="{FF2B5EF4-FFF2-40B4-BE49-F238E27FC236}">
                          <a16:creationId xmlns:a16="http://schemas.microsoft.com/office/drawing/2014/main" id="{F331889F-C9BF-BF9D-64F7-AEDA60CCDE61}"/>
                        </a:ext>
                      </a:extLst>
                    </p:cNvPr>
                    <p:cNvSpPr/>
                    <p:nvPr/>
                  </p:nvSpPr>
                  <p:spPr>
                    <a:xfrm>
                      <a:off x="8602651"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5" name="Graphic 165">
                      <a:extLst>
                        <a:ext uri="{FF2B5EF4-FFF2-40B4-BE49-F238E27FC236}">
                          <a16:creationId xmlns:a16="http://schemas.microsoft.com/office/drawing/2014/main" id="{FA4E3C5C-A548-7A7E-6ECA-3FE4D012EBCC}"/>
                        </a:ext>
                      </a:extLst>
                    </p:cNvPr>
                    <p:cNvSpPr/>
                    <p:nvPr/>
                  </p:nvSpPr>
                  <p:spPr>
                    <a:xfrm>
                      <a:off x="9080054" y="2375632"/>
                      <a:ext cx="176598" cy="88567"/>
                    </a:xfrm>
                    <a:custGeom>
                      <a:avLst/>
                      <a:gdLst>
                        <a:gd name="connsiteX0" fmla="*/ 88047 w 176598"/>
                        <a:gd name="connsiteY0" fmla="*/ -330 h 88567"/>
                        <a:gd name="connsiteX1" fmla="*/ -145 w 176598"/>
                        <a:gd name="connsiteY1" fmla="*/ 88238 h 88567"/>
                        <a:gd name="connsiteX2" fmla="*/ 176453 w 176598"/>
                        <a:gd name="connsiteY2" fmla="*/ 88238 h 88567"/>
                        <a:gd name="connsiteX3" fmla="*/ 88142 w 176598"/>
                        <a:gd name="connsiteY3" fmla="*/ -330 h 88567"/>
                        <a:gd name="connsiteX4" fmla="*/ 88047 w 176598"/>
                        <a:gd name="connsiteY4" fmla="*/ -330 h 8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98" h="88567">
                          <a:moveTo>
                            <a:pt x="88047" y="-330"/>
                          </a:moveTo>
                          <a:cubicBezTo>
                            <a:pt x="39321" y="-263"/>
                            <a:pt x="-145" y="39370"/>
                            <a:pt x="-145" y="88238"/>
                          </a:cubicBezTo>
                          <a:lnTo>
                            <a:pt x="176453" y="88238"/>
                          </a:lnTo>
                          <a:cubicBezTo>
                            <a:pt x="176453" y="39323"/>
                            <a:pt x="136915" y="-330"/>
                            <a:pt x="88142" y="-330"/>
                          </a:cubicBezTo>
                          <a:cubicBezTo>
                            <a:pt x="88111" y="-330"/>
                            <a:pt x="88078" y="-330"/>
                            <a:pt x="88047" y="-330"/>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6" name="Graphic 165">
                      <a:extLst>
                        <a:ext uri="{FF2B5EF4-FFF2-40B4-BE49-F238E27FC236}">
                          <a16:creationId xmlns:a16="http://schemas.microsoft.com/office/drawing/2014/main" id="{74D9D002-FAA9-A604-4746-241A53EA214A}"/>
                        </a:ext>
                      </a:extLst>
                    </p:cNvPr>
                    <p:cNvSpPr/>
                    <p:nvPr/>
                  </p:nvSpPr>
                  <p:spPr>
                    <a:xfrm>
                      <a:off x="9090932" y="2386661"/>
                      <a:ext cx="154627" cy="155076"/>
                    </a:xfrm>
                    <a:custGeom>
                      <a:avLst/>
                      <a:gdLst>
                        <a:gd name="connsiteX0" fmla="*/ 154482 w 154627"/>
                        <a:gd name="connsiteY0" fmla="*/ 77209 h 155076"/>
                        <a:gd name="connsiteX1" fmla="*/ 77169 w 154627"/>
                        <a:gd name="connsiteY1" fmla="*/ 154747 h 155076"/>
                        <a:gd name="connsiteX2" fmla="*/ -145 w 154627"/>
                        <a:gd name="connsiteY2" fmla="*/ 77209 h 155076"/>
                        <a:gd name="connsiteX3" fmla="*/ 77169 w 154627"/>
                        <a:gd name="connsiteY3" fmla="*/ -330 h 155076"/>
                        <a:gd name="connsiteX4" fmla="*/ 154482 w 154627"/>
                        <a:gd name="connsiteY4" fmla="*/ 77209 h 15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627" h="155076">
                          <a:moveTo>
                            <a:pt x="154482" y="77209"/>
                          </a:moveTo>
                          <a:cubicBezTo>
                            <a:pt x="154482" y="120031"/>
                            <a:pt x="119867" y="154747"/>
                            <a:pt x="77169" y="154747"/>
                          </a:cubicBezTo>
                          <a:cubicBezTo>
                            <a:pt x="34470" y="154747"/>
                            <a:pt x="-145" y="120031"/>
                            <a:pt x="-145" y="77209"/>
                          </a:cubicBezTo>
                          <a:cubicBezTo>
                            <a:pt x="-145" y="34386"/>
                            <a:pt x="34470" y="-330"/>
                            <a:pt x="77169" y="-330"/>
                          </a:cubicBezTo>
                          <a:cubicBezTo>
                            <a:pt x="119867" y="-330"/>
                            <a:pt x="154482" y="34386"/>
                            <a:pt x="154482" y="77209"/>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7" name="Graphic 165">
                      <a:extLst>
                        <a:ext uri="{FF2B5EF4-FFF2-40B4-BE49-F238E27FC236}">
                          <a16:creationId xmlns:a16="http://schemas.microsoft.com/office/drawing/2014/main" id="{74CBB056-3C9A-16C8-2FAE-EBBF743572D6}"/>
                        </a:ext>
                      </a:extLst>
                    </p:cNvPr>
                    <p:cNvSpPr/>
                    <p:nvPr/>
                  </p:nvSpPr>
                  <p:spPr>
                    <a:xfrm>
                      <a:off x="862231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1"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8" name="Graphic 165">
                      <a:extLst>
                        <a:ext uri="{FF2B5EF4-FFF2-40B4-BE49-F238E27FC236}">
                          <a16:creationId xmlns:a16="http://schemas.microsoft.com/office/drawing/2014/main" id="{EC4548C9-9345-8C8B-4C1D-AF0866D8CAE9}"/>
                        </a:ext>
                      </a:extLst>
                    </p:cNvPr>
                    <p:cNvSpPr/>
                    <p:nvPr/>
                  </p:nvSpPr>
                  <p:spPr>
                    <a:xfrm>
                      <a:off x="8630358"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899" name="Graphic 165">
                      <a:extLst>
                        <a:ext uri="{FF2B5EF4-FFF2-40B4-BE49-F238E27FC236}">
                          <a16:creationId xmlns:a16="http://schemas.microsoft.com/office/drawing/2014/main" id="{5064B5B3-8A8C-BDF6-045A-3C36C7453A4C}"/>
                        </a:ext>
                      </a:extLst>
                    </p:cNvPr>
                    <p:cNvSpPr/>
                    <p:nvPr/>
                  </p:nvSpPr>
                  <p:spPr>
                    <a:xfrm>
                      <a:off x="866613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3" y="27219"/>
                            <a:pt x="-145" y="21053"/>
                            <a:pt x="-145" y="13445"/>
                          </a:cubicBezTo>
                          <a:cubicBezTo>
                            <a:pt x="-145" y="5837"/>
                            <a:pt x="6003"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0" name="Graphic 165">
                      <a:extLst>
                        <a:ext uri="{FF2B5EF4-FFF2-40B4-BE49-F238E27FC236}">
                          <a16:creationId xmlns:a16="http://schemas.microsoft.com/office/drawing/2014/main" id="{0638622D-5AF5-40D5-1372-308090953D7C}"/>
                        </a:ext>
                      </a:extLst>
                    </p:cNvPr>
                    <p:cNvSpPr/>
                    <p:nvPr/>
                  </p:nvSpPr>
                  <p:spPr>
                    <a:xfrm>
                      <a:off x="9110903" y="2406547"/>
                      <a:ext cx="115113" cy="115448"/>
                    </a:xfrm>
                    <a:custGeom>
                      <a:avLst/>
                      <a:gdLst>
                        <a:gd name="connsiteX0" fmla="*/ 114969 w 115113"/>
                        <a:gd name="connsiteY0" fmla="*/ 57323 h 115448"/>
                        <a:gd name="connsiteX1" fmla="*/ 57483 w 115113"/>
                        <a:gd name="connsiteY1" fmla="*/ 115118 h 115448"/>
                        <a:gd name="connsiteX2" fmla="*/ -145 w 115113"/>
                        <a:gd name="connsiteY2" fmla="*/ 57466 h 115448"/>
                        <a:gd name="connsiteX3" fmla="*/ 57341 w 115113"/>
                        <a:gd name="connsiteY3" fmla="*/ -330 h 115448"/>
                        <a:gd name="connsiteX4" fmla="*/ 57412 w 115113"/>
                        <a:gd name="connsiteY4" fmla="*/ -330 h 115448"/>
                        <a:gd name="connsiteX5" fmla="*/ 114969 w 115113"/>
                        <a:gd name="connsiteY5" fmla="*/ 57323 h 11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113" h="115448">
                          <a:moveTo>
                            <a:pt x="114969" y="57323"/>
                          </a:moveTo>
                          <a:cubicBezTo>
                            <a:pt x="115009" y="89202"/>
                            <a:pt x="89270" y="115078"/>
                            <a:pt x="57483" y="115118"/>
                          </a:cubicBezTo>
                          <a:cubicBezTo>
                            <a:pt x="25696" y="115159"/>
                            <a:pt x="-104" y="89345"/>
                            <a:pt x="-145" y="57466"/>
                          </a:cubicBezTo>
                          <a:cubicBezTo>
                            <a:pt x="-185" y="25586"/>
                            <a:pt x="25553" y="-289"/>
                            <a:pt x="57341" y="-330"/>
                          </a:cubicBezTo>
                          <a:cubicBezTo>
                            <a:pt x="57364" y="-330"/>
                            <a:pt x="57388" y="-330"/>
                            <a:pt x="57412" y="-330"/>
                          </a:cubicBezTo>
                          <a:cubicBezTo>
                            <a:pt x="89166" y="-318"/>
                            <a:pt x="114916" y="25477"/>
                            <a:pt x="114969" y="57323"/>
                          </a:cubicBezTo>
                          <a:close/>
                        </a:path>
                      </a:pathLst>
                    </a:custGeom>
                    <a:solidFill>
                      <a:srgbClr val="BBBDB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1" name="Graphic 165">
                      <a:extLst>
                        <a:ext uri="{FF2B5EF4-FFF2-40B4-BE49-F238E27FC236}">
                          <a16:creationId xmlns:a16="http://schemas.microsoft.com/office/drawing/2014/main" id="{14DA1286-6390-2058-BB0F-98B557018319}"/>
                        </a:ext>
                      </a:extLst>
                    </p:cNvPr>
                    <p:cNvSpPr/>
                    <p:nvPr/>
                  </p:nvSpPr>
                  <p:spPr>
                    <a:xfrm>
                      <a:off x="9118901" y="2414449"/>
                      <a:ext cx="99212" cy="99501"/>
                    </a:xfrm>
                    <a:custGeom>
                      <a:avLst/>
                      <a:gdLst>
                        <a:gd name="connsiteX0" fmla="*/ 99068 w 99212"/>
                        <a:gd name="connsiteY0" fmla="*/ 49421 h 99501"/>
                        <a:gd name="connsiteX1" fmla="*/ 49462 w 99212"/>
                        <a:gd name="connsiteY1" fmla="*/ 99171 h 99501"/>
                        <a:gd name="connsiteX2" fmla="*/ -145 w 99212"/>
                        <a:gd name="connsiteY2" fmla="*/ 49421 h 99501"/>
                        <a:gd name="connsiteX3" fmla="*/ 49462 w 99212"/>
                        <a:gd name="connsiteY3" fmla="*/ -330 h 99501"/>
                        <a:gd name="connsiteX4" fmla="*/ 99068 w 99212"/>
                        <a:gd name="connsiteY4" fmla="*/ 49373 h 99501"/>
                        <a:gd name="connsiteX5" fmla="*/ 99068 w 99212"/>
                        <a:gd name="connsiteY5" fmla="*/ 49421 h 9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12" h="99501">
                          <a:moveTo>
                            <a:pt x="99068" y="49421"/>
                          </a:moveTo>
                          <a:cubicBezTo>
                            <a:pt x="99068" y="76898"/>
                            <a:pt x="76859" y="99171"/>
                            <a:pt x="49462" y="99171"/>
                          </a:cubicBezTo>
                          <a:cubicBezTo>
                            <a:pt x="22064" y="99171"/>
                            <a:pt x="-145" y="76898"/>
                            <a:pt x="-145" y="49421"/>
                          </a:cubicBezTo>
                          <a:cubicBezTo>
                            <a:pt x="-145" y="21943"/>
                            <a:pt x="22064" y="-330"/>
                            <a:pt x="49462" y="-330"/>
                          </a:cubicBezTo>
                          <a:cubicBezTo>
                            <a:pt x="76845" y="-344"/>
                            <a:pt x="99054" y="21910"/>
                            <a:pt x="99068" y="49373"/>
                          </a:cubicBezTo>
                          <a:cubicBezTo>
                            <a:pt x="99068" y="49390"/>
                            <a:pt x="99068" y="49404"/>
                            <a:pt x="99068" y="49421"/>
                          </a:cubicBezTo>
                          <a:close/>
                        </a:path>
                      </a:pathLst>
                    </a:custGeom>
                    <a:solidFill>
                      <a:srgbClr val="ECECEC"/>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2" name="Graphic 165">
                      <a:extLst>
                        <a:ext uri="{FF2B5EF4-FFF2-40B4-BE49-F238E27FC236}">
                          <a16:creationId xmlns:a16="http://schemas.microsoft.com/office/drawing/2014/main" id="{F57C8320-D457-F453-2357-9F20C8547F04}"/>
                        </a:ext>
                      </a:extLst>
                    </p:cNvPr>
                    <p:cNvSpPr/>
                    <p:nvPr/>
                  </p:nvSpPr>
                  <p:spPr>
                    <a:xfrm>
                      <a:off x="9154725" y="2450425"/>
                      <a:ext cx="27469" cy="27549"/>
                    </a:xfrm>
                    <a:custGeom>
                      <a:avLst/>
                      <a:gdLst>
                        <a:gd name="connsiteX0" fmla="*/ 27324 w 27469"/>
                        <a:gd name="connsiteY0" fmla="*/ 13445 h 27549"/>
                        <a:gd name="connsiteX1" fmla="*/ 13590 w 27469"/>
                        <a:gd name="connsiteY1" fmla="*/ 27219 h 27549"/>
                        <a:gd name="connsiteX2" fmla="*/ -145 w 27469"/>
                        <a:gd name="connsiteY2" fmla="*/ 13445 h 27549"/>
                        <a:gd name="connsiteX3" fmla="*/ 13590 w 27469"/>
                        <a:gd name="connsiteY3" fmla="*/ -330 h 27549"/>
                        <a:gd name="connsiteX4" fmla="*/ 27324 w 27469"/>
                        <a:gd name="connsiteY4" fmla="*/ 13445 h 2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69" h="27549">
                          <a:moveTo>
                            <a:pt x="27324" y="13445"/>
                          </a:moveTo>
                          <a:cubicBezTo>
                            <a:pt x="27324" y="21053"/>
                            <a:pt x="21176" y="27219"/>
                            <a:pt x="13590" y="27219"/>
                          </a:cubicBezTo>
                          <a:cubicBezTo>
                            <a:pt x="6004" y="27219"/>
                            <a:pt x="-145" y="21053"/>
                            <a:pt x="-145" y="13445"/>
                          </a:cubicBezTo>
                          <a:cubicBezTo>
                            <a:pt x="-145" y="5837"/>
                            <a:pt x="6004" y="-330"/>
                            <a:pt x="13590" y="-330"/>
                          </a:cubicBezTo>
                          <a:cubicBezTo>
                            <a:pt x="21176" y="-330"/>
                            <a:pt x="27324" y="5837"/>
                            <a:pt x="27324" y="13445"/>
                          </a:cubicBezTo>
                          <a:close/>
                        </a:path>
                      </a:pathLst>
                    </a:custGeom>
                    <a:solidFill>
                      <a:srgbClr val="273438"/>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3" name="Graphic 165">
                      <a:extLst>
                        <a:ext uri="{FF2B5EF4-FFF2-40B4-BE49-F238E27FC236}">
                          <a16:creationId xmlns:a16="http://schemas.microsoft.com/office/drawing/2014/main" id="{51E8B63C-DDCA-38F6-AE31-6692707EE928}"/>
                        </a:ext>
                      </a:extLst>
                    </p:cNvPr>
                    <p:cNvSpPr/>
                    <p:nvPr/>
                  </p:nvSpPr>
                  <p:spPr>
                    <a:xfrm>
                      <a:off x="9032542" y="2143781"/>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rgbClr val="007CBA"/>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4" name="Graphic 165">
                      <a:extLst>
                        <a:ext uri="{FF2B5EF4-FFF2-40B4-BE49-F238E27FC236}">
                          <a16:creationId xmlns:a16="http://schemas.microsoft.com/office/drawing/2014/main" id="{6BBBE551-A75C-58FD-707C-46D400C7B514}"/>
                        </a:ext>
                      </a:extLst>
                    </p:cNvPr>
                    <p:cNvSpPr/>
                    <p:nvPr/>
                  </p:nvSpPr>
                  <p:spPr>
                    <a:xfrm>
                      <a:off x="8816208" y="2074251"/>
                      <a:ext cx="50042" cy="28266"/>
                    </a:xfrm>
                    <a:custGeom>
                      <a:avLst/>
                      <a:gdLst>
                        <a:gd name="connsiteX0" fmla="*/ 14526 w 50042"/>
                        <a:gd name="connsiteY0" fmla="*/ -318 h 28266"/>
                        <a:gd name="connsiteX1" fmla="*/ -133 w 50042"/>
                        <a:gd name="connsiteY1" fmla="*/ 13223 h 28266"/>
                        <a:gd name="connsiteX2" fmla="*/ 13366 w 50042"/>
                        <a:gd name="connsiteY2" fmla="*/ 27924 h 28266"/>
                        <a:gd name="connsiteX3" fmla="*/ 14526 w 50042"/>
                        <a:gd name="connsiteY3" fmla="*/ 27924 h 28266"/>
                        <a:gd name="connsiteX4" fmla="*/ 28046 w 50042"/>
                        <a:gd name="connsiteY4" fmla="*/ 27924 h 28266"/>
                        <a:gd name="connsiteX5" fmla="*/ 49897 w 50042"/>
                        <a:gd name="connsiteY5" fmla="*/ -318 h 2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42" h="28266">
                          <a:moveTo>
                            <a:pt x="14526" y="-318"/>
                          </a:moveTo>
                          <a:cubicBezTo>
                            <a:pt x="6749" y="-638"/>
                            <a:pt x="186" y="5424"/>
                            <a:pt x="-133" y="13223"/>
                          </a:cubicBezTo>
                          <a:cubicBezTo>
                            <a:pt x="-454" y="21022"/>
                            <a:pt x="5592" y="27604"/>
                            <a:pt x="13366" y="27924"/>
                          </a:cubicBezTo>
                          <a:cubicBezTo>
                            <a:pt x="13754" y="27940"/>
                            <a:pt x="14140" y="27940"/>
                            <a:pt x="14526" y="27924"/>
                          </a:cubicBezTo>
                          <a:lnTo>
                            <a:pt x="28046" y="27924"/>
                          </a:lnTo>
                          <a:lnTo>
                            <a:pt x="49897" y="-318"/>
                          </a:lnTo>
                          <a:close/>
                        </a:path>
                      </a:pathLst>
                    </a:custGeom>
                    <a:solidFill>
                      <a:srgbClr val="A0A0A3"/>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5" name="Graphic 165">
                      <a:extLst>
                        <a:ext uri="{FF2B5EF4-FFF2-40B4-BE49-F238E27FC236}">
                          <a16:creationId xmlns:a16="http://schemas.microsoft.com/office/drawing/2014/main" id="{D84BDEF4-18DB-06BB-A6AF-414539F402B6}"/>
                        </a:ext>
                      </a:extLst>
                    </p:cNvPr>
                    <p:cNvSpPr/>
                    <p:nvPr/>
                  </p:nvSpPr>
                  <p:spPr>
                    <a:xfrm>
                      <a:off x="8855872" y="2074251"/>
                      <a:ext cx="102457" cy="28265"/>
                    </a:xfrm>
                    <a:custGeom>
                      <a:avLst/>
                      <a:gdLst>
                        <a:gd name="connsiteX0" fmla="*/ 87642 w 102457"/>
                        <a:gd name="connsiteY0" fmla="*/ -317 h 28265"/>
                        <a:gd name="connsiteX1" fmla="*/ 21707 w 102457"/>
                        <a:gd name="connsiteY1" fmla="*/ -317 h 28265"/>
                        <a:gd name="connsiteX2" fmla="*/ -145 w 102457"/>
                        <a:gd name="connsiteY2" fmla="*/ 27924 h 28265"/>
                        <a:gd name="connsiteX3" fmla="*/ 87642 w 102457"/>
                        <a:gd name="connsiteY3" fmla="*/ 27924 h 28265"/>
                        <a:gd name="connsiteX4" fmla="*/ 102300 w 102457"/>
                        <a:gd name="connsiteY4" fmla="*/ 14383 h 28265"/>
                        <a:gd name="connsiteX5" fmla="*/ 88802 w 102457"/>
                        <a:gd name="connsiteY5" fmla="*/ -317 h 28265"/>
                        <a:gd name="connsiteX6" fmla="*/ 87642 w 102457"/>
                        <a:gd name="connsiteY6" fmla="*/ -317 h 28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457" h="28265">
                          <a:moveTo>
                            <a:pt x="87642" y="-317"/>
                          </a:moveTo>
                          <a:lnTo>
                            <a:pt x="21707" y="-317"/>
                          </a:lnTo>
                          <a:lnTo>
                            <a:pt x="-145" y="27924"/>
                          </a:lnTo>
                          <a:lnTo>
                            <a:pt x="87642" y="27924"/>
                          </a:lnTo>
                          <a:cubicBezTo>
                            <a:pt x="95419" y="28244"/>
                            <a:pt x="101981" y="22183"/>
                            <a:pt x="102300" y="14383"/>
                          </a:cubicBezTo>
                          <a:cubicBezTo>
                            <a:pt x="102622" y="6587"/>
                            <a:pt x="96576" y="3"/>
                            <a:pt x="88802" y="-317"/>
                          </a:cubicBezTo>
                          <a:cubicBezTo>
                            <a:pt x="88413" y="-334"/>
                            <a:pt x="88028" y="-334"/>
                            <a:pt x="87642" y="-317"/>
                          </a:cubicBezTo>
                          <a:close/>
                        </a:path>
                      </a:pathLst>
                    </a:custGeom>
                    <a:solidFill>
                      <a:srgbClr val="007CBA"/>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6" name="Graphic 165">
                      <a:extLst>
                        <a:ext uri="{FF2B5EF4-FFF2-40B4-BE49-F238E27FC236}">
                          <a16:creationId xmlns:a16="http://schemas.microsoft.com/office/drawing/2014/main" id="{BFC62CDE-1356-23C2-DD0F-440A72428DB9}"/>
                        </a:ext>
                      </a:extLst>
                    </p:cNvPr>
                    <p:cNvSpPr/>
                    <p:nvPr/>
                  </p:nvSpPr>
                  <p:spPr>
                    <a:xfrm>
                      <a:off x="8844328" y="2074264"/>
                      <a:ext cx="33277" cy="28241"/>
                    </a:xfrm>
                    <a:custGeom>
                      <a:avLst/>
                      <a:gdLst>
                        <a:gd name="connsiteX0" fmla="*/ 21875 w 33277"/>
                        <a:gd name="connsiteY0" fmla="*/ 0 h 28241"/>
                        <a:gd name="connsiteX1" fmla="*/ 0 w 33277"/>
                        <a:gd name="connsiteY1" fmla="*/ 28241 h 28241"/>
                        <a:gd name="connsiteX2" fmla="*/ 11402 w 33277"/>
                        <a:gd name="connsiteY2" fmla="*/ 28241 h 28241"/>
                        <a:gd name="connsiteX3" fmla="*/ 33277 w 33277"/>
                        <a:gd name="connsiteY3" fmla="*/ 0 h 28241"/>
                        <a:gd name="connsiteX4" fmla="*/ 21875 w 33277"/>
                        <a:gd name="connsiteY4" fmla="*/ 0 h 28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77" h="28241">
                          <a:moveTo>
                            <a:pt x="21875" y="0"/>
                          </a:moveTo>
                          <a:lnTo>
                            <a:pt x="0" y="28241"/>
                          </a:lnTo>
                          <a:lnTo>
                            <a:pt x="11402" y="28241"/>
                          </a:lnTo>
                          <a:lnTo>
                            <a:pt x="33277" y="0"/>
                          </a:lnTo>
                          <a:lnTo>
                            <a:pt x="21875" y="0"/>
                          </a:lnTo>
                          <a:close/>
                        </a:path>
                      </a:pathLst>
                    </a:custGeom>
                    <a:solidFill>
                      <a:srgbClr val="E6E7E7"/>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sp>
                  <p:nvSpPr>
                    <p:cNvPr id="907" name="Graphic 165">
                      <a:extLst>
                        <a:ext uri="{FF2B5EF4-FFF2-40B4-BE49-F238E27FC236}">
                          <a16:creationId xmlns:a16="http://schemas.microsoft.com/office/drawing/2014/main" id="{D9B1C7AD-3D2C-C21D-6B2E-48E59CB2B926}"/>
                        </a:ext>
                      </a:extLst>
                    </p:cNvPr>
                    <p:cNvSpPr/>
                    <p:nvPr/>
                  </p:nvSpPr>
                  <p:spPr>
                    <a:xfrm>
                      <a:off x="9466648" y="1579443"/>
                      <a:ext cx="172837" cy="173339"/>
                    </a:xfrm>
                    <a:custGeom>
                      <a:avLst/>
                      <a:gdLst>
                        <a:gd name="connsiteX0" fmla="*/ 162980 w 172837"/>
                        <a:gd name="connsiteY0" fmla="*/ 60426 h 173339"/>
                        <a:gd name="connsiteX1" fmla="*/ 112160 w 172837"/>
                        <a:gd name="connsiteY1" fmla="*/ 60426 h 173339"/>
                        <a:gd name="connsiteX2" fmla="*/ 112160 w 172837"/>
                        <a:gd name="connsiteY2" fmla="*/ 9386 h 173339"/>
                        <a:gd name="connsiteX3" fmla="*/ 102472 w 172837"/>
                        <a:gd name="connsiteY3" fmla="*/ -330 h 173339"/>
                        <a:gd name="connsiteX4" fmla="*/ 70099 w 172837"/>
                        <a:gd name="connsiteY4" fmla="*/ -330 h 173339"/>
                        <a:gd name="connsiteX5" fmla="*/ 60387 w 172837"/>
                        <a:gd name="connsiteY5" fmla="*/ 9363 h 173339"/>
                        <a:gd name="connsiteX6" fmla="*/ 60387 w 172837"/>
                        <a:gd name="connsiteY6" fmla="*/ 9386 h 173339"/>
                        <a:gd name="connsiteX7" fmla="*/ 60387 w 172837"/>
                        <a:gd name="connsiteY7" fmla="*/ 60355 h 173339"/>
                        <a:gd name="connsiteX8" fmla="*/ 9567 w 172837"/>
                        <a:gd name="connsiteY8" fmla="*/ 60355 h 173339"/>
                        <a:gd name="connsiteX9" fmla="*/ -145 w 172837"/>
                        <a:gd name="connsiteY9" fmla="*/ 70095 h 173339"/>
                        <a:gd name="connsiteX10" fmla="*/ -145 w 172837"/>
                        <a:gd name="connsiteY10" fmla="*/ 102561 h 173339"/>
                        <a:gd name="connsiteX11" fmla="*/ 9567 w 172837"/>
                        <a:gd name="connsiteY11" fmla="*/ 112301 h 173339"/>
                        <a:gd name="connsiteX12" fmla="*/ 60387 w 172837"/>
                        <a:gd name="connsiteY12" fmla="*/ 112301 h 173339"/>
                        <a:gd name="connsiteX13" fmla="*/ 60387 w 172837"/>
                        <a:gd name="connsiteY13" fmla="*/ 163270 h 173339"/>
                        <a:gd name="connsiteX14" fmla="*/ 70099 w 172837"/>
                        <a:gd name="connsiteY14" fmla="*/ 173010 h 173339"/>
                        <a:gd name="connsiteX15" fmla="*/ 102472 w 172837"/>
                        <a:gd name="connsiteY15" fmla="*/ 173010 h 173339"/>
                        <a:gd name="connsiteX16" fmla="*/ 112160 w 172837"/>
                        <a:gd name="connsiteY16" fmla="*/ 163270 h 173339"/>
                        <a:gd name="connsiteX17" fmla="*/ 112160 w 172837"/>
                        <a:gd name="connsiteY17" fmla="*/ 112373 h 173339"/>
                        <a:gd name="connsiteX18" fmla="*/ 162980 w 172837"/>
                        <a:gd name="connsiteY18" fmla="*/ 112373 h 173339"/>
                        <a:gd name="connsiteX19" fmla="*/ 172692 w 172837"/>
                        <a:gd name="connsiteY19" fmla="*/ 102633 h 173339"/>
                        <a:gd name="connsiteX20" fmla="*/ 172692 w 172837"/>
                        <a:gd name="connsiteY20" fmla="*/ 70166 h 173339"/>
                        <a:gd name="connsiteX21" fmla="*/ 162980 w 172837"/>
                        <a:gd name="connsiteY21" fmla="*/ 60426 h 17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2837" h="173339">
                          <a:moveTo>
                            <a:pt x="162980" y="60426"/>
                          </a:moveTo>
                          <a:lnTo>
                            <a:pt x="112160" y="60426"/>
                          </a:lnTo>
                          <a:lnTo>
                            <a:pt x="112160" y="9386"/>
                          </a:lnTo>
                          <a:cubicBezTo>
                            <a:pt x="112160" y="4020"/>
                            <a:pt x="107823" y="-330"/>
                            <a:pt x="102472" y="-330"/>
                          </a:cubicBezTo>
                          <a:lnTo>
                            <a:pt x="70099" y="-330"/>
                          </a:lnTo>
                          <a:cubicBezTo>
                            <a:pt x="64748" y="-344"/>
                            <a:pt x="60402" y="3996"/>
                            <a:pt x="60387" y="9363"/>
                          </a:cubicBezTo>
                          <a:cubicBezTo>
                            <a:pt x="60387" y="9370"/>
                            <a:pt x="60387" y="9379"/>
                            <a:pt x="60387" y="9386"/>
                          </a:cubicBezTo>
                          <a:lnTo>
                            <a:pt x="60387" y="60355"/>
                          </a:lnTo>
                          <a:lnTo>
                            <a:pt x="9567" y="60355"/>
                          </a:lnTo>
                          <a:cubicBezTo>
                            <a:pt x="4204" y="60355"/>
                            <a:pt x="-145" y="64716"/>
                            <a:pt x="-145" y="70095"/>
                          </a:cubicBezTo>
                          <a:lnTo>
                            <a:pt x="-145" y="102561"/>
                          </a:lnTo>
                          <a:cubicBezTo>
                            <a:pt x="-145" y="107940"/>
                            <a:pt x="4204" y="112301"/>
                            <a:pt x="9567" y="112301"/>
                          </a:cubicBezTo>
                          <a:lnTo>
                            <a:pt x="60387" y="112301"/>
                          </a:lnTo>
                          <a:lnTo>
                            <a:pt x="60387" y="163270"/>
                          </a:lnTo>
                          <a:cubicBezTo>
                            <a:pt x="60387" y="168648"/>
                            <a:pt x="64736" y="173010"/>
                            <a:pt x="70099" y="173010"/>
                          </a:cubicBezTo>
                          <a:lnTo>
                            <a:pt x="102472" y="173010"/>
                          </a:lnTo>
                          <a:cubicBezTo>
                            <a:pt x="107825" y="172995"/>
                            <a:pt x="112160" y="168639"/>
                            <a:pt x="112160" y="163270"/>
                          </a:cubicBezTo>
                          <a:lnTo>
                            <a:pt x="112160" y="112373"/>
                          </a:lnTo>
                          <a:lnTo>
                            <a:pt x="162980" y="112373"/>
                          </a:lnTo>
                          <a:cubicBezTo>
                            <a:pt x="168343" y="112373"/>
                            <a:pt x="172692" y="108011"/>
                            <a:pt x="172692" y="102633"/>
                          </a:cubicBezTo>
                          <a:lnTo>
                            <a:pt x="172692" y="70166"/>
                          </a:lnTo>
                          <a:cubicBezTo>
                            <a:pt x="172692" y="64788"/>
                            <a:pt x="168343" y="60426"/>
                            <a:pt x="162980" y="60426"/>
                          </a:cubicBezTo>
                          <a:close/>
                        </a:path>
                      </a:pathLst>
                    </a:custGeom>
                    <a:solidFill>
                      <a:sysClr val="window" lastClr="FFFFFF"/>
                    </a:solidFill>
                    <a:ln w="23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2E2925"/>
                        </a:solidFill>
                        <a:effectLst/>
                        <a:uLnTx/>
                        <a:uFillTx/>
                        <a:latin typeface="Arial" charset="0"/>
                        <a:ea typeface="ＭＳ Ｐゴシック" charset="-128"/>
                        <a:cs typeface="+mn-cs"/>
                      </a:endParaRPr>
                    </a:p>
                  </p:txBody>
                </p:sp>
              </p:grpSp>
            </p:grpSp>
            <p:cxnSp>
              <p:nvCxnSpPr>
                <p:cNvPr id="255" name="Straight Arrow Connector 254">
                  <a:extLst>
                    <a:ext uri="{FF2B5EF4-FFF2-40B4-BE49-F238E27FC236}">
                      <a16:creationId xmlns:a16="http://schemas.microsoft.com/office/drawing/2014/main" id="{1CE574B7-BB2E-A948-157A-D2CCA0E2DA67}"/>
                    </a:ext>
                  </a:extLst>
                </p:cNvPr>
                <p:cNvCxnSpPr>
                  <a:cxnSpLocks/>
                </p:cNvCxnSpPr>
                <p:nvPr/>
              </p:nvCxnSpPr>
              <p:spPr>
                <a:xfrm>
                  <a:off x="3425661" y="1707379"/>
                  <a:ext cx="1550778" cy="0"/>
                </a:xfrm>
                <a:prstGeom prst="straightConnector1">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6" name="Straight Arrow Connector 255">
                  <a:extLst>
                    <a:ext uri="{FF2B5EF4-FFF2-40B4-BE49-F238E27FC236}">
                      <a16:creationId xmlns:a16="http://schemas.microsoft.com/office/drawing/2014/main" id="{20762DA3-017E-67A4-3B50-4A4AA2143589}"/>
                    </a:ext>
                  </a:extLst>
                </p:cNvPr>
                <p:cNvCxnSpPr>
                  <a:cxnSpLocks/>
                </p:cNvCxnSpPr>
                <p:nvPr/>
              </p:nvCxnSpPr>
              <p:spPr>
                <a:xfrm flipH="1">
                  <a:off x="3382345" y="1820282"/>
                  <a:ext cx="1550778" cy="0"/>
                </a:xfrm>
                <a:prstGeom prst="straightConnector1">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grpSp>
      <p:grpSp>
        <p:nvGrpSpPr>
          <p:cNvPr id="199" name="Group 198">
            <a:extLst>
              <a:ext uri="{FF2B5EF4-FFF2-40B4-BE49-F238E27FC236}">
                <a16:creationId xmlns:a16="http://schemas.microsoft.com/office/drawing/2014/main" id="{1EE2306A-3901-448A-9A31-7F1705C6289B}"/>
              </a:ext>
            </a:extLst>
          </p:cNvPr>
          <p:cNvGrpSpPr/>
          <p:nvPr/>
        </p:nvGrpSpPr>
        <p:grpSpPr>
          <a:xfrm>
            <a:off x="1944105" y="2554636"/>
            <a:ext cx="250584" cy="1900037"/>
            <a:chOff x="1944105" y="2554636"/>
            <a:chExt cx="250584" cy="1900037"/>
          </a:xfrm>
        </p:grpSpPr>
        <p:cxnSp>
          <p:nvCxnSpPr>
            <p:cNvPr id="259" name="Straight Arrow Connector 258">
              <a:extLst>
                <a:ext uri="{FF2B5EF4-FFF2-40B4-BE49-F238E27FC236}">
                  <a16:creationId xmlns:a16="http://schemas.microsoft.com/office/drawing/2014/main" id="{CA66559D-AA24-60B7-4FFE-3CEE887ECA8F}"/>
                </a:ext>
              </a:extLst>
            </p:cNvPr>
            <p:cNvCxnSpPr>
              <a:cxnSpLocks/>
            </p:cNvCxnSpPr>
            <p:nvPr/>
          </p:nvCxnSpPr>
          <p:spPr>
            <a:xfrm>
              <a:off x="2194689" y="2554636"/>
              <a:ext cx="0" cy="1900037"/>
            </a:xfrm>
            <a:prstGeom prst="straightConnector1">
              <a:avLst/>
            </a:prstGeom>
            <a:ln>
              <a:solidFill>
                <a:schemeClr val="accent6">
                  <a:lumMod val="50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666" name="TextBox 1665">
              <a:extLst>
                <a:ext uri="{FF2B5EF4-FFF2-40B4-BE49-F238E27FC236}">
                  <a16:creationId xmlns:a16="http://schemas.microsoft.com/office/drawing/2014/main" id="{7662E5C3-5687-E1D1-E6F1-07102D0BE7B5}"/>
                </a:ext>
              </a:extLst>
            </p:cNvPr>
            <p:cNvSpPr txBox="1"/>
            <p:nvPr/>
          </p:nvSpPr>
          <p:spPr>
            <a:xfrm rot="16200000">
              <a:off x="1217355" y="3394010"/>
              <a:ext cx="1671475" cy="217975"/>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HIE &amp; Hospital Data Exchange</a:t>
              </a:r>
            </a:p>
          </p:txBody>
        </p:sp>
      </p:grpSp>
      <p:sp>
        <p:nvSpPr>
          <p:cNvPr id="1284" name="Title 1">
            <a:extLst>
              <a:ext uri="{FF2B5EF4-FFF2-40B4-BE49-F238E27FC236}">
                <a16:creationId xmlns:a16="http://schemas.microsoft.com/office/drawing/2014/main" id="{B5C93A0C-1C1C-229A-C99A-D8F2ECF72921}"/>
              </a:ext>
            </a:extLst>
          </p:cNvPr>
          <p:cNvSpPr txBox="1">
            <a:spLocks/>
          </p:cNvSpPr>
          <p:nvPr/>
        </p:nvSpPr>
        <p:spPr>
          <a:xfrm>
            <a:off x="501652" y="317500"/>
            <a:ext cx="11690347" cy="560324"/>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rgbClr val="2E2925"/>
                </a:solidFill>
                <a:effectLst/>
                <a:uLnTx/>
                <a:uFillTx/>
                <a:latin typeface="Arial Black" panose="020B0A04020102020204"/>
                <a:ea typeface="+mj-ea"/>
                <a:cs typeface="+mj-cs"/>
              </a:rPr>
              <a:t>Future State</a:t>
            </a:r>
          </a:p>
        </p:txBody>
      </p:sp>
      <p:sp>
        <p:nvSpPr>
          <p:cNvPr id="1285" name="Title 1">
            <a:extLst>
              <a:ext uri="{FF2B5EF4-FFF2-40B4-BE49-F238E27FC236}">
                <a16:creationId xmlns:a16="http://schemas.microsoft.com/office/drawing/2014/main" id="{0AB78321-17FE-CA3E-D15A-3A4B27507D15}"/>
              </a:ext>
            </a:extLst>
          </p:cNvPr>
          <p:cNvSpPr txBox="1">
            <a:spLocks/>
          </p:cNvSpPr>
          <p:nvPr/>
        </p:nvSpPr>
        <p:spPr>
          <a:xfrm>
            <a:off x="536596" y="204925"/>
            <a:ext cx="264341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600" b="1" i="0" u="none" strike="noStrike" kern="1200" cap="none" spc="600" normalizeH="0" baseline="0" noProof="0">
                <a:ln>
                  <a:noFill/>
                </a:ln>
                <a:solidFill>
                  <a:srgbClr val="A0A0A3"/>
                </a:solidFill>
                <a:effectLst/>
                <a:uLnTx/>
                <a:uFillTx/>
                <a:latin typeface="Arial Black" panose="020B0604020202020204" pitchFamily="34" charset="0"/>
                <a:ea typeface="+mj-ea"/>
                <a:cs typeface="Arial Black" panose="020B0604020202020204" pitchFamily="34" charset="0"/>
              </a:rPr>
              <a:t>WHERE WE ARE HEADED</a:t>
            </a:r>
          </a:p>
        </p:txBody>
      </p:sp>
      <p:sp>
        <p:nvSpPr>
          <p:cNvPr id="1287" name="Rectangle 1286">
            <a:extLst>
              <a:ext uri="{FF2B5EF4-FFF2-40B4-BE49-F238E27FC236}">
                <a16:creationId xmlns:a16="http://schemas.microsoft.com/office/drawing/2014/main" id="{BC747054-B40C-25FC-F583-13FEF234E94F}"/>
              </a:ext>
            </a:extLst>
          </p:cNvPr>
          <p:cNvSpPr/>
          <p:nvPr/>
        </p:nvSpPr>
        <p:spPr>
          <a:xfrm>
            <a:off x="0" y="0"/>
            <a:ext cx="152400" cy="6858000"/>
          </a:xfrm>
          <a:prstGeom prst="rect">
            <a:avLst/>
          </a:prstGeom>
          <a:solidFill>
            <a:srgbClr val="222C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92" name="Group 191">
            <a:extLst>
              <a:ext uri="{FF2B5EF4-FFF2-40B4-BE49-F238E27FC236}">
                <a16:creationId xmlns:a16="http://schemas.microsoft.com/office/drawing/2014/main" id="{E8FE2117-E90B-4345-B29D-53EACEC7E330}"/>
              </a:ext>
            </a:extLst>
          </p:cNvPr>
          <p:cNvGrpSpPr/>
          <p:nvPr/>
        </p:nvGrpSpPr>
        <p:grpSpPr>
          <a:xfrm>
            <a:off x="2976428" y="1843869"/>
            <a:ext cx="2456730" cy="3748031"/>
            <a:chOff x="2976428" y="1843869"/>
            <a:chExt cx="2456730" cy="3748031"/>
          </a:xfrm>
        </p:grpSpPr>
        <p:sp>
          <p:nvSpPr>
            <p:cNvPr id="1288" name="TextBox 1287">
              <a:extLst>
                <a:ext uri="{FF2B5EF4-FFF2-40B4-BE49-F238E27FC236}">
                  <a16:creationId xmlns:a16="http://schemas.microsoft.com/office/drawing/2014/main" id="{DD950262-8AA6-4DF3-8645-BDBF05ACBE8D}"/>
                </a:ext>
              </a:extLst>
            </p:cNvPr>
            <p:cNvSpPr txBox="1"/>
            <p:nvPr/>
          </p:nvSpPr>
          <p:spPr>
            <a:xfrm>
              <a:off x="2976428" y="1843869"/>
              <a:ext cx="2456730" cy="20005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Lab Results Interface (LRI)</a:t>
              </a:r>
            </a:p>
          </p:txBody>
        </p:sp>
        <p:sp>
          <p:nvSpPr>
            <p:cNvPr id="1291" name="TextBox 1290">
              <a:extLst>
                <a:ext uri="{FF2B5EF4-FFF2-40B4-BE49-F238E27FC236}">
                  <a16:creationId xmlns:a16="http://schemas.microsoft.com/office/drawing/2014/main" id="{9B87B2C8-BD4D-4B98-8D54-E4DFF998E7D2}"/>
                </a:ext>
              </a:extLst>
            </p:cNvPr>
            <p:cNvSpPr txBox="1"/>
            <p:nvPr/>
          </p:nvSpPr>
          <p:spPr>
            <a:xfrm>
              <a:off x="3068338" y="5391845"/>
              <a:ext cx="2309605" cy="20005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err="1">
                  <a:ln>
                    <a:noFill/>
                  </a:ln>
                  <a:solidFill>
                    <a:srgbClr val="000000"/>
                  </a:solidFill>
                  <a:effectLst/>
                  <a:uLnTx/>
                  <a:uFillTx/>
                  <a:latin typeface="Arial" panose="020B0604020202020204" pitchFamily="34" charset="0"/>
                  <a:ea typeface="ＭＳ Ｐゴシック" charset="-128"/>
                  <a:cs typeface="Arial" panose="020B0604020202020204" pitchFamily="34" charset="0"/>
                </a:rPr>
                <a:t>LRl</a:t>
              </a:r>
              <a:endPar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endParaRPr>
            </a:p>
          </p:txBody>
        </p:sp>
      </p:grpSp>
      <p:grpSp>
        <p:nvGrpSpPr>
          <p:cNvPr id="193" name="Group 192">
            <a:extLst>
              <a:ext uri="{FF2B5EF4-FFF2-40B4-BE49-F238E27FC236}">
                <a16:creationId xmlns:a16="http://schemas.microsoft.com/office/drawing/2014/main" id="{D9BDE51D-D21F-455A-9049-A7DF21D2A1BE}"/>
              </a:ext>
            </a:extLst>
          </p:cNvPr>
          <p:cNvGrpSpPr/>
          <p:nvPr/>
        </p:nvGrpSpPr>
        <p:grpSpPr>
          <a:xfrm>
            <a:off x="3425660" y="1499311"/>
            <a:ext cx="1561177" cy="3754072"/>
            <a:chOff x="3425660" y="1499311"/>
            <a:chExt cx="1561177" cy="3754072"/>
          </a:xfrm>
        </p:grpSpPr>
        <p:sp>
          <p:nvSpPr>
            <p:cNvPr id="1292" name="TextBox 1291">
              <a:extLst>
                <a:ext uri="{FF2B5EF4-FFF2-40B4-BE49-F238E27FC236}">
                  <a16:creationId xmlns:a16="http://schemas.microsoft.com/office/drawing/2014/main" id="{2ADDBFB0-173A-4600-B454-6228EAD7FA55}"/>
                </a:ext>
              </a:extLst>
            </p:cNvPr>
            <p:cNvSpPr txBox="1"/>
            <p:nvPr/>
          </p:nvSpPr>
          <p:spPr>
            <a:xfrm>
              <a:off x="3425660" y="1499311"/>
              <a:ext cx="1507462" cy="200055"/>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Lab </a:t>
              </a:r>
              <a:r>
                <a:rPr lang="en-US" sz="700" i="1">
                  <a:solidFill>
                    <a:srgbClr val="000000"/>
                  </a:solidFill>
                  <a:latin typeface="Arial" panose="020B0604020202020204" pitchFamily="34" charset="0"/>
                  <a:cs typeface="Arial" panose="020B0604020202020204" pitchFamily="34" charset="0"/>
                </a:rPr>
                <a:t>Orders</a:t>
              </a: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 Interface (LOI)</a:t>
              </a:r>
            </a:p>
          </p:txBody>
        </p:sp>
        <p:sp>
          <p:nvSpPr>
            <p:cNvPr id="1293" name="TextBox 1292">
              <a:extLst>
                <a:ext uri="{FF2B5EF4-FFF2-40B4-BE49-F238E27FC236}">
                  <a16:creationId xmlns:a16="http://schemas.microsoft.com/office/drawing/2014/main" id="{98974E01-F431-46E4-86A9-292B8A8F2682}"/>
                </a:ext>
              </a:extLst>
            </p:cNvPr>
            <p:cNvSpPr txBox="1"/>
            <p:nvPr/>
          </p:nvSpPr>
          <p:spPr>
            <a:xfrm>
              <a:off x="3479375" y="5053328"/>
              <a:ext cx="1507462" cy="200055"/>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LOI</a:t>
              </a:r>
            </a:p>
          </p:txBody>
        </p:sp>
      </p:grpSp>
      <p:grpSp>
        <p:nvGrpSpPr>
          <p:cNvPr id="1043" name="Group 1042">
            <a:extLst>
              <a:ext uri="{FF2B5EF4-FFF2-40B4-BE49-F238E27FC236}">
                <a16:creationId xmlns:a16="http://schemas.microsoft.com/office/drawing/2014/main" id="{7D159875-C701-3DBC-0AB1-4453BA9E8CE9}"/>
              </a:ext>
            </a:extLst>
          </p:cNvPr>
          <p:cNvGrpSpPr>
            <a:grpSpLocks noChangeAspect="1"/>
          </p:cNvGrpSpPr>
          <p:nvPr/>
        </p:nvGrpSpPr>
        <p:grpSpPr>
          <a:xfrm>
            <a:off x="4513861" y="3161454"/>
            <a:ext cx="914530" cy="670146"/>
            <a:chOff x="536644" y="3300222"/>
            <a:chExt cx="2185686" cy="1601619"/>
          </a:xfrm>
        </p:grpSpPr>
        <p:sp>
          <p:nvSpPr>
            <p:cNvPr id="1044" name="Freeform 53">
              <a:extLst>
                <a:ext uri="{FF2B5EF4-FFF2-40B4-BE49-F238E27FC236}">
                  <a16:creationId xmlns:a16="http://schemas.microsoft.com/office/drawing/2014/main" id="{A675D9EF-546B-F389-0444-736BECF8C3B2}"/>
                </a:ext>
              </a:extLst>
            </p:cNvPr>
            <p:cNvSpPr/>
            <p:nvPr/>
          </p:nvSpPr>
          <p:spPr>
            <a:xfrm>
              <a:off x="1289002" y="3300374"/>
              <a:ext cx="792153" cy="1601417"/>
            </a:xfrm>
            <a:custGeom>
              <a:avLst/>
              <a:gdLst>
                <a:gd name="connsiteX0" fmla="*/ 791614 w 792153"/>
                <a:gd name="connsiteY0" fmla="*/ 1505956 h 1601417"/>
                <a:gd name="connsiteX1" fmla="*/ 696152 w 792153"/>
                <a:gd name="connsiteY1" fmla="*/ 1600430 h 1601417"/>
                <a:gd name="connsiteX2" fmla="*/ 94688 w 792153"/>
                <a:gd name="connsiteY2" fmla="*/ 1600430 h 1601417"/>
                <a:gd name="connsiteX3" fmla="*/ -539 w 792153"/>
                <a:gd name="connsiteY3" fmla="*/ 1505956 h 1601417"/>
                <a:gd name="connsiteX4" fmla="*/ -539 w 792153"/>
                <a:gd name="connsiteY4" fmla="*/ 93588 h 1601417"/>
                <a:gd name="connsiteX5" fmla="*/ 94688 w 792153"/>
                <a:gd name="connsiteY5" fmla="*/ -987 h 1601417"/>
                <a:gd name="connsiteX6" fmla="*/ 696152 w 792153"/>
                <a:gd name="connsiteY6" fmla="*/ -987 h 1601417"/>
                <a:gd name="connsiteX7" fmla="*/ 791614 w 792153"/>
                <a:gd name="connsiteY7"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153" h="1601417">
                  <a:moveTo>
                    <a:pt x="791614" y="1505956"/>
                  </a:moveTo>
                  <a:cubicBezTo>
                    <a:pt x="791614" y="1558141"/>
                    <a:pt x="748391" y="1600430"/>
                    <a:pt x="696152" y="1600430"/>
                  </a:cubicBezTo>
                  <a:lnTo>
                    <a:pt x="94688" y="1600430"/>
                  </a:lnTo>
                  <a:cubicBezTo>
                    <a:pt x="42347" y="1600430"/>
                    <a:pt x="-539" y="1558209"/>
                    <a:pt x="-539" y="1505956"/>
                  </a:cubicBezTo>
                  <a:lnTo>
                    <a:pt x="-539" y="93588"/>
                  </a:lnTo>
                  <a:cubicBezTo>
                    <a:pt x="-539" y="41352"/>
                    <a:pt x="42414" y="-987"/>
                    <a:pt x="94688" y="-987"/>
                  </a:cubicBezTo>
                  <a:lnTo>
                    <a:pt x="696152" y="-987"/>
                  </a:lnTo>
                  <a:cubicBezTo>
                    <a:pt x="748391" y="-987"/>
                    <a:pt x="791614" y="41420"/>
                    <a:pt x="791614" y="93588"/>
                  </a:cubicBezTo>
                  <a:close/>
                </a:path>
              </a:pathLst>
            </a:custGeom>
            <a:solidFill>
              <a:schemeClr val="accent1">
                <a:lumMod val="75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45" name="Freeform 54">
              <a:extLst>
                <a:ext uri="{FF2B5EF4-FFF2-40B4-BE49-F238E27FC236}">
                  <a16:creationId xmlns:a16="http://schemas.microsoft.com/office/drawing/2014/main" id="{1CFBD3E8-540A-2099-30E4-18B1EDCA31F3}"/>
                </a:ext>
              </a:extLst>
            </p:cNvPr>
            <p:cNvSpPr/>
            <p:nvPr/>
          </p:nvSpPr>
          <p:spPr>
            <a:xfrm>
              <a:off x="1289644" y="3300307"/>
              <a:ext cx="790667" cy="1601485"/>
            </a:xfrm>
            <a:custGeom>
              <a:avLst/>
              <a:gdLst>
                <a:gd name="connsiteX0" fmla="*/ 94046 w 790667"/>
                <a:gd name="connsiteY0" fmla="*/ 1600498 h 1601485"/>
                <a:gd name="connsiteX1" fmla="*/ 695510 w 790667"/>
                <a:gd name="connsiteY1" fmla="*/ 1600498 h 1601485"/>
                <a:gd name="connsiteX2" fmla="*/ 790061 w 790667"/>
                <a:gd name="connsiteY2" fmla="*/ 1509401 h 1601485"/>
                <a:gd name="connsiteX3" fmla="*/ -539 w 790667"/>
                <a:gd name="connsiteY3" fmla="*/ 1509401 h 1601485"/>
                <a:gd name="connsiteX4" fmla="*/ 94046 w 790667"/>
                <a:gd name="connsiteY4" fmla="*/ 1600498 h 1601485"/>
                <a:gd name="connsiteX5" fmla="*/ 695510 w 790667"/>
                <a:gd name="connsiteY5" fmla="*/ -987 h 1601485"/>
                <a:gd name="connsiteX6" fmla="*/ 94046 w 790667"/>
                <a:gd name="connsiteY6" fmla="*/ -987 h 1601485"/>
                <a:gd name="connsiteX7" fmla="*/ -505 w 790667"/>
                <a:gd name="connsiteY7" fmla="*/ 90210 h 1601485"/>
                <a:gd name="connsiteX8" fmla="*/ 790129 w 790667"/>
                <a:gd name="connsiteY8" fmla="*/ 90210 h 1601485"/>
                <a:gd name="connsiteX9" fmla="*/ 695510 w 790667"/>
                <a:gd name="connsiteY9" fmla="*/ -987 h 16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0667" h="1601485">
                  <a:moveTo>
                    <a:pt x="94046" y="1600498"/>
                  </a:moveTo>
                  <a:lnTo>
                    <a:pt x="695510" y="1600498"/>
                  </a:lnTo>
                  <a:cubicBezTo>
                    <a:pt x="746449" y="1600666"/>
                    <a:pt x="788322" y="1560320"/>
                    <a:pt x="790061" y="1509401"/>
                  </a:cubicBezTo>
                  <a:lnTo>
                    <a:pt x="-539" y="1509401"/>
                  </a:lnTo>
                  <a:cubicBezTo>
                    <a:pt x="1204" y="1560337"/>
                    <a:pt x="43090" y="1600683"/>
                    <a:pt x="94046" y="1600498"/>
                  </a:cubicBezTo>
                  <a:close/>
                  <a:moveTo>
                    <a:pt x="695510" y="-987"/>
                  </a:moveTo>
                  <a:lnTo>
                    <a:pt x="94046" y="-987"/>
                  </a:lnTo>
                  <a:cubicBezTo>
                    <a:pt x="43140" y="-987"/>
                    <a:pt x="1588" y="39781"/>
                    <a:pt x="-505" y="90210"/>
                  </a:cubicBezTo>
                  <a:lnTo>
                    <a:pt x="790129" y="90210"/>
                  </a:lnTo>
                  <a:cubicBezTo>
                    <a:pt x="787968" y="39781"/>
                    <a:pt x="746416" y="-987"/>
                    <a:pt x="695510" y="-987"/>
                  </a:cubicBez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46" name="Freeform 55">
              <a:extLst>
                <a:ext uri="{FF2B5EF4-FFF2-40B4-BE49-F238E27FC236}">
                  <a16:creationId xmlns:a16="http://schemas.microsoft.com/office/drawing/2014/main" id="{26C8D8BD-9807-785A-B7D5-9C6B0A30BB00}"/>
                </a:ext>
              </a:extLst>
            </p:cNvPr>
            <p:cNvSpPr/>
            <p:nvPr/>
          </p:nvSpPr>
          <p:spPr>
            <a:xfrm>
              <a:off x="1845081" y="3300374"/>
              <a:ext cx="877249" cy="1601417"/>
            </a:xfrm>
            <a:custGeom>
              <a:avLst/>
              <a:gdLst>
                <a:gd name="connsiteX0" fmla="*/ 876694 w 877249"/>
                <a:gd name="connsiteY0" fmla="*/ 1505956 h 1601417"/>
                <a:gd name="connsiteX1" fmla="*/ 781146 w 877249"/>
                <a:gd name="connsiteY1" fmla="*/ 1600430 h 1601417"/>
                <a:gd name="connsiteX2" fmla="*/ 94215 w 877249"/>
                <a:gd name="connsiteY2" fmla="*/ 1600430 h 1601417"/>
                <a:gd name="connsiteX3" fmla="*/ -539 w 877249"/>
                <a:gd name="connsiteY3" fmla="*/ 1506057 h 1601417"/>
                <a:gd name="connsiteX4" fmla="*/ -539 w 877249"/>
                <a:gd name="connsiteY4" fmla="*/ 1505956 h 1601417"/>
                <a:gd name="connsiteX5" fmla="*/ -539 w 877249"/>
                <a:gd name="connsiteY5" fmla="*/ 93588 h 1601417"/>
                <a:gd name="connsiteX6" fmla="*/ 94215 w 877249"/>
                <a:gd name="connsiteY6" fmla="*/ -987 h 1601417"/>
                <a:gd name="connsiteX7" fmla="*/ 781163 w 877249"/>
                <a:gd name="connsiteY7" fmla="*/ -987 h 1601417"/>
                <a:gd name="connsiteX8" fmla="*/ 876711 w 877249"/>
                <a:gd name="connsiteY8"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7249" h="1601417">
                  <a:moveTo>
                    <a:pt x="876694" y="1505956"/>
                  </a:moveTo>
                  <a:cubicBezTo>
                    <a:pt x="876694" y="1558141"/>
                    <a:pt x="833369" y="1600430"/>
                    <a:pt x="781146" y="1600430"/>
                  </a:cubicBezTo>
                  <a:lnTo>
                    <a:pt x="94215" y="1600430"/>
                  </a:lnTo>
                  <a:cubicBezTo>
                    <a:pt x="41992" y="1600548"/>
                    <a:pt x="-421" y="1558293"/>
                    <a:pt x="-539" y="1506057"/>
                  </a:cubicBezTo>
                  <a:cubicBezTo>
                    <a:pt x="-539" y="1506023"/>
                    <a:pt x="-539" y="1505990"/>
                    <a:pt x="-539" y="1505956"/>
                  </a:cubicBezTo>
                  <a:lnTo>
                    <a:pt x="-539" y="93588"/>
                  </a:lnTo>
                  <a:cubicBezTo>
                    <a:pt x="-438" y="41318"/>
                    <a:pt x="41959" y="-998"/>
                    <a:pt x="94215" y="-987"/>
                  </a:cubicBezTo>
                  <a:lnTo>
                    <a:pt x="781163" y="-987"/>
                  </a:lnTo>
                  <a:cubicBezTo>
                    <a:pt x="833386" y="-987"/>
                    <a:pt x="876711" y="41420"/>
                    <a:pt x="876711" y="93588"/>
                  </a:cubicBezTo>
                  <a:close/>
                </a:path>
              </a:pathLst>
            </a:custGeom>
            <a:solidFill>
              <a:schemeClr val="accent1">
                <a:lumMod val="75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47" name="Freeform 56">
              <a:extLst>
                <a:ext uri="{FF2B5EF4-FFF2-40B4-BE49-F238E27FC236}">
                  <a16:creationId xmlns:a16="http://schemas.microsoft.com/office/drawing/2014/main" id="{7895E4DB-6963-E6FF-D9F0-4BFD00954D37}"/>
                </a:ext>
              </a:extLst>
            </p:cNvPr>
            <p:cNvSpPr/>
            <p:nvPr/>
          </p:nvSpPr>
          <p:spPr>
            <a:xfrm>
              <a:off x="1845081" y="3300374"/>
              <a:ext cx="384671" cy="1601417"/>
            </a:xfrm>
            <a:custGeom>
              <a:avLst/>
              <a:gdLst>
                <a:gd name="connsiteX0" fmla="*/ 384133 w 384671"/>
                <a:gd name="connsiteY0" fmla="*/ 1505956 h 1601417"/>
                <a:gd name="connsiteX1" fmla="*/ 384133 w 384671"/>
                <a:gd name="connsiteY1" fmla="*/ 93588 h 1601417"/>
                <a:gd name="connsiteX2" fmla="*/ 288889 w 384671"/>
                <a:gd name="connsiteY2" fmla="*/ -987 h 1601417"/>
                <a:gd name="connsiteX3" fmla="*/ 94215 w 384671"/>
                <a:gd name="connsiteY3" fmla="*/ -987 h 1601417"/>
                <a:gd name="connsiteX4" fmla="*/ -539 w 384671"/>
                <a:gd name="connsiteY4" fmla="*/ 93588 h 1601417"/>
                <a:gd name="connsiteX5" fmla="*/ -539 w 384671"/>
                <a:gd name="connsiteY5" fmla="*/ 1505956 h 1601417"/>
                <a:gd name="connsiteX6" fmla="*/ 94113 w 384671"/>
                <a:gd name="connsiteY6" fmla="*/ 1600430 h 1601417"/>
                <a:gd name="connsiteX7" fmla="*/ 94215 w 384671"/>
                <a:gd name="connsiteY7" fmla="*/ 1600430 h 1601417"/>
                <a:gd name="connsiteX8" fmla="*/ 288889 w 384671"/>
                <a:gd name="connsiteY8" fmla="*/ 1600430 h 1601417"/>
                <a:gd name="connsiteX9" fmla="*/ 384133 w 384671"/>
                <a:gd name="connsiteY9" fmla="*/ 1505956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671" h="1601417">
                  <a:moveTo>
                    <a:pt x="384133" y="1505956"/>
                  </a:moveTo>
                  <a:lnTo>
                    <a:pt x="384133" y="93588"/>
                  </a:lnTo>
                  <a:cubicBezTo>
                    <a:pt x="384133" y="41352"/>
                    <a:pt x="341112" y="-987"/>
                    <a:pt x="288889" y="-987"/>
                  </a:cubicBezTo>
                  <a:lnTo>
                    <a:pt x="94215" y="-987"/>
                  </a:lnTo>
                  <a:cubicBezTo>
                    <a:pt x="41959" y="-998"/>
                    <a:pt x="-438" y="41318"/>
                    <a:pt x="-539" y="93588"/>
                  </a:cubicBezTo>
                  <a:lnTo>
                    <a:pt x="-539" y="1505956"/>
                  </a:lnTo>
                  <a:cubicBezTo>
                    <a:pt x="-488" y="1558192"/>
                    <a:pt x="41891" y="1600481"/>
                    <a:pt x="94113" y="1600430"/>
                  </a:cubicBezTo>
                  <a:cubicBezTo>
                    <a:pt x="94147" y="1600430"/>
                    <a:pt x="94181" y="1600430"/>
                    <a:pt x="94215" y="1600430"/>
                  </a:cubicBezTo>
                  <a:lnTo>
                    <a:pt x="288889" y="1600430"/>
                  </a:lnTo>
                  <a:cubicBezTo>
                    <a:pt x="341112" y="1600430"/>
                    <a:pt x="384133" y="1558141"/>
                    <a:pt x="384133" y="1505956"/>
                  </a:cubicBezTo>
                  <a:close/>
                </a:path>
              </a:pathLst>
            </a:custGeom>
            <a:solidFill>
              <a:srgbClr val="FFFFFF">
                <a:alpha val="25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48" name="Freeform 57">
              <a:extLst>
                <a:ext uri="{FF2B5EF4-FFF2-40B4-BE49-F238E27FC236}">
                  <a16:creationId xmlns:a16="http://schemas.microsoft.com/office/drawing/2014/main" id="{F1013221-878F-2FEE-3ECD-083370DFB227}"/>
                </a:ext>
              </a:extLst>
            </p:cNvPr>
            <p:cNvSpPr/>
            <p:nvPr/>
          </p:nvSpPr>
          <p:spPr>
            <a:xfrm>
              <a:off x="2452607" y="3300307"/>
              <a:ext cx="269707" cy="1601417"/>
            </a:xfrm>
            <a:custGeom>
              <a:avLst/>
              <a:gdLst>
                <a:gd name="connsiteX0" fmla="*/ 173621 w 269707"/>
                <a:gd name="connsiteY0" fmla="*/ -987 h 1601417"/>
                <a:gd name="connsiteX1" fmla="*/ -539 w 269707"/>
                <a:gd name="connsiteY1" fmla="*/ -987 h 1601417"/>
                <a:gd name="connsiteX2" fmla="*/ 94198 w 269707"/>
                <a:gd name="connsiteY2" fmla="*/ 93588 h 1601417"/>
                <a:gd name="connsiteX3" fmla="*/ 94198 w 269707"/>
                <a:gd name="connsiteY3" fmla="*/ 1505956 h 1601417"/>
                <a:gd name="connsiteX4" fmla="*/ -454 w 269707"/>
                <a:gd name="connsiteY4" fmla="*/ 1600430 h 1601417"/>
                <a:gd name="connsiteX5" fmla="*/ -539 w 269707"/>
                <a:gd name="connsiteY5" fmla="*/ 1600430 h 1601417"/>
                <a:gd name="connsiteX6" fmla="*/ 173621 w 269707"/>
                <a:gd name="connsiteY6" fmla="*/ 1600430 h 1601417"/>
                <a:gd name="connsiteX7" fmla="*/ 269168 w 269707"/>
                <a:gd name="connsiteY7" fmla="*/ 1505956 h 1601417"/>
                <a:gd name="connsiteX8" fmla="*/ 269168 w 269707"/>
                <a:gd name="connsiteY8" fmla="*/ 93656 h 1601417"/>
                <a:gd name="connsiteX9" fmla="*/ 173621 w 269707"/>
                <a:gd name="connsiteY9" fmla="*/ -987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707" h="1601417">
                  <a:moveTo>
                    <a:pt x="173621" y="-987"/>
                  </a:moveTo>
                  <a:lnTo>
                    <a:pt x="-539" y="-987"/>
                  </a:lnTo>
                  <a:cubicBezTo>
                    <a:pt x="51718" y="-987"/>
                    <a:pt x="94097" y="41318"/>
                    <a:pt x="94198" y="93588"/>
                  </a:cubicBezTo>
                  <a:lnTo>
                    <a:pt x="94198" y="1505956"/>
                  </a:lnTo>
                  <a:cubicBezTo>
                    <a:pt x="94148" y="1558192"/>
                    <a:pt x="51768" y="1600481"/>
                    <a:pt x="-454" y="1600430"/>
                  </a:cubicBezTo>
                  <a:cubicBezTo>
                    <a:pt x="-488" y="1600430"/>
                    <a:pt x="-505" y="1600430"/>
                    <a:pt x="-539" y="1600430"/>
                  </a:cubicBezTo>
                  <a:lnTo>
                    <a:pt x="173621" y="1600430"/>
                  </a:lnTo>
                  <a:cubicBezTo>
                    <a:pt x="225844" y="1600430"/>
                    <a:pt x="269168" y="1558209"/>
                    <a:pt x="269168" y="1505956"/>
                  </a:cubicBezTo>
                  <a:lnTo>
                    <a:pt x="269168" y="93656"/>
                  </a:lnTo>
                  <a:cubicBezTo>
                    <a:pt x="269168" y="41420"/>
                    <a:pt x="225844" y="-987"/>
                    <a:pt x="173621" y="-987"/>
                  </a:cubicBezTo>
                  <a:close/>
                </a:path>
              </a:pathLst>
            </a:custGeom>
            <a:solidFill>
              <a:schemeClr val="accent1">
                <a:lumMod val="75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049" name="Graphic 50">
              <a:extLst>
                <a:ext uri="{FF2B5EF4-FFF2-40B4-BE49-F238E27FC236}">
                  <a16:creationId xmlns:a16="http://schemas.microsoft.com/office/drawing/2014/main" id="{18B83D2F-9249-8F21-AE00-960EDE33580C}"/>
                </a:ext>
              </a:extLst>
            </p:cNvPr>
            <p:cNvGrpSpPr/>
            <p:nvPr/>
          </p:nvGrpSpPr>
          <p:grpSpPr>
            <a:xfrm>
              <a:off x="2452607" y="3300222"/>
              <a:ext cx="268728" cy="1601569"/>
              <a:chOff x="2452607" y="3300222"/>
              <a:chExt cx="268728" cy="1601569"/>
            </a:xfrm>
            <a:solidFill>
              <a:srgbClr val="E5E5E5"/>
            </a:solidFill>
          </p:grpSpPr>
          <p:sp>
            <p:nvSpPr>
              <p:cNvPr id="1275" name="Freeform 98">
                <a:extLst>
                  <a:ext uri="{FF2B5EF4-FFF2-40B4-BE49-F238E27FC236}">
                    <a16:creationId xmlns:a16="http://schemas.microsoft.com/office/drawing/2014/main" id="{8BB43478-6D07-1C6B-23E5-069D1E599DD8}"/>
                  </a:ext>
                </a:extLst>
              </p:cNvPr>
              <p:cNvSpPr/>
              <p:nvPr/>
            </p:nvSpPr>
            <p:spPr>
              <a:xfrm>
                <a:off x="2452607" y="3300222"/>
                <a:ext cx="268728" cy="91197"/>
              </a:xfrm>
              <a:custGeom>
                <a:avLst/>
                <a:gdLst>
                  <a:gd name="connsiteX0" fmla="*/ 94080 w 268728"/>
                  <a:gd name="connsiteY0" fmla="*/ 90210 h 91197"/>
                  <a:gd name="connsiteX1" fmla="*/ 268189 w 268728"/>
                  <a:gd name="connsiteY1" fmla="*/ 90210 h 91197"/>
                  <a:gd name="connsiteX2" fmla="*/ 173638 w 268728"/>
                  <a:gd name="connsiteY2" fmla="*/ -987 h 91197"/>
                  <a:gd name="connsiteX3" fmla="*/ -539 w 268728"/>
                  <a:gd name="connsiteY3" fmla="*/ -987 h 91197"/>
                  <a:gd name="connsiteX4" fmla="*/ 94080 w 268728"/>
                  <a:gd name="connsiteY4" fmla="*/ 90210 h 91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728" h="91197">
                    <a:moveTo>
                      <a:pt x="94080" y="90210"/>
                    </a:moveTo>
                    <a:lnTo>
                      <a:pt x="268189" y="90210"/>
                    </a:lnTo>
                    <a:cubicBezTo>
                      <a:pt x="266079" y="39866"/>
                      <a:pt x="224476" y="-987"/>
                      <a:pt x="173638" y="-987"/>
                    </a:cubicBezTo>
                    <a:lnTo>
                      <a:pt x="-539" y="-987"/>
                    </a:lnTo>
                    <a:cubicBezTo>
                      <a:pt x="50350" y="-903"/>
                      <a:pt x="91952" y="39866"/>
                      <a:pt x="94080" y="90210"/>
                    </a:cubicBezTo>
                    <a:close/>
                  </a:path>
                </a:pathLst>
              </a:custGeom>
              <a:solidFill>
                <a:srgbClr val="E5E5E5"/>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76" name="Freeform 99">
                <a:extLst>
                  <a:ext uri="{FF2B5EF4-FFF2-40B4-BE49-F238E27FC236}">
                    <a16:creationId xmlns:a16="http://schemas.microsoft.com/office/drawing/2014/main" id="{2E9318F4-857F-EA4A-9F1A-F46140DD5672}"/>
                  </a:ext>
                </a:extLst>
              </p:cNvPr>
              <p:cNvSpPr/>
              <p:nvPr/>
            </p:nvSpPr>
            <p:spPr>
              <a:xfrm>
                <a:off x="2452674" y="4810695"/>
                <a:ext cx="268660" cy="91096"/>
              </a:xfrm>
              <a:custGeom>
                <a:avLst/>
                <a:gdLst>
                  <a:gd name="connsiteX0" fmla="*/ 268122 w 268660"/>
                  <a:gd name="connsiteY0" fmla="*/ -987 h 91096"/>
                  <a:gd name="connsiteX1" fmla="*/ 94012 w 268660"/>
                  <a:gd name="connsiteY1" fmla="*/ -987 h 91096"/>
                  <a:gd name="connsiteX2" fmla="*/ -539 w 268660"/>
                  <a:gd name="connsiteY2" fmla="*/ 90109 h 91096"/>
                  <a:gd name="connsiteX3" fmla="*/ 173621 w 268660"/>
                  <a:gd name="connsiteY3" fmla="*/ 90109 h 91096"/>
                  <a:gd name="connsiteX4" fmla="*/ 268122 w 268660"/>
                  <a:gd name="connsiteY4" fmla="*/ -987 h 9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60" h="91096">
                    <a:moveTo>
                      <a:pt x="268122" y="-987"/>
                    </a:moveTo>
                    <a:lnTo>
                      <a:pt x="94012" y="-987"/>
                    </a:lnTo>
                    <a:cubicBezTo>
                      <a:pt x="92256" y="49931"/>
                      <a:pt x="50401" y="90261"/>
                      <a:pt x="-539" y="90109"/>
                    </a:cubicBezTo>
                    <a:lnTo>
                      <a:pt x="173621" y="90109"/>
                    </a:lnTo>
                    <a:cubicBezTo>
                      <a:pt x="224544" y="90244"/>
                      <a:pt x="266383" y="49914"/>
                      <a:pt x="268122" y="-987"/>
                    </a:cubicBezTo>
                    <a:close/>
                  </a:path>
                </a:pathLst>
              </a:custGeom>
              <a:solidFill>
                <a:srgbClr val="E5E5E5"/>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050" name="Freeform 190">
              <a:extLst>
                <a:ext uri="{FF2B5EF4-FFF2-40B4-BE49-F238E27FC236}">
                  <a16:creationId xmlns:a16="http://schemas.microsoft.com/office/drawing/2014/main" id="{87E87EE4-F71F-EE94-2640-A07B5976BE5C}"/>
                </a:ext>
              </a:extLst>
            </p:cNvPr>
            <p:cNvSpPr/>
            <p:nvPr/>
          </p:nvSpPr>
          <p:spPr>
            <a:xfrm>
              <a:off x="2153065" y="3434570"/>
              <a:ext cx="500969" cy="152233"/>
            </a:xfrm>
            <a:custGeom>
              <a:avLst/>
              <a:gdLst>
                <a:gd name="connsiteX0" fmla="*/ -539 w 500969"/>
                <a:gd name="connsiteY0" fmla="*/ 132347 h 152233"/>
                <a:gd name="connsiteX1" fmla="*/ 18844 w 500969"/>
                <a:gd name="connsiteY1" fmla="*/ 151245 h 152233"/>
                <a:gd name="connsiteX2" fmla="*/ 481081 w 500969"/>
                <a:gd name="connsiteY2" fmla="*/ 151245 h 152233"/>
                <a:gd name="connsiteX3" fmla="*/ 500431 w 500969"/>
                <a:gd name="connsiteY3" fmla="*/ 132347 h 152233"/>
                <a:gd name="connsiteX4" fmla="*/ 500431 w 500969"/>
                <a:gd name="connsiteY4" fmla="*/ 18316 h 152233"/>
                <a:gd name="connsiteX5" fmla="*/ 481115 w 500969"/>
                <a:gd name="connsiteY5" fmla="*/ -987 h 152233"/>
                <a:gd name="connsiteX6" fmla="*/ 18844 w 500969"/>
                <a:gd name="connsiteY6" fmla="*/ -987 h 152233"/>
                <a:gd name="connsiteX7" fmla="*/ -539 w 500969"/>
                <a:gd name="connsiteY7" fmla="*/ 18316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3">
                  <a:moveTo>
                    <a:pt x="-539" y="132347"/>
                  </a:moveTo>
                  <a:cubicBezTo>
                    <a:pt x="-286" y="142869"/>
                    <a:pt x="8325" y="151262"/>
                    <a:pt x="18844" y="151245"/>
                  </a:cubicBezTo>
                  <a:lnTo>
                    <a:pt x="481081" y="151245"/>
                  </a:lnTo>
                  <a:cubicBezTo>
                    <a:pt x="491617" y="151296"/>
                    <a:pt x="500228" y="142886"/>
                    <a:pt x="500431" y="132347"/>
                  </a:cubicBezTo>
                  <a:lnTo>
                    <a:pt x="500431" y="18316"/>
                  </a:lnTo>
                  <a:cubicBezTo>
                    <a:pt x="500262" y="7710"/>
                    <a:pt x="491718" y="-835"/>
                    <a:pt x="481115" y="-987"/>
                  </a:cubicBezTo>
                  <a:lnTo>
                    <a:pt x="18844" y="-987"/>
                  </a:lnTo>
                  <a:cubicBezTo>
                    <a:pt x="8241" y="-818"/>
                    <a:pt x="-336" y="7710"/>
                    <a:pt x="-539" y="18316"/>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1" name="Freeform 191">
              <a:extLst>
                <a:ext uri="{FF2B5EF4-FFF2-40B4-BE49-F238E27FC236}">
                  <a16:creationId xmlns:a16="http://schemas.microsoft.com/office/drawing/2014/main" id="{9CA1FCE5-862C-23F1-60CC-181B4B73E19E}"/>
                </a:ext>
              </a:extLst>
            </p:cNvPr>
            <p:cNvSpPr/>
            <p:nvPr/>
          </p:nvSpPr>
          <p:spPr>
            <a:xfrm>
              <a:off x="2153065" y="3554259"/>
              <a:ext cx="500969" cy="32544"/>
            </a:xfrm>
            <a:custGeom>
              <a:avLst/>
              <a:gdLst>
                <a:gd name="connsiteX0" fmla="*/ 481081 w 500969"/>
                <a:gd name="connsiteY0" fmla="*/ 18384 h 32544"/>
                <a:gd name="connsiteX1" fmla="*/ 18844 w 500969"/>
                <a:gd name="connsiteY1" fmla="*/ 18384 h 32544"/>
                <a:gd name="connsiteX2" fmla="*/ -539 w 500969"/>
                <a:gd name="connsiteY2" fmla="*/ -987 h 32544"/>
                <a:gd name="connsiteX3" fmla="*/ -539 w 500969"/>
                <a:gd name="connsiteY3" fmla="*/ 12659 h 32544"/>
                <a:gd name="connsiteX4" fmla="*/ 18844 w 500969"/>
                <a:gd name="connsiteY4" fmla="*/ 31557 h 32544"/>
                <a:gd name="connsiteX5" fmla="*/ 481081 w 500969"/>
                <a:gd name="connsiteY5" fmla="*/ 31557 h 32544"/>
                <a:gd name="connsiteX6" fmla="*/ 500431 w 500969"/>
                <a:gd name="connsiteY6" fmla="*/ 12659 h 32544"/>
                <a:gd name="connsiteX7" fmla="*/ 500431 w 500969"/>
                <a:gd name="connsiteY7" fmla="*/ -987 h 32544"/>
                <a:gd name="connsiteX8" fmla="*/ 481081 w 500969"/>
                <a:gd name="connsiteY8" fmla="*/ 18384 h 3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44">
                  <a:moveTo>
                    <a:pt x="481081" y="18384"/>
                  </a:moveTo>
                  <a:lnTo>
                    <a:pt x="18844" y="18384"/>
                  </a:lnTo>
                  <a:cubicBezTo>
                    <a:pt x="8224" y="18181"/>
                    <a:pt x="-319" y="9619"/>
                    <a:pt x="-539" y="-987"/>
                  </a:cubicBezTo>
                  <a:lnTo>
                    <a:pt x="-539" y="12659"/>
                  </a:lnTo>
                  <a:cubicBezTo>
                    <a:pt x="-286" y="23180"/>
                    <a:pt x="8325" y="31574"/>
                    <a:pt x="18844" y="31557"/>
                  </a:cubicBezTo>
                  <a:lnTo>
                    <a:pt x="481081" y="31557"/>
                  </a:lnTo>
                  <a:cubicBezTo>
                    <a:pt x="491617" y="31607"/>
                    <a:pt x="500228" y="23197"/>
                    <a:pt x="500431" y="12659"/>
                  </a:cubicBezTo>
                  <a:lnTo>
                    <a:pt x="500431" y="-987"/>
                  </a:lnTo>
                  <a:cubicBezTo>
                    <a:pt x="500262" y="9635"/>
                    <a:pt x="491701" y="18215"/>
                    <a:pt x="481081" y="18384"/>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2" name="Freeform 192">
              <a:extLst>
                <a:ext uri="{FF2B5EF4-FFF2-40B4-BE49-F238E27FC236}">
                  <a16:creationId xmlns:a16="http://schemas.microsoft.com/office/drawing/2014/main" id="{402C7F96-66B1-A46B-2039-6C4FC18C1B6C}"/>
                </a:ext>
              </a:extLst>
            </p:cNvPr>
            <p:cNvSpPr/>
            <p:nvPr/>
          </p:nvSpPr>
          <p:spPr>
            <a:xfrm>
              <a:off x="2210589" y="3454917"/>
              <a:ext cx="61129" cy="61174"/>
            </a:xfrm>
            <a:custGeom>
              <a:avLst/>
              <a:gdLst>
                <a:gd name="connsiteX0" fmla="*/ 60582 w 61129"/>
                <a:gd name="connsiteY0" fmla="*/ 52316 h 61174"/>
                <a:gd name="connsiteX1" fmla="*/ 53440 w 61129"/>
                <a:gd name="connsiteY1" fmla="*/ 60186 h 61174"/>
                <a:gd name="connsiteX2" fmla="*/ 52984 w 61129"/>
                <a:gd name="connsiteY2" fmla="*/ 60186 h 61174"/>
                <a:gd name="connsiteX3" fmla="*/ 7397 w 61129"/>
                <a:gd name="connsiteY3" fmla="*/ 60186 h 61174"/>
                <a:gd name="connsiteX4" fmla="*/ -539 w 61129"/>
                <a:gd name="connsiteY4" fmla="*/ 52519 h 61174"/>
                <a:gd name="connsiteX5" fmla="*/ -539 w 61129"/>
                <a:gd name="connsiteY5" fmla="*/ 52316 h 61174"/>
                <a:gd name="connsiteX6" fmla="*/ -539 w 61129"/>
                <a:gd name="connsiteY6" fmla="*/ 6717 h 61174"/>
                <a:gd name="connsiteX7" fmla="*/ 7093 w 61129"/>
                <a:gd name="connsiteY7" fmla="*/ -984 h 61174"/>
                <a:gd name="connsiteX8" fmla="*/ 7397 w 61129"/>
                <a:gd name="connsiteY8" fmla="*/ -984 h 61174"/>
                <a:gd name="connsiteX9" fmla="*/ 52984 w 61129"/>
                <a:gd name="connsiteY9" fmla="*/ -984 h 61174"/>
                <a:gd name="connsiteX10" fmla="*/ 60582 w 61129"/>
                <a:gd name="connsiteY10" fmla="*/ 6160 h 61174"/>
                <a:gd name="connsiteX11" fmla="*/ 60582 w 61129"/>
                <a:gd name="connsiteY11" fmla="*/ 6717 h 61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74">
                  <a:moveTo>
                    <a:pt x="60582" y="52316"/>
                  </a:moveTo>
                  <a:cubicBezTo>
                    <a:pt x="60784" y="56470"/>
                    <a:pt x="57576" y="59983"/>
                    <a:pt x="53440" y="60186"/>
                  </a:cubicBezTo>
                  <a:cubicBezTo>
                    <a:pt x="53288" y="60186"/>
                    <a:pt x="53136" y="60186"/>
                    <a:pt x="52984" y="60186"/>
                  </a:cubicBezTo>
                  <a:lnTo>
                    <a:pt x="7397" y="60186"/>
                  </a:lnTo>
                  <a:cubicBezTo>
                    <a:pt x="3091" y="60253"/>
                    <a:pt x="-471" y="56825"/>
                    <a:pt x="-539" y="52519"/>
                  </a:cubicBezTo>
                  <a:cubicBezTo>
                    <a:pt x="-539" y="52451"/>
                    <a:pt x="-539" y="52383"/>
                    <a:pt x="-539" y="52316"/>
                  </a:cubicBezTo>
                  <a:lnTo>
                    <a:pt x="-539" y="6717"/>
                  </a:lnTo>
                  <a:cubicBezTo>
                    <a:pt x="-556" y="2478"/>
                    <a:pt x="2855" y="-967"/>
                    <a:pt x="7093" y="-984"/>
                  </a:cubicBezTo>
                  <a:cubicBezTo>
                    <a:pt x="7194" y="-984"/>
                    <a:pt x="7295" y="-984"/>
                    <a:pt x="7397" y="-984"/>
                  </a:cubicBezTo>
                  <a:lnTo>
                    <a:pt x="52984" y="-984"/>
                  </a:lnTo>
                  <a:cubicBezTo>
                    <a:pt x="57053" y="-1102"/>
                    <a:pt x="60464" y="2089"/>
                    <a:pt x="60582" y="6160"/>
                  </a:cubicBezTo>
                  <a:cubicBezTo>
                    <a:pt x="60599" y="6345"/>
                    <a:pt x="60582" y="6531"/>
                    <a:pt x="60582" y="6717"/>
                  </a:cubicBezTo>
                  <a:close/>
                </a:path>
              </a:pathLst>
            </a:custGeom>
            <a:solidFill>
              <a:srgbClr val="A8A8A8"/>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3" name="Freeform 193">
              <a:extLst>
                <a:ext uri="{FF2B5EF4-FFF2-40B4-BE49-F238E27FC236}">
                  <a16:creationId xmlns:a16="http://schemas.microsoft.com/office/drawing/2014/main" id="{409CE6BB-8CF8-B860-7FCF-1ACBAFD9CD6B}"/>
                </a:ext>
              </a:extLst>
            </p:cNvPr>
            <p:cNvSpPr/>
            <p:nvPr/>
          </p:nvSpPr>
          <p:spPr>
            <a:xfrm>
              <a:off x="2210437" y="3531611"/>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4" name="Freeform 194">
              <a:extLst>
                <a:ext uri="{FF2B5EF4-FFF2-40B4-BE49-F238E27FC236}">
                  <a16:creationId xmlns:a16="http://schemas.microsoft.com/office/drawing/2014/main" id="{26A3034E-EC1D-246C-BD8C-0B379996D2F2}"/>
                </a:ext>
              </a:extLst>
            </p:cNvPr>
            <p:cNvSpPr/>
            <p:nvPr/>
          </p:nvSpPr>
          <p:spPr>
            <a:xfrm>
              <a:off x="2250284" y="3531645"/>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5" name="Freeform 195">
              <a:extLst>
                <a:ext uri="{FF2B5EF4-FFF2-40B4-BE49-F238E27FC236}">
                  <a16:creationId xmlns:a16="http://schemas.microsoft.com/office/drawing/2014/main" id="{91D625F6-C588-206F-1C27-69E62D9CCCA3}"/>
                </a:ext>
              </a:extLst>
            </p:cNvPr>
            <p:cNvSpPr/>
            <p:nvPr/>
          </p:nvSpPr>
          <p:spPr>
            <a:xfrm>
              <a:off x="2293258" y="3455017"/>
              <a:ext cx="23988" cy="98230"/>
            </a:xfrm>
            <a:custGeom>
              <a:avLst/>
              <a:gdLst>
                <a:gd name="connsiteX0" fmla="*/ 23449 w 23988"/>
                <a:gd name="connsiteY0" fmla="*/ 89472 h 98230"/>
                <a:gd name="connsiteX1" fmla="*/ 15547 w 23988"/>
                <a:gd name="connsiteY1" fmla="*/ 97241 h 98230"/>
                <a:gd name="connsiteX2" fmla="*/ 15379 w 23988"/>
                <a:gd name="connsiteY2" fmla="*/ 97241 h 98230"/>
                <a:gd name="connsiteX3" fmla="*/ 7055 w 23988"/>
                <a:gd name="connsiteY3" fmla="*/ 97241 h 98230"/>
                <a:gd name="connsiteX4" fmla="*/ -526 w 23988"/>
                <a:gd name="connsiteY4" fmla="*/ 90013 h 98230"/>
                <a:gd name="connsiteX5" fmla="*/ -526 w 23988"/>
                <a:gd name="connsiteY5" fmla="*/ 89472 h 98230"/>
                <a:gd name="connsiteX6" fmla="*/ -526 w 23988"/>
                <a:gd name="connsiteY6" fmla="*/ 6719 h 98230"/>
                <a:gd name="connsiteX7" fmla="*/ 6481 w 23988"/>
                <a:gd name="connsiteY7" fmla="*/ -982 h 98230"/>
                <a:gd name="connsiteX8" fmla="*/ 7055 w 23988"/>
                <a:gd name="connsiteY8" fmla="*/ -982 h 98230"/>
                <a:gd name="connsiteX9" fmla="*/ 15379 w 23988"/>
                <a:gd name="connsiteY9" fmla="*/ -982 h 98230"/>
                <a:gd name="connsiteX10" fmla="*/ 23449 w 23988"/>
                <a:gd name="connsiteY10" fmla="*/ 6516 h 98230"/>
                <a:gd name="connsiteX11" fmla="*/ 23449 w 23988"/>
                <a:gd name="connsiteY11" fmla="*/ 6719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8" h="98230">
                  <a:moveTo>
                    <a:pt x="23449" y="89472"/>
                  </a:moveTo>
                  <a:cubicBezTo>
                    <a:pt x="23416" y="93796"/>
                    <a:pt x="19870" y="97275"/>
                    <a:pt x="15547" y="97241"/>
                  </a:cubicBezTo>
                  <a:cubicBezTo>
                    <a:pt x="15497" y="97241"/>
                    <a:pt x="15429" y="97241"/>
                    <a:pt x="15379" y="97241"/>
                  </a:cubicBezTo>
                  <a:lnTo>
                    <a:pt x="7055" y="97241"/>
                  </a:lnTo>
                  <a:cubicBezTo>
                    <a:pt x="2969" y="97342"/>
                    <a:pt x="-442" y="94100"/>
                    <a:pt x="-526" y="90013"/>
                  </a:cubicBezTo>
                  <a:cubicBezTo>
                    <a:pt x="-543" y="89827"/>
                    <a:pt x="-543" y="89658"/>
                    <a:pt x="-526" y="89472"/>
                  </a:cubicBezTo>
                  <a:lnTo>
                    <a:pt x="-526" y="6719"/>
                  </a:lnTo>
                  <a:cubicBezTo>
                    <a:pt x="-712" y="2648"/>
                    <a:pt x="2428" y="-797"/>
                    <a:pt x="6481" y="-982"/>
                  </a:cubicBezTo>
                  <a:cubicBezTo>
                    <a:pt x="6683" y="-982"/>
                    <a:pt x="6869" y="-982"/>
                    <a:pt x="7055" y="-982"/>
                  </a:cubicBezTo>
                  <a:lnTo>
                    <a:pt x="15379" y="-982"/>
                  </a:lnTo>
                  <a:cubicBezTo>
                    <a:pt x="19667" y="-1135"/>
                    <a:pt x="23281" y="2209"/>
                    <a:pt x="23449" y="6516"/>
                  </a:cubicBezTo>
                  <a:cubicBezTo>
                    <a:pt x="23449" y="6584"/>
                    <a:pt x="23449" y="6651"/>
                    <a:pt x="23449" y="6719"/>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6" name="Freeform 196">
              <a:extLst>
                <a:ext uri="{FF2B5EF4-FFF2-40B4-BE49-F238E27FC236}">
                  <a16:creationId xmlns:a16="http://schemas.microsoft.com/office/drawing/2014/main" id="{2F16A7E7-88FC-F27A-8CC4-575C0925CE8C}"/>
                </a:ext>
              </a:extLst>
            </p:cNvPr>
            <p:cNvSpPr/>
            <p:nvPr/>
          </p:nvSpPr>
          <p:spPr>
            <a:xfrm>
              <a:off x="2330433" y="3455016"/>
              <a:ext cx="25157" cy="98231"/>
            </a:xfrm>
            <a:custGeom>
              <a:avLst/>
              <a:gdLst>
                <a:gd name="connsiteX0" fmla="*/ 24618 w 25157"/>
                <a:gd name="connsiteY0" fmla="*/ 89473 h 98231"/>
                <a:gd name="connsiteX1" fmla="*/ 16514 w 25157"/>
                <a:gd name="connsiteY1" fmla="*/ 97242 h 98231"/>
                <a:gd name="connsiteX2" fmla="*/ 16430 w 25157"/>
                <a:gd name="connsiteY2" fmla="*/ 97242 h 98231"/>
                <a:gd name="connsiteX3" fmla="*/ 8106 w 25157"/>
                <a:gd name="connsiteY3" fmla="*/ 97242 h 98231"/>
                <a:gd name="connsiteX4" fmla="*/ -539 w 25157"/>
                <a:gd name="connsiteY4" fmla="*/ 89473 h 98231"/>
                <a:gd name="connsiteX5" fmla="*/ -539 w 25157"/>
                <a:gd name="connsiteY5" fmla="*/ 6720 h 98231"/>
                <a:gd name="connsiteX6" fmla="*/ 8106 w 25157"/>
                <a:gd name="connsiteY6" fmla="*/ -981 h 98231"/>
                <a:gd name="connsiteX7" fmla="*/ 16430 w 25157"/>
                <a:gd name="connsiteY7" fmla="*/ -981 h 98231"/>
                <a:gd name="connsiteX8" fmla="*/ 24618 w 25157"/>
                <a:gd name="connsiteY8" fmla="*/ 6602 h 98231"/>
                <a:gd name="connsiteX9" fmla="*/ 24618 w 25157"/>
                <a:gd name="connsiteY9" fmla="*/ 6720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1">
                  <a:moveTo>
                    <a:pt x="24618" y="89473"/>
                  </a:moveTo>
                  <a:cubicBezTo>
                    <a:pt x="24534" y="93864"/>
                    <a:pt x="20904" y="97343"/>
                    <a:pt x="16514" y="97242"/>
                  </a:cubicBezTo>
                  <a:cubicBezTo>
                    <a:pt x="16497" y="97242"/>
                    <a:pt x="16464" y="97242"/>
                    <a:pt x="16430" y="97242"/>
                  </a:cubicBezTo>
                  <a:lnTo>
                    <a:pt x="8106" y="97242"/>
                  </a:lnTo>
                  <a:cubicBezTo>
                    <a:pt x="3648" y="97242"/>
                    <a:pt x="-539" y="93864"/>
                    <a:pt x="-539" y="89473"/>
                  </a:cubicBezTo>
                  <a:lnTo>
                    <a:pt x="-539" y="6720"/>
                  </a:lnTo>
                  <a:cubicBezTo>
                    <a:pt x="-539" y="2278"/>
                    <a:pt x="3648" y="-981"/>
                    <a:pt x="8106" y="-981"/>
                  </a:cubicBezTo>
                  <a:lnTo>
                    <a:pt x="16430" y="-981"/>
                  </a:lnTo>
                  <a:cubicBezTo>
                    <a:pt x="20786" y="-1150"/>
                    <a:pt x="24450" y="2244"/>
                    <a:pt x="24618" y="6602"/>
                  </a:cubicBezTo>
                  <a:cubicBezTo>
                    <a:pt x="24618" y="6635"/>
                    <a:pt x="24618" y="6686"/>
                    <a:pt x="24618" y="6720"/>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7" name="Freeform 197">
              <a:extLst>
                <a:ext uri="{FF2B5EF4-FFF2-40B4-BE49-F238E27FC236}">
                  <a16:creationId xmlns:a16="http://schemas.microsoft.com/office/drawing/2014/main" id="{523C4A4D-5EC2-83A6-40F5-6AB262E5D361}"/>
                </a:ext>
              </a:extLst>
            </p:cNvPr>
            <p:cNvSpPr/>
            <p:nvPr/>
          </p:nvSpPr>
          <p:spPr>
            <a:xfrm>
              <a:off x="2368929" y="3455015"/>
              <a:ext cx="25089" cy="98235"/>
            </a:xfrm>
            <a:custGeom>
              <a:avLst/>
              <a:gdLst>
                <a:gd name="connsiteX0" fmla="*/ 24551 w 25089"/>
                <a:gd name="connsiteY0" fmla="*/ 89474 h 98235"/>
                <a:gd name="connsiteX1" fmla="*/ 16227 w 25089"/>
                <a:gd name="connsiteY1" fmla="*/ 97243 h 98235"/>
                <a:gd name="connsiteX2" fmla="*/ 7903 w 25089"/>
                <a:gd name="connsiteY2" fmla="*/ 97243 h 98235"/>
                <a:gd name="connsiteX3" fmla="*/ -539 w 25089"/>
                <a:gd name="connsiteY3" fmla="*/ 89474 h 98235"/>
                <a:gd name="connsiteX4" fmla="*/ -539 w 25089"/>
                <a:gd name="connsiteY4" fmla="*/ 6721 h 98235"/>
                <a:gd name="connsiteX5" fmla="*/ 7903 w 25089"/>
                <a:gd name="connsiteY5" fmla="*/ -980 h 98235"/>
                <a:gd name="connsiteX6" fmla="*/ 16109 w 25089"/>
                <a:gd name="connsiteY6" fmla="*/ -980 h 98235"/>
                <a:gd name="connsiteX7" fmla="*/ 24433 w 25089"/>
                <a:gd name="connsiteY7" fmla="*/ 6653 h 98235"/>
                <a:gd name="connsiteX8" fmla="*/ 24433 w 25089"/>
                <a:gd name="connsiteY8" fmla="*/ 6721 h 98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5">
                  <a:moveTo>
                    <a:pt x="24551" y="89474"/>
                  </a:moveTo>
                  <a:cubicBezTo>
                    <a:pt x="24399" y="93916"/>
                    <a:pt x="20667" y="97395"/>
                    <a:pt x="16227" y="97243"/>
                  </a:cubicBezTo>
                  <a:lnTo>
                    <a:pt x="7903" y="97243"/>
                  </a:lnTo>
                  <a:cubicBezTo>
                    <a:pt x="3446" y="97361"/>
                    <a:pt x="-286" y="93916"/>
                    <a:pt x="-539" y="89474"/>
                  </a:cubicBezTo>
                  <a:lnTo>
                    <a:pt x="-539" y="6721"/>
                  </a:lnTo>
                  <a:cubicBezTo>
                    <a:pt x="-269" y="2296"/>
                    <a:pt x="3463" y="-1132"/>
                    <a:pt x="7903" y="-980"/>
                  </a:cubicBezTo>
                  <a:lnTo>
                    <a:pt x="16109" y="-980"/>
                  </a:lnTo>
                  <a:cubicBezTo>
                    <a:pt x="20516" y="-1166"/>
                    <a:pt x="24247" y="2245"/>
                    <a:pt x="24433" y="6653"/>
                  </a:cubicBezTo>
                  <a:cubicBezTo>
                    <a:pt x="24433" y="6687"/>
                    <a:pt x="24433" y="6704"/>
                    <a:pt x="24433" y="6721"/>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8" name="Freeform 198">
              <a:extLst>
                <a:ext uri="{FF2B5EF4-FFF2-40B4-BE49-F238E27FC236}">
                  <a16:creationId xmlns:a16="http://schemas.microsoft.com/office/drawing/2014/main" id="{2A29A967-FC14-F5AA-4235-EB1B5A5A182A}"/>
                </a:ext>
              </a:extLst>
            </p:cNvPr>
            <p:cNvSpPr/>
            <p:nvPr/>
          </p:nvSpPr>
          <p:spPr>
            <a:xfrm>
              <a:off x="2407087" y="3455014"/>
              <a:ext cx="25208" cy="98237"/>
            </a:xfrm>
            <a:custGeom>
              <a:avLst/>
              <a:gdLst>
                <a:gd name="connsiteX0" fmla="*/ 24669 w 25208"/>
                <a:gd name="connsiteY0" fmla="*/ 89476 h 98237"/>
                <a:gd name="connsiteX1" fmla="*/ 16227 w 25208"/>
                <a:gd name="connsiteY1" fmla="*/ 97244 h 98237"/>
                <a:gd name="connsiteX2" fmla="*/ 7903 w 25208"/>
                <a:gd name="connsiteY2" fmla="*/ 97244 h 98237"/>
                <a:gd name="connsiteX3" fmla="*/ -539 w 25208"/>
                <a:gd name="connsiteY3" fmla="*/ 89476 h 98237"/>
                <a:gd name="connsiteX4" fmla="*/ -539 w 25208"/>
                <a:gd name="connsiteY4" fmla="*/ 6722 h 98237"/>
                <a:gd name="connsiteX5" fmla="*/ 7903 w 25208"/>
                <a:gd name="connsiteY5" fmla="*/ -979 h 98237"/>
                <a:gd name="connsiteX6" fmla="*/ 16227 w 25208"/>
                <a:gd name="connsiteY6" fmla="*/ -979 h 98237"/>
                <a:gd name="connsiteX7" fmla="*/ 24669 w 25208"/>
                <a:gd name="connsiteY7" fmla="*/ 6722 h 9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8237">
                  <a:moveTo>
                    <a:pt x="24669" y="89476"/>
                  </a:moveTo>
                  <a:cubicBezTo>
                    <a:pt x="24450" y="93934"/>
                    <a:pt x="20685" y="97397"/>
                    <a:pt x="16227" y="97244"/>
                  </a:cubicBezTo>
                  <a:lnTo>
                    <a:pt x="7903" y="97244"/>
                  </a:lnTo>
                  <a:cubicBezTo>
                    <a:pt x="3429" y="97413"/>
                    <a:pt x="-336" y="93951"/>
                    <a:pt x="-539" y="89476"/>
                  </a:cubicBezTo>
                  <a:lnTo>
                    <a:pt x="-539" y="6722"/>
                  </a:lnTo>
                  <a:cubicBezTo>
                    <a:pt x="-336" y="2264"/>
                    <a:pt x="3446" y="-1182"/>
                    <a:pt x="7903" y="-979"/>
                  </a:cubicBezTo>
                  <a:lnTo>
                    <a:pt x="16227" y="-979"/>
                  </a:lnTo>
                  <a:cubicBezTo>
                    <a:pt x="20685" y="-1165"/>
                    <a:pt x="24450" y="2264"/>
                    <a:pt x="24669" y="6722"/>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59" name="Freeform 199">
              <a:extLst>
                <a:ext uri="{FF2B5EF4-FFF2-40B4-BE49-F238E27FC236}">
                  <a16:creationId xmlns:a16="http://schemas.microsoft.com/office/drawing/2014/main" id="{AA783122-0820-96D3-F06F-CE226D37FC93}"/>
                </a:ext>
              </a:extLst>
            </p:cNvPr>
            <p:cNvSpPr/>
            <p:nvPr/>
          </p:nvSpPr>
          <p:spPr>
            <a:xfrm>
              <a:off x="2445482" y="3455018"/>
              <a:ext cx="25157" cy="98233"/>
            </a:xfrm>
            <a:custGeom>
              <a:avLst/>
              <a:gdLst>
                <a:gd name="connsiteX0" fmla="*/ 24618 w 25157"/>
                <a:gd name="connsiteY0" fmla="*/ 89471 h 98233"/>
                <a:gd name="connsiteX1" fmla="*/ 16058 w 25157"/>
                <a:gd name="connsiteY1" fmla="*/ 97240 h 98233"/>
                <a:gd name="connsiteX2" fmla="*/ 7734 w 25157"/>
                <a:gd name="connsiteY2" fmla="*/ 97240 h 98233"/>
                <a:gd name="connsiteX3" fmla="*/ -539 w 25157"/>
                <a:gd name="connsiteY3" fmla="*/ 89505 h 98233"/>
                <a:gd name="connsiteX4" fmla="*/ -539 w 25157"/>
                <a:gd name="connsiteY4" fmla="*/ 89471 h 98233"/>
                <a:gd name="connsiteX5" fmla="*/ -539 w 25157"/>
                <a:gd name="connsiteY5" fmla="*/ 6717 h 98233"/>
                <a:gd name="connsiteX6" fmla="*/ 7650 w 25157"/>
                <a:gd name="connsiteY6" fmla="*/ -984 h 98233"/>
                <a:gd name="connsiteX7" fmla="*/ 7734 w 25157"/>
                <a:gd name="connsiteY7" fmla="*/ -984 h 98233"/>
                <a:gd name="connsiteX8" fmla="*/ 16058 w 25157"/>
                <a:gd name="connsiteY8" fmla="*/ -984 h 98233"/>
                <a:gd name="connsiteX9" fmla="*/ 24618 w 25157"/>
                <a:gd name="connsiteY9" fmla="*/ 6717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471"/>
                  </a:moveTo>
                  <a:cubicBezTo>
                    <a:pt x="24348" y="93963"/>
                    <a:pt x="20549" y="97409"/>
                    <a:pt x="16058" y="97240"/>
                  </a:cubicBezTo>
                  <a:lnTo>
                    <a:pt x="7734" y="97240"/>
                  </a:lnTo>
                  <a:cubicBezTo>
                    <a:pt x="3311" y="97392"/>
                    <a:pt x="-387" y="93930"/>
                    <a:pt x="-539" y="89505"/>
                  </a:cubicBezTo>
                  <a:cubicBezTo>
                    <a:pt x="-539" y="89505"/>
                    <a:pt x="-539" y="89488"/>
                    <a:pt x="-539" y="89471"/>
                  </a:cubicBezTo>
                  <a:lnTo>
                    <a:pt x="-539" y="6717"/>
                  </a:lnTo>
                  <a:cubicBezTo>
                    <a:pt x="-404" y="2326"/>
                    <a:pt x="3260" y="-1119"/>
                    <a:pt x="7650" y="-984"/>
                  </a:cubicBezTo>
                  <a:cubicBezTo>
                    <a:pt x="7684" y="-984"/>
                    <a:pt x="7701" y="-984"/>
                    <a:pt x="7734" y="-984"/>
                  </a:cubicBezTo>
                  <a:lnTo>
                    <a:pt x="16058" y="-984"/>
                  </a:lnTo>
                  <a:cubicBezTo>
                    <a:pt x="20499" y="-984"/>
                    <a:pt x="24618" y="2276"/>
                    <a:pt x="24618" y="671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60" name="Freeform 200">
              <a:extLst>
                <a:ext uri="{FF2B5EF4-FFF2-40B4-BE49-F238E27FC236}">
                  <a16:creationId xmlns:a16="http://schemas.microsoft.com/office/drawing/2014/main" id="{CADF5B08-DBCF-B1BC-BEA0-5846273331A6}"/>
                </a:ext>
              </a:extLst>
            </p:cNvPr>
            <p:cNvSpPr/>
            <p:nvPr/>
          </p:nvSpPr>
          <p:spPr>
            <a:xfrm>
              <a:off x="2483792" y="3454920"/>
              <a:ext cx="25275" cy="98328"/>
            </a:xfrm>
            <a:custGeom>
              <a:avLst/>
              <a:gdLst>
                <a:gd name="connsiteX0" fmla="*/ 24652 w 25275"/>
                <a:gd name="connsiteY0" fmla="*/ 89569 h 98328"/>
                <a:gd name="connsiteX1" fmla="*/ 15974 w 25275"/>
                <a:gd name="connsiteY1" fmla="*/ 97338 h 98328"/>
                <a:gd name="connsiteX2" fmla="*/ 7616 w 25275"/>
                <a:gd name="connsiteY2" fmla="*/ 97338 h 98328"/>
                <a:gd name="connsiteX3" fmla="*/ -539 w 25275"/>
                <a:gd name="connsiteY3" fmla="*/ 89653 h 98328"/>
                <a:gd name="connsiteX4" fmla="*/ -539 w 25275"/>
                <a:gd name="connsiteY4" fmla="*/ 89569 h 98328"/>
                <a:gd name="connsiteX5" fmla="*/ -539 w 25275"/>
                <a:gd name="connsiteY5" fmla="*/ 6815 h 98328"/>
                <a:gd name="connsiteX6" fmla="*/ 7363 w 25275"/>
                <a:gd name="connsiteY6" fmla="*/ -987 h 98328"/>
                <a:gd name="connsiteX7" fmla="*/ 7616 w 25275"/>
                <a:gd name="connsiteY7" fmla="*/ -987 h 98328"/>
                <a:gd name="connsiteX8" fmla="*/ 16058 w 25275"/>
                <a:gd name="connsiteY8" fmla="*/ -987 h 98328"/>
                <a:gd name="connsiteX9" fmla="*/ 24737 w 25275"/>
                <a:gd name="connsiteY9" fmla="*/ 6714 h 9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328">
                  <a:moveTo>
                    <a:pt x="24652" y="89569"/>
                  </a:moveTo>
                  <a:cubicBezTo>
                    <a:pt x="24652" y="94011"/>
                    <a:pt x="20414" y="97338"/>
                    <a:pt x="15974" y="97338"/>
                  </a:cubicBezTo>
                  <a:lnTo>
                    <a:pt x="7616" y="97338"/>
                  </a:lnTo>
                  <a:cubicBezTo>
                    <a:pt x="3243" y="97473"/>
                    <a:pt x="-404" y="94027"/>
                    <a:pt x="-539" y="89653"/>
                  </a:cubicBezTo>
                  <a:cubicBezTo>
                    <a:pt x="-539" y="89637"/>
                    <a:pt x="-539" y="89603"/>
                    <a:pt x="-539" y="89569"/>
                  </a:cubicBezTo>
                  <a:lnTo>
                    <a:pt x="-539" y="6815"/>
                  </a:lnTo>
                  <a:cubicBezTo>
                    <a:pt x="-522" y="2475"/>
                    <a:pt x="3024" y="-1021"/>
                    <a:pt x="7363" y="-987"/>
                  </a:cubicBezTo>
                  <a:cubicBezTo>
                    <a:pt x="7447" y="-987"/>
                    <a:pt x="7532" y="-987"/>
                    <a:pt x="7616" y="-987"/>
                  </a:cubicBezTo>
                  <a:lnTo>
                    <a:pt x="16058" y="-987"/>
                  </a:lnTo>
                  <a:cubicBezTo>
                    <a:pt x="20499" y="-987"/>
                    <a:pt x="24737" y="2272"/>
                    <a:pt x="24737" y="6714"/>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61" name="Freeform 201">
              <a:extLst>
                <a:ext uri="{FF2B5EF4-FFF2-40B4-BE49-F238E27FC236}">
                  <a16:creationId xmlns:a16="http://schemas.microsoft.com/office/drawing/2014/main" id="{A39FAF54-F183-6F18-4CA5-8796ABC72CCE}"/>
                </a:ext>
              </a:extLst>
            </p:cNvPr>
            <p:cNvSpPr/>
            <p:nvPr/>
          </p:nvSpPr>
          <p:spPr>
            <a:xfrm>
              <a:off x="2522170" y="3455019"/>
              <a:ext cx="23983" cy="98230"/>
            </a:xfrm>
            <a:custGeom>
              <a:avLst/>
              <a:gdLst>
                <a:gd name="connsiteX0" fmla="*/ 23436 w 23983"/>
                <a:gd name="connsiteY0" fmla="*/ 89470 h 98230"/>
                <a:gd name="connsiteX1" fmla="*/ 16328 w 23983"/>
                <a:gd name="connsiteY1" fmla="*/ 97239 h 98230"/>
                <a:gd name="connsiteX2" fmla="*/ 15822 w 23983"/>
                <a:gd name="connsiteY2" fmla="*/ 97239 h 98230"/>
                <a:gd name="connsiteX3" fmla="*/ 7498 w 23983"/>
                <a:gd name="connsiteY3" fmla="*/ 97239 h 98230"/>
                <a:gd name="connsiteX4" fmla="*/ -539 w 23983"/>
                <a:gd name="connsiteY4" fmla="*/ 89673 h 98230"/>
                <a:gd name="connsiteX5" fmla="*/ -539 w 23983"/>
                <a:gd name="connsiteY5" fmla="*/ 89470 h 98230"/>
                <a:gd name="connsiteX6" fmla="*/ -539 w 23983"/>
                <a:gd name="connsiteY6" fmla="*/ 6717 h 98230"/>
                <a:gd name="connsiteX7" fmla="*/ 7262 w 23983"/>
                <a:gd name="connsiteY7" fmla="*/ -984 h 98230"/>
                <a:gd name="connsiteX8" fmla="*/ 7498 w 23983"/>
                <a:gd name="connsiteY8" fmla="*/ -984 h 98230"/>
                <a:gd name="connsiteX9" fmla="*/ 15822 w 23983"/>
                <a:gd name="connsiteY9" fmla="*/ -984 h 98230"/>
                <a:gd name="connsiteX10" fmla="*/ 23436 w 23983"/>
                <a:gd name="connsiteY10" fmla="*/ 6176 h 98230"/>
                <a:gd name="connsiteX11" fmla="*/ 23436 w 23983"/>
                <a:gd name="connsiteY11" fmla="*/ 6717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0">
                  <a:moveTo>
                    <a:pt x="23436" y="89470"/>
                  </a:moveTo>
                  <a:cubicBezTo>
                    <a:pt x="23622" y="93574"/>
                    <a:pt x="20431" y="97053"/>
                    <a:pt x="16328" y="97239"/>
                  </a:cubicBezTo>
                  <a:cubicBezTo>
                    <a:pt x="16160" y="97239"/>
                    <a:pt x="15991" y="97239"/>
                    <a:pt x="15822" y="97239"/>
                  </a:cubicBezTo>
                  <a:lnTo>
                    <a:pt x="7498" y="97239"/>
                  </a:lnTo>
                  <a:cubicBezTo>
                    <a:pt x="3192" y="97374"/>
                    <a:pt x="-404" y="93980"/>
                    <a:pt x="-539" y="89673"/>
                  </a:cubicBezTo>
                  <a:cubicBezTo>
                    <a:pt x="-539" y="89605"/>
                    <a:pt x="-539" y="89538"/>
                    <a:pt x="-539" y="89470"/>
                  </a:cubicBezTo>
                  <a:lnTo>
                    <a:pt x="-539" y="6717"/>
                  </a:lnTo>
                  <a:cubicBezTo>
                    <a:pt x="-522" y="2444"/>
                    <a:pt x="2973" y="-1018"/>
                    <a:pt x="7262" y="-984"/>
                  </a:cubicBezTo>
                  <a:cubicBezTo>
                    <a:pt x="7329" y="-984"/>
                    <a:pt x="7413" y="-984"/>
                    <a:pt x="7498" y="-984"/>
                  </a:cubicBezTo>
                  <a:lnTo>
                    <a:pt x="15822" y="-984"/>
                  </a:lnTo>
                  <a:cubicBezTo>
                    <a:pt x="19908" y="-1103"/>
                    <a:pt x="23318" y="2106"/>
                    <a:pt x="23436" y="6176"/>
                  </a:cubicBezTo>
                  <a:cubicBezTo>
                    <a:pt x="23436" y="6362"/>
                    <a:pt x="23436" y="6531"/>
                    <a:pt x="23436" y="671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62" name="Freeform 202">
              <a:extLst>
                <a:ext uri="{FF2B5EF4-FFF2-40B4-BE49-F238E27FC236}">
                  <a16:creationId xmlns:a16="http://schemas.microsoft.com/office/drawing/2014/main" id="{AE2C2E56-4483-8945-9FE4-640FB3AC39D1}"/>
                </a:ext>
              </a:extLst>
            </p:cNvPr>
            <p:cNvSpPr/>
            <p:nvPr/>
          </p:nvSpPr>
          <p:spPr>
            <a:xfrm>
              <a:off x="2560530" y="3455018"/>
              <a:ext cx="23962" cy="98230"/>
            </a:xfrm>
            <a:custGeom>
              <a:avLst/>
              <a:gdLst>
                <a:gd name="connsiteX0" fmla="*/ 23420 w 23962"/>
                <a:gd name="connsiteY0" fmla="*/ 89471 h 98230"/>
                <a:gd name="connsiteX1" fmla="*/ 16092 w 23962"/>
                <a:gd name="connsiteY1" fmla="*/ 97240 h 98230"/>
                <a:gd name="connsiteX2" fmla="*/ 15687 w 23962"/>
                <a:gd name="connsiteY2" fmla="*/ 97240 h 98230"/>
                <a:gd name="connsiteX3" fmla="*/ 7363 w 23962"/>
                <a:gd name="connsiteY3" fmla="*/ 97240 h 98230"/>
                <a:gd name="connsiteX4" fmla="*/ -539 w 23962"/>
                <a:gd name="connsiteY4" fmla="*/ 89742 h 98230"/>
                <a:gd name="connsiteX5" fmla="*/ -539 w 23962"/>
                <a:gd name="connsiteY5" fmla="*/ 89471 h 98230"/>
                <a:gd name="connsiteX6" fmla="*/ -539 w 23962"/>
                <a:gd name="connsiteY6" fmla="*/ 6718 h 98230"/>
                <a:gd name="connsiteX7" fmla="*/ 7025 w 23962"/>
                <a:gd name="connsiteY7" fmla="*/ -983 h 98230"/>
                <a:gd name="connsiteX8" fmla="*/ 7363 w 23962"/>
                <a:gd name="connsiteY8" fmla="*/ -983 h 98230"/>
                <a:gd name="connsiteX9" fmla="*/ 15687 w 23962"/>
                <a:gd name="connsiteY9" fmla="*/ -983 h 98230"/>
                <a:gd name="connsiteX10" fmla="*/ 23420 w 23962"/>
                <a:gd name="connsiteY10" fmla="*/ 6279 h 98230"/>
                <a:gd name="connsiteX11" fmla="*/ 23420 w 23962"/>
                <a:gd name="connsiteY11" fmla="*/ 6718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0">
                  <a:moveTo>
                    <a:pt x="23420" y="89471"/>
                  </a:moveTo>
                  <a:cubicBezTo>
                    <a:pt x="23538" y="93643"/>
                    <a:pt x="20263" y="97122"/>
                    <a:pt x="16092" y="97240"/>
                  </a:cubicBezTo>
                  <a:cubicBezTo>
                    <a:pt x="15957" y="97240"/>
                    <a:pt x="15822" y="97240"/>
                    <a:pt x="15687" y="97240"/>
                  </a:cubicBezTo>
                  <a:lnTo>
                    <a:pt x="7363" y="97240"/>
                  </a:lnTo>
                  <a:cubicBezTo>
                    <a:pt x="3108" y="97358"/>
                    <a:pt x="-421" y="93997"/>
                    <a:pt x="-539" y="89742"/>
                  </a:cubicBezTo>
                  <a:cubicBezTo>
                    <a:pt x="-539" y="89657"/>
                    <a:pt x="-539" y="89556"/>
                    <a:pt x="-539" y="89471"/>
                  </a:cubicBezTo>
                  <a:lnTo>
                    <a:pt x="-539" y="6718"/>
                  </a:lnTo>
                  <a:cubicBezTo>
                    <a:pt x="-572" y="2496"/>
                    <a:pt x="2804" y="-950"/>
                    <a:pt x="7025" y="-983"/>
                  </a:cubicBezTo>
                  <a:cubicBezTo>
                    <a:pt x="7127" y="-983"/>
                    <a:pt x="7245" y="-983"/>
                    <a:pt x="7363" y="-983"/>
                  </a:cubicBezTo>
                  <a:lnTo>
                    <a:pt x="15687" y="-983"/>
                  </a:lnTo>
                  <a:cubicBezTo>
                    <a:pt x="19824" y="-1119"/>
                    <a:pt x="23285" y="2141"/>
                    <a:pt x="23420" y="6279"/>
                  </a:cubicBezTo>
                  <a:cubicBezTo>
                    <a:pt x="23420" y="6414"/>
                    <a:pt x="23420" y="6566"/>
                    <a:pt x="23420" y="671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63" name="Freeform 203">
              <a:extLst>
                <a:ext uri="{FF2B5EF4-FFF2-40B4-BE49-F238E27FC236}">
                  <a16:creationId xmlns:a16="http://schemas.microsoft.com/office/drawing/2014/main" id="{23D89BE5-F798-5C89-E099-7638323096EA}"/>
                </a:ext>
              </a:extLst>
            </p:cNvPr>
            <p:cNvSpPr/>
            <p:nvPr/>
          </p:nvSpPr>
          <p:spPr>
            <a:xfrm>
              <a:off x="2598873" y="3455018"/>
              <a:ext cx="23961" cy="98229"/>
            </a:xfrm>
            <a:custGeom>
              <a:avLst/>
              <a:gdLst>
                <a:gd name="connsiteX0" fmla="*/ 23421 w 23961"/>
                <a:gd name="connsiteY0" fmla="*/ 89471 h 98229"/>
                <a:gd name="connsiteX1" fmla="*/ 15891 w 23961"/>
                <a:gd name="connsiteY1" fmla="*/ 97240 h 98229"/>
                <a:gd name="connsiteX2" fmla="*/ 15570 w 23961"/>
                <a:gd name="connsiteY2" fmla="*/ 97240 h 98229"/>
                <a:gd name="connsiteX3" fmla="*/ 7246 w 23961"/>
                <a:gd name="connsiteY3" fmla="*/ 97240 h 98229"/>
                <a:gd name="connsiteX4" fmla="*/ -537 w 23961"/>
                <a:gd name="connsiteY4" fmla="*/ 89826 h 98229"/>
                <a:gd name="connsiteX5" fmla="*/ -537 w 23961"/>
                <a:gd name="connsiteY5" fmla="*/ 89471 h 98229"/>
                <a:gd name="connsiteX6" fmla="*/ -537 w 23961"/>
                <a:gd name="connsiteY6" fmla="*/ 6718 h 98229"/>
                <a:gd name="connsiteX7" fmla="*/ 6858 w 23961"/>
                <a:gd name="connsiteY7" fmla="*/ -983 h 98229"/>
                <a:gd name="connsiteX8" fmla="*/ 7246 w 23961"/>
                <a:gd name="connsiteY8" fmla="*/ -983 h 98229"/>
                <a:gd name="connsiteX9" fmla="*/ 15570 w 23961"/>
                <a:gd name="connsiteY9" fmla="*/ -983 h 98229"/>
                <a:gd name="connsiteX10" fmla="*/ 23421 w 23961"/>
                <a:gd name="connsiteY10" fmla="*/ 6363 h 98229"/>
                <a:gd name="connsiteX11" fmla="*/ 23421 w 23961"/>
                <a:gd name="connsiteY11" fmla="*/ 6718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29">
                  <a:moveTo>
                    <a:pt x="23421" y="89471"/>
                  </a:moveTo>
                  <a:cubicBezTo>
                    <a:pt x="23489" y="93693"/>
                    <a:pt x="20112" y="97172"/>
                    <a:pt x="15891" y="97240"/>
                  </a:cubicBezTo>
                  <a:cubicBezTo>
                    <a:pt x="15790" y="97240"/>
                    <a:pt x="15672" y="97240"/>
                    <a:pt x="15570" y="97240"/>
                  </a:cubicBezTo>
                  <a:lnTo>
                    <a:pt x="7246" y="97240"/>
                  </a:lnTo>
                  <a:cubicBezTo>
                    <a:pt x="3059" y="97341"/>
                    <a:pt x="-436" y="94031"/>
                    <a:pt x="-537" y="89826"/>
                  </a:cubicBezTo>
                  <a:cubicBezTo>
                    <a:pt x="-537" y="89708"/>
                    <a:pt x="-537" y="89589"/>
                    <a:pt x="-537" y="89471"/>
                  </a:cubicBezTo>
                  <a:lnTo>
                    <a:pt x="-537" y="6718"/>
                  </a:lnTo>
                  <a:cubicBezTo>
                    <a:pt x="-622" y="2546"/>
                    <a:pt x="2688" y="-899"/>
                    <a:pt x="6858" y="-983"/>
                  </a:cubicBezTo>
                  <a:cubicBezTo>
                    <a:pt x="6976" y="-983"/>
                    <a:pt x="7111" y="-983"/>
                    <a:pt x="7246" y="-983"/>
                  </a:cubicBezTo>
                  <a:lnTo>
                    <a:pt x="15570" y="-983"/>
                  </a:lnTo>
                  <a:cubicBezTo>
                    <a:pt x="19757" y="-1119"/>
                    <a:pt x="23269" y="2158"/>
                    <a:pt x="23421" y="6363"/>
                  </a:cubicBezTo>
                  <a:cubicBezTo>
                    <a:pt x="23421" y="6481"/>
                    <a:pt x="23421" y="6600"/>
                    <a:pt x="23421" y="671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64" name="Freeform 204">
              <a:extLst>
                <a:ext uri="{FF2B5EF4-FFF2-40B4-BE49-F238E27FC236}">
                  <a16:creationId xmlns:a16="http://schemas.microsoft.com/office/drawing/2014/main" id="{847048C9-D944-2744-F511-1021DA70D5CD}"/>
                </a:ext>
              </a:extLst>
            </p:cNvPr>
            <p:cNvSpPr/>
            <p:nvPr/>
          </p:nvSpPr>
          <p:spPr>
            <a:xfrm>
              <a:off x="2153065" y="3434654"/>
              <a:ext cx="71909" cy="152232"/>
            </a:xfrm>
            <a:custGeom>
              <a:avLst/>
              <a:gdLst>
                <a:gd name="connsiteX0" fmla="*/ 71371 w 71909"/>
                <a:gd name="connsiteY0" fmla="*/ -987 h 152232"/>
                <a:gd name="connsiteX1" fmla="*/ 18844 w 71909"/>
                <a:gd name="connsiteY1" fmla="*/ -987 h 152232"/>
                <a:gd name="connsiteX2" fmla="*/ -539 w 71909"/>
                <a:gd name="connsiteY2" fmla="*/ 18316 h 152232"/>
                <a:gd name="connsiteX3" fmla="*/ -539 w 71909"/>
                <a:gd name="connsiteY3" fmla="*/ 132347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41" y="-819"/>
                    <a:pt x="-336" y="7710"/>
                    <a:pt x="-539" y="18316"/>
                  </a:cubicBezTo>
                  <a:lnTo>
                    <a:pt x="-539" y="132347"/>
                  </a:lnTo>
                  <a:cubicBezTo>
                    <a:pt x="-286" y="142869"/>
                    <a:pt x="8325" y="151262"/>
                    <a:pt x="18844" y="151245"/>
                  </a:cubicBezTo>
                  <a:lnTo>
                    <a:pt x="71371" y="151245"/>
                  </a:ln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1065" name="Picture 1064">
              <a:extLst>
                <a:ext uri="{FF2B5EF4-FFF2-40B4-BE49-F238E27FC236}">
                  <a16:creationId xmlns:a16="http://schemas.microsoft.com/office/drawing/2014/main" id="{230511C4-7921-DEC9-1595-C065E6FDC520}"/>
                </a:ext>
              </a:extLst>
            </p:cNvPr>
            <p:cNvPicPr>
              <a:picLocks noChangeAspect="1"/>
            </p:cNvPicPr>
            <p:nvPr/>
          </p:nvPicPr>
          <p:blipFill>
            <a:blip r:embed="rId4"/>
            <a:stretch>
              <a:fillRect/>
            </a:stretch>
          </p:blipFill>
          <p:spPr>
            <a:xfrm>
              <a:off x="2252192" y="3390744"/>
              <a:ext cx="295472" cy="45598"/>
            </a:xfrm>
            <a:custGeom>
              <a:avLst/>
              <a:gdLst>
                <a:gd name="connsiteX0" fmla="*/ 1016 w 295472"/>
                <a:gd name="connsiteY0" fmla="*/ 54 h 45598"/>
                <a:gd name="connsiteX1" fmla="*/ 296489 w 295472"/>
                <a:gd name="connsiteY1" fmla="*/ 54 h 45598"/>
                <a:gd name="connsiteX2" fmla="*/ 296489 w 295472"/>
                <a:gd name="connsiteY2" fmla="*/ 45652 h 45598"/>
                <a:gd name="connsiteX3" fmla="*/ 1016 w 295472"/>
                <a:gd name="connsiteY3" fmla="*/ 45652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4"/>
                  </a:moveTo>
                  <a:lnTo>
                    <a:pt x="296489" y="54"/>
                  </a:lnTo>
                  <a:lnTo>
                    <a:pt x="296489" y="45652"/>
                  </a:lnTo>
                  <a:lnTo>
                    <a:pt x="1016" y="45652"/>
                  </a:lnTo>
                  <a:close/>
                </a:path>
              </a:pathLst>
            </a:custGeom>
          </p:spPr>
        </p:pic>
        <p:pic>
          <p:nvPicPr>
            <p:cNvPr id="1066" name="Picture 1065">
              <a:extLst>
                <a:ext uri="{FF2B5EF4-FFF2-40B4-BE49-F238E27FC236}">
                  <a16:creationId xmlns:a16="http://schemas.microsoft.com/office/drawing/2014/main" id="{FC326A9C-6B69-F5D2-EDB6-FB2BAABC7833}"/>
                </a:ext>
              </a:extLst>
            </p:cNvPr>
            <p:cNvPicPr>
              <a:picLocks noChangeAspect="1"/>
            </p:cNvPicPr>
            <p:nvPr/>
          </p:nvPicPr>
          <p:blipFill>
            <a:blip r:embed="rId5"/>
            <a:stretch>
              <a:fillRect/>
            </a:stretch>
          </p:blipFill>
          <p:spPr>
            <a:xfrm>
              <a:off x="2252192" y="3586651"/>
              <a:ext cx="295472" cy="45598"/>
            </a:xfrm>
            <a:custGeom>
              <a:avLst/>
              <a:gdLst>
                <a:gd name="connsiteX0" fmla="*/ 1016 w 295472"/>
                <a:gd name="connsiteY0" fmla="*/ 170 h 45598"/>
                <a:gd name="connsiteX1" fmla="*/ 296489 w 295472"/>
                <a:gd name="connsiteY1" fmla="*/ 170 h 45598"/>
                <a:gd name="connsiteX2" fmla="*/ 296489 w 295472"/>
                <a:gd name="connsiteY2" fmla="*/ 45768 h 45598"/>
                <a:gd name="connsiteX3" fmla="*/ 1016 w 295472"/>
                <a:gd name="connsiteY3" fmla="*/ 45768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70"/>
                  </a:moveTo>
                  <a:lnTo>
                    <a:pt x="296489" y="170"/>
                  </a:lnTo>
                  <a:lnTo>
                    <a:pt x="296489" y="45768"/>
                  </a:lnTo>
                  <a:lnTo>
                    <a:pt x="1016" y="45768"/>
                  </a:lnTo>
                  <a:close/>
                </a:path>
              </a:pathLst>
            </a:custGeom>
          </p:spPr>
        </p:pic>
        <p:sp>
          <p:nvSpPr>
            <p:cNvPr id="1067" name="Freeform 207">
              <a:extLst>
                <a:ext uri="{FF2B5EF4-FFF2-40B4-BE49-F238E27FC236}">
                  <a16:creationId xmlns:a16="http://schemas.microsoft.com/office/drawing/2014/main" id="{4EEEDDF8-74BA-8E3C-7920-EAD25B39C982}"/>
                </a:ext>
              </a:extLst>
            </p:cNvPr>
            <p:cNvSpPr/>
            <p:nvPr/>
          </p:nvSpPr>
          <p:spPr>
            <a:xfrm>
              <a:off x="2153065" y="4615312"/>
              <a:ext cx="500969" cy="152232"/>
            </a:xfrm>
            <a:custGeom>
              <a:avLst/>
              <a:gdLst>
                <a:gd name="connsiteX0" fmla="*/ -539 w 500969"/>
                <a:gd name="connsiteY0" fmla="*/ 132111 h 152232"/>
                <a:gd name="connsiteX1" fmla="*/ 18844 w 500969"/>
                <a:gd name="connsiteY1" fmla="*/ 151245 h 152232"/>
                <a:gd name="connsiteX2" fmla="*/ 481081 w 500969"/>
                <a:gd name="connsiteY2" fmla="*/ 151245 h 152232"/>
                <a:gd name="connsiteX3" fmla="*/ 500431 w 500969"/>
                <a:gd name="connsiteY3" fmla="*/ 132111 h 152232"/>
                <a:gd name="connsiteX4" fmla="*/ 500431 w 500969"/>
                <a:gd name="connsiteY4" fmla="*/ 18080 h 152232"/>
                <a:gd name="connsiteX5" fmla="*/ 481115 w 500969"/>
                <a:gd name="connsiteY5" fmla="*/ -987 h 152232"/>
                <a:gd name="connsiteX6" fmla="*/ 18844 w 500969"/>
                <a:gd name="connsiteY6" fmla="*/ -987 h 152232"/>
                <a:gd name="connsiteX7" fmla="*/ -539 w 500969"/>
                <a:gd name="connsiteY7" fmla="*/ 1808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111"/>
                  </a:moveTo>
                  <a:cubicBezTo>
                    <a:pt x="-303" y="142683"/>
                    <a:pt x="8275" y="151144"/>
                    <a:pt x="18844" y="151245"/>
                  </a:cubicBezTo>
                  <a:lnTo>
                    <a:pt x="481081" y="151245"/>
                  </a:lnTo>
                  <a:cubicBezTo>
                    <a:pt x="491651" y="151178"/>
                    <a:pt x="500245" y="142683"/>
                    <a:pt x="500431" y="132111"/>
                  </a:cubicBezTo>
                  <a:lnTo>
                    <a:pt x="500431" y="18080"/>
                  </a:lnTo>
                  <a:cubicBezTo>
                    <a:pt x="500245" y="7524"/>
                    <a:pt x="491668" y="-937"/>
                    <a:pt x="481115" y="-987"/>
                  </a:cubicBezTo>
                  <a:lnTo>
                    <a:pt x="18844" y="-987"/>
                  </a:lnTo>
                  <a:cubicBezTo>
                    <a:pt x="8291" y="-937"/>
                    <a:pt x="-303" y="7524"/>
                    <a:pt x="-539" y="18080"/>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68" name="Freeform 208">
              <a:extLst>
                <a:ext uri="{FF2B5EF4-FFF2-40B4-BE49-F238E27FC236}">
                  <a16:creationId xmlns:a16="http://schemas.microsoft.com/office/drawing/2014/main" id="{B70DE5C5-4F1A-AB16-7977-53D5DCA6F41E}"/>
                </a:ext>
              </a:extLst>
            </p:cNvPr>
            <p:cNvSpPr/>
            <p:nvPr/>
          </p:nvSpPr>
          <p:spPr>
            <a:xfrm>
              <a:off x="2153065" y="4734764"/>
              <a:ext cx="500969" cy="32780"/>
            </a:xfrm>
            <a:custGeom>
              <a:avLst/>
              <a:gdLst>
                <a:gd name="connsiteX0" fmla="*/ 481081 w 500969"/>
                <a:gd name="connsiteY0" fmla="*/ 18603 h 32780"/>
                <a:gd name="connsiteX1" fmla="*/ 18844 w 500969"/>
                <a:gd name="connsiteY1" fmla="*/ 18603 h 32780"/>
                <a:gd name="connsiteX2" fmla="*/ -539 w 500969"/>
                <a:gd name="connsiteY2" fmla="*/ -987 h 32780"/>
                <a:gd name="connsiteX3" fmla="*/ -539 w 500969"/>
                <a:gd name="connsiteY3" fmla="*/ 12659 h 32780"/>
                <a:gd name="connsiteX4" fmla="*/ 18844 w 500969"/>
                <a:gd name="connsiteY4" fmla="*/ 31793 h 32780"/>
                <a:gd name="connsiteX5" fmla="*/ 481081 w 500969"/>
                <a:gd name="connsiteY5" fmla="*/ 31793 h 32780"/>
                <a:gd name="connsiteX6" fmla="*/ 500431 w 500969"/>
                <a:gd name="connsiteY6" fmla="*/ 12659 h 32780"/>
                <a:gd name="connsiteX7" fmla="*/ 500431 w 500969"/>
                <a:gd name="connsiteY7" fmla="*/ -987 h 32780"/>
                <a:gd name="connsiteX8" fmla="*/ 481081 w 500969"/>
                <a:gd name="connsiteY8" fmla="*/ 18603 h 32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780">
                  <a:moveTo>
                    <a:pt x="481081" y="18603"/>
                  </a:moveTo>
                  <a:lnTo>
                    <a:pt x="18844" y="18603"/>
                  </a:lnTo>
                  <a:cubicBezTo>
                    <a:pt x="8190" y="18282"/>
                    <a:pt x="-336" y="9669"/>
                    <a:pt x="-539" y="-987"/>
                  </a:cubicBezTo>
                  <a:lnTo>
                    <a:pt x="-539" y="12659"/>
                  </a:lnTo>
                  <a:cubicBezTo>
                    <a:pt x="-303" y="23231"/>
                    <a:pt x="8275" y="31692"/>
                    <a:pt x="18844" y="31793"/>
                  </a:cubicBezTo>
                  <a:lnTo>
                    <a:pt x="481081" y="31793"/>
                  </a:lnTo>
                  <a:cubicBezTo>
                    <a:pt x="491651" y="31726"/>
                    <a:pt x="500245" y="23231"/>
                    <a:pt x="500431" y="12659"/>
                  </a:cubicBezTo>
                  <a:lnTo>
                    <a:pt x="500431" y="-987"/>
                  </a:lnTo>
                  <a:cubicBezTo>
                    <a:pt x="500279" y="9669"/>
                    <a:pt x="491735" y="18316"/>
                    <a:pt x="481081" y="18603"/>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69" name="Freeform 209">
              <a:extLst>
                <a:ext uri="{FF2B5EF4-FFF2-40B4-BE49-F238E27FC236}">
                  <a16:creationId xmlns:a16="http://schemas.microsoft.com/office/drawing/2014/main" id="{897C9105-CCB9-E3D7-5E0F-94E1837A1BB0}"/>
                </a:ext>
              </a:extLst>
            </p:cNvPr>
            <p:cNvSpPr/>
            <p:nvPr/>
          </p:nvSpPr>
          <p:spPr>
            <a:xfrm>
              <a:off x="2210589" y="4634447"/>
              <a:ext cx="61131" cy="62369"/>
            </a:xfrm>
            <a:custGeom>
              <a:avLst/>
              <a:gdLst>
                <a:gd name="connsiteX0" fmla="*/ 60582 w 61131"/>
                <a:gd name="connsiteY0" fmla="*/ 53292 h 62369"/>
                <a:gd name="connsiteX1" fmla="*/ 53288 w 61131"/>
                <a:gd name="connsiteY1" fmla="*/ 61365 h 62369"/>
                <a:gd name="connsiteX2" fmla="*/ 52984 w 61131"/>
                <a:gd name="connsiteY2" fmla="*/ 61382 h 62369"/>
                <a:gd name="connsiteX3" fmla="*/ 7397 w 61131"/>
                <a:gd name="connsiteY3" fmla="*/ 61382 h 62369"/>
                <a:gd name="connsiteX4" fmla="*/ -539 w 61131"/>
                <a:gd name="connsiteY4" fmla="*/ 53343 h 62369"/>
                <a:gd name="connsiteX5" fmla="*/ -539 w 61131"/>
                <a:gd name="connsiteY5" fmla="*/ 53292 h 62369"/>
                <a:gd name="connsiteX6" fmla="*/ -539 w 61131"/>
                <a:gd name="connsiteY6" fmla="*/ 7693 h 62369"/>
                <a:gd name="connsiteX7" fmla="*/ 7397 w 61131"/>
                <a:gd name="connsiteY7" fmla="*/ -987 h 62369"/>
                <a:gd name="connsiteX8" fmla="*/ 52984 w 61131"/>
                <a:gd name="connsiteY8" fmla="*/ -987 h 62369"/>
                <a:gd name="connsiteX9" fmla="*/ 60582 w 61131"/>
                <a:gd name="connsiteY9" fmla="*/ 7693 h 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31" h="62369">
                  <a:moveTo>
                    <a:pt x="60582" y="53292"/>
                  </a:moveTo>
                  <a:cubicBezTo>
                    <a:pt x="60801" y="57548"/>
                    <a:pt x="57526" y="61162"/>
                    <a:pt x="53288" y="61365"/>
                  </a:cubicBezTo>
                  <a:cubicBezTo>
                    <a:pt x="53187" y="61382"/>
                    <a:pt x="53085" y="61382"/>
                    <a:pt x="52984" y="61382"/>
                  </a:cubicBezTo>
                  <a:lnTo>
                    <a:pt x="7397" y="61382"/>
                  </a:lnTo>
                  <a:cubicBezTo>
                    <a:pt x="2990" y="61348"/>
                    <a:pt x="-572" y="57751"/>
                    <a:pt x="-539" y="53343"/>
                  </a:cubicBezTo>
                  <a:cubicBezTo>
                    <a:pt x="-539" y="53326"/>
                    <a:pt x="-539" y="53309"/>
                    <a:pt x="-539" y="53292"/>
                  </a:cubicBezTo>
                  <a:lnTo>
                    <a:pt x="-539" y="7693"/>
                  </a:lnTo>
                  <a:cubicBezTo>
                    <a:pt x="-539" y="3235"/>
                    <a:pt x="2956" y="-987"/>
                    <a:pt x="7397" y="-987"/>
                  </a:cubicBezTo>
                  <a:lnTo>
                    <a:pt x="52984" y="-987"/>
                  </a:lnTo>
                  <a:cubicBezTo>
                    <a:pt x="57441" y="-987"/>
                    <a:pt x="60582" y="3235"/>
                    <a:pt x="60582" y="7693"/>
                  </a:cubicBezTo>
                  <a:close/>
                </a:path>
              </a:pathLst>
            </a:custGeom>
            <a:solidFill>
              <a:srgbClr val="A8A8A8"/>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0" name="Freeform 210">
              <a:extLst>
                <a:ext uri="{FF2B5EF4-FFF2-40B4-BE49-F238E27FC236}">
                  <a16:creationId xmlns:a16="http://schemas.microsoft.com/office/drawing/2014/main" id="{A2ED17B5-CD61-BC00-356E-2F01BE164B89}"/>
                </a:ext>
              </a:extLst>
            </p:cNvPr>
            <p:cNvSpPr/>
            <p:nvPr/>
          </p:nvSpPr>
          <p:spPr>
            <a:xfrm>
              <a:off x="2210437" y="4712117"/>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1" name="Freeform 211">
              <a:extLst>
                <a:ext uri="{FF2B5EF4-FFF2-40B4-BE49-F238E27FC236}">
                  <a16:creationId xmlns:a16="http://schemas.microsoft.com/office/drawing/2014/main" id="{15800A3D-B12B-59C7-D49B-12C64A7809ED}"/>
                </a:ext>
              </a:extLst>
            </p:cNvPr>
            <p:cNvSpPr/>
            <p:nvPr/>
          </p:nvSpPr>
          <p:spPr>
            <a:xfrm>
              <a:off x="2250284" y="4712151"/>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2" name="Freeform 212">
              <a:extLst>
                <a:ext uri="{FF2B5EF4-FFF2-40B4-BE49-F238E27FC236}">
                  <a16:creationId xmlns:a16="http://schemas.microsoft.com/office/drawing/2014/main" id="{C2BA3AFE-5085-25FC-F8EE-20985EA27967}"/>
                </a:ext>
              </a:extLst>
            </p:cNvPr>
            <p:cNvSpPr/>
            <p:nvPr/>
          </p:nvSpPr>
          <p:spPr>
            <a:xfrm>
              <a:off x="2293254" y="4634548"/>
              <a:ext cx="23992" cy="99422"/>
            </a:xfrm>
            <a:custGeom>
              <a:avLst/>
              <a:gdLst>
                <a:gd name="connsiteX0" fmla="*/ 23454 w 23992"/>
                <a:gd name="connsiteY0" fmla="*/ 90447 h 99422"/>
                <a:gd name="connsiteX1" fmla="*/ 15400 w 23992"/>
                <a:gd name="connsiteY1" fmla="*/ 98435 h 99422"/>
                <a:gd name="connsiteX2" fmla="*/ 15383 w 23992"/>
                <a:gd name="connsiteY2" fmla="*/ 98435 h 99422"/>
                <a:gd name="connsiteX3" fmla="*/ 7059 w 23992"/>
                <a:gd name="connsiteY3" fmla="*/ 98435 h 99422"/>
                <a:gd name="connsiteX4" fmla="*/ -539 w 23992"/>
                <a:gd name="connsiteY4" fmla="*/ 90835 h 99422"/>
                <a:gd name="connsiteX5" fmla="*/ -522 w 23992"/>
                <a:gd name="connsiteY5" fmla="*/ 90447 h 99422"/>
                <a:gd name="connsiteX6" fmla="*/ -522 w 23992"/>
                <a:gd name="connsiteY6" fmla="*/ 7693 h 99422"/>
                <a:gd name="connsiteX7" fmla="*/ 7059 w 23992"/>
                <a:gd name="connsiteY7" fmla="*/ -987 h 99422"/>
                <a:gd name="connsiteX8" fmla="*/ 15383 w 23992"/>
                <a:gd name="connsiteY8" fmla="*/ -987 h 99422"/>
                <a:gd name="connsiteX9" fmla="*/ 23454 w 2399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92" h="99422">
                  <a:moveTo>
                    <a:pt x="23454" y="90447"/>
                  </a:moveTo>
                  <a:cubicBezTo>
                    <a:pt x="23437" y="94872"/>
                    <a:pt x="19823" y="98452"/>
                    <a:pt x="15400" y="98435"/>
                  </a:cubicBezTo>
                  <a:cubicBezTo>
                    <a:pt x="15400" y="98435"/>
                    <a:pt x="15383" y="98435"/>
                    <a:pt x="15383" y="98435"/>
                  </a:cubicBezTo>
                  <a:lnTo>
                    <a:pt x="7059" y="98435"/>
                  </a:lnTo>
                  <a:cubicBezTo>
                    <a:pt x="2855" y="98435"/>
                    <a:pt x="-539" y="95024"/>
                    <a:pt x="-539" y="90835"/>
                  </a:cubicBezTo>
                  <a:cubicBezTo>
                    <a:pt x="-539" y="90700"/>
                    <a:pt x="-522" y="90582"/>
                    <a:pt x="-522" y="90447"/>
                  </a:cubicBezTo>
                  <a:lnTo>
                    <a:pt x="-522" y="7693"/>
                  </a:lnTo>
                  <a:cubicBezTo>
                    <a:pt x="-522" y="3235"/>
                    <a:pt x="2602" y="-987"/>
                    <a:pt x="7059" y="-987"/>
                  </a:cubicBezTo>
                  <a:lnTo>
                    <a:pt x="15383" y="-987"/>
                  </a:lnTo>
                  <a:cubicBezTo>
                    <a:pt x="19942" y="-700"/>
                    <a:pt x="23487" y="3117"/>
                    <a:pt x="23454"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3" name="Freeform 213">
              <a:extLst>
                <a:ext uri="{FF2B5EF4-FFF2-40B4-BE49-F238E27FC236}">
                  <a16:creationId xmlns:a16="http://schemas.microsoft.com/office/drawing/2014/main" id="{BD94A2E1-9C7D-1F5B-2E33-AB9F9F077826}"/>
                </a:ext>
              </a:extLst>
            </p:cNvPr>
            <p:cNvSpPr/>
            <p:nvPr/>
          </p:nvSpPr>
          <p:spPr>
            <a:xfrm>
              <a:off x="2330433" y="4634548"/>
              <a:ext cx="25157" cy="99425"/>
            </a:xfrm>
            <a:custGeom>
              <a:avLst/>
              <a:gdLst>
                <a:gd name="connsiteX0" fmla="*/ 24618 w 25157"/>
                <a:gd name="connsiteY0" fmla="*/ 90447 h 99425"/>
                <a:gd name="connsiteX1" fmla="*/ 16430 w 25157"/>
                <a:gd name="connsiteY1" fmla="*/ 98435 h 99425"/>
                <a:gd name="connsiteX2" fmla="*/ 8106 w 25157"/>
                <a:gd name="connsiteY2" fmla="*/ 98435 h 99425"/>
                <a:gd name="connsiteX3" fmla="*/ -539 w 25157"/>
                <a:gd name="connsiteY3" fmla="*/ 90447 h 99425"/>
                <a:gd name="connsiteX4" fmla="*/ -539 w 25157"/>
                <a:gd name="connsiteY4" fmla="*/ 7693 h 99425"/>
                <a:gd name="connsiteX5" fmla="*/ 8106 w 25157"/>
                <a:gd name="connsiteY5" fmla="*/ -987 h 99425"/>
                <a:gd name="connsiteX6" fmla="*/ 16430 w 25157"/>
                <a:gd name="connsiteY6" fmla="*/ -987 h 99425"/>
                <a:gd name="connsiteX7" fmla="*/ 24618 w 25157"/>
                <a:gd name="connsiteY7" fmla="*/ 7693 h 9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5">
                  <a:moveTo>
                    <a:pt x="24618" y="90447"/>
                  </a:moveTo>
                  <a:cubicBezTo>
                    <a:pt x="24551" y="94905"/>
                    <a:pt x="20887" y="98469"/>
                    <a:pt x="16430" y="98435"/>
                  </a:cubicBezTo>
                  <a:lnTo>
                    <a:pt x="8106" y="98435"/>
                  </a:lnTo>
                  <a:cubicBezTo>
                    <a:pt x="3530" y="98553"/>
                    <a:pt x="-286" y="95007"/>
                    <a:pt x="-539" y="90447"/>
                  </a:cubicBezTo>
                  <a:lnTo>
                    <a:pt x="-539" y="7693"/>
                  </a:lnTo>
                  <a:cubicBezTo>
                    <a:pt x="-319" y="2998"/>
                    <a:pt x="3429" y="-751"/>
                    <a:pt x="8106" y="-987"/>
                  </a:cubicBezTo>
                  <a:lnTo>
                    <a:pt x="16430" y="-987"/>
                  </a:lnTo>
                  <a:cubicBezTo>
                    <a:pt x="21022" y="-700"/>
                    <a:pt x="24602" y="3100"/>
                    <a:pt x="24618"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4" name="Freeform 214">
              <a:extLst>
                <a:ext uri="{FF2B5EF4-FFF2-40B4-BE49-F238E27FC236}">
                  <a16:creationId xmlns:a16="http://schemas.microsoft.com/office/drawing/2014/main" id="{26E8E321-38CB-64B8-AC7A-1751DE2775D0}"/>
                </a:ext>
              </a:extLst>
            </p:cNvPr>
            <p:cNvSpPr/>
            <p:nvPr/>
          </p:nvSpPr>
          <p:spPr>
            <a:xfrm>
              <a:off x="2368929" y="4634548"/>
              <a:ext cx="25089" cy="99423"/>
            </a:xfrm>
            <a:custGeom>
              <a:avLst/>
              <a:gdLst>
                <a:gd name="connsiteX0" fmla="*/ 24551 w 25089"/>
                <a:gd name="connsiteY0" fmla="*/ 90447 h 99423"/>
                <a:gd name="connsiteX1" fmla="*/ 16227 w 25089"/>
                <a:gd name="connsiteY1" fmla="*/ 98435 h 99423"/>
                <a:gd name="connsiteX2" fmla="*/ 7903 w 25089"/>
                <a:gd name="connsiteY2" fmla="*/ 98435 h 99423"/>
                <a:gd name="connsiteX3" fmla="*/ -539 w 25089"/>
                <a:gd name="connsiteY3" fmla="*/ 90447 h 99423"/>
                <a:gd name="connsiteX4" fmla="*/ -539 w 25089"/>
                <a:gd name="connsiteY4" fmla="*/ 7693 h 99423"/>
                <a:gd name="connsiteX5" fmla="*/ 7903 w 25089"/>
                <a:gd name="connsiteY5" fmla="*/ -987 h 99423"/>
                <a:gd name="connsiteX6" fmla="*/ 16109 w 25089"/>
                <a:gd name="connsiteY6" fmla="*/ -987 h 99423"/>
                <a:gd name="connsiteX7" fmla="*/ 24433 w 25089"/>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9" h="99423">
                  <a:moveTo>
                    <a:pt x="24551" y="90447"/>
                  </a:moveTo>
                  <a:cubicBezTo>
                    <a:pt x="24416" y="94939"/>
                    <a:pt x="20718" y="98486"/>
                    <a:pt x="16227" y="98435"/>
                  </a:cubicBezTo>
                  <a:lnTo>
                    <a:pt x="7903" y="98435"/>
                  </a:lnTo>
                  <a:cubicBezTo>
                    <a:pt x="3412" y="98435"/>
                    <a:pt x="-303" y="94939"/>
                    <a:pt x="-539" y="90447"/>
                  </a:cubicBezTo>
                  <a:lnTo>
                    <a:pt x="-539" y="7693"/>
                  </a:lnTo>
                  <a:cubicBezTo>
                    <a:pt x="-370" y="3066"/>
                    <a:pt x="3277" y="-700"/>
                    <a:pt x="7903" y="-987"/>
                  </a:cubicBezTo>
                  <a:lnTo>
                    <a:pt x="16109" y="-987"/>
                  </a:lnTo>
                  <a:cubicBezTo>
                    <a:pt x="20735" y="-717"/>
                    <a:pt x="24365" y="3066"/>
                    <a:pt x="24433"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5" name="Freeform 215">
              <a:extLst>
                <a:ext uri="{FF2B5EF4-FFF2-40B4-BE49-F238E27FC236}">
                  <a16:creationId xmlns:a16="http://schemas.microsoft.com/office/drawing/2014/main" id="{47E671D6-A5DD-5731-3261-C1550E29EB4D}"/>
                </a:ext>
              </a:extLst>
            </p:cNvPr>
            <p:cNvSpPr/>
            <p:nvPr/>
          </p:nvSpPr>
          <p:spPr>
            <a:xfrm>
              <a:off x="2407087" y="4634548"/>
              <a:ext cx="25208" cy="99423"/>
            </a:xfrm>
            <a:custGeom>
              <a:avLst/>
              <a:gdLst>
                <a:gd name="connsiteX0" fmla="*/ 24669 w 25208"/>
                <a:gd name="connsiteY0" fmla="*/ 90447 h 99423"/>
                <a:gd name="connsiteX1" fmla="*/ 16227 w 25208"/>
                <a:gd name="connsiteY1" fmla="*/ 98435 h 99423"/>
                <a:gd name="connsiteX2" fmla="*/ 7903 w 25208"/>
                <a:gd name="connsiteY2" fmla="*/ 98435 h 99423"/>
                <a:gd name="connsiteX3" fmla="*/ -539 w 25208"/>
                <a:gd name="connsiteY3" fmla="*/ 90447 h 99423"/>
                <a:gd name="connsiteX4" fmla="*/ -539 w 25208"/>
                <a:gd name="connsiteY4" fmla="*/ 7693 h 99423"/>
                <a:gd name="connsiteX5" fmla="*/ 7903 w 25208"/>
                <a:gd name="connsiteY5" fmla="*/ -987 h 99423"/>
                <a:gd name="connsiteX6" fmla="*/ 16227 w 25208"/>
                <a:gd name="connsiteY6" fmla="*/ -987 h 99423"/>
                <a:gd name="connsiteX7" fmla="*/ 24669 w 25208"/>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9423">
                  <a:moveTo>
                    <a:pt x="24669" y="90447"/>
                  </a:moveTo>
                  <a:cubicBezTo>
                    <a:pt x="24483" y="94956"/>
                    <a:pt x="20735" y="98486"/>
                    <a:pt x="16227" y="98435"/>
                  </a:cubicBezTo>
                  <a:lnTo>
                    <a:pt x="7903" y="98435"/>
                  </a:lnTo>
                  <a:cubicBezTo>
                    <a:pt x="3395" y="98503"/>
                    <a:pt x="-353" y="94956"/>
                    <a:pt x="-539" y="90447"/>
                  </a:cubicBezTo>
                  <a:lnTo>
                    <a:pt x="-539" y="7693"/>
                  </a:lnTo>
                  <a:cubicBezTo>
                    <a:pt x="-421" y="3032"/>
                    <a:pt x="3260" y="-734"/>
                    <a:pt x="7903" y="-987"/>
                  </a:cubicBezTo>
                  <a:lnTo>
                    <a:pt x="16227" y="-987"/>
                  </a:lnTo>
                  <a:cubicBezTo>
                    <a:pt x="20870" y="-734"/>
                    <a:pt x="24534" y="3049"/>
                    <a:pt x="24669"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6" name="Freeform 216">
              <a:extLst>
                <a:ext uri="{FF2B5EF4-FFF2-40B4-BE49-F238E27FC236}">
                  <a16:creationId xmlns:a16="http://schemas.microsoft.com/office/drawing/2014/main" id="{352A37B0-8D95-3AF7-E4FE-695A8835F3A5}"/>
                </a:ext>
              </a:extLst>
            </p:cNvPr>
            <p:cNvSpPr/>
            <p:nvPr/>
          </p:nvSpPr>
          <p:spPr>
            <a:xfrm>
              <a:off x="2445482" y="4634548"/>
              <a:ext cx="25157" cy="99423"/>
            </a:xfrm>
            <a:custGeom>
              <a:avLst/>
              <a:gdLst>
                <a:gd name="connsiteX0" fmla="*/ 24618 w 25157"/>
                <a:gd name="connsiteY0" fmla="*/ 90447 h 99423"/>
                <a:gd name="connsiteX1" fmla="*/ 16058 w 25157"/>
                <a:gd name="connsiteY1" fmla="*/ 98435 h 99423"/>
                <a:gd name="connsiteX2" fmla="*/ 7734 w 25157"/>
                <a:gd name="connsiteY2" fmla="*/ 98435 h 99423"/>
                <a:gd name="connsiteX3" fmla="*/ -539 w 25157"/>
                <a:gd name="connsiteY3" fmla="*/ 90447 h 99423"/>
                <a:gd name="connsiteX4" fmla="*/ -539 w 25157"/>
                <a:gd name="connsiteY4" fmla="*/ 7693 h 99423"/>
                <a:gd name="connsiteX5" fmla="*/ 7734 w 25157"/>
                <a:gd name="connsiteY5" fmla="*/ -987 h 99423"/>
                <a:gd name="connsiteX6" fmla="*/ 16058 w 25157"/>
                <a:gd name="connsiteY6" fmla="*/ -987 h 99423"/>
                <a:gd name="connsiteX7" fmla="*/ 24618 w 25157"/>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3">
                  <a:moveTo>
                    <a:pt x="24618" y="90447"/>
                  </a:moveTo>
                  <a:cubicBezTo>
                    <a:pt x="24382" y="94973"/>
                    <a:pt x="20600" y="98503"/>
                    <a:pt x="16058" y="98435"/>
                  </a:cubicBezTo>
                  <a:lnTo>
                    <a:pt x="7734" y="98435"/>
                  </a:lnTo>
                  <a:cubicBezTo>
                    <a:pt x="3260" y="98486"/>
                    <a:pt x="-421" y="94922"/>
                    <a:pt x="-539" y="90447"/>
                  </a:cubicBezTo>
                  <a:lnTo>
                    <a:pt x="-539" y="7693"/>
                  </a:lnTo>
                  <a:cubicBezTo>
                    <a:pt x="-488" y="3066"/>
                    <a:pt x="3125" y="-717"/>
                    <a:pt x="7734" y="-987"/>
                  </a:cubicBezTo>
                  <a:lnTo>
                    <a:pt x="16058" y="-987"/>
                  </a:lnTo>
                  <a:cubicBezTo>
                    <a:pt x="20718" y="-734"/>
                    <a:pt x="24433" y="3015"/>
                    <a:pt x="24618"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7" name="Freeform 217">
              <a:extLst>
                <a:ext uri="{FF2B5EF4-FFF2-40B4-BE49-F238E27FC236}">
                  <a16:creationId xmlns:a16="http://schemas.microsoft.com/office/drawing/2014/main" id="{8C0FD546-C482-CEA9-92C0-25796CC91AB9}"/>
                </a:ext>
              </a:extLst>
            </p:cNvPr>
            <p:cNvSpPr/>
            <p:nvPr/>
          </p:nvSpPr>
          <p:spPr>
            <a:xfrm>
              <a:off x="2483792" y="4634548"/>
              <a:ext cx="25275" cy="99423"/>
            </a:xfrm>
            <a:custGeom>
              <a:avLst/>
              <a:gdLst>
                <a:gd name="connsiteX0" fmla="*/ 24652 w 25275"/>
                <a:gd name="connsiteY0" fmla="*/ 90447 h 99423"/>
                <a:gd name="connsiteX1" fmla="*/ 15974 w 25275"/>
                <a:gd name="connsiteY1" fmla="*/ 98435 h 99423"/>
                <a:gd name="connsiteX2" fmla="*/ 7616 w 25275"/>
                <a:gd name="connsiteY2" fmla="*/ 98435 h 99423"/>
                <a:gd name="connsiteX3" fmla="*/ -539 w 25275"/>
                <a:gd name="connsiteY3" fmla="*/ 90447 h 99423"/>
                <a:gd name="connsiteX4" fmla="*/ -539 w 25275"/>
                <a:gd name="connsiteY4" fmla="*/ 7693 h 99423"/>
                <a:gd name="connsiteX5" fmla="*/ 7616 w 25275"/>
                <a:gd name="connsiteY5" fmla="*/ -987 h 99423"/>
                <a:gd name="connsiteX6" fmla="*/ 16058 w 25275"/>
                <a:gd name="connsiteY6" fmla="*/ -987 h 99423"/>
                <a:gd name="connsiteX7" fmla="*/ 24737 w 25275"/>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75" h="99423">
                  <a:moveTo>
                    <a:pt x="24652" y="90447"/>
                  </a:moveTo>
                  <a:cubicBezTo>
                    <a:pt x="24348" y="94990"/>
                    <a:pt x="20532" y="98503"/>
                    <a:pt x="15974" y="98435"/>
                  </a:cubicBezTo>
                  <a:lnTo>
                    <a:pt x="7616" y="98435"/>
                  </a:lnTo>
                  <a:cubicBezTo>
                    <a:pt x="3159" y="98469"/>
                    <a:pt x="-488" y="94905"/>
                    <a:pt x="-539" y="90447"/>
                  </a:cubicBezTo>
                  <a:lnTo>
                    <a:pt x="-539" y="7693"/>
                  </a:lnTo>
                  <a:cubicBezTo>
                    <a:pt x="-539" y="3100"/>
                    <a:pt x="3041" y="-700"/>
                    <a:pt x="7616" y="-987"/>
                  </a:cubicBezTo>
                  <a:lnTo>
                    <a:pt x="16058" y="-987"/>
                  </a:lnTo>
                  <a:cubicBezTo>
                    <a:pt x="20752" y="-751"/>
                    <a:pt x="24500" y="2998"/>
                    <a:pt x="24737"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8" name="Freeform 218">
              <a:extLst>
                <a:ext uri="{FF2B5EF4-FFF2-40B4-BE49-F238E27FC236}">
                  <a16:creationId xmlns:a16="http://schemas.microsoft.com/office/drawing/2014/main" id="{96336694-ADA1-DB4A-EF94-34340EBC469B}"/>
                </a:ext>
              </a:extLst>
            </p:cNvPr>
            <p:cNvSpPr/>
            <p:nvPr/>
          </p:nvSpPr>
          <p:spPr>
            <a:xfrm>
              <a:off x="2522169" y="4634548"/>
              <a:ext cx="23984" cy="99422"/>
            </a:xfrm>
            <a:custGeom>
              <a:avLst/>
              <a:gdLst>
                <a:gd name="connsiteX0" fmla="*/ 23437 w 23984"/>
                <a:gd name="connsiteY0" fmla="*/ 90447 h 99422"/>
                <a:gd name="connsiteX1" fmla="*/ 16160 w 23984"/>
                <a:gd name="connsiteY1" fmla="*/ 98435 h 99422"/>
                <a:gd name="connsiteX2" fmla="*/ 15822 w 23984"/>
                <a:gd name="connsiteY2" fmla="*/ 98435 h 99422"/>
                <a:gd name="connsiteX3" fmla="*/ 7498 w 23984"/>
                <a:gd name="connsiteY3" fmla="*/ 98435 h 99422"/>
                <a:gd name="connsiteX4" fmla="*/ -538 w 23984"/>
                <a:gd name="connsiteY4" fmla="*/ 90498 h 99422"/>
                <a:gd name="connsiteX5" fmla="*/ -538 w 23984"/>
                <a:gd name="connsiteY5" fmla="*/ 90447 h 99422"/>
                <a:gd name="connsiteX6" fmla="*/ -538 w 23984"/>
                <a:gd name="connsiteY6" fmla="*/ 7693 h 99422"/>
                <a:gd name="connsiteX7" fmla="*/ 7498 w 23984"/>
                <a:gd name="connsiteY7" fmla="*/ -987 h 99422"/>
                <a:gd name="connsiteX8" fmla="*/ 15822 w 23984"/>
                <a:gd name="connsiteY8" fmla="*/ -987 h 99422"/>
                <a:gd name="connsiteX9" fmla="*/ 23437 w 23984"/>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84" h="99422">
                  <a:moveTo>
                    <a:pt x="23437" y="90447"/>
                  </a:moveTo>
                  <a:cubicBezTo>
                    <a:pt x="23640" y="94652"/>
                    <a:pt x="20381" y="98232"/>
                    <a:pt x="16160" y="98435"/>
                  </a:cubicBezTo>
                  <a:cubicBezTo>
                    <a:pt x="16059" y="98435"/>
                    <a:pt x="15941" y="98435"/>
                    <a:pt x="15822" y="98435"/>
                  </a:cubicBezTo>
                  <a:lnTo>
                    <a:pt x="7498" y="98435"/>
                  </a:lnTo>
                  <a:cubicBezTo>
                    <a:pt x="3092" y="98469"/>
                    <a:pt x="-505" y="94905"/>
                    <a:pt x="-538" y="90498"/>
                  </a:cubicBezTo>
                  <a:cubicBezTo>
                    <a:pt x="-538" y="90481"/>
                    <a:pt x="-538" y="90464"/>
                    <a:pt x="-538" y="90447"/>
                  </a:cubicBezTo>
                  <a:lnTo>
                    <a:pt x="-538" y="7693"/>
                  </a:lnTo>
                  <a:cubicBezTo>
                    <a:pt x="-589" y="3117"/>
                    <a:pt x="2940" y="-683"/>
                    <a:pt x="7498" y="-987"/>
                  </a:cubicBezTo>
                  <a:lnTo>
                    <a:pt x="15822" y="-987"/>
                  </a:lnTo>
                  <a:cubicBezTo>
                    <a:pt x="20280" y="-987"/>
                    <a:pt x="23437" y="3235"/>
                    <a:pt x="23437"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79" name="Freeform 219">
              <a:extLst>
                <a:ext uri="{FF2B5EF4-FFF2-40B4-BE49-F238E27FC236}">
                  <a16:creationId xmlns:a16="http://schemas.microsoft.com/office/drawing/2014/main" id="{490B01BF-94D9-11B4-3A5A-89E22D86EF62}"/>
                </a:ext>
              </a:extLst>
            </p:cNvPr>
            <p:cNvSpPr/>
            <p:nvPr/>
          </p:nvSpPr>
          <p:spPr>
            <a:xfrm>
              <a:off x="2560530" y="4634548"/>
              <a:ext cx="23962" cy="99422"/>
            </a:xfrm>
            <a:custGeom>
              <a:avLst/>
              <a:gdLst>
                <a:gd name="connsiteX0" fmla="*/ 23420 w 23962"/>
                <a:gd name="connsiteY0" fmla="*/ 90447 h 99422"/>
                <a:gd name="connsiteX1" fmla="*/ 15940 w 23962"/>
                <a:gd name="connsiteY1" fmla="*/ 98435 h 99422"/>
                <a:gd name="connsiteX2" fmla="*/ 15687 w 23962"/>
                <a:gd name="connsiteY2" fmla="*/ 98435 h 99422"/>
                <a:gd name="connsiteX3" fmla="*/ 7363 w 23962"/>
                <a:gd name="connsiteY3" fmla="*/ 98435 h 99422"/>
                <a:gd name="connsiteX4" fmla="*/ -539 w 23962"/>
                <a:gd name="connsiteY4" fmla="*/ 90565 h 99422"/>
                <a:gd name="connsiteX5" fmla="*/ -539 w 23962"/>
                <a:gd name="connsiteY5" fmla="*/ 90447 h 99422"/>
                <a:gd name="connsiteX6" fmla="*/ -539 w 23962"/>
                <a:gd name="connsiteY6" fmla="*/ 7693 h 99422"/>
                <a:gd name="connsiteX7" fmla="*/ 7363 w 23962"/>
                <a:gd name="connsiteY7" fmla="*/ -987 h 99422"/>
                <a:gd name="connsiteX8" fmla="*/ 15687 w 23962"/>
                <a:gd name="connsiteY8" fmla="*/ -987 h 99422"/>
                <a:gd name="connsiteX9" fmla="*/ 23420 w 2396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2" h="99422">
                  <a:moveTo>
                    <a:pt x="23420" y="90447"/>
                  </a:moveTo>
                  <a:cubicBezTo>
                    <a:pt x="23555" y="94720"/>
                    <a:pt x="20212" y="98283"/>
                    <a:pt x="15940" y="98435"/>
                  </a:cubicBezTo>
                  <a:cubicBezTo>
                    <a:pt x="15856" y="98435"/>
                    <a:pt x="15771" y="98435"/>
                    <a:pt x="15687" y="98435"/>
                  </a:cubicBezTo>
                  <a:lnTo>
                    <a:pt x="7363" y="98435"/>
                  </a:lnTo>
                  <a:cubicBezTo>
                    <a:pt x="3007" y="98452"/>
                    <a:pt x="-522" y="94922"/>
                    <a:pt x="-539" y="90565"/>
                  </a:cubicBezTo>
                  <a:cubicBezTo>
                    <a:pt x="-539" y="90531"/>
                    <a:pt x="-539" y="90481"/>
                    <a:pt x="-539" y="90447"/>
                  </a:cubicBezTo>
                  <a:lnTo>
                    <a:pt x="-539" y="7693"/>
                  </a:lnTo>
                  <a:cubicBezTo>
                    <a:pt x="-539" y="3235"/>
                    <a:pt x="2922" y="-987"/>
                    <a:pt x="7363" y="-987"/>
                  </a:cubicBezTo>
                  <a:lnTo>
                    <a:pt x="15687" y="-987"/>
                  </a:lnTo>
                  <a:cubicBezTo>
                    <a:pt x="20144" y="-987"/>
                    <a:pt x="23420" y="3235"/>
                    <a:pt x="23420"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80" name="Freeform 220">
              <a:extLst>
                <a:ext uri="{FF2B5EF4-FFF2-40B4-BE49-F238E27FC236}">
                  <a16:creationId xmlns:a16="http://schemas.microsoft.com/office/drawing/2014/main" id="{AFAB3884-E8F0-C4AE-33A8-B89A4F6247FA}"/>
                </a:ext>
              </a:extLst>
            </p:cNvPr>
            <p:cNvSpPr/>
            <p:nvPr/>
          </p:nvSpPr>
          <p:spPr>
            <a:xfrm>
              <a:off x="2598874" y="4634548"/>
              <a:ext cx="23960" cy="99422"/>
            </a:xfrm>
            <a:custGeom>
              <a:avLst/>
              <a:gdLst>
                <a:gd name="connsiteX0" fmla="*/ 23420 w 23960"/>
                <a:gd name="connsiteY0" fmla="*/ 90447 h 99422"/>
                <a:gd name="connsiteX1" fmla="*/ 15737 w 23960"/>
                <a:gd name="connsiteY1" fmla="*/ 98435 h 99422"/>
                <a:gd name="connsiteX2" fmla="*/ 15569 w 23960"/>
                <a:gd name="connsiteY2" fmla="*/ 98435 h 99422"/>
                <a:gd name="connsiteX3" fmla="*/ 7245 w 23960"/>
                <a:gd name="connsiteY3" fmla="*/ 98435 h 99422"/>
                <a:gd name="connsiteX4" fmla="*/ -539 w 23960"/>
                <a:gd name="connsiteY4" fmla="*/ 90650 h 99422"/>
                <a:gd name="connsiteX5" fmla="*/ -539 w 23960"/>
                <a:gd name="connsiteY5" fmla="*/ 90447 h 99422"/>
                <a:gd name="connsiteX6" fmla="*/ -539 w 23960"/>
                <a:gd name="connsiteY6" fmla="*/ 7693 h 99422"/>
                <a:gd name="connsiteX7" fmla="*/ 7245 w 23960"/>
                <a:gd name="connsiteY7" fmla="*/ -987 h 99422"/>
                <a:gd name="connsiteX8" fmla="*/ 15569 w 23960"/>
                <a:gd name="connsiteY8" fmla="*/ -987 h 99422"/>
                <a:gd name="connsiteX9" fmla="*/ 23420 w 23960"/>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0" h="99422">
                  <a:moveTo>
                    <a:pt x="23420" y="90447"/>
                  </a:moveTo>
                  <a:cubicBezTo>
                    <a:pt x="23504" y="94770"/>
                    <a:pt x="20060" y="98351"/>
                    <a:pt x="15737" y="98435"/>
                  </a:cubicBezTo>
                  <a:cubicBezTo>
                    <a:pt x="15687" y="98435"/>
                    <a:pt x="15619" y="98435"/>
                    <a:pt x="15569" y="98435"/>
                  </a:cubicBezTo>
                  <a:lnTo>
                    <a:pt x="7245" y="98435"/>
                  </a:lnTo>
                  <a:cubicBezTo>
                    <a:pt x="2939" y="98435"/>
                    <a:pt x="-539" y="94956"/>
                    <a:pt x="-539" y="90650"/>
                  </a:cubicBezTo>
                  <a:cubicBezTo>
                    <a:pt x="-539" y="90582"/>
                    <a:pt x="-539" y="90514"/>
                    <a:pt x="-539" y="90447"/>
                  </a:cubicBezTo>
                  <a:lnTo>
                    <a:pt x="-539" y="7693"/>
                  </a:lnTo>
                  <a:cubicBezTo>
                    <a:pt x="-539" y="3235"/>
                    <a:pt x="2838" y="-987"/>
                    <a:pt x="7245" y="-987"/>
                  </a:cubicBezTo>
                  <a:lnTo>
                    <a:pt x="15569" y="-987"/>
                  </a:lnTo>
                  <a:cubicBezTo>
                    <a:pt x="20009" y="-987"/>
                    <a:pt x="23420" y="3235"/>
                    <a:pt x="23420" y="769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81" name="Freeform 221">
              <a:extLst>
                <a:ext uri="{FF2B5EF4-FFF2-40B4-BE49-F238E27FC236}">
                  <a16:creationId xmlns:a16="http://schemas.microsoft.com/office/drawing/2014/main" id="{D025A5DC-F26C-7618-D221-962702F87A6F}"/>
                </a:ext>
              </a:extLst>
            </p:cNvPr>
            <p:cNvSpPr/>
            <p:nvPr/>
          </p:nvSpPr>
          <p:spPr>
            <a:xfrm>
              <a:off x="2153065" y="4615312"/>
              <a:ext cx="71909" cy="152232"/>
            </a:xfrm>
            <a:custGeom>
              <a:avLst/>
              <a:gdLst>
                <a:gd name="connsiteX0" fmla="*/ 71371 w 71909"/>
                <a:gd name="connsiteY0" fmla="*/ -987 h 152232"/>
                <a:gd name="connsiteX1" fmla="*/ 18844 w 71909"/>
                <a:gd name="connsiteY1" fmla="*/ -987 h 152232"/>
                <a:gd name="connsiteX2" fmla="*/ -539 w 71909"/>
                <a:gd name="connsiteY2" fmla="*/ 18080 h 152232"/>
                <a:gd name="connsiteX3" fmla="*/ -539 w 71909"/>
                <a:gd name="connsiteY3" fmla="*/ 132111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91" y="-937"/>
                    <a:pt x="-303" y="7524"/>
                    <a:pt x="-539" y="18080"/>
                  </a:cubicBezTo>
                  <a:lnTo>
                    <a:pt x="-539" y="132111"/>
                  </a:lnTo>
                  <a:cubicBezTo>
                    <a:pt x="-303" y="142683"/>
                    <a:pt x="8275" y="151144"/>
                    <a:pt x="18844" y="151245"/>
                  </a:cubicBezTo>
                  <a:lnTo>
                    <a:pt x="71371" y="151245"/>
                  </a:ln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1082" name="Picture 1081">
              <a:extLst>
                <a:ext uri="{FF2B5EF4-FFF2-40B4-BE49-F238E27FC236}">
                  <a16:creationId xmlns:a16="http://schemas.microsoft.com/office/drawing/2014/main" id="{F6A2D562-91FC-D5B9-808A-D1CC8985DF65}"/>
                </a:ext>
              </a:extLst>
            </p:cNvPr>
            <p:cNvPicPr>
              <a:picLocks noChangeAspect="1"/>
            </p:cNvPicPr>
            <p:nvPr/>
          </p:nvPicPr>
          <p:blipFill>
            <a:blip r:embed="rId6"/>
            <a:stretch>
              <a:fillRect/>
            </a:stretch>
          </p:blipFill>
          <p:spPr>
            <a:xfrm>
              <a:off x="2252192" y="4571250"/>
              <a:ext cx="295472" cy="45598"/>
            </a:xfrm>
            <a:custGeom>
              <a:avLst/>
              <a:gdLst>
                <a:gd name="connsiteX0" fmla="*/ 1016 w 295472"/>
                <a:gd name="connsiteY0" fmla="*/ 753 h 45598"/>
                <a:gd name="connsiteX1" fmla="*/ 296489 w 295472"/>
                <a:gd name="connsiteY1" fmla="*/ 753 h 45598"/>
                <a:gd name="connsiteX2" fmla="*/ 296489 w 295472"/>
                <a:gd name="connsiteY2" fmla="*/ 46351 h 45598"/>
                <a:gd name="connsiteX3" fmla="*/ 1016 w 295472"/>
                <a:gd name="connsiteY3" fmla="*/ 4635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53"/>
                  </a:moveTo>
                  <a:lnTo>
                    <a:pt x="296489" y="753"/>
                  </a:lnTo>
                  <a:lnTo>
                    <a:pt x="296489" y="46351"/>
                  </a:lnTo>
                  <a:lnTo>
                    <a:pt x="1016" y="46351"/>
                  </a:lnTo>
                  <a:close/>
                </a:path>
              </a:pathLst>
            </a:custGeom>
          </p:spPr>
        </p:pic>
        <p:pic>
          <p:nvPicPr>
            <p:cNvPr id="1083" name="Picture 1082">
              <a:extLst>
                <a:ext uri="{FF2B5EF4-FFF2-40B4-BE49-F238E27FC236}">
                  <a16:creationId xmlns:a16="http://schemas.microsoft.com/office/drawing/2014/main" id="{0DC6FAA7-E0A0-E950-D93A-0658B2596FDA}"/>
                </a:ext>
              </a:extLst>
            </p:cNvPr>
            <p:cNvPicPr>
              <a:picLocks noChangeAspect="1"/>
            </p:cNvPicPr>
            <p:nvPr/>
          </p:nvPicPr>
          <p:blipFill>
            <a:blip r:embed="rId7"/>
            <a:stretch>
              <a:fillRect/>
            </a:stretch>
          </p:blipFill>
          <p:spPr>
            <a:xfrm>
              <a:off x="2252192" y="4767156"/>
              <a:ext cx="295472" cy="45598"/>
            </a:xfrm>
            <a:custGeom>
              <a:avLst/>
              <a:gdLst>
                <a:gd name="connsiteX0" fmla="*/ 1016 w 295472"/>
                <a:gd name="connsiteY0" fmla="*/ 869 h 45598"/>
                <a:gd name="connsiteX1" fmla="*/ 296489 w 295472"/>
                <a:gd name="connsiteY1" fmla="*/ 869 h 45598"/>
                <a:gd name="connsiteX2" fmla="*/ 296489 w 295472"/>
                <a:gd name="connsiteY2" fmla="*/ 46467 h 45598"/>
                <a:gd name="connsiteX3" fmla="*/ 1016 w 295472"/>
                <a:gd name="connsiteY3" fmla="*/ 4646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869"/>
                  </a:moveTo>
                  <a:lnTo>
                    <a:pt x="296489" y="869"/>
                  </a:lnTo>
                  <a:lnTo>
                    <a:pt x="296489" y="46467"/>
                  </a:lnTo>
                  <a:lnTo>
                    <a:pt x="1016" y="46467"/>
                  </a:lnTo>
                  <a:close/>
                </a:path>
              </a:pathLst>
            </a:custGeom>
          </p:spPr>
        </p:pic>
        <p:sp>
          <p:nvSpPr>
            <p:cNvPr id="1084" name="Freeform 224">
              <a:extLst>
                <a:ext uri="{FF2B5EF4-FFF2-40B4-BE49-F238E27FC236}">
                  <a16:creationId xmlns:a16="http://schemas.microsoft.com/office/drawing/2014/main" id="{43589816-1175-5335-4522-E33A13944971}"/>
                </a:ext>
              </a:extLst>
            </p:cNvPr>
            <p:cNvSpPr/>
            <p:nvPr/>
          </p:nvSpPr>
          <p:spPr>
            <a:xfrm>
              <a:off x="2153065" y="4379160"/>
              <a:ext cx="500935" cy="152232"/>
            </a:xfrm>
            <a:custGeom>
              <a:avLst/>
              <a:gdLst>
                <a:gd name="connsiteX0" fmla="*/ -539 w 500935"/>
                <a:gd name="connsiteY0" fmla="*/ 132144 h 152232"/>
                <a:gd name="connsiteX1" fmla="*/ 18844 w 500935"/>
                <a:gd name="connsiteY1" fmla="*/ 151245 h 152232"/>
                <a:gd name="connsiteX2" fmla="*/ 481081 w 500935"/>
                <a:gd name="connsiteY2" fmla="*/ 151245 h 152232"/>
                <a:gd name="connsiteX3" fmla="*/ 500397 w 500935"/>
                <a:gd name="connsiteY3" fmla="*/ 132144 h 152232"/>
                <a:gd name="connsiteX4" fmla="*/ 500397 w 500935"/>
                <a:gd name="connsiteY4" fmla="*/ 18130 h 152232"/>
                <a:gd name="connsiteX5" fmla="*/ 481081 w 500935"/>
                <a:gd name="connsiteY5" fmla="*/ -987 h 152232"/>
                <a:gd name="connsiteX6" fmla="*/ 18844 w 500935"/>
                <a:gd name="connsiteY6" fmla="*/ -987 h 152232"/>
                <a:gd name="connsiteX7" fmla="*/ -539 w 500935"/>
                <a:gd name="connsiteY7" fmla="*/ 1813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35" h="152232">
                  <a:moveTo>
                    <a:pt x="-539" y="132144"/>
                  </a:moveTo>
                  <a:cubicBezTo>
                    <a:pt x="-303" y="142717"/>
                    <a:pt x="8275" y="151178"/>
                    <a:pt x="18844" y="151245"/>
                  </a:cubicBezTo>
                  <a:lnTo>
                    <a:pt x="481081" y="151245"/>
                  </a:lnTo>
                  <a:cubicBezTo>
                    <a:pt x="491634" y="151178"/>
                    <a:pt x="500211" y="142700"/>
                    <a:pt x="500397" y="132144"/>
                  </a:cubicBezTo>
                  <a:lnTo>
                    <a:pt x="500397" y="18130"/>
                  </a:lnTo>
                  <a:cubicBezTo>
                    <a:pt x="500228" y="7558"/>
                    <a:pt x="491651" y="-937"/>
                    <a:pt x="481081" y="-987"/>
                  </a:cubicBezTo>
                  <a:lnTo>
                    <a:pt x="18844" y="-987"/>
                  </a:lnTo>
                  <a:cubicBezTo>
                    <a:pt x="8275" y="-920"/>
                    <a:pt x="-319" y="7558"/>
                    <a:pt x="-539" y="18130"/>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85" name="Freeform 225">
              <a:extLst>
                <a:ext uri="{FF2B5EF4-FFF2-40B4-BE49-F238E27FC236}">
                  <a16:creationId xmlns:a16="http://schemas.microsoft.com/office/drawing/2014/main" id="{8AE5325E-BBC7-9508-A5B9-F581B578B6FC}"/>
                </a:ext>
              </a:extLst>
            </p:cNvPr>
            <p:cNvSpPr/>
            <p:nvPr/>
          </p:nvSpPr>
          <p:spPr>
            <a:xfrm>
              <a:off x="2153065" y="4498629"/>
              <a:ext cx="500935" cy="32763"/>
            </a:xfrm>
            <a:custGeom>
              <a:avLst/>
              <a:gdLst>
                <a:gd name="connsiteX0" fmla="*/ 481081 w 500935"/>
                <a:gd name="connsiteY0" fmla="*/ 18586 h 32763"/>
                <a:gd name="connsiteX1" fmla="*/ 18844 w 500935"/>
                <a:gd name="connsiteY1" fmla="*/ 18586 h 32763"/>
                <a:gd name="connsiteX2" fmla="*/ -539 w 500935"/>
                <a:gd name="connsiteY2" fmla="*/ -971 h 32763"/>
                <a:gd name="connsiteX3" fmla="*/ -539 w 500935"/>
                <a:gd name="connsiteY3" fmla="*/ 12675 h 32763"/>
                <a:gd name="connsiteX4" fmla="*/ 18844 w 500935"/>
                <a:gd name="connsiteY4" fmla="*/ 31776 h 32763"/>
                <a:gd name="connsiteX5" fmla="*/ 481081 w 500935"/>
                <a:gd name="connsiteY5" fmla="*/ 31776 h 32763"/>
                <a:gd name="connsiteX6" fmla="*/ 500397 w 500935"/>
                <a:gd name="connsiteY6" fmla="*/ 12675 h 32763"/>
                <a:gd name="connsiteX7" fmla="*/ 500397 w 500935"/>
                <a:gd name="connsiteY7" fmla="*/ -987 h 32763"/>
                <a:gd name="connsiteX8" fmla="*/ 481081 w 500935"/>
                <a:gd name="connsiteY8" fmla="*/ 18586 h 3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35" h="32763">
                  <a:moveTo>
                    <a:pt x="481081" y="18586"/>
                  </a:moveTo>
                  <a:lnTo>
                    <a:pt x="18844" y="18586"/>
                  </a:lnTo>
                  <a:cubicBezTo>
                    <a:pt x="8190" y="18299"/>
                    <a:pt x="-336" y="9686"/>
                    <a:pt x="-539" y="-971"/>
                  </a:cubicBezTo>
                  <a:lnTo>
                    <a:pt x="-539" y="12675"/>
                  </a:lnTo>
                  <a:cubicBezTo>
                    <a:pt x="-303" y="23247"/>
                    <a:pt x="8275" y="31709"/>
                    <a:pt x="18844" y="31776"/>
                  </a:cubicBezTo>
                  <a:lnTo>
                    <a:pt x="481081" y="31776"/>
                  </a:lnTo>
                  <a:cubicBezTo>
                    <a:pt x="491634" y="31709"/>
                    <a:pt x="500211" y="23231"/>
                    <a:pt x="500397" y="12675"/>
                  </a:cubicBezTo>
                  <a:lnTo>
                    <a:pt x="500397" y="-987"/>
                  </a:lnTo>
                  <a:cubicBezTo>
                    <a:pt x="500262" y="9669"/>
                    <a:pt x="491735" y="18316"/>
                    <a:pt x="481081" y="18586"/>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86" name="Freeform 226">
              <a:extLst>
                <a:ext uri="{FF2B5EF4-FFF2-40B4-BE49-F238E27FC236}">
                  <a16:creationId xmlns:a16="http://schemas.microsoft.com/office/drawing/2014/main" id="{C843C563-A46E-01AF-5A2E-6180C25B7112}"/>
                </a:ext>
              </a:extLst>
            </p:cNvPr>
            <p:cNvSpPr/>
            <p:nvPr/>
          </p:nvSpPr>
          <p:spPr>
            <a:xfrm>
              <a:off x="2210589" y="4399477"/>
              <a:ext cx="61129" cy="61186"/>
            </a:xfrm>
            <a:custGeom>
              <a:avLst/>
              <a:gdLst>
                <a:gd name="connsiteX0" fmla="*/ 60582 w 61129"/>
                <a:gd name="connsiteY0" fmla="*/ 52161 h 61186"/>
                <a:gd name="connsiteX1" fmla="*/ 53305 w 61129"/>
                <a:gd name="connsiteY1" fmla="*/ 60183 h 61186"/>
                <a:gd name="connsiteX2" fmla="*/ 52984 w 61129"/>
                <a:gd name="connsiteY2" fmla="*/ 60200 h 61186"/>
                <a:gd name="connsiteX3" fmla="*/ 7397 w 61129"/>
                <a:gd name="connsiteY3" fmla="*/ 60200 h 61186"/>
                <a:gd name="connsiteX4" fmla="*/ -539 w 61129"/>
                <a:gd name="connsiteY4" fmla="*/ 52228 h 61186"/>
                <a:gd name="connsiteX5" fmla="*/ -539 w 61129"/>
                <a:gd name="connsiteY5" fmla="*/ 52161 h 61186"/>
                <a:gd name="connsiteX6" fmla="*/ -539 w 61129"/>
                <a:gd name="connsiteY6" fmla="*/ 6562 h 61186"/>
                <a:gd name="connsiteX7" fmla="*/ 6975 w 61129"/>
                <a:gd name="connsiteY7" fmla="*/ -987 h 61186"/>
                <a:gd name="connsiteX8" fmla="*/ 7397 w 61129"/>
                <a:gd name="connsiteY8" fmla="*/ -971 h 61186"/>
                <a:gd name="connsiteX9" fmla="*/ 52984 w 61129"/>
                <a:gd name="connsiteY9" fmla="*/ -971 h 61186"/>
                <a:gd name="connsiteX10" fmla="*/ 60582 w 61129"/>
                <a:gd name="connsiteY10" fmla="*/ 5903 h 61186"/>
                <a:gd name="connsiteX11" fmla="*/ 60582 w 61129"/>
                <a:gd name="connsiteY11" fmla="*/ 6562 h 6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6">
                  <a:moveTo>
                    <a:pt x="60582" y="52161"/>
                  </a:moveTo>
                  <a:cubicBezTo>
                    <a:pt x="60784" y="56383"/>
                    <a:pt x="57526" y="59980"/>
                    <a:pt x="53305" y="60183"/>
                  </a:cubicBezTo>
                  <a:cubicBezTo>
                    <a:pt x="53187" y="60200"/>
                    <a:pt x="53085" y="60200"/>
                    <a:pt x="52984" y="60200"/>
                  </a:cubicBezTo>
                  <a:lnTo>
                    <a:pt x="7397" y="60200"/>
                  </a:lnTo>
                  <a:cubicBezTo>
                    <a:pt x="3007" y="60183"/>
                    <a:pt x="-556" y="56619"/>
                    <a:pt x="-539" y="52228"/>
                  </a:cubicBezTo>
                  <a:cubicBezTo>
                    <a:pt x="-539" y="52211"/>
                    <a:pt x="-539" y="52177"/>
                    <a:pt x="-539" y="52161"/>
                  </a:cubicBezTo>
                  <a:lnTo>
                    <a:pt x="-539" y="6562"/>
                  </a:lnTo>
                  <a:cubicBezTo>
                    <a:pt x="-539" y="2407"/>
                    <a:pt x="2821" y="-971"/>
                    <a:pt x="6975" y="-987"/>
                  </a:cubicBezTo>
                  <a:cubicBezTo>
                    <a:pt x="7127" y="-987"/>
                    <a:pt x="7262" y="-971"/>
                    <a:pt x="7397" y="-971"/>
                  </a:cubicBezTo>
                  <a:lnTo>
                    <a:pt x="52984" y="-971"/>
                  </a:lnTo>
                  <a:cubicBezTo>
                    <a:pt x="56986" y="-1173"/>
                    <a:pt x="60379" y="1900"/>
                    <a:pt x="60582" y="5903"/>
                  </a:cubicBezTo>
                  <a:cubicBezTo>
                    <a:pt x="60582" y="6123"/>
                    <a:pt x="60599" y="6342"/>
                    <a:pt x="60582" y="6562"/>
                  </a:cubicBezTo>
                  <a:close/>
                </a:path>
              </a:pathLst>
            </a:custGeom>
            <a:solidFill>
              <a:srgbClr val="A8A8A8"/>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87" name="Freeform 227">
              <a:extLst>
                <a:ext uri="{FF2B5EF4-FFF2-40B4-BE49-F238E27FC236}">
                  <a16:creationId xmlns:a16="http://schemas.microsoft.com/office/drawing/2014/main" id="{24F26B3B-F049-F38E-AF28-8B77326062AF}"/>
                </a:ext>
              </a:extLst>
            </p:cNvPr>
            <p:cNvSpPr/>
            <p:nvPr/>
          </p:nvSpPr>
          <p:spPr>
            <a:xfrm>
              <a:off x="2210437" y="4475999"/>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88" name="Freeform 228">
              <a:extLst>
                <a:ext uri="{FF2B5EF4-FFF2-40B4-BE49-F238E27FC236}">
                  <a16:creationId xmlns:a16="http://schemas.microsoft.com/office/drawing/2014/main" id="{A44B332E-F408-EAFC-8D87-867887A904D9}"/>
                </a:ext>
              </a:extLst>
            </p:cNvPr>
            <p:cNvSpPr/>
            <p:nvPr/>
          </p:nvSpPr>
          <p:spPr>
            <a:xfrm>
              <a:off x="2250284" y="4476033"/>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89" name="Freeform 229">
              <a:extLst>
                <a:ext uri="{FF2B5EF4-FFF2-40B4-BE49-F238E27FC236}">
                  <a16:creationId xmlns:a16="http://schemas.microsoft.com/office/drawing/2014/main" id="{08D3727D-7EFF-D186-FB7C-62AEE6D3DBF2}"/>
                </a:ext>
              </a:extLst>
            </p:cNvPr>
            <p:cNvSpPr/>
            <p:nvPr/>
          </p:nvSpPr>
          <p:spPr>
            <a:xfrm>
              <a:off x="2293254" y="4399566"/>
              <a:ext cx="23992" cy="98270"/>
            </a:xfrm>
            <a:custGeom>
              <a:avLst/>
              <a:gdLst>
                <a:gd name="connsiteX0" fmla="*/ 23454 w 23992"/>
                <a:gd name="connsiteY0" fmla="*/ 89311 h 98270"/>
                <a:gd name="connsiteX1" fmla="*/ 15417 w 23992"/>
                <a:gd name="connsiteY1" fmla="*/ 97283 h 98270"/>
                <a:gd name="connsiteX2" fmla="*/ 15383 w 23992"/>
                <a:gd name="connsiteY2" fmla="*/ 97283 h 98270"/>
                <a:gd name="connsiteX3" fmla="*/ 7059 w 23992"/>
                <a:gd name="connsiteY3" fmla="*/ 97283 h 98270"/>
                <a:gd name="connsiteX4" fmla="*/ -539 w 23992"/>
                <a:gd name="connsiteY4" fmla="*/ 89717 h 98270"/>
                <a:gd name="connsiteX5" fmla="*/ -522 w 23992"/>
                <a:gd name="connsiteY5" fmla="*/ 89311 h 98270"/>
                <a:gd name="connsiteX6" fmla="*/ -522 w 23992"/>
                <a:gd name="connsiteY6" fmla="*/ 6558 h 98270"/>
                <a:gd name="connsiteX7" fmla="*/ 6384 w 23992"/>
                <a:gd name="connsiteY7" fmla="*/ -975 h 98270"/>
                <a:gd name="connsiteX8" fmla="*/ 7059 w 23992"/>
                <a:gd name="connsiteY8" fmla="*/ -975 h 98270"/>
                <a:gd name="connsiteX9" fmla="*/ 15383 w 23992"/>
                <a:gd name="connsiteY9" fmla="*/ -975 h 98270"/>
                <a:gd name="connsiteX10" fmla="*/ 23437 w 23992"/>
                <a:gd name="connsiteY10" fmla="*/ 6237 h 98270"/>
                <a:gd name="connsiteX11" fmla="*/ 23454 w 23992"/>
                <a:gd name="connsiteY11" fmla="*/ 6558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70">
                  <a:moveTo>
                    <a:pt x="23454" y="89311"/>
                  </a:moveTo>
                  <a:cubicBezTo>
                    <a:pt x="23437" y="93736"/>
                    <a:pt x="19840" y="97299"/>
                    <a:pt x="15417" y="97283"/>
                  </a:cubicBezTo>
                  <a:cubicBezTo>
                    <a:pt x="15400" y="97283"/>
                    <a:pt x="15400" y="97283"/>
                    <a:pt x="15383" y="97283"/>
                  </a:cubicBezTo>
                  <a:lnTo>
                    <a:pt x="7059" y="97283"/>
                  </a:lnTo>
                  <a:cubicBezTo>
                    <a:pt x="2872" y="97283"/>
                    <a:pt x="-522" y="93905"/>
                    <a:pt x="-539" y="89717"/>
                  </a:cubicBezTo>
                  <a:cubicBezTo>
                    <a:pt x="-539" y="89581"/>
                    <a:pt x="-522" y="89446"/>
                    <a:pt x="-522" y="89311"/>
                  </a:cubicBezTo>
                  <a:lnTo>
                    <a:pt x="-522" y="6558"/>
                  </a:lnTo>
                  <a:cubicBezTo>
                    <a:pt x="-691" y="2572"/>
                    <a:pt x="2399" y="-806"/>
                    <a:pt x="6384" y="-975"/>
                  </a:cubicBezTo>
                  <a:cubicBezTo>
                    <a:pt x="6603" y="-992"/>
                    <a:pt x="6839" y="-992"/>
                    <a:pt x="7059" y="-975"/>
                  </a:cubicBezTo>
                  <a:lnTo>
                    <a:pt x="15383" y="-975"/>
                  </a:lnTo>
                  <a:cubicBezTo>
                    <a:pt x="19604" y="-1211"/>
                    <a:pt x="23217" y="2015"/>
                    <a:pt x="23437" y="6237"/>
                  </a:cubicBezTo>
                  <a:cubicBezTo>
                    <a:pt x="23454" y="6338"/>
                    <a:pt x="23454" y="6456"/>
                    <a:pt x="23454" y="655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0" name="Freeform 230">
              <a:extLst>
                <a:ext uri="{FF2B5EF4-FFF2-40B4-BE49-F238E27FC236}">
                  <a16:creationId xmlns:a16="http://schemas.microsoft.com/office/drawing/2014/main" id="{337F2516-A75A-8ABC-ABC7-5BF27F3446A2}"/>
                </a:ext>
              </a:extLst>
            </p:cNvPr>
            <p:cNvSpPr/>
            <p:nvPr/>
          </p:nvSpPr>
          <p:spPr>
            <a:xfrm>
              <a:off x="2330433" y="4399566"/>
              <a:ext cx="25157" cy="98272"/>
            </a:xfrm>
            <a:custGeom>
              <a:avLst/>
              <a:gdLst>
                <a:gd name="connsiteX0" fmla="*/ 24618 w 25157"/>
                <a:gd name="connsiteY0" fmla="*/ 89311 h 98272"/>
                <a:gd name="connsiteX1" fmla="*/ 16430 w 25157"/>
                <a:gd name="connsiteY1" fmla="*/ 97282 h 98272"/>
                <a:gd name="connsiteX2" fmla="*/ 8106 w 25157"/>
                <a:gd name="connsiteY2" fmla="*/ 97282 h 98272"/>
                <a:gd name="connsiteX3" fmla="*/ -539 w 25157"/>
                <a:gd name="connsiteY3" fmla="*/ 89311 h 98272"/>
                <a:gd name="connsiteX4" fmla="*/ -539 w 25157"/>
                <a:gd name="connsiteY4" fmla="*/ 6557 h 98272"/>
                <a:gd name="connsiteX5" fmla="*/ 8106 w 25157"/>
                <a:gd name="connsiteY5" fmla="*/ -975 h 98272"/>
                <a:gd name="connsiteX6" fmla="*/ 16430 w 25157"/>
                <a:gd name="connsiteY6" fmla="*/ -975 h 98272"/>
                <a:gd name="connsiteX7" fmla="*/ 24602 w 25157"/>
                <a:gd name="connsiteY7" fmla="*/ 6321 h 98272"/>
                <a:gd name="connsiteX8" fmla="*/ 24618 w 25157"/>
                <a:gd name="connsiteY8" fmla="*/ 6557 h 98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2">
                  <a:moveTo>
                    <a:pt x="24618" y="89311"/>
                  </a:moveTo>
                  <a:cubicBezTo>
                    <a:pt x="24551" y="93769"/>
                    <a:pt x="20887" y="97333"/>
                    <a:pt x="16430" y="97282"/>
                  </a:cubicBezTo>
                  <a:lnTo>
                    <a:pt x="8106" y="97282"/>
                  </a:lnTo>
                  <a:cubicBezTo>
                    <a:pt x="3547" y="97400"/>
                    <a:pt x="-286" y="93870"/>
                    <a:pt x="-539" y="89311"/>
                  </a:cubicBezTo>
                  <a:lnTo>
                    <a:pt x="-539" y="6557"/>
                  </a:lnTo>
                  <a:cubicBezTo>
                    <a:pt x="-539" y="2115"/>
                    <a:pt x="3648" y="-975"/>
                    <a:pt x="8106" y="-975"/>
                  </a:cubicBezTo>
                  <a:lnTo>
                    <a:pt x="16430" y="-975"/>
                  </a:lnTo>
                  <a:cubicBezTo>
                    <a:pt x="20701" y="-1212"/>
                    <a:pt x="24365" y="2048"/>
                    <a:pt x="24602" y="6321"/>
                  </a:cubicBezTo>
                  <a:cubicBezTo>
                    <a:pt x="24618" y="6405"/>
                    <a:pt x="24618" y="6473"/>
                    <a:pt x="24618" y="655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1" name="Freeform 231">
              <a:extLst>
                <a:ext uri="{FF2B5EF4-FFF2-40B4-BE49-F238E27FC236}">
                  <a16:creationId xmlns:a16="http://schemas.microsoft.com/office/drawing/2014/main" id="{719B4202-3516-B40A-29E2-D62DE3C5B841}"/>
                </a:ext>
              </a:extLst>
            </p:cNvPr>
            <p:cNvSpPr/>
            <p:nvPr/>
          </p:nvSpPr>
          <p:spPr>
            <a:xfrm>
              <a:off x="2368929" y="4399565"/>
              <a:ext cx="25089" cy="98271"/>
            </a:xfrm>
            <a:custGeom>
              <a:avLst/>
              <a:gdLst>
                <a:gd name="connsiteX0" fmla="*/ 24551 w 25089"/>
                <a:gd name="connsiteY0" fmla="*/ 89312 h 98271"/>
                <a:gd name="connsiteX1" fmla="*/ 16227 w 25089"/>
                <a:gd name="connsiteY1" fmla="*/ 97284 h 98271"/>
                <a:gd name="connsiteX2" fmla="*/ 7903 w 25089"/>
                <a:gd name="connsiteY2" fmla="*/ 97284 h 98271"/>
                <a:gd name="connsiteX3" fmla="*/ -539 w 25089"/>
                <a:gd name="connsiteY3" fmla="*/ 89312 h 98271"/>
                <a:gd name="connsiteX4" fmla="*/ -539 w 25089"/>
                <a:gd name="connsiteY4" fmla="*/ 6559 h 98271"/>
                <a:gd name="connsiteX5" fmla="*/ 7903 w 25089"/>
                <a:gd name="connsiteY5" fmla="*/ -974 h 98271"/>
                <a:gd name="connsiteX6" fmla="*/ 16109 w 25089"/>
                <a:gd name="connsiteY6" fmla="*/ -974 h 98271"/>
                <a:gd name="connsiteX7" fmla="*/ 24433 w 25089"/>
                <a:gd name="connsiteY7" fmla="*/ 6423 h 98271"/>
                <a:gd name="connsiteX8" fmla="*/ 24433 w 25089"/>
                <a:gd name="connsiteY8" fmla="*/ 6559 h 9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71">
                  <a:moveTo>
                    <a:pt x="24551" y="89312"/>
                  </a:moveTo>
                  <a:cubicBezTo>
                    <a:pt x="24416" y="93804"/>
                    <a:pt x="20718" y="97351"/>
                    <a:pt x="16227" y="97284"/>
                  </a:cubicBezTo>
                  <a:lnTo>
                    <a:pt x="7903" y="97284"/>
                  </a:lnTo>
                  <a:cubicBezTo>
                    <a:pt x="3412" y="97284"/>
                    <a:pt x="-286" y="93787"/>
                    <a:pt x="-539" y="89312"/>
                  </a:cubicBezTo>
                  <a:lnTo>
                    <a:pt x="-539" y="6559"/>
                  </a:lnTo>
                  <a:cubicBezTo>
                    <a:pt x="-539" y="2117"/>
                    <a:pt x="3547" y="-974"/>
                    <a:pt x="7903" y="-974"/>
                  </a:cubicBezTo>
                  <a:lnTo>
                    <a:pt x="16109" y="-974"/>
                  </a:lnTo>
                  <a:cubicBezTo>
                    <a:pt x="20448" y="-1227"/>
                    <a:pt x="24163" y="2083"/>
                    <a:pt x="24433" y="6423"/>
                  </a:cubicBezTo>
                  <a:cubicBezTo>
                    <a:pt x="24433" y="6474"/>
                    <a:pt x="24433" y="6508"/>
                    <a:pt x="24433" y="6559"/>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2" name="Freeform 232">
              <a:extLst>
                <a:ext uri="{FF2B5EF4-FFF2-40B4-BE49-F238E27FC236}">
                  <a16:creationId xmlns:a16="http://schemas.microsoft.com/office/drawing/2014/main" id="{4D0BAE18-2896-250C-C921-88BE5DEADDC7}"/>
                </a:ext>
              </a:extLst>
            </p:cNvPr>
            <p:cNvSpPr/>
            <p:nvPr/>
          </p:nvSpPr>
          <p:spPr>
            <a:xfrm>
              <a:off x="2407087" y="4399567"/>
              <a:ext cx="25208" cy="98270"/>
            </a:xfrm>
            <a:custGeom>
              <a:avLst/>
              <a:gdLst>
                <a:gd name="connsiteX0" fmla="*/ 24669 w 25208"/>
                <a:gd name="connsiteY0" fmla="*/ 89310 h 98270"/>
                <a:gd name="connsiteX1" fmla="*/ 16227 w 25208"/>
                <a:gd name="connsiteY1" fmla="*/ 97282 h 98270"/>
                <a:gd name="connsiteX2" fmla="*/ 7903 w 25208"/>
                <a:gd name="connsiteY2" fmla="*/ 97282 h 98270"/>
                <a:gd name="connsiteX3" fmla="*/ -539 w 25208"/>
                <a:gd name="connsiteY3" fmla="*/ 89310 h 98270"/>
                <a:gd name="connsiteX4" fmla="*/ -539 w 25208"/>
                <a:gd name="connsiteY4" fmla="*/ 6557 h 98270"/>
                <a:gd name="connsiteX5" fmla="*/ 7802 w 25208"/>
                <a:gd name="connsiteY5" fmla="*/ -976 h 98270"/>
                <a:gd name="connsiteX6" fmla="*/ 7903 w 25208"/>
                <a:gd name="connsiteY6" fmla="*/ -976 h 98270"/>
                <a:gd name="connsiteX7" fmla="*/ 16227 w 25208"/>
                <a:gd name="connsiteY7" fmla="*/ -976 h 98270"/>
                <a:gd name="connsiteX8" fmla="*/ 24669 w 25208"/>
                <a:gd name="connsiteY8" fmla="*/ 6557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70">
                  <a:moveTo>
                    <a:pt x="24669" y="89310"/>
                  </a:moveTo>
                  <a:cubicBezTo>
                    <a:pt x="24483" y="93819"/>
                    <a:pt x="20735" y="97349"/>
                    <a:pt x="16227" y="97282"/>
                  </a:cubicBezTo>
                  <a:lnTo>
                    <a:pt x="7903" y="97282"/>
                  </a:lnTo>
                  <a:cubicBezTo>
                    <a:pt x="3395" y="97366"/>
                    <a:pt x="-370" y="93819"/>
                    <a:pt x="-539" y="89310"/>
                  </a:cubicBezTo>
                  <a:lnTo>
                    <a:pt x="-539" y="6557"/>
                  </a:lnTo>
                  <a:cubicBezTo>
                    <a:pt x="-319" y="2165"/>
                    <a:pt x="3429" y="-1212"/>
                    <a:pt x="7802" y="-976"/>
                  </a:cubicBezTo>
                  <a:cubicBezTo>
                    <a:pt x="7836" y="-976"/>
                    <a:pt x="7869" y="-976"/>
                    <a:pt x="7903" y="-976"/>
                  </a:cubicBezTo>
                  <a:lnTo>
                    <a:pt x="16227" y="-976"/>
                  </a:lnTo>
                  <a:cubicBezTo>
                    <a:pt x="20668" y="-976"/>
                    <a:pt x="24669" y="2115"/>
                    <a:pt x="24669" y="655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3" name="Freeform 233">
              <a:extLst>
                <a:ext uri="{FF2B5EF4-FFF2-40B4-BE49-F238E27FC236}">
                  <a16:creationId xmlns:a16="http://schemas.microsoft.com/office/drawing/2014/main" id="{0C72BCEE-1E75-A0C9-FAFD-6A4ADAA4B208}"/>
                </a:ext>
              </a:extLst>
            </p:cNvPr>
            <p:cNvSpPr/>
            <p:nvPr/>
          </p:nvSpPr>
          <p:spPr>
            <a:xfrm>
              <a:off x="2445482" y="4399558"/>
              <a:ext cx="25157" cy="98279"/>
            </a:xfrm>
            <a:custGeom>
              <a:avLst/>
              <a:gdLst>
                <a:gd name="connsiteX0" fmla="*/ 24618 w 25157"/>
                <a:gd name="connsiteY0" fmla="*/ 89319 h 98279"/>
                <a:gd name="connsiteX1" fmla="*/ 16058 w 25157"/>
                <a:gd name="connsiteY1" fmla="*/ 97291 h 98279"/>
                <a:gd name="connsiteX2" fmla="*/ 7734 w 25157"/>
                <a:gd name="connsiteY2" fmla="*/ 97291 h 98279"/>
                <a:gd name="connsiteX3" fmla="*/ -539 w 25157"/>
                <a:gd name="connsiteY3" fmla="*/ 89319 h 98279"/>
                <a:gd name="connsiteX4" fmla="*/ -539 w 25157"/>
                <a:gd name="connsiteY4" fmla="*/ 6566 h 98279"/>
                <a:gd name="connsiteX5" fmla="*/ 7549 w 25157"/>
                <a:gd name="connsiteY5" fmla="*/ -984 h 98279"/>
                <a:gd name="connsiteX6" fmla="*/ 7734 w 25157"/>
                <a:gd name="connsiteY6" fmla="*/ -967 h 98279"/>
                <a:gd name="connsiteX7" fmla="*/ 16058 w 25157"/>
                <a:gd name="connsiteY7" fmla="*/ -967 h 98279"/>
                <a:gd name="connsiteX8" fmla="*/ 24618 w 25157"/>
                <a:gd name="connsiteY8" fmla="*/ 6566 h 9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9">
                  <a:moveTo>
                    <a:pt x="24618" y="89319"/>
                  </a:moveTo>
                  <a:cubicBezTo>
                    <a:pt x="24365" y="93845"/>
                    <a:pt x="20583" y="97358"/>
                    <a:pt x="16058" y="97291"/>
                  </a:cubicBezTo>
                  <a:lnTo>
                    <a:pt x="7734" y="97291"/>
                  </a:lnTo>
                  <a:cubicBezTo>
                    <a:pt x="3260" y="97358"/>
                    <a:pt x="-438" y="93795"/>
                    <a:pt x="-539" y="89319"/>
                  </a:cubicBezTo>
                  <a:lnTo>
                    <a:pt x="-539" y="6566"/>
                  </a:lnTo>
                  <a:cubicBezTo>
                    <a:pt x="-387" y="2242"/>
                    <a:pt x="3226" y="-1119"/>
                    <a:pt x="7549" y="-984"/>
                  </a:cubicBezTo>
                  <a:cubicBezTo>
                    <a:pt x="7616" y="-967"/>
                    <a:pt x="7667" y="-967"/>
                    <a:pt x="7734" y="-967"/>
                  </a:cubicBezTo>
                  <a:lnTo>
                    <a:pt x="16058" y="-967"/>
                  </a:lnTo>
                  <a:cubicBezTo>
                    <a:pt x="20499" y="-967"/>
                    <a:pt x="24618" y="2124"/>
                    <a:pt x="24618" y="6566"/>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4" name="Freeform 234">
              <a:extLst>
                <a:ext uri="{FF2B5EF4-FFF2-40B4-BE49-F238E27FC236}">
                  <a16:creationId xmlns:a16="http://schemas.microsoft.com/office/drawing/2014/main" id="{A6F38FEB-C511-3068-3743-A7DF153199E5}"/>
                </a:ext>
              </a:extLst>
            </p:cNvPr>
            <p:cNvSpPr/>
            <p:nvPr/>
          </p:nvSpPr>
          <p:spPr>
            <a:xfrm>
              <a:off x="2483792" y="4399560"/>
              <a:ext cx="25275" cy="98276"/>
            </a:xfrm>
            <a:custGeom>
              <a:avLst/>
              <a:gdLst>
                <a:gd name="connsiteX0" fmla="*/ 24652 w 25275"/>
                <a:gd name="connsiteY0" fmla="*/ 89317 h 98276"/>
                <a:gd name="connsiteX1" fmla="*/ 15974 w 25275"/>
                <a:gd name="connsiteY1" fmla="*/ 97288 h 98276"/>
                <a:gd name="connsiteX2" fmla="*/ 7616 w 25275"/>
                <a:gd name="connsiteY2" fmla="*/ 97288 h 98276"/>
                <a:gd name="connsiteX3" fmla="*/ -539 w 25275"/>
                <a:gd name="connsiteY3" fmla="*/ 89317 h 98276"/>
                <a:gd name="connsiteX4" fmla="*/ -539 w 25275"/>
                <a:gd name="connsiteY4" fmla="*/ 6563 h 98276"/>
                <a:gd name="connsiteX5" fmla="*/ 7346 w 25275"/>
                <a:gd name="connsiteY5" fmla="*/ -986 h 98276"/>
                <a:gd name="connsiteX6" fmla="*/ 7616 w 25275"/>
                <a:gd name="connsiteY6" fmla="*/ -969 h 98276"/>
                <a:gd name="connsiteX7" fmla="*/ 16058 w 25275"/>
                <a:gd name="connsiteY7" fmla="*/ -969 h 98276"/>
                <a:gd name="connsiteX8" fmla="*/ 24737 w 25275"/>
                <a:gd name="connsiteY8" fmla="*/ 6563 h 9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75" h="98276">
                  <a:moveTo>
                    <a:pt x="24652" y="89317"/>
                  </a:moveTo>
                  <a:cubicBezTo>
                    <a:pt x="24652" y="93775"/>
                    <a:pt x="20414" y="97288"/>
                    <a:pt x="15974" y="97288"/>
                  </a:cubicBezTo>
                  <a:lnTo>
                    <a:pt x="7616" y="97288"/>
                  </a:lnTo>
                  <a:cubicBezTo>
                    <a:pt x="3159" y="97339"/>
                    <a:pt x="-488" y="93775"/>
                    <a:pt x="-539" y="89317"/>
                  </a:cubicBezTo>
                  <a:lnTo>
                    <a:pt x="-539" y="6563"/>
                  </a:lnTo>
                  <a:cubicBezTo>
                    <a:pt x="-438" y="2307"/>
                    <a:pt x="3091" y="-1070"/>
                    <a:pt x="7346" y="-986"/>
                  </a:cubicBezTo>
                  <a:cubicBezTo>
                    <a:pt x="7430" y="-986"/>
                    <a:pt x="7532" y="-969"/>
                    <a:pt x="7616" y="-969"/>
                  </a:cubicBezTo>
                  <a:lnTo>
                    <a:pt x="16058" y="-969"/>
                  </a:lnTo>
                  <a:cubicBezTo>
                    <a:pt x="20499" y="-969"/>
                    <a:pt x="24737" y="2122"/>
                    <a:pt x="24737" y="656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5" name="Freeform 235">
              <a:extLst>
                <a:ext uri="{FF2B5EF4-FFF2-40B4-BE49-F238E27FC236}">
                  <a16:creationId xmlns:a16="http://schemas.microsoft.com/office/drawing/2014/main" id="{24F5F439-F926-9C13-6316-B508773FA604}"/>
                </a:ext>
              </a:extLst>
            </p:cNvPr>
            <p:cNvSpPr/>
            <p:nvPr/>
          </p:nvSpPr>
          <p:spPr>
            <a:xfrm>
              <a:off x="2522170" y="4399561"/>
              <a:ext cx="23984" cy="98274"/>
            </a:xfrm>
            <a:custGeom>
              <a:avLst/>
              <a:gdLst>
                <a:gd name="connsiteX0" fmla="*/ 23436 w 23984"/>
                <a:gd name="connsiteY0" fmla="*/ 89316 h 98274"/>
                <a:gd name="connsiteX1" fmla="*/ 16176 w 23984"/>
                <a:gd name="connsiteY1" fmla="*/ 97287 h 98274"/>
                <a:gd name="connsiteX2" fmla="*/ 15822 w 23984"/>
                <a:gd name="connsiteY2" fmla="*/ 97287 h 98274"/>
                <a:gd name="connsiteX3" fmla="*/ 7498 w 23984"/>
                <a:gd name="connsiteY3" fmla="*/ 97287 h 98274"/>
                <a:gd name="connsiteX4" fmla="*/ -539 w 23984"/>
                <a:gd name="connsiteY4" fmla="*/ 89383 h 98274"/>
                <a:gd name="connsiteX5" fmla="*/ -539 w 23984"/>
                <a:gd name="connsiteY5" fmla="*/ 89316 h 98274"/>
                <a:gd name="connsiteX6" fmla="*/ -539 w 23984"/>
                <a:gd name="connsiteY6" fmla="*/ 6562 h 98274"/>
                <a:gd name="connsiteX7" fmla="*/ 7143 w 23984"/>
                <a:gd name="connsiteY7" fmla="*/ -987 h 98274"/>
                <a:gd name="connsiteX8" fmla="*/ 7498 w 23984"/>
                <a:gd name="connsiteY8" fmla="*/ -970 h 98274"/>
                <a:gd name="connsiteX9" fmla="*/ 15822 w 23984"/>
                <a:gd name="connsiteY9" fmla="*/ -970 h 98274"/>
                <a:gd name="connsiteX10" fmla="*/ 23436 w 23984"/>
                <a:gd name="connsiteY10" fmla="*/ 5920 h 98274"/>
                <a:gd name="connsiteX11" fmla="*/ 23436 w 23984"/>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4" h="98274">
                  <a:moveTo>
                    <a:pt x="23436" y="89316"/>
                  </a:moveTo>
                  <a:cubicBezTo>
                    <a:pt x="23639" y="93521"/>
                    <a:pt x="20381" y="97084"/>
                    <a:pt x="16176" y="97287"/>
                  </a:cubicBezTo>
                  <a:cubicBezTo>
                    <a:pt x="16058" y="97287"/>
                    <a:pt x="15940" y="97287"/>
                    <a:pt x="15822" y="97287"/>
                  </a:cubicBezTo>
                  <a:lnTo>
                    <a:pt x="7498" y="97287"/>
                  </a:lnTo>
                  <a:cubicBezTo>
                    <a:pt x="3091" y="97321"/>
                    <a:pt x="-505" y="93791"/>
                    <a:pt x="-539" y="89383"/>
                  </a:cubicBezTo>
                  <a:cubicBezTo>
                    <a:pt x="-539" y="89366"/>
                    <a:pt x="-539" y="89332"/>
                    <a:pt x="-539" y="89316"/>
                  </a:cubicBezTo>
                  <a:lnTo>
                    <a:pt x="-539" y="6562"/>
                  </a:lnTo>
                  <a:cubicBezTo>
                    <a:pt x="-505" y="2357"/>
                    <a:pt x="2939" y="-1021"/>
                    <a:pt x="7143" y="-987"/>
                  </a:cubicBezTo>
                  <a:cubicBezTo>
                    <a:pt x="7262" y="-987"/>
                    <a:pt x="7380" y="-970"/>
                    <a:pt x="7498" y="-970"/>
                  </a:cubicBezTo>
                  <a:lnTo>
                    <a:pt x="15822" y="-970"/>
                  </a:lnTo>
                  <a:cubicBezTo>
                    <a:pt x="19823" y="-1173"/>
                    <a:pt x="23234" y="1918"/>
                    <a:pt x="23436" y="5920"/>
                  </a:cubicBezTo>
                  <a:cubicBezTo>
                    <a:pt x="23436" y="6140"/>
                    <a:pt x="23436" y="6343"/>
                    <a:pt x="23436" y="6562"/>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6" name="Freeform 236">
              <a:extLst>
                <a:ext uri="{FF2B5EF4-FFF2-40B4-BE49-F238E27FC236}">
                  <a16:creationId xmlns:a16="http://schemas.microsoft.com/office/drawing/2014/main" id="{09756A92-AD02-100C-D26A-DAAC638C0028}"/>
                </a:ext>
              </a:extLst>
            </p:cNvPr>
            <p:cNvSpPr/>
            <p:nvPr/>
          </p:nvSpPr>
          <p:spPr>
            <a:xfrm>
              <a:off x="2560530" y="4399561"/>
              <a:ext cx="23963" cy="98274"/>
            </a:xfrm>
            <a:custGeom>
              <a:avLst/>
              <a:gdLst>
                <a:gd name="connsiteX0" fmla="*/ 23420 w 23963"/>
                <a:gd name="connsiteY0" fmla="*/ 89315 h 98274"/>
                <a:gd name="connsiteX1" fmla="*/ 15991 w 23963"/>
                <a:gd name="connsiteY1" fmla="*/ 97287 h 98274"/>
                <a:gd name="connsiteX2" fmla="*/ 15687 w 23963"/>
                <a:gd name="connsiteY2" fmla="*/ 97287 h 98274"/>
                <a:gd name="connsiteX3" fmla="*/ 7363 w 23963"/>
                <a:gd name="connsiteY3" fmla="*/ 97287 h 98274"/>
                <a:gd name="connsiteX4" fmla="*/ -539 w 23963"/>
                <a:gd name="connsiteY4" fmla="*/ 89484 h 98274"/>
                <a:gd name="connsiteX5" fmla="*/ -539 w 23963"/>
                <a:gd name="connsiteY5" fmla="*/ 89315 h 98274"/>
                <a:gd name="connsiteX6" fmla="*/ -539 w 23963"/>
                <a:gd name="connsiteY6" fmla="*/ 6562 h 98274"/>
                <a:gd name="connsiteX7" fmla="*/ 6907 w 23963"/>
                <a:gd name="connsiteY7" fmla="*/ -987 h 98274"/>
                <a:gd name="connsiteX8" fmla="*/ 7363 w 23963"/>
                <a:gd name="connsiteY8" fmla="*/ -971 h 98274"/>
                <a:gd name="connsiteX9" fmla="*/ 15687 w 23963"/>
                <a:gd name="connsiteY9" fmla="*/ -971 h 98274"/>
                <a:gd name="connsiteX10" fmla="*/ 23420 w 23963"/>
                <a:gd name="connsiteY10" fmla="*/ 5971 h 98274"/>
                <a:gd name="connsiteX11" fmla="*/ 23420 w 23963"/>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3" h="98274">
                  <a:moveTo>
                    <a:pt x="23420" y="89315"/>
                  </a:moveTo>
                  <a:cubicBezTo>
                    <a:pt x="23572" y="93571"/>
                    <a:pt x="20246" y="97135"/>
                    <a:pt x="15991" y="97287"/>
                  </a:cubicBezTo>
                  <a:cubicBezTo>
                    <a:pt x="15889" y="97287"/>
                    <a:pt x="15788" y="97287"/>
                    <a:pt x="15687" y="97287"/>
                  </a:cubicBezTo>
                  <a:lnTo>
                    <a:pt x="7363" y="97287"/>
                  </a:lnTo>
                  <a:cubicBezTo>
                    <a:pt x="3024" y="97321"/>
                    <a:pt x="-505" y="93825"/>
                    <a:pt x="-539" y="89484"/>
                  </a:cubicBezTo>
                  <a:cubicBezTo>
                    <a:pt x="-539" y="89434"/>
                    <a:pt x="-539" y="89366"/>
                    <a:pt x="-539" y="89315"/>
                  </a:cubicBezTo>
                  <a:lnTo>
                    <a:pt x="-539" y="6562"/>
                  </a:lnTo>
                  <a:cubicBezTo>
                    <a:pt x="-556" y="2424"/>
                    <a:pt x="2770" y="-954"/>
                    <a:pt x="6907" y="-987"/>
                  </a:cubicBezTo>
                  <a:cubicBezTo>
                    <a:pt x="7059" y="-987"/>
                    <a:pt x="7211" y="-971"/>
                    <a:pt x="7363" y="-971"/>
                  </a:cubicBezTo>
                  <a:lnTo>
                    <a:pt x="15687" y="-971"/>
                  </a:lnTo>
                  <a:cubicBezTo>
                    <a:pt x="19739" y="-1190"/>
                    <a:pt x="23200" y="1918"/>
                    <a:pt x="23420" y="5971"/>
                  </a:cubicBezTo>
                  <a:cubicBezTo>
                    <a:pt x="23420" y="6173"/>
                    <a:pt x="23420" y="6359"/>
                    <a:pt x="23420" y="6562"/>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7" name="Freeform 237">
              <a:extLst>
                <a:ext uri="{FF2B5EF4-FFF2-40B4-BE49-F238E27FC236}">
                  <a16:creationId xmlns:a16="http://schemas.microsoft.com/office/drawing/2014/main" id="{906A1136-FBE1-4087-C8F8-100CCBAA2CE7}"/>
                </a:ext>
              </a:extLst>
            </p:cNvPr>
            <p:cNvSpPr/>
            <p:nvPr/>
          </p:nvSpPr>
          <p:spPr>
            <a:xfrm>
              <a:off x="2598872" y="4399561"/>
              <a:ext cx="23961" cy="98274"/>
            </a:xfrm>
            <a:custGeom>
              <a:avLst/>
              <a:gdLst>
                <a:gd name="connsiteX0" fmla="*/ 23421 w 23961"/>
                <a:gd name="connsiteY0" fmla="*/ 89315 h 98274"/>
                <a:gd name="connsiteX1" fmla="*/ 15756 w 23961"/>
                <a:gd name="connsiteY1" fmla="*/ 97287 h 98274"/>
                <a:gd name="connsiteX2" fmla="*/ 15570 w 23961"/>
                <a:gd name="connsiteY2" fmla="*/ 97287 h 98274"/>
                <a:gd name="connsiteX3" fmla="*/ 7246 w 23961"/>
                <a:gd name="connsiteY3" fmla="*/ 97287 h 98274"/>
                <a:gd name="connsiteX4" fmla="*/ -537 w 23961"/>
                <a:gd name="connsiteY4" fmla="*/ 89569 h 98274"/>
                <a:gd name="connsiteX5" fmla="*/ -537 w 23961"/>
                <a:gd name="connsiteY5" fmla="*/ 89315 h 98274"/>
                <a:gd name="connsiteX6" fmla="*/ -537 w 23961"/>
                <a:gd name="connsiteY6" fmla="*/ 6562 h 98274"/>
                <a:gd name="connsiteX7" fmla="*/ 6706 w 23961"/>
                <a:gd name="connsiteY7" fmla="*/ -987 h 98274"/>
                <a:gd name="connsiteX8" fmla="*/ 7246 w 23961"/>
                <a:gd name="connsiteY8" fmla="*/ -971 h 98274"/>
                <a:gd name="connsiteX9" fmla="*/ 15570 w 23961"/>
                <a:gd name="connsiteY9" fmla="*/ -971 h 98274"/>
                <a:gd name="connsiteX10" fmla="*/ 23404 w 23961"/>
                <a:gd name="connsiteY10" fmla="*/ 6089 h 98274"/>
                <a:gd name="connsiteX11" fmla="*/ 23421 w 23961"/>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74">
                  <a:moveTo>
                    <a:pt x="23421" y="89315"/>
                  </a:moveTo>
                  <a:cubicBezTo>
                    <a:pt x="23506" y="93639"/>
                    <a:pt x="20078" y="97202"/>
                    <a:pt x="15756" y="97287"/>
                  </a:cubicBezTo>
                  <a:cubicBezTo>
                    <a:pt x="15688" y="97287"/>
                    <a:pt x="15638" y="97287"/>
                    <a:pt x="15570" y="97287"/>
                  </a:cubicBezTo>
                  <a:lnTo>
                    <a:pt x="7246" y="97287"/>
                  </a:lnTo>
                  <a:cubicBezTo>
                    <a:pt x="2975" y="97304"/>
                    <a:pt x="-520" y="93858"/>
                    <a:pt x="-537" y="89569"/>
                  </a:cubicBezTo>
                  <a:cubicBezTo>
                    <a:pt x="-537" y="89484"/>
                    <a:pt x="-537" y="89400"/>
                    <a:pt x="-537" y="89315"/>
                  </a:cubicBezTo>
                  <a:lnTo>
                    <a:pt x="-537" y="6562"/>
                  </a:lnTo>
                  <a:cubicBezTo>
                    <a:pt x="-622" y="2475"/>
                    <a:pt x="2620" y="-903"/>
                    <a:pt x="6706" y="-987"/>
                  </a:cubicBezTo>
                  <a:cubicBezTo>
                    <a:pt x="6892" y="-987"/>
                    <a:pt x="7061" y="-987"/>
                    <a:pt x="7246" y="-971"/>
                  </a:cubicBezTo>
                  <a:lnTo>
                    <a:pt x="15570" y="-971"/>
                  </a:lnTo>
                  <a:cubicBezTo>
                    <a:pt x="19690" y="-1190"/>
                    <a:pt x="23202" y="1985"/>
                    <a:pt x="23404" y="6089"/>
                  </a:cubicBezTo>
                  <a:cubicBezTo>
                    <a:pt x="23421" y="6258"/>
                    <a:pt x="23421" y="6410"/>
                    <a:pt x="23421" y="6562"/>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098" name="Freeform 238">
              <a:extLst>
                <a:ext uri="{FF2B5EF4-FFF2-40B4-BE49-F238E27FC236}">
                  <a16:creationId xmlns:a16="http://schemas.microsoft.com/office/drawing/2014/main" id="{6B85BE67-CEFA-C2A4-EF22-410C29A77C18}"/>
                </a:ext>
              </a:extLst>
            </p:cNvPr>
            <p:cNvSpPr/>
            <p:nvPr/>
          </p:nvSpPr>
          <p:spPr>
            <a:xfrm>
              <a:off x="2153065" y="4379160"/>
              <a:ext cx="71909" cy="152232"/>
            </a:xfrm>
            <a:custGeom>
              <a:avLst/>
              <a:gdLst>
                <a:gd name="connsiteX0" fmla="*/ 71371 w 71909"/>
                <a:gd name="connsiteY0" fmla="*/ -987 h 152232"/>
                <a:gd name="connsiteX1" fmla="*/ 18844 w 71909"/>
                <a:gd name="connsiteY1" fmla="*/ -987 h 152232"/>
                <a:gd name="connsiteX2" fmla="*/ -539 w 71909"/>
                <a:gd name="connsiteY2" fmla="*/ 18130 h 152232"/>
                <a:gd name="connsiteX3" fmla="*/ -539 w 71909"/>
                <a:gd name="connsiteY3" fmla="*/ 132144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75" y="-920"/>
                    <a:pt x="-319" y="7558"/>
                    <a:pt x="-539" y="18130"/>
                  </a:cubicBezTo>
                  <a:lnTo>
                    <a:pt x="-539" y="132144"/>
                  </a:lnTo>
                  <a:cubicBezTo>
                    <a:pt x="-303" y="142717"/>
                    <a:pt x="8275" y="151178"/>
                    <a:pt x="18844" y="151245"/>
                  </a:cubicBezTo>
                  <a:lnTo>
                    <a:pt x="71371" y="151245"/>
                  </a:ln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1099" name="Picture 1098">
              <a:extLst>
                <a:ext uri="{FF2B5EF4-FFF2-40B4-BE49-F238E27FC236}">
                  <a16:creationId xmlns:a16="http://schemas.microsoft.com/office/drawing/2014/main" id="{B0604022-3AEB-BC6E-CF7E-32D5C7566EEC}"/>
                </a:ext>
              </a:extLst>
            </p:cNvPr>
            <p:cNvPicPr>
              <a:picLocks noChangeAspect="1"/>
            </p:cNvPicPr>
            <p:nvPr/>
          </p:nvPicPr>
          <p:blipFill>
            <a:blip r:embed="rId8"/>
            <a:stretch>
              <a:fillRect/>
            </a:stretch>
          </p:blipFill>
          <p:spPr>
            <a:xfrm>
              <a:off x="2252192" y="4334811"/>
              <a:ext cx="295472" cy="45598"/>
            </a:xfrm>
            <a:custGeom>
              <a:avLst/>
              <a:gdLst>
                <a:gd name="connsiteX0" fmla="*/ 1016 w 295472"/>
                <a:gd name="connsiteY0" fmla="*/ 613 h 45598"/>
                <a:gd name="connsiteX1" fmla="*/ 296489 w 295472"/>
                <a:gd name="connsiteY1" fmla="*/ 613 h 45598"/>
                <a:gd name="connsiteX2" fmla="*/ 296489 w 295472"/>
                <a:gd name="connsiteY2" fmla="*/ 46211 h 45598"/>
                <a:gd name="connsiteX3" fmla="*/ 1016 w 295472"/>
                <a:gd name="connsiteY3" fmla="*/ 4621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613"/>
                  </a:moveTo>
                  <a:lnTo>
                    <a:pt x="296489" y="613"/>
                  </a:lnTo>
                  <a:lnTo>
                    <a:pt x="296489" y="46211"/>
                  </a:lnTo>
                  <a:lnTo>
                    <a:pt x="1016" y="46211"/>
                  </a:lnTo>
                  <a:close/>
                </a:path>
              </a:pathLst>
            </a:custGeom>
          </p:spPr>
        </p:pic>
        <p:pic>
          <p:nvPicPr>
            <p:cNvPr id="1100" name="Picture 1099">
              <a:extLst>
                <a:ext uri="{FF2B5EF4-FFF2-40B4-BE49-F238E27FC236}">
                  <a16:creationId xmlns:a16="http://schemas.microsoft.com/office/drawing/2014/main" id="{0E0D8AFC-A6D9-A68A-DA8A-4E19FFD21808}"/>
                </a:ext>
              </a:extLst>
            </p:cNvPr>
            <p:cNvPicPr>
              <a:picLocks noChangeAspect="1"/>
            </p:cNvPicPr>
            <p:nvPr/>
          </p:nvPicPr>
          <p:blipFill>
            <a:blip r:embed="rId9"/>
            <a:stretch>
              <a:fillRect/>
            </a:stretch>
          </p:blipFill>
          <p:spPr>
            <a:xfrm>
              <a:off x="2252192" y="4530718"/>
              <a:ext cx="295472" cy="45598"/>
            </a:xfrm>
            <a:custGeom>
              <a:avLst/>
              <a:gdLst>
                <a:gd name="connsiteX0" fmla="*/ 1016 w 295472"/>
                <a:gd name="connsiteY0" fmla="*/ 729 h 45598"/>
                <a:gd name="connsiteX1" fmla="*/ 296489 w 295472"/>
                <a:gd name="connsiteY1" fmla="*/ 729 h 45598"/>
                <a:gd name="connsiteX2" fmla="*/ 296489 w 295472"/>
                <a:gd name="connsiteY2" fmla="*/ 46327 h 45598"/>
                <a:gd name="connsiteX3" fmla="*/ 1016 w 295472"/>
                <a:gd name="connsiteY3" fmla="*/ 4632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29"/>
                  </a:moveTo>
                  <a:lnTo>
                    <a:pt x="296489" y="729"/>
                  </a:lnTo>
                  <a:lnTo>
                    <a:pt x="296489" y="46327"/>
                  </a:lnTo>
                  <a:lnTo>
                    <a:pt x="1016" y="46327"/>
                  </a:lnTo>
                  <a:close/>
                </a:path>
              </a:pathLst>
            </a:custGeom>
          </p:spPr>
        </p:pic>
        <p:sp>
          <p:nvSpPr>
            <p:cNvPr id="1101" name="Freeform 241">
              <a:extLst>
                <a:ext uri="{FF2B5EF4-FFF2-40B4-BE49-F238E27FC236}">
                  <a16:creationId xmlns:a16="http://schemas.microsoft.com/office/drawing/2014/main" id="{9DAB7352-3271-82E2-7F89-51BC0CA79872}"/>
                </a:ext>
              </a:extLst>
            </p:cNvPr>
            <p:cNvSpPr/>
            <p:nvPr/>
          </p:nvSpPr>
          <p:spPr>
            <a:xfrm>
              <a:off x="2153065" y="4143009"/>
              <a:ext cx="500969" cy="152249"/>
            </a:xfrm>
            <a:custGeom>
              <a:avLst/>
              <a:gdLst>
                <a:gd name="connsiteX0" fmla="*/ -539 w 500969"/>
                <a:gd name="connsiteY0" fmla="*/ 132212 h 152249"/>
                <a:gd name="connsiteX1" fmla="*/ 18844 w 500969"/>
                <a:gd name="connsiteY1" fmla="*/ 151262 h 152249"/>
                <a:gd name="connsiteX2" fmla="*/ 481081 w 500969"/>
                <a:gd name="connsiteY2" fmla="*/ 151262 h 152249"/>
                <a:gd name="connsiteX3" fmla="*/ 500431 w 500969"/>
                <a:gd name="connsiteY3" fmla="*/ 132212 h 152249"/>
                <a:gd name="connsiteX4" fmla="*/ 500431 w 500969"/>
                <a:gd name="connsiteY4" fmla="*/ 18181 h 152249"/>
                <a:gd name="connsiteX5" fmla="*/ 481115 w 500969"/>
                <a:gd name="connsiteY5" fmla="*/ -987 h 152249"/>
                <a:gd name="connsiteX6" fmla="*/ 18844 w 500969"/>
                <a:gd name="connsiteY6" fmla="*/ -987 h 152249"/>
                <a:gd name="connsiteX7" fmla="*/ -539 w 500969"/>
                <a:gd name="connsiteY7" fmla="*/ 18181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49">
                  <a:moveTo>
                    <a:pt x="-539" y="132212"/>
                  </a:moveTo>
                  <a:cubicBezTo>
                    <a:pt x="-303" y="142767"/>
                    <a:pt x="8291" y="151212"/>
                    <a:pt x="18844" y="151262"/>
                  </a:cubicBezTo>
                  <a:lnTo>
                    <a:pt x="481081" y="151262"/>
                  </a:lnTo>
                  <a:cubicBezTo>
                    <a:pt x="491634" y="151229"/>
                    <a:pt x="500245" y="142767"/>
                    <a:pt x="500431" y="132212"/>
                  </a:cubicBezTo>
                  <a:lnTo>
                    <a:pt x="500431" y="18181"/>
                  </a:lnTo>
                  <a:cubicBezTo>
                    <a:pt x="500262" y="7609"/>
                    <a:pt x="491684" y="-903"/>
                    <a:pt x="481115" y="-987"/>
                  </a:cubicBezTo>
                  <a:lnTo>
                    <a:pt x="18844" y="-987"/>
                  </a:lnTo>
                  <a:cubicBezTo>
                    <a:pt x="8258" y="-886"/>
                    <a:pt x="-319" y="7609"/>
                    <a:pt x="-539" y="18181"/>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2" name="Freeform 242">
              <a:extLst>
                <a:ext uri="{FF2B5EF4-FFF2-40B4-BE49-F238E27FC236}">
                  <a16:creationId xmlns:a16="http://schemas.microsoft.com/office/drawing/2014/main" id="{66269D0E-9473-8A90-849D-93B20070184C}"/>
                </a:ext>
              </a:extLst>
            </p:cNvPr>
            <p:cNvSpPr/>
            <p:nvPr/>
          </p:nvSpPr>
          <p:spPr>
            <a:xfrm>
              <a:off x="2153065" y="4262562"/>
              <a:ext cx="500969" cy="32696"/>
            </a:xfrm>
            <a:custGeom>
              <a:avLst/>
              <a:gdLst>
                <a:gd name="connsiteX0" fmla="*/ 481081 w 500969"/>
                <a:gd name="connsiteY0" fmla="*/ 18519 h 32696"/>
                <a:gd name="connsiteX1" fmla="*/ 18844 w 500969"/>
                <a:gd name="connsiteY1" fmla="*/ 18519 h 32696"/>
                <a:gd name="connsiteX2" fmla="*/ -539 w 500969"/>
                <a:gd name="connsiteY2" fmla="*/ -987 h 32696"/>
                <a:gd name="connsiteX3" fmla="*/ -539 w 500969"/>
                <a:gd name="connsiteY3" fmla="*/ 12659 h 32696"/>
                <a:gd name="connsiteX4" fmla="*/ 18844 w 500969"/>
                <a:gd name="connsiteY4" fmla="*/ 31709 h 32696"/>
                <a:gd name="connsiteX5" fmla="*/ 481081 w 500969"/>
                <a:gd name="connsiteY5" fmla="*/ 31709 h 32696"/>
                <a:gd name="connsiteX6" fmla="*/ 500431 w 500969"/>
                <a:gd name="connsiteY6" fmla="*/ 12659 h 32696"/>
                <a:gd name="connsiteX7" fmla="*/ 500431 w 500969"/>
                <a:gd name="connsiteY7" fmla="*/ -987 h 32696"/>
                <a:gd name="connsiteX8" fmla="*/ 481081 w 500969"/>
                <a:gd name="connsiteY8" fmla="*/ 18519 h 3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96">
                  <a:moveTo>
                    <a:pt x="481081" y="18519"/>
                  </a:moveTo>
                  <a:lnTo>
                    <a:pt x="18844" y="18519"/>
                  </a:lnTo>
                  <a:cubicBezTo>
                    <a:pt x="8207" y="18249"/>
                    <a:pt x="-336" y="9652"/>
                    <a:pt x="-539" y="-987"/>
                  </a:cubicBezTo>
                  <a:lnTo>
                    <a:pt x="-539" y="12659"/>
                  </a:lnTo>
                  <a:cubicBezTo>
                    <a:pt x="-303" y="23214"/>
                    <a:pt x="8291" y="31658"/>
                    <a:pt x="18844" y="31709"/>
                  </a:cubicBezTo>
                  <a:lnTo>
                    <a:pt x="481081" y="31709"/>
                  </a:lnTo>
                  <a:cubicBezTo>
                    <a:pt x="491634" y="31675"/>
                    <a:pt x="500245" y="23214"/>
                    <a:pt x="500431" y="12659"/>
                  </a:cubicBezTo>
                  <a:lnTo>
                    <a:pt x="500431" y="-987"/>
                  </a:lnTo>
                  <a:cubicBezTo>
                    <a:pt x="500279" y="9669"/>
                    <a:pt x="491735" y="18282"/>
                    <a:pt x="481081" y="18519"/>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3" name="Freeform 243">
              <a:extLst>
                <a:ext uri="{FF2B5EF4-FFF2-40B4-BE49-F238E27FC236}">
                  <a16:creationId xmlns:a16="http://schemas.microsoft.com/office/drawing/2014/main" id="{B88DECC9-FA58-FE1E-909E-9F28C50F8C7F}"/>
                </a:ext>
              </a:extLst>
            </p:cNvPr>
            <p:cNvSpPr/>
            <p:nvPr/>
          </p:nvSpPr>
          <p:spPr>
            <a:xfrm>
              <a:off x="2210589" y="4163410"/>
              <a:ext cx="61129" cy="61187"/>
            </a:xfrm>
            <a:custGeom>
              <a:avLst/>
              <a:gdLst>
                <a:gd name="connsiteX0" fmla="*/ 60582 w 61129"/>
                <a:gd name="connsiteY0" fmla="*/ 52194 h 61187"/>
                <a:gd name="connsiteX1" fmla="*/ 53338 w 61129"/>
                <a:gd name="connsiteY1" fmla="*/ 60183 h 61187"/>
                <a:gd name="connsiteX2" fmla="*/ 52984 w 61129"/>
                <a:gd name="connsiteY2" fmla="*/ 60200 h 61187"/>
                <a:gd name="connsiteX3" fmla="*/ 7397 w 61129"/>
                <a:gd name="connsiteY3" fmla="*/ 60200 h 61187"/>
                <a:gd name="connsiteX4" fmla="*/ -539 w 61129"/>
                <a:gd name="connsiteY4" fmla="*/ 52296 h 61187"/>
                <a:gd name="connsiteX5" fmla="*/ -539 w 61129"/>
                <a:gd name="connsiteY5" fmla="*/ 52194 h 61187"/>
                <a:gd name="connsiteX6" fmla="*/ -539 w 61129"/>
                <a:gd name="connsiteY6" fmla="*/ 6595 h 61187"/>
                <a:gd name="connsiteX7" fmla="*/ 7008 w 61129"/>
                <a:gd name="connsiteY7" fmla="*/ -987 h 61187"/>
                <a:gd name="connsiteX8" fmla="*/ 7397 w 61129"/>
                <a:gd name="connsiteY8" fmla="*/ -971 h 61187"/>
                <a:gd name="connsiteX9" fmla="*/ 52984 w 61129"/>
                <a:gd name="connsiteY9" fmla="*/ -971 h 61187"/>
                <a:gd name="connsiteX10" fmla="*/ 60582 w 61129"/>
                <a:gd name="connsiteY10" fmla="*/ 5971 h 61187"/>
                <a:gd name="connsiteX11" fmla="*/ 60582 w 61129"/>
                <a:gd name="connsiteY11" fmla="*/ 6595 h 6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7">
                  <a:moveTo>
                    <a:pt x="60582" y="52194"/>
                  </a:moveTo>
                  <a:cubicBezTo>
                    <a:pt x="60784" y="56400"/>
                    <a:pt x="57543" y="59980"/>
                    <a:pt x="53338" y="60183"/>
                  </a:cubicBezTo>
                  <a:cubicBezTo>
                    <a:pt x="53220" y="60200"/>
                    <a:pt x="53102" y="60200"/>
                    <a:pt x="52984" y="60200"/>
                  </a:cubicBezTo>
                  <a:lnTo>
                    <a:pt x="7397" y="60200"/>
                  </a:lnTo>
                  <a:cubicBezTo>
                    <a:pt x="3024" y="60216"/>
                    <a:pt x="-522" y="56670"/>
                    <a:pt x="-539" y="52296"/>
                  </a:cubicBezTo>
                  <a:cubicBezTo>
                    <a:pt x="-539" y="52262"/>
                    <a:pt x="-539" y="52228"/>
                    <a:pt x="-539" y="52194"/>
                  </a:cubicBezTo>
                  <a:lnTo>
                    <a:pt x="-539" y="6595"/>
                  </a:lnTo>
                  <a:cubicBezTo>
                    <a:pt x="-539" y="2424"/>
                    <a:pt x="2838" y="-971"/>
                    <a:pt x="7008" y="-987"/>
                  </a:cubicBezTo>
                  <a:cubicBezTo>
                    <a:pt x="7143" y="-987"/>
                    <a:pt x="7262" y="-971"/>
                    <a:pt x="7397" y="-971"/>
                  </a:cubicBezTo>
                  <a:lnTo>
                    <a:pt x="52984" y="-971"/>
                  </a:lnTo>
                  <a:cubicBezTo>
                    <a:pt x="57002" y="-1156"/>
                    <a:pt x="60396" y="1951"/>
                    <a:pt x="60582" y="5971"/>
                  </a:cubicBezTo>
                  <a:cubicBezTo>
                    <a:pt x="60582" y="6173"/>
                    <a:pt x="60582" y="6393"/>
                    <a:pt x="60582" y="6595"/>
                  </a:cubicBezTo>
                  <a:close/>
                </a:path>
              </a:pathLst>
            </a:custGeom>
            <a:solidFill>
              <a:srgbClr val="A8A8A8"/>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4" name="Freeform 244">
              <a:extLst>
                <a:ext uri="{FF2B5EF4-FFF2-40B4-BE49-F238E27FC236}">
                  <a16:creationId xmlns:a16="http://schemas.microsoft.com/office/drawing/2014/main" id="{9120BBD9-482E-26FB-3A74-5DEFBB9A4DC1}"/>
                </a:ext>
              </a:extLst>
            </p:cNvPr>
            <p:cNvSpPr/>
            <p:nvPr/>
          </p:nvSpPr>
          <p:spPr>
            <a:xfrm>
              <a:off x="2210437" y="4239915"/>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5" name="Freeform 245">
              <a:extLst>
                <a:ext uri="{FF2B5EF4-FFF2-40B4-BE49-F238E27FC236}">
                  <a16:creationId xmlns:a16="http://schemas.microsoft.com/office/drawing/2014/main" id="{208D03A1-A876-0AAA-6760-F204463CD7A5}"/>
                </a:ext>
              </a:extLst>
            </p:cNvPr>
            <p:cNvSpPr/>
            <p:nvPr/>
          </p:nvSpPr>
          <p:spPr>
            <a:xfrm>
              <a:off x="2250284" y="4239948"/>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6" name="Freeform 246">
              <a:extLst>
                <a:ext uri="{FF2B5EF4-FFF2-40B4-BE49-F238E27FC236}">
                  <a16:creationId xmlns:a16="http://schemas.microsoft.com/office/drawing/2014/main" id="{32D7DD48-95F5-8AE8-0BB5-6B8D29D39375}"/>
                </a:ext>
              </a:extLst>
            </p:cNvPr>
            <p:cNvSpPr/>
            <p:nvPr/>
          </p:nvSpPr>
          <p:spPr>
            <a:xfrm>
              <a:off x="2293254" y="4163414"/>
              <a:ext cx="23992" cy="98236"/>
            </a:xfrm>
            <a:custGeom>
              <a:avLst/>
              <a:gdLst>
                <a:gd name="connsiteX0" fmla="*/ 23454 w 23992"/>
                <a:gd name="connsiteY0" fmla="*/ 89345 h 98236"/>
                <a:gd name="connsiteX1" fmla="*/ 15451 w 23992"/>
                <a:gd name="connsiteY1" fmla="*/ 97249 h 98236"/>
                <a:gd name="connsiteX2" fmla="*/ 15383 w 23992"/>
                <a:gd name="connsiteY2" fmla="*/ 97249 h 98236"/>
                <a:gd name="connsiteX3" fmla="*/ 7059 w 23992"/>
                <a:gd name="connsiteY3" fmla="*/ 97249 h 98236"/>
                <a:gd name="connsiteX4" fmla="*/ -539 w 23992"/>
                <a:gd name="connsiteY4" fmla="*/ 89784 h 98236"/>
                <a:gd name="connsiteX5" fmla="*/ -522 w 23992"/>
                <a:gd name="connsiteY5" fmla="*/ 89345 h 98236"/>
                <a:gd name="connsiteX6" fmla="*/ -522 w 23992"/>
                <a:gd name="connsiteY6" fmla="*/ 6591 h 98236"/>
                <a:gd name="connsiteX7" fmla="*/ 6417 w 23992"/>
                <a:gd name="connsiteY7" fmla="*/ -975 h 98236"/>
                <a:gd name="connsiteX8" fmla="*/ 7059 w 23992"/>
                <a:gd name="connsiteY8" fmla="*/ -975 h 98236"/>
                <a:gd name="connsiteX9" fmla="*/ 15383 w 23992"/>
                <a:gd name="connsiteY9" fmla="*/ -975 h 98236"/>
                <a:gd name="connsiteX10" fmla="*/ 23437 w 23992"/>
                <a:gd name="connsiteY10" fmla="*/ 6270 h 98236"/>
                <a:gd name="connsiteX11" fmla="*/ 23454 w 23992"/>
                <a:gd name="connsiteY11" fmla="*/ 6591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36">
                  <a:moveTo>
                    <a:pt x="23454" y="89345"/>
                  </a:moveTo>
                  <a:cubicBezTo>
                    <a:pt x="23420" y="93736"/>
                    <a:pt x="19840" y="97282"/>
                    <a:pt x="15451" y="97249"/>
                  </a:cubicBezTo>
                  <a:cubicBezTo>
                    <a:pt x="15434" y="97249"/>
                    <a:pt x="15400" y="97249"/>
                    <a:pt x="15383" y="97249"/>
                  </a:cubicBezTo>
                  <a:lnTo>
                    <a:pt x="7059" y="97249"/>
                  </a:lnTo>
                  <a:cubicBezTo>
                    <a:pt x="2906" y="97282"/>
                    <a:pt x="-505" y="93938"/>
                    <a:pt x="-539" y="89784"/>
                  </a:cubicBezTo>
                  <a:cubicBezTo>
                    <a:pt x="-539" y="89632"/>
                    <a:pt x="-522" y="89497"/>
                    <a:pt x="-522" y="89345"/>
                  </a:cubicBezTo>
                  <a:lnTo>
                    <a:pt x="-522" y="6591"/>
                  </a:lnTo>
                  <a:cubicBezTo>
                    <a:pt x="-691" y="2589"/>
                    <a:pt x="2416" y="-806"/>
                    <a:pt x="6417" y="-975"/>
                  </a:cubicBezTo>
                  <a:cubicBezTo>
                    <a:pt x="6637" y="-992"/>
                    <a:pt x="6839" y="-992"/>
                    <a:pt x="7059" y="-975"/>
                  </a:cubicBezTo>
                  <a:lnTo>
                    <a:pt x="15383" y="-975"/>
                  </a:lnTo>
                  <a:cubicBezTo>
                    <a:pt x="19604" y="-1194"/>
                    <a:pt x="23217" y="2048"/>
                    <a:pt x="23437" y="6270"/>
                  </a:cubicBezTo>
                  <a:cubicBezTo>
                    <a:pt x="23454" y="6389"/>
                    <a:pt x="23454" y="6490"/>
                    <a:pt x="23454" y="6591"/>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7" name="Freeform 247">
              <a:extLst>
                <a:ext uri="{FF2B5EF4-FFF2-40B4-BE49-F238E27FC236}">
                  <a16:creationId xmlns:a16="http://schemas.microsoft.com/office/drawing/2014/main" id="{F052E2BC-69E2-4D26-C4EE-20C833F1F693}"/>
                </a:ext>
              </a:extLst>
            </p:cNvPr>
            <p:cNvSpPr/>
            <p:nvPr/>
          </p:nvSpPr>
          <p:spPr>
            <a:xfrm>
              <a:off x="2330433" y="4163416"/>
              <a:ext cx="25157" cy="98236"/>
            </a:xfrm>
            <a:custGeom>
              <a:avLst/>
              <a:gdLst>
                <a:gd name="connsiteX0" fmla="*/ 24618 w 25157"/>
                <a:gd name="connsiteY0" fmla="*/ 89343 h 98236"/>
                <a:gd name="connsiteX1" fmla="*/ 16430 w 25157"/>
                <a:gd name="connsiteY1" fmla="*/ 97246 h 98236"/>
                <a:gd name="connsiteX2" fmla="*/ 8106 w 25157"/>
                <a:gd name="connsiteY2" fmla="*/ 97246 h 98236"/>
                <a:gd name="connsiteX3" fmla="*/ -539 w 25157"/>
                <a:gd name="connsiteY3" fmla="*/ 89343 h 98236"/>
                <a:gd name="connsiteX4" fmla="*/ -539 w 25157"/>
                <a:gd name="connsiteY4" fmla="*/ 6589 h 98236"/>
                <a:gd name="connsiteX5" fmla="*/ 8106 w 25157"/>
                <a:gd name="connsiteY5" fmla="*/ -977 h 98236"/>
                <a:gd name="connsiteX6" fmla="*/ 16430 w 25157"/>
                <a:gd name="connsiteY6" fmla="*/ -977 h 98236"/>
                <a:gd name="connsiteX7" fmla="*/ 24618 w 25157"/>
                <a:gd name="connsiteY7" fmla="*/ 6386 h 98236"/>
                <a:gd name="connsiteX8" fmla="*/ 24618 w 25157"/>
                <a:gd name="connsiteY8" fmla="*/ 658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6">
                  <a:moveTo>
                    <a:pt x="24618" y="89343"/>
                  </a:moveTo>
                  <a:cubicBezTo>
                    <a:pt x="24534" y="93784"/>
                    <a:pt x="20870" y="97314"/>
                    <a:pt x="16430" y="97246"/>
                  </a:cubicBezTo>
                  <a:lnTo>
                    <a:pt x="8106" y="97246"/>
                  </a:lnTo>
                  <a:cubicBezTo>
                    <a:pt x="3564" y="97365"/>
                    <a:pt x="-252" y="93869"/>
                    <a:pt x="-539" y="89343"/>
                  </a:cubicBezTo>
                  <a:lnTo>
                    <a:pt x="-539" y="6589"/>
                  </a:lnTo>
                  <a:cubicBezTo>
                    <a:pt x="-539" y="2147"/>
                    <a:pt x="3648" y="-977"/>
                    <a:pt x="8106" y="-977"/>
                  </a:cubicBezTo>
                  <a:lnTo>
                    <a:pt x="16430" y="-977"/>
                  </a:lnTo>
                  <a:cubicBezTo>
                    <a:pt x="20718" y="-1197"/>
                    <a:pt x="24382" y="2097"/>
                    <a:pt x="24618" y="6386"/>
                  </a:cubicBezTo>
                  <a:cubicBezTo>
                    <a:pt x="24618" y="6454"/>
                    <a:pt x="24618" y="6521"/>
                    <a:pt x="24618" y="6589"/>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8" name="Freeform 248">
              <a:extLst>
                <a:ext uri="{FF2B5EF4-FFF2-40B4-BE49-F238E27FC236}">
                  <a16:creationId xmlns:a16="http://schemas.microsoft.com/office/drawing/2014/main" id="{CD6872D9-C7F5-A0B5-A1DB-C8B87F70C405}"/>
                </a:ext>
              </a:extLst>
            </p:cNvPr>
            <p:cNvSpPr/>
            <p:nvPr/>
          </p:nvSpPr>
          <p:spPr>
            <a:xfrm>
              <a:off x="2368929" y="4163407"/>
              <a:ext cx="25089" cy="98245"/>
            </a:xfrm>
            <a:custGeom>
              <a:avLst/>
              <a:gdLst>
                <a:gd name="connsiteX0" fmla="*/ 24551 w 25089"/>
                <a:gd name="connsiteY0" fmla="*/ 89352 h 98245"/>
                <a:gd name="connsiteX1" fmla="*/ 16227 w 25089"/>
                <a:gd name="connsiteY1" fmla="*/ 97256 h 98245"/>
                <a:gd name="connsiteX2" fmla="*/ 7903 w 25089"/>
                <a:gd name="connsiteY2" fmla="*/ 97256 h 98245"/>
                <a:gd name="connsiteX3" fmla="*/ -539 w 25089"/>
                <a:gd name="connsiteY3" fmla="*/ 89352 h 98245"/>
                <a:gd name="connsiteX4" fmla="*/ -539 w 25089"/>
                <a:gd name="connsiteY4" fmla="*/ 6598 h 98245"/>
                <a:gd name="connsiteX5" fmla="*/ 7903 w 25089"/>
                <a:gd name="connsiteY5" fmla="*/ -968 h 98245"/>
                <a:gd name="connsiteX6" fmla="*/ 16109 w 25089"/>
                <a:gd name="connsiteY6" fmla="*/ -968 h 98245"/>
                <a:gd name="connsiteX7" fmla="*/ 24534 w 25089"/>
                <a:gd name="connsiteY7" fmla="*/ 6328 h 98245"/>
                <a:gd name="connsiteX8" fmla="*/ 24551 w 25089"/>
                <a:gd name="connsiteY8" fmla="*/ 6598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45">
                  <a:moveTo>
                    <a:pt x="24551" y="89352"/>
                  </a:moveTo>
                  <a:cubicBezTo>
                    <a:pt x="24416" y="93827"/>
                    <a:pt x="20701" y="97357"/>
                    <a:pt x="16227" y="97256"/>
                  </a:cubicBezTo>
                  <a:lnTo>
                    <a:pt x="7903" y="97256"/>
                  </a:lnTo>
                  <a:cubicBezTo>
                    <a:pt x="3446" y="97272"/>
                    <a:pt x="-252" y="93810"/>
                    <a:pt x="-539" y="89352"/>
                  </a:cubicBezTo>
                  <a:lnTo>
                    <a:pt x="-539" y="6598"/>
                  </a:lnTo>
                  <a:cubicBezTo>
                    <a:pt x="-539" y="2157"/>
                    <a:pt x="3547" y="-968"/>
                    <a:pt x="7903" y="-968"/>
                  </a:cubicBezTo>
                  <a:lnTo>
                    <a:pt x="16109" y="-968"/>
                  </a:lnTo>
                  <a:cubicBezTo>
                    <a:pt x="20448" y="-1272"/>
                    <a:pt x="24230" y="1988"/>
                    <a:pt x="24534" y="6328"/>
                  </a:cubicBezTo>
                  <a:cubicBezTo>
                    <a:pt x="24551" y="6429"/>
                    <a:pt x="24551" y="6514"/>
                    <a:pt x="24551" y="659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09" name="Freeform 249">
              <a:extLst>
                <a:ext uri="{FF2B5EF4-FFF2-40B4-BE49-F238E27FC236}">
                  <a16:creationId xmlns:a16="http://schemas.microsoft.com/office/drawing/2014/main" id="{BC9B4B25-6A55-3E1B-C1B1-FDA381FF1740}"/>
                </a:ext>
              </a:extLst>
            </p:cNvPr>
            <p:cNvSpPr/>
            <p:nvPr/>
          </p:nvSpPr>
          <p:spPr>
            <a:xfrm>
              <a:off x="2407087" y="4163413"/>
              <a:ext cx="25208" cy="98239"/>
            </a:xfrm>
            <a:custGeom>
              <a:avLst/>
              <a:gdLst>
                <a:gd name="connsiteX0" fmla="*/ 24669 w 25208"/>
                <a:gd name="connsiteY0" fmla="*/ 89346 h 98239"/>
                <a:gd name="connsiteX1" fmla="*/ 16227 w 25208"/>
                <a:gd name="connsiteY1" fmla="*/ 97249 h 98239"/>
                <a:gd name="connsiteX2" fmla="*/ 7903 w 25208"/>
                <a:gd name="connsiteY2" fmla="*/ 97249 h 98239"/>
                <a:gd name="connsiteX3" fmla="*/ -539 w 25208"/>
                <a:gd name="connsiteY3" fmla="*/ 89346 h 98239"/>
                <a:gd name="connsiteX4" fmla="*/ -539 w 25208"/>
                <a:gd name="connsiteY4" fmla="*/ 6592 h 98239"/>
                <a:gd name="connsiteX5" fmla="*/ 7819 w 25208"/>
                <a:gd name="connsiteY5" fmla="*/ -974 h 98239"/>
                <a:gd name="connsiteX6" fmla="*/ 7903 w 25208"/>
                <a:gd name="connsiteY6" fmla="*/ -974 h 98239"/>
                <a:gd name="connsiteX7" fmla="*/ 16227 w 25208"/>
                <a:gd name="connsiteY7" fmla="*/ -974 h 98239"/>
                <a:gd name="connsiteX8" fmla="*/ 24669 w 25208"/>
                <a:gd name="connsiteY8" fmla="*/ 6575 h 98239"/>
                <a:gd name="connsiteX9" fmla="*/ 24669 w 25208"/>
                <a:gd name="connsiteY9" fmla="*/ 6592 h 98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9">
                  <a:moveTo>
                    <a:pt x="24669" y="89346"/>
                  </a:moveTo>
                  <a:cubicBezTo>
                    <a:pt x="24467" y="93838"/>
                    <a:pt x="20718" y="97351"/>
                    <a:pt x="16227" y="97249"/>
                  </a:cubicBezTo>
                  <a:lnTo>
                    <a:pt x="7903" y="97249"/>
                  </a:lnTo>
                  <a:cubicBezTo>
                    <a:pt x="3395" y="97368"/>
                    <a:pt x="-353" y="93838"/>
                    <a:pt x="-539" y="89346"/>
                  </a:cubicBezTo>
                  <a:lnTo>
                    <a:pt x="-539" y="6592"/>
                  </a:lnTo>
                  <a:cubicBezTo>
                    <a:pt x="-319" y="2201"/>
                    <a:pt x="3412" y="-1194"/>
                    <a:pt x="7819" y="-974"/>
                  </a:cubicBezTo>
                  <a:cubicBezTo>
                    <a:pt x="7836" y="-974"/>
                    <a:pt x="7869" y="-974"/>
                    <a:pt x="7903" y="-974"/>
                  </a:cubicBezTo>
                  <a:lnTo>
                    <a:pt x="16227" y="-974"/>
                  </a:lnTo>
                  <a:cubicBezTo>
                    <a:pt x="20634" y="-1227"/>
                    <a:pt x="24416" y="2150"/>
                    <a:pt x="24669" y="6575"/>
                  </a:cubicBezTo>
                  <a:cubicBezTo>
                    <a:pt x="24669" y="6575"/>
                    <a:pt x="24669" y="6592"/>
                    <a:pt x="24669" y="6592"/>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10" name="Freeform 250">
              <a:extLst>
                <a:ext uri="{FF2B5EF4-FFF2-40B4-BE49-F238E27FC236}">
                  <a16:creationId xmlns:a16="http://schemas.microsoft.com/office/drawing/2014/main" id="{C77A4F74-2149-5225-8F7D-4FC7F707CFB7}"/>
                </a:ext>
              </a:extLst>
            </p:cNvPr>
            <p:cNvSpPr/>
            <p:nvPr/>
          </p:nvSpPr>
          <p:spPr>
            <a:xfrm>
              <a:off x="2445482" y="4163422"/>
              <a:ext cx="25157" cy="98229"/>
            </a:xfrm>
            <a:custGeom>
              <a:avLst/>
              <a:gdLst>
                <a:gd name="connsiteX0" fmla="*/ 24618 w 25157"/>
                <a:gd name="connsiteY0" fmla="*/ 89337 h 98229"/>
                <a:gd name="connsiteX1" fmla="*/ 16058 w 25157"/>
                <a:gd name="connsiteY1" fmla="*/ 97241 h 98229"/>
                <a:gd name="connsiteX2" fmla="*/ 7734 w 25157"/>
                <a:gd name="connsiteY2" fmla="*/ 97241 h 98229"/>
                <a:gd name="connsiteX3" fmla="*/ -539 w 25157"/>
                <a:gd name="connsiteY3" fmla="*/ 89337 h 98229"/>
                <a:gd name="connsiteX4" fmla="*/ -539 w 25157"/>
                <a:gd name="connsiteY4" fmla="*/ 6583 h 98229"/>
                <a:gd name="connsiteX5" fmla="*/ 7549 w 25157"/>
                <a:gd name="connsiteY5" fmla="*/ -983 h 98229"/>
                <a:gd name="connsiteX6" fmla="*/ 7734 w 25157"/>
                <a:gd name="connsiteY6" fmla="*/ -983 h 98229"/>
                <a:gd name="connsiteX7" fmla="*/ 16058 w 25157"/>
                <a:gd name="connsiteY7" fmla="*/ -983 h 98229"/>
                <a:gd name="connsiteX8" fmla="*/ 24618 w 25157"/>
                <a:gd name="connsiteY8" fmla="*/ 6583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29">
                  <a:moveTo>
                    <a:pt x="24618" y="89337"/>
                  </a:moveTo>
                  <a:cubicBezTo>
                    <a:pt x="24331" y="93829"/>
                    <a:pt x="20566" y="97308"/>
                    <a:pt x="16058" y="97241"/>
                  </a:cubicBezTo>
                  <a:lnTo>
                    <a:pt x="7734" y="97241"/>
                  </a:lnTo>
                  <a:cubicBezTo>
                    <a:pt x="3277" y="97325"/>
                    <a:pt x="-421" y="93796"/>
                    <a:pt x="-539" y="89337"/>
                  </a:cubicBezTo>
                  <a:lnTo>
                    <a:pt x="-539" y="6583"/>
                  </a:lnTo>
                  <a:cubicBezTo>
                    <a:pt x="-404" y="2260"/>
                    <a:pt x="3226" y="-1134"/>
                    <a:pt x="7549" y="-983"/>
                  </a:cubicBezTo>
                  <a:cubicBezTo>
                    <a:pt x="7616" y="-983"/>
                    <a:pt x="7667" y="-983"/>
                    <a:pt x="7734" y="-983"/>
                  </a:cubicBezTo>
                  <a:lnTo>
                    <a:pt x="16058" y="-983"/>
                  </a:lnTo>
                  <a:cubicBezTo>
                    <a:pt x="20499" y="-983"/>
                    <a:pt x="24618" y="2142"/>
                    <a:pt x="24618" y="6583"/>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11" name="Freeform 251">
              <a:extLst>
                <a:ext uri="{FF2B5EF4-FFF2-40B4-BE49-F238E27FC236}">
                  <a16:creationId xmlns:a16="http://schemas.microsoft.com/office/drawing/2014/main" id="{AC896BC4-1906-70F0-B589-69D1D4E64C49}"/>
                </a:ext>
              </a:extLst>
            </p:cNvPr>
            <p:cNvSpPr/>
            <p:nvPr/>
          </p:nvSpPr>
          <p:spPr>
            <a:xfrm>
              <a:off x="2483792" y="4163408"/>
              <a:ext cx="25275" cy="98242"/>
            </a:xfrm>
            <a:custGeom>
              <a:avLst/>
              <a:gdLst>
                <a:gd name="connsiteX0" fmla="*/ 24652 w 25275"/>
                <a:gd name="connsiteY0" fmla="*/ 89351 h 98242"/>
                <a:gd name="connsiteX1" fmla="*/ 15974 w 25275"/>
                <a:gd name="connsiteY1" fmla="*/ 97255 h 98242"/>
                <a:gd name="connsiteX2" fmla="*/ 7616 w 25275"/>
                <a:gd name="connsiteY2" fmla="*/ 97255 h 98242"/>
                <a:gd name="connsiteX3" fmla="*/ -539 w 25275"/>
                <a:gd name="connsiteY3" fmla="*/ 89368 h 98242"/>
                <a:gd name="connsiteX4" fmla="*/ -539 w 25275"/>
                <a:gd name="connsiteY4" fmla="*/ 89351 h 98242"/>
                <a:gd name="connsiteX5" fmla="*/ -539 w 25275"/>
                <a:gd name="connsiteY5" fmla="*/ 6597 h 98242"/>
                <a:gd name="connsiteX6" fmla="*/ 7380 w 25275"/>
                <a:gd name="connsiteY6" fmla="*/ -986 h 98242"/>
                <a:gd name="connsiteX7" fmla="*/ 7616 w 25275"/>
                <a:gd name="connsiteY7" fmla="*/ -969 h 98242"/>
                <a:gd name="connsiteX8" fmla="*/ 16058 w 25275"/>
                <a:gd name="connsiteY8" fmla="*/ -969 h 98242"/>
                <a:gd name="connsiteX9" fmla="*/ 24737 w 25275"/>
                <a:gd name="connsiteY9" fmla="*/ 6597 h 9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2">
                  <a:moveTo>
                    <a:pt x="24652" y="89351"/>
                  </a:moveTo>
                  <a:cubicBezTo>
                    <a:pt x="24652" y="93792"/>
                    <a:pt x="20414" y="97255"/>
                    <a:pt x="15974" y="97255"/>
                  </a:cubicBezTo>
                  <a:lnTo>
                    <a:pt x="7616" y="97255"/>
                  </a:lnTo>
                  <a:cubicBezTo>
                    <a:pt x="3192" y="97322"/>
                    <a:pt x="-472" y="93792"/>
                    <a:pt x="-539" y="89368"/>
                  </a:cubicBezTo>
                  <a:cubicBezTo>
                    <a:pt x="-539" y="89368"/>
                    <a:pt x="-539" y="89351"/>
                    <a:pt x="-539" y="89351"/>
                  </a:cubicBezTo>
                  <a:lnTo>
                    <a:pt x="-539" y="6597"/>
                  </a:lnTo>
                  <a:cubicBezTo>
                    <a:pt x="-438" y="2324"/>
                    <a:pt x="3108" y="-1070"/>
                    <a:pt x="7380" y="-986"/>
                  </a:cubicBezTo>
                  <a:cubicBezTo>
                    <a:pt x="7464" y="-969"/>
                    <a:pt x="7532" y="-969"/>
                    <a:pt x="7616" y="-969"/>
                  </a:cubicBezTo>
                  <a:lnTo>
                    <a:pt x="16058" y="-969"/>
                  </a:lnTo>
                  <a:cubicBezTo>
                    <a:pt x="20499" y="-969"/>
                    <a:pt x="24737" y="2155"/>
                    <a:pt x="24737" y="659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12" name="Freeform 252">
              <a:extLst>
                <a:ext uri="{FF2B5EF4-FFF2-40B4-BE49-F238E27FC236}">
                  <a16:creationId xmlns:a16="http://schemas.microsoft.com/office/drawing/2014/main" id="{0B109C30-191C-868F-B1B4-64FB773414FC}"/>
                </a:ext>
              </a:extLst>
            </p:cNvPr>
            <p:cNvSpPr/>
            <p:nvPr/>
          </p:nvSpPr>
          <p:spPr>
            <a:xfrm>
              <a:off x="2522170" y="4163410"/>
              <a:ext cx="23983" cy="98241"/>
            </a:xfrm>
            <a:custGeom>
              <a:avLst/>
              <a:gdLst>
                <a:gd name="connsiteX0" fmla="*/ 23436 w 23983"/>
                <a:gd name="connsiteY0" fmla="*/ 89349 h 98241"/>
                <a:gd name="connsiteX1" fmla="*/ 16210 w 23983"/>
                <a:gd name="connsiteY1" fmla="*/ 97253 h 98241"/>
                <a:gd name="connsiteX2" fmla="*/ 15822 w 23983"/>
                <a:gd name="connsiteY2" fmla="*/ 97253 h 98241"/>
                <a:gd name="connsiteX3" fmla="*/ 7498 w 23983"/>
                <a:gd name="connsiteY3" fmla="*/ 97253 h 98241"/>
                <a:gd name="connsiteX4" fmla="*/ -539 w 23983"/>
                <a:gd name="connsiteY4" fmla="*/ 89451 h 98241"/>
                <a:gd name="connsiteX5" fmla="*/ -539 w 23983"/>
                <a:gd name="connsiteY5" fmla="*/ 89349 h 98241"/>
                <a:gd name="connsiteX6" fmla="*/ -539 w 23983"/>
                <a:gd name="connsiteY6" fmla="*/ 6596 h 98241"/>
                <a:gd name="connsiteX7" fmla="*/ 7177 w 23983"/>
                <a:gd name="connsiteY7" fmla="*/ -987 h 98241"/>
                <a:gd name="connsiteX8" fmla="*/ 7498 w 23983"/>
                <a:gd name="connsiteY8" fmla="*/ -970 h 98241"/>
                <a:gd name="connsiteX9" fmla="*/ 15822 w 23983"/>
                <a:gd name="connsiteY9" fmla="*/ -970 h 98241"/>
                <a:gd name="connsiteX10" fmla="*/ 23436 w 23983"/>
                <a:gd name="connsiteY10" fmla="*/ 5954 h 98241"/>
                <a:gd name="connsiteX11" fmla="*/ 23436 w 23983"/>
                <a:gd name="connsiteY11" fmla="*/ 6596 h 9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1">
                  <a:moveTo>
                    <a:pt x="23436" y="89349"/>
                  </a:moveTo>
                  <a:cubicBezTo>
                    <a:pt x="23622" y="93521"/>
                    <a:pt x="20397" y="97067"/>
                    <a:pt x="16210" y="97253"/>
                  </a:cubicBezTo>
                  <a:cubicBezTo>
                    <a:pt x="16092" y="97253"/>
                    <a:pt x="15957" y="97253"/>
                    <a:pt x="15822" y="97253"/>
                  </a:cubicBezTo>
                  <a:lnTo>
                    <a:pt x="7498" y="97253"/>
                  </a:lnTo>
                  <a:cubicBezTo>
                    <a:pt x="3125" y="97321"/>
                    <a:pt x="-472" y="93825"/>
                    <a:pt x="-539" y="89451"/>
                  </a:cubicBezTo>
                  <a:cubicBezTo>
                    <a:pt x="-539" y="89417"/>
                    <a:pt x="-539" y="89383"/>
                    <a:pt x="-539" y="89349"/>
                  </a:cubicBezTo>
                  <a:lnTo>
                    <a:pt x="-539" y="6596"/>
                  </a:lnTo>
                  <a:cubicBezTo>
                    <a:pt x="-505" y="2374"/>
                    <a:pt x="2956" y="-1021"/>
                    <a:pt x="7177" y="-987"/>
                  </a:cubicBezTo>
                  <a:cubicBezTo>
                    <a:pt x="7295" y="-970"/>
                    <a:pt x="7397" y="-970"/>
                    <a:pt x="7498" y="-970"/>
                  </a:cubicBezTo>
                  <a:lnTo>
                    <a:pt x="15822" y="-970"/>
                  </a:lnTo>
                  <a:cubicBezTo>
                    <a:pt x="19840" y="-1156"/>
                    <a:pt x="23251" y="1934"/>
                    <a:pt x="23436" y="5954"/>
                  </a:cubicBezTo>
                  <a:cubicBezTo>
                    <a:pt x="23436" y="6174"/>
                    <a:pt x="23453" y="6376"/>
                    <a:pt x="23436" y="6596"/>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13" name="Freeform 253">
              <a:extLst>
                <a:ext uri="{FF2B5EF4-FFF2-40B4-BE49-F238E27FC236}">
                  <a16:creationId xmlns:a16="http://schemas.microsoft.com/office/drawing/2014/main" id="{5FE956F3-C424-8C1D-2CFD-D2AF367C2E89}"/>
                </a:ext>
              </a:extLst>
            </p:cNvPr>
            <p:cNvSpPr/>
            <p:nvPr/>
          </p:nvSpPr>
          <p:spPr>
            <a:xfrm>
              <a:off x="2560530" y="4163410"/>
              <a:ext cx="23962" cy="98240"/>
            </a:xfrm>
            <a:custGeom>
              <a:avLst/>
              <a:gdLst>
                <a:gd name="connsiteX0" fmla="*/ 23420 w 23962"/>
                <a:gd name="connsiteY0" fmla="*/ 89349 h 98240"/>
                <a:gd name="connsiteX1" fmla="*/ 16025 w 23962"/>
                <a:gd name="connsiteY1" fmla="*/ 97253 h 98240"/>
                <a:gd name="connsiteX2" fmla="*/ 15687 w 23962"/>
                <a:gd name="connsiteY2" fmla="*/ 97253 h 98240"/>
                <a:gd name="connsiteX3" fmla="*/ 7363 w 23962"/>
                <a:gd name="connsiteY3" fmla="*/ 97253 h 98240"/>
                <a:gd name="connsiteX4" fmla="*/ -539 w 23962"/>
                <a:gd name="connsiteY4" fmla="*/ 89552 h 98240"/>
                <a:gd name="connsiteX5" fmla="*/ -539 w 23962"/>
                <a:gd name="connsiteY5" fmla="*/ 89349 h 98240"/>
                <a:gd name="connsiteX6" fmla="*/ -539 w 23962"/>
                <a:gd name="connsiteY6" fmla="*/ 6595 h 98240"/>
                <a:gd name="connsiteX7" fmla="*/ 6941 w 23962"/>
                <a:gd name="connsiteY7" fmla="*/ -987 h 98240"/>
                <a:gd name="connsiteX8" fmla="*/ 7363 w 23962"/>
                <a:gd name="connsiteY8" fmla="*/ -971 h 98240"/>
                <a:gd name="connsiteX9" fmla="*/ 15687 w 23962"/>
                <a:gd name="connsiteY9" fmla="*/ -971 h 98240"/>
                <a:gd name="connsiteX10" fmla="*/ 23420 w 23962"/>
                <a:gd name="connsiteY10" fmla="*/ 6038 h 98240"/>
                <a:gd name="connsiteX11" fmla="*/ 23420 w 23962"/>
                <a:gd name="connsiteY11" fmla="*/ 6595 h 9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0">
                  <a:moveTo>
                    <a:pt x="23420" y="89349"/>
                  </a:moveTo>
                  <a:cubicBezTo>
                    <a:pt x="23555" y="93571"/>
                    <a:pt x="20246" y="97101"/>
                    <a:pt x="16025" y="97253"/>
                  </a:cubicBezTo>
                  <a:cubicBezTo>
                    <a:pt x="15923" y="97253"/>
                    <a:pt x="15805" y="97253"/>
                    <a:pt x="15687" y="97253"/>
                  </a:cubicBezTo>
                  <a:lnTo>
                    <a:pt x="7363" y="97253"/>
                  </a:lnTo>
                  <a:cubicBezTo>
                    <a:pt x="3057" y="97303"/>
                    <a:pt x="-488" y="93858"/>
                    <a:pt x="-539" y="89552"/>
                  </a:cubicBezTo>
                  <a:cubicBezTo>
                    <a:pt x="-539" y="89484"/>
                    <a:pt x="-539" y="89417"/>
                    <a:pt x="-539" y="89349"/>
                  </a:cubicBezTo>
                  <a:lnTo>
                    <a:pt x="-539" y="6595"/>
                  </a:lnTo>
                  <a:cubicBezTo>
                    <a:pt x="-556" y="2441"/>
                    <a:pt x="2787" y="-954"/>
                    <a:pt x="6941" y="-987"/>
                  </a:cubicBezTo>
                  <a:cubicBezTo>
                    <a:pt x="7093" y="-987"/>
                    <a:pt x="7228" y="-971"/>
                    <a:pt x="7363" y="-971"/>
                  </a:cubicBezTo>
                  <a:lnTo>
                    <a:pt x="15687" y="-971"/>
                  </a:lnTo>
                  <a:cubicBezTo>
                    <a:pt x="19756" y="-1173"/>
                    <a:pt x="23217" y="1968"/>
                    <a:pt x="23420" y="6038"/>
                  </a:cubicBezTo>
                  <a:cubicBezTo>
                    <a:pt x="23420" y="6224"/>
                    <a:pt x="23420" y="6410"/>
                    <a:pt x="23420" y="6595"/>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14" name="Freeform 254">
              <a:extLst>
                <a:ext uri="{FF2B5EF4-FFF2-40B4-BE49-F238E27FC236}">
                  <a16:creationId xmlns:a16="http://schemas.microsoft.com/office/drawing/2014/main" id="{6F7F5F31-68B5-E21D-D123-E06B969B3C82}"/>
                </a:ext>
              </a:extLst>
            </p:cNvPr>
            <p:cNvSpPr/>
            <p:nvPr/>
          </p:nvSpPr>
          <p:spPr>
            <a:xfrm>
              <a:off x="2598873" y="4163417"/>
              <a:ext cx="23961" cy="98233"/>
            </a:xfrm>
            <a:custGeom>
              <a:avLst/>
              <a:gdLst>
                <a:gd name="connsiteX0" fmla="*/ 23421 w 23961"/>
                <a:gd name="connsiteY0" fmla="*/ 89341 h 98233"/>
                <a:gd name="connsiteX1" fmla="*/ 15790 w 23961"/>
                <a:gd name="connsiteY1" fmla="*/ 97245 h 98233"/>
                <a:gd name="connsiteX2" fmla="*/ 15570 w 23961"/>
                <a:gd name="connsiteY2" fmla="*/ 97245 h 98233"/>
                <a:gd name="connsiteX3" fmla="*/ 7246 w 23961"/>
                <a:gd name="connsiteY3" fmla="*/ 97245 h 98233"/>
                <a:gd name="connsiteX4" fmla="*/ -537 w 23961"/>
                <a:gd name="connsiteY4" fmla="*/ 89629 h 98233"/>
                <a:gd name="connsiteX5" fmla="*/ -537 w 23961"/>
                <a:gd name="connsiteY5" fmla="*/ 89341 h 98233"/>
                <a:gd name="connsiteX6" fmla="*/ -537 w 23961"/>
                <a:gd name="connsiteY6" fmla="*/ 6588 h 98233"/>
                <a:gd name="connsiteX7" fmla="*/ 6740 w 23961"/>
                <a:gd name="connsiteY7" fmla="*/ -978 h 98233"/>
                <a:gd name="connsiteX8" fmla="*/ 7246 w 23961"/>
                <a:gd name="connsiteY8" fmla="*/ -978 h 98233"/>
                <a:gd name="connsiteX9" fmla="*/ 15570 w 23961"/>
                <a:gd name="connsiteY9" fmla="*/ -978 h 98233"/>
                <a:gd name="connsiteX10" fmla="*/ 23404 w 23961"/>
                <a:gd name="connsiteY10" fmla="*/ 6115 h 98233"/>
                <a:gd name="connsiteX11" fmla="*/ 23421 w 23961"/>
                <a:gd name="connsiteY11" fmla="*/ 658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3">
                  <a:moveTo>
                    <a:pt x="23421" y="89341"/>
                  </a:moveTo>
                  <a:cubicBezTo>
                    <a:pt x="23489" y="93631"/>
                    <a:pt x="20078" y="97178"/>
                    <a:pt x="15790" y="97245"/>
                  </a:cubicBezTo>
                  <a:cubicBezTo>
                    <a:pt x="15722" y="97245"/>
                    <a:pt x="15638" y="97245"/>
                    <a:pt x="15570" y="97245"/>
                  </a:cubicBezTo>
                  <a:lnTo>
                    <a:pt x="7246" y="97245"/>
                  </a:lnTo>
                  <a:cubicBezTo>
                    <a:pt x="2992" y="97296"/>
                    <a:pt x="-487" y="93884"/>
                    <a:pt x="-537" y="89629"/>
                  </a:cubicBezTo>
                  <a:cubicBezTo>
                    <a:pt x="-537" y="89527"/>
                    <a:pt x="-537" y="89443"/>
                    <a:pt x="-537" y="89341"/>
                  </a:cubicBezTo>
                  <a:lnTo>
                    <a:pt x="-537" y="6588"/>
                  </a:lnTo>
                  <a:cubicBezTo>
                    <a:pt x="-622" y="2484"/>
                    <a:pt x="2637" y="-911"/>
                    <a:pt x="6740" y="-978"/>
                  </a:cubicBezTo>
                  <a:cubicBezTo>
                    <a:pt x="6909" y="-995"/>
                    <a:pt x="7077" y="-978"/>
                    <a:pt x="7246" y="-978"/>
                  </a:cubicBezTo>
                  <a:lnTo>
                    <a:pt x="15570" y="-978"/>
                  </a:lnTo>
                  <a:cubicBezTo>
                    <a:pt x="19690" y="-1181"/>
                    <a:pt x="23202" y="1994"/>
                    <a:pt x="23404" y="6115"/>
                  </a:cubicBezTo>
                  <a:cubicBezTo>
                    <a:pt x="23421" y="6284"/>
                    <a:pt x="23421" y="6436"/>
                    <a:pt x="23421" y="658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15" name="Freeform 255">
              <a:extLst>
                <a:ext uri="{FF2B5EF4-FFF2-40B4-BE49-F238E27FC236}">
                  <a16:creationId xmlns:a16="http://schemas.microsoft.com/office/drawing/2014/main" id="{BA04CBAC-6775-48F1-E739-93043350B328}"/>
                </a:ext>
              </a:extLst>
            </p:cNvPr>
            <p:cNvSpPr/>
            <p:nvPr/>
          </p:nvSpPr>
          <p:spPr>
            <a:xfrm>
              <a:off x="2153065" y="4143009"/>
              <a:ext cx="71909" cy="152249"/>
            </a:xfrm>
            <a:custGeom>
              <a:avLst/>
              <a:gdLst>
                <a:gd name="connsiteX0" fmla="*/ 71371 w 71909"/>
                <a:gd name="connsiteY0" fmla="*/ -987 h 152249"/>
                <a:gd name="connsiteX1" fmla="*/ 18844 w 71909"/>
                <a:gd name="connsiteY1" fmla="*/ -987 h 152249"/>
                <a:gd name="connsiteX2" fmla="*/ -539 w 71909"/>
                <a:gd name="connsiteY2" fmla="*/ 18181 h 152249"/>
                <a:gd name="connsiteX3" fmla="*/ -539 w 71909"/>
                <a:gd name="connsiteY3" fmla="*/ 132212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86"/>
                    <a:pt x="-319" y="7609"/>
                    <a:pt x="-539" y="18181"/>
                  </a:cubicBezTo>
                  <a:lnTo>
                    <a:pt x="-539" y="132212"/>
                  </a:lnTo>
                  <a:cubicBezTo>
                    <a:pt x="-303" y="142767"/>
                    <a:pt x="8291" y="151212"/>
                    <a:pt x="18844" y="151262"/>
                  </a:cubicBezTo>
                  <a:lnTo>
                    <a:pt x="71371" y="151262"/>
                  </a:ln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1116" name="Picture 1115">
              <a:extLst>
                <a:ext uri="{FF2B5EF4-FFF2-40B4-BE49-F238E27FC236}">
                  <a16:creationId xmlns:a16="http://schemas.microsoft.com/office/drawing/2014/main" id="{20FA3B64-47F7-75C0-D707-E377083F9473}"/>
                </a:ext>
              </a:extLst>
            </p:cNvPr>
            <p:cNvPicPr>
              <a:picLocks noChangeAspect="1"/>
            </p:cNvPicPr>
            <p:nvPr/>
          </p:nvPicPr>
          <p:blipFill>
            <a:blip r:embed="rId10"/>
            <a:stretch>
              <a:fillRect/>
            </a:stretch>
          </p:blipFill>
          <p:spPr>
            <a:xfrm>
              <a:off x="2252192" y="4098372"/>
              <a:ext cx="295472" cy="45598"/>
            </a:xfrm>
            <a:custGeom>
              <a:avLst/>
              <a:gdLst>
                <a:gd name="connsiteX0" fmla="*/ 1016 w 295472"/>
                <a:gd name="connsiteY0" fmla="*/ 473 h 45598"/>
                <a:gd name="connsiteX1" fmla="*/ 296489 w 295472"/>
                <a:gd name="connsiteY1" fmla="*/ 473 h 45598"/>
                <a:gd name="connsiteX2" fmla="*/ 296489 w 295472"/>
                <a:gd name="connsiteY2" fmla="*/ 46071 h 45598"/>
                <a:gd name="connsiteX3" fmla="*/ 1016 w 295472"/>
                <a:gd name="connsiteY3" fmla="*/ 4607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73"/>
                  </a:moveTo>
                  <a:lnTo>
                    <a:pt x="296489" y="473"/>
                  </a:lnTo>
                  <a:lnTo>
                    <a:pt x="296489" y="46071"/>
                  </a:lnTo>
                  <a:lnTo>
                    <a:pt x="1016" y="46071"/>
                  </a:lnTo>
                  <a:close/>
                </a:path>
              </a:pathLst>
            </a:custGeom>
          </p:spPr>
        </p:pic>
        <p:pic>
          <p:nvPicPr>
            <p:cNvPr id="1117" name="Picture 1116">
              <a:extLst>
                <a:ext uri="{FF2B5EF4-FFF2-40B4-BE49-F238E27FC236}">
                  <a16:creationId xmlns:a16="http://schemas.microsoft.com/office/drawing/2014/main" id="{421984C9-316B-35AE-8EF1-FE8D5F89FC95}"/>
                </a:ext>
              </a:extLst>
            </p:cNvPr>
            <p:cNvPicPr>
              <a:picLocks noChangeAspect="1"/>
            </p:cNvPicPr>
            <p:nvPr/>
          </p:nvPicPr>
          <p:blipFill>
            <a:blip r:embed="rId11"/>
            <a:stretch>
              <a:fillRect/>
            </a:stretch>
          </p:blipFill>
          <p:spPr>
            <a:xfrm>
              <a:off x="2252192" y="4294279"/>
              <a:ext cx="295472" cy="45598"/>
            </a:xfrm>
            <a:custGeom>
              <a:avLst/>
              <a:gdLst>
                <a:gd name="connsiteX0" fmla="*/ 1016 w 295472"/>
                <a:gd name="connsiteY0" fmla="*/ 589 h 45598"/>
                <a:gd name="connsiteX1" fmla="*/ 296489 w 295472"/>
                <a:gd name="connsiteY1" fmla="*/ 589 h 45598"/>
                <a:gd name="connsiteX2" fmla="*/ 296489 w 295472"/>
                <a:gd name="connsiteY2" fmla="*/ 46187 h 45598"/>
                <a:gd name="connsiteX3" fmla="*/ 1016 w 295472"/>
                <a:gd name="connsiteY3" fmla="*/ 4618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89"/>
                  </a:moveTo>
                  <a:lnTo>
                    <a:pt x="296489" y="589"/>
                  </a:lnTo>
                  <a:lnTo>
                    <a:pt x="296489" y="46187"/>
                  </a:lnTo>
                  <a:lnTo>
                    <a:pt x="1016" y="46187"/>
                  </a:lnTo>
                  <a:close/>
                </a:path>
              </a:pathLst>
            </a:custGeom>
          </p:spPr>
        </p:pic>
        <p:sp>
          <p:nvSpPr>
            <p:cNvPr id="1118" name="Freeform 258">
              <a:extLst>
                <a:ext uri="{FF2B5EF4-FFF2-40B4-BE49-F238E27FC236}">
                  <a16:creationId xmlns:a16="http://schemas.microsoft.com/office/drawing/2014/main" id="{CC88EBEE-1B16-4AF3-577C-396F3650700C}"/>
                </a:ext>
              </a:extLst>
            </p:cNvPr>
            <p:cNvSpPr/>
            <p:nvPr/>
          </p:nvSpPr>
          <p:spPr>
            <a:xfrm>
              <a:off x="2153065" y="3906890"/>
              <a:ext cx="500969" cy="152215"/>
            </a:xfrm>
            <a:custGeom>
              <a:avLst/>
              <a:gdLst>
                <a:gd name="connsiteX0" fmla="*/ -539 w 500969"/>
                <a:gd name="connsiteY0" fmla="*/ 132229 h 152215"/>
                <a:gd name="connsiteX1" fmla="*/ 18844 w 500969"/>
                <a:gd name="connsiteY1" fmla="*/ 151229 h 152215"/>
                <a:gd name="connsiteX2" fmla="*/ 481081 w 500969"/>
                <a:gd name="connsiteY2" fmla="*/ 151229 h 152215"/>
                <a:gd name="connsiteX3" fmla="*/ 500431 w 500969"/>
                <a:gd name="connsiteY3" fmla="*/ 132229 h 152215"/>
                <a:gd name="connsiteX4" fmla="*/ 500431 w 500969"/>
                <a:gd name="connsiteY4" fmla="*/ 18232 h 152215"/>
                <a:gd name="connsiteX5" fmla="*/ 481115 w 500969"/>
                <a:gd name="connsiteY5" fmla="*/ -987 h 152215"/>
                <a:gd name="connsiteX6" fmla="*/ 18844 w 500969"/>
                <a:gd name="connsiteY6" fmla="*/ -987 h 152215"/>
                <a:gd name="connsiteX7" fmla="*/ -539 w 500969"/>
                <a:gd name="connsiteY7" fmla="*/ 18232 h 1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15">
                  <a:moveTo>
                    <a:pt x="-539" y="132229"/>
                  </a:moveTo>
                  <a:cubicBezTo>
                    <a:pt x="-286" y="142767"/>
                    <a:pt x="8308" y="151195"/>
                    <a:pt x="18844" y="151229"/>
                  </a:cubicBezTo>
                  <a:lnTo>
                    <a:pt x="481081" y="151229"/>
                  </a:lnTo>
                  <a:cubicBezTo>
                    <a:pt x="491634" y="151229"/>
                    <a:pt x="500245" y="142784"/>
                    <a:pt x="500431" y="132229"/>
                  </a:cubicBezTo>
                  <a:lnTo>
                    <a:pt x="500431" y="18232"/>
                  </a:lnTo>
                  <a:cubicBezTo>
                    <a:pt x="500262" y="7643"/>
                    <a:pt x="491701" y="-886"/>
                    <a:pt x="481115" y="-987"/>
                  </a:cubicBezTo>
                  <a:lnTo>
                    <a:pt x="18844" y="-987"/>
                  </a:lnTo>
                  <a:cubicBezTo>
                    <a:pt x="8258" y="-869"/>
                    <a:pt x="-336" y="7643"/>
                    <a:pt x="-539" y="18232"/>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19" name="Freeform 259">
              <a:extLst>
                <a:ext uri="{FF2B5EF4-FFF2-40B4-BE49-F238E27FC236}">
                  <a16:creationId xmlns:a16="http://schemas.microsoft.com/office/drawing/2014/main" id="{EB5034CC-56D5-0FD2-CFE0-21B2A4F4F698}"/>
                </a:ext>
              </a:extLst>
            </p:cNvPr>
            <p:cNvSpPr/>
            <p:nvPr/>
          </p:nvSpPr>
          <p:spPr>
            <a:xfrm>
              <a:off x="2153065" y="4026461"/>
              <a:ext cx="500969" cy="32645"/>
            </a:xfrm>
            <a:custGeom>
              <a:avLst/>
              <a:gdLst>
                <a:gd name="connsiteX0" fmla="*/ 481081 w 500969"/>
                <a:gd name="connsiteY0" fmla="*/ 18468 h 32645"/>
                <a:gd name="connsiteX1" fmla="*/ 18844 w 500969"/>
                <a:gd name="connsiteY1" fmla="*/ 18468 h 32645"/>
                <a:gd name="connsiteX2" fmla="*/ -539 w 500969"/>
                <a:gd name="connsiteY2" fmla="*/ -987 h 32645"/>
                <a:gd name="connsiteX3" fmla="*/ -539 w 500969"/>
                <a:gd name="connsiteY3" fmla="*/ 12658 h 32645"/>
                <a:gd name="connsiteX4" fmla="*/ 18844 w 500969"/>
                <a:gd name="connsiteY4" fmla="*/ 31658 h 32645"/>
                <a:gd name="connsiteX5" fmla="*/ 481081 w 500969"/>
                <a:gd name="connsiteY5" fmla="*/ 31658 h 32645"/>
                <a:gd name="connsiteX6" fmla="*/ 500431 w 500969"/>
                <a:gd name="connsiteY6" fmla="*/ 12658 h 32645"/>
                <a:gd name="connsiteX7" fmla="*/ 500431 w 500969"/>
                <a:gd name="connsiteY7" fmla="*/ -987 h 32645"/>
                <a:gd name="connsiteX8" fmla="*/ 481081 w 500969"/>
                <a:gd name="connsiteY8" fmla="*/ 18468 h 3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45">
                  <a:moveTo>
                    <a:pt x="481081" y="18468"/>
                  </a:moveTo>
                  <a:lnTo>
                    <a:pt x="18844" y="18468"/>
                  </a:lnTo>
                  <a:cubicBezTo>
                    <a:pt x="8207" y="18232"/>
                    <a:pt x="-336" y="9652"/>
                    <a:pt x="-539" y="-987"/>
                  </a:cubicBezTo>
                  <a:lnTo>
                    <a:pt x="-539" y="12658"/>
                  </a:lnTo>
                  <a:cubicBezTo>
                    <a:pt x="-286" y="23197"/>
                    <a:pt x="8308" y="31624"/>
                    <a:pt x="18844" y="31658"/>
                  </a:cubicBezTo>
                  <a:lnTo>
                    <a:pt x="481081" y="31658"/>
                  </a:lnTo>
                  <a:cubicBezTo>
                    <a:pt x="491634" y="31658"/>
                    <a:pt x="500245" y="23214"/>
                    <a:pt x="500431" y="12658"/>
                  </a:cubicBezTo>
                  <a:lnTo>
                    <a:pt x="500431" y="-987"/>
                  </a:lnTo>
                  <a:cubicBezTo>
                    <a:pt x="500262" y="9652"/>
                    <a:pt x="491718" y="18249"/>
                    <a:pt x="481081" y="18468"/>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0" name="Freeform 260">
              <a:extLst>
                <a:ext uri="{FF2B5EF4-FFF2-40B4-BE49-F238E27FC236}">
                  <a16:creationId xmlns:a16="http://schemas.microsoft.com/office/drawing/2014/main" id="{C07507A1-60DA-C2C1-071A-DFF1301895E2}"/>
                </a:ext>
              </a:extLst>
            </p:cNvPr>
            <p:cNvSpPr/>
            <p:nvPr/>
          </p:nvSpPr>
          <p:spPr>
            <a:xfrm>
              <a:off x="2210589" y="3927201"/>
              <a:ext cx="61133" cy="61176"/>
            </a:xfrm>
            <a:custGeom>
              <a:avLst/>
              <a:gdLst>
                <a:gd name="connsiteX0" fmla="*/ 60582 w 61133"/>
                <a:gd name="connsiteY0" fmla="*/ 52235 h 61176"/>
                <a:gd name="connsiteX1" fmla="*/ 53389 w 61133"/>
                <a:gd name="connsiteY1" fmla="*/ 60172 h 61176"/>
                <a:gd name="connsiteX2" fmla="*/ 52984 w 61133"/>
                <a:gd name="connsiteY2" fmla="*/ 60189 h 61176"/>
                <a:gd name="connsiteX3" fmla="*/ 7397 w 61133"/>
                <a:gd name="connsiteY3" fmla="*/ 60189 h 61176"/>
                <a:gd name="connsiteX4" fmla="*/ -539 w 61133"/>
                <a:gd name="connsiteY4" fmla="*/ 52387 h 61176"/>
                <a:gd name="connsiteX5" fmla="*/ -539 w 61133"/>
                <a:gd name="connsiteY5" fmla="*/ 52235 h 61176"/>
                <a:gd name="connsiteX6" fmla="*/ -539 w 61133"/>
                <a:gd name="connsiteY6" fmla="*/ 6636 h 61176"/>
                <a:gd name="connsiteX7" fmla="*/ 7042 w 61133"/>
                <a:gd name="connsiteY7" fmla="*/ -981 h 61176"/>
                <a:gd name="connsiteX8" fmla="*/ 7397 w 61133"/>
                <a:gd name="connsiteY8" fmla="*/ -981 h 61176"/>
                <a:gd name="connsiteX9" fmla="*/ 52984 w 61133"/>
                <a:gd name="connsiteY9" fmla="*/ -981 h 61176"/>
                <a:gd name="connsiteX10" fmla="*/ 60582 w 61133"/>
                <a:gd name="connsiteY10" fmla="*/ 6028 h 61176"/>
                <a:gd name="connsiteX11" fmla="*/ 60582 w 61133"/>
                <a:gd name="connsiteY11" fmla="*/ 6636 h 6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76">
                  <a:moveTo>
                    <a:pt x="60582" y="52235"/>
                  </a:moveTo>
                  <a:cubicBezTo>
                    <a:pt x="60784" y="56423"/>
                    <a:pt x="57560" y="59970"/>
                    <a:pt x="53389" y="60172"/>
                  </a:cubicBezTo>
                  <a:cubicBezTo>
                    <a:pt x="53254" y="60189"/>
                    <a:pt x="53119" y="60189"/>
                    <a:pt x="52984" y="60189"/>
                  </a:cubicBezTo>
                  <a:lnTo>
                    <a:pt x="7397" y="60189"/>
                  </a:lnTo>
                  <a:cubicBezTo>
                    <a:pt x="3057" y="60223"/>
                    <a:pt x="-505" y="56727"/>
                    <a:pt x="-539" y="52387"/>
                  </a:cubicBezTo>
                  <a:cubicBezTo>
                    <a:pt x="-539" y="52336"/>
                    <a:pt x="-539" y="52285"/>
                    <a:pt x="-539" y="52235"/>
                  </a:cubicBezTo>
                  <a:lnTo>
                    <a:pt x="-539" y="6636"/>
                  </a:lnTo>
                  <a:cubicBezTo>
                    <a:pt x="-556" y="2431"/>
                    <a:pt x="2838" y="-981"/>
                    <a:pt x="7042" y="-981"/>
                  </a:cubicBezTo>
                  <a:cubicBezTo>
                    <a:pt x="7160" y="-981"/>
                    <a:pt x="7279" y="-981"/>
                    <a:pt x="7397" y="-981"/>
                  </a:cubicBezTo>
                  <a:lnTo>
                    <a:pt x="52984" y="-981"/>
                  </a:lnTo>
                  <a:cubicBezTo>
                    <a:pt x="57019" y="-1150"/>
                    <a:pt x="60413" y="1991"/>
                    <a:pt x="60582" y="6028"/>
                  </a:cubicBezTo>
                  <a:cubicBezTo>
                    <a:pt x="60599" y="6230"/>
                    <a:pt x="60599" y="6433"/>
                    <a:pt x="60582" y="6636"/>
                  </a:cubicBezTo>
                  <a:close/>
                </a:path>
              </a:pathLst>
            </a:custGeom>
            <a:solidFill>
              <a:srgbClr val="A8A8A8"/>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1" name="Freeform 261">
              <a:extLst>
                <a:ext uri="{FF2B5EF4-FFF2-40B4-BE49-F238E27FC236}">
                  <a16:creationId xmlns:a16="http://schemas.microsoft.com/office/drawing/2014/main" id="{C9C0C08A-629F-2E76-B2CA-688F64D63253}"/>
                </a:ext>
              </a:extLst>
            </p:cNvPr>
            <p:cNvSpPr/>
            <p:nvPr/>
          </p:nvSpPr>
          <p:spPr>
            <a:xfrm>
              <a:off x="2210437" y="4003813"/>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2" name="Freeform 262">
              <a:extLst>
                <a:ext uri="{FF2B5EF4-FFF2-40B4-BE49-F238E27FC236}">
                  <a16:creationId xmlns:a16="http://schemas.microsoft.com/office/drawing/2014/main" id="{6CFB44D4-666C-68C8-4DD4-156C554BFD1F}"/>
                </a:ext>
              </a:extLst>
            </p:cNvPr>
            <p:cNvSpPr/>
            <p:nvPr/>
          </p:nvSpPr>
          <p:spPr>
            <a:xfrm>
              <a:off x="2250284" y="4003847"/>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3" name="Freeform 263">
              <a:extLst>
                <a:ext uri="{FF2B5EF4-FFF2-40B4-BE49-F238E27FC236}">
                  <a16:creationId xmlns:a16="http://schemas.microsoft.com/office/drawing/2014/main" id="{A0AC12A1-F4FF-AC41-B1D9-606C06AD660D}"/>
                </a:ext>
              </a:extLst>
            </p:cNvPr>
            <p:cNvSpPr/>
            <p:nvPr/>
          </p:nvSpPr>
          <p:spPr>
            <a:xfrm>
              <a:off x="2293263" y="3927300"/>
              <a:ext cx="23983" cy="98232"/>
            </a:xfrm>
            <a:custGeom>
              <a:avLst/>
              <a:gdLst>
                <a:gd name="connsiteX0" fmla="*/ 23445 w 23983"/>
                <a:gd name="connsiteY0" fmla="*/ 89392 h 98232"/>
                <a:gd name="connsiteX1" fmla="*/ 15492 w 23983"/>
                <a:gd name="connsiteY1" fmla="*/ 97245 h 98232"/>
                <a:gd name="connsiteX2" fmla="*/ 15374 w 23983"/>
                <a:gd name="connsiteY2" fmla="*/ 97245 h 98232"/>
                <a:gd name="connsiteX3" fmla="*/ 7050 w 23983"/>
                <a:gd name="connsiteY3" fmla="*/ 97245 h 98232"/>
                <a:gd name="connsiteX4" fmla="*/ -531 w 23983"/>
                <a:gd name="connsiteY4" fmla="*/ 89848 h 98232"/>
                <a:gd name="connsiteX5" fmla="*/ -531 w 23983"/>
                <a:gd name="connsiteY5" fmla="*/ 89392 h 98232"/>
                <a:gd name="connsiteX6" fmla="*/ -531 w 23983"/>
                <a:gd name="connsiteY6" fmla="*/ 6638 h 98232"/>
                <a:gd name="connsiteX7" fmla="*/ 6425 w 23983"/>
                <a:gd name="connsiteY7" fmla="*/ -979 h 98232"/>
                <a:gd name="connsiteX8" fmla="*/ 7050 w 23983"/>
                <a:gd name="connsiteY8" fmla="*/ -979 h 98232"/>
                <a:gd name="connsiteX9" fmla="*/ 15374 w 23983"/>
                <a:gd name="connsiteY9" fmla="*/ -979 h 98232"/>
                <a:gd name="connsiteX10" fmla="*/ 23445 w 23983"/>
                <a:gd name="connsiteY10" fmla="*/ 6368 h 98232"/>
                <a:gd name="connsiteX11" fmla="*/ 23445 w 23983"/>
                <a:gd name="connsiteY11" fmla="*/ 6638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2">
                  <a:moveTo>
                    <a:pt x="23445" y="89392"/>
                  </a:moveTo>
                  <a:cubicBezTo>
                    <a:pt x="23411" y="93749"/>
                    <a:pt x="19865" y="97279"/>
                    <a:pt x="15492" y="97245"/>
                  </a:cubicBezTo>
                  <a:cubicBezTo>
                    <a:pt x="15458" y="97245"/>
                    <a:pt x="15408" y="97245"/>
                    <a:pt x="15374" y="97245"/>
                  </a:cubicBezTo>
                  <a:lnTo>
                    <a:pt x="7050" y="97245"/>
                  </a:lnTo>
                  <a:cubicBezTo>
                    <a:pt x="2913" y="97296"/>
                    <a:pt x="-480" y="93985"/>
                    <a:pt x="-531" y="89848"/>
                  </a:cubicBezTo>
                  <a:cubicBezTo>
                    <a:pt x="-548" y="89696"/>
                    <a:pt x="-531" y="89544"/>
                    <a:pt x="-531" y="89392"/>
                  </a:cubicBezTo>
                  <a:lnTo>
                    <a:pt x="-531" y="6638"/>
                  </a:lnTo>
                  <a:cubicBezTo>
                    <a:pt x="-717" y="2619"/>
                    <a:pt x="2407" y="-793"/>
                    <a:pt x="6425" y="-979"/>
                  </a:cubicBezTo>
                  <a:cubicBezTo>
                    <a:pt x="6628" y="-979"/>
                    <a:pt x="6847" y="-979"/>
                    <a:pt x="7050" y="-979"/>
                  </a:cubicBezTo>
                  <a:lnTo>
                    <a:pt x="15374" y="-979"/>
                  </a:lnTo>
                  <a:cubicBezTo>
                    <a:pt x="19629" y="-1181"/>
                    <a:pt x="23242" y="2112"/>
                    <a:pt x="23445" y="6368"/>
                  </a:cubicBezTo>
                  <a:cubicBezTo>
                    <a:pt x="23445" y="6469"/>
                    <a:pt x="23445" y="6554"/>
                    <a:pt x="23445" y="663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4" name="Freeform 264">
              <a:extLst>
                <a:ext uri="{FF2B5EF4-FFF2-40B4-BE49-F238E27FC236}">
                  <a16:creationId xmlns:a16="http://schemas.microsoft.com/office/drawing/2014/main" id="{3AC9A2C9-427D-0A7B-7430-CCC5208BC005}"/>
                </a:ext>
              </a:extLst>
            </p:cNvPr>
            <p:cNvSpPr/>
            <p:nvPr/>
          </p:nvSpPr>
          <p:spPr>
            <a:xfrm>
              <a:off x="2330433" y="3927300"/>
              <a:ext cx="25157" cy="98233"/>
            </a:xfrm>
            <a:custGeom>
              <a:avLst/>
              <a:gdLst>
                <a:gd name="connsiteX0" fmla="*/ 24618 w 25157"/>
                <a:gd name="connsiteY0" fmla="*/ 89392 h 98233"/>
                <a:gd name="connsiteX1" fmla="*/ 16464 w 25157"/>
                <a:gd name="connsiteY1" fmla="*/ 97245 h 98233"/>
                <a:gd name="connsiteX2" fmla="*/ 16430 w 25157"/>
                <a:gd name="connsiteY2" fmla="*/ 97245 h 98233"/>
                <a:gd name="connsiteX3" fmla="*/ 8106 w 25157"/>
                <a:gd name="connsiteY3" fmla="*/ 97245 h 98233"/>
                <a:gd name="connsiteX4" fmla="*/ -539 w 25157"/>
                <a:gd name="connsiteY4" fmla="*/ 89392 h 98233"/>
                <a:gd name="connsiteX5" fmla="*/ -539 w 25157"/>
                <a:gd name="connsiteY5" fmla="*/ 6638 h 98233"/>
                <a:gd name="connsiteX6" fmla="*/ 8106 w 25157"/>
                <a:gd name="connsiteY6" fmla="*/ -979 h 98233"/>
                <a:gd name="connsiteX7" fmla="*/ 16430 w 25157"/>
                <a:gd name="connsiteY7" fmla="*/ -979 h 98233"/>
                <a:gd name="connsiteX8" fmla="*/ 24618 w 25157"/>
                <a:gd name="connsiteY8" fmla="*/ 6452 h 98233"/>
                <a:gd name="connsiteX9" fmla="*/ 24618 w 25157"/>
                <a:gd name="connsiteY9" fmla="*/ 663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392"/>
                  </a:moveTo>
                  <a:cubicBezTo>
                    <a:pt x="24534" y="93816"/>
                    <a:pt x="20887" y="97329"/>
                    <a:pt x="16464" y="97245"/>
                  </a:cubicBezTo>
                  <a:cubicBezTo>
                    <a:pt x="16447" y="97245"/>
                    <a:pt x="16447" y="97245"/>
                    <a:pt x="16430" y="97245"/>
                  </a:cubicBezTo>
                  <a:lnTo>
                    <a:pt x="8106" y="97245"/>
                  </a:lnTo>
                  <a:cubicBezTo>
                    <a:pt x="3648" y="97245"/>
                    <a:pt x="-539" y="93867"/>
                    <a:pt x="-539" y="89392"/>
                  </a:cubicBezTo>
                  <a:lnTo>
                    <a:pt x="-539" y="6638"/>
                  </a:lnTo>
                  <a:cubicBezTo>
                    <a:pt x="-539" y="2196"/>
                    <a:pt x="3648" y="-979"/>
                    <a:pt x="8106" y="-979"/>
                  </a:cubicBezTo>
                  <a:lnTo>
                    <a:pt x="16430" y="-979"/>
                  </a:lnTo>
                  <a:cubicBezTo>
                    <a:pt x="20735" y="-1181"/>
                    <a:pt x="24399" y="2146"/>
                    <a:pt x="24618" y="6452"/>
                  </a:cubicBezTo>
                  <a:cubicBezTo>
                    <a:pt x="24618" y="6520"/>
                    <a:pt x="24618" y="6571"/>
                    <a:pt x="24618" y="663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5" name="Freeform 265">
              <a:extLst>
                <a:ext uri="{FF2B5EF4-FFF2-40B4-BE49-F238E27FC236}">
                  <a16:creationId xmlns:a16="http://schemas.microsoft.com/office/drawing/2014/main" id="{D87281B7-CB4A-800A-BD08-3CEF2161E738}"/>
                </a:ext>
              </a:extLst>
            </p:cNvPr>
            <p:cNvSpPr/>
            <p:nvPr/>
          </p:nvSpPr>
          <p:spPr>
            <a:xfrm>
              <a:off x="2368929" y="3927298"/>
              <a:ext cx="25089" cy="98236"/>
            </a:xfrm>
            <a:custGeom>
              <a:avLst/>
              <a:gdLst>
                <a:gd name="connsiteX0" fmla="*/ 24551 w 25089"/>
                <a:gd name="connsiteY0" fmla="*/ 89393 h 98236"/>
                <a:gd name="connsiteX1" fmla="*/ 16227 w 25089"/>
                <a:gd name="connsiteY1" fmla="*/ 97246 h 98236"/>
                <a:gd name="connsiteX2" fmla="*/ 7903 w 25089"/>
                <a:gd name="connsiteY2" fmla="*/ 97246 h 98236"/>
                <a:gd name="connsiteX3" fmla="*/ -539 w 25089"/>
                <a:gd name="connsiteY3" fmla="*/ 89393 h 98236"/>
                <a:gd name="connsiteX4" fmla="*/ -539 w 25089"/>
                <a:gd name="connsiteY4" fmla="*/ 6639 h 98236"/>
                <a:gd name="connsiteX5" fmla="*/ 7903 w 25089"/>
                <a:gd name="connsiteY5" fmla="*/ -977 h 98236"/>
                <a:gd name="connsiteX6" fmla="*/ 16109 w 25089"/>
                <a:gd name="connsiteY6" fmla="*/ -977 h 98236"/>
                <a:gd name="connsiteX7" fmla="*/ 24433 w 25089"/>
                <a:gd name="connsiteY7" fmla="*/ 6521 h 98236"/>
                <a:gd name="connsiteX8" fmla="*/ 24433 w 25089"/>
                <a:gd name="connsiteY8" fmla="*/ 663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6">
                  <a:moveTo>
                    <a:pt x="24551" y="89393"/>
                  </a:moveTo>
                  <a:cubicBezTo>
                    <a:pt x="24399" y="93852"/>
                    <a:pt x="20684" y="97364"/>
                    <a:pt x="16227" y="97246"/>
                  </a:cubicBezTo>
                  <a:lnTo>
                    <a:pt x="7903" y="97246"/>
                  </a:lnTo>
                  <a:cubicBezTo>
                    <a:pt x="3429" y="97331"/>
                    <a:pt x="-303" y="93852"/>
                    <a:pt x="-539" y="89393"/>
                  </a:cubicBezTo>
                  <a:lnTo>
                    <a:pt x="-539" y="6639"/>
                  </a:lnTo>
                  <a:cubicBezTo>
                    <a:pt x="-539" y="2198"/>
                    <a:pt x="3547" y="-977"/>
                    <a:pt x="7903" y="-977"/>
                  </a:cubicBezTo>
                  <a:lnTo>
                    <a:pt x="16109" y="-977"/>
                  </a:lnTo>
                  <a:cubicBezTo>
                    <a:pt x="20482" y="-1197"/>
                    <a:pt x="24196" y="2147"/>
                    <a:pt x="24433" y="6521"/>
                  </a:cubicBezTo>
                  <a:cubicBezTo>
                    <a:pt x="24433" y="6555"/>
                    <a:pt x="24433" y="6606"/>
                    <a:pt x="24433" y="6639"/>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6" name="Freeform 266">
              <a:extLst>
                <a:ext uri="{FF2B5EF4-FFF2-40B4-BE49-F238E27FC236}">
                  <a16:creationId xmlns:a16="http://schemas.microsoft.com/office/drawing/2014/main" id="{7D43BC92-9153-D09E-E2FC-473EBAD2A4B8}"/>
                </a:ext>
              </a:extLst>
            </p:cNvPr>
            <p:cNvSpPr/>
            <p:nvPr/>
          </p:nvSpPr>
          <p:spPr>
            <a:xfrm>
              <a:off x="2407087" y="3927297"/>
              <a:ext cx="25208" cy="98238"/>
            </a:xfrm>
            <a:custGeom>
              <a:avLst/>
              <a:gdLst>
                <a:gd name="connsiteX0" fmla="*/ 24669 w 25208"/>
                <a:gd name="connsiteY0" fmla="*/ 89394 h 98238"/>
                <a:gd name="connsiteX1" fmla="*/ 16227 w 25208"/>
                <a:gd name="connsiteY1" fmla="*/ 97248 h 98238"/>
                <a:gd name="connsiteX2" fmla="*/ 7903 w 25208"/>
                <a:gd name="connsiteY2" fmla="*/ 97248 h 98238"/>
                <a:gd name="connsiteX3" fmla="*/ -539 w 25208"/>
                <a:gd name="connsiteY3" fmla="*/ 89394 h 98238"/>
                <a:gd name="connsiteX4" fmla="*/ -539 w 25208"/>
                <a:gd name="connsiteY4" fmla="*/ 6641 h 98238"/>
                <a:gd name="connsiteX5" fmla="*/ 7869 w 25208"/>
                <a:gd name="connsiteY5" fmla="*/ -976 h 98238"/>
                <a:gd name="connsiteX6" fmla="*/ 7903 w 25208"/>
                <a:gd name="connsiteY6" fmla="*/ -976 h 98238"/>
                <a:gd name="connsiteX7" fmla="*/ 16227 w 25208"/>
                <a:gd name="connsiteY7" fmla="*/ -976 h 98238"/>
                <a:gd name="connsiteX8" fmla="*/ 24669 w 25208"/>
                <a:gd name="connsiteY8" fmla="*/ 6641 h 98238"/>
                <a:gd name="connsiteX9" fmla="*/ 24669 w 25208"/>
                <a:gd name="connsiteY9" fmla="*/ 6641 h 9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8">
                  <a:moveTo>
                    <a:pt x="24669" y="89394"/>
                  </a:moveTo>
                  <a:cubicBezTo>
                    <a:pt x="24467" y="93870"/>
                    <a:pt x="20701" y="97366"/>
                    <a:pt x="16227" y="97248"/>
                  </a:cubicBezTo>
                  <a:lnTo>
                    <a:pt x="7903" y="97248"/>
                  </a:lnTo>
                  <a:cubicBezTo>
                    <a:pt x="3412" y="97383"/>
                    <a:pt x="-353" y="93887"/>
                    <a:pt x="-539" y="89394"/>
                  </a:cubicBezTo>
                  <a:lnTo>
                    <a:pt x="-539" y="6641"/>
                  </a:lnTo>
                  <a:cubicBezTo>
                    <a:pt x="-319" y="2216"/>
                    <a:pt x="3446" y="-1195"/>
                    <a:pt x="7869" y="-976"/>
                  </a:cubicBezTo>
                  <a:cubicBezTo>
                    <a:pt x="7869" y="-976"/>
                    <a:pt x="7886" y="-976"/>
                    <a:pt x="7903" y="-976"/>
                  </a:cubicBezTo>
                  <a:lnTo>
                    <a:pt x="16227" y="-976"/>
                  </a:lnTo>
                  <a:cubicBezTo>
                    <a:pt x="20668" y="-1212"/>
                    <a:pt x="24433" y="2199"/>
                    <a:pt x="24669" y="6641"/>
                  </a:cubicBezTo>
                  <a:cubicBezTo>
                    <a:pt x="24669" y="6641"/>
                    <a:pt x="24669" y="6641"/>
                    <a:pt x="24669" y="6641"/>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7" name="Freeform 267">
              <a:extLst>
                <a:ext uri="{FF2B5EF4-FFF2-40B4-BE49-F238E27FC236}">
                  <a16:creationId xmlns:a16="http://schemas.microsoft.com/office/drawing/2014/main" id="{780ABA9F-B001-2D25-E370-F6DF3FBE940A}"/>
                </a:ext>
              </a:extLst>
            </p:cNvPr>
            <p:cNvSpPr/>
            <p:nvPr/>
          </p:nvSpPr>
          <p:spPr>
            <a:xfrm>
              <a:off x="2445482" y="3927304"/>
              <a:ext cx="25157" cy="98231"/>
            </a:xfrm>
            <a:custGeom>
              <a:avLst/>
              <a:gdLst>
                <a:gd name="connsiteX0" fmla="*/ 24618 w 25157"/>
                <a:gd name="connsiteY0" fmla="*/ 89388 h 98231"/>
                <a:gd name="connsiteX1" fmla="*/ 16058 w 25157"/>
                <a:gd name="connsiteY1" fmla="*/ 97241 h 98231"/>
                <a:gd name="connsiteX2" fmla="*/ 7734 w 25157"/>
                <a:gd name="connsiteY2" fmla="*/ 97241 h 98231"/>
                <a:gd name="connsiteX3" fmla="*/ -539 w 25157"/>
                <a:gd name="connsiteY3" fmla="*/ 89388 h 98231"/>
                <a:gd name="connsiteX4" fmla="*/ -539 w 25157"/>
                <a:gd name="connsiteY4" fmla="*/ 6634 h 98231"/>
                <a:gd name="connsiteX5" fmla="*/ 7599 w 25157"/>
                <a:gd name="connsiteY5" fmla="*/ -983 h 98231"/>
                <a:gd name="connsiteX6" fmla="*/ 7734 w 25157"/>
                <a:gd name="connsiteY6" fmla="*/ -983 h 98231"/>
                <a:gd name="connsiteX7" fmla="*/ 16058 w 25157"/>
                <a:gd name="connsiteY7" fmla="*/ -983 h 98231"/>
                <a:gd name="connsiteX8" fmla="*/ 24618 w 25157"/>
                <a:gd name="connsiteY8" fmla="*/ 6634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1">
                  <a:moveTo>
                    <a:pt x="24618" y="89388"/>
                  </a:moveTo>
                  <a:cubicBezTo>
                    <a:pt x="24348" y="93897"/>
                    <a:pt x="20566" y="97359"/>
                    <a:pt x="16058" y="97241"/>
                  </a:cubicBezTo>
                  <a:lnTo>
                    <a:pt x="7734" y="97241"/>
                  </a:lnTo>
                  <a:cubicBezTo>
                    <a:pt x="3277" y="97359"/>
                    <a:pt x="-421" y="93846"/>
                    <a:pt x="-539" y="89388"/>
                  </a:cubicBezTo>
                  <a:lnTo>
                    <a:pt x="-539" y="6634"/>
                  </a:lnTo>
                  <a:cubicBezTo>
                    <a:pt x="-387" y="2277"/>
                    <a:pt x="3243" y="-1135"/>
                    <a:pt x="7599" y="-983"/>
                  </a:cubicBezTo>
                  <a:cubicBezTo>
                    <a:pt x="7650" y="-983"/>
                    <a:pt x="7684" y="-983"/>
                    <a:pt x="7734" y="-983"/>
                  </a:cubicBezTo>
                  <a:lnTo>
                    <a:pt x="16058" y="-983"/>
                  </a:lnTo>
                  <a:cubicBezTo>
                    <a:pt x="20499" y="-983"/>
                    <a:pt x="24618" y="2192"/>
                    <a:pt x="24618" y="6634"/>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8" name="Freeform 268">
              <a:extLst>
                <a:ext uri="{FF2B5EF4-FFF2-40B4-BE49-F238E27FC236}">
                  <a16:creationId xmlns:a16="http://schemas.microsoft.com/office/drawing/2014/main" id="{FD39A2B6-F4EA-E828-DB8A-1306864CE530}"/>
                </a:ext>
              </a:extLst>
            </p:cNvPr>
            <p:cNvSpPr/>
            <p:nvPr/>
          </p:nvSpPr>
          <p:spPr>
            <a:xfrm>
              <a:off x="2483792" y="3927306"/>
              <a:ext cx="25275" cy="98227"/>
            </a:xfrm>
            <a:custGeom>
              <a:avLst/>
              <a:gdLst>
                <a:gd name="connsiteX0" fmla="*/ 24652 w 25275"/>
                <a:gd name="connsiteY0" fmla="*/ 89385 h 98227"/>
                <a:gd name="connsiteX1" fmla="*/ 15974 w 25275"/>
                <a:gd name="connsiteY1" fmla="*/ 97238 h 98227"/>
                <a:gd name="connsiteX2" fmla="*/ 7616 w 25275"/>
                <a:gd name="connsiteY2" fmla="*/ 97238 h 98227"/>
                <a:gd name="connsiteX3" fmla="*/ -539 w 25275"/>
                <a:gd name="connsiteY3" fmla="*/ 89419 h 98227"/>
                <a:gd name="connsiteX4" fmla="*/ -539 w 25275"/>
                <a:gd name="connsiteY4" fmla="*/ 89385 h 98227"/>
                <a:gd name="connsiteX5" fmla="*/ -539 w 25275"/>
                <a:gd name="connsiteY5" fmla="*/ 6631 h 98227"/>
                <a:gd name="connsiteX6" fmla="*/ 7397 w 25275"/>
                <a:gd name="connsiteY6" fmla="*/ -985 h 98227"/>
                <a:gd name="connsiteX7" fmla="*/ 7616 w 25275"/>
                <a:gd name="connsiteY7" fmla="*/ -985 h 98227"/>
                <a:gd name="connsiteX8" fmla="*/ 16058 w 25275"/>
                <a:gd name="connsiteY8" fmla="*/ -985 h 98227"/>
                <a:gd name="connsiteX9" fmla="*/ 24737 w 25275"/>
                <a:gd name="connsiteY9" fmla="*/ 6631 h 98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27">
                  <a:moveTo>
                    <a:pt x="24652" y="89385"/>
                  </a:moveTo>
                  <a:cubicBezTo>
                    <a:pt x="24652" y="93827"/>
                    <a:pt x="20414" y="97238"/>
                    <a:pt x="15974" y="97238"/>
                  </a:cubicBezTo>
                  <a:lnTo>
                    <a:pt x="7616" y="97238"/>
                  </a:lnTo>
                  <a:cubicBezTo>
                    <a:pt x="3209" y="97340"/>
                    <a:pt x="-438" y="93827"/>
                    <a:pt x="-539" y="89419"/>
                  </a:cubicBezTo>
                  <a:cubicBezTo>
                    <a:pt x="-539" y="89402"/>
                    <a:pt x="-539" y="89402"/>
                    <a:pt x="-539" y="89385"/>
                  </a:cubicBezTo>
                  <a:lnTo>
                    <a:pt x="-539" y="6631"/>
                  </a:lnTo>
                  <a:cubicBezTo>
                    <a:pt x="-455" y="2325"/>
                    <a:pt x="3108" y="-1086"/>
                    <a:pt x="7397" y="-985"/>
                  </a:cubicBezTo>
                  <a:cubicBezTo>
                    <a:pt x="7481" y="-985"/>
                    <a:pt x="7548" y="-985"/>
                    <a:pt x="7616" y="-985"/>
                  </a:cubicBezTo>
                  <a:lnTo>
                    <a:pt x="16058" y="-985"/>
                  </a:lnTo>
                  <a:cubicBezTo>
                    <a:pt x="20499" y="-985"/>
                    <a:pt x="24737" y="2190"/>
                    <a:pt x="24737" y="6631"/>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29" name="Freeform 269">
              <a:extLst>
                <a:ext uri="{FF2B5EF4-FFF2-40B4-BE49-F238E27FC236}">
                  <a16:creationId xmlns:a16="http://schemas.microsoft.com/office/drawing/2014/main" id="{2A7F9E3E-31E1-D77F-472D-1E4C6F976BE9}"/>
                </a:ext>
              </a:extLst>
            </p:cNvPr>
            <p:cNvSpPr/>
            <p:nvPr/>
          </p:nvSpPr>
          <p:spPr>
            <a:xfrm>
              <a:off x="2522170" y="3927302"/>
              <a:ext cx="23983" cy="98231"/>
            </a:xfrm>
            <a:custGeom>
              <a:avLst/>
              <a:gdLst>
                <a:gd name="connsiteX0" fmla="*/ 23436 w 23983"/>
                <a:gd name="connsiteY0" fmla="*/ 89389 h 98231"/>
                <a:gd name="connsiteX1" fmla="*/ 16261 w 23983"/>
                <a:gd name="connsiteY1" fmla="*/ 97243 h 98231"/>
                <a:gd name="connsiteX2" fmla="*/ 15822 w 23983"/>
                <a:gd name="connsiteY2" fmla="*/ 97243 h 98231"/>
                <a:gd name="connsiteX3" fmla="*/ 7498 w 23983"/>
                <a:gd name="connsiteY3" fmla="*/ 97243 h 98231"/>
                <a:gd name="connsiteX4" fmla="*/ -539 w 23983"/>
                <a:gd name="connsiteY4" fmla="*/ 89508 h 98231"/>
                <a:gd name="connsiteX5" fmla="*/ -539 w 23983"/>
                <a:gd name="connsiteY5" fmla="*/ 89389 h 98231"/>
                <a:gd name="connsiteX6" fmla="*/ -539 w 23983"/>
                <a:gd name="connsiteY6" fmla="*/ 6636 h 98231"/>
                <a:gd name="connsiteX7" fmla="*/ 7194 w 23983"/>
                <a:gd name="connsiteY7" fmla="*/ -981 h 98231"/>
                <a:gd name="connsiteX8" fmla="*/ 7498 w 23983"/>
                <a:gd name="connsiteY8" fmla="*/ -981 h 98231"/>
                <a:gd name="connsiteX9" fmla="*/ 15822 w 23983"/>
                <a:gd name="connsiteY9" fmla="*/ -981 h 98231"/>
                <a:gd name="connsiteX10" fmla="*/ 23436 w 23983"/>
                <a:gd name="connsiteY10" fmla="*/ 6045 h 98231"/>
                <a:gd name="connsiteX11" fmla="*/ 23436 w 23983"/>
                <a:gd name="connsiteY11" fmla="*/ 6636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1">
                  <a:moveTo>
                    <a:pt x="23436" y="89389"/>
                  </a:moveTo>
                  <a:cubicBezTo>
                    <a:pt x="23622" y="93544"/>
                    <a:pt x="20414" y="97057"/>
                    <a:pt x="16261" y="97243"/>
                  </a:cubicBezTo>
                  <a:cubicBezTo>
                    <a:pt x="16126" y="97243"/>
                    <a:pt x="15974" y="97243"/>
                    <a:pt x="15822" y="97243"/>
                  </a:cubicBezTo>
                  <a:lnTo>
                    <a:pt x="7498" y="97243"/>
                  </a:lnTo>
                  <a:cubicBezTo>
                    <a:pt x="3142" y="97327"/>
                    <a:pt x="-455" y="93865"/>
                    <a:pt x="-539" y="89508"/>
                  </a:cubicBezTo>
                  <a:cubicBezTo>
                    <a:pt x="-539" y="89474"/>
                    <a:pt x="-539" y="89423"/>
                    <a:pt x="-539" y="89389"/>
                  </a:cubicBezTo>
                  <a:lnTo>
                    <a:pt x="-539" y="6636"/>
                  </a:lnTo>
                  <a:cubicBezTo>
                    <a:pt x="-505" y="2397"/>
                    <a:pt x="2956" y="-1015"/>
                    <a:pt x="7194" y="-981"/>
                  </a:cubicBezTo>
                  <a:cubicBezTo>
                    <a:pt x="7295" y="-981"/>
                    <a:pt x="7397" y="-981"/>
                    <a:pt x="7498" y="-981"/>
                  </a:cubicBezTo>
                  <a:lnTo>
                    <a:pt x="15822" y="-981"/>
                  </a:lnTo>
                  <a:cubicBezTo>
                    <a:pt x="19857" y="-1150"/>
                    <a:pt x="23268" y="2008"/>
                    <a:pt x="23436" y="6045"/>
                  </a:cubicBezTo>
                  <a:cubicBezTo>
                    <a:pt x="23436" y="6247"/>
                    <a:pt x="23436" y="6433"/>
                    <a:pt x="23436" y="6636"/>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30" name="Freeform 270">
              <a:extLst>
                <a:ext uri="{FF2B5EF4-FFF2-40B4-BE49-F238E27FC236}">
                  <a16:creationId xmlns:a16="http://schemas.microsoft.com/office/drawing/2014/main" id="{992E29DB-1EA2-A25C-C164-25A23E4C24F4}"/>
                </a:ext>
              </a:extLst>
            </p:cNvPr>
            <p:cNvSpPr/>
            <p:nvPr/>
          </p:nvSpPr>
          <p:spPr>
            <a:xfrm>
              <a:off x="2560530" y="3927301"/>
              <a:ext cx="23962" cy="98232"/>
            </a:xfrm>
            <a:custGeom>
              <a:avLst/>
              <a:gdLst>
                <a:gd name="connsiteX0" fmla="*/ 23420 w 23962"/>
                <a:gd name="connsiteY0" fmla="*/ 89391 h 98232"/>
                <a:gd name="connsiteX1" fmla="*/ 16041 w 23962"/>
                <a:gd name="connsiteY1" fmla="*/ 97244 h 98232"/>
                <a:gd name="connsiteX2" fmla="*/ 15687 w 23962"/>
                <a:gd name="connsiteY2" fmla="*/ 97244 h 98232"/>
                <a:gd name="connsiteX3" fmla="*/ 7363 w 23962"/>
                <a:gd name="connsiteY3" fmla="*/ 97244 h 98232"/>
                <a:gd name="connsiteX4" fmla="*/ -539 w 23962"/>
                <a:gd name="connsiteY4" fmla="*/ 89610 h 98232"/>
                <a:gd name="connsiteX5" fmla="*/ -539 w 23962"/>
                <a:gd name="connsiteY5" fmla="*/ 89391 h 98232"/>
                <a:gd name="connsiteX6" fmla="*/ -539 w 23962"/>
                <a:gd name="connsiteY6" fmla="*/ 6637 h 98232"/>
                <a:gd name="connsiteX7" fmla="*/ 6975 w 23962"/>
                <a:gd name="connsiteY7" fmla="*/ -980 h 98232"/>
                <a:gd name="connsiteX8" fmla="*/ 7363 w 23962"/>
                <a:gd name="connsiteY8" fmla="*/ -980 h 98232"/>
                <a:gd name="connsiteX9" fmla="*/ 15687 w 23962"/>
                <a:gd name="connsiteY9" fmla="*/ -980 h 98232"/>
                <a:gd name="connsiteX10" fmla="*/ 23420 w 23962"/>
                <a:gd name="connsiteY10" fmla="*/ 6097 h 98232"/>
                <a:gd name="connsiteX11" fmla="*/ 23420 w 23962"/>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2">
                  <a:moveTo>
                    <a:pt x="23420" y="89391"/>
                  </a:moveTo>
                  <a:cubicBezTo>
                    <a:pt x="23555" y="93596"/>
                    <a:pt x="20246" y="97109"/>
                    <a:pt x="16041" y="97244"/>
                  </a:cubicBezTo>
                  <a:cubicBezTo>
                    <a:pt x="15923" y="97244"/>
                    <a:pt x="15805" y="97244"/>
                    <a:pt x="15687" y="97244"/>
                  </a:cubicBezTo>
                  <a:lnTo>
                    <a:pt x="7363" y="97244"/>
                  </a:lnTo>
                  <a:cubicBezTo>
                    <a:pt x="3075" y="97311"/>
                    <a:pt x="-471" y="93900"/>
                    <a:pt x="-539" y="89610"/>
                  </a:cubicBezTo>
                  <a:cubicBezTo>
                    <a:pt x="-539" y="89543"/>
                    <a:pt x="-539" y="89458"/>
                    <a:pt x="-539" y="89391"/>
                  </a:cubicBezTo>
                  <a:lnTo>
                    <a:pt x="-539" y="6637"/>
                  </a:lnTo>
                  <a:cubicBezTo>
                    <a:pt x="-572" y="2466"/>
                    <a:pt x="2787" y="-963"/>
                    <a:pt x="6975" y="-980"/>
                  </a:cubicBezTo>
                  <a:cubicBezTo>
                    <a:pt x="7093" y="-980"/>
                    <a:pt x="7228" y="-980"/>
                    <a:pt x="7363" y="-980"/>
                  </a:cubicBezTo>
                  <a:lnTo>
                    <a:pt x="15687" y="-980"/>
                  </a:lnTo>
                  <a:cubicBezTo>
                    <a:pt x="19773" y="-1165"/>
                    <a:pt x="23234" y="2010"/>
                    <a:pt x="23420" y="6097"/>
                  </a:cubicBezTo>
                  <a:cubicBezTo>
                    <a:pt x="23420" y="6282"/>
                    <a:pt x="23420" y="6451"/>
                    <a:pt x="23420" y="663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31" name="Freeform 271">
              <a:extLst>
                <a:ext uri="{FF2B5EF4-FFF2-40B4-BE49-F238E27FC236}">
                  <a16:creationId xmlns:a16="http://schemas.microsoft.com/office/drawing/2014/main" id="{9C90655F-A33C-D892-EFB6-3F7EC0E7C9E4}"/>
                </a:ext>
              </a:extLst>
            </p:cNvPr>
            <p:cNvSpPr/>
            <p:nvPr/>
          </p:nvSpPr>
          <p:spPr>
            <a:xfrm>
              <a:off x="2598873" y="3927301"/>
              <a:ext cx="23961" cy="98232"/>
            </a:xfrm>
            <a:custGeom>
              <a:avLst/>
              <a:gdLst>
                <a:gd name="connsiteX0" fmla="*/ 23421 w 23961"/>
                <a:gd name="connsiteY0" fmla="*/ 89391 h 98232"/>
                <a:gd name="connsiteX1" fmla="*/ 15840 w 23961"/>
                <a:gd name="connsiteY1" fmla="*/ 97244 h 98232"/>
                <a:gd name="connsiteX2" fmla="*/ 15570 w 23961"/>
                <a:gd name="connsiteY2" fmla="*/ 97244 h 98232"/>
                <a:gd name="connsiteX3" fmla="*/ 7246 w 23961"/>
                <a:gd name="connsiteY3" fmla="*/ 97244 h 98232"/>
                <a:gd name="connsiteX4" fmla="*/ -537 w 23961"/>
                <a:gd name="connsiteY4" fmla="*/ 89695 h 98232"/>
                <a:gd name="connsiteX5" fmla="*/ -537 w 23961"/>
                <a:gd name="connsiteY5" fmla="*/ 89391 h 98232"/>
                <a:gd name="connsiteX6" fmla="*/ -537 w 23961"/>
                <a:gd name="connsiteY6" fmla="*/ 6637 h 98232"/>
                <a:gd name="connsiteX7" fmla="*/ 6807 w 23961"/>
                <a:gd name="connsiteY7" fmla="*/ -980 h 98232"/>
                <a:gd name="connsiteX8" fmla="*/ 7246 w 23961"/>
                <a:gd name="connsiteY8" fmla="*/ -980 h 98232"/>
                <a:gd name="connsiteX9" fmla="*/ 15570 w 23961"/>
                <a:gd name="connsiteY9" fmla="*/ -980 h 98232"/>
                <a:gd name="connsiteX10" fmla="*/ 23421 w 23961"/>
                <a:gd name="connsiteY10" fmla="*/ 6232 h 98232"/>
                <a:gd name="connsiteX11" fmla="*/ 23421 w 23961"/>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2">
                  <a:moveTo>
                    <a:pt x="23421" y="89391"/>
                  </a:moveTo>
                  <a:cubicBezTo>
                    <a:pt x="23489" y="93646"/>
                    <a:pt x="20112" y="97176"/>
                    <a:pt x="15840" y="97244"/>
                  </a:cubicBezTo>
                  <a:cubicBezTo>
                    <a:pt x="15756" y="97244"/>
                    <a:pt x="15655" y="97244"/>
                    <a:pt x="15570" y="97244"/>
                  </a:cubicBezTo>
                  <a:lnTo>
                    <a:pt x="7246" y="97244"/>
                  </a:lnTo>
                  <a:cubicBezTo>
                    <a:pt x="3008" y="97311"/>
                    <a:pt x="-470" y="93934"/>
                    <a:pt x="-537" y="89695"/>
                  </a:cubicBezTo>
                  <a:cubicBezTo>
                    <a:pt x="-537" y="89593"/>
                    <a:pt x="-537" y="89492"/>
                    <a:pt x="-537" y="89391"/>
                  </a:cubicBezTo>
                  <a:lnTo>
                    <a:pt x="-537" y="6637"/>
                  </a:lnTo>
                  <a:cubicBezTo>
                    <a:pt x="-622" y="2499"/>
                    <a:pt x="2671" y="-912"/>
                    <a:pt x="6807" y="-980"/>
                  </a:cubicBezTo>
                  <a:cubicBezTo>
                    <a:pt x="6942" y="-980"/>
                    <a:pt x="7094" y="-980"/>
                    <a:pt x="7246" y="-980"/>
                  </a:cubicBezTo>
                  <a:lnTo>
                    <a:pt x="15570" y="-980"/>
                  </a:lnTo>
                  <a:cubicBezTo>
                    <a:pt x="19724" y="-1166"/>
                    <a:pt x="23236" y="2060"/>
                    <a:pt x="23421" y="6232"/>
                  </a:cubicBezTo>
                  <a:cubicBezTo>
                    <a:pt x="23421" y="6367"/>
                    <a:pt x="23421" y="6502"/>
                    <a:pt x="23421" y="663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32" name="Freeform 272">
              <a:extLst>
                <a:ext uri="{FF2B5EF4-FFF2-40B4-BE49-F238E27FC236}">
                  <a16:creationId xmlns:a16="http://schemas.microsoft.com/office/drawing/2014/main" id="{ECC85F7B-F9FA-D021-C7D4-9C37293CCC14}"/>
                </a:ext>
              </a:extLst>
            </p:cNvPr>
            <p:cNvSpPr/>
            <p:nvPr/>
          </p:nvSpPr>
          <p:spPr>
            <a:xfrm>
              <a:off x="2153065" y="3906857"/>
              <a:ext cx="71909" cy="152249"/>
            </a:xfrm>
            <a:custGeom>
              <a:avLst/>
              <a:gdLst>
                <a:gd name="connsiteX0" fmla="*/ 71371 w 71909"/>
                <a:gd name="connsiteY0" fmla="*/ -987 h 152249"/>
                <a:gd name="connsiteX1" fmla="*/ 18844 w 71909"/>
                <a:gd name="connsiteY1" fmla="*/ -987 h 152249"/>
                <a:gd name="connsiteX2" fmla="*/ -539 w 71909"/>
                <a:gd name="connsiteY2" fmla="*/ 18232 h 152249"/>
                <a:gd name="connsiteX3" fmla="*/ -539 w 71909"/>
                <a:gd name="connsiteY3" fmla="*/ 132263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69"/>
                    <a:pt x="-336" y="7643"/>
                    <a:pt x="-539" y="18232"/>
                  </a:cubicBezTo>
                  <a:lnTo>
                    <a:pt x="-539" y="132263"/>
                  </a:lnTo>
                  <a:cubicBezTo>
                    <a:pt x="-286" y="142801"/>
                    <a:pt x="8308" y="151229"/>
                    <a:pt x="18844" y="151262"/>
                  </a:cubicBezTo>
                  <a:lnTo>
                    <a:pt x="71371" y="151262"/>
                  </a:ln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1133" name="Picture 1132">
              <a:extLst>
                <a:ext uri="{FF2B5EF4-FFF2-40B4-BE49-F238E27FC236}">
                  <a16:creationId xmlns:a16="http://schemas.microsoft.com/office/drawing/2014/main" id="{693B8916-8AEE-47B5-90D6-66466066870F}"/>
                </a:ext>
              </a:extLst>
            </p:cNvPr>
            <p:cNvPicPr>
              <a:picLocks noChangeAspect="1"/>
            </p:cNvPicPr>
            <p:nvPr/>
          </p:nvPicPr>
          <p:blipFill>
            <a:blip r:embed="rId12"/>
            <a:stretch>
              <a:fillRect/>
            </a:stretch>
          </p:blipFill>
          <p:spPr>
            <a:xfrm>
              <a:off x="2252192" y="3861933"/>
              <a:ext cx="295472" cy="45598"/>
            </a:xfrm>
            <a:custGeom>
              <a:avLst/>
              <a:gdLst>
                <a:gd name="connsiteX0" fmla="*/ 1016 w 295472"/>
                <a:gd name="connsiteY0" fmla="*/ 333 h 45598"/>
                <a:gd name="connsiteX1" fmla="*/ 296489 w 295472"/>
                <a:gd name="connsiteY1" fmla="*/ 333 h 45598"/>
                <a:gd name="connsiteX2" fmla="*/ 296489 w 295472"/>
                <a:gd name="connsiteY2" fmla="*/ 45931 h 45598"/>
                <a:gd name="connsiteX3" fmla="*/ 1016 w 295472"/>
                <a:gd name="connsiteY3" fmla="*/ 4593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33"/>
                  </a:moveTo>
                  <a:lnTo>
                    <a:pt x="296489" y="333"/>
                  </a:lnTo>
                  <a:lnTo>
                    <a:pt x="296489" y="45931"/>
                  </a:lnTo>
                  <a:lnTo>
                    <a:pt x="1016" y="45931"/>
                  </a:lnTo>
                  <a:close/>
                </a:path>
              </a:pathLst>
            </a:custGeom>
          </p:spPr>
        </p:pic>
        <p:pic>
          <p:nvPicPr>
            <p:cNvPr id="1134" name="Picture 1133">
              <a:extLst>
                <a:ext uri="{FF2B5EF4-FFF2-40B4-BE49-F238E27FC236}">
                  <a16:creationId xmlns:a16="http://schemas.microsoft.com/office/drawing/2014/main" id="{35E8C8D6-2620-4A36-BC5D-C4FC0265952A}"/>
                </a:ext>
              </a:extLst>
            </p:cNvPr>
            <p:cNvPicPr>
              <a:picLocks noChangeAspect="1"/>
            </p:cNvPicPr>
            <p:nvPr/>
          </p:nvPicPr>
          <p:blipFill>
            <a:blip r:embed="rId13"/>
            <a:stretch>
              <a:fillRect/>
            </a:stretch>
          </p:blipFill>
          <p:spPr>
            <a:xfrm>
              <a:off x="2252192" y="4057840"/>
              <a:ext cx="295472" cy="45598"/>
            </a:xfrm>
            <a:custGeom>
              <a:avLst/>
              <a:gdLst>
                <a:gd name="connsiteX0" fmla="*/ 1016 w 295472"/>
                <a:gd name="connsiteY0" fmla="*/ 449 h 45598"/>
                <a:gd name="connsiteX1" fmla="*/ 296489 w 295472"/>
                <a:gd name="connsiteY1" fmla="*/ 449 h 45598"/>
                <a:gd name="connsiteX2" fmla="*/ 296489 w 295472"/>
                <a:gd name="connsiteY2" fmla="*/ 46047 h 45598"/>
                <a:gd name="connsiteX3" fmla="*/ 1016 w 295472"/>
                <a:gd name="connsiteY3" fmla="*/ 4604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49"/>
                  </a:moveTo>
                  <a:lnTo>
                    <a:pt x="296489" y="449"/>
                  </a:lnTo>
                  <a:lnTo>
                    <a:pt x="296489" y="46047"/>
                  </a:lnTo>
                  <a:lnTo>
                    <a:pt x="1016" y="46047"/>
                  </a:lnTo>
                  <a:close/>
                </a:path>
              </a:pathLst>
            </a:custGeom>
          </p:spPr>
        </p:pic>
        <p:sp>
          <p:nvSpPr>
            <p:cNvPr id="1135" name="Freeform 275">
              <a:extLst>
                <a:ext uri="{FF2B5EF4-FFF2-40B4-BE49-F238E27FC236}">
                  <a16:creationId xmlns:a16="http://schemas.microsoft.com/office/drawing/2014/main" id="{108C2257-CE64-463C-8B14-9EB0634A3CC1}"/>
                </a:ext>
              </a:extLst>
            </p:cNvPr>
            <p:cNvSpPr/>
            <p:nvPr/>
          </p:nvSpPr>
          <p:spPr>
            <a:xfrm>
              <a:off x="2153065" y="3670722"/>
              <a:ext cx="500969" cy="152232"/>
            </a:xfrm>
            <a:custGeom>
              <a:avLst/>
              <a:gdLst>
                <a:gd name="connsiteX0" fmla="*/ -539 w 500969"/>
                <a:gd name="connsiteY0" fmla="*/ 132296 h 152232"/>
                <a:gd name="connsiteX1" fmla="*/ 18844 w 500969"/>
                <a:gd name="connsiteY1" fmla="*/ 151245 h 152232"/>
                <a:gd name="connsiteX2" fmla="*/ 481081 w 500969"/>
                <a:gd name="connsiteY2" fmla="*/ 151245 h 152232"/>
                <a:gd name="connsiteX3" fmla="*/ 500431 w 500969"/>
                <a:gd name="connsiteY3" fmla="*/ 132296 h 152232"/>
                <a:gd name="connsiteX4" fmla="*/ 500431 w 500969"/>
                <a:gd name="connsiteY4" fmla="*/ 18265 h 152232"/>
                <a:gd name="connsiteX5" fmla="*/ 481115 w 500969"/>
                <a:gd name="connsiteY5" fmla="*/ -987 h 152232"/>
                <a:gd name="connsiteX6" fmla="*/ 18844 w 500969"/>
                <a:gd name="connsiteY6" fmla="*/ -987 h 152232"/>
                <a:gd name="connsiteX7" fmla="*/ -539 w 500969"/>
                <a:gd name="connsiteY7" fmla="*/ 1826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296"/>
                  </a:moveTo>
                  <a:cubicBezTo>
                    <a:pt x="-286" y="142835"/>
                    <a:pt x="8308" y="151245"/>
                    <a:pt x="18844" y="151245"/>
                  </a:cubicBezTo>
                  <a:lnTo>
                    <a:pt x="481081" y="151245"/>
                  </a:lnTo>
                  <a:cubicBezTo>
                    <a:pt x="491617" y="151262"/>
                    <a:pt x="500228" y="142835"/>
                    <a:pt x="500431" y="132296"/>
                  </a:cubicBezTo>
                  <a:lnTo>
                    <a:pt x="500431" y="18265"/>
                  </a:lnTo>
                  <a:cubicBezTo>
                    <a:pt x="500262" y="7676"/>
                    <a:pt x="491701" y="-852"/>
                    <a:pt x="481115" y="-987"/>
                  </a:cubicBezTo>
                  <a:lnTo>
                    <a:pt x="18844" y="-987"/>
                  </a:lnTo>
                  <a:cubicBezTo>
                    <a:pt x="8258" y="-852"/>
                    <a:pt x="-319" y="7676"/>
                    <a:pt x="-539" y="18265"/>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36" name="Freeform 276">
              <a:extLst>
                <a:ext uri="{FF2B5EF4-FFF2-40B4-BE49-F238E27FC236}">
                  <a16:creationId xmlns:a16="http://schemas.microsoft.com/office/drawing/2014/main" id="{AD98B124-9C5D-DFCA-C3D5-34EA2CFBC784}"/>
                </a:ext>
              </a:extLst>
            </p:cNvPr>
            <p:cNvSpPr/>
            <p:nvPr/>
          </p:nvSpPr>
          <p:spPr>
            <a:xfrm>
              <a:off x="2153065" y="3790360"/>
              <a:ext cx="500969" cy="32594"/>
            </a:xfrm>
            <a:custGeom>
              <a:avLst/>
              <a:gdLst>
                <a:gd name="connsiteX0" fmla="*/ 481081 w 500969"/>
                <a:gd name="connsiteY0" fmla="*/ 18417 h 32594"/>
                <a:gd name="connsiteX1" fmla="*/ 18844 w 500969"/>
                <a:gd name="connsiteY1" fmla="*/ 18417 h 32594"/>
                <a:gd name="connsiteX2" fmla="*/ -539 w 500969"/>
                <a:gd name="connsiteY2" fmla="*/ -987 h 32594"/>
                <a:gd name="connsiteX3" fmla="*/ -539 w 500969"/>
                <a:gd name="connsiteY3" fmla="*/ 12658 h 32594"/>
                <a:gd name="connsiteX4" fmla="*/ 18844 w 500969"/>
                <a:gd name="connsiteY4" fmla="*/ 31607 h 32594"/>
                <a:gd name="connsiteX5" fmla="*/ 481081 w 500969"/>
                <a:gd name="connsiteY5" fmla="*/ 31607 h 32594"/>
                <a:gd name="connsiteX6" fmla="*/ 500431 w 500969"/>
                <a:gd name="connsiteY6" fmla="*/ 12658 h 32594"/>
                <a:gd name="connsiteX7" fmla="*/ 500431 w 500969"/>
                <a:gd name="connsiteY7" fmla="*/ -987 h 32594"/>
                <a:gd name="connsiteX8" fmla="*/ 481081 w 500969"/>
                <a:gd name="connsiteY8" fmla="*/ 18417 h 3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94">
                  <a:moveTo>
                    <a:pt x="481081" y="18417"/>
                  </a:moveTo>
                  <a:lnTo>
                    <a:pt x="18844" y="18417"/>
                  </a:lnTo>
                  <a:cubicBezTo>
                    <a:pt x="8224" y="18198"/>
                    <a:pt x="-319" y="9635"/>
                    <a:pt x="-539" y="-987"/>
                  </a:cubicBezTo>
                  <a:lnTo>
                    <a:pt x="-539" y="12658"/>
                  </a:lnTo>
                  <a:cubicBezTo>
                    <a:pt x="-286" y="23197"/>
                    <a:pt x="8308" y="31607"/>
                    <a:pt x="18844" y="31607"/>
                  </a:cubicBezTo>
                  <a:lnTo>
                    <a:pt x="481081" y="31607"/>
                  </a:lnTo>
                  <a:cubicBezTo>
                    <a:pt x="491617" y="31624"/>
                    <a:pt x="500228" y="23197"/>
                    <a:pt x="500431" y="12658"/>
                  </a:cubicBezTo>
                  <a:lnTo>
                    <a:pt x="500431" y="-987"/>
                  </a:lnTo>
                  <a:cubicBezTo>
                    <a:pt x="500262" y="9635"/>
                    <a:pt x="491701" y="18232"/>
                    <a:pt x="481081" y="18417"/>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37" name="Freeform 277">
              <a:extLst>
                <a:ext uri="{FF2B5EF4-FFF2-40B4-BE49-F238E27FC236}">
                  <a16:creationId xmlns:a16="http://schemas.microsoft.com/office/drawing/2014/main" id="{83F0E62E-ED74-F4A0-4FFE-D981F95A901A}"/>
                </a:ext>
              </a:extLst>
            </p:cNvPr>
            <p:cNvSpPr/>
            <p:nvPr/>
          </p:nvSpPr>
          <p:spPr>
            <a:xfrm>
              <a:off x="2210589" y="3691067"/>
              <a:ext cx="61133" cy="61159"/>
            </a:xfrm>
            <a:custGeom>
              <a:avLst/>
              <a:gdLst>
                <a:gd name="connsiteX0" fmla="*/ 60582 w 61133"/>
                <a:gd name="connsiteY0" fmla="*/ 52284 h 61159"/>
                <a:gd name="connsiteX1" fmla="*/ 53372 w 61133"/>
                <a:gd name="connsiteY1" fmla="*/ 60171 h 61159"/>
                <a:gd name="connsiteX2" fmla="*/ 52984 w 61133"/>
                <a:gd name="connsiteY2" fmla="*/ 60171 h 61159"/>
                <a:gd name="connsiteX3" fmla="*/ 7397 w 61133"/>
                <a:gd name="connsiteY3" fmla="*/ 60171 h 61159"/>
                <a:gd name="connsiteX4" fmla="*/ -539 w 61133"/>
                <a:gd name="connsiteY4" fmla="*/ 52436 h 61159"/>
                <a:gd name="connsiteX5" fmla="*/ -539 w 61133"/>
                <a:gd name="connsiteY5" fmla="*/ 52284 h 61159"/>
                <a:gd name="connsiteX6" fmla="*/ -539 w 61133"/>
                <a:gd name="connsiteY6" fmla="*/ 6685 h 61159"/>
                <a:gd name="connsiteX7" fmla="*/ 7059 w 61133"/>
                <a:gd name="connsiteY7" fmla="*/ -982 h 61159"/>
                <a:gd name="connsiteX8" fmla="*/ 7397 w 61133"/>
                <a:gd name="connsiteY8" fmla="*/ -982 h 61159"/>
                <a:gd name="connsiteX9" fmla="*/ 52984 w 61133"/>
                <a:gd name="connsiteY9" fmla="*/ -982 h 61159"/>
                <a:gd name="connsiteX10" fmla="*/ 60582 w 61133"/>
                <a:gd name="connsiteY10" fmla="*/ 6094 h 61159"/>
                <a:gd name="connsiteX11" fmla="*/ 60582 w 61133"/>
                <a:gd name="connsiteY11" fmla="*/ 6685 h 6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59">
                  <a:moveTo>
                    <a:pt x="60582" y="52284"/>
                  </a:moveTo>
                  <a:cubicBezTo>
                    <a:pt x="60768" y="56456"/>
                    <a:pt x="57543" y="59985"/>
                    <a:pt x="53372" y="60171"/>
                  </a:cubicBezTo>
                  <a:cubicBezTo>
                    <a:pt x="53254" y="60171"/>
                    <a:pt x="53119" y="60171"/>
                    <a:pt x="52984" y="60171"/>
                  </a:cubicBezTo>
                  <a:lnTo>
                    <a:pt x="7397" y="60171"/>
                  </a:lnTo>
                  <a:cubicBezTo>
                    <a:pt x="3074" y="60222"/>
                    <a:pt x="-488" y="56760"/>
                    <a:pt x="-539" y="52436"/>
                  </a:cubicBezTo>
                  <a:cubicBezTo>
                    <a:pt x="-539" y="52386"/>
                    <a:pt x="-539" y="52335"/>
                    <a:pt x="-539" y="52284"/>
                  </a:cubicBezTo>
                  <a:lnTo>
                    <a:pt x="-539" y="6685"/>
                  </a:lnTo>
                  <a:cubicBezTo>
                    <a:pt x="-556" y="2463"/>
                    <a:pt x="2838" y="-965"/>
                    <a:pt x="7059" y="-982"/>
                  </a:cubicBezTo>
                  <a:cubicBezTo>
                    <a:pt x="7160" y="-982"/>
                    <a:pt x="7279" y="-982"/>
                    <a:pt x="7397" y="-982"/>
                  </a:cubicBezTo>
                  <a:lnTo>
                    <a:pt x="52984" y="-982"/>
                  </a:lnTo>
                  <a:cubicBezTo>
                    <a:pt x="57036" y="-1134"/>
                    <a:pt x="60447" y="2041"/>
                    <a:pt x="60582" y="6094"/>
                  </a:cubicBezTo>
                  <a:cubicBezTo>
                    <a:pt x="60599" y="6297"/>
                    <a:pt x="60599" y="6483"/>
                    <a:pt x="60582" y="6685"/>
                  </a:cubicBezTo>
                  <a:close/>
                </a:path>
              </a:pathLst>
            </a:custGeom>
            <a:solidFill>
              <a:srgbClr val="A8A8A8"/>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38" name="Freeform 278">
              <a:extLst>
                <a:ext uri="{FF2B5EF4-FFF2-40B4-BE49-F238E27FC236}">
                  <a16:creationId xmlns:a16="http://schemas.microsoft.com/office/drawing/2014/main" id="{784D60D2-F8EB-0787-7AFE-62F6F4EA1734}"/>
                </a:ext>
              </a:extLst>
            </p:cNvPr>
            <p:cNvSpPr/>
            <p:nvPr/>
          </p:nvSpPr>
          <p:spPr>
            <a:xfrm>
              <a:off x="2210438" y="3767712"/>
              <a:ext cx="21949" cy="21955"/>
            </a:xfrm>
            <a:custGeom>
              <a:avLst/>
              <a:gdLst>
                <a:gd name="connsiteX0" fmla="*/ 21410 w 21949"/>
                <a:gd name="connsiteY0" fmla="*/ 9990 h 21955"/>
                <a:gd name="connsiteX1" fmla="*/ 10436 w 21949"/>
                <a:gd name="connsiteY1" fmla="*/ -987 h 21955"/>
                <a:gd name="connsiteX2" fmla="*/ -539 w 21949"/>
                <a:gd name="connsiteY2" fmla="*/ 9990 h 21955"/>
                <a:gd name="connsiteX3" fmla="*/ 10436 w 21949"/>
                <a:gd name="connsiteY3" fmla="*/ 20968 h 21955"/>
                <a:gd name="connsiteX4" fmla="*/ 10453 w 21949"/>
                <a:gd name="connsiteY4" fmla="*/ 20968 h 21955"/>
                <a:gd name="connsiteX5" fmla="*/ 21410 w 21949"/>
                <a:gd name="connsiteY5" fmla="*/ 10007 h 21955"/>
                <a:gd name="connsiteX6" fmla="*/ 21410 w 21949"/>
                <a:gd name="connsiteY6" fmla="*/ 9990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9" h="21955">
                  <a:moveTo>
                    <a:pt x="21410" y="9990"/>
                  </a:moveTo>
                  <a:cubicBezTo>
                    <a:pt x="21410" y="3927"/>
                    <a:pt x="16497" y="-987"/>
                    <a:pt x="10436" y="-987"/>
                  </a:cubicBezTo>
                  <a:cubicBezTo>
                    <a:pt x="4374" y="-987"/>
                    <a:pt x="-539" y="3927"/>
                    <a:pt x="-539" y="9990"/>
                  </a:cubicBezTo>
                  <a:cubicBezTo>
                    <a:pt x="-539" y="16053"/>
                    <a:pt x="4374" y="20968"/>
                    <a:pt x="10436" y="20968"/>
                  </a:cubicBezTo>
                  <a:cubicBezTo>
                    <a:pt x="10436" y="20968"/>
                    <a:pt x="10453" y="20968"/>
                    <a:pt x="10453" y="20968"/>
                  </a:cubicBezTo>
                  <a:cubicBezTo>
                    <a:pt x="16497" y="20968"/>
                    <a:pt x="21410" y="16053"/>
                    <a:pt x="21410" y="10007"/>
                  </a:cubicBezTo>
                  <a:cubicBezTo>
                    <a:pt x="21410" y="10007"/>
                    <a:pt x="21410" y="9990"/>
                    <a:pt x="21410" y="9990"/>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39" name="Freeform 279">
              <a:extLst>
                <a:ext uri="{FF2B5EF4-FFF2-40B4-BE49-F238E27FC236}">
                  <a16:creationId xmlns:a16="http://schemas.microsoft.com/office/drawing/2014/main" id="{D721B8DD-CF60-97AA-4F58-50F22A68A1E4}"/>
                </a:ext>
              </a:extLst>
            </p:cNvPr>
            <p:cNvSpPr/>
            <p:nvPr/>
          </p:nvSpPr>
          <p:spPr>
            <a:xfrm>
              <a:off x="2250284" y="3767746"/>
              <a:ext cx="21915" cy="21921"/>
            </a:xfrm>
            <a:custGeom>
              <a:avLst/>
              <a:gdLst>
                <a:gd name="connsiteX0" fmla="*/ 21377 w 21915"/>
                <a:gd name="connsiteY0" fmla="*/ 9956 h 21921"/>
                <a:gd name="connsiteX1" fmla="*/ 10402 w 21915"/>
                <a:gd name="connsiteY1" fmla="*/ -987 h 21921"/>
                <a:gd name="connsiteX2" fmla="*/ -539 w 21915"/>
                <a:gd name="connsiteY2" fmla="*/ 9990 h 21921"/>
                <a:gd name="connsiteX3" fmla="*/ 10419 w 21915"/>
                <a:gd name="connsiteY3" fmla="*/ 20934 h 21921"/>
                <a:gd name="connsiteX4" fmla="*/ 21377 w 21915"/>
                <a:gd name="connsiteY4" fmla="*/ 9956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56"/>
                  </a:moveTo>
                  <a:cubicBezTo>
                    <a:pt x="21360" y="3910"/>
                    <a:pt x="16447" y="-1004"/>
                    <a:pt x="10402" y="-987"/>
                  </a:cubicBezTo>
                  <a:cubicBezTo>
                    <a:pt x="4358" y="-971"/>
                    <a:pt x="-556" y="3944"/>
                    <a:pt x="-539" y="9990"/>
                  </a:cubicBezTo>
                  <a:cubicBezTo>
                    <a:pt x="-522" y="16036"/>
                    <a:pt x="4374" y="20934"/>
                    <a:pt x="10419" y="20934"/>
                  </a:cubicBezTo>
                  <a:cubicBezTo>
                    <a:pt x="16480" y="20917"/>
                    <a:pt x="21377" y="16019"/>
                    <a:pt x="21377" y="9956"/>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0" name="Freeform 280">
              <a:extLst>
                <a:ext uri="{FF2B5EF4-FFF2-40B4-BE49-F238E27FC236}">
                  <a16:creationId xmlns:a16="http://schemas.microsoft.com/office/drawing/2014/main" id="{65906CA7-5096-DAD6-C5C2-86BE6F0FF6E2}"/>
                </a:ext>
              </a:extLst>
            </p:cNvPr>
            <p:cNvSpPr/>
            <p:nvPr/>
          </p:nvSpPr>
          <p:spPr>
            <a:xfrm>
              <a:off x="2293263" y="3691149"/>
              <a:ext cx="23983" cy="98248"/>
            </a:xfrm>
            <a:custGeom>
              <a:avLst/>
              <a:gdLst>
                <a:gd name="connsiteX0" fmla="*/ 23445 w 23983"/>
                <a:gd name="connsiteY0" fmla="*/ 89441 h 98248"/>
                <a:gd name="connsiteX1" fmla="*/ 15492 w 23983"/>
                <a:gd name="connsiteY1" fmla="*/ 97260 h 98248"/>
                <a:gd name="connsiteX2" fmla="*/ 15374 w 23983"/>
                <a:gd name="connsiteY2" fmla="*/ 97260 h 98248"/>
                <a:gd name="connsiteX3" fmla="*/ 7050 w 23983"/>
                <a:gd name="connsiteY3" fmla="*/ 97260 h 98248"/>
                <a:gd name="connsiteX4" fmla="*/ -531 w 23983"/>
                <a:gd name="connsiteY4" fmla="*/ 89931 h 98248"/>
                <a:gd name="connsiteX5" fmla="*/ -531 w 23983"/>
                <a:gd name="connsiteY5" fmla="*/ 89441 h 98248"/>
                <a:gd name="connsiteX6" fmla="*/ -531 w 23983"/>
                <a:gd name="connsiteY6" fmla="*/ 6687 h 98248"/>
                <a:gd name="connsiteX7" fmla="*/ 6476 w 23983"/>
                <a:gd name="connsiteY7" fmla="*/ -980 h 98248"/>
                <a:gd name="connsiteX8" fmla="*/ 7050 w 23983"/>
                <a:gd name="connsiteY8" fmla="*/ -980 h 98248"/>
                <a:gd name="connsiteX9" fmla="*/ 15374 w 23983"/>
                <a:gd name="connsiteY9" fmla="*/ -980 h 98248"/>
                <a:gd name="connsiteX10" fmla="*/ 23445 w 23983"/>
                <a:gd name="connsiteY10" fmla="*/ 6451 h 98248"/>
                <a:gd name="connsiteX11" fmla="*/ 23445 w 23983"/>
                <a:gd name="connsiteY11" fmla="*/ 6687 h 9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8">
                  <a:moveTo>
                    <a:pt x="23445" y="89441"/>
                  </a:moveTo>
                  <a:cubicBezTo>
                    <a:pt x="23411" y="93798"/>
                    <a:pt x="19848" y="97294"/>
                    <a:pt x="15492" y="97260"/>
                  </a:cubicBezTo>
                  <a:cubicBezTo>
                    <a:pt x="15458" y="97260"/>
                    <a:pt x="15408" y="97260"/>
                    <a:pt x="15374" y="97260"/>
                  </a:cubicBezTo>
                  <a:lnTo>
                    <a:pt x="7050" y="97260"/>
                  </a:lnTo>
                  <a:cubicBezTo>
                    <a:pt x="2930" y="97328"/>
                    <a:pt x="-463" y="94052"/>
                    <a:pt x="-531" y="89931"/>
                  </a:cubicBezTo>
                  <a:cubicBezTo>
                    <a:pt x="-548" y="89762"/>
                    <a:pt x="-531" y="89610"/>
                    <a:pt x="-531" y="89441"/>
                  </a:cubicBezTo>
                  <a:lnTo>
                    <a:pt x="-531" y="6687"/>
                  </a:lnTo>
                  <a:cubicBezTo>
                    <a:pt x="-717" y="2634"/>
                    <a:pt x="2424" y="-794"/>
                    <a:pt x="6476" y="-980"/>
                  </a:cubicBezTo>
                  <a:cubicBezTo>
                    <a:pt x="6678" y="-980"/>
                    <a:pt x="6864" y="-980"/>
                    <a:pt x="7050" y="-980"/>
                  </a:cubicBezTo>
                  <a:lnTo>
                    <a:pt x="15374" y="-980"/>
                  </a:lnTo>
                  <a:cubicBezTo>
                    <a:pt x="19646" y="-1166"/>
                    <a:pt x="23259" y="2161"/>
                    <a:pt x="23445" y="6451"/>
                  </a:cubicBezTo>
                  <a:cubicBezTo>
                    <a:pt x="23445" y="6518"/>
                    <a:pt x="23445" y="6603"/>
                    <a:pt x="23445" y="668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1" name="Freeform 281">
              <a:extLst>
                <a:ext uri="{FF2B5EF4-FFF2-40B4-BE49-F238E27FC236}">
                  <a16:creationId xmlns:a16="http://schemas.microsoft.com/office/drawing/2014/main" id="{414CAF0E-FD75-3E73-C07C-6BD1966520ED}"/>
                </a:ext>
              </a:extLst>
            </p:cNvPr>
            <p:cNvSpPr/>
            <p:nvPr/>
          </p:nvSpPr>
          <p:spPr>
            <a:xfrm>
              <a:off x="2330433" y="3691150"/>
              <a:ext cx="25157" cy="98249"/>
            </a:xfrm>
            <a:custGeom>
              <a:avLst/>
              <a:gdLst>
                <a:gd name="connsiteX0" fmla="*/ 24618 w 25157"/>
                <a:gd name="connsiteY0" fmla="*/ 89441 h 98249"/>
                <a:gd name="connsiteX1" fmla="*/ 16464 w 25157"/>
                <a:gd name="connsiteY1" fmla="*/ 97260 h 98249"/>
                <a:gd name="connsiteX2" fmla="*/ 16430 w 25157"/>
                <a:gd name="connsiteY2" fmla="*/ 97260 h 98249"/>
                <a:gd name="connsiteX3" fmla="*/ 8106 w 25157"/>
                <a:gd name="connsiteY3" fmla="*/ 97260 h 98249"/>
                <a:gd name="connsiteX4" fmla="*/ -539 w 25157"/>
                <a:gd name="connsiteY4" fmla="*/ 89441 h 98249"/>
                <a:gd name="connsiteX5" fmla="*/ -539 w 25157"/>
                <a:gd name="connsiteY5" fmla="*/ 6687 h 98249"/>
                <a:gd name="connsiteX6" fmla="*/ 8106 w 25157"/>
                <a:gd name="connsiteY6" fmla="*/ -980 h 98249"/>
                <a:gd name="connsiteX7" fmla="*/ 16430 w 25157"/>
                <a:gd name="connsiteY7" fmla="*/ -980 h 98249"/>
                <a:gd name="connsiteX8" fmla="*/ 24618 w 25157"/>
                <a:gd name="connsiteY8" fmla="*/ 6518 h 98249"/>
                <a:gd name="connsiteX9" fmla="*/ 24618 w 25157"/>
                <a:gd name="connsiteY9" fmla="*/ 6687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49">
                  <a:moveTo>
                    <a:pt x="24618" y="89441"/>
                  </a:moveTo>
                  <a:cubicBezTo>
                    <a:pt x="24534" y="93849"/>
                    <a:pt x="20870" y="97345"/>
                    <a:pt x="16464" y="97260"/>
                  </a:cubicBezTo>
                  <a:cubicBezTo>
                    <a:pt x="16464" y="97260"/>
                    <a:pt x="16447" y="97260"/>
                    <a:pt x="16430" y="97260"/>
                  </a:cubicBezTo>
                  <a:lnTo>
                    <a:pt x="8106" y="97260"/>
                  </a:lnTo>
                  <a:cubicBezTo>
                    <a:pt x="3648" y="97260"/>
                    <a:pt x="-539" y="93883"/>
                    <a:pt x="-539" y="89441"/>
                  </a:cubicBezTo>
                  <a:lnTo>
                    <a:pt x="-539" y="6687"/>
                  </a:lnTo>
                  <a:cubicBezTo>
                    <a:pt x="-539" y="2246"/>
                    <a:pt x="3648" y="-980"/>
                    <a:pt x="8106" y="-980"/>
                  </a:cubicBezTo>
                  <a:lnTo>
                    <a:pt x="16430" y="-980"/>
                  </a:lnTo>
                  <a:cubicBezTo>
                    <a:pt x="20769" y="-1166"/>
                    <a:pt x="24433" y="2195"/>
                    <a:pt x="24618" y="6518"/>
                  </a:cubicBezTo>
                  <a:cubicBezTo>
                    <a:pt x="24618" y="6586"/>
                    <a:pt x="24618" y="6637"/>
                    <a:pt x="24618" y="6687"/>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2" name="Freeform 282">
              <a:extLst>
                <a:ext uri="{FF2B5EF4-FFF2-40B4-BE49-F238E27FC236}">
                  <a16:creationId xmlns:a16="http://schemas.microsoft.com/office/drawing/2014/main" id="{E98C0B05-6218-084E-D229-4ECCD2CB33BD}"/>
                </a:ext>
              </a:extLst>
            </p:cNvPr>
            <p:cNvSpPr/>
            <p:nvPr/>
          </p:nvSpPr>
          <p:spPr>
            <a:xfrm>
              <a:off x="2368929" y="3691148"/>
              <a:ext cx="25089" cy="98252"/>
            </a:xfrm>
            <a:custGeom>
              <a:avLst/>
              <a:gdLst>
                <a:gd name="connsiteX0" fmla="*/ 24551 w 25089"/>
                <a:gd name="connsiteY0" fmla="*/ 89442 h 98252"/>
                <a:gd name="connsiteX1" fmla="*/ 16227 w 25089"/>
                <a:gd name="connsiteY1" fmla="*/ 97262 h 98252"/>
                <a:gd name="connsiteX2" fmla="*/ 7903 w 25089"/>
                <a:gd name="connsiteY2" fmla="*/ 97262 h 98252"/>
                <a:gd name="connsiteX3" fmla="*/ -539 w 25089"/>
                <a:gd name="connsiteY3" fmla="*/ 89442 h 98252"/>
                <a:gd name="connsiteX4" fmla="*/ -539 w 25089"/>
                <a:gd name="connsiteY4" fmla="*/ 6689 h 98252"/>
                <a:gd name="connsiteX5" fmla="*/ 7903 w 25089"/>
                <a:gd name="connsiteY5" fmla="*/ -979 h 98252"/>
                <a:gd name="connsiteX6" fmla="*/ 16109 w 25089"/>
                <a:gd name="connsiteY6" fmla="*/ -979 h 98252"/>
                <a:gd name="connsiteX7" fmla="*/ 24433 w 25089"/>
                <a:gd name="connsiteY7" fmla="*/ 6621 h 98252"/>
                <a:gd name="connsiteX8" fmla="*/ 24433 w 25089"/>
                <a:gd name="connsiteY8" fmla="*/ 6689 h 9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52">
                  <a:moveTo>
                    <a:pt x="24551" y="89442"/>
                  </a:moveTo>
                  <a:cubicBezTo>
                    <a:pt x="24399" y="93901"/>
                    <a:pt x="20684" y="97397"/>
                    <a:pt x="16227" y="97262"/>
                  </a:cubicBezTo>
                  <a:lnTo>
                    <a:pt x="7903" y="97262"/>
                  </a:lnTo>
                  <a:cubicBezTo>
                    <a:pt x="3446" y="97346"/>
                    <a:pt x="-286" y="93901"/>
                    <a:pt x="-539" y="89442"/>
                  </a:cubicBezTo>
                  <a:lnTo>
                    <a:pt x="-539" y="6689"/>
                  </a:lnTo>
                  <a:cubicBezTo>
                    <a:pt x="-539" y="2247"/>
                    <a:pt x="3547" y="-979"/>
                    <a:pt x="7903" y="-979"/>
                  </a:cubicBezTo>
                  <a:lnTo>
                    <a:pt x="16109" y="-979"/>
                  </a:lnTo>
                  <a:cubicBezTo>
                    <a:pt x="20499" y="-1182"/>
                    <a:pt x="24230" y="2230"/>
                    <a:pt x="24433" y="6621"/>
                  </a:cubicBezTo>
                  <a:cubicBezTo>
                    <a:pt x="24433" y="6638"/>
                    <a:pt x="24433" y="6672"/>
                    <a:pt x="24433" y="6689"/>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3" name="Freeform 283">
              <a:extLst>
                <a:ext uri="{FF2B5EF4-FFF2-40B4-BE49-F238E27FC236}">
                  <a16:creationId xmlns:a16="http://schemas.microsoft.com/office/drawing/2014/main" id="{EBC8A183-1CDB-7D36-93FD-3684BCA7D1A1}"/>
                </a:ext>
              </a:extLst>
            </p:cNvPr>
            <p:cNvSpPr/>
            <p:nvPr/>
          </p:nvSpPr>
          <p:spPr>
            <a:xfrm>
              <a:off x="2407087" y="3691148"/>
              <a:ext cx="25208" cy="98253"/>
            </a:xfrm>
            <a:custGeom>
              <a:avLst/>
              <a:gdLst>
                <a:gd name="connsiteX0" fmla="*/ 24669 w 25208"/>
                <a:gd name="connsiteY0" fmla="*/ 89442 h 98253"/>
                <a:gd name="connsiteX1" fmla="*/ 16227 w 25208"/>
                <a:gd name="connsiteY1" fmla="*/ 97262 h 98253"/>
                <a:gd name="connsiteX2" fmla="*/ 7903 w 25208"/>
                <a:gd name="connsiteY2" fmla="*/ 97262 h 98253"/>
                <a:gd name="connsiteX3" fmla="*/ -539 w 25208"/>
                <a:gd name="connsiteY3" fmla="*/ 89442 h 98253"/>
                <a:gd name="connsiteX4" fmla="*/ -539 w 25208"/>
                <a:gd name="connsiteY4" fmla="*/ 6689 h 98253"/>
                <a:gd name="connsiteX5" fmla="*/ 7886 w 25208"/>
                <a:gd name="connsiteY5" fmla="*/ -979 h 98253"/>
                <a:gd name="connsiteX6" fmla="*/ 7903 w 25208"/>
                <a:gd name="connsiteY6" fmla="*/ -979 h 98253"/>
                <a:gd name="connsiteX7" fmla="*/ 16227 w 25208"/>
                <a:gd name="connsiteY7" fmla="*/ -979 h 98253"/>
                <a:gd name="connsiteX8" fmla="*/ 24669 w 25208"/>
                <a:gd name="connsiteY8" fmla="*/ 6689 h 9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53">
                  <a:moveTo>
                    <a:pt x="24669" y="89442"/>
                  </a:moveTo>
                  <a:cubicBezTo>
                    <a:pt x="24467" y="93917"/>
                    <a:pt x="20701" y="97397"/>
                    <a:pt x="16227" y="97262"/>
                  </a:cubicBezTo>
                  <a:lnTo>
                    <a:pt x="7903" y="97262"/>
                  </a:lnTo>
                  <a:cubicBezTo>
                    <a:pt x="3429" y="97413"/>
                    <a:pt x="-353" y="93917"/>
                    <a:pt x="-539" y="89442"/>
                  </a:cubicBezTo>
                  <a:lnTo>
                    <a:pt x="-539" y="6689"/>
                  </a:lnTo>
                  <a:cubicBezTo>
                    <a:pt x="-336" y="2247"/>
                    <a:pt x="3446" y="-1182"/>
                    <a:pt x="7886" y="-979"/>
                  </a:cubicBezTo>
                  <a:cubicBezTo>
                    <a:pt x="7886" y="-979"/>
                    <a:pt x="7903" y="-979"/>
                    <a:pt x="7903" y="-979"/>
                  </a:cubicBezTo>
                  <a:lnTo>
                    <a:pt x="16227" y="-979"/>
                  </a:lnTo>
                  <a:cubicBezTo>
                    <a:pt x="20668" y="-1182"/>
                    <a:pt x="24450" y="2247"/>
                    <a:pt x="24669" y="6689"/>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4" name="Freeform 284">
              <a:extLst>
                <a:ext uri="{FF2B5EF4-FFF2-40B4-BE49-F238E27FC236}">
                  <a16:creationId xmlns:a16="http://schemas.microsoft.com/office/drawing/2014/main" id="{FF0FE7D9-A2C3-A283-62D5-702C580D0CD5}"/>
                </a:ext>
              </a:extLst>
            </p:cNvPr>
            <p:cNvSpPr/>
            <p:nvPr/>
          </p:nvSpPr>
          <p:spPr>
            <a:xfrm>
              <a:off x="2445482" y="3691153"/>
              <a:ext cx="25157" cy="98249"/>
            </a:xfrm>
            <a:custGeom>
              <a:avLst/>
              <a:gdLst>
                <a:gd name="connsiteX0" fmla="*/ 24618 w 25157"/>
                <a:gd name="connsiteY0" fmla="*/ 89437 h 98249"/>
                <a:gd name="connsiteX1" fmla="*/ 16058 w 25157"/>
                <a:gd name="connsiteY1" fmla="*/ 97257 h 98249"/>
                <a:gd name="connsiteX2" fmla="*/ 7734 w 25157"/>
                <a:gd name="connsiteY2" fmla="*/ 97257 h 98249"/>
                <a:gd name="connsiteX3" fmla="*/ -539 w 25157"/>
                <a:gd name="connsiteY3" fmla="*/ 89437 h 98249"/>
                <a:gd name="connsiteX4" fmla="*/ -539 w 25157"/>
                <a:gd name="connsiteY4" fmla="*/ 6684 h 98249"/>
                <a:gd name="connsiteX5" fmla="*/ 7616 w 25157"/>
                <a:gd name="connsiteY5" fmla="*/ -984 h 98249"/>
                <a:gd name="connsiteX6" fmla="*/ 7734 w 25157"/>
                <a:gd name="connsiteY6" fmla="*/ -984 h 98249"/>
                <a:gd name="connsiteX7" fmla="*/ 16058 w 25157"/>
                <a:gd name="connsiteY7" fmla="*/ -984 h 98249"/>
                <a:gd name="connsiteX8" fmla="*/ 24618 w 25157"/>
                <a:gd name="connsiteY8" fmla="*/ 6684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49">
                  <a:moveTo>
                    <a:pt x="24618" y="89437"/>
                  </a:moveTo>
                  <a:cubicBezTo>
                    <a:pt x="24348" y="93930"/>
                    <a:pt x="20566" y="97409"/>
                    <a:pt x="16058" y="97257"/>
                  </a:cubicBezTo>
                  <a:lnTo>
                    <a:pt x="7734" y="97257"/>
                  </a:lnTo>
                  <a:cubicBezTo>
                    <a:pt x="3294" y="97375"/>
                    <a:pt x="-404" y="93879"/>
                    <a:pt x="-539" y="89437"/>
                  </a:cubicBezTo>
                  <a:lnTo>
                    <a:pt x="-539" y="6684"/>
                  </a:lnTo>
                  <a:cubicBezTo>
                    <a:pt x="-404" y="2310"/>
                    <a:pt x="3243" y="-1119"/>
                    <a:pt x="7616" y="-984"/>
                  </a:cubicBezTo>
                  <a:cubicBezTo>
                    <a:pt x="7667" y="-984"/>
                    <a:pt x="7701" y="-984"/>
                    <a:pt x="7734" y="-984"/>
                  </a:cubicBezTo>
                  <a:lnTo>
                    <a:pt x="16058" y="-984"/>
                  </a:lnTo>
                  <a:cubicBezTo>
                    <a:pt x="20499" y="-984"/>
                    <a:pt x="24618" y="2242"/>
                    <a:pt x="24618" y="6684"/>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5" name="Freeform 285">
              <a:extLst>
                <a:ext uri="{FF2B5EF4-FFF2-40B4-BE49-F238E27FC236}">
                  <a16:creationId xmlns:a16="http://schemas.microsoft.com/office/drawing/2014/main" id="{0DD2AAD3-2C02-96C7-4360-03CB338F2103}"/>
                </a:ext>
              </a:extLst>
            </p:cNvPr>
            <p:cNvSpPr/>
            <p:nvPr/>
          </p:nvSpPr>
          <p:spPr>
            <a:xfrm>
              <a:off x="2483792" y="3691155"/>
              <a:ext cx="25275" cy="98245"/>
            </a:xfrm>
            <a:custGeom>
              <a:avLst/>
              <a:gdLst>
                <a:gd name="connsiteX0" fmla="*/ 24652 w 25275"/>
                <a:gd name="connsiteY0" fmla="*/ 89436 h 98245"/>
                <a:gd name="connsiteX1" fmla="*/ 15974 w 25275"/>
                <a:gd name="connsiteY1" fmla="*/ 97255 h 98245"/>
                <a:gd name="connsiteX2" fmla="*/ 7616 w 25275"/>
                <a:gd name="connsiteY2" fmla="*/ 97255 h 98245"/>
                <a:gd name="connsiteX3" fmla="*/ -539 w 25275"/>
                <a:gd name="connsiteY3" fmla="*/ 89503 h 98245"/>
                <a:gd name="connsiteX4" fmla="*/ -539 w 25275"/>
                <a:gd name="connsiteY4" fmla="*/ 89436 h 98245"/>
                <a:gd name="connsiteX5" fmla="*/ -539 w 25275"/>
                <a:gd name="connsiteY5" fmla="*/ 6682 h 98245"/>
                <a:gd name="connsiteX6" fmla="*/ 7464 w 25275"/>
                <a:gd name="connsiteY6" fmla="*/ -985 h 98245"/>
                <a:gd name="connsiteX7" fmla="*/ 7616 w 25275"/>
                <a:gd name="connsiteY7" fmla="*/ -985 h 98245"/>
                <a:gd name="connsiteX8" fmla="*/ 16058 w 25275"/>
                <a:gd name="connsiteY8" fmla="*/ -985 h 98245"/>
                <a:gd name="connsiteX9" fmla="*/ 24737 w 25275"/>
                <a:gd name="connsiteY9" fmla="*/ 6682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5">
                  <a:moveTo>
                    <a:pt x="24652" y="89436"/>
                  </a:moveTo>
                  <a:cubicBezTo>
                    <a:pt x="24652" y="93877"/>
                    <a:pt x="20414" y="97255"/>
                    <a:pt x="15974" y="97255"/>
                  </a:cubicBezTo>
                  <a:lnTo>
                    <a:pt x="7616" y="97255"/>
                  </a:lnTo>
                  <a:cubicBezTo>
                    <a:pt x="3226" y="97373"/>
                    <a:pt x="-421" y="93894"/>
                    <a:pt x="-539" y="89503"/>
                  </a:cubicBezTo>
                  <a:cubicBezTo>
                    <a:pt x="-539" y="89486"/>
                    <a:pt x="-539" y="89453"/>
                    <a:pt x="-539" y="89436"/>
                  </a:cubicBezTo>
                  <a:lnTo>
                    <a:pt x="-539" y="6682"/>
                  </a:lnTo>
                  <a:cubicBezTo>
                    <a:pt x="-455" y="2359"/>
                    <a:pt x="3125" y="-1087"/>
                    <a:pt x="7464" y="-985"/>
                  </a:cubicBezTo>
                  <a:cubicBezTo>
                    <a:pt x="7515" y="-985"/>
                    <a:pt x="7565" y="-985"/>
                    <a:pt x="7616" y="-985"/>
                  </a:cubicBezTo>
                  <a:lnTo>
                    <a:pt x="16058" y="-985"/>
                  </a:lnTo>
                  <a:cubicBezTo>
                    <a:pt x="20499" y="-985"/>
                    <a:pt x="24737" y="2240"/>
                    <a:pt x="24737" y="6682"/>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6" name="Freeform 286">
              <a:extLst>
                <a:ext uri="{FF2B5EF4-FFF2-40B4-BE49-F238E27FC236}">
                  <a16:creationId xmlns:a16="http://schemas.microsoft.com/office/drawing/2014/main" id="{ABAD7E06-7F14-5D5D-149A-A60E1D47C1AB}"/>
                </a:ext>
              </a:extLst>
            </p:cNvPr>
            <p:cNvSpPr/>
            <p:nvPr/>
          </p:nvSpPr>
          <p:spPr>
            <a:xfrm>
              <a:off x="2522170" y="3691153"/>
              <a:ext cx="23983" cy="98246"/>
            </a:xfrm>
            <a:custGeom>
              <a:avLst/>
              <a:gdLst>
                <a:gd name="connsiteX0" fmla="*/ 23436 w 23983"/>
                <a:gd name="connsiteY0" fmla="*/ 89438 h 98246"/>
                <a:gd name="connsiteX1" fmla="*/ 16261 w 23983"/>
                <a:gd name="connsiteY1" fmla="*/ 97257 h 98246"/>
                <a:gd name="connsiteX2" fmla="*/ 15822 w 23983"/>
                <a:gd name="connsiteY2" fmla="*/ 97257 h 98246"/>
                <a:gd name="connsiteX3" fmla="*/ 7498 w 23983"/>
                <a:gd name="connsiteY3" fmla="*/ 97257 h 98246"/>
                <a:gd name="connsiteX4" fmla="*/ -539 w 23983"/>
                <a:gd name="connsiteY4" fmla="*/ 89590 h 98246"/>
                <a:gd name="connsiteX5" fmla="*/ -539 w 23983"/>
                <a:gd name="connsiteY5" fmla="*/ 89438 h 98246"/>
                <a:gd name="connsiteX6" fmla="*/ -539 w 23983"/>
                <a:gd name="connsiteY6" fmla="*/ 6684 h 98246"/>
                <a:gd name="connsiteX7" fmla="*/ 7262 w 23983"/>
                <a:gd name="connsiteY7" fmla="*/ -983 h 98246"/>
                <a:gd name="connsiteX8" fmla="*/ 7498 w 23983"/>
                <a:gd name="connsiteY8" fmla="*/ -983 h 98246"/>
                <a:gd name="connsiteX9" fmla="*/ 15822 w 23983"/>
                <a:gd name="connsiteY9" fmla="*/ -983 h 98246"/>
                <a:gd name="connsiteX10" fmla="*/ 23436 w 23983"/>
                <a:gd name="connsiteY10" fmla="*/ 6110 h 98246"/>
                <a:gd name="connsiteX11" fmla="*/ 23436 w 23983"/>
                <a:gd name="connsiteY11" fmla="*/ 6684 h 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6">
                  <a:moveTo>
                    <a:pt x="23436" y="89438"/>
                  </a:moveTo>
                  <a:cubicBezTo>
                    <a:pt x="23622" y="93575"/>
                    <a:pt x="20397" y="97071"/>
                    <a:pt x="16261" y="97257"/>
                  </a:cubicBezTo>
                  <a:cubicBezTo>
                    <a:pt x="16126" y="97257"/>
                    <a:pt x="15974" y="97257"/>
                    <a:pt x="15822" y="97257"/>
                  </a:cubicBezTo>
                  <a:lnTo>
                    <a:pt x="7498" y="97257"/>
                  </a:lnTo>
                  <a:cubicBezTo>
                    <a:pt x="3159" y="97358"/>
                    <a:pt x="-438" y="93930"/>
                    <a:pt x="-539" y="89590"/>
                  </a:cubicBezTo>
                  <a:cubicBezTo>
                    <a:pt x="-539" y="89539"/>
                    <a:pt x="-539" y="89488"/>
                    <a:pt x="-539" y="89438"/>
                  </a:cubicBezTo>
                  <a:lnTo>
                    <a:pt x="-539" y="6684"/>
                  </a:lnTo>
                  <a:cubicBezTo>
                    <a:pt x="-505" y="2411"/>
                    <a:pt x="2990" y="-1017"/>
                    <a:pt x="7262" y="-983"/>
                  </a:cubicBezTo>
                  <a:cubicBezTo>
                    <a:pt x="7329" y="-983"/>
                    <a:pt x="7413" y="-983"/>
                    <a:pt x="7498" y="-983"/>
                  </a:cubicBezTo>
                  <a:lnTo>
                    <a:pt x="15822" y="-983"/>
                  </a:lnTo>
                  <a:cubicBezTo>
                    <a:pt x="19891" y="-1118"/>
                    <a:pt x="23301" y="2057"/>
                    <a:pt x="23436" y="6110"/>
                  </a:cubicBezTo>
                  <a:cubicBezTo>
                    <a:pt x="23436" y="6312"/>
                    <a:pt x="23436" y="6498"/>
                    <a:pt x="23436" y="6684"/>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7" name="Freeform 287">
              <a:extLst>
                <a:ext uri="{FF2B5EF4-FFF2-40B4-BE49-F238E27FC236}">
                  <a16:creationId xmlns:a16="http://schemas.microsoft.com/office/drawing/2014/main" id="{E1E4C89D-D025-CE28-52EA-391F0141B02A}"/>
                </a:ext>
              </a:extLst>
            </p:cNvPr>
            <p:cNvSpPr/>
            <p:nvPr/>
          </p:nvSpPr>
          <p:spPr>
            <a:xfrm>
              <a:off x="2560530" y="3691152"/>
              <a:ext cx="23962" cy="98247"/>
            </a:xfrm>
            <a:custGeom>
              <a:avLst/>
              <a:gdLst>
                <a:gd name="connsiteX0" fmla="*/ 23420 w 23962"/>
                <a:gd name="connsiteY0" fmla="*/ 89439 h 98247"/>
                <a:gd name="connsiteX1" fmla="*/ 16075 w 23962"/>
                <a:gd name="connsiteY1" fmla="*/ 97258 h 98247"/>
                <a:gd name="connsiteX2" fmla="*/ 15687 w 23962"/>
                <a:gd name="connsiteY2" fmla="*/ 97258 h 98247"/>
                <a:gd name="connsiteX3" fmla="*/ 7363 w 23962"/>
                <a:gd name="connsiteY3" fmla="*/ 97258 h 98247"/>
                <a:gd name="connsiteX4" fmla="*/ -539 w 23962"/>
                <a:gd name="connsiteY4" fmla="*/ 89692 h 98247"/>
                <a:gd name="connsiteX5" fmla="*/ -539 w 23962"/>
                <a:gd name="connsiteY5" fmla="*/ 89439 h 98247"/>
                <a:gd name="connsiteX6" fmla="*/ -539 w 23962"/>
                <a:gd name="connsiteY6" fmla="*/ 6685 h 98247"/>
                <a:gd name="connsiteX7" fmla="*/ 7025 w 23962"/>
                <a:gd name="connsiteY7" fmla="*/ -982 h 98247"/>
                <a:gd name="connsiteX8" fmla="*/ 7363 w 23962"/>
                <a:gd name="connsiteY8" fmla="*/ -982 h 98247"/>
                <a:gd name="connsiteX9" fmla="*/ 15687 w 23962"/>
                <a:gd name="connsiteY9" fmla="*/ -982 h 98247"/>
                <a:gd name="connsiteX10" fmla="*/ 23420 w 23962"/>
                <a:gd name="connsiteY10" fmla="*/ 6212 h 98247"/>
                <a:gd name="connsiteX11" fmla="*/ 23420 w 23962"/>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7">
                  <a:moveTo>
                    <a:pt x="23420" y="89439"/>
                  </a:moveTo>
                  <a:cubicBezTo>
                    <a:pt x="23555" y="93627"/>
                    <a:pt x="20262" y="97123"/>
                    <a:pt x="16075" y="97258"/>
                  </a:cubicBezTo>
                  <a:cubicBezTo>
                    <a:pt x="15957" y="97258"/>
                    <a:pt x="15822" y="97258"/>
                    <a:pt x="15687" y="97258"/>
                  </a:cubicBezTo>
                  <a:lnTo>
                    <a:pt x="7363" y="97258"/>
                  </a:lnTo>
                  <a:cubicBezTo>
                    <a:pt x="3091" y="97359"/>
                    <a:pt x="-437" y="93965"/>
                    <a:pt x="-539" y="89692"/>
                  </a:cubicBezTo>
                  <a:cubicBezTo>
                    <a:pt x="-539" y="89608"/>
                    <a:pt x="-539" y="89523"/>
                    <a:pt x="-539" y="89439"/>
                  </a:cubicBezTo>
                  <a:lnTo>
                    <a:pt x="-539" y="6685"/>
                  </a:lnTo>
                  <a:cubicBezTo>
                    <a:pt x="-572" y="2480"/>
                    <a:pt x="2821" y="-948"/>
                    <a:pt x="7025" y="-982"/>
                  </a:cubicBezTo>
                  <a:cubicBezTo>
                    <a:pt x="7127" y="-982"/>
                    <a:pt x="7245" y="-982"/>
                    <a:pt x="7363" y="-982"/>
                  </a:cubicBezTo>
                  <a:lnTo>
                    <a:pt x="15687" y="-982"/>
                  </a:lnTo>
                  <a:cubicBezTo>
                    <a:pt x="19807" y="-1134"/>
                    <a:pt x="23268" y="2091"/>
                    <a:pt x="23420" y="6212"/>
                  </a:cubicBezTo>
                  <a:cubicBezTo>
                    <a:pt x="23420" y="6364"/>
                    <a:pt x="23420" y="6533"/>
                    <a:pt x="23420" y="6685"/>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8" name="Freeform 288">
              <a:extLst>
                <a:ext uri="{FF2B5EF4-FFF2-40B4-BE49-F238E27FC236}">
                  <a16:creationId xmlns:a16="http://schemas.microsoft.com/office/drawing/2014/main" id="{D23D22E8-B49B-C020-C552-4AE32ADC98E0}"/>
                </a:ext>
              </a:extLst>
            </p:cNvPr>
            <p:cNvSpPr/>
            <p:nvPr/>
          </p:nvSpPr>
          <p:spPr>
            <a:xfrm>
              <a:off x="2598873" y="3691152"/>
              <a:ext cx="23961" cy="98247"/>
            </a:xfrm>
            <a:custGeom>
              <a:avLst/>
              <a:gdLst>
                <a:gd name="connsiteX0" fmla="*/ 23421 w 23961"/>
                <a:gd name="connsiteY0" fmla="*/ 89439 h 98247"/>
                <a:gd name="connsiteX1" fmla="*/ 15840 w 23961"/>
                <a:gd name="connsiteY1" fmla="*/ 97258 h 98247"/>
                <a:gd name="connsiteX2" fmla="*/ 15570 w 23961"/>
                <a:gd name="connsiteY2" fmla="*/ 97258 h 98247"/>
                <a:gd name="connsiteX3" fmla="*/ 7246 w 23961"/>
                <a:gd name="connsiteY3" fmla="*/ 97258 h 98247"/>
                <a:gd name="connsiteX4" fmla="*/ -537 w 23961"/>
                <a:gd name="connsiteY4" fmla="*/ 89776 h 98247"/>
                <a:gd name="connsiteX5" fmla="*/ -537 w 23961"/>
                <a:gd name="connsiteY5" fmla="*/ 89439 h 98247"/>
                <a:gd name="connsiteX6" fmla="*/ -537 w 23961"/>
                <a:gd name="connsiteY6" fmla="*/ 6685 h 98247"/>
                <a:gd name="connsiteX7" fmla="*/ 6824 w 23961"/>
                <a:gd name="connsiteY7" fmla="*/ -982 h 98247"/>
                <a:gd name="connsiteX8" fmla="*/ 7246 w 23961"/>
                <a:gd name="connsiteY8" fmla="*/ -982 h 98247"/>
                <a:gd name="connsiteX9" fmla="*/ 15570 w 23961"/>
                <a:gd name="connsiteY9" fmla="*/ -982 h 98247"/>
                <a:gd name="connsiteX10" fmla="*/ 23421 w 23961"/>
                <a:gd name="connsiteY10" fmla="*/ 6297 h 98247"/>
                <a:gd name="connsiteX11" fmla="*/ 23421 w 23961"/>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47">
                  <a:moveTo>
                    <a:pt x="23421" y="89439"/>
                  </a:moveTo>
                  <a:cubicBezTo>
                    <a:pt x="23489" y="93694"/>
                    <a:pt x="20095" y="97190"/>
                    <a:pt x="15840" y="97258"/>
                  </a:cubicBezTo>
                  <a:cubicBezTo>
                    <a:pt x="15756" y="97258"/>
                    <a:pt x="15655" y="97258"/>
                    <a:pt x="15570" y="97258"/>
                  </a:cubicBezTo>
                  <a:lnTo>
                    <a:pt x="7246" y="97258"/>
                  </a:lnTo>
                  <a:cubicBezTo>
                    <a:pt x="3025" y="97342"/>
                    <a:pt x="-453" y="93999"/>
                    <a:pt x="-537" y="89776"/>
                  </a:cubicBezTo>
                  <a:cubicBezTo>
                    <a:pt x="-537" y="89658"/>
                    <a:pt x="-537" y="89557"/>
                    <a:pt x="-537" y="89439"/>
                  </a:cubicBezTo>
                  <a:lnTo>
                    <a:pt x="-537" y="6685"/>
                  </a:lnTo>
                  <a:cubicBezTo>
                    <a:pt x="-622" y="2530"/>
                    <a:pt x="2671" y="-898"/>
                    <a:pt x="6824" y="-982"/>
                  </a:cubicBezTo>
                  <a:cubicBezTo>
                    <a:pt x="6959" y="-982"/>
                    <a:pt x="7111" y="-982"/>
                    <a:pt x="7246" y="-982"/>
                  </a:cubicBezTo>
                  <a:lnTo>
                    <a:pt x="15570" y="-982"/>
                  </a:lnTo>
                  <a:cubicBezTo>
                    <a:pt x="19741" y="-1134"/>
                    <a:pt x="23253" y="2108"/>
                    <a:pt x="23421" y="6297"/>
                  </a:cubicBezTo>
                  <a:cubicBezTo>
                    <a:pt x="23421" y="6415"/>
                    <a:pt x="23421" y="6550"/>
                    <a:pt x="23421" y="6685"/>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49" name="Freeform 289">
              <a:extLst>
                <a:ext uri="{FF2B5EF4-FFF2-40B4-BE49-F238E27FC236}">
                  <a16:creationId xmlns:a16="http://schemas.microsoft.com/office/drawing/2014/main" id="{872C8AE6-8DA8-A179-3ED9-21AD2FF040C5}"/>
                </a:ext>
              </a:extLst>
            </p:cNvPr>
            <p:cNvSpPr/>
            <p:nvPr/>
          </p:nvSpPr>
          <p:spPr>
            <a:xfrm>
              <a:off x="2153065" y="3670722"/>
              <a:ext cx="71909" cy="152232"/>
            </a:xfrm>
            <a:custGeom>
              <a:avLst/>
              <a:gdLst>
                <a:gd name="connsiteX0" fmla="*/ 71371 w 71909"/>
                <a:gd name="connsiteY0" fmla="*/ -987 h 152232"/>
                <a:gd name="connsiteX1" fmla="*/ 18844 w 71909"/>
                <a:gd name="connsiteY1" fmla="*/ -987 h 152232"/>
                <a:gd name="connsiteX2" fmla="*/ -539 w 71909"/>
                <a:gd name="connsiteY2" fmla="*/ 18265 h 152232"/>
                <a:gd name="connsiteX3" fmla="*/ -539 w 71909"/>
                <a:gd name="connsiteY3" fmla="*/ 132296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58" y="-852"/>
                    <a:pt x="-319" y="7676"/>
                    <a:pt x="-539" y="18265"/>
                  </a:cubicBezTo>
                  <a:lnTo>
                    <a:pt x="-539" y="132296"/>
                  </a:lnTo>
                  <a:cubicBezTo>
                    <a:pt x="-286" y="142835"/>
                    <a:pt x="8308" y="151245"/>
                    <a:pt x="18844" y="151245"/>
                  </a:cubicBezTo>
                  <a:lnTo>
                    <a:pt x="71371" y="151245"/>
                  </a:ln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pic>
          <p:nvPicPr>
            <p:cNvPr id="1150" name="Picture 1149">
              <a:extLst>
                <a:ext uri="{FF2B5EF4-FFF2-40B4-BE49-F238E27FC236}">
                  <a16:creationId xmlns:a16="http://schemas.microsoft.com/office/drawing/2014/main" id="{5F8FB742-7FC3-45BD-E377-2ED8499C2349}"/>
                </a:ext>
              </a:extLst>
            </p:cNvPr>
            <p:cNvPicPr>
              <a:picLocks noChangeAspect="1"/>
            </p:cNvPicPr>
            <p:nvPr/>
          </p:nvPicPr>
          <p:blipFill>
            <a:blip r:embed="rId14"/>
            <a:stretch>
              <a:fillRect/>
            </a:stretch>
          </p:blipFill>
          <p:spPr>
            <a:xfrm>
              <a:off x="2252192" y="3625494"/>
              <a:ext cx="295472" cy="45598"/>
            </a:xfrm>
            <a:custGeom>
              <a:avLst/>
              <a:gdLst>
                <a:gd name="connsiteX0" fmla="*/ 1016 w 295472"/>
                <a:gd name="connsiteY0" fmla="*/ 193 h 45598"/>
                <a:gd name="connsiteX1" fmla="*/ 296489 w 295472"/>
                <a:gd name="connsiteY1" fmla="*/ 193 h 45598"/>
                <a:gd name="connsiteX2" fmla="*/ 296489 w 295472"/>
                <a:gd name="connsiteY2" fmla="*/ 45791 h 45598"/>
                <a:gd name="connsiteX3" fmla="*/ 1016 w 295472"/>
                <a:gd name="connsiteY3" fmla="*/ 4579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93"/>
                  </a:moveTo>
                  <a:lnTo>
                    <a:pt x="296489" y="193"/>
                  </a:lnTo>
                  <a:lnTo>
                    <a:pt x="296489" y="45791"/>
                  </a:lnTo>
                  <a:lnTo>
                    <a:pt x="1016" y="45791"/>
                  </a:lnTo>
                  <a:close/>
                </a:path>
              </a:pathLst>
            </a:custGeom>
          </p:spPr>
        </p:pic>
        <p:pic>
          <p:nvPicPr>
            <p:cNvPr id="1151" name="Picture 1150">
              <a:extLst>
                <a:ext uri="{FF2B5EF4-FFF2-40B4-BE49-F238E27FC236}">
                  <a16:creationId xmlns:a16="http://schemas.microsoft.com/office/drawing/2014/main" id="{1E7216D2-40BC-F815-366E-165E6A5F2043}"/>
                </a:ext>
              </a:extLst>
            </p:cNvPr>
            <p:cNvPicPr>
              <a:picLocks noChangeAspect="1"/>
            </p:cNvPicPr>
            <p:nvPr/>
          </p:nvPicPr>
          <p:blipFill>
            <a:blip r:embed="rId15"/>
            <a:stretch>
              <a:fillRect/>
            </a:stretch>
          </p:blipFill>
          <p:spPr>
            <a:xfrm>
              <a:off x="2252192" y="3821401"/>
              <a:ext cx="295472" cy="45598"/>
            </a:xfrm>
            <a:custGeom>
              <a:avLst/>
              <a:gdLst>
                <a:gd name="connsiteX0" fmla="*/ 1016 w 295472"/>
                <a:gd name="connsiteY0" fmla="*/ 309 h 45598"/>
                <a:gd name="connsiteX1" fmla="*/ 296489 w 295472"/>
                <a:gd name="connsiteY1" fmla="*/ 309 h 45598"/>
                <a:gd name="connsiteX2" fmla="*/ 296489 w 295472"/>
                <a:gd name="connsiteY2" fmla="*/ 45907 h 45598"/>
                <a:gd name="connsiteX3" fmla="*/ 1016 w 295472"/>
                <a:gd name="connsiteY3" fmla="*/ 4590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09"/>
                  </a:moveTo>
                  <a:lnTo>
                    <a:pt x="296489" y="309"/>
                  </a:lnTo>
                  <a:lnTo>
                    <a:pt x="296489" y="45907"/>
                  </a:lnTo>
                  <a:lnTo>
                    <a:pt x="1016" y="45907"/>
                  </a:lnTo>
                  <a:close/>
                </a:path>
              </a:pathLst>
            </a:custGeom>
          </p:spPr>
        </p:pic>
        <p:sp>
          <p:nvSpPr>
            <p:cNvPr id="1152" name="Freeform 292">
              <a:extLst>
                <a:ext uri="{FF2B5EF4-FFF2-40B4-BE49-F238E27FC236}">
                  <a16:creationId xmlns:a16="http://schemas.microsoft.com/office/drawing/2014/main" id="{64B35D85-31FE-ED20-7A37-24CB86E7E7E5}"/>
                </a:ext>
              </a:extLst>
            </p:cNvPr>
            <p:cNvSpPr/>
            <p:nvPr/>
          </p:nvSpPr>
          <p:spPr>
            <a:xfrm>
              <a:off x="1533417" y="3300374"/>
              <a:ext cx="644822" cy="1601417"/>
            </a:xfrm>
            <a:custGeom>
              <a:avLst/>
              <a:gdLst>
                <a:gd name="connsiteX0" fmla="*/ 644283 w 644822"/>
                <a:gd name="connsiteY0" fmla="*/ 1505956 h 1601417"/>
                <a:gd name="connsiteX1" fmla="*/ 550070 w 644822"/>
                <a:gd name="connsiteY1" fmla="*/ 1600430 h 1601417"/>
                <a:gd name="connsiteX2" fmla="*/ 549884 w 644822"/>
                <a:gd name="connsiteY2" fmla="*/ 1600430 h 1601417"/>
                <a:gd name="connsiteX3" fmla="*/ 94012 w 644822"/>
                <a:gd name="connsiteY3" fmla="*/ 1600430 h 1601417"/>
                <a:gd name="connsiteX4" fmla="*/ -539 w 644822"/>
                <a:gd name="connsiteY4" fmla="*/ 1506125 h 1601417"/>
                <a:gd name="connsiteX5" fmla="*/ -539 w 644822"/>
                <a:gd name="connsiteY5" fmla="*/ 1505956 h 1601417"/>
                <a:gd name="connsiteX6" fmla="*/ -539 w 644822"/>
                <a:gd name="connsiteY6" fmla="*/ 93588 h 1601417"/>
                <a:gd name="connsiteX7" fmla="*/ 94012 w 644822"/>
                <a:gd name="connsiteY7" fmla="*/ -987 h 1601417"/>
                <a:gd name="connsiteX8" fmla="*/ 549884 w 644822"/>
                <a:gd name="connsiteY8" fmla="*/ -987 h 1601417"/>
                <a:gd name="connsiteX9" fmla="*/ 644283 w 644822"/>
                <a:gd name="connsiteY9" fmla="*/ 93537 h 1601417"/>
                <a:gd name="connsiteX10" fmla="*/ 644283 w 644822"/>
                <a:gd name="connsiteY10"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4822" h="1601417">
                  <a:moveTo>
                    <a:pt x="644283" y="1505956"/>
                  </a:moveTo>
                  <a:cubicBezTo>
                    <a:pt x="644351" y="1558074"/>
                    <a:pt x="602174" y="1600363"/>
                    <a:pt x="550070" y="1600430"/>
                  </a:cubicBezTo>
                  <a:cubicBezTo>
                    <a:pt x="550002" y="1600430"/>
                    <a:pt x="549952" y="1600430"/>
                    <a:pt x="549884" y="1600430"/>
                  </a:cubicBezTo>
                  <a:lnTo>
                    <a:pt x="94012" y="1600430"/>
                  </a:lnTo>
                  <a:cubicBezTo>
                    <a:pt x="41874" y="1600498"/>
                    <a:pt x="-472" y="1558276"/>
                    <a:pt x="-539" y="1506125"/>
                  </a:cubicBezTo>
                  <a:cubicBezTo>
                    <a:pt x="-539" y="1506074"/>
                    <a:pt x="-539" y="1506007"/>
                    <a:pt x="-539" y="1505956"/>
                  </a:cubicBezTo>
                  <a:lnTo>
                    <a:pt x="-539" y="93588"/>
                  </a:lnTo>
                  <a:cubicBezTo>
                    <a:pt x="-539" y="41352"/>
                    <a:pt x="41790" y="-987"/>
                    <a:pt x="94012" y="-987"/>
                  </a:cubicBezTo>
                  <a:lnTo>
                    <a:pt x="549884" y="-987"/>
                  </a:lnTo>
                  <a:cubicBezTo>
                    <a:pt x="602039" y="-959"/>
                    <a:pt x="644317" y="41369"/>
                    <a:pt x="644283" y="93537"/>
                  </a:cubicBezTo>
                  <a:cubicBezTo>
                    <a:pt x="644283" y="93554"/>
                    <a:pt x="644283" y="93571"/>
                    <a:pt x="644283" y="93588"/>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53" name="Freeform 293">
              <a:extLst>
                <a:ext uri="{FF2B5EF4-FFF2-40B4-BE49-F238E27FC236}">
                  <a16:creationId xmlns:a16="http://schemas.microsoft.com/office/drawing/2014/main" id="{BCF7EF89-4574-0542-129C-4AA44E0E625E}"/>
                </a:ext>
              </a:extLst>
            </p:cNvPr>
            <p:cNvSpPr/>
            <p:nvPr/>
          </p:nvSpPr>
          <p:spPr>
            <a:xfrm>
              <a:off x="1607791" y="3398614"/>
              <a:ext cx="496141" cy="112679"/>
            </a:xfrm>
            <a:custGeom>
              <a:avLst/>
              <a:gdLst>
                <a:gd name="connsiteX0" fmla="*/ 495602 w 496141"/>
                <a:gd name="connsiteY0" fmla="*/ 58291 h 112679"/>
                <a:gd name="connsiteX1" fmla="*/ 442789 w 496141"/>
                <a:gd name="connsiteY1" fmla="*/ 111693 h 112679"/>
                <a:gd name="connsiteX2" fmla="*/ 442738 w 496141"/>
                <a:gd name="connsiteY2" fmla="*/ 111693 h 112679"/>
                <a:gd name="connsiteX3" fmla="*/ 52427 w 496141"/>
                <a:gd name="connsiteY3" fmla="*/ 111693 h 112679"/>
                <a:gd name="connsiteX4" fmla="*/ -538 w 496141"/>
                <a:gd name="connsiteY4" fmla="*/ 58308 h 112679"/>
                <a:gd name="connsiteX5" fmla="*/ -538 w 496141"/>
                <a:gd name="connsiteY5" fmla="*/ 58291 h 112679"/>
                <a:gd name="connsiteX6" fmla="*/ -538 w 496141"/>
                <a:gd name="connsiteY6" fmla="*/ 52617 h 112679"/>
                <a:gd name="connsiteX7" fmla="*/ 52427 w 496141"/>
                <a:gd name="connsiteY7" fmla="*/ -987 h 112679"/>
                <a:gd name="connsiteX8" fmla="*/ 442738 w 496141"/>
                <a:gd name="connsiteY8" fmla="*/ -987 h 112679"/>
                <a:gd name="connsiteX9" fmla="*/ 495602 w 496141"/>
                <a:gd name="connsiteY9" fmla="*/ 52617 h 11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141" h="112679">
                  <a:moveTo>
                    <a:pt x="495602" y="58291"/>
                  </a:moveTo>
                  <a:cubicBezTo>
                    <a:pt x="495754" y="87626"/>
                    <a:pt x="472116" y="111541"/>
                    <a:pt x="442789" y="111693"/>
                  </a:cubicBezTo>
                  <a:cubicBezTo>
                    <a:pt x="442772" y="111693"/>
                    <a:pt x="442755" y="111693"/>
                    <a:pt x="442738" y="111693"/>
                  </a:cubicBezTo>
                  <a:lnTo>
                    <a:pt x="52427" y="111693"/>
                  </a:lnTo>
                  <a:cubicBezTo>
                    <a:pt x="23066" y="111574"/>
                    <a:pt x="-657" y="87677"/>
                    <a:pt x="-538" y="58308"/>
                  </a:cubicBezTo>
                  <a:cubicBezTo>
                    <a:pt x="-538" y="58308"/>
                    <a:pt x="-538" y="58291"/>
                    <a:pt x="-538" y="58291"/>
                  </a:cubicBezTo>
                  <a:lnTo>
                    <a:pt x="-538" y="52617"/>
                  </a:lnTo>
                  <a:cubicBezTo>
                    <a:pt x="-657" y="23214"/>
                    <a:pt x="23032" y="-751"/>
                    <a:pt x="52427" y="-987"/>
                  </a:cubicBezTo>
                  <a:lnTo>
                    <a:pt x="442738" y="-987"/>
                  </a:lnTo>
                  <a:cubicBezTo>
                    <a:pt x="472083" y="-987"/>
                    <a:pt x="495602" y="23281"/>
                    <a:pt x="495602" y="52617"/>
                  </a:cubicBezTo>
                  <a:close/>
                </a:path>
              </a:pathLst>
            </a:custGeom>
            <a:solidFill>
              <a:srgbClr val="A5A5A5"/>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154" name="Graphic 50">
              <a:extLst>
                <a:ext uri="{FF2B5EF4-FFF2-40B4-BE49-F238E27FC236}">
                  <a16:creationId xmlns:a16="http://schemas.microsoft.com/office/drawing/2014/main" id="{B7E6FB22-E3E6-7A29-E7CF-9903DF1A40ED}"/>
                </a:ext>
              </a:extLst>
            </p:cNvPr>
            <p:cNvGrpSpPr/>
            <p:nvPr/>
          </p:nvGrpSpPr>
          <p:grpSpPr>
            <a:xfrm>
              <a:off x="1699996" y="3690008"/>
              <a:ext cx="311649" cy="330727"/>
              <a:chOff x="1699996" y="3690008"/>
              <a:chExt cx="311649" cy="330727"/>
            </a:xfrm>
            <a:solidFill>
              <a:srgbClr val="D3D3D3"/>
            </a:solidFill>
          </p:grpSpPr>
          <p:sp>
            <p:nvSpPr>
              <p:cNvPr id="1267" name="Freeform 295">
                <a:extLst>
                  <a:ext uri="{FF2B5EF4-FFF2-40B4-BE49-F238E27FC236}">
                    <a16:creationId xmlns:a16="http://schemas.microsoft.com/office/drawing/2014/main" id="{E10D7C69-4367-3708-2EE2-400B8C4C7852}"/>
                  </a:ext>
                </a:extLst>
              </p:cNvPr>
              <p:cNvSpPr/>
              <p:nvPr/>
            </p:nvSpPr>
            <p:spPr>
              <a:xfrm>
                <a:off x="1699996" y="3690008"/>
                <a:ext cx="311647" cy="25062"/>
              </a:xfrm>
              <a:custGeom>
                <a:avLst/>
                <a:gdLst>
                  <a:gd name="connsiteX0" fmla="*/ 311109 w 311647"/>
                  <a:gd name="connsiteY0" fmla="*/ 15901 h 25062"/>
                  <a:gd name="connsiteX1" fmla="*/ 303072 w 311647"/>
                  <a:gd name="connsiteY1" fmla="*/ 24075 h 25062"/>
                  <a:gd name="connsiteX2" fmla="*/ 7599 w 311647"/>
                  <a:gd name="connsiteY2" fmla="*/ 24075 h 25062"/>
                  <a:gd name="connsiteX3" fmla="*/ -539 w 311647"/>
                  <a:gd name="connsiteY3" fmla="*/ 15901 h 25062"/>
                  <a:gd name="connsiteX4" fmla="*/ -539 w 311647"/>
                  <a:gd name="connsiteY4" fmla="*/ 7457 h 25062"/>
                  <a:gd name="connsiteX5" fmla="*/ 7599 w 311647"/>
                  <a:gd name="connsiteY5" fmla="*/ -987 h 25062"/>
                  <a:gd name="connsiteX6" fmla="*/ 303072 w 311647"/>
                  <a:gd name="connsiteY6" fmla="*/ -987 h 25062"/>
                  <a:gd name="connsiteX7" fmla="*/ 311109 w 311647"/>
                  <a:gd name="connsiteY7" fmla="*/ 7457 h 2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062">
                    <a:moveTo>
                      <a:pt x="311109" y="15901"/>
                    </a:moveTo>
                    <a:cubicBezTo>
                      <a:pt x="311126" y="20377"/>
                      <a:pt x="307546" y="24025"/>
                      <a:pt x="303072" y="24075"/>
                    </a:cubicBezTo>
                    <a:lnTo>
                      <a:pt x="7599" y="24075"/>
                    </a:lnTo>
                    <a:cubicBezTo>
                      <a:pt x="3108" y="24025"/>
                      <a:pt x="-505" y="20393"/>
                      <a:pt x="-539" y="15901"/>
                    </a:cubicBezTo>
                    <a:lnTo>
                      <a:pt x="-539" y="7457"/>
                    </a:lnTo>
                    <a:cubicBezTo>
                      <a:pt x="-539" y="2914"/>
                      <a:pt x="3057" y="-818"/>
                      <a:pt x="7599" y="-987"/>
                    </a:cubicBezTo>
                    <a:lnTo>
                      <a:pt x="303072" y="-987"/>
                    </a:lnTo>
                    <a:cubicBezTo>
                      <a:pt x="307580" y="-768"/>
                      <a:pt x="311109" y="2948"/>
                      <a:pt x="311109" y="7457"/>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8" name="Freeform 296">
                <a:extLst>
                  <a:ext uri="{FF2B5EF4-FFF2-40B4-BE49-F238E27FC236}">
                    <a16:creationId xmlns:a16="http://schemas.microsoft.com/office/drawing/2014/main" id="{2C218B22-714E-51F5-04CE-8BC425E898BE}"/>
                  </a:ext>
                </a:extLst>
              </p:cNvPr>
              <p:cNvSpPr/>
              <p:nvPr/>
            </p:nvSpPr>
            <p:spPr>
              <a:xfrm>
                <a:off x="1751594" y="3734323"/>
                <a:ext cx="208503" cy="23905"/>
              </a:xfrm>
              <a:custGeom>
                <a:avLst/>
                <a:gdLst>
                  <a:gd name="connsiteX0" fmla="*/ 207964 w 208503"/>
                  <a:gd name="connsiteY0" fmla="*/ 15277 h 23905"/>
                  <a:gd name="connsiteX1" fmla="*/ 200568 w 208503"/>
                  <a:gd name="connsiteY1" fmla="*/ 22911 h 23905"/>
                  <a:gd name="connsiteX2" fmla="*/ 200129 w 208503"/>
                  <a:gd name="connsiteY2" fmla="*/ 22911 h 23905"/>
                  <a:gd name="connsiteX3" fmla="*/ 7397 w 208503"/>
                  <a:gd name="connsiteY3" fmla="*/ 22911 h 23905"/>
                  <a:gd name="connsiteX4" fmla="*/ -539 w 208503"/>
                  <a:gd name="connsiteY4" fmla="*/ 15649 h 23905"/>
                  <a:gd name="connsiteX5" fmla="*/ -539 w 208503"/>
                  <a:gd name="connsiteY5" fmla="*/ 15277 h 23905"/>
                  <a:gd name="connsiteX6" fmla="*/ -539 w 208503"/>
                  <a:gd name="connsiteY6" fmla="*/ 6833 h 23905"/>
                  <a:gd name="connsiteX7" fmla="*/ 7177 w 208503"/>
                  <a:gd name="connsiteY7" fmla="*/ -986 h 23905"/>
                  <a:gd name="connsiteX8" fmla="*/ 7397 w 208503"/>
                  <a:gd name="connsiteY8" fmla="*/ -986 h 23905"/>
                  <a:gd name="connsiteX9" fmla="*/ 200146 w 208503"/>
                  <a:gd name="connsiteY9" fmla="*/ -986 h 23905"/>
                  <a:gd name="connsiteX10" fmla="*/ 207964 w 208503"/>
                  <a:gd name="connsiteY10" fmla="*/ 6563 h 23905"/>
                  <a:gd name="connsiteX11" fmla="*/ 207964 w 208503"/>
                  <a:gd name="connsiteY11" fmla="*/ 6715 h 2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03" h="23905">
                    <a:moveTo>
                      <a:pt x="207964" y="15277"/>
                    </a:moveTo>
                    <a:cubicBezTo>
                      <a:pt x="208031" y="19432"/>
                      <a:pt x="204722" y="22843"/>
                      <a:pt x="200568" y="22911"/>
                    </a:cubicBezTo>
                    <a:cubicBezTo>
                      <a:pt x="200433" y="22911"/>
                      <a:pt x="200281" y="22911"/>
                      <a:pt x="200129" y="22911"/>
                    </a:cubicBezTo>
                    <a:lnTo>
                      <a:pt x="7397" y="22911"/>
                    </a:lnTo>
                    <a:cubicBezTo>
                      <a:pt x="3210" y="23097"/>
                      <a:pt x="-353" y="19854"/>
                      <a:pt x="-539" y="15649"/>
                    </a:cubicBezTo>
                    <a:cubicBezTo>
                      <a:pt x="-539" y="15531"/>
                      <a:pt x="-539" y="15396"/>
                      <a:pt x="-539" y="15277"/>
                    </a:cubicBezTo>
                    <a:lnTo>
                      <a:pt x="-539" y="6833"/>
                    </a:lnTo>
                    <a:cubicBezTo>
                      <a:pt x="-572" y="2543"/>
                      <a:pt x="2889" y="-953"/>
                      <a:pt x="7177" y="-986"/>
                    </a:cubicBezTo>
                    <a:cubicBezTo>
                      <a:pt x="7245" y="-986"/>
                      <a:pt x="7329" y="-986"/>
                      <a:pt x="7397" y="-986"/>
                    </a:cubicBezTo>
                    <a:lnTo>
                      <a:pt x="200146" y="-986"/>
                    </a:lnTo>
                    <a:cubicBezTo>
                      <a:pt x="204384" y="-1054"/>
                      <a:pt x="207896" y="2324"/>
                      <a:pt x="207964" y="6563"/>
                    </a:cubicBezTo>
                    <a:cubicBezTo>
                      <a:pt x="207964" y="6613"/>
                      <a:pt x="207964" y="6664"/>
                      <a:pt x="207964" y="6715"/>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9" name="Freeform 297">
                <a:extLst>
                  <a:ext uri="{FF2B5EF4-FFF2-40B4-BE49-F238E27FC236}">
                    <a16:creationId xmlns:a16="http://schemas.microsoft.com/office/drawing/2014/main" id="{9F5FBED1-E7C0-209C-254F-23BC200B4424}"/>
                  </a:ext>
                </a:extLst>
              </p:cNvPr>
              <p:cNvSpPr/>
              <p:nvPr/>
            </p:nvSpPr>
            <p:spPr>
              <a:xfrm>
                <a:off x="1699996" y="3777389"/>
                <a:ext cx="311649" cy="25180"/>
              </a:xfrm>
              <a:custGeom>
                <a:avLst/>
                <a:gdLst>
                  <a:gd name="connsiteX0" fmla="*/ 311109 w 311649"/>
                  <a:gd name="connsiteY0" fmla="*/ 15901 h 25180"/>
                  <a:gd name="connsiteX1" fmla="*/ 303072 w 311649"/>
                  <a:gd name="connsiteY1" fmla="*/ 24193 h 25180"/>
                  <a:gd name="connsiteX2" fmla="*/ 7599 w 311649"/>
                  <a:gd name="connsiteY2" fmla="*/ 24193 h 25180"/>
                  <a:gd name="connsiteX3" fmla="*/ -539 w 311649"/>
                  <a:gd name="connsiteY3" fmla="*/ 15901 h 25180"/>
                  <a:gd name="connsiteX4" fmla="*/ -539 w 311649"/>
                  <a:gd name="connsiteY4" fmla="*/ 7457 h 25180"/>
                  <a:gd name="connsiteX5" fmla="*/ 7599 w 311649"/>
                  <a:gd name="connsiteY5" fmla="*/ -987 h 25180"/>
                  <a:gd name="connsiteX6" fmla="*/ 303072 w 311649"/>
                  <a:gd name="connsiteY6" fmla="*/ -987 h 25180"/>
                  <a:gd name="connsiteX7" fmla="*/ 311109 w 311649"/>
                  <a:gd name="connsiteY7" fmla="*/ 7457 h 2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9" h="25180">
                    <a:moveTo>
                      <a:pt x="311109" y="15901"/>
                    </a:moveTo>
                    <a:cubicBezTo>
                      <a:pt x="311143" y="20393"/>
                      <a:pt x="307563" y="24075"/>
                      <a:pt x="303072" y="24193"/>
                    </a:cubicBezTo>
                    <a:lnTo>
                      <a:pt x="7599" y="24193"/>
                    </a:lnTo>
                    <a:cubicBezTo>
                      <a:pt x="3091" y="24092"/>
                      <a:pt x="-522" y="20410"/>
                      <a:pt x="-539" y="15901"/>
                    </a:cubicBezTo>
                    <a:lnTo>
                      <a:pt x="-539" y="7457"/>
                    </a:lnTo>
                    <a:cubicBezTo>
                      <a:pt x="-539" y="2914"/>
                      <a:pt x="3057" y="-818"/>
                      <a:pt x="7599" y="-987"/>
                    </a:cubicBezTo>
                    <a:lnTo>
                      <a:pt x="303072" y="-987"/>
                    </a:lnTo>
                    <a:cubicBezTo>
                      <a:pt x="307614" y="-835"/>
                      <a:pt x="311193" y="2914"/>
                      <a:pt x="311109" y="7457"/>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70" name="Freeform 298">
                <a:extLst>
                  <a:ext uri="{FF2B5EF4-FFF2-40B4-BE49-F238E27FC236}">
                    <a16:creationId xmlns:a16="http://schemas.microsoft.com/office/drawing/2014/main" id="{BD17BA5C-67BB-A5C0-90B5-3BC595EA1262}"/>
                  </a:ext>
                </a:extLst>
              </p:cNvPr>
              <p:cNvSpPr/>
              <p:nvPr/>
            </p:nvSpPr>
            <p:spPr>
              <a:xfrm>
                <a:off x="1751594" y="3821836"/>
                <a:ext cx="208519" cy="23904"/>
              </a:xfrm>
              <a:custGeom>
                <a:avLst/>
                <a:gdLst>
                  <a:gd name="connsiteX0" fmla="*/ 207963 w 208519"/>
                  <a:gd name="connsiteY0" fmla="*/ 15162 h 23904"/>
                  <a:gd name="connsiteX1" fmla="*/ 200450 w 208519"/>
                  <a:gd name="connsiteY1" fmla="*/ 22914 h 23904"/>
                  <a:gd name="connsiteX2" fmla="*/ 200129 w 208519"/>
                  <a:gd name="connsiteY2" fmla="*/ 22914 h 23904"/>
                  <a:gd name="connsiteX3" fmla="*/ 7397 w 208519"/>
                  <a:gd name="connsiteY3" fmla="*/ 22914 h 23904"/>
                  <a:gd name="connsiteX4" fmla="*/ -539 w 208519"/>
                  <a:gd name="connsiteY4" fmla="*/ 15415 h 23904"/>
                  <a:gd name="connsiteX5" fmla="*/ -539 w 208519"/>
                  <a:gd name="connsiteY5" fmla="*/ 15162 h 23904"/>
                  <a:gd name="connsiteX6" fmla="*/ -539 w 208519"/>
                  <a:gd name="connsiteY6" fmla="*/ 6718 h 23904"/>
                  <a:gd name="connsiteX7" fmla="*/ 7093 w 208519"/>
                  <a:gd name="connsiteY7" fmla="*/ -983 h 23904"/>
                  <a:gd name="connsiteX8" fmla="*/ 7397 w 208519"/>
                  <a:gd name="connsiteY8" fmla="*/ -983 h 23904"/>
                  <a:gd name="connsiteX9" fmla="*/ 200146 w 208519"/>
                  <a:gd name="connsiteY9" fmla="*/ -983 h 23904"/>
                  <a:gd name="connsiteX10" fmla="*/ 207980 w 208519"/>
                  <a:gd name="connsiteY10" fmla="*/ 6346 h 23904"/>
                  <a:gd name="connsiteX11" fmla="*/ 207980 w 208519"/>
                  <a:gd name="connsiteY11" fmla="*/ 6718 h 2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904">
                    <a:moveTo>
                      <a:pt x="207963" y="15162"/>
                    </a:moveTo>
                    <a:cubicBezTo>
                      <a:pt x="208031" y="19384"/>
                      <a:pt x="204671" y="22846"/>
                      <a:pt x="200450" y="22914"/>
                    </a:cubicBezTo>
                    <a:cubicBezTo>
                      <a:pt x="200349" y="22914"/>
                      <a:pt x="200231" y="22914"/>
                      <a:pt x="200129" y="22914"/>
                    </a:cubicBezTo>
                    <a:lnTo>
                      <a:pt x="7397" y="22914"/>
                    </a:lnTo>
                    <a:cubicBezTo>
                      <a:pt x="3142" y="23032"/>
                      <a:pt x="-421" y="19671"/>
                      <a:pt x="-539" y="15415"/>
                    </a:cubicBezTo>
                    <a:cubicBezTo>
                      <a:pt x="-539" y="15331"/>
                      <a:pt x="-539" y="15246"/>
                      <a:pt x="-539" y="15162"/>
                    </a:cubicBezTo>
                    <a:lnTo>
                      <a:pt x="-539" y="6718"/>
                    </a:lnTo>
                    <a:cubicBezTo>
                      <a:pt x="-556" y="2479"/>
                      <a:pt x="2855" y="-967"/>
                      <a:pt x="7093" y="-983"/>
                    </a:cubicBezTo>
                    <a:cubicBezTo>
                      <a:pt x="7194" y="-983"/>
                      <a:pt x="7295" y="-983"/>
                      <a:pt x="7397" y="-983"/>
                    </a:cubicBezTo>
                    <a:lnTo>
                      <a:pt x="200146" y="-983"/>
                    </a:lnTo>
                    <a:cubicBezTo>
                      <a:pt x="204333" y="-1118"/>
                      <a:pt x="207828" y="2158"/>
                      <a:pt x="207980" y="6346"/>
                    </a:cubicBezTo>
                    <a:cubicBezTo>
                      <a:pt x="207980" y="6464"/>
                      <a:pt x="207980" y="6599"/>
                      <a:pt x="207980" y="6718"/>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71" name="Freeform 299">
                <a:extLst>
                  <a:ext uri="{FF2B5EF4-FFF2-40B4-BE49-F238E27FC236}">
                    <a16:creationId xmlns:a16="http://schemas.microsoft.com/office/drawing/2014/main" id="{1BBAF09E-F0DB-2CB9-02F7-171AB3B5AA2B}"/>
                  </a:ext>
                </a:extLst>
              </p:cNvPr>
              <p:cNvSpPr/>
              <p:nvPr/>
            </p:nvSpPr>
            <p:spPr>
              <a:xfrm>
                <a:off x="1699996" y="3864973"/>
                <a:ext cx="311647" cy="25146"/>
              </a:xfrm>
              <a:custGeom>
                <a:avLst/>
                <a:gdLst>
                  <a:gd name="connsiteX0" fmla="*/ 311109 w 311647"/>
                  <a:gd name="connsiteY0" fmla="*/ 15715 h 25146"/>
                  <a:gd name="connsiteX1" fmla="*/ 303072 w 311647"/>
                  <a:gd name="connsiteY1" fmla="*/ 24159 h 25146"/>
                  <a:gd name="connsiteX2" fmla="*/ 7599 w 311647"/>
                  <a:gd name="connsiteY2" fmla="*/ 24159 h 25146"/>
                  <a:gd name="connsiteX3" fmla="*/ -539 w 311647"/>
                  <a:gd name="connsiteY3" fmla="*/ 15715 h 25146"/>
                  <a:gd name="connsiteX4" fmla="*/ -539 w 311647"/>
                  <a:gd name="connsiteY4" fmla="*/ 7271 h 25146"/>
                  <a:gd name="connsiteX5" fmla="*/ 7599 w 311647"/>
                  <a:gd name="connsiteY5" fmla="*/ -987 h 25146"/>
                  <a:gd name="connsiteX6" fmla="*/ 303072 w 311647"/>
                  <a:gd name="connsiteY6" fmla="*/ -987 h 25146"/>
                  <a:gd name="connsiteX7" fmla="*/ 311109 w 311647"/>
                  <a:gd name="connsiteY7" fmla="*/ 7271 h 2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146">
                    <a:moveTo>
                      <a:pt x="311109" y="15715"/>
                    </a:moveTo>
                    <a:cubicBezTo>
                      <a:pt x="311109" y="20224"/>
                      <a:pt x="307580" y="23940"/>
                      <a:pt x="303072" y="24159"/>
                    </a:cubicBezTo>
                    <a:lnTo>
                      <a:pt x="7599" y="24159"/>
                    </a:lnTo>
                    <a:cubicBezTo>
                      <a:pt x="3057" y="23990"/>
                      <a:pt x="-539" y="20258"/>
                      <a:pt x="-539" y="15715"/>
                    </a:cubicBezTo>
                    <a:lnTo>
                      <a:pt x="-539" y="7271"/>
                    </a:lnTo>
                    <a:cubicBezTo>
                      <a:pt x="-505" y="2762"/>
                      <a:pt x="3091" y="-903"/>
                      <a:pt x="7599" y="-987"/>
                    </a:cubicBezTo>
                    <a:lnTo>
                      <a:pt x="303072" y="-987"/>
                    </a:lnTo>
                    <a:cubicBezTo>
                      <a:pt x="307563" y="-903"/>
                      <a:pt x="311143" y="2779"/>
                      <a:pt x="311109" y="7271"/>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72" name="Freeform 300">
                <a:extLst>
                  <a:ext uri="{FF2B5EF4-FFF2-40B4-BE49-F238E27FC236}">
                    <a16:creationId xmlns:a16="http://schemas.microsoft.com/office/drawing/2014/main" id="{CDC184E9-58D5-9B5A-8776-B20D1068403B}"/>
                  </a:ext>
                </a:extLst>
              </p:cNvPr>
              <p:cNvSpPr/>
              <p:nvPr/>
            </p:nvSpPr>
            <p:spPr>
              <a:xfrm>
                <a:off x="1751594" y="3909339"/>
                <a:ext cx="208519" cy="23898"/>
              </a:xfrm>
              <a:custGeom>
                <a:avLst/>
                <a:gdLst>
                  <a:gd name="connsiteX0" fmla="*/ 207963 w 208519"/>
                  <a:gd name="connsiteY0" fmla="*/ 15040 h 23898"/>
                  <a:gd name="connsiteX1" fmla="*/ 200399 w 208519"/>
                  <a:gd name="connsiteY1" fmla="*/ 22910 h 23898"/>
                  <a:gd name="connsiteX2" fmla="*/ 200129 w 208519"/>
                  <a:gd name="connsiteY2" fmla="*/ 22910 h 23898"/>
                  <a:gd name="connsiteX3" fmla="*/ 7397 w 208519"/>
                  <a:gd name="connsiteY3" fmla="*/ 22910 h 23898"/>
                  <a:gd name="connsiteX4" fmla="*/ -539 w 208519"/>
                  <a:gd name="connsiteY4" fmla="*/ 15243 h 23898"/>
                  <a:gd name="connsiteX5" fmla="*/ -539 w 208519"/>
                  <a:gd name="connsiteY5" fmla="*/ 15040 h 23898"/>
                  <a:gd name="connsiteX6" fmla="*/ -539 w 208519"/>
                  <a:gd name="connsiteY6" fmla="*/ 6596 h 23898"/>
                  <a:gd name="connsiteX7" fmla="*/ 7008 w 208519"/>
                  <a:gd name="connsiteY7" fmla="*/ -987 h 23898"/>
                  <a:gd name="connsiteX8" fmla="*/ 7397 w 208519"/>
                  <a:gd name="connsiteY8" fmla="*/ -971 h 23898"/>
                  <a:gd name="connsiteX9" fmla="*/ 200146 w 208519"/>
                  <a:gd name="connsiteY9" fmla="*/ -971 h 23898"/>
                  <a:gd name="connsiteX10" fmla="*/ 207980 w 208519"/>
                  <a:gd name="connsiteY10" fmla="*/ 6140 h 23898"/>
                  <a:gd name="connsiteX11" fmla="*/ 207980 w 208519"/>
                  <a:gd name="connsiteY11" fmla="*/ 6596 h 2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898">
                    <a:moveTo>
                      <a:pt x="207963" y="15040"/>
                    </a:moveTo>
                    <a:cubicBezTo>
                      <a:pt x="208048" y="19296"/>
                      <a:pt x="204654" y="22825"/>
                      <a:pt x="200399" y="22910"/>
                    </a:cubicBezTo>
                    <a:cubicBezTo>
                      <a:pt x="200315" y="22910"/>
                      <a:pt x="200214" y="22910"/>
                      <a:pt x="200129" y="22910"/>
                    </a:cubicBezTo>
                    <a:lnTo>
                      <a:pt x="7397" y="22910"/>
                    </a:lnTo>
                    <a:cubicBezTo>
                      <a:pt x="3091" y="22977"/>
                      <a:pt x="-471" y="19549"/>
                      <a:pt x="-539" y="15243"/>
                    </a:cubicBezTo>
                    <a:cubicBezTo>
                      <a:pt x="-539" y="15175"/>
                      <a:pt x="-539" y="15107"/>
                      <a:pt x="-539" y="15040"/>
                    </a:cubicBezTo>
                    <a:lnTo>
                      <a:pt x="-539" y="6596"/>
                    </a:lnTo>
                    <a:cubicBezTo>
                      <a:pt x="-539" y="2424"/>
                      <a:pt x="2838" y="-971"/>
                      <a:pt x="7008" y="-987"/>
                    </a:cubicBezTo>
                    <a:cubicBezTo>
                      <a:pt x="7143" y="-987"/>
                      <a:pt x="7262" y="-971"/>
                      <a:pt x="7397" y="-971"/>
                    </a:cubicBezTo>
                    <a:lnTo>
                      <a:pt x="200146" y="-971"/>
                    </a:lnTo>
                    <a:cubicBezTo>
                      <a:pt x="204266" y="-1173"/>
                      <a:pt x="207778" y="2019"/>
                      <a:pt x="207980" y="6140"/>
                    </a:cubicBezTo>
                    <a:cubicBezTo>
                      <a:pt x="207980" y="6292"/>
                      <a:pt x="207980" y="6444"/>
                      <a:pt x="207980" y="6596"/>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73" name="Freeform 301">
                <a:extLst>
                  <a:ext uri="{FF2B5EF4-FFF2-40B4-BE49-F238E27FC236}">
                    <a16:creationId xmlns:a16="http://schemas.microsoft.com/office/drawing/2014/main" id="{3CD8DE8A-A958-18E1-943B-AC301093A90E}"/>
                  </a:ext>
                </a:extLst>
              </p:cNvPr>
              <p:cNvSpPr/>
              <p:nvPr/>
            </p:nvSpPr>
            <p:spPr>
              <a:xfrm>
                <a:off x="1699996" y="3952506"/>
                <a:ext cx="311647" cy="24995"/>
              </a:xfrm>
              <a:custGeom>
                <a:avLst/>
                <a:gdLst>
                  <a:gd name="connsiteX0" fmla="*/ 311109 w 311647"/>
                  <a:gd name="connsiteY0" fmla="*/ 15563 h 24995"/>
                  <a:gd name="connsiteX1" fmla="*/ 303072 w 311647"/>
                  <a:gd name="connsiteY1" fmla="*/ 24008 h 24995"/>
                  <a:gd name="connsiteX2" fmla="*/ 7599 w 311647"/>
                  <a:gd name="connsiteY2" fmla="*/ 24008 h 24995"/>
                  <a:gd name="connsiteX3" fmla="*/ -539 w 311647"/>
                  <a:gd name="connsiteY3" fmla="*/ 15563 h 24995"/>
                  <a:gd name="connsiteX4" fmla="*/ -539 w 311647"/>
                  <a:gd name="connsiteY4" fmla="*/ 7119 h 24995"/>
                  <a:gd name="connsiteX5" fmla="*/ 7599 w 311647"/>
                  <a:gd name="connsiteY5" fmla="*/ -987 h 24995"/>
                  <a:gd name="connsiteX6" fmla="*/ 303072 w 311647"/>
                  <a:gd name="connsiteY6" fmla="*/ -987 h 24995"/>
                  <a:gd name="connsiteX7" fmla="*/ 311109 w 311647"/>
                  <a:gd name="connsiteY7" fmla="*/ 7119 h 2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4995">
                    <a:moveTo>
                      <a:pt x="311109" y="15563"/>
                    </a:moveTo>
                    <a:cubicBezTo>
                      <a:pt x="311109" y="20072"/>
                      <a:pt x="307580" y="23788"/>
                      <a:pt x="303072" y="24008"/>
                    </a:cubicBezTo>
                    <a:lnTo>
                      <a:pt x="7599" y="24008"/>
                    </a:lnTo>
                    <a:cubicBezTo>
                      <a:pt x="3074" y="23788"/>
                      <a:pt x="-488" y="20089"/>
                      <a:pt x="-539" y="15563"/>
                    </a:cubicBezTo>
                    <a:lnTo>
                      <a:pt x="-539" y="7119"/>
                    </a:lnTo>
                    <a:cubicBezTo>
                      <a:pt x="-505" y="2644"/>
                      <a:pt x="3125" y="-971"/>
                      <a:pt x="7599" y="-987"/>
                    </a:cubicBezTo>
                    <a:lnTo>
                      <a:pt x="303072" y="-987"/>
                    </a:lnTo>
                    <a:cubicBezTo>
                      <a:pt x="307529" y="-954"/>
                      <a:pt x="311126" y="2661"/>
                      <a:pt x="311109" y="7119"/>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74" name="Freeform 302">
                <a:extLst>
                  <a:ext uri="{FF2B5EF4-FFF2-40B4-BE49-F238E27FC236}">
                    <a16:creationId xmlns:a16="http://schemas.microsoft.com/office/drawing/2014/main" id="{F0BC35F6-23B9-F5DE-F94E-24E4822EA280}"/>
                  </a:ext>
                </a:extLst>
              </p:cNvPr>
              <p:cNvSpPr/>
              <p:nvPr/>
            </p:nvSpPr>
            <p:spPr>
              <a:xfrm>
                <a:off x="1751591" y="3995656"/>
                <a:ext cx="208522" cy="25079"/>
              </a:xfrm>
              <a:custGeom>
                <a:avLst/>
                <a:gdLst>
                  <a:gd name="connsiteX0" fmla="*/ 207966 w 208522"/>
                  <a:gd name="connsiteY0" fmla="*/ 16104 h 25079"/>
                  <a:gd name="connsiteX1" fmla="*/ 200318 w 208522"/>
                  <a:gd name="connsiteY1" fmla="*/ 24092 h 25079"/>
                  <a:gd name="connsiteX2" fmla="*/ 200132 w 208522"/>
                  <a:gd name="connsiteY2" fmla="*/ 24092 h 25079"/>
                  <a:gd name="connsiteX3" fmla="*/ 7399 w 208522"/>
                  <a:gd name="connsiteY3" fmla="*/ 24092 h 25079"/>
                  <a:gd name="connsiteX4" fmla="*/ -536 w 208522"/>
                  <a:gd name="connsiteY4" fmla="*/ 16222 h 25079"/>
                  <a:gd name="connsiteX5" fmla="*/ -536 w 208522"/>
                  <a:gd name="connsiteY5" fmla="*/ 16104 h 25079"/>
                  <a:gd name="connsiteX6" fmla="*/ -536 w 208522"/>
                  <a:gd name="connsiteY6" fmla="*/ 7659 h 25079"/>
                  <a:gd name="connsiteX7" fmla="*/ 7399 w 208522"/>
                  <a:gd name="connsiteY7" fmla="*/ -987 h 25079"/>
                  <a:gd name="connsiteX8" fmla="*/ 200149 w 208522"/>
                  <a:gd name="connsiteY8" fmla="*/ -987 h 25079"/>
                  <a:gd name="connsiteX9" fmla="*/ 207983 w 208522"/>
                  <a:gd name="connsiteY9" fmla="*/ 7659 h 2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522" h="25079">
                    <a:moveTo>
                      <a:pt x="207966" y="16104"/>
                    </a:moveTo>
                    <a:cubicBezTo>
                      <a:pt x="208068" y="20427"/>
                      <a:pt x="204640" y="23990"/>
                      <a:pt x="200318" y="24092"/>
                    </a:cubicBezTo>
                    <a:cubicBezTo>
                      <a:pt x="200250" y="24092"/>
                      <a:pt x="200200" y="24092"/>
                      <a:pt x="200132" y="24092"/>
                    </a:cubicBezTo>
                    <a:lnTo>
                      <a:pt x="7399" y="24092"/>
                    </a:lnTo>
                    <a:cubicBezTo>
                      <a:pt x="3043" y="24109"/>
                      <a:pt x="-519" y="20579"/>
                      <a:pt x="-536" y="16222"/>
                    </a:cubicBezTo>
                    <a:cubicBezTo>
                      <a:pt x="-536" y="16188"/>
                      <a:pt x="-536" y="16137"/>
                      <a:pt x="-536" y="16104"/>
                    </a:cubicBezTo>
                    <a:lnTo>
                      <a:pt x="-536" y="7659"/>
                    </a:lnTo>
                    <a:cubicBezTo>
                      <a:pt x="-654" y="3116"/>
                      <a:pt x="2858" y="-717"/>
                      <a:pt x="7399" y="-987"/>
                    </a:cubicBezTo>
                    <a:lnTo>
                      <a:pt x="200149" y="-987"/>
                    </a:lnTo>
                    <a:cubicBezTo>
                      <a:pt x="204589" y="-987"/>
                      <a:pt x="207983" y="3218"/>
                      <a:pt x="207983" y="7659"/>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155" name="Freeform 303">
              <a:extLst>
                <a:ext uri="{FF2B5EF4-FFF2-40B4-BE49-F238E27FC236}">
                  <a16:creationId xmlns:a16="http://schemas.microsoft.com/office/drawing/2014/main" id="{30A72B00-2E5F-B6BF-211C-16156D155CEC}"/>
                </a:ext>
              </a:extLst>
            </p:cNvPr>
            <p:cNvSpPr/>
            <p:nvPr/>
          </p:nvSpPr>
          <p:spPr>
            <a:xfrm>
              <a:off x="1681035" y="3572887"/>
              <a:ext cx="44371" cy="44383"/>
            </a:xfrm>
            <a:custGeom>
              <a:avLst/>
              <a:gdLst>
                <a:gd name="connsiteX0" fmla="*/ 43833 w 44371"/>
                <a:gd name="connsiteY0" fmla="*/ 21221 h 44383"/>
                <a:gd name="connsiteX1" fmla="*/ 21630 w 44371"/>
                <a:gd name="connsiteY1" fmla="*/ 43396 h 44383"/>
                <a:gd name="connsiteX2" fmla="*/ -539 w 44371"/>
                <a:gd name="connsiteY2" fmla="*/ 21187 h 44383"/>
                <a:gd name="connsiteX3" fmla="*/ 21630 w 44371"/>
                <a:gd name="connsiteY3" fmla="*/ -987 h 44383"/>
                <a:gd name="connsiteX4" fmla="*/ 43833 w 44371"/>
                <a:gd name="connsiteY4" fmla="*/ 21221 h 44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71" h="44383">
                  <a:moveTo>
                    <a:pt x="43833" y="21221"/>
                  </a:moveTo>
                  <a:cubicBezTo>
                    <a:pt x="43816" y="33482"/>
                    <a:pt x="33888" y="43412"/>
                    <a:pt x="21630" y="43396"/>
                  </a:cubicBezTo>
                  <a:cubicBezTo>
                    <a:pt x="9372" y="43379"/>
                    <a:pt x="-556" y="33448"/>
                    <a:pt x="-539" y="21187"/>
                  </a:cubicBezTo>
                  <a:cubicBezTo>
                    <a:pt x="-522" y="8943"/>
                    <a:pt x="9389" y="-971"/>
                    <a:pt x="21630" y="-987"/>
                  </a:cubicBezTo>
                  <a:cubicBezTo>
                    <a:pt x="33888" y="-987"/>
                    <a:pt x="43833" y="8960"/>
                    <a:pt x="43833" y="21221"/>
                  </a:cubicBezTo>
                  <a:close/>
                </a:path>
              </a:pathLst>
            </a:custGeom>
            <a:solidFill>
              <a:srgbClr val="FFFFFF">
                <a:alpha val="25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56" name="Freeform 304">
              <a:extLst>
                <a:ext uri="{FF2B5EF4-FFF2-40B4-BE49-F238E27FC236}">
                  <a16:creationId xmlns:a16="http://schemas.microsoft.com/office/drawing/2014/main" id="{6B638B59-F173-B191-EBA5-B5F917CF1A64}"/>
                </a:ext>
              </a:extLst>
            </p:cNvPr>
            <p:cNvSpPr/>
            <p:nvPr/>
          </p:nvSpPr>
          <p:spPr>
            <a:xfrm>
              <a:off x="1986368" y="3572887"/>
              <a:ext cx="44439" cy="44450"/>
            </a:xfrm>
            <a:custGeom>
              <a:avLst/>
              <a:gdLst>
                <a:gd name="connsiteX0" fmla="*/ 43900 w 44439"/>
                <a:gd name="connsiteY0" fmla="*/ 21221 h 44450"/>
                <a:gd name="connsiteX1" fmla="*/ 21697 w 44439"/>
                <a:gd name="connsiteY1" fmla="*/ 43463 h 44450"/>
                <a:gd name="connsiteX2" fmla="*/ -539 w 44439"/>
                <a:gd name="connsiteY2" fmla="*/ 21255 h 44450"/>
                <a:gd name="connsiteX3" fmla="*/ 21664 w 44439"/>
                <a:gd name="connsiteY3" fmla="*/ -987 h 44450"/>
                <a:gd name="connsiteX4" fmla="*/ 21680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7" y="43463"/>
                  </a:cubicBezTo>
                  <a:cubicBezTo>
                    <a:pt x="9423" y="43480"/>
                    <a:pt x="-522" y="33533"/>
                    <a:pt x="-539" y="21255"/>
                  </a:cubicBezTo>
                  <a:cubicBezTo>
                    <a:pt x="-556" y="8977"/>
                    <a:pt x="9389" y="-971"/>
                    <a:pt x="21664" y="-987"/>
                  </a:cubicBezTo>
                  <a:cubicBezTo>
                    <a:pt x="21664" y="-987"/>
                    <a:pt x="21680" y="-987"/>
                    <a:pt x="21680" y="-987"/>
                  </a:cubicBezTo>
                  <a:cubicBezTo>
                    <a:pt x="33938" y="-971"/>
                    <a:pt x="43883" y="8960"/>
                    <a:pt x="43900" y="21221"/>
                  </a:cubicBezTo>
                  <a:close/>
                </a:path>
              </a:pathLst>
            </a:custGeom>
            <a:solidFill>
              <a:srgbClr val="FFFFFF">
                <a:alpha val="25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57" name="Freeform 305">
              <a:extLst>
                <a:ext uri="{FF2B5EF4-FFF2-40B4-BE49-F238E27FC236}">
                  <a16:creationId xmlns:a16="http://schemas.microsoft.com/office/drawing/2014/main" id="{21A9A76C-D5C9-E931-D0B6-ECACEFE71140}"/>
                </a:ext>
              </a:extLst>
            </p:cNvPr>
            <p:cNvSpPr/>
            <p:nvPr/>
          </p:nvSpPr>
          <p:spPr>
            <a:xfrm>
              <a:off x="1757301"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98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81" y="-987"/>
                    <a:pt x="21681" y="-987"/>
                    <a:pt x="21698" y="-987"/>
                  </a:cubicBezTo>
                  <a:cubicBezTo>
                    <a:pt x="33955" y="-987"/>
                    <a:pt x="43900" y="8960"/>
                    <a:pt x="43900" y="21221"/>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58" name="Freeform 306">
              <a:extLst>
                <a:ext uri="{FF2B5EF4-FFF2-40B4-BE49-F238E27FC236}">
                  <a16:creationId xmlns:a16="http://schemas.microsoft.com/office/drawing/2014/main" id="{EEFBD233-26B5-1CA9-C3F4-0E356BDFC9E8}"/>
                </a:ext>
              </a:extLst>
            </p:cNvPr>
            <p:cNvSpPr/>
            <p:nvPr/>
          </p:nvSpPr>
          <p:spPr>
            <a:xfrm>
              <a:off x="1833651" y="3572887"/>
              <a:ext cx="44472" cy="44484"/>
            </a:xfrm>
            <a:custGeom>
              <a:avLst/>
              <a:gdLst>
                <a:gd name="connsiteX0" fmla="*/ 43934 w 44472"/>
                <a:gd name="connsiteY0" fmla="*/ 21221 h 44484"/>
                <a:gd name="connsiteX1" fmla="*/ 21731 w 44472"/>
                <a:gd name="connsiteY1" fmla="*/ 43497 h 44484"/>
                <a:gd name="connsiteX2" fmla="*/ -539 w 44472"/>
                <a:gd name="connsiteY2" fmla="*/ 21289 h 44484"/>
                <a:gd name="connsiteX3" fmla="*/ 21664 w 44472"/>
                <a:gd name="connsiteY3" fmla="*/ -987 h 44484"/>
                <a:gd name="connsiteX4" fmla="*/ 21714 w 44472"/>
                <a:gd name="connsiteY4" fmla="*/ -987 h 44484"/>
                <a:gd name="connsiteX5" fmla="*/ 43934 w 44472"/>
                <a:gd name="connsiteY5" fmla="*/ 21221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21"/>
                  </a:moveTo>
                  <a:cubicBezTo>
                    <a:pt x="43951" y="33499"/>
                    <a:pt x="34006" y="43480"/>
                    <a:pt x="21731" y="43497"/>
                  </a:cubicBezTo>
                  <a:cubicBezTo>
                    <a:pt x="9457" y="43514"/>
                    <a:pt x="-522" y="33567"/>
                    <a:pt x="-539" y="21289"/>
                  </a:cubicBezTo>
                  <a:cubicBezTo>
                    <a:pt x="-556" y="9011"/>
                    <a:pt x="9389" y="-971"/>
                    <a:pt x="21664" y="-987"/>
                  </a:cubicBezTo>
                  <a:cubicBezTo>
                    <a:pt x="21681" y="-987"/>
                    <a:pt x="21698" y="-987"/>
                    <a:pt x="21714" y="-987"/>
                  </a:cubicBezTo>
                  <a:cubicBezTo>
                    <a:pt x="33972" y="-971"/>
                    <a:pt x="43917" y="8960"/>
                    <a:pt x="43934" y="21221"/>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59" name="Freeform 307">
              <a:extLst>
                <a:ext uri="{FF2B5EF4-FFF2-40B4-BE49-F238E27FC236}">
                  <a16:creationId xmlns:a16="http://schemas.microsoft.com/office/drawing/2014/main" id="{28ACB0A2-F13F-D2FD-FEBA-249C41F7E23D}"/>
                </a:ext>
              </a:extLst>
            </p:cNvPr>
            <p:cNvSpPr/>
            <p:nvPr/>
          </p:nvSpPr>
          <p:spPr>
            <a:xfrm>
              <a:off x="1910052"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81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64" y="-987"/>
                    <a:pt x="21681" y="-987"/>
                    <a:pt x="21681" y="-987"/>
                  </a:cubicBezTo>
                  <a:cubicBezTo>
                    <a:pt x="33939" y="-971"/>
                    <a:pt x="43883" y="8960"/>
                    <a:pt x="43900" y="21221"/>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0" name="Freeform 308">
              <a:extLst>
                <a:ext uri="{FF2B5EF4-FFF2-40B4-BE49-F238E27FC236}">
                  <a16:creationId xmlns:a16="http://schemas.microsoft.com/office/drawing/2014/main" id="{00981BD7-F426-720F-F514-159BAF86E44E}"/>
                </a:ext>
              </a:extLst>
            </p:cNvPr>
            <p:cNvSpPr/>
            <p:nvPr/>
          </p:nvSpPr>
          <p:spPr>
            <a:xfrm>
              <a:off x="1681035" y="4537051"/>
              <a:ext cx="44371" cy="44383"/>
            </a:xfrm>
            <a:custGeom>
              <a:avLst/>
              <a:gdLst>
                <a:gd name="connsiteX0" fmla="*/ 43833 w 44371"/>
                <a:gd name="connsiteY0" fmla="*/ 21238 h 44383"/>
                <a:gd name="connsiteX1" fmla="*/ 21613 w 44371"/>
                <a:gd name="connsiteY1" fmla="*/ 43396 h 44383"/>
                <a:gd name="connsiteX2" fmla="*/ -539 w 44371"/>
                <a:gd name="connsiteY2" fmla="*/ 21170 h 44383"/>
                <a:gd name="connsiteX3" fmla="*/ 21630 w 44371"/>
                <a:gd name="connsiteY3" fmla="*/ -987 h 44383"/>
                <a:gd name="connsiteX4" fmla="*/ 43833 w 44371"/>
                <a:gd name="connsiteY4" fmla="*/ 21221 h 44383"/>
                <a:gd name="connsiteX5" fmla="*/ 43833 w 44371"/>
                <a:gd name="connsiteY5" fmla="*/ 21238 h 4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71" h="44383">
                  <a:moveTo>
                    <a:pt x="43833" y="21238"/>
                  </a:moveTo>
                  <a:cubicBezTo>
                    <a:pt x="43816" y="33499"/>
                    <a:pt x="33871" y="43412"/>
                    <a:pt x="21613" y="43396"/>
                  </a:cubicBezTo>
                  <a:cubicBezTo>
                    <a:pt x="9355" y="43379"/>
                    <a:pt x="-556" y="33431"/>
                    <a:pt x="-539" y="21170"/>
                  </a:cubicBezTo>
                  <a:cubicBezTo>
                    <a:pt x="-522" y="8926"/>
                    <a:pt x="9389" y="-971"/>
                    <a:pt x="21630" y="-987"/>
                  </a:cubicBezTo>
                  <a:cubicBezTo>
                    <a:pt x="33888" y="-987"/>
                    <a:pt x="43833" y="8960"/>
                    <a:pt x="43833" y="21221"/>
                  </a:cubicBezTo>
                  <a:cubicBezTo>
                    <a:pt x="43833" y="21221"/>
                    <a:pt x="43833" y="21238"/>
                    <a:pt x="43833" y="21238"/>
                  </a:cubicBezTo>
                  <a:close/>
                </a:path>
              </a:pathLst>
            </a:custGeom>
            <a:solidFill>
              <a:srgbClr val="FFFFFF">
                <a:alpha val="25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1" name="Freeform 309">
              <a:extLst>
                <a:ext uri="{FF2B5EF4-FFF2-40B4-BE49-F238E27FC236}">
                  <a16:creationId xmlns:a16="http://schemas.microsoft.com/office/drawing/2014/main" id="{2987F8CF-BCA6-24F4-4BBF-4183DB03C4BD}"/>
                </a:ext>
              </a:extLst>
            </p:cNvPr>
            <p:cNvSpPr/>
            <p:nvPr/>
          </p:nvSpPr>
          <p:spPr>
            <a:xfrm>
              <a:off x="1986368" y="4537051"/>
              <a:ext cx="44438" cy="44450"/>
            </a:xfrm>
            <a:custGeom>
              <a:avLst/>
              <a:gdLst>
                <a:gd name="connsiteX0" fmla="*/ 43900 w 44438"/>
                <a:gd name="connsiteY0" fmla="*/ 21238 h 44450"/>
                <a:gd name="connsiteX1" fmla="*/ 21680 w 44438"/>
                <a:gd name="connsiteY1" fmla="*/ 43463 h 44450"/>
                <a:gd name="connsiteX2" fmla="*/ -539 w 44438"/>
                <a:gd name="connsiteY2" fmla="*/ 21238 h 44450"/>
                <a:gd name="connsiteX3" fmla="*/ 21680 w 44438"/>
                <a:gd name="connsiteY3" fmla="*/ -987 h 44450"/>
                <a:gd name="connsiteX4" fmla="*/ 43900 w 44438"/>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8" h="44450">
                  <a:moveTo>
                    <a:pt x="43900" y="21238"/>
                  </a:moveTo>
                  <a:cubicBezTo>
                    <a:pt x="43900" y="33516"/>
                    <a:pt x="33955" y="43463"/>
                    <a:pt x="21680" y="43463"/>
                  </a:cubicBezTo>
                  <a:cubicBezTo>
                    <a:pt x="9406" y="43463"/>
                    <a:pt x="-539" y="33516"/>
                    <a:pt x="-539" y="21238"/>
                  </a:cubicBezTo>
                  <a:cubicBezTo>
                    <a:pt x="-539" y="8960"/>
                    <a:pt x="9406" y="-987"/>
                    <a:pt x="21680" y="-987"/>
                  </a:cubicBezTo>
                  <a:cubicBezTo>
                    <a:pt x="33955" y="-971"/>
                    <a:pt x="43883" y="8960"/>
                    <a:pt x="43900" y="21238"/>
                  </a:cubicBezTo>
                  <a:close/>
                </a:path>
              </a:pathLst>
            </a:custGeom>
            <a:solidFill>
              <a:srgbClr val="FFFFFF">
                <a:alpha val="25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2" name="Freeform 310">
              <a:extLst>
                <a:ext uri="{FF2B5EF4-FFF2-40B4-BE49-F238E27FC236}">
                  <a16:creationId xmlns:a16="http://schemas.microsoft.com/office/drawing/2014/main" id="{570553D3-C08C-5E58-E66B-63A55698C171}"/>
                </a:ext>
              </a:extLst>
            </p:cNvPr>
            <p:cNvSpPr/>
            <p:nvPr/>
          </p:nvSpPr>
          <p:spPr>
            <a:xfrm>
              <a:off x="1757301" y="4537051"/>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3" name="Freeform 311">
              <a:extLst>
                <a:ext uri="{FF2B5EF4-FFF2-40B4-BE49-F238E27FC236}">
                  <a16:creationId xmlns:a16="http://schemas.microsoft.com/office/drawing/2014/main" id="{5D5AF063-FBD0-AE3F-E71B-8712FCFF8410}"/>
                </a:ext>
              </a:extLst>
            </p:cNvPr>
            <p:cNvSpPr/>
            <p:nvPr/>
          </p:nvSpPr>
          <p:spPr>
            <a:xfrm>
              <a:off x="1833651" y="4537051"/>
              <a:ext cx="44472" cy="44484"/>
            </a:xfrm>
            <a:custGeom>
              <a:avLst/>
              <a:gdLst>
                <a:gd name="connsiteX0" fmla="*/ 43934 w 44472"/>
                <a:gd name="connsiteY0" fmla="*/ 21238 h 44484"/>
                <a:gd name="connsiteX1" fmla="*/ 21714 w 44472"/>
                <a:gd name="connsiteY1" fmla="*/ 43497 h 44484"/>
                <a:gd name="connsiteX2" fmla="*/ -539 w 44472"/>
                <a:gd name="connsiteY2" fmla="*/ 21272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2"/>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4" name="Freeform 312">
              <a:extLst>
                <a:ext uri="{FF2B5EF4-FFF2-40B4-BE49-F238E27FC236}">
                  <a16:creationId xmlns:a16="http://schemas.microsoft.com/office/drawing/2014/main" id="{80EACFE2-5678-0E06-4F94-D92FC2F09684}"/>
                </a:ext>
              </a:extLst>
            </p:cNvPr>
            <p:cNvSpPr/>
            <p:nvPr/>
          </p:nvSpPr>
          <p:spPr>
            <a:xfrm>
              <a:off x="1910052" y="4537051"/>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5" name="Freeform 313">
              <a:extLst>
                <a:ext uri="{FF2B5EF4-FFF2-40B4-BE49-F238E27FC236}">
                  <a16:creationId xmlns:a16="http://schemas.microsoft.com/office/drawing/2014/main" id="{F8131F81-ED2C-E1B3-1B4E-3CACEDBCBD2D}"/>
                </a:ext>
              </a:extLst>
            </p:cNvPr>
            <p:cNvSpPr/>
            <p:nvPr/>
          </p:nvSpPr>
          <p:spPr>
            <a:xfrm>
              <a:off x="1757301" y="4093762"/>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6" name="Freeform 314">
              <a:extLst>
                <a:ext uri="{FF2B5EF4-FFF2-40B4-BE49-F238E27FC236}">
                  <a16:creationId xmlns:a16="http://schemas.microsoft.com/office/drawing/2014/main" id="{28B580D1-B689-1E99-BFC5-235A4052D300}"/>
                </a:ext>
              </a:extLst>
            </p:cNvPr>
            <p:cNvSpPr/>
            <p:nvPr/>
          </p:nvSpPr>
          <p:spPr>
            <a:xfrm>
              <a:off x="1833651" y="4093762"/>
              <a:ext cx="44472" cy="44484"/>
            </a:xfrm>
            <a:custGeom>
              <a:avLst/>
              <a:gdLst>
                <a:gd name="connsiteX0" fmla="*/ 43934 w 44472"/>
                <a:gd name="connsiteY0" fmla="*/ 21238 h 44484"/>
                <a:gd name="connsiteX1" fmla="*/ 21714 w 44472"/>
                <a:gd name="connsiteY1" fmla="*/ 43497 h 44484"/>
                <a:gd name="connsiteX2" fmla="*/ -539 w 44472"/>
                <a:gd name="connsiteY2" fmla="*/ 21271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1"/>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7" name="Freeform 315">
              <a:extLst>
                <a:ext uri="{FF2B5EF4-FFF2-40B4-BE49-F238E27FC236}">
                  <a16:creationId xmlns:a16="http://schemas.microsoft.com/office/drawing/2014/main" id="{9BCE0EB7-D714-8DDA-A1B7-512F1C94D780}"/>
                </a:ext>
              </a:extLst>
            </p:cNvPr>
            <p:cNvSpPr/>
            <p:nvPr/>
          </p:nvSpPr>
          <p:spPr>
            <a:xfrm>
              <a:off x="1910052" y="4093762"/>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8" name="Freeform 316">
              <a:extLst>
                <a:ext uri="{FF2B5EF4-FFF2-40B4-BE49-F238E27FC236}">
                  <a16:creationId xmlns:a16="http://schemas.microsoft.com/office/drawing/2014/main" id="{33EC9910-4C33-F47F-D16E-A6F011E77BB2}"/>
                </a:ext>
              </a:extLst>
            </p:cNvPr>
            <p:cNvSpPr/>
            <p:nvPr/>
          </p:nvSpPr>
          <p:spPr>
            <a:xfrm>
              <a:off x="1722840" y="4195751"/>
              <a:ext cx="266043" cy="268510"/>
            </a:xfrm>
            <a:custGeom>
              <a:avLst/>
              <a:gdLst>
                <a:gd name="connsiteX0" fmla="*/ 217535 w 266043"/>
                <a:gd name="connsiteY0" fmla="*/ 0 h 268510"/>
                <a:gd name="connsiteX1" fmla="*/ 266044 w 266043"/>
                <a:gd name="connsiteY1" fmla="*/ 0 h 268510"/>
                <a:gd name="connsiteX2" fmla="*/ 266044 w 266043"/>
                <a:gd name="connsiteY2" fmla="*/ 268510 h 268510"/>
                <a:gd name="connsiteX3" fmla="*/ 217535 w 266043"/>
                <a:gd name="connsiteY3" fmla="*/ 268510 h 268510"/>
                <a:gd name="connsiteX4" fmla="*/ 48508 w 266043"/>
                <a:gd name="connsiteY4" fmla="*/ 268510 h 268510"/>
                <a:gd name="connsiteX5" fmla="*/ 0 w 266043"/>
                <a:gd name="connsiteY5" fmla="*/ 268510 h 268510"/>
                <a:gd name="connsiteX6" fmla="*/ 0 w 266043"/>
                <a:gd name="connsiteY6" fmla="*/ 0 h 268510"/>
                <a:gd name="connsiteX7" fmla="*/ 48508 w 266043"/>
                <a:gd name="connsiteY7" fmla="*/ 0 h 2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043" h="268510">
                  <a:moveTo>
                    <a:pt x="217535" y="0"/>
                  </a:moveTo>
                  <a:cubicBezTo>
                    <a:pt x="244326" y="0"/>
                    <a:pt x="266044" y="0"/>
                    <a:pt x="266044" y="0"/>
                  </a:cubicBezTo>
                  <a:lnTo>
                    <a:pt x="266044" y="268510"/>
                  </a:lnTo>
                  <a:cubicBezTo>
                    <a:pt x="266044" y="268510"/>
                    <a:pt x="244326" y="268510"/>
                    <a:pt x="217535" y="268510"/>
                  </a:cubicBezTo>
                  <a:lnTo>
                    <a:pt x="48508" y="268510"/>
                  </a:lnTo>
                  <a:cubicBezTo>
                    <a:pt x="21718" y="268510"/>
                    <a:pt x="0" y="268510"/>
                    <a:pt x="0" y="268510"/>
                  </a:cubicBezTo>
                  <a:lnTo>
                    <a:pt x="0" y="0"/>
                  </a:lnTo>
                  <a:cubicBezTo>
                    <a:pt x="0" y="0"/>
                    <a:pt x="21718" y="0"/>
                    <a:pt x="48508" y="0"/>
                  </a:cubicBezTo>
                  <a:close/>
                </a:path>
              </a:pathLst>
            </a:custGeom>
            <a:solidFill>
              <a:srgbClr val="E0E0E0"/>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69" name="Freeform 317">
              <a:extLst>
                <a:ext uri="{FF2B5EF4-FFF2-40B4-BE49-F238E27FC236}">
                  <a16:creationId xmlns:a16="http://schemas.microsoft.com/office/drawing/2014/main" id="{317EF68E-0A27-77BD-ED27-416B79A5E397}"/>
                </a:ext>
              </a:extLst>
            </p:cNvPr>
            <p:cNvSpPr/>
            <p:nvPr/>
          </p:nvSpPr>
          <p:spPr>
            <a:xfrm>
              <a:off x="1746799" y="4219733"/>
              <a:ext cx="218109" cy="220563"/>
            </a:xfrm>
            <a:custGeom>
              <a:avLst/>
              <a:gdLst>
                <a:gd name="connsiteX0" fmla="*/ 217570 w 218109"/>
                <a:gd name="connsiteY0" fmla="*/ 195037 h 220563"/>
                <a:gd name="connsiteX1" fmla="*/ 193207 w 218109"/>
                <a:gd name="connsiteY1" fmla="*/ 219576 h 220563"/>
                <a:gd name="connsiteX2" fmla="*/ 23926 w 218109"/>
                <a:gd name="connsiteY2" fmla="*/ 219576 h 220563"/>
                <a:gd name="connsiteX3" fmla="*/ -539 w 218109"/>
                <a:gd name="connsiteY3" fmla="*/ 195037 h 220563"/>
                <a:gd name="connsiteX4" fmla="*/ -539 w 218109"/>
                <a:gd name="connsiteY4" fmla="*/ 23400 h 220563"/>
                <a:gd name="connsiteX5" fmla="*/ 23926 w 218109"/>
                <a:gd name="connsiteY5" fmla="*/ -987 h 220563"/>
                <a:gd name="connsiteX6" fmla="*/ 193207 w 218109"/>
                <a:gd name="connsiteY6" fmla="*/ -987 h 220563"/>
                <a:gd name="connsiteX7" fmla="*/ 217570 w 218109"/>
                <a:gd name="connsiteY7" fmla="*/ 23400 h 22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109" h="220563">
                  <a:moveTo>
                    <a:pt x="217570" y="195037"/>
                  </a:moveTo>
                  <a:cubicBezTo>
                    <a:pt x="217503" y="208497"/>
                    <a:pt x="206663" y="219407"/>
                    <a:pt x="193207" y="219576"/>
                  </a:cubicBezTo>
                  <a:lnTo>
                    <a:pt x="23926" y="219576"/>
                  </a:lnTo>
                  <a:cubicBezTo>
                    <a:pt x="10453" y="219424"/>
                    <a:pt x="-421" y="208514"/>
                    <a:pt x="-539" y="195037"/>
                  </a:cubicBezTo>
                  <a:lnTo>
                    <a:pt x="-539" y="23400"/>
                  </a:lnTo>
                  <a:cubicBezTo>
                    <a:pt x="-421" y="9956"/>
                    <a:pt x="10469" y="-920"/>
                    <a:pt x="23926" y="-987"/>
                  </a:cubicBezTo>
                  <a:lnTo>
                    <a:pt x="193207" y="-987"/>
                  </a:lnTo>
                  <a:cubicBezTo>
                    <a:pt x="206629" y="-903"/>
                    <a:pt x="217503" y="9973"/>
                    <a:pt x="217570" y="23400"/>
                  </a:cubicBezTo>
                  <a:close/>
                </a:path>
              </a:pathLst>
            </a:custGeom>
            <a:solidFill>
              <a:srgbClr val="F5F5F5"/>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0" name="Freeform 320">
              <a:extLst>
                <a:ext uri="{FF2B5EF4-FFF2-40B4-BE49-F238E27FC236}">
                  <a16:creationId xmlns:a16="http://schemas.microsoft.com/office/drawing/2014/main" id="{AC2382D0-06C6-4DB8-7EF1-D1A913295CD5}"/>
                </a:ext>
              </a:extLst>
            </p:cNvPr>
            <p:cNvSpPr/>
            <p:nvPr/>
          </p:nvSpPr>
          <p:spPr>
            <a:xfrm>
              <a:off x="1310800" y="4678374"/>
              <a:ext cx="201546" cy="38100"/>
            </a:xfrm>
            <a:custGeom>
              <a:avLst/>
              <a:gdLst>
                <a:gd name="connsiteX0" fmla="*/ 187346 w 201546"/>
                <a:gd name="connsiteY0" fmla="*/ 0 h 38100"/>
                <a:gd name="connsiteX1" fmla="*/ 201546 w 201546"/>
                <a:gd name="connsiteY1" fmla="*/ 0 h 38100"/>
                <a:gd name="connsiteX2" fmla="*/ 201546 w 201546"/>
                <a:gd name="connsiteY2" fmla="*/ 38100 h 38100"/>
                <a:gd name="connsiteX3" fmla="*/ 187346 w 201546"/>
                <a:gd name="connsiteY3" fmla="*/ 38100 h 38100"/>
                <a:gd name="connsiteX4" fmla="*/ 14200 w 201546"/>
                <a:gd name="connsiteY4" fmla="*/ 38100 h 38100"/>
                <a:gd name="connsiteX5" fmla="*/ 0 w 201546"/>
                <a:gd name="connsiteY5" fmla="*/ 38100 h 38100"/>
                <a:gd name="connsiteX6" fmla="*/ 0 w 201546"/>
                <a:gd name="connsiteY6" fmla="*/ 0 h 38100"/>
                <a:gd name="connsiteX7" fmla="*/ 14200 w 201546"/>
                <a:gd name="connsiteY7"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546" h="38100">
                  <a:moveTo>
                    <a:pt x="187346" y="0"/>
                  </a:moveTo>
                  <a:cubicBezTo>
                    <a:pt x="195189" y="0"/>
                    <a:pt x="201546" y="0"/>
                    <a:pt x="201546" y="0"/>
                  </a:cubicBezTo>
                  <a:lnTo>
                    <a:pt x="201546" y="38100"/>
                  </a:lnTo>
                  <a:cubicBezTo>
                    <a:pt x="201546" y="38100"/>
                    <a:pt x="195189" y="38100"/>
                    <a:pt x="187346" y="38100"/>
                  </a:cubicBezTo>
                  <a:lnTo>
                    <a:pt x="14200" y="38100"/>
                  </a:lnTo>
                  <a:cubicBezTo>
                    <a:pt x="6357" y="38100"/>
                    <a:pt x="0" y="38100"/>
                    <a:pt x="0" y="38100"/>
                  </a:cubicBezTo>
                  <a:lnTo>
                    <a:pt x="0" y="0"/>
                  </a:lnTo>
                  <a:cubicBezTo>
                    <a:pt x="0" y="0"/>
                    <a:pt x="6357" y="0"/>
                    <a:pt x="14200" y="0"/>
                  </a:cubicBezTo>
                  <a:close/>
                </a:path>
              </a:pathLst>
            </a:custGeom>
            <a:solidFill>
              <a:srgbClr val="A8A8A8"/>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1" name="Freeform 321">
              <a:extLst>
                <a:ext uri="{FF2B5EF4-FFF2-40B4-BE49-F238E27FC236}">
                  <a16:creationId xmlns:a16="http://schemas.microsoft.com/office/drawing/2014/main" id="{41403ACB-6D6A-27C1-FF78-9E2D21BBE549}"/>
                </a:ext>
              </a:extLst>
            </p:cNvPr>
            <p:cNvSpPr/>
            <p:nvPr/>
          </p:nvSpPr>
          <p:spPr>
            <a:xfrm>
              <a:off x="1314869" y="4682427"/>
              <a:ext cx="193407" cy="29960"/>
            </a:xfrm>
            <a:custGeom>
              <a:avLst/>
              <a:gdLst>
                <a:gd name="connsiteX0" fmla="*/ 10130 w 193407"/>
                <a:gd name="connsiteY0" fmla="*/ 0 h 29960"/>
                <a:gd name="connsiteX1" fmla="*/ 183277 w 193407"/>
                <a:gd name="connsiteY1" fmla="*/ 0 h 29960"/>
                <a:gd name="connsiteX2" fmla="*/ 193408 w 193407"/>
                <a:gd name="connsiteY2" fmla="*/ 10133 h 29960"/>
                <a:gd name="connsiteX3" fmla="*/ 193408 w 193407"/>
                <a:gd name="connsiteY3" fmla="*/ 19827 h 29960"/>
                <a:gd name="connsiteX4" fmla="*/ 183277 w 193407"/>
                <a:gd name="connsiteY4" fmla="*/ 29960 h 29960"/>
                <a:gd name="connsiteX5" fmla="*/ 10130 w 193407"/>
                <a:gd name="connsiteY5" fmla="*/ 29960 h 29960"/>
                <a:gd name="connsiteX6" fmla="*/ 0 w 193407"/>
                <a:gd name="connsiteY6" fmla="*/ 19827 h 29960"/>
                <a:gd name="connsiteX7" fmla="*/ 0 w 193407"/>
                <a:gd name="connsiteY7" fmla="*/ 10133 h 29960"/>
                <a:gd name="connsiteX8" fmla="*/ 10130 w 193407"/>
                <a:gd name="connsiteY8" fmla="*/ 0 h 2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407" h="29960">
                  <a:moveTo>
                    <a:pt x="10130" y="0"/>
                  </a:moveTo>
                  <a:lnTo>
                    <a:pt x="183277" y="0"/>
                  </a:lnTo>
                  <a:cubicBezTo>
                    <a:pt x="188873" y="0"/>
                    <a:pt x="193408" y="4536"/>
                    <a:pt x="193408" y="10133"/>
                  </a:cubicBezTo>
                  <a:lnTo>
                    <a:pt x="193408" y="19827"/>
                  </a:lnTo>
                  <a:cubicBezTo>
                    <a:pt x="193408" y="25424"/>
                    <a:pt x="188873" y="29960"/>
                    <a:pt x="183277" y="29960"/>
                  </a:cubicBezTo>
                  <a:lnTo>
                    <a:pt x="10130" y="29960"/>
                  </a:lnTo>
                  <a:cubicBezTo>
                    <a:pt x="4535" y="29960"/>
                    <a:pt x="0" y="25424"/>
                    <a:pt x="0" y="19827"/>
                  </a:cubicBezTo>
                  <a:lnTo>
                    <a:pt x="0" y="10133"/>
                  </a:lnTo>
                  <a:cubicBezTo>
                    <a:pt x="0" y="4536"/>
                    <a:pt x="4535" y="0"/>
                    <a:pt x="10130" y="0"/>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2" name="Freeform 322">
              <a:extLst>
                <a:ext uri="{FF2B5EF4-FFF2-40B4-BE49-F238E27FC236}">
                  <a16:creationId xmlns:a16="http://schemas.microsoft.com/office/drawing/2014/main" id="{1535F992-8C8C-0F23-6E8C-9A047B98ED27}"/>
                </a:ext>
              </a:extLst>
            </p:cNvPr>
            <p:cNvSpPr/>
            <p:nvPr/>
          </p:nvSpPr>
          <p:spPr>
            <a:xfrm>
              <a:off x="1481025"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3" name="Freeform 323">
              <a:extLst>
                <a:ext uri="{FF2B5EF4-FFF2-40B4-BE49-F238E27FC236}">
                  <a16:creationId xmlns:a16="http://schemas.microsoft.com/office/drawing/2014/main" id="{97E5B48E-32DF-C6F8-E857-E982F2AC34A5}"/>
                </a:ext>
              </a:extLst>
            </p:cNvPr>
            <p:cNvSpPr/>
            <p:nvPr/>
          </p:nvSpPr>
          <p:spPr>
            <a:xfrm>
              <a:off x="1327177"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4" name="Freeform 324">
              <a:extLst>
                <a:ext uri="{FF2B5EF4-FFF2-40B4-BE49-F238E27FC236}">
                  <a16:creationId xmlns:a16="http://schemas.microsoft.com/office/drawing/2014/main" id="{DE345F74-5102-5B66-2A7A-A69B36E5D481}"/>
                </a:ext>
              </a:extLst>
            </p:cNvPr>
            <p:cNvSpPr/>
            <p:nvPr/>
          </p:nvSpPr>
          <p:spPr>
            <a:xfrm>
              <a:off x="1365622"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5" name="Freeform 325">
              <a:extLst>
                <a:ext uri="{FF2B5EF4-FFF2-40B4-BE49-F238E27FC236}">
                  <a16:creationId xmlns:a16="http://schemas.microsoft.com/office/drawing/2014/main" id="{D5134238-31B3-429E-71F3-D01CB773F18D}"/>
                </a:ext>
              </a:extLst>
            </p:cNvPr>
            <p:cNvSpPr/>
            <p:nvPr/>
          </p:nvSpPr>
          <p:spPr>
            <a:xfrm>
              <a:off x="1404084" y="4689942"/>
              <a:ext cx="14959" cy="14963"/>
            </a:xfrm>
            <a:custGeom>
              <a:avLst/>
              <a:gdLst>
                <a:gd name="connsiteX0" fmla="*/ 14421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1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1" y="6494"/>
                  </a:moveTo>
                  <a:cubicBezTo>
                    <a:pt x="14421" y="2356"/>
                    <a:pt x="11077" y="-987"/>
                    <a:pt x="6941" y="-987"/>
                  </a:cubicBezTo>
                  <a:cubicBezTo>
                    <a:pt x="2804" y="-987"/>
                    <a:pt x="-539" y="2356"/>
                    <a:pt x="-539" y="6494"/>
                  </a:cubicBezTo>
                  <a:cubicBezTo>
                    <a:pt x="-539" y="10632"/>
                    <a:pt x="2804" y="13976"/>
                    <a:pt x="6941" y="13976"/>
                  </a:cubicBezTo>
                  <a:cubicBezTo>
                    <a:pt x="11077" y="13976"/>
                    <a:pt x="14421" y="10632"/>
                    <a:pt x="14421" y="6494"/>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6" name="Freeform 326">
              <a:extLst>
                <a:ext uri="{FF2B5EF4-FFF2-40B4-BE49-F238E27FC236}">
                  <a16:creationId xmlns:a16="http://schemas.microsoft.com/office/drawing/2014/main" id="{1C165E4A-184F-44C1-7973-57135731D43E}"/>
                </a:ext>
              </a:extLst>
            </p:cNvPr>
            <p:cNvSpPr/>
            <p:nvPr/>
          </p:nvSpPr>
          <p:spPr>
            <a:xfrm>
              <a:off x="1442563"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7" name="Freeform 327">
              <a:extLst>
                <a:ext uri="{FF2B5EF4-FFF2-40B4-BE49-F238E27FC236}">
                  <a16:creationId xmlns:a16="http://schemas.microsoft.com/office/drawing/2014/main" id="{E81C493E-0B1B-E1D4-7EED-7D06FDFE6CC3}"/>
                </a:ext>
              </a:extLst>
            </p:cNvPr>
            <p:cNvSpPr/>
            <p:nvPr/>
          </p:nvSpPr>
          <p:spPr>
            <a:xfrm>
              <a:off x="1482545"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8" name="Freeform 328">
              <a:extLst>
                <a:ext uri="{FF2B5EF4-FFF2-40B4-BE49-F238E27FC236}">
                  <a16:creationId xmlns:a16="http://schemas.microsoft.com/office/drawing/2014/main" id="{6464C84B-03B1-BA92-0EB9-59CE7F1FBF41}"/>
                </a:ext>
              </a:extLst>
            </p:cNvPr>
            <p:cNvSpPr/>
            <p:nvPr/>
          </p:nvSpPr>
          <p:spPr>
            <a:xfrm>
              <a:off x="144408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79" name="Freeform 329">
              <a:extLst>
                <a:ext uri="{FF2B5EF4-FFF2-40B4-BE49-F238E27FC236}">
                  <a16:creationId xmlns:a16="http://schemas.microsoft.com/office/drawing/2014/main" id="{9A97A411-5934-7BBD-D9C7-AE6AD659AA8B}"/>
                </a:ext>
              </a:extLst>
            </p:cNvPr>
            <p:cNvSpPr/>
            <p:nvPr/>
          </p:nvSpPr>
          <p:spPr>
            <a:xfrm>
              <a:off x="1405604"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0" name="Freeform 330">
              <a:extLst>
                <a:ext uri="{FF2B5EF4-FFF2-40B4-BE49-F238E27FC236}">
                  <a16:creationId xmlns:a16="http://schemas.microsoft.com/office/drawing/2014/main" id="{CA1EC05B-A47D-3527-3D95-0836142083C0}"/>
                </a:ext>
              </a:extLst>
            </p:cNvPr>
            <p:cNvSpPr/>
            <p:nvPr/>
          </p:nvSpPr>
          <p:spPr>
            <a:xfrm>
              <a:off x="1367142"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1" name="Freeform 331">
              <a:extLst>
                <a:ext uri="{FF2B5EF4-FFF2-40B4-BE49-F238E27FC236}">
                  <a16:creationId xmlns:a16="http://schemas.microsoft.com/office/drawing/2014/main" id="{076AEAAD-91A6-472E-F038-367BD75BE6DC}"/>
                </a:ext>
              </a:extLst>
            </p:cNvPr>
            <p:cNvSpPr/>
            <p:nvPr/>
          </p:nvSpPr>
          <p:spPr>
            <a:xfrm>
              <a:off x="132866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2" name="Freeform 332">
              <a:extLst>
                <a:ext uri="{FF2B5EF4-FFF2-40B4-BE49-F238E27FC236}">
                  <a16:creationId xmlns:a16="http://schemas.microsoft.com/office/drawing/2014/main" id="{EC817A0C-B69D-0FC1-C5BC-3E7D449D1CE2}"/>
                </a:ext>
              </a:extLst>
            </p:cNvPr>
            <p:cNvSpPr/>
            <p:nvPr/>
          </p:nvSpPr>
          <p:spPr>
            <a:xfrm>
              <a:off x="1175389" y="4693378"/>
              <a:ext cx="317448" cy="135184"/>
            </a:xfrm>
            <a:custGeom>
              <a:avLst/>
              <a:gdLst>
                <a:gd name="connsiteX0" fmla="*/ 259072 w 317448"/>
                <a:gd name="connsiteY0" fmla="*/ 134198 h 135184"/>
                <a:gd name="connsiteX1" fmla="*/ 3513 w 317448"/>
                <a:gd name="connsiteY1" fmla="*/ 134198 h 135184"/>
                <a:gd name="connsiteX2" fmla="*/ -539 w 317448"/>
                <a:gd name="connsiteY2" fmla="*/ 130144 h 135184"/>
                <a:gd name="connsiteX3" fmla="*/ 3513 w 317448"/>
                <a:gd name="connsiteY3" fmla="*/ 126091 h 135184"/>
                <a:gd name="connsiteX4" fmla="*/ 259072 w 317448"/>
                <a:gd name="connsiteY4" fmla="*/ 126091 h 135184"/>
                <a:gd name="connsiteX5" fmla="*/ 285428 w 317448"/>
                <a:gd name="connsiteY5" fmla="*/ 99711 h 135184"/>
                <a:gd name="connsiteX6" fmla="*/ 285428 w 317448"/>
                <a:gd name="connsiteY6" fmla="*/ 9155 h 135184"/>
                <a:gd name="connsiteX7" fmla="*/ 295558 w 317448"/>
                <a:gd name="connsiteY7" fmla="*/ -978 h 135184"/>
                <a:gd name="connsiteX8" fmla="*/ 312578 w 317448"/>
                <a:gd name="connsiteY8" fmla="*/ -978 h 135184"/>
                <a:gd name="connsiteX9" fmla="*/ 316900 w 317448"/>
                <a:gd name="connsiteY9" fmla="*/ 2822 h 135184"/>
                <a:gd name="connsiteX10" fmla="*/ 313101 w 317448"/>
                <a:gd name="connsiteY10" fmla="*/ 7145 h 135184"/>
                <a:gd name="connsiteX11" fmla="*/ 312578 w 317448"/>
                <a:gd name="connsiteY11" fmla="*/ 7145 h 135184"/>
                <a:gd name="connsiteX12" fmla="*/ 295558 w 317448"/>
                <a:gd name="connsiteY12" fmla="*/ 7145 h 135184"/>
                <a:gd name="connsiteX13" fmla="*/ 293532 w 317448"/>
                <a:gd name="connsiteY13" fmla="*/ 9172 h 135184"/>
                <a:gd name="connsiteX14" fmla="*/ 293532 w 317448"/>
                <a:gd name="connsiteY14" fmla="*/ 99728 h 135184"/>
                <a:gd name="connsiteX15" fmla="*/ 259072 w 317448"/>
                <a:gd name="connsiteY15" fmla="*/ 134198 h 13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48" h="135184">
                  <a:moveTo>
                    <a:pt x="259072" y="134198"/>
                  </a:moveTo>
                  <a:lnTo>
                    <a:pt x="3513" y="134198"/>
                  </a:lnTo>
                  <a:cubicBezTo>
                    <a:pt x="1276" y="134198"/>
                    <a:pt x="-539" y="132391"/>
                    <a:pt x="-539" y="130144"/>
                  </a:cubicBezTo>
                  <a:cubicBezTo>
                    <a:pt x="-539" y="127898"/>
                    <a:pt x="1276" y="126091"/>
                    <a:pt x="3513" y="126091"/>
                  </a:cubicBezTo>
                  <a:lnTo>
                    <a:pt x="259072" y="126091"/>
                  </a:lnTo>
                  <a:cubicBezTo>
                    <a:pt x="273626" y="126074"/>
                    <a:pt x="285411" y="114269"/>
                    <a:pt x="285428" y="99711"/>
                  </a:cubicBezTo>
                  <a:lnTo>
                    <a:pt x="285428" y="9155"/>
                  </a:lnTo>
                  <a:cubicBezTo>
                    <a:pt x="285428" y="3565"/>
                    <a:pt x="289970" y="-978"/>
                    <a:pt x="295558" y="-978"/>
                  </a:cubicBezTo>
                  <a:lnTo>
                    <a:pt x="312578" y="-978"/>
                  </a:lnTo>
                  <a:cubicBezTo>
                    <a:pt x="314823" y="-1130"/>
                    <a:pt x="316748" y="576"/>
                    <a:pt x="316900" y="2822"/>
                  </a:cubicBezTo>
                  <a:cubicBezTo>
                    <a:pt x="317052" y="5068"/>
                    <a:pt x="315347" y="6993"/>
                    <a:pt x="313101" y="7145"/>
                  </a:cubicBezTo>
                  <a:cubicBezTo>
                    <a:pt x="312932" y="7162"/>
                    <a:pt x="312747" y="7162"/>
                    <a:pt x="312578" y="7145"/>
                  </a:cubicBezTo>
                  <a:lnTo>
                    <a:pt x="295558" y="7145"/>
                  </a:lnTo>
                  <a:cubicBezTo>
                    <a:pt x="294444" y="7162"/>
                    <a:pt x="293549" y="8057"/>
                    <a:pt x="293532" y="9172"/>
                  </a:cubicBezTo>
                  <a:lnTo>
                    <a:pt x="293532" y="99728"/>
                  </a:lnTo>
                  <a:cubicBezTo>
                    <a:pt x="293499" y="118761"/>
                    <a:pt x="278100" y="134164"/>
                    <a:pt x="259072" y="134198"/>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3" name="Freeform 333">
              <a:extLst>
                <a:ext uri="{FF2B5EF4-FFF2-40B4-BE49-F238E27FC236}">
                  <a16:creationId xmlns:a16="http://schemas.microsoft.com/office/drawing/2014/main" id="{21EC9012-02AD-0EE1-293B-1C7E64309956}"/>
                </a:ext>
              </a:extLst>
            </p:cNvPr>
            <p:cNvSpPr/>
            <p:nvPr/>
          </p:nvSpPr>
          <p:spPr>
            <a:xfrm>
              <a:off x="1175616" y="4301389"/>
              <a:ext cx="201293" cy="400105"/>
            </a:xfrm>
            <a:custGeom>
              <a:avLst/>
              <a:gdLst>
                <a:gd name="connsiteX0" fmla="*/ 196947 w 201293"/>
                <a:gd name="connsiteY0" fmla="*/ 399118 h 400105"/>
                <a:gd name="connsiteX1" fmla="*/ 179911 w 201293"/>
                <a:gd name="connsiteY1" fmla="*/ 399118 h 400105"/>
                <a:gd name="connsiteX2" fmla="*/ 169780 w 201293"/>
                <a:gd name="connsiteY2" fmla="*/ 388985 h 400105"/>
                <a:gd name="connsiteX3" fmla="*/ 169780 w 201293"/>
                <a:gd name="connsiteY3" fmla="*/ 33499 h 400105"/>
                <a:gd name="connsiteX4" fmla="*/ 143407 w 201293"/>
                <a:gd name="connsiteY4" fmla="*/ 7136 h 400105"/>
                <a:gd name="connsiteX5" fmla="*/ 3269 w 201293"/>
                <a:gd name="connsiteY5" fmla="*/ 7136 h 400105"/>
                <a:gd name="connsiteX6" fmla="*/ -530 w 201293"/>
                <a:gd name="connsiteY6" fmla="*/ 2812 h 400105"/>
                <a:gd name="connsiteX7" fmla="*/ 3269 w 201293"/>
                <a:gd name="connsiteY7" fmla="*/ -987 h 400105"/>
                <a:gd name="connsiteX8" fmla="*/ 143407 w 201293"/>
                <a:gd name="connsiteY8" fmla="*/ -987 h 400105"/>
                <a:gd name="connsiteX9" fmla="*/ 177884 w 201293"/>
                <a:gd name="connsiteY9" fmla="*/ 33499 h 400105"/>
                <a:gd name="connsiteX10" fmla="*/ 177884 w 201293"/>
                <a:gd name="connsiteY10" fmla="*/ 388968 h 400105"/>
                <a:gd name="connsiteX11" fmla="*/ 179911 w 201293"/>
                <a:gd name="connsiteY11" fmla="*/ 390995 h 400105"/>
                <a:gd name="connsiteX12" fmla="*/ 196947 w 201293"/>
                <a:gd name="connsiteY12" fmla="*/ 390995 h 400105"/>
                <a:gd name="connsiteX13" fmla="*/ 200746 w 201293"/>
                <a:gd name="connsiteY13" fmla="*/ 395318 h 400105"/>
                <a:gd name="connsiteX14" fmla="*/ 196947 w 201293"/>
                <a:gd name="connsiteY14" fmla="*/ 399118 h 400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293" h="400105">
                  <a:moveTo>
                    <a:pt x="196947" y="399118"/>
                  </a:moveTo>
                  <a:lnTo>
                    <a:pt x="179911" y="399118"/>
                  </a:lnTo>
                  <a:cubicBezTo>
                    <a:pt x="174322" y="399118"/>
                    <a:pt x="169780" y="394575"/>
                    <a:pt x="169780" y="388985"/>
                  </a:cubicBezTo>
                  <a:lnTo>
                    <a:pt x="169780" y="33499"/>
                  </a:lnTo>
                  <a:cubicBezTo>
                    <a:pt x="169763" y="18941"/>
                    <a:pt x="157961" y="7153"/>
                    <a:pt x="143407" y="7136"/>
                  </a:cubicBezTo>
                  <a:lnTo>
                    <a:pt x="3269" y="7136"/>
                  </a:lnTo>
                  <a:cubicBezTo>
                    <a:pt x="1026" y="6984"/>
                    <a:pt x="-675" y="5059"/>
                    <a:pt x="-530" y="2812"/>
                  </a:cubicBezTo>
                  <a:cubicBezTo>
                    <a:pt x="-399" y="769"/>
                    <a:pt x="1227" y="-852"/>
                    <a:pt x="3269" y="-987"/>
                  </a:cubicBezTo>
                  <a:lnTo>
                    <a:pt x="143407" y="-987"/>
                  </a:lnTo>
                  <a:cubicBezTo>
                    <a:pt x="162436" y="-971"/>
                    <a:pt x="177868" y="14466"/>
                    <a:pt x="177884" y="33499"/>
                  </a:cubicBezTo>
                  <a:lnTo>
                    <a:pt x="177884" y="388968"/>
                  </a:lnTo>
                  <a:cubicBezTo>
                    <a:pt x="177901" y="390083"/>
                    <a:pt x="178796" y="390978"/>
                    <a:pt x="179911" y="390995"/>
                  </a:cubicBezTo>
                  <a:lnTo>
                    <a:pt x="196947" y="390995"/>
                  </a:lnTo>
                  <a:cubicBezTo>
                    <a:pt x="199192" y="391147"/>
                    <a:pt x="200898" y="393072"/>
                    <a:pt x="200746" y="395318"/>
                  </a:cubicBezTo>
                  <a:cubicBezTo>
                    <a:pt x="200611" y="397361"/>
                    <a:pt x="198990" y="398983"/>
                    <a:pt x="196947" y="399118"/>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4" name="Freeform 334">
              <a:extLst>
                <a:ext uri="{FF2B5EF4-FFF2-40B4-BE49-F238E27FC236}">
                  <a16:creationId xmlns:a16="http://schemas.microsoft.com/office/drawing/2014/main" id="{A7443DA8-8A28-74AF-F7A5-118522C5C78A}"/>
                </a:ext>
              </a:extLst>
            </p:cNvPr>
            <p:cNvSpPr/>
            <p:nvPr/>
          </p:nvSpPr>
          <p:spPr>
            <a:xfrm>
              <a:off x="1175389" y="4431160"/>
              <a:ext cx="240507" cy="270346"/>
            </a:xfrm>
            <a:custGeom>
              <a:avLst/>
              <a:gdLst>
                <a:gd name="connsiteX0" fmla="*/ 235637 w 240507"/>
                <a:gd name="connsiteY0" fmla="*/ 269347 h 270346"/>
                <a:gd name="connsiteX1" fmla="*/ 218550 w 240507"/>
                <a:gd name="connsiteY1" fmla="*/ 269347 h 270346"/>
                <a:gd name="connsiteX2" fmla="*/ 208419 w 240507"/>
                <a:gd name="connsiteY2" fmla="*/ 259213 h 270346"/>
                <a:gd name="connsiteX3" fmla="*/ 208419 w 240507"/>
                <a:gd name="connsiteY3" fmla="*/ 33499 h 270346"/>
                <a:gd name="connsiteX4" fmla="*/ 182063 w 240507"/>
                <a:gd name="connsiteY4" fmla="*/ 7119 h 270346"/>
                <a:gd name="connsiteX5" fmla="*/ 3513 w 240507"/>
                <a:gd name="connsiteY5" fmla="*/ 7119 h 270346"/>
                <a:gd name="connsiteX6" fmla="*/ -539 w 240507"/>
                <a:gd name="connsiteY6" fmla="*/ 3066 h 270346"/>
                <a:gd name="connsiteX7" fmla="*/ 3513 w 240507"/>
                <a:gd name="connsiteY7" fmla="*/ -987 h 270346"/>
                <a:gd name="connsiteX8" fmla="*/ 182114 w 240507"/>
                <a:gd name="connsiteY8" fmla="*/ -987 h 270346"/>
                <a:gd name="connsiteX9" fmla="*/ 216591 w 240507"/>
                <a:gd name="connsiteY9" fmla="*/ 33499 h 270346"/>
                <a:gd name="connsiteX10" fmla="*/ 216591 w 240507"/>
                <a:gd name="connsiteY10" fmla="*/ 259197 h 270346"/>
                <a:gd name="connsiteX11" fmla="*/ 218617 w 240507"/>
                <a:gd name="connsiteY11" fmla="*/ 261223 h 270346"/>
                <a:gd name="connsiteX12" fmla="*/ 235637 w 240507"/>
                <a:gd name="connsiteY12" fmla="*/ 261223 h 270346"/>
                <a:gd name="connsiteX13" fmla="*/ 239959 w 240507"/>
                <a:gd name="connsiteY13" fmla="*/ 265023 h 270346"/>
                <a:gd name="connsiteX14" fmla="*/ 236160 w 240507"/>
                <a:gd name="connsiteY14" fmla="*/ 269347 h 270346"/>
                <a:gd name="connsiteX15" fmla="*/ 235637 w 240507"/>
                <a:gd name="connsiteY15" fmla="*/ 269347 h 2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507" h="270346">
                  <a:moveTo>
                    <a:pt x="235637" y="269347"/>
                  </a:moveTo>
                  <a:lnTo>
                    <a:pt x="218550" y="269347"/>
                  </a:lnTo>
                  <a:cubicBezTo>
                    <a:pt x="212961" y="269347"/>
                    <a:pt x="208419" y="264804"/>
                    <a:pt x="208419" y="259213"/>
                  </a:cubicBezTo>
                  <a:lnTo>
                    <a:pt x="208419" y="33499"/>
                  </a:lnTo>
                  <a:cubicBezTo>
                    <a:pt x="208402" y="18941"/>
                    <a:pt x="196617" y="7136"/>
                    <a:pt x="182063" y="7119"/>
                  </a:cubicBezTo>
                  <a:lnTo>
                    <a:pt x="3513" y="7119"/>
                  </a:lnTo>
                  <a:cubicBezTo>
                    <a:pt x="1276" y="7119"/>
                    <a:pt x="-539" y="5312"/>
                    <a:pt x="-539" y="3066"/>
                  </a:cubicBezTo>
                  <a:cubicBezTo>
                    <a:pt x="-539" y="820"/>
                    <a:pt x="1276" y="-987"/>
                    <a:pt x="3513" y="-987"/>
                  </a:cubicBezTo>
                  <a:lnTo>
                    <a:pt x="182114" y="-987"/>
                  </a:lnTo>
                  <a:cubicBezTo>
                    <a:pt x="201142" y="-971"/>
                    <a:pt x="216574" y="14465"/>
                    <a:pt x="216591" y="33499"/>
                  </a:cubicBezTo>
                  <a:lnTo>
                    <a:pt x="216591" y="259197"/>
                  </a:lnTo>
                  <a:cubicBezTo>
                    <a:pt x="216608" y="260311"/>
                    <a:pt x="217503" y="261206"/>
                    <a:pt x="218617" y="261223"/>
                  </a:cubicBezTo>
                  <a:lnTo>
                    <a:pt x="235637" y="261223"/>
                  </a:lnTo>
                  <a:cubicBezTo>
                    <a:pt x="237882" y="261071"/>
                    <a:pt x="239807" y="262777"/>
                    <a:pt x="239959" y="265023"/>
                  </a:cubicBezTo>
                  <a:cubicBezTo>
                    <a:pt x="240111" y="267269"/>
                    <a:pt x="238406" y="269195"/>
                    <a:pt x="236160" y="269347"/>
                  </a:cubicBezTo>
                  <a:cubicBezTo>
                    <a:pt x="235991" y="269363"/>
                    <a:pt x="235805" y="269363"/>
                    <a:pt x="235637" y="269347"/>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5" name="Freeform 335">
              <a:extLst>
                <a:ext uri="{FF2B5EF4-FFF2-40B4-BE49-F238E27FC236}">
                  <a16:creationId xmlns:a16="http://schemas.microsoft.com/office/drawing/2014/main" id="{0DE4831D-9177-D94A-6CED-88A54D90C500}"/>
                </a:ext>
              </a:extLst>
            </p:cNvPr>
            <p:cNvSpPr/>
            <p:nvPr/>
          </p:nvSpPr>
          <p:spPr>
            <a:xfrm>
              <a:off x="1175389" y="4560948"/>
              <a:ext cx="278462" cy="140562"/>
            </a:xfrm>
            <a:custGeom>
              <a:avLst/>
              <a:gdLst>
                <a:gd name="connsiteX0" fmla="*/ 274116 w 278462"/>
                <a:gd name="connsiteY0" fmla="*/ 139559 h 140562"/>
                <a:gd name="connsiteX1" fmla="*/ 257096 w 278462"/>
                <a:gd name="connsiteY1" fmla="*/ 139559 h 140562"/>
                <a:gd name="connsiteX2" fmla="*/ 246966 w 278462"/>
                <a:gd name="connsiteY2" fmla="*/ 129425 h 140562"/>
                <a:gd name="connsiteX3" fmla="*/ 246966 w 278462"/>
                <a:gd name="connsiteY3" fmla="*/ 33499 h 140562"/>
                <a:gd name="connsiteX4" fmla="*/ 220593 w 278462"/>
                <a:gd name="connsiteY4" fmla="*/ 7119 h 140562"/>
                <a:gd name="connsiteX5" fmla="*/ 3513 w 278462"/>
                <a:gd name="connsiteY5" fmla="*/ 7119 h 140562"/>
                <a:gd name="connsiteX6" fmla="*/ -539 w 278462"/>
                <a:gd name="connsiteY6" fmla="*/ 3066 h 140562"/>
                <a:gd name="connsiteX7" fmla="*/ 3513 w 278462"/>
                <a:gd name="connsiteY7" fmla="*/ -987 h 140562"/>
                <a:gd name="connsiteX8" fmla="*/ 220576 w 278462"/>
                <a:gd name="connsiteY8" fmla="*/ -987 h 140562"/>
                <a:gd name="connsiteX9" fmla="*/ 255053 w 278462"/>
                <a:gd name="connsiteY9" fmla="*/ 33499 h 140562"/>
                <a:gd name="connsiteX10" fmla="*/ 255053 w 278462"/>
                <a:gd name="connsiteY10" fmla="*/ 129425 h 140562"/>
                <a:gd name="connsiteX11" fmla="*/ 257096 w 278462"/>
                <a:gd name="connsiteY11" fmla="*/ 131452 h 140562"/>
                <a:gd name="connsiteX12" fmla="*/ 274116 w 278462"/>
                <a:gd name="connsiteY12" fmla="*/ 131452 h 140562"/>
                <a:gd name="connsiteX13" fmla="*/ 277915 w 278462"/>
                <a:gd name="connsiteY13" fmla="*/ 135776 h 140562"/>
                <a:gd name="connsiteX14" fmla="*/ 274116 w 278462"/>
                <a:gd name="connsiteY14" fmla="*/ 139575 h 14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8462" h="140562">
                  <a:moveTo>
                    <a:pt x="274116" y="139559"/>
                  </a:moveTo>
                  <a:lnTo>
                    <a:pt x="257096" y="139559"/>
                  </a:lnTo>
                  <a:cubicBezTo>
                    <a:pt x="251508" y="139559"/>
                    <a:pt x="246966" y="135016"/>
                    <a:pt x="246966" y="129425"/>
                  </a:cubicBezTo>
                  <a:lnTo>
                    <a:pt x="246966" y="33499"/>
                  </a:lnTo>
                  <a:cubicBezTo>
                    <a:pt x="246949" y="18941"/>
                    <a:pt x="235147" y="7136"/>
                    <a:pt x="220593" y="7119"/>
                  </a:cubicBezTo>
                  <a:lnTo>
                    <a:pt x="3513" y="7119"/>
                  </a:lnTo>
                  <a:cubicBezTo>
                    <a:pt x="1276" y="7119"/>
                    <a:pt x="-539" y="5312"/>
                    <a:pt x="-539" y="3066"/>
                  </a:cubicBezTo>
                  <a:cubicBezTo>
                    <a:pt x="-539" y="820"/>
                    <a:pt x="1276" y="-987"/>
                    <a:pt x="3513" y="-987"/>
                  </a:cubicBezTo>
                  <a:lnTo>
                    <a:pt x="220576" y="-987"/>
                  </a:lnTo>
                  <a:cubicBezTo>
                    <a:pt x="239604" y="-971"/>
                    <a:pt x="255036" y="14466"/>
                    <a:pt x="255053" y="33499"/>
                  </a:cubicBezTo>
                  <a:lnTo>
                    <a:pt x="255053" y="129425"/>
                  </a:lnTo>
                  <a:cubicBezTo>
                    <a:pt x="255070" y="130540"/>
                    <a:pt x="255982" y="131435"/>
                    <a:pt x="257096" y="131452"/>
                  </a:cubicBezTo>
                  <a:lnTo>
                    <a:pt x="274116" y="131452"/>
                  </a:lnTo>
                  <a:cubicBezTo>
                    <a:pt x="276361" y="131604"/>
                    <a:pt x="278066" y="133529"/>
                    <a:pt x="277915" y="135776"/>
                  </a:cubicBezTo>
                  <a:cubicBezTo>
                    <a:pt x="277779" y="137819"/>
                    <a:pt x="276158" y="139440"/>
                    <a:pt x="274116" y="139575"/>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6" name="Freeform 336">
              <a:extLst>
                <a:ext uri="{FF2B5EF4-FFF2-40B4-BE49-F238E27FC236}">
                  <a16:creationId xmlns:a16="http://schemas.microsoft.com/office/drawing/2014/main" id="{AC104A28-E1C7-DBBE-7BE7-0A31B2C29002}"/>
                </a:ext>
              </a:extLst>
            </p:cNvPr>
            <p:cNvSpPr/>
            <p:nvPr/>
          </p:nvSpPr>
          <p:spPr>
            <a:xfrm>
              <a:off x="1175633" y="4693371"/>
              <a:ext cx="162797" cy="8123"/>
            </a:xfrm>
            <a:custGeom>
              <a:avLst/>
              <a:gdLst>
                <a:gd name="connsiteX0" fmla="*/ 158451 w 162797"/>
                <a:gd name="connsiteY0" fmla="*/ 7136 h 8123"/>
                <a:gd name="connsiteX1" fmla="*/ 3268 w 162797"/>
                <a:gd name="connsiteY1" fmla="*/ 7136 h 8123"/>
                <a:gd name="connsiteX2" fmla="*/ -530 w 162797"/>
                <a:gd name="connsiteY2" fmla="*/ 2812 h 8123"/>
                <a:gd name="connsiteX3" fmla="*/ 3268 w 162797"/>
                <a:gd name="connsiteY3" fmla="*/ -987 h 8123"/>
                <a:gd name="connsiteX4" fmla="*/ 158451 w 162797"/>
                <a:gd name="connsiteY4" fmla="*/ -987 h 8123"/>
                <a:gd name="connsiteX5" fmla="*/ 162250 w 162797"/>
                <a:gd name="connsiteY5" fmla="*/ 3336 h 8123"/>
                <a:gd name="connsiteX6" fmla="*/ 158451 w 162797"/>
                <a:gd name="connsiteY6" fmla="*/ 7136 h 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797" h="8123">
                  <a:moveTo>
                    <a:pt x="158451" y="7136"/>
                  </a:moveTo>
                  <a:lnTo>
                    <a:pt x="3268" y="7136"/>
                  </a:lnTo>
                  <a:cubicBezTo>
                    <a:pt x="1026" y="6984"/>
                    <a:pt x="-674" y="5059"/>
                    <a:pt x="-530" y="2812"/>
                  </a:cubicBezTo>
                  <a:cubicBezTo>
                    <a:pt x="-399" y="769"/>
                    <a:pt x="1227" y="-852"/>
                    <a:pt x="3268" y="-987"/>
                  </a:cubicBezTo>
                  <a:lnTo>
                    <a:pt x="158451" y="-987"/>
                  </a:lnTo>
                  <a:cubicBezTo>
                    <a:pt x="160696" y="-836"/>
                    <a:pt x="162402" y="1090"/>
                    <a:pt x="162250" y="3336"/>
                  </a:cubicBezTo>
                  <a:cubicBezTo>
                    <a:pt x="162114" y="5379"/>
                    <a:pt x="160494" y="7001"/>
                    <a:pt x="158451" y="7136"/>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7" name="Freeform 337">
              <a:extLst>
                <a:ext uri="{FF2B5EF4-FFF2-40B4-BE49-F238E27FC236}">
                  <a16:creationId xmlns:a16="http://schemas.microsoft.com/office/drawing/2014/main" id="{9E5824DF-1F63-2C5D-50ED-7723423AA4FF}"/>
                </a:ext>
              </a:extLst>
            </p:cNvPr>
            <p:cNvSpPr/>
            <p:nvPr/>
          </p:nvSpPr>
          <p:spPr>
            <a:xfrm>
              <a:off x="1175388" y="4301389"/>
              <a:ext cx="69242" cy="527174"/>
            </a:xfrm>
            <a:custGeom>
              <a:avLst/>
              <a:gdLst>
                <a:gd name="connsiteX0" fmla="*/ -538 w 69242"/>
                <a:gd name="connsiteY0" fmla="*/ 262608 h 527174"/>
                <a:gd name="connsiteX1" fmla="*/ 3480 w 69242"/>
                <a:gd name="connsiteY1" fmla="*/ 266661 h 527174"/>
                <a:gd name="connsiteX2" fmla="*/ 3514 w 69242"/>
                <a:gd name="connsiteY2" fmla="*/ 266661 h 527174"/>
                <a:gd name="connsiteX3" fmla="*/ 68704 w 69242"/>
                <a:gd name="connsiteY3" fmla="*/ 266661 h 527174"/>
                <a:gd name="connsiteX4" fmla="*/ 68704 w 69242"/>
                <a:gd name="connsiteY4" fmla="*/ 258555 h 527174"/>
                <a:gd name="connsiteX5" fmla="*/ 3514 w 69242"/>
                <a:gd name="connsiteY5" fmla="*/ 258555 h 527174"/>
                <a:gd name="connsiteX6" fmla="*/ -538 w 69242"/>
                <a:gd name="connsiteY6" fmla="*/ 262574 h 527174"/>
                <a:gd name="connsiteX7" fmla="*/ -538 w 69242"/>
                <a:gd name="connsiteY7" fmla="*/ 262608 h 527174"/>
                <a:gd name="connsiteX8" fmla="*/ -538 w 69242"/>
                <a:gd name="connsiteY8" fmla="*/ 522134 h 527174"/>
                <a:gd name="connsiteX9" fmla="*/ 3480 w 69242"/>
                <a:gd name="connsiteY9" fmla="*/ 526187 h 527174"/>
                <a:gd name="connsiteX10" fmla="*/ 3514 w 69242"/>
                <a:gd name="connsiteY10" fmla="*/ 526187 h 527174"/>
                <a:gd name="connsiteX11" fmla="*/ 68704 w 69242"/>
                <a:gd name="connsiteY11" fmla="*/ 526187 h 527174"/>
                <a:gd name="connsiteX12" fmla="*/ 68704 w 69242"/>
                <a:gd name="connsiteY12" fmla="*/ 518081 h 527174"/>
                <a:gd name="connsiteX13" fmla="*/ 3514 w 69242"/>
                <a:gd name="connsiteY13" fmla="*/ 518081 h 527174"/>
                <a:gd name="connsiteX14" fmla="*/ -538 w 69242"/>
                <a:gd name="connsiteY14" fmla="*/ 522100 h 527174"/>
                <a:gd name="connsiteX15" fmla="*/ -538 w 69242"/>
                <a:gd name="connsiteY15" fmla="*/ 522201 h 527174"/>
                <a:gd name="connsiteX16" fmla="*/ -538 w 69242"/>
                <a:gd name="connsiteY16" fmla="*/ 395048 h 527174"/>
                <a:gd name="connsiteX17" fmla="*/ 3497 w 69242"/>
                <a:gd name="connsiteY17" fmla="*/ 399118 h 527174"/>
                <a:gd name="connsiteX18" fmla="*/ 3514 w 69242"/>
                <a:gd name="connsiteY18" fmla="*/ 399118 h 527174"/>
                <a:gd name="connsiteX19" fmla="*/ 68704 w 69242"/>
                <a:gd name="connsiteY19" fmla="*/ 399118 h 527174"/>
                <a:gd name="connsiteX20" fmla="*/ 68704 w 69242"/>
                <a:gd name="connsiteY20" fmla="*/ 390995 h 527174"/>
                <a:gd name="connsiteX21" fmla="*/ 3514 w 69242"/>
                <a:gd name="connsiteY21" fmla="*/ 390995 h 527174"/>
                <a:gd name="connsiteX22" fmla="*/ -538 w 69242"/>
                <a:gd name="connsiteY22" fmla="*/ 395048 h 527174"/>
                <a:gd name="connsiteX23" fmla="*/ -538 w 69242"/>
                <a:gd name="connsiteY23" fmla="*/ 132837 h 527174"/>
                <a:gd name="connsiteX24" fmla="*/ 3480 w 69242"/>
                <a:gd name="connsiteY24" fmla="*/ 136890 h 527174"/>
                <a:gd name="connsiteX25" fmla="*/ 3514 w 69242"/>
                <a:gd name="connsiteY25" fmla="*/ 136890 h 527174"/>
                <a:gd name="connsiteX26" fmla="*/ 68704 w 69242"/>
                <a:gd name="connsiteY26" fmla="*/ 136890 h 527174"/>
                <a:gd name="connsiteX27" fmla="*/ 68704 w 69242"/>
                <a:gd name="connsiteY27" fmla="*/ 128784 h 527174"/>
                <a:gd name="connsiteX28" fmla="*/ 3514 w 69242"/>
                <a:gd name="connsiteY28" fmla="*/ 128784 h 527174"/>
                <a:gd name="connsiteX29" fmla="*/ -538 w 69242"/>
                <a:gd name="connsiteY29" fmla="*/ 132837 h 527174"/>
                <a:gd name="connsiteX30" fmla="*/ 3514 w 69242"/>
                <a:gd name="connsiteY30" fmla="*/ -987 h 527174"/>
                <a:gd name="connsiteX31" fmla="*/ -285 w 69242"/>
                <a:gd name="connsiteY31" fmla="*/ 3336 h 527174"/>
                <a:gd name="connsiteX32" fmla="*/ 3514 w 69242"/>
                <a:gd name="connsiteY32" fmla="*/ 7136 h 527174"/>
                <a:gd name="connsiteX33" fmla="*/ 68704 w 69242"/>
                <a:gd name="connsiteY33" fmla="*/ 7136 h 527174"/>
                <a:gd name="connsiteX34" fmla="*/ 68704 w 69242"/>
                <a:gd name="connsiteY34" fmla="*/ -987 h 52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9242" h="527174">
                  <a:moveTo>
                    <a:pt x="-538" y="262608"/>
                  </a:moveTo>
                  <a:cubicBezTo>
                    <a:pt x="-548" y="264837"/>
                    <a:pt x="1252" y="266645"/>
                    <a:pt x="3480" y="266661"/>
                  </a:cubicBezTo>
                  <a:cubicBezTo>
                    <a:pt x="3492" y="266661"/>
                    <a:pt x="3502" y="266661"/>
                    <a:pt x="3514" y="266661"/>
                  </a:cubicBezTo>
                  <a:lnTo>
                    <a:pt x="68704" y="266661"/>
                  </a:lnTo>
                  <a:lnTo>
                    <a:pt x="68704" y="258555"/>
                  </a:lnTo>
                  <a:lnTo>
                    <a:pt x="3514" y="258555"/>
                  </a:lnTo>
                  <a:cubicBezTo>
                    <a:pt x="1285" y="258538"/>
                    <a:pt x="-528" y="260345"/>
                    <a:pt x="-538" y="262574"/>
                  </a:cubicBezTo>
                  <a:cubicBezTo>
                    <a:pt x="-538" y="262591"/>
                    <a:pt x="-538" y="262591"/>
                    <a:pt x="-538" y="262608"/>
                  </a:cubicBezTo>
                  <a:close/>
                  <a:moveTo>
                    <a:pt x="-538" y="522134"/>
                  </a:moveTo>
                  <a:cubicBezTo>
                    <a:pt x="-548" y="524363"/>
                    <a:pt x="1252" y="526170"/>
                    <a:pt x="3480" y="526187"/>
                  </a:cubicBezTo>
                  <a:cubicBezTo>
                    <a:pt x="3492" y="526187"/>
                    <a:pt x="3502" y="526187"/>
                    <a:pt x="3514" y="526187"/>
                  </a:cubicBezTo>
                  <a:lnTo>
                    <a:pt x="68704" y="526187"/>
                  </a:lnTo>
                  <a:lnTo>
                    <a:pt x="68704" y="518081"/>
                  </a:lnTo>
                  <a:lnTo>
                    <a:pt x="3514" y="518081"/>
                  </a:lnTo>
                  <a:cubicBezTo>
                    <a:pt x="1285" y="518064"/>
                    <a:pt x="-530" y="519871"/>
                    <a:pt x="-538" y="522100"/>
                  </a:cubicBezTo>
                  <a:cubicBezTo>
                    <a:pt x="-540" y="522134"/>
                    <a:pt x="-538" y="522167"/>
                    <a:pt x="-538" y="522201"/>
                  </a:cubicBezTo>
                  <a:close/>
                  <a:moveTo>
                    <a:pt x="-538" y="395048"/>
                  </a:moveTo>
                  <a:cubicBezTo>
                    <a:pt x="-548" y="397294"/>
                    <a:pt x="1260" y="399101"/>
                    <a:pt x="3497" y="399118"/>
                  </a:cubicBezTo>
                  <a:cubicBezTo>
                    <a:pt x="3502" y="399118"/>
                    <a:pt x="3509" y="399118"/>
                    <a:pt x="3514" y="399118"/>
                  </a:cubicBezTo>
                  <a:lnTo>
                    <a:pt x="68704" y="399118"/>
                  </a:lnTo>
                  <a:lnTo>
                    <a:pt x="68704" y="390995"/>
                  </a:lnTo>
                  <a:lnTo>
                    <a:pt x="3514" y="390995"/>
                  </a:lnTo>
                  <a:cubicBezTo>
                    <a:pt x="1277" y="390995"/>
                    <a:pt x="-538" y="392802"/>
                    <a:pt x="-538" y="395048"/>
                  </a:cubicBezTo>
                  <a:close/>
                  <a:moveTo>
                    <a:pt x="-538" y="132837"/>
                  </a:moveTo>
                  <a:cubicBezTo>
                    <a:pt x="-548" y="135066"/>
                    <a:pt x="1252" y="136873"/>
                    <a:pt x="3480" y="136890"/>
                  </a:cubicBezTo>
                  <a:cubicBezTo>
                    <a:pt x="3492" y="136890"/>
                    <a:pt x="3502" y="136890"/>
                    <a:pt x="3514" y="136890"/>
                  </a:cubicBezTo>
                  <a:lnTo>
                    <a:pt x="68704" y="136890"/>
                  </a:lnTo>
                  <a:lnTo>
                    <a:pt x="68704" y="128784"/>
                  </a:lnTo>
                  <a:lnTo>
                    <a:pt x="3514" y="128784"/>
                  </a:lnTo>
                  <a:cubicBezTo>
                    <a:pt x="1277" y="128784"/>
                    <a:pt x="-538" y="130591"/>
                    <a:pt x="-538" y="132837"/>
                  </a:cubicBezTo>
                  <a:close/>
                  <a:moveTo>
                    <a:pt x="3514" y="-987"/>
                  </a:moveTo>
                  <a:cubicBezTo>
                    <a:pt x="1272" y="-835"/>
                    <a:pt x="-428" y="1090"/>
                    <a:pt x="-285" y="3336"/>
                  </a:cubicBezTo>
                  <a:cubicBezTo>
                    <a:pt x="-153" y="5380"/>
                    <a:pt x="1473" y="7001"/>
                    <a:pt x="3514" y="7136"/>
                  </a:cubicBezTo>
                  <a:lnTo>
                    <a:pt x="68704" y="7136"/>
                  </a:lnTo>
                  <a:lnTo>
                    <a:pt x="68704" y="-987"/>
                  </a:ln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8" name="Freeform 338">
              <a:extLst>
                <a:ext uri="{FF2B5EF4-FFF2-40B4-BE49-F238E27FC236}">
                  <a16:creationId xmlns:a16="http://schemas.microsoft.com/office/drawing/2014/main" id="{78B4D353-8BC4-04D5-AC8D-FA3AC613FBCC}"/>
                </a:ext>
              </a:extLst>
            </p:cNvPr>
            <p:cNvSpPr/>
            <p:nvPr/>
          </p:nvSpPr>
          <p:spPr>
            <a:xfrm>
              <a:off x="1354040" y="4439266"/>
              <a:ext cx="30391" cy="121597"/>
            </a:xfrm>
            <a:custGeom>
              <a:avLst/>
              <a:gdLst>
                <a:gd name="connsiteX0" fmla="*/ 3463 w 30391"/>
                <a:gd name="connsiteY0" fmla="*/ -987 h 121597"/>
                <a:gd name="connsiteX1" fmla="*/ -539 w 30391"/>
                <a:gd name="connsiteY1" fmla="*/ -987 h 121597"/>
                <a:gd name="connsiteX2" fmla="*/ -539 w 30391"/>
                <a:gd name="connsiteY2" fmla="*/ 120610 h 121597"/>
                <a:gd name="connsiteX3" fmla="*/ 29853 w 30391"/>
                <a:gd name="connsiteY3" fmla="*/ 120610 h 121597"/>
                <a:gd name="connsiteX4" fmla="*/ 29853 w 30391"/>
                <a:gd name="connsiteY4" fmla="*/ 25325 h 121597"/>
                <a:gd name="connsiteX5" fmla="*/ 3463 w 30391"/>
                <a:gd name="connsiteY5" fmla="*/ -987 h 1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91" h="121597">
                  <a:moveTo>
                    <a:pt x="3463" y="-987"/>
                  </a:moveTo>
                  <a:lnTo>
                    <a:pt x="-539" y="-987"/>
                  </a:lnTo>
                  <a:lnTo>
                    <a:pt x="-539" y="120610"/>
                  </a:lnTo>
                  <a:lnTo>
                    <a:pt x="29853" y="120610"/>
                  </a:lnTo>
                  <a:lnTo>
                    <a:pt x="29853" y="25325"/>
                  </a:lnTo>
                  <a:cubicBezTo>
                    <a:pt x="29802" y="10784"/>
                    <a:pt x="18000" y="-987"/>
                    <a:pt x="3463" y="-987"/>
                  </a:cubicBez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89" name="Freeform 339">
              <a:extLst>
                <a:ext uri="{FF2B5EF4-FFF2-40B4-BE49-F238E27FC236}">
                  <a16:creationId xmlns:a16="http://schemas.microsoft.com/office/drawing/2014/main" id="{BA295AEF-4141-21E2-D57C-481693776587}"/>
                </a:ext>
              </a:extLst>
            </p:cNvPr>
            <p:cNvSpPr/>
            <p:nvPr/>
          </p:nvSpPr>
          <p:spPr>
            <a:xfrm>
              <a:off x="1345935" y="4376897"/>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0" name="Freeform 340">
              <a:extLst>
                <a:ext uri="{FF2B5EF4-FFF2-40B4-BE49-F238E27FC236}">
                  <a16:creationId xmlns:a16="http://schemas.microsoft.com/office/drawing/2014/main" id="{F1A6CF84-143B-1600-2F2D-566039ACF5D2}"/>
                </a:ext>
              </a:extLst>
            </p:cNvPr>
            <p:cNvSpPr/>
            <p:nvPr/>
          </p:nvSpPr>
          <p:spPr>
            <a:xfrm>
              <a:off x="1345935" y="4439266"/>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1" name="Freeform 341">
              <a:extLst>
                <a:ext uri="{FF2B5EF4-FFF2-40B4-BE49-F238E27FC236}">
                  <a16:creationId xmlns:a16="http://schemas.microsoft.com/office/drawing/2014/main" id="{366FF076-5B09-7E30-DB97-67D66AAB148F}"/>
                </a:ext>
              </a:extLst>
            </p:cNvPr>
            <p:cNvSpPr/>
            <p:nvPr/>
          </p:nvSpPr>
          <p:spPr>
            <a:xfrm>
              <a:off x="1345935"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2" name="Freeform 342">
              <a:extLst>
                <a:ext uri="{FF2B5EF4-FFF2-40B4-BE49-F238E27FC236}">
                  <a16:creationId xmlns:a16="http://schemas.microsoft.com/office/drawing/2014/main" id="{D56718F3-8233-F677-1C4C-6D9FFCC9EE6D}"/>
                </a:ext>
              </a:extLst>
            </p:cNvPr>
            <p:cNvSpPr/>
            <p:nvPr/>
          </p:nvSpPr>
          <p:spPr>
            <a:xfrm>
              <a:off x="1345935"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3" name="Freeform 343">
              <a:extLst>
                <a:ext uri="{FF2B5EF4-FFF2-40B4-BE49-F238E27FC236}">
                  <a16:creationId xmlns:a16="http://schemas.microsoft.com/office/drawing/2014/main" id="{40C1370D-F78A-08B9-C188-A322F7CC1476}"/>
                </a:ext>
              </a:extLst>
            </p:cNvPr>
            <p:cNvSpPr/>
            <p:nvPr/>
          </p:nvSpPr>
          <p:spPr>
            <a:xfrm>
              <a:off x="1384414"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4" name="Freeform 344">
              <a:extLst>
                <a:ext uri="{FF2B5EF4-FFF2-40B4-BE49-F238E27FC236}">
                  <a16:creationId xmlns:a16="http://schemas.microsoft.com/office/drawing/2014/main" id="{71123522-3BDD-2971-E75B-F9B15A8E2E6D}"/>
                </a:ext>
              </a:extLst>
            </p:cNvPr>
            <p:cNvSpPr/>
            <p:nvPr/>
          </p:nvSpPr>
          <p:spPr>
            <a:xfrm>
              <a:off x="1384414"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5" name="Freeform 345">
              <a:extLst>
                <a:ext uri="{FF2B5EF4-FFF2-40B4-BE49-F238E27FC236}">
                  <a16:creationId xmlns:a16="http://schemas.microsoft.com/office/drawing/2014/main" id="{7F69803A-0E29-834B-490E-58AF7A8FE6EF}"/>
                </a:ext>
              </a:extLst>
            </p:cNvPr>
            <p:cNvSpPr/>
            <p:nvPr/>
          </p:nvSpPr>
          <p:spPr>
            <a:xfrm>
              <a:off x="536644" y="4231791"/>
              <a:ext cx="227648" cy="670050"/>
            </a:xfrm>
            <a:custGeom>
              <a:avLst/>
              <a:gdLst>
                <a:gd name="connsiteX0" fmla="*/ 199842 w 227648"/>
                <a:gd name="connsiteY0" fmla="*/ 641738 h 670050"/>
                <a:gd name="connsiteX1" fmla="*/ 199842 w 227648"/>
                <a:gd name="connsiteY1" fmla="*/ 26237 h 670050"/>
                <a:gd name="connsiteX2" fmla="*/ 227110 w 227648"/>
                <a:gd name="connsiteY2" fmla="*/ -987 h 670050"/>
                <a:gd name="connsiteX3" fmla="*/ 26729 w 227648"/>
                <a:gd name="connsiteY3" fmla="*/ -987 h 670050"/>
                <a:gd name="connsiteX4" fmla="*/ -539 w 227648"/>
                <a:gd name="connsiteY4" fmla="*/ 26288 h 670050"/>
                <a:gd name="connsiteX5" fmla="*/ -539 w 227648"/>
                <a:gd name="connsiteY5" fmla="*/ 641789 h 670050"/>
                <a:gd name="connsiteX6" fmla="*/ 26729 w 227648"/>
                <a:gd name="connsiteY6" fmla="*/ 669063 h 670050"/>
                <a:gd name="connsiteX7" fmla="*/ 227110 w 227648"/>
                <a:gd name="connsiteY7" fmla="*/ 669063 h 670050"/>
                <a:gd name="connsiteX8" fmla="*/ 199842 w 227648"/>
                <a:gd name="connsiteY8"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648" h="670050">
                  <a:moveTo>
                    <a:pt x="199842" y="641738"/>
                  </a:moveTo>
                  <a:lnTo>
                    <a:pt x="199842" y="26237"/>
                  </a:lnTo>
                  <a:cubicBezTo>
                    <a:pt x="199916" y="11206"/>
                    <a:pt x="212090" y="-937"/>
                    <a:pt x="227110" y="-987"/>
                  </a:cubicBezTo>
                  <a:lnTo>
                    <a:pt x="26729" y="-987"/>
                  </a:lnTo>
                  <a:cubicBezTo>
                    <a:pt x="11685" y="-954"/>
                    <a:pt x="-502" y="11240"/>
                    <a:pt x="-539" y="26288"/>
                  </a:cubicBezTo>
                  <a:lnTo>
                    <a:pt x="-539" y="641789"/>
                  </a:lnTo>
                  <a:cubicBezTo>
                    <a:pt x="-502" y="656836"/>
                    <a:pt x="11685" y="669030"/>
                    <a:pt x="26729" y="669063"/>
                  </a:cubicBezTo>
                  <a:lnTo>
                    <a:pt x="227110" y="669063"/>
                  </a:lnTo>
                  <a:cubicBezTo>
                    <a:pt x="212049" y="669013"/>
                    <a:pt x="199861" y="656802"/>
                    <a:pt x="199842" y="641738"/>
                  </a:cubicBezTo>
                  <a:close/>
                </a:path>
              </a:pathLst>
            </a:custGeom>
            <a:solidFill>
              <a:schemeClr val="accent1">
                <a:lumMod val="75000"/>
              </a:schemeClr>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6" name="Freeform 346">
              <a:extLst>
                <a:ext uri="{FF2B5EF4-FFF2-40B4-BE49-F238E27FC236}">
                  <a16:creationId xmlns:a16="http://schemas.microsoft.com/office/drawing/2014/main" id="{ABE33A88-32D7-E089-7C0B-47FCE3FB5CDC}"/>
                </a:ext>
              </a:extLst>
            </p:cNvPr>
            <p:cNvSpPr/>
            <p:nvPr/>
          </p:nvSpPr>
          <p:spPr>
            <a:xfrm>
              <a:off x="737026" y="4231741"/>
              <a:ext cx="463588" cy="670050"/>
            </a:xfrm>
            <a:custGeom>
              <a:avLst/>
              <a:gdLst>
                <a:gd name="connsiteX0" fmla="*/ 436320 w 463588"/>
                <a:gd name="connsiteY0" fmla="*/ 0 h 670050"/>
                <a:gd name="connsiteX1" fmla="*/ 463588 w 463588"/>
                <a:gd name="connsiteY1" fmla="*/ 0 h 670050"/>
                <a:gd name="connsiteX2" fmla="*/ 463588 w 463588"/>
                <a:gd name="connsiteY2" fmla="*/ 670051 h 670050"/>
                <a:gd name="connsiteX3" fmla="*/ 436320 w 463588"/>
                <a:gd name="connsiteY3" fmla="*/ 670051 h 670050"/>
                <a:gd name="connsiteX4" fmla="*/ 27268 w 463588"/>
                <a:gd name="connsiteY4" fmla="*/ 670051 h 670050"/>
                <a:gd name="connsiteX5" fmla="*/ 0 w 463588"/>
                <a:gd name="connsiteY5" fmla="*/ 670051 h 670050"/>
                <a:gd name="connsiteX6" fmla="*/ 0 w 463588"/>
                <a:gd name="connsiteY6" fmla="*/ 0 h 670050"/>
                <a:gd name="connsiteX7" fmla="*/ 27268 w 463588"/>
                <a:gd name="connsiteY7" fmla="*/ 0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588" h="670050">
                  <a:moveTo>
                    <a:pt x="436320" y="0"/>
                  </a:moveTo>
                  <a:cubicBezTo>
                    <a:pt x="451380" y="0"/>
                    <a:pt x="463588" y="0"/>
                    <a:pt x="463588" y="0"/>
                  </a:cubicBezTo>
                  <a:lnTo>
                    <a:pt x="463588" y="670051"/>
                  </a:lnTo>
                  <a:cubicBezTo>
                    <a:pt x="463588" y="670051"/>
                    <a:pt x="451380" y="670051"/>
                    <a:pt x="436320" y="670051"/>
                  </a:cubicBezTo>
                  <a:lnTo>
                    <a:pt x="27268" y="670051"/>
                  </a:lnTo>
                  <a:cubicBezTo>
                    <a:pt x="12208" y="670051"/>
                    <a:pt x="0" y="670051"/>
                    <a:pt x="0" y="670051"/>
                  </a:cubicBezTo>
                  <a:lnTo>
                    <a:pt x="0" y="0"/>
                  </a:lnTo>
                  <a:cubicBezTo>
                    <a:pt x="0" y="0"/>
                    <a:pt x="12208" y="0"/>
                    <a:pt x="27268" y="0"/>
                  </a:cubicBezTo>
                  <a:close/>
                </a:path>
              </a:pathLst>
            </a:custGeom>
            <a:solidFill>
              <a:schemeClr val="accent1"/>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7" name="Freeform 347">
              <a:extLst>
                <a:ext uri="{FF2B5EF4-FFF2-40B4-BE49-F238E27FC236}">
                  <a16:creationId xmlns:a16="http://schemas.microsoft.com/office/drawing/2014/main" id="{8E0ACAE6-0DB9-2266-145E-8DED08AFFC04}"/>
                </a:ext>
              </a:extLst>
            </p:cNvPr>
            <p:cNvSpPr/>
            <p:nvPr/>
          </p:nvSpPr>
          <p:spPr>
            <a:xfrm>
              <a:off x="909801" y="4260637"/>
              <a:ext cx="26389" cy="89627"/>
            </a:xfrm>
            <a:custGeom>
              <a:avLst/>
              <a:gdLst>
                <a:gd name="connsiteX0" fmla="*/ -539 w 26389"/>
                <a:gd name="connsiteY0" fmla="*/ 85009 h 89627"/>
                <a:gd name="connsiteX1" fmla="*/ 3108 w 26389"/>
                <a:gd name="connsiteY1" fmla="*/ 88640 h 89627"/>
                <a:gd name="connsiteX2" fmla="*/ 22204 w 26389"/>
                <a:gd name="connsiteY2" fmla="*/ 88640 h 89627"/>
                <a:gd name="connsiteX3" fmla="*/ 25851 w 26389"/>
                <a:gd name="connsiteY3" fmla="*/ 85009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5009"/>
                  </a:moveTo>
                  <a:cubicBezTo>
                    <a:pt x="-530" y="87018"/>
                    <a:pt x="1101" y="88640"/>
                    <a:pt x="3108" y="88640"/>
                  </a:cubicBezTo>
                  <a:lnTo>
                    <a:pt x="22204" y="88640"/>
                  </a:lnTo>
                  <a:cubicBezTo>
                    <a:pt x="24212" y="88640"/>
                    <a:pt x="25841" y="87018"/>
                    <a:pt x="25851" y="85009"/>
                  </a:cubicBezTo>
                  <a:lnTo>
                    <a:pt x="25851" y="2644"/>
                  </a:lnTo>
                  <a:cubicBezTo>
                    <a:pt x="25843" y="634"/>
                    <a:pt x="24212" y="-987"/>
                    <a:pt x="22204" y="-987"/>
                  </a:cubicBezTo>
                  <a:lnTo>
                    <a:pt x="3108" y="-987"/>
                  </a:lnTo>
                  <a:cubicBezTo>
                    <a:pt x="1101" y="-987"/>
                    <a:pt x="-530" y="634"/>
                    <a:pt x="-539" y="2644"/>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8" name="Freeform 348">
              <a:extLst>
                <a:ext uri="{FF2B5EF4-FFF2-40B4-BE49-F238E27FC236}">
                  <a16:creationId xmlns:a16="http://schemas.microsoft.com/office/drawing/2014/main" id="{B2EF8016-44B1-007F-AEB2-F23A0026AC89}"/>
                </a:ext>
              </a:extLst>
            </p:cNvPr>
            <p:cNvSpPr/>
            <p:nvPr/>
          </p:nvSpPr>
          <p:spPr>
            <a:xfrm>
              <a:off x="874344"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199" name="Freeform 349">
              <a:extLst>
                <a:ext uri="{FF2B5EF4-FFF2-40B4-BE49-F238E27FC236}">
                  <a16:creationId xmlns:a16="http://schemas.microsoft.com/office/drawing/2014/main" id="{D94733BD-EFE6-2B35-0CAC-327B100B74E2}"/>
                </a:ext>
              </a:extLst>
            </p:cNvPr>
            <p:cNvSpPr/>
            <p:nvPr/>
          </p:nvSpPr>
          <p:spPr>
            <a:xfrm>
              <a:off x="838888"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0" name="Freeform 350">
              <a:extLst>
                <a:ext uri="{FF2B5EF4-FFF2-40B4-BE49-F238E27FC236}">
                  <a16:creationId xmlns:a16="http://schemas.microsoft.com/office/drawing/2014/main" id="{B3FB4A40-D4FE-668C-0991-C4F50FA0A292}"/>
                </a:ext>
              </a:extLst>
            </p:cNvPr>
            <p:cNvSpPr/>
            <p:nvPr/>
          </p:nvSpPr>
          <p:spPr>
            <a:xfrm>
              <a:off x="803414"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8E8E8E"/>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1" name="Freeform 351">
              <a:extLst>
                <a:ext uri="{FF2B5EF4-FFF2-40B4-BE49-F238E27FC236}">
                  <a16:creationId xmlns:a16="http://schemas.microsoft.com/office/drawing/2014/main" id="{1E51912D-291F-97EF-AE92-1C9A9BB02801}"/>
                </a:ext>
              </a:extLst>
            </p:cNvPr>
            <p:cNvSpPr/>
            <p:nvPr/>
          </p:nvSpPr>
          <p:spPr>
            <a:xfrm>
              <a:off x="1016222"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2" name="Freeform 352">
              <a:extLst>
                <a:ext uri="{FF2B5EF4-FFF2-40B4-BE49-F238E27FC236}">
                  <a16:creationId xmlns:a16="http://schemas.microsoft.com/office/drawing/2014/main" id="{58D60215-2FFB-0504-FBE0-2C2A0DA30B4C}"/>
                </a:ext>
              </a:extLst>
            </p:cNvPr>
            <p:cNvSpPr/>
            <p:nvPr/>
          </p:nvSpPr>
          <p:spPr>
            <a:xfrm>
              <a:off x="767940"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3" name="Freeform 353">
              <a:extLst>
                <a:ext uri="{FF2B5EF4-FFF2-40B4-BE49-F238E27FC236}">
                  <a16:creationId xmlns:a16="http://schemas.microsoft.com/office/drawing/2014/main" id="{8D0BA90F-B5EA-C22B-BE43-28E8E130AEA2}"/>
                </a:ext>
              </a:extLst>
            </p:cNvPr>
            <p:cNvSpPr/>
            <p:nvPr/>
          </p:nvSpPr>
          <p:spPr>
            <a:xfrm>
              <a:off x="945275" y="4260637"/>
              <a:ext cx="26457" cy="89627"/>
            </a:xfrm>
            <a:custGeom>
              <a:avLst/>
              <a:gdLst>
                <a:gd name="connsiteX0" fmla="*/ -455 w 26457"/>
                <a:gd name="connsiteY0" fmla="*/ 85009 h 89627"/>
                <a:gd name="connsiteX1" fmla="*/ 3176 w 26457"/>
                <a:gd name="connsiteY1" fmla="*/ 88640 h 89627"/>
                <a:gd name="connsiteX2" fmla="*/ 22288 w 26457"/>
                <a:gd name="connsiteY2" fmla="*/ 88640 h 89627"/>
                <a:gd name="connsiteX3" fmla="*/ 25919 w 26457"/>
                <a:gd name="connsiteY3" fmla="*/ 85009 h 89627"/>
                <a:gd name="connsiteX4" fmla="*/ 25919 w 26457"/>
                <a:gd name="connsiteY4" fmla="*/ 2644 h 89627"/>
                <a:gd name="connsiteX5" fmla="*/ 22288 w 26457"/>
                <a:gd name="connsiteY5" fmla="*/ -987 h 89627"/>
                <a:gd name="connsiteX6" fmla="*/ 3091 w 26457"/>
                <a:gd name="connsiteY6" fmla="*/ -987 h 89627"/>
                <a:gd name="connsiteX7" fmla="*/ -539 w 26457"/>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57" h="89627">
                  <a:moveTo>
                    <a:pt x="-455" y="85009"/>
                  </a:moveTo>
                  <a:cubicBezTo>
                    <a:pt x="-446" y="87018"/>
                    <a:pt x="1175" y="88623"/>
                    <a:pt x="3176" y="88640"/>
                  </a:cubicBezTo>
                  <a:lnTo>
                    <a:pt x="22288" y="88640"/>
                  </a:lnTo>
                  <a:cubicBezTo>
                    <a:pt x="24289" y="88623"/>
                    <a:pt x="25910" y="87018"/>
                    <a:pt x="25919" y="85009"/>
                  </a:cubicBezTo>
                  <a:lnTo>
                    <a:pt x="25919" y="2644"/>
                  </a:lnTo>
                  <a:cubicBezTo>
                    <a:pt x="25910" y="634"/>
                    <a:pt x="24289" y="-971"/>
                    <a:pt x="22288" y="-987"/>
                  </a:cubicBezTo>
                  <a:lnTo>
                    <a:pt x="3091" y="-987"/>
                  </a:lnTo>
                  <a:cubicBezTo>
                    <a:pt x="1090" y="-971"/>
                    <a:pt x="-530" y="634"/>
                    <a:pt x="-539" y="2644"/>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4" name="Freeform 354">
              <a:extLst>
                <a:ext uri="{FF2B5EF4-FFF2-40B4-BE49-F238E27FC236}">
                  <a16:creationId xmlns:a16="http://schemas.microsoft.com/office/drawing/2014/main" id="{89A7538E-FF12-9331-0DBE-1C0BD44089A5}"/>
                </a:ext>
              </a:extLst>
            </p:cNvPr>
            <p:cNvSpPr/>
            <p:nvPr/>
          </p:nvSpPr>
          <p:spPr>
            <a:xfrm>
              <a:off x="980748" y="4260637"/>
              <a:ext cx="26440" cy="89627"/>
            </a:xfrm>
            <a:custGeom>
              <a:avLst/>
              <a:gdLst>
                <a:gd name="connsiteX0" fmla="*/ -471 w 26440"/>
                <a:gd name="connsiteY0" fmla="*/ 85009 h 89627"/>
                <a:gd name="connsiteX1" fmla="*/ 3159 w 26440"/>
                <a:gd name="connsiteY1" fmla="*/ 88640 h 89627"/>
                <a:gd name="connsiteX2" fmla="*/ 22255 w 26440"/>
                <a:gd name="connsiteY2" fmla="*/ 88640 h 89627"/>
                <a:gd name="connsiteX3" fmla="*/ 25902 w 26440"/>
                <a:gd name="connsiteY3" fmla="*/ 85009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5009"/>
                  </a:moveTo>
                  <a:cubicBezTo>
                    <a:pt x="-463" y="87018"/>
                    <a:pt x="1158" y="88623"/>
                    <a:pt x="3159" y="88640"/>
                  </a:cubicBezTo>
                  <a:lnTo>
                    <a:pt x="22255" y="88640"/>
                  </a:lnTo>
                  <a:cubicBezTo>
                    <a:pt x="24262" y="88640"/>
                    <a:pt x="25893" y="87018"/>
                    <a:pt x="25902" y="85009"/>
                  </a:cubicBezTo>
                  <a:lnTo>
                    <a:pt x="25902" y="2644"/>
                  </a:lnTo>
                  <a:cubicBezTo>
                    <a:pt x="25893" y="634"/>
                    <a:pt x="24262" y="-987"/>
                    <a:pt x="22255" y="-987"/>
                  </a:cubicBezTo>
                  <a:lnTo>
                    <a:pt x="3091" y="-987"/>
                  </a:lnTo>
                  <a:cubicBezTo>
                    <a:pt x="1090" y="-971"/>
                    <a:pt x="-530" y="634"/>
                    <a:pt x="-539" y="2644"/>
                  </a:cubicBezTo>
                  <a:close/>
                </a:path>
              </a:pathLst>
            </a:custGeom>
            <a:solidFill>
              <a:srgbClr val="8E8E8E"/>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205" name="Graphic 50">
              <a:extLst>
                <a:ext uri="{FF2B5EF4-FFF2-40B4-BE49-F238E27FC236}">
                  <a16:creationId xmlns:a16="http://schemas.microsoft.com/office/drawing/2014/main" id="{52E1B083-E399-4D83-C80B-2E8A3642D541}"/>
                </a:ext>
              </a:extLst>
            </p:cNvPr>
            <p:cNvGrpSpPr/>
            <p:nvPr/>
          </p:nvGrpSpPr>
          <p:grpSpPr>
            <a:xfrm>
              <a:off x="1076498" y="4260620"/>
              <a:ext cx="93200" cy="89644"/>
              <a:chOff x="1076498" y="4260620"/>
              <a:chExt cx="93200" cy="89644"/>
            </a:xfrm>
            <a:solidFill>
              <a:srgbClr val="FFFFFF"/>
            </a:solidFill>
          </p:grpSpPr>
          <p:sp>
            <p:nvSpPr>
              <p:cNvPr id="1263" name="Freeform 356">
                <a:extLst>
                  <a:ext uri="{FF2B5EF4-FFF2-40B4-BE49-F238E27FC236}">
                    <a16:creationId xmlns:a16="http://schemas.microsoft.com/office/drawing/2014/main" id="{95510985-6E96-CF02-0989-D5E328589280}"/>
                  </a:ext>
                </a:extLst>
              </p:cNvPr>
              <p:cNvSpPr/>
              <p:nvPr/>
            </p:nvSpPr>
            <p:spPr>
              <a:xfrm>
                <a:off x="1076498" y="4260620"/>
                <a:ext cx="93200" cy="17057"/>
              </a:xfrm>
              <a:custGeom>
                <a:avLst/>
                <a:gdLst>
                  <a:gd name="connsiteX0" fmla="*/ 3630 w 93200"/>
                  <a:gd name="connsiteY0" fmla="*/ 17 h 17057"/>
                  <a:gd name="connsiteX1" fmla="*/ 89570 w 93200"/>
                  <a:gd name="connsiteY1" fmla="*/ 17 h 17057"/>
                  <a:gd name="connsiteX2" fmla="*/ 93201 w 93200"/>
                  <a:gd name="connsiteY2" fmla="*/ 3648 h 17057"/>
                  <a:gd name="connsiteX3" fmla="*/ 93201 w 93200"/>
                  <a:gd name="connsiteY3" fmla="*/ 13426 h 17057"/>
                  <a:gd name="connsiteX4" fmla="*/ 89570 w 93200"/>
                  <a:gd name="connsiteY4" fmla="*/ 17057 h 17057"/>
                  <a:gd name="connsiteX5" fmla="*/ 3630 w 93200"/>
                  <a:gd name="connsiteY5" fmla="*/ 17057 h 17057"/>
                  <a:gd name="connsiteX6" fmla="*/ 0 w 93200"/>
                  <a:gd name="connsiteY6" fmla="*/ 13426 h 17057"/>
                  <a:gd name="connsiteX7" fmla="*/ 0 w 93200"/>
                  <a:gd name="connsiteY7" fmla="*/ 3648 h 17057"/>
                  <a:gd name="connsiteX8" fmla="*/ 3647 w 93200"/>
                  <a:gd name="connsiteY8"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57">
                    <a:moveTo>
                      <a:pt x="3630" y="17"/>
                    </a:moveTo>
                    <a:lnTo>
                      <a:pt x="89570" y="17"/>
                    </a:lnTo>
                    <a:cubicBezTo>
                      <a:pt x="91575" y="17"/>
                      <a:pt x="93201" y="1643"/>
                      <a:pt x="93201" y="3648"/>
                    </a:cubicBezTo>
                    <a:lnTo>
                      <a:pt x="93201" y="13426"/>
                    </a:lnTo>
                    <a:cubicBezTo>
                      <a:pt x="93201" y="15431"/>
                      <a:pt x="91575" y="17057"/>
                      <a:pt x="89570" y="17057"/>
                    </a:cubicBezTo>
                    <a:lnTo>
                      <a:pt x="3630" y="17057"/>
                    </a:lnTo>
                    <a:cubicBezTo>
                      <a:pt x="1626" y="17057"/>
                      <a:pt x="0" y="15431"/>
                      <a:pt x="0" y="13426"/>
                    </a:cubicBezTo>
                    <a:lnTo>
                      <a:pt x="0" y="3648"/>
                    </a:lnTo>
                    <a:cubicBezTo>
                      <a:pt x="0" y="1633"/>
                      <a:pt x="1633" y="0"/>
                      <a:pt x="3647"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4" name="Freeform 357">
                <a:extLst>
                  <a:ext uri="{FF2B5EF4-FFF2-40B4-BE49-F238E27FC236}">
                    <a16:creationId xmlns:a16="http://schemas.microsoft.com/office/drawing/2014/main" id="{29DC3BBB-9FDF-E42B-E9BC-8C49F20AEDFE}"/>
                  </a:ext>
                </a:extLst>
              </p:cNvPr>
              <p:cNvSpPr/>
              <p:nvPr/>
            </p:nvSpPr>
            <p:spPr>
              <a:xfrm>
                <a:off x="1107683" y="4284906"/>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31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5" name="Freeform 358">
                <a:extLst>
                  <a:ext uri="{FF2B5EF4-FFF2-40B4-BE49-F238E27FC236}">
                    <a16:creationId xmlns:a16="http://schemas.microsoft.com/office/drawing/2014/main" id="{42C270B1-5C32-55DA-9E3A-D81F487DA923}"/>
                  </a:ext>
                </a:extLst>
              </p:cNvPr>
              <p:cNvSpPr/>
              <p:nvPr/>
            </p:nvSpPr>
            <p:spPr>
              <a:xfrm>
                <a:off x="1137045" y="4309022"/>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6" name="Freeform 359">
                <a:extLst>
                  <a:ext uri="{FF2B5EF4-FFF2-40B4-BE49-F238E27FC236}">
                    <a16:creationId xmlns:a16="http://schemas.microsoft.com/office/drawing/2014/main" id="{1CFB785E-7BF4-C5DE-DCD3-134A590DC118}"/>
                  </a:ext>
                </a:extLst>
              </p:cNvPr>
              <p:cNvSpPr/>
              <p:nvPr/>
            </p:nvSpPr>
            <p:spPr>
              <a:xfrm>
                <a:off x="1076498" y="4333224"/>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206" name="Freeform 360">
              <a:extLst>
                <a:ext uri="{FF2B5EF4-FFF2-40B4-BE49-F238E27FC236}">
                  <a16:creationId xmlns:a16="http://schemas.microsoft.com/office/drawing/2014/main" id="{BDC85A05-FAA9-275C-B2AE-D173D1D42BFE}"/>
                </a:ext>
              </a:extLst>
            </p:cNvPr>
            <p:cNvSpPr/>
            <p:nvPr/>
          </p:nvSpPr>
          <p:spPr>
            <a:xfrm>
              <a:off x="909801" y="4391303"/>
              <a:ext cx="26389" cy="89627"/>
            </a:xfrm>
            <a:custGeom>
              <a:avLst/>
              <a:gdLst>
                <a:gd name="connsiteX0" fmla="*/ -539 w 26389"/>
                <a:gd name="connsiteY0" fmla="*/ 84992 h 89627"/>
                <a:gd name="connsiteX1" fmla="*/ 3108 w 26389"/>
                <a:gd name="connsiteY1" fmla="*/ 88640 h 89627"/>
                <a:gd name="connsiteX2" fmla="*/ 22204 w 26389"/>
                <a:gd name="connsiteY2" fmla="*/ 88640 h 89627"/>
                <a:gd name="connsiteX3" fmla="*/ 25851 w 26389"/>
                <a:gd name="connsiteY3" fmla="*/ 84992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4992"/>
                  </a:moveTo>
                  <a:cubicBezTo>
                    <a:pt x="-539" y="87002"/>
                    <a:pt x="1094" y="88640"/>
                    <a:pt x="3108" y="88640"/>
                  </a:cubicBezTo>
                  <a:lnTo>
                    <a:pt x="22204" y="88640"/>
                  </a:lnTo>
                  <a:cubicBezTo>
                    <a:pt x="24218" y="88640"/>
                    <a:pt x="25851" y="87002"/>
                    <a:pt x="25851" y="84992"/>
                  </a:cubicBezTo>
                  <a:lnTo>
                    <a:pt x="25851" y="2644"/>
                  </a:lnTo>
                  <a:cubicBezTo>
                    <a:pt x="25843" y="634"/>
                    <a:pt x="24212" y="-987"/>
                    <a:pt x="22204" y="-987"/>
                  </a:cubicBezTo>
                  <a:lnTo>
                    <a:pt x="3108" y="-987"/>
                  </a:lnTo>
                  <a:cubicBezTo>
                    <a:pt x="1101" y="-987"/>
                    <a:pt x="-530" y="634"/>
                    <a:pt x="-539" y="2644"/>
                  </a:cubicBezTo>
                  <a:close/>
                </a:path>
              </a:pathLst>
            </a:custGeom>
            <a:solidFill>
              <a:srgbClr val="8E8E8E"/>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7" name="Freeform 361">
              <a:extLst>
                <a:ext uri="{FF2B5EF4-FFF2-40B4-BE49-F238E27FC236}">
                  <a16:creationId xmlns:a16="http://schemas.microsoft.com/office/drawing/2014/main" id="{3BDE2C2E-422E-89D9-9B0C-11F134575E8F}"/>
                </a:ext>
              </a:extLst>
            </p:cNvPr>
            <p:cNvSpPr/>
            <p:nvPr/>
          </p:nvSpPr>
          <p:spPr>
            <a:xfrm>
              <a:off x="87434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8" name="Freeform 362">
              <a:extLst>
                <a:ext uri="{FF2B5EF4-FFF2-40B4-BE49-F238E27FC236}">
                  <a16:creationId xmlns:a16="http://schemas.microsoft.com/office/drawing/2014/main" id="{8DEA1B96-ED06-0EE1-5BD0-93802A93DFA5}"/>
                </a:ext>
              </a:extLst>
            </p:cNvPr>
            <p:cNvSpPr/>
            <p:nvPr/>
          </p:nvSpPr>
          <p:spPr>
            <a:xfrm>
              <a:off x="838871"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09" name="Freeform 363">
              <a:extLst>
                <a:ext uri="{FF2B5EF4-FFF2-40B4-BE49-F238E27FC236}">
                  <a16:creationId xmlns:a16="http://schemas.microsoft.com/office/drawing/2014/main" id="{BA6487A1-3BE4-2711-1E2E-8F0B04F63CEC}"/>
                </a:ext>
              </a:extLst>
            </p:cNvPr>
            <p:cNvSpPr/>
            <p:nvPr/>
          </p:nvSpPr>
          <p:spPr>
            <a:xfrm>
              <a:off x="80341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0" name="Freeform 364">
              <a:extLst>
                <a:ext uri="{FF2B5EF4-FFF2-40B4-BE49-F238E27FC236}">
                  <a16:creationId xmlns:a16="http://schemas.microsoft.com/office/drawing/2014/main" id="{35250792-52F2-867C-B826-D72BAAC95A7D}"/>
                </a:ext>
              </a:extLst>
            </p:cNvPr>
            <p:cNvSpPr/>
            <p:nvPr/>
          </p:nvSpPr>
          <p:spPr>
            <a:xfrm>
              <a:off x="1016222"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1" name="Freeform 365">
              <a:extLst>
                <a:ext uri="{FF2B5EF4-FFF2-40B4-BE49-F238E27FC236}">
                  <a16:creationId xmlns:a16="http://schemas.microsoft.com/office/drawing/2014/main" id="{81530514-F450-2F2B-66A8-1280AF2F8E73}"/>
                </a:ext>
              </a:extLst>
            </p:cNvPr>
            <p:cNvSpPr/>
            <p:nvPr/>
          </p:nvSpPr>
          <p:spPr>
            <a:xfrm>
              <a:off x="767940"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2" name="Freeform 366">
              <a:extLst>
                <a:ext uri="{FF2B5EF4-FFF2-40B4-BE49-F238E27FC236}">
                  <a16:creationId xmlns:a16="http://schemas.microsoft.com/office/drawing/2014/main" id="{902D11F7-BA4F-A972-5907-6197C479C619}"/>
                </a:ext>
              </a:extLst>
            </p:cNvPr>
            <p:cNvSpPr/>
            <p:nvPr/>
          </p:nvSpPr>
          <p:spPr>
            <a:xfrm>
              <a:off x="945292" y="4391303"/>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3" name="Freeform 367">
              <a:extLst>
                <a:ext uri="{FF2B5EF4-FFF2-40B4-BE49-F238E27FC236}">
                  <a16:creationId xmlns:a16="http://schemas.microsoft.com/office/drawing/2014/main" id="{DBB135E1-A312-A36B-6EC8-80895C964703}"/>
                </a:ext>
              </a:extLst>
            </p:cNvPr>
            <p:cNvSpPr/>
            <p:nvPr/>
          </p:nvSpPr>
          <p:spPr>
            <a:xfrm>
              <a:off x="980748" y="4391303"/>
              <a:ext cx="26440" cy="89627"/>
            </a:xfrm>
            <a:custGeom>
              <a:avLst/>
              <a:gdLst>
                <a:gd name="connsiteX0" fmla="*/ -471 w 26440"/>
                <a:gd name="connsiteY0" fmla="*/ 84992 h 89627"/>
                <a:gd name="connsiteX1" fmla="*/ 3159 w 26440"/>
                <a:gd name="connsiteY1" fmla="*/ 88640 h 89627"/>
                <a:gd name="connsiteX2" fmla="*/ 22255 w 26440"/>
                <a:gd name="connsiteY2" fmla="*/ 88640 h 89627"/>
                <a:gd name="connsiteX3" fmla="*/ 25902 w 26440"/>
                <a:gd name="connsiteY3" fmla="*/ 84992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4992"/>
                  </a:moveTo>
                  <a:cubicBezTo>
                    <a:pt x="-471" y="87002"/>
                    <a:pt x="1151" y="88623"/>
                    <a:pt x="3159" y="88640"/>
                  </a:cubicBezTo>
                  <a:lnTo>
                    <a:pt x="22255" y="88640"/>
                  </a:lnTo>
                  <a:cubicBezTo>
                    <a:pt x="24269" y="88640"/>
                    <a:pt x="25902" y="87002"/>
                    <a:pt x="25902" y="84992"/>
                  </a:cubicBezTo>
                  <a:lnTo>
                    <a:pt x="25902" y="2644"/>
                  </a:lnTo>
                  <a:cubicBezTo>
                    <a:pt x="25893" y="634"/>
                    <a:pt x="24262" y="-987"/>
                    <a:pt x="22255" y="-987"/>
                  </a:cubicBezTo>
                  <a:lnTo>
                    <a:pt x="3091" y="-987"/>
                  </a:lnTo>
                  <a:cubicBezTo>
                    <a:pt x="1087" y="-987"/>
                    <a:pt x="-539" y="634"/>
                    <a:pt x="-539" y="2644"/>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214" name="Graphic 50">
              <a:extLst>
                <a:ext uri="{FF2B5EF4-FFF2-40B4-BE49-F238E27FC236}">
                  <a16:creationId xmlns:a16="http://schemas.microsoft.com/office/drawing/2014/main" id="{21A4AC51-05F3-C10E-F434-C8B8471DCE1F}"/>
                </a:ext>
              </a:extLst>
            </p:cNvPr>
            <p:cNvGrpSpPr/>
            <p:nvPr/>
          </p:nvGrpSpPr>
          <p:grpSpPr>
            <a:xfrm>
              <a:off x="1076498" y="4391303"/>
              <a:ext cx="93200" cy="89644"/>
              <a:chOff x="1076498" y="4391303"/>
              <a:chExt cx="93200" cy="89644"/>
            </a:xfrm>
            <a:solidFill>
              <a:srgbClr val="FFFFFF"/>
            </a:solidFill>
          </p:grpSpPr>
          <p:sp>
            <p:nvSpPr>
              <p:cNvPr id="1259" name="Freeform 369">
                <a:extLst>
                  <a:ext uri="{FF2B5EF4-FFF2-40B4-BE49-F238E27FC236}">
                    <a16:creationId xmlns:a16="http://schemas.microsoft.com/office/drawing/2014/main" id="{33228F68-D2FB-78D4-92D2-4BB87FF98BBC}"/>
                  </a:ext>
                </a:extLst>
              </p:cNvPr>
              <p:cNvSpPr/>
              <p:nvPr/>
            </p:nvSpPr>
            <p:spPr>
              <a:xfrm>
                <a:off x="1076498" y="4391303"/>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0" name="Freeform 370">
                <a:extLst>
                  <a:ext uri="{FF2B5EF4-FFF2-40B4-BE49-F238E27FC236}">
                    <a16:creationId xmlns:a16="http://schemas.microsoft.com/office/drawing/2014/main" id="{E144A17B-B564-8B78-1254-947CD3D4C025}"/>
                  </a:ext>
                </a:extLst>
              </p:cNvPr>
              <p:cNvSpPr/>
              <p:nvPr/>
            </p:nvSpPr>
            <p:spPr>
              <a:xfrm>
                <a:off x="1107683" y="441548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0 h 17040"/>
                  <a:gd name="connsiteX5" fmla="*/ 3630 w 62015"/>
                  <a:gd name="connsiteY5" fmla="*/ 17040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0"/>
                      <a:pt x="58385"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1" name="Freeform 371">
                <a:extLst>
                  <a:ext uri="{FF2B5EF4-FFF2-40B4-BE49-F238E27FC236}">
                    <a16:creationId xmlns:a16="http://schemas.microsoft.com/office/drawing/2014/main" id="{4472BDAD-01E1-8978-5BA7-0C9FB976EC14}"/>
                  </a:ext>
                </a:extLst>
              </p:cNvPr>
              <p:cNvSpPr/>
              <p:nvPr/>
            </p:nvSpPr>
            <p:spPr>
              <a:xfrm>
                <a:off x="1137045" y="4439689"/>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62" name="Freeform 372">
                <a:extLst>
                  <a:ext uri="{FF2B5EF4-FFF2-40B4-BE49-F238E27FC236}">
                    <a16:creationId xmlns:a16="http://schemas.microsoft.com/office/drawing/2014/main" id="{0B10FB14-23E4-5013-BF03-8DB6A2DBCFC0}"/>
                  </a:ext>
                </a:extLst>
              </p:cNvPr>
              <p:cNvSpPr/>
              <p:nvPr/>
            </p:nvSpPr>
            <p:spPr>
              <a:xfrm>
                <a:off x="1076498" y="4463924"/>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215" name="Freeform 373">
              <a:extLst>
                <a:ext uri="{FF2B5EF4-FFF2-40B4-BE49-F238E27FC236}">
                  <a16:creationId xmlns:a16="http://schemas.microsoft.com/office/drawing/2014/main" id="{9628742A-3470-6AD4-764A-41E29D2EE2FB}"/>
                </a:ext>
              </a:extLst>
            </p:cNvPr>
            <p:cNvSpPr/>
            <p:nvPr/>
          </p:nvSpPr>
          <p:spPr>
            <a:xfrm>
              <a:off x="909818"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6" name="Freeform 374">
              <a:extLst>
                <a:ext uri="{FF2B5EF4-FFF2-40B4-BE49-F238E27FC236}">
                  <a16:creationId xmlns:a16="http://schemas.microsoft.com/office/drawing/2014/main" id="{1C42870E-1B7E-2ED1-6B3D-A2D59B70D124}"/>
                </a:ext>
              </a:extLst>
            </p:cNvPr>
            <p:cNvSpPr/>
            <p:nvPr/>
          </p:nvSpPr>
          <p:spPr>
            <a:xfrm>
              <a:off x="874344" y="4521952"/>
              <a:ext cx="26373" cy="89627"/>
            </a:xfrm>
            <a:custGeom>
              <a:avLst/>
              <a:gdLst>
                <a:gd name="connsiteX0" fmla="*/ 3630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47 w 26373"/>
                <a:gd name="connsiteY5" fmla="*/ 89627 h 89627"/>
                <a:gd name="connsiteX6" fmla="*/ 0 w 26373"/>
                <a:gd name="connsiteY6" fmla="*/ 85979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43" y="0"/>
                  </a:lnTo>
                  <a:cubicBezTo>
                    <a:pt x="24747" y="0"/>
                    <a:pt x="26373" y="1626"/>
                    <a:pt x="26373" y="3631"/>
                  </a:cubicBezTo>
                  <a:lnTo>
                    <a:pt x="26373" y="85996"/>
                  </a:lnTo>
                  <a:cubicBezTo>
                    <a:pt x="26373" y="88001"/>
                    <a:pt x="24747" y="89627"/>
                    <a:pt x="22743" y="89627"/>
                  </a:cubicBezTo>
                  <a:lnTo>
                    <a:pt x="3647" y="89627"/>
                  </a:lnTo>
                  <a:cubicBezTo>
                    <a:pt x="1633" y="89627"/>
                    <a:pt x="0" y="87994"/>
                    <a:pt x="0" y="85979"/>
                  </a:cubicBezTo>
                  <a:lnTo>
                    <a:pt x="0" y="3631"/>
                  </a:lnTo>
                  <a:cubicBezTo>
                    <a:pt x="0" y="1626"/>
                    <a:pt x="1626" y="0"/>
                    <a:pt x="3630" y="0"/>
                  </a:cubicBezTo>
                  <a:close/>
                </a:path>
              </a:pathLst>
            </a:custGeom>
            <a:solidFill>
              <a:srgbClr val="8E8E8E"/>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7" name="Freeform 375">
              <a:extLst>
                <a:ext uri="{FF2B5EF4-FFF2-40B4-BE49-F238E27FC236}">
                  <a16:creationId xmlns:a16="http://schemas.microsoft.com/office/drawing/2014/main" id="{61506A4A-0075-7532-CFC5-283555FB9083}"/>
                </a:ext>
              </a:extLst>
            </p:cNvPr>
            <p:cNvSpPr/>
            <p:nvPr/>
          </p:nvSpPr>
          <p:spPr>
            <a:xfrm>
              <a:off x="838871"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8" name="Freeform 376">
              <a:extLst>
                <a:ext uri="{FF2B5EF4-FFF2-40B4-BE49-F238E27FC236}">
                  <a16:creationId xmlns:a16="http://schemas.microsoft.com/office/drawing/2014/main" id="{9AA8BCB4-95F4-2BDA-5075-E1D65A6C34DE}"/>
                </a:ext>
              </a:extLst>
            </p:cNvPr>
            <p:cNvSpPr/>
            <p:nvPr/>
          </p:nvSpPr>
          <p:spPr>
            <a:xfrm>
              <a:off x="803414"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19" name="Freeform 377">
              <a:extLst>
                <a:ext uri="{FF2B5EF4-FFF2-40B4-BE49-F238E27FC236}">
                  <a16:creationId xmlns:a16="http://schemas.microsoft.com/office/drawing/2014/main" id="{09E1B1CE-7D96-E2B2-02A5-3A617606D818}"/>
                </a:ext>
              </a:extLst>
            </p:cNvPr>
            <p:cNvSpPr/>
            <p:nvPr/>
          </p:nvSpPr>
          <p:spPr>
            <a:xfrm>
              <a:off x="1016222"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0" name="Freeform 378">
              <a:extLst>
                <a:ext uri="{FF2B5EF4-FFF2-40B4-BE49-F238E27FC236}">
                  <a16:creationId xmlns:a16="http://schemas.microsoft.com/office/drawing/2014/main" id="{CDD9D7C0-8C0E-5AFB-274C-F036DA8713C1}"/>
                </a:ext>
              </a:extLst>
            </p:cNvPr>
            <p:cNvSpPr/>
            <p:nvPr/>
          </p:nvSpPr>
          <p:spPr>
            <a:xfrm>
              <a:off x="767940"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1" name="Freeform 379">
              <a:extLst>
                <a:ext uri="{FF2B5EF4-FFF2-40B4-BE49-F238E27FC236}">
                  <a16:creationId xmlns:a16="http://schemas.microsoft.com/office/drawing/2014/main" id="{15CB8B35-8A13-E665-6951-D0C63009DAD6}"/>
                </a:ext>
              </a:extLst>
            </p:cNvPr>
            <p:cNvSpPr/>
            <p:nvPr/>
          </p:nvSpPr>
          <p:spPr>
            <a:xfrm>
              <a:off x="945292"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2" name="Freeform 380">
              <a:extLst>
                <a:ext uri="{FF2B5EF4-FFF2-40B4-BE49-F238E27FC236}">
                  <a16:creationId xmlns:a16="http://schemas.microsoft.com/office/drawing/2014/main" id="{17FAAEF5-CB51-89F2-151E-3A18382CEA9A}"/>
                </a:ext>
              </a:extLst>
            </p:cNvPr>
            <p:cNvSpPr/>
            <p:nvPr/>
          </p:nvSpPr>
          <p:spPr>
            <a:xfrm>
              <a:off x="980765" y="4521952"/>
              <a:ext cx="26373" cy="89627"/>
            </a:xfrm>
            <a:custGeom>
              <a:avLst/>
              <a:gdLst>
                <a:gd name="connsiteX0" fmla="*/ 3613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13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13"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31"/>
                    <a:pt x="1614" y="10"/>
                    <a:pt x="3613"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223" name="Graphic 50">
              <a:extLst>
                <a:ext uri="{FF2B5EF4-FFF2-40B4-BE49-F238E27FC236}">
                  <a16:creationId xmlns:a16="http://schemas.microsoft.com/office/drawing/2014/main" id="{9CC3DD79-B57E-173D-058F-3526C9363DE3}"/>
                </a:ext>
              </a:extLst>
            </p:cNvPr>
            <p:cNvGrpSpPr/>
            <p:nvPr/>
          </p:nvGrpSpPr>
          <p:grpSpPr>
            <a:xfrm>
              <a:off x="1076498" y="4521952"/>
              <a:ext cx="93200" cy="89627"/>
              <a:chOff x="1076498" y="4521952"/>
              <a:chExt cx="93200" cy="89627"/>
            </a:xfrm>
            <a:solidFill>
              <a:srgbClr val="FFFFFF"/>
            </a:solidFill>
          </p:grpSpPr>
          <p:sp>
            <p:nvSpPr>
              <p:cNvPr id="1255" name="Freeform 382">
                <a:extLst>
                  <a:ext uri="{FF2B5EF4-FFF2-40B4-BE49-F238E27FC236}">
                    <a16:creationId xmlns:a16="http://schemas.microsoft.com/office/drawing/2014/main" id="{71DB938B-000C-D6C4-55F1-2D8A182294CC}"/>
                  </a:ext>
                </a:extLst>
              </p:cNvPr>
              <p:cNvSpPr/>
              <p:nvPr/>
            </p:nvSpPr>
            <p:spPr>
              <a:xfrm>
                <a:off x="1076498" y="452195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31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56" name="Freeform 383">
                <a:extLst>
                  <a:ext uri="{FF2B5EF4-FFF2-40B4-BE49-F238E27FC236}">
                    <a16:creationId xmlns:a16="http://schemas.microsoft.com/office/drawing/2014/main" id="{EE8558D6-828F-0815-E4AF-34B20E4C318C}"/>
                  </a:ext>
                </a:extLst>
              </p:cNvPr>
              <p:cNvSpPr/>
              <p:nvPr/>
            </p:nvSpPr>
            <p:spPr>
              <a:xfrm>
                <a:off x="1107683" y="454613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57" name="Freeform 384">
                <a:extLst>
                  <a:ext uri="{FF2B5EF4-FFF2-40B4-BE49-F238E27FC236}">
                    <a16:creationId xmlns:a16="http://schemas.microsoft.com/office/drawing/2014/main" id="{5869418F-5E74-E5F7-9C4E-4A8CDEDE73FB}"/>
                  </a:ext>
                </a:extLst>
              </p:cNvPr>
              <p:cNvSpPr/>
              <p:nvPr/>
            </p:nvSpPr>
            <p:spPr>
              <a:xfrm>
                <a:off x="1137045" y="4570338"/>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58" name="Freeform 385">
                <a:extLst>
                  <a:ext uri="{FF2B5EF4-FFF2-40B4-BE49-F238E27FC236}">
                    <a16:creationId xmlns:a16="http://schemas.microsoft.com/office/drawing/2014/main" id="{02807F8D-6F3E-2F22-7ECC-C259E374D4D5}"/>
                  </a:ext>
                </a:extLst>
              </p:cNvPr>
              <p:cNvSpPr/>
              <p:nvPr/>
            </p:nvSpPr>
            <p:spPr>
              <a:xfrm>
                <a:off x="1076498" y="4594539"/>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0 h 17040"/>
                  <a:gd name="connsiteX5" fmla="*/ 3630 w 93200"/>
                  <a:gd name="connsiteY5" fmla="*/ 17040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0"/>
                      <a:pt x="89570"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224" name="Freeform 386">
              <a:extLst>
                <a:ext uri="{FF2B5EF4-FFF2-40B4-BE49-F238E27FC236}">
                  <a16:creationId xmlns:a16="http://schemas.microsoft.com/office/drawing/2014/main" id="{9D69A1C2-BC76-5EC1-26EF-31B296E7E90C}"/>
                </a:ext>
              </a:extLst>
            </p:cNvPr>
            <p:cNvSpPr/>
            <p:nvPr/>
          </p:nvSpPr>
          <p:spPr>
            <a:xfrm>
              <a:off x="909818"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5" name="Freeform 387">
              <a:extLst>
                <a:ext uri="{FF2B5EF4-FFF2-40B4-BE49-F238E27FC236}">
                  <a16:creationId xmlns:a16="http://schemas.microsoft.com/office/drawing/2014/main" id="{7F63F14E-9E6C-BE6C-FCCF-DA7714D51912}"/>
                </a:ext>
              </a:extLst>
            </p:cNvPr>
            <p:cNvSpPr/>
            <p:nvPr/>
          </p:nvSpPr>
          <p:spPr>
            <a:xfrm>
              <a:off x="874344" y="4652602"/>
              <a:ext cx="26373" cy="89610"/>
            </a:xfrm>
            <a:custGeom>
              <a:avLst/>
              <a:gdLst>
                <a:gd name="connsiteX0" fmla="*/ 3647 w 26373"/>
                <a:gd name="connsiteY0" fmla="*/ 0 h 89610"/>
                <a:gd name="connsiteX1" fmla="*/ 22743 w 26373"/>
                <a:gd name="connsiteY1" fmla="*/ 0 h 89610"/>
                <a:gd name="connsiteX2" fmla="*/ 26373 w 26373"/>
                <a:gd name="connsiteY2" fmla="*/ 3631 h 89610"/>
                <a:gd name="connsiteX3" fmla="*/ 26373 w 26373"/>
                <a:gd name="connsiteY3" fmla="*/ 85979 h 89610"/>
                <a:gd name="connsiteX4" fmla="*/ 22743 w 26373"/>
                <a:gd name="connsiteY4" fmla="*/ 89610 h 89610"/>
                <a:gd name="connsiteX5" fmla="*/ 3630 w 26373"/>
                <a:gd name="connsiteY5" fmla="*/ 89610 h 89610"/>
                <a:gd name="connsiteX6" fmla="*/ 0 w 26373"/>
                <a:gd name="connsiteY6" fmla="*/ 85979 h 89610"/>
                <a:gd name="connsiteX7" fmla="*/ 0 w 26373"/>
                <a:gd name="connsiteY7" fmla="*/ 3648 h 89610"/>
                <a:gd name="connsiteX8" fmla="*/ 3647 w 26373"/>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10">
                  <a:moveTo>
                    <a:pt x="3647" y="0"/>
                  </a:moveTo>
                  <a:lnTo>
                    <a:pt x="22743" y="0"/>
                  </a:lnTo>
                  <a:cubicBezTo>
                    <a:pt x="24747" y="0"/>
                    <a:pt x="26373" y="1626"/>
                    <a:pt x="26373" y="3631"/>
                  </a:cubicBezTo>
                  <a:lnTo>
                    <a:pt x="26373" y="85979"/>
                  </a:lnTo>
                  <a:cubicBezTo>
                    <a:pt x="26373" y="87984"/>
                    <a:pt x="24747" y="89610"/>
                    <a:pt x="22743" y="89610"/>
                  </a:cubicBezTo>
                  <a:lnTo>
                    <a:pt x="3630" y="89610"/>
                  </a:lnTo>
                  <a:cubicBezTo>
                    <a:pt x="1626" y="89610"/>
                    <a:pt x="0" y="87984"/>
                    <a:pt x="0" y="85979"/>
                  </a:cubicBezTo>
                  <a:lnTo>
                    <a:pt x="0" y="3648"/>
                  </a:lnTo>
                  <a:cubicBezTo>
                    <a:pt x="0" y="1633"/>
                    <a:pt x="1633" y="0"/>
                    <a:pt x="3647" y="0"/>
                  </a:cubicBezTo>
                  <a:close/>
                </a:path>
              </a:pathLst>
            </a:custGeom>
            <a:solidFill>
              <a:srgbClr val="8E8E8E"/>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6" name="Freeform 388">
              <a:extLst>
                <a:ext uri="{FF2B5EF4-FFF2-40B4-BE49-F238E27FC236}">
                  <a16:creationId xmlns:a16="http://schemas.microsoft.com/office/drawing/2014/main" id="{EF01618D-7B70-C18C-E983-742EEFA8B0AD}"/>
                </a:ext>
              </a:extLst>
            </p:cNvPr>
            <p:cNvSpPr/>
            <p:nvPr/>
          </p:nvSpPr>
          <p:spPr>
            <a:xfrm>
              <a:off x="838871"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7" name="Freeform 389">
              <a:extLst>
                <a:ext uri="{FF2B5EF4-FFF2-40B4-BE49-F238E27FC236}">
                  <a16:creationId xmlns:a16="http://schemas.microsoft.com/office/drawing/2014/main" id="{EBB47AC0-EBF1-6EFD-6D63-2293F62E4561}"/>
                </a:ext>
              </a:extLst>
            </p:cNvPr>
            <p:cNvSpPr/>
            <p:nvPr/>
          </p:nvSpPr>
          <p:spPr>
            <a:xfrm>
              <a:off x="803414"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8" name="Freeform 390">
              <a:extLst>
                <a:ext uri="{FF2B5EF4-FFF2-40B4-BE49-F238E27FC236}">
                  <a16:creationId xmlns:a16="http://schemas.microsoft.com/office/drawing/2014/main" id="{8CA76F2D-1D20-C265-681B-DBB9B70050F7}"/>
                </a:ext>
              </a:extLst>
            </p:cNvPr>
            <p:cNvSpPr/>
            <p:nvPr/>
          </p:nvSpPr>
          <p:spPr>
            <a:xfrm>
              <a:off x="1016222"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29" name="Freeform 391">
              <a:extLst>
                <a:ext uri="{FF2B5EF4-FFF2-40B4-BE49-F238E27FC236}">
                  <a16:creationId xmlns:a16="http://schemas.microsoft.com/office/drawing/2014/main" id="{8E4DB062-8147-4524-49F3-12AFD4394EB3}"/>
                </a:ext>
              </a:extLst>
            </p:cNvPr>
            <p:cNvSpPr/>
            <p:nvPr/>
          </p:nvSpPr>
          <p:spPr>
            <a:xfrm>
              <a:off x="767940"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8E8E8E"/>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0" name="Freeform 392">
              <a:extLst>
                <a:ext uri="{FF2B5EF4-FFF2-40B4-BE49-F238E27FC236}">
                  <a16:creationId xmlns:a16="http://schemas.microsoft.com/office/drawing/2014/main" id="{38287C66-1E8E-A3D8-25D0-27D40CBFD02A}"/>
                </a:ext>
              </a:extLst>
            </p:cNvPr>
            <p:cNvSpPr/>
            <p:nvPr/>
          </p:nvSpPr>
          <p:spPr>
            <a:xfrm>
              <a:off x="945291"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1" name="Freeform 393">
              <a:extLst>
                <a:ext uri="{FF2B5EF4-FFF2-40B4-BE49-F238E27FC236}">
                  <a16:creationId xmlns:a16="http://schemas.microsoft.com/office/drawing/2014/main" id="{071E0311-2C68-646D-275F-501F9072E127}"/>
                </a:ext>
              </a:extLst>
            </p:cNvPr>
            <p:cNvSpPr/>
            <p:nvPr/>
          </p:nvSpPr>
          <p:spPr>
            <a:xfrm>
              <a:off x="980765"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232" name="Graphic 50">
              <a:extLst>
                <a:ext uri="{FF2B5EF4-FFF2-40B4-BE49-F238E27FC236}">
                  <a16:creationId xmlns:a16="http://schemas.microsoft.com/office/drawing/2014/main" id="{A297284C-EC49-47C6-F505-92E5BDCD47A8}"/>
                </a:ext>
              </a:extLst>
            </p:cNvPr>
            <p:cNvGrpSpPr/>
            <p:nvPr/>
          </p:nvGrpSpPr>
          <p:grpSpPr>
            <a:xfrm>
              <a:off x="1076481" y="4652602"/>
              <a:ext cx="93217" cy="89643"/>
              <a:chOff x="1076481" y="4652602"/>
              <a:chExt cx="93217" cy="89643"/>
            </a:xfrm>
            <a:solidFill>
              <a:srgbClr val="FFFFFF"/>
            </a:solidFill>
          </p:grpSpPr>
          <p:sp>
            <p:nvSpPr>
              <p:cNvPr id="1251" name="Freeform 395">
                <a:extLst>
                  <a:ext uri="{FF2B5EF4-FFF2-40B4-BE49-F238E27FC236}">
                    <a16:creationId xmlns:a16="http://schemas.microsoft.com/office/drawing/2014/main" id="{8D57DAC4-C440-2FBC-1786-C1D743342336}"/>
                  </a:ext>
                </a:extLst>
              </p:cNvPr>
              <p:cNvSpPr/>
              <p:nvPr/>
            </p:nvSpPr>
            <p:spPr>
              <a:xfrm>
                <a:off x="1076498" y="465260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52" name="Freeform 396">
                <a:extLst>
                  <a:ext uri="{FF2B5EF4-FFF2-40B4-BE49-F238E27FC236}">
                    <a16:creationId xmlns:a16="http://schemas.microsoft.com/office/drawing/2014/main" id="{6F04780B-7F25-4088-1FA7-1AB46D3687AA}"/>
                  </a:ext>
                </a:extLst>
              </p:cNvPr>
              <p:cNvSpPr/>
              <p:nvPr/>
            </p:nvSpPr>
            <p:spPr>
              <a:xfrm>
                <a:off x="1107683" y="4676803"/>
                <a:ext cx="62015" cy="17057"/>
              </a:xfrm>
              <a:custGeom>
                <a:avLst/>
                <a:gdLst>
                  <a:gd name="connsiteX0" fmla="*/ 3630 w 62015"/>
                  <a:gd name="connsiteY0" fmla="*/ 0 h 17057"/>
                  <a:gd name="connsiteX1" fmla="*/ 58385 w 62015"/>
                  <a:gd name="connsiteY1" fmla="*/ 0 h 17057"/>
                  <a:gd name="connsiteX2" fmla="*/ 62016 w 62015"/>
                  <a:gd name="connsiteY2" fmla="*/ 3631 h 17057"/>
                  <a:gd name="connsiteX3" fmla="*/ 62016 w 62015"/>
                  <a:gd name="connsiteY3" fmla="*/ 13426 h 17057"/>
                  <a:gd name="connsiteX4" fmla="*/ 58385 w 62015"/>
                  <a:gd name="connsiteY4" fmla="*/ 17057 h 17057"/>
                  <a:gd name="connsiteX5" fmla="*/ 3630 w 62015"/>
                  <a:gd name="connsiteY5" fmla="*/ 17057 h 17057"/>
                  <a:gd name="connsiteX6" fmla="*/ 0 w 62015"/>
                  <a:gd name="connsiteY6" fmla="*/ 13426 h 17057"/>
                  <a:gd name="connsiteX7" fmla="*/ 0 w 62015"/>
                  <a:gd name="connsiteY7" fmla="*/ 3665 h 17057"/>
                  <a:gd name="connsiteX8" fmla="*/ 3630 w 62015"/>
                  <a:gd name="connsiteY8" fmla="*/ 0 h 17057"/>
                  <a:gd name="connsiteX9" fmla="*/ 3630 w 62015"/>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15" h="17057">
                    <a:moveTo>
                      <a:pt x="3630" y="0"/>
                    </a:moveTo>
                    <a:lnTo>
                      <a:pt x="58385" y="0"/>
                    </a:lnTo>
                    <a:cubicBezTo>
                      <a:pt x="60390" y="0"/>
                      <a:pt x="62016" y="1626"/>
                      <a:pt x="62016" y="3631"/>
                    </a:cubicBezTo>
                    <a:lnTo>
                      <a:pt x="62016" y="13426"/>
                    </a:lnTo>
                    <a:cubicBezTo>
                      <a:pt x="62016" y="15431"/>
                      <a:pt x="60390" y="17057"/>
                      <a:pt x="58385" y="17057"/>
                    </a:cubicBezTo>
                    <a:lnTo>
                      <a:pt x="3630" y="17057"/>
                    </a:lnTo>
                    <a:cubicBezTo>
                      <a:pt x="1626" y="17057"/>
                      <a:pt x="0" y="15431"/>
                      <a:pt x="0" y="13426"/>
                    </a:cubicBezTo>
                    <a:lnTo>
                      <a:pt x="0" y="3665"/>
                    </a:lnTo>
                    <a:cubicBezTo>
                      <a:pt x="-10" y="1650"/>
                      <a:pt x="1616" y="8"/>
                      <a:pt x="3630" y="0"/>
                    </a:cubicBezTo>
                    <a:cubicBezTo>
                      <a:pt x="3630" y="0"/>
                      <a:pt x="3630" y="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53" name="Freeform 397">
                <a:extLst>
                  <a:ext uri="{FF2B5EF4-FFF2-40B4-BE49-F238E27FC236}">
                    <a16:creationId xmlns:a16="http://schemas.microsoft.com/office/drawing/2014/main" id="{D8116DD3-0CC3-CEC7-D749-1CD659323183}"/>
                  </a:ext>
                </a:extLst>
              </p:cNvPr>
              <p:cNvSpPr/>
              <p:nvPr/>
            </p:nvSpPr>
            <p:spPr>
              <a:xfrm>
                <a:off x="1137045" y="470100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54" name="Freeform 398">
                <a:extLst>
                  <a:ext uri="{FF2B5EF4-FFF2-40B4-BE49-F238E27FC236}">
                    <a16:creationId xmlns:a16="http://schemas.microsoft.com/office/drawing/2014/main" id="{22067FAA-4D3B-62B4-A97B-EAA79F4BB67B}"/>
                  </a:ext>
                </a:extLst>
              </p:cNvPr>
              <p:cNvSpPr/>
              <p:nvPr/>
            </p:nvSpPr>
            <p:spPr>
              <a:xfrm>
                <a:off x="1076481" y="4725205"/>
                <a:ext cx="93217" cy="17040"/>
              </a:xfrm>
              <a:custGeom>
                <a:avLst/>
                <a:gdLst>
                  <a:gd name="connsiteX0" fmla="*/ 3108 w 93217"/>
                  <a:gd name="connsiteY0" fmla="*/ -987 h 17040"/>
                  <a:gd name="connsiteX1" fmla="*/ -539 w 93217"/>
                  <a:gd name="connsiteY1" fmla="*/ 2644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44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101" y="-987"/>
                      <a:pt x="-529" y="634"/>
                      <a:pt x="-539" y="2644"/>
                    </a:cubicBezTo>
                    <a:lnTo>
                      <a:pt x="-539" y="12422"/>
                    </a:lnTo>
                    <a:cubicBezTo>
                      <a:pt x="-530" y="14432"/>
                      <a:pt x="1101" y="16053"/>
                      <a:pt x="3108" y="16053"/>
                    </a:cubicBezTo>
                    <a:lnTo>
                      <a:pt x="89048" y="16053"/>
                    </a:lnTo>
                    <a:cubicBezTo>
                      <a:pt x="91049" y="16036"/>
                      <a:pt x="92670" y="14432"/>
                      <a:pt x="92678" y="12422"/>
                    </a:cubicBezTo>
                    <a:lnTo>
                      <a:pt x="92678" y="2644"/>
                    </a:lnTo>
                    <a:cubicBezTo>
                      <a:pt x="92678" y="634"/>
                      <a:pt x="91053" y="-987"/>
                      <a:pt x="89048" y="-987"/>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233" name="Freeform 399">
              <a:extLst>
                <a:ext uri="{FF2B5EF4-FFF2-40B4-BE49-F238E27FC236}">
                  <a16:creationId xmlns:a16="http://schemas.microsoft.com/office/drawing/2014/main" id="{5056C244-2352-AD9C-4F14-50B8088A626B}"/>
                </a:ext>
              </a:extLst>
            </p:cNvPr>
            <p:cNvSpPr/>
            <p:nvPr/>
          </p:nvSpPr>
          <p:spPr>
            <a:xfrm>
              <a:off x="909784"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6013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60" y="89629"/>
                    <a:pt x="19" y="88018"/>
                    <a:pt x="0" y="86013"/>
                  </a:cubicBezTo>
                  <a:cubicBezTo>
                    <a:pt x="0" y="86001"/>
                    <a:pt x="0" y="85991"/>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4" name="Freeform 400">
              <a:extLst>
                <a:ext uri="{FF2B5EF4-FFF2-40B4-BE49-F238E27FC236}">
                  <a16:creationId xmlns:a16="http://schemas.microsoft.com/office/drawing/2014/main" id="{29A7DDC4-05D9-BE6C-59D9-05E0C39A45E8}"/>
                </a:ext>
              </a:extLst>
            </p:cNvPr>
            <p:cNvSpPr/>
            <p:nvPr/>
          </p:nvSpPr>
          <p:spPr>
            <a:xfrm>
              <a:off x="874327"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5979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50" y="89620"/>
                    <a:pt x="10" y="87994"/>
                    <a:pt x="0" y="85979"/>
                  </a:cubicBezTo>
                  <a:cubicBezTo>
                    <a:pt x="0" y="85979"/>
                    <a:pt x="0" y="85979"/>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5" name="Freeform 401">
              <a:extLst>
                <a:ext uri="{FF2B5EF4-FFF2-40B4-BE49-F238E27FC236}">
                  <a16:creationId xmlns:a16="http://schemas.microsoft.com/office/drawing/2014/main" id="{20C0122E-E9BF-F3B1-E677-F59D59FC0C86}"/>
                </a:ext>
              </a:extLst>
            </p:cNvPr>
            <p:cNvSpPr/>
            <p:nvPr/>
          </p:nvSpPr>
          <p:spPr>
            <a:xfrm>
              <a:off x="838871" y="4783268"/>
              <a:ext cx="26389" cy="89610"/>
            </a:xfrm>
            <a:custGeom>
              <a:avLst/>
              <a:gdLst>
                <a:gd name="connsiteX0" fmla="*/ 3647 w 26389"/>
                <a:gd name="connsiteY0" fmla="*/ 0 h 89610"/>
                <a:gd name="connsiteX1" fmla="*/ 22743 w 26389"/>
                <a:gd name="connsiteY1" fmla="*/ 0 h 89610"/>
                <a:gd name="connsiteX2" fmla="*/ 26390 w 26389"/>
                <a:gd name="connsiteY2" fmla="*/ 3648 h 89610"/>
                <a:gd name="connsiteX3" fmla="*/ 26390 w 26389"/>
                <a:gd name="connsiteY3" fmla="*/ 85979 h 89610"/>
                <a:gd name="connsiteX4" fmla="*/ 22760 w 26389"/>
                <a:gd name="connsiteY4" fmla="*/ 89610 h 89610"/>
                <a:gd name="connsiteX5" fmla="*/ 3647 w 26389"/>
                <a:gd name="connsiteY5" fmla="*/ 89610 h 89610"/>
                <a:gd name="connsiteX6" fmla="*/ 0 w 26389"/>
                <a:gd name="connsiteY6" fmla="*/ 85996 h 89610"/>
                <a:gd name="connsiteX7" fmla="*/ 0 w 26389"/>
                <a:gd name="connsiteY7" fmla="*/ 85979 h 89610"/>
                <a:gd name="connsiteX8" fmla="*/ 0 w 26389"/>
                <a:gd name="connsiteY8" fmla="*/ 3631 h 89610"/>
                <a:gd name="connsiteX9" fmla="*/ 3647 w 26389"/>
                <a:gd name="connsiteY9"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89" h="89610">
                  <a:moveTo>
                    <a:pt x="3647" y="0"/>
                  </a:moveTo>
                  <a:lnTo>
                    <a:pt x="22743" y="0"/>
                  </a:lnTo>
                  <a:cubicBezTo>
                    <a:pt x="24757" y="0"/>
                    <a:pt x="26390" y="1633"/>
                    <a:pt x="26390" y="3648"/>
                  </a:cubicBezTo>
                  <a:lnTo>
                    <a:pt x="26390" y="85979"/>
                  </a:lnTo>
                  <a:cubicBezTo>
                    <a:pt x="26390" y="87984"/>
                    <a:pt x="24764" y="89610"/>
                    <a:pt x="22760" y="89610"/>
                  </a:cubicBezTo>
                  <a:lnTo>
                    <a:pt x="3647" y="89610"/>
                  </a:lnTo>
                  <a:cubicBezTo>
                    <a:pt x="1643" y="89620"/>
                    <a:pt x="10" y="88001"/>
                    <a:pt x="0" y="85996"/>
                  </a:cubicBezTo>
                  <a:cubicBezTo>
                    <a:pt x="0" y="85991"/>
                    <a:pt x="0" y="85984"/>
                    <a:pt x="0" y="85979"/>
                  </a:cubicBezTo>
                  <a:lnTo>
                    <a:pt x="0" y="3631"/>
                  </a:lnTo>
                  <a:cubicBezTo>
                    <a:pt x="10" y="1623"/>
                    <a:pt x="1639" y="0"/>
                    <a:pt x="3647" y="0"/>
                  </a:cubicBezTo>
                  <a:close/>
                </a:path>
              </a:pathLst>
            </a:custGeom>
            <a:solidFill>
              <a:srgbClr val="DDDDDD"/>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6" name="Freeform 402">
              <a:extLst>
                <a:ext uri="{FF2B5EF4-FFF2-40B4-BE49-F238E27FC236}">
                  <a16:creationId xmlns:a16="http://schemas.microsoft.com/office/drawing/2014/main" id="{913C9743-30A2-2A66-C679-6E9EE857FCFA}"/>
                </a:ext>
              </a:extLst>
            </p:cNvPr>
            <p:cNvSpPr/>
            <p:nvPr/>
          </p:nvSpPr>
          <p:spPr>
            <a:xfrm>
              <a:off x="803414"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30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30" y="89610"/>
                  </a:lnTo>
                  <a:cubicBezTo>
                    <a:pt x="1626" y="89610"/>
                    <a:pt x="0" y="87984"/>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7" name="Freeform 403">
              <a:extLst>
                <a:ext uri="{FF2B5EF4-FFF2-40B4-BE49-F238E27FC236}">
                  <a16:creationId xmlns:a16="http://schemas.microsoft.com/office/drawing/2014/main" id="{C5091B60-D06A-AA25-2DEF-2FC3F65ADB06}"/>
                </a:ext>
              </a:extLst>
            </p:cNvPr>
            <p:cNvSpPr/>
            <p:nvPr/>
          </p:nvSpPr>
          <p:spPr>
            <a:xfrm>
              <a:off x="1016154"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8" name="Freeform 404">
              <a:extLst>
                <a:ext uri="{FF2B5EF4-FFF2-40B4-BE49-F238E27FC236}">
                  <a16:creationId xmlns:a16="http://schemas.microsoft.com/office/drawing/2014/main" id="{3B1AA120-24B8-D0E1-74DD-93E85B81277D}"/>
                </a:ext>
              </a:extLst>
            </p:cNvPr>
            <p:cNvSpPr/>
            <p:nvPr/>
          </p:nvSpPr>
          <p:spPr>
            <a:xfrm>
              <a:off x="767957"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13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13" y="89610"/>
                  </a:lnTo>
                  <a:cubicBezTo>
                    <a:pt x="1614" y="89602"/>
                    <a:pt x="0" y="87979"/>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39" name="Freeform 405">
              <a:extLst>
                <a:ext uri="{FF2B5EF4-FFF2-40B4-BE49-F238E27FC236}">
                  <a16:creationId xmlns:a16="http://schemas.microsoft.com/office/drawing/2014/main" id="{37F96DE0-1211-0660-1B62-72BB298D95F9}"/>
                </a:ext>
              </a:extLst>
            </p:cNvPr>
            <p:cNvSpPr/>
            <p:nvPr/>
          </p:nvSpPr>
          <p:spPr>
            <a:xfrm>
              <a:off x="945241" y="4783268"/>
              <a:ext cx="26423" cy="89610"/>
            </a:xfrm>
            <a:custGeom>
              <a:avLst/>
              <a:gdLst>
                <a:gd name="connsiteX0" fmla="*/ 3681 w 26423"/>
                <a:gd name="connsiteY0" fmla="*/ 0 h 89610"/>
                <a:gd name="connsiteX1" fmla="*/ 22777 w 26423"/>
                <a:gd name="connsiteY1" fmla="*/ 0 h 89610"/>
                <a:gd name="connsiteX2" fmla="*/ 26424 w 26423"/>
                <a:gd name="connsiteY2" fmla="*/ 3648 h 89610"/>
                <a:gd name="connsiteX3" fmla="*/ 26424 w 26423"/>
                <a:gd name="connsiteY3" fmla="*/ 85979 h 89610"/>
                <a:gd name="connsiteX4" fmla="*/ 22794 w 26423"/>
                <a:gd name="connsiteY4" fmla="*/ 89610 h 89610"/>
                <a:gd name="connsiteX5" fmla="*/ 3681 w 26423"/>
                <a:gd name="connsiteY5" fmla="*/ 89610 h 89610"/>
                <a:gd name="connsiteX6" fmla="*/ 0 w 26423"/>
                <a:gd name="connsiteY6" fmla="*/ 86030 h 89610"/>
                <a:gd name="connsiteX7" fmla="*/ 0 w 26423"/>
                <a:gd name="connsiteY7" fmla="*/ 85979 h 89610"/>
                <a:gd name="connsiteX8" fmla="*/ 0 w 26423"/>
                <a:gd name="connsiteY8" fmla="*/ 3631 h 89610"/>
                <a:gd name="connsiteX9" fmla="*/ 3664 w 26423"/>
                <a:gd name="connsiteY9" fmla="*/ 0 h 89610"/>
                <a:gd name="connsiteX10" fmla="*/ 3681 w 26423"/>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23" h="89610">
                  <a:moveTo>
                    <a:pt x="3681" y="0"/>
                  </a:moveTo>
                  <a:lnTo>
                    <a:pt x="22777" y="0"/>
                  </a:lnTo>
                  <a:cubicBezTo>
                    <a:pt x="24791" y="0"/>
                    <a:pt x="26424" y="1633"/>
                    <a:pt x="26424" y="3648"/>
                  </a:cubicBezTo>
                  <a:lnTo>
                    <a:pt x="26424" y="85979"/>
                  </a:lnTo>
                  <a:cubicBezTo>
                    <a:pt x="26424" y="87984"/>
                    <a:pt x="24798" y="89610"/>
                    <a:pt x="22794" y="89610"/>
                  </a:cubicBezTo>
                  <a:lnTo>
                    <a:pt x="3681" y="89610"/>
                  </a:lnTo>
                  <a:cubicBezTo>
                    <a:pt x="1677" y="89639"/>
                    <a:pt x="29" y="88036"/>
                    <a:pt x="0" y="86030"/>
                  </a:cubicBezTo>
                  <a:cubicBezTo>
                    <a:pt x="0" y="86013"/>
                    <a:pt x="0" y="85996"/>
                    <a:pt x="0" y="85979"/>
                  </a:cubicBezTo>
                  <a:lnTo>
                    <a:pt x="0" y="3631"/>
                  </a:lnTo>
                  <a:cubicBezTo>
                    <a:pt x="8" y="1616"/>
                    <a:pt x="1650" y="-10"/>
                    <a:pt x="3664" y="0"/>
                  </a:cubicBezTo>
                  <a:cubicBezTo>
                    <a:pt x="3669" y="0"/>
                    <a:pt x="3676" y="0"/>
                    <a:pt x="3681" y="0"/>
                  </a:cubicBezTo>
                  <a:close/>
                </a:path>
              </a:pathLst>
            </a:custGeom>
            <a:solidFill>
              <a:srgbClr val="8E8E8E"/>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40" name="Freeform 406">
              <a:extLst>
                <a:ext uri="{FF2B5EF4-FFF2-40B4-BE49-F238E27FC236}">
                  <a16:creationId xmlns:a16="http://schemas.microsoft.com/office/drawing/2014/main" id="{256B7741-9E8C-D914-FE70-90801629B439}"/>
                </a:ext>
              </a:extLst>
            </p:cNvPr>
            <p:cNvSpPr/>
            <p:nvPr/>
          </p:nvSpPr>
          <p:spPr>
            <a:xfrm>
              <a:off x="980698"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241" name="Graphic 50">
              <a:extLst>
                <a:ext uri="{FF2B5EF4-FFF2-40B4-BE49-F238E27FC236}">
                  <a16:creationId xmlns:a16="http://schemas.microsoft.com/office/drawing/2014/main" id="{D9422670-C577-8350-D399-A098B50AAC53}"/>
                </a:ext>
              </a:extLst>
            </p:cNvPr>
            <p:cNvGrpSpPr/>
            <p:nvPr/>
          </p:nvGrpSpPr>
          <p:grpSpPr>
            <a:xfrm>
              <a:off x="1076481" y="4783268"/>
              <a:ext cx="93234" cy="89610"/>
              <a:chOff x="1076481" y="4783268"/>
              <a:chExt cx="93234" cy="89610"/>
            </a:xfrm>
            <a:solidFill>
              <a:srgbClr val="FFFFFF"/>
            </a:solidFill>
          </p:grpSpPr>
          <p:sp>
            <p:nvSpPr>
              <p:cNvPr id="1247" name="Freeform 408">
                <a:extLst>
                  <a:ext uri="{FF2B5EF4-FFF2-40B4-BE49-F238E27FC236}">
                    <a16:creationId xmlns:a16="http://schemas.microsoft.com/office/drawing/2014/main" id="{BD952C57-5072-45AB-D922-B8C89F0F2BA6}"/>
                  </a:ext>
                </a:extLst>
              </p:cNvPr>
              <p:cNvSpPr/>
              <p:nvPr/>
            </p:nvSpPr>
            <p:spPr>
              <a:xfrm>
                <a:off x="1076481" y="4783268"/>
                <a:ext cx="93217" cy="17040"/>
              </a:xfrm>
              <a:custGeom>
                <a:avLst/>
                <a:gdLst>
                  <a:gd name="connsiteX0" fmla="*/ 3108 w 93217"/>
                  <a:gd name="connsiteY0" fmla="*/ -987 h 17040"/>
                  <a:gd name="connsiteX1" fmla="*/ -539 w 93217"/>
                  <a:gd name="connsiteY1" fmla="*/ 2660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60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094" y="-987"/>
                      <a:pt x="-539" y="651"/>
                      <a:pt x="-539" y="2660"/>
                    </a:cubicBezTo>
                    <a:lnTo>
                      <a:pt x="-539" y="12422"/>
                    </a:lnTo>
                    <a:cubicBezTo>
                      <a:pt x="-530" y="14432"/>
                      <a:pt x="1101" y="16053"/>
                      <a:pt x="3108" y="16053"/>
                    </a:cubicBezTo>
                    <a:lnTo>
                      <a:pt x="89048" y="16053"/>
                    </a:lnTo>
                    <a:cubicBezTo>
                      <a:pt x="91049" y="16036"/>
                      <a:pt x="92670" y="14432"/>
                      <a:pt x="92678" y="12422"/>
                    </a:cubicBezTo>
                    <a:lnTo>
                      <a:pt x="92678" y="2660"/>
                    </a:lnTo>
                    <a:cubicBezTo>
                      <a:pt x="92678" y="651"/>
                      <a:pt x="91056" y="-971"/>
                      <a:pt x="89048" y="-987"/>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48" name="Freeform 409">
                <a:extLst>
                  <a:ext uri="{FF2B5EF4-FFF2-40B4-BE49-F238E27FC236}">
                    <a16:creationId xmlns:a16="http://schemas.microsoft.com/office/drawing/2014/main" id="{A8E3266B-75C0-510B-D52E-E9F0D0A48571}"/>
                  </a:ext>
                </a:extLst>
              </p:cNvPr>
              <p:cNvSpPr/>
              <p:nvPr/>
            </p:nvSpPr>
            <p:spPr>
              <a:xfrm>
                <a:off x="1107683" y="4807452"/>
                <a:ext cx="62032" cy="17057"/>
              </a:xfrm>
              <a:custGeom>
                <a:avLst/>
                <a:gdLst>
                  <a:gd name="connsiteX0" fmla="*/ 3630 w 62032"/>
                  <a:gd name="connsiteY0" fmla="*/ 0 h 17057"/>
                  <a:gd name="connsiteX1" fmla="*/ 58385 w 62032"/>
                  <a:gd name="connsiteY1" fmla="*/ 0 h 17057"/>
                  <a:gd name="connsiteX2" fmla="*/ 62032 w 62032"/>
                  <a:gd name="connsiteY2" fmla="*/ 3648 h 17057"/>
                  <a:gd name="connsiteX3" fmla="*/ 62032 w 62032"/>
                  <a:gd name="connsiteY3" fmla="*/ 13426 h 17057"/>
                  <a:gd name="connsiteX4" fmla="*/ 58402 w 62032"/>
                  <a:gd name="connsiteY4" fmla="*/ 17057 h 17057"/>
                  <a:gd name="connsiteX5" fmla="*/ 3630 w 62032"/>
                  <a:gd name="connsiteY5" fmla="*/ 17057 h 17057"/>
                  <a:gd name="connsiteX6" fmla="*/ 0 w 62032"/>
                  <a:gd name="connsiteY6" fmla="*/ 13426 h 17057"/>
                  <a:gd name="connsiteX7" fmla="*/ 0 w 62032"/>
                  <a:gd name="connsiteY7" fmla="*/ 3648 h 17057"/>
                  <a:gd name="connsiteX8" fmla="*/ 3613 w 62032"/>
                  <a:gd name="connsiteY8" fmla="*/ 0 h 17057"/>
                  <a:gd name="connsiteX9" fmla="*/ 3630 w 62032"/>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32" h="17057">
                    <a:moveTo>
                      <a:pt x="3630" y="0"/>
                    </a:moveTo>
                    <a:lnTo>
                      <a:pt x="58385" y="0"/>
                    </a:lnTo>
                    <a:cubicBezTo>
                      <a:pt x="60400" y="0"/>
                      <a:pt x="62032" y="1633"/>
                      <a:pt x="62032" y="3648"/>
                    </a:cubicBezTo>
                    <a:lnTo>
                      <a:pt x="62032" y="13426"/>
                    </a:lnTo>
                    <a:cubicBezTo>
                      <a:pt x="62032" y="15431"/>
                      <a:pt x="60406" y="17057"/>
                      <a:pt x="58402" y="17057"/>
                    </a:cubicBezTo>
                    <a:lnTo>
                      <a:pt x="3630" y="17057"/>
                    </a:lnTo>
                    <a:cubicBezTo>
                      <a:pt x="1626" y="17057"/>
                      <a:pt x="0" y="15431"/>
                      <a:pt x="0" y="13426"/>
                    </a:cubicBezTo>
                    <a:lnTo>
                      <a:pt x="0" y="3648"/>
                    </a:lnTo>
                    <a:cubicBezTo>
                      <a:pt x="-10" y="1643"/>
                      <a:pt x="1609" y="10"/>
                      <a:pt x="3613" y="0"/>
                    </a:cubicBezTo>
                    <a:cubicBezTo>
                      <a:pt x="3618" y="0"/>
                      <a:pt x="3625" y="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49" name="Freeform 410">
                <a:extLst>
                  <a:ext uri="{FF2B5EF4-FFF2-40B4-BE49-F238E27FC236}">
                    <a16:creationId xmlns:a16="http://schemas.microsoft.com/office/drawing/2014/main" id="{DC772CED-1911-1454-7669-9F38BD77E9B3}"/>
                  </a:ext>
                </a:extLst>
              </p:cNvPr>
              <p:cNvSpPr/>
              <p:nvPr/>
            </p:nvSpPr>
            <p:spPr>
              <a:xfrm>
                <a:off x="1137045" y="483165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50" name="Freeform 411">
                <a:extLst>
                  <a:ext uri="{FF2B5EF4-FFF2-40B4-BE49-F238E27FC236}">
                    <a16:creationId xmlns:a16="http://schemas.microsoft.com/office/drawing/2014/main" id="{1E03D7FE-DBDA-1D00-9FF3-7DECD00C29C3}"/>
                  </a:ext>
                </a:extLst>
              </p:cNvPr>
              <p:cNvSpPr/>
              <p:nvPr/>
            </p:nvSpPr>
            <p:spPr>
              <a:xfrm>
                <a:off x="1076498" y="4855855"/>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242" name="Freeform 412">
              <a:extLst>
                <a:ext uri="{FF2B5EF4-FFF2-40B4-BE49-F238E27FC236}">
                  <a16:creationId xmlns:a16="http://schemas.microsoft.com/office/drawing/2014/main" id="{4FF12566-18FB-A41C-2D4A-FE44A1952454}"/>
                </a:ext>
              </a:extLst>
            </p:cNvPr>
            <p:cNvSpPr/>
            <p:nvPr/>
          </p:nvSpPr>
          <p:spPr>
            <a:xfrm>
              <a:off x="758198" y="4369264"/>
              <a:ext cx="421242" cy="3039"/>
            </a:xfrm>
            <a:custGeom>
              <a:avLst/>
              <a:gdLst>
                <a:gd name="connsiteX0" fmla="*/ 419184 w 421242"/>
                <a:gd name="connsiteY0" fmla="*/ 2052 h 3039"/>
                <a:gd name="connsiteX1" fmla="*/ 981 w 421242"/>
                <a:gd name="connsiteY1" fmla="*/ 2052 h 3039"/>
                <a:gd name="connsiteX2" fmla="*/ -539 w 421242"/>
                <a:gd name="connsiteY2" fmla="*/ 533 h 3039"/>
                <a:gd name="connsiteX3" fmla="*/ 981 w 421242"/>
                <a:gd name="connsiteY3" fmla="*/ -987 h 3039"/>
                <a:gd name="connsiteX4" fmla="*/ 419184 w 421242"/>
                <a:gd name="connsiteY4" fmla="*/ -987 h 3039"/>
                <a:gd name="connsiteX5" fmla="*/ 420704 w 421242"/>
                <a:gd name="connsiteY5" fmla="*/ 533 h 3039"/>
                <a:gd name="connsiteX6" fmla="*/ 419184 w 421242"/>
                <a:gd name="connsiteY6" fmla="*/ 2052 h 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39">
                  <a:moveTo>
                    <a:pt x="419184" y="2052"/>
                  </a:moveTo>
                  <a:lnTo>
                    <a:pt x="981" y="2052"/>
                  </a:lnTo>
                  <a:cubicBezTo>
                    <a:pt x="141" y="2052"/>
                    <a:pt x="-539" y="1377"/>
                    <a:pt x="-539" y="533"/>
                  </a:cubicBezTo>
                  <a:cubicBezTo>
                    <a:pt x="-539" y="-312"/>
                    <a:pt x="141" y="-987"/>
                    <a:pt x="981" y="-987"/>
                  </a:cubicBezTo>
                  <a:lnTo>
                    <a:pt x="419184" y="-987"/>
                  </a:lnTo>
                  <a:cubicBezTo>
                    <a:pt x="420023" y="-987"/>
                    <a:pt x="420704" y="-312"/>
                    <a:pt x="420704" y="533"/>
                  </a:cubicBezTo>
                  <a:cubicBezTo>
                    <a:pt x="420704" y="1377"/>
                    <a:pt x="420023" y="2052"/>
                    <a:pt x="419184" y="2052"/>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43" name="Freeform 413">
              <a:extLst>
                <a:ext uri="{FF2B5EF4-FFF2-40B4-BE49-F238E27FC236}">
                  <a16:creationId xmlns:a16="http://schemas.microsoft.com/office/drawing/2014/main" id="{058F1C96-BBB9-5038-E1EA-DA4FEE606DE8}"/>
                </a:ext>
              </a:extLst>
            </p:cNvPr>
            <p:cNvSpPr/>
            <p:nvPr/>
          </p:nvSpPr>
          <p:spPr>
            <a:xfrm>
              <a:off x="758198" y="4499913"/>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44" name="Freeform 414">
              <a:extLst>
                <a:ext uri="{FF2B5EF4-FFF2-40B4-BE49-F238E27FC236}">
                  <a16:creationId xmlns:a16="http://schemas.microsoft.com/office/drawing/2014/main" id="{0FFF0459-4318-9FF1-C3D1-16F900891219}"/>
                </a:ext>
              </a:extLst>
            </p:cNvPr>
            <p:cNvSpPr/>
            <p:nvPr/>
          </p:nvSpPr>
          <p:spPr>
            <a:xfrm>
              <a:off x="758198" y="4630579"/>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45" name="Freeform 415">
              <a:extLst>
                <a:ext uri="{FF2B5EF4-FFF2-40B4-BE49-F238E27FC236}">
                  <a16:creationId xmlns:a16="http://schemas.microsoft.com/office/drawing/2014/main" id="{B5CDCB6F-007F-371E-471E-07EE2555C1D7}"/>
                </a:ext>
              </a:extLst>
            </p:cNvPr>
            <p:cNvSpPr/>
            <p:nvPr/>
          </p:nvSpPr>
          <p:spPr>
            <a:xfrm>
              <a:off x="758038" y="4761233"/>
              <a:ext cx="421563" cy="3048"/>
            </a:xfrm>
            <a:custGeom>
              <a:avLst/>
              <a:gdLst>
                <a:gd name="connsiteX0" fmla="*/ 419345 w 421563"/>
                <a:gd name="connsiteY0" fmla="*/ 2048 h 3048"/>
                <a:gd name="connsiteX1" fmla="*/ 1141 w 421563"/>
                <a:gd name="connsiteY1" fmla="*/ 2048 h 3048"/>
                <a:gd name="connsiteX2" fmla="*/ -530 w 421563"/>
                <a:gd name="connsiteY2" fmla="*/ 697 h 3048"/>
                <a:gd name="connsiteX3" fmla="*/ 822 w 421563"/>
                <a:gd name="connsiteY3" fmla="*/ -975 h 3048"/>
                <a:gd name="connsiteX4" fmla="*/ 1141 w 421563"/>
                <a:gd name="connsiteY4" fmla="*/ -975 h 3048"/>
                <a:gd name="connsiteX5" fmla="*/ 419345 w 421563"/>
                <a:gd name="connsiteY5" fmla="*/ -975 h 3048"/>
                <a:gd name="connsiteX6" fmla="*/ 421016 w 421563"/>
                <a:gd name="connsiteY6" fmla="*/ 376 h 3048"/>
                <a:gd name="connsiteX7" fmla="*/ 419664 w 421563"/>
                <a:gd name="connsiteY7" fmla="*/ 2048 h 3048"/>
                <a:gd name="connsiteX8" fmla="*/ 419345 w 421563"/>
                <a:gd name="connsiteY8" fmla="*/ 2048 h 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563" h="3048">
                  <a:moveTo>
                    <a:pt x="419345" y="2048"/>
                  </a:moveTo>
                  <a:lnTo>
                    <a:pt x="1141" y="2048"/>
                  </a:lnTo>
                  <a:cubicBezTo>
                    <a:pt x="307" y="2133"/>
                    <a:pt x="-441" y="1525"/>
                    <a:pt x="-530" y="697"/>
                  </a:cubicBezTo>
                  <a:cubicBezTo>
                    <a:pt x="-618" y="-130"/>
                    <a:pt x="-14" y="-890"/>
                    <a:pt x="822" y="-975"/>
                  </a:cubicBezTo>
                  <a:cubicBezTo>
                    <a:pt x="928" y="-992"/>
                    <a:pt x="1035" y="-992"/>
                    <a:pt x="1141" y="-975"/>
                  </a:cubicBezTo>
                  <a:lnTo>
                    <a:pt x="419345" y="-975"/>
                  </a:lnTo>
                  <a:cubicBezTo>
                    <a:pt x="420179" y="-1059"/>
                    <a:pt x="420927" y="-451"/>
                    <a:pt x="421016" y="376"/>
                  </a:cubicBezTo>
                  <a:cubicBezTo>
                    <a:pt x="421104" y="1204"/>
                    <a:pt x="420499" y="1964"/>
                    <a:pt x="419664" y="2048"/>
                  </a:cubicBezTo>
                  <a:cubicBezTo>
                    <a:pt x="419557" y="2065"/>
                    <a:pt x="419451" y="2065"/>
                    <a:pt x="419345" y="2048"/>
                  </a:cubicBezTo>
                  <a:close/>
                </a:path>
              </a:pathLst>
            </a:custGeom>
            <a:solidFill>
              <a:srgbClr val="D3D3D3"/>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246" name="Freeform 416">
              <a:extLst>
                <a:ext uri="{FF2B5EF4-FFF2-40B4-BE49-F238E27FC236}">
                  <a16:creationId xmlns:a16="http://schemas.microsoft.com/office/drawing/2014/main" id="{09F27919-C29F-750E-CD98-B069908C72A1}"/>
                </a:ext>
              </a:extLst>
            </p:cNvPr>
            <p:cNvSpPr/>
            <p:nvPr/>
          </p:nvSpPr>
          <p:spPr>
            <a:xfrm>
              <a:off x="536644" y="4231791"/>
              <a:ext cx="227648" cy="670050"/>
            </a:xfrm>
            <a:custGeom>
              <a:avLst/>
              <a:gdLst>
                <a:gd name="connsiteX0" fmla="*/ 227110 w 227648"/>
                <a:gd name="connsiteY0" fmla="*/ -987 h 670050"/>
                <a:gd name="connsiteX1" fmla="*/ 26729 w 227648"/>
                <a:gd name="connsiteY1" fmla="*/ -987 h 670050"/>
                <a:gd name="connsiteX2" fmla="*/ -421 w 227648"/>
                <a:gd name="connsiteY2" fmla="*/ 23535 h 670050"/>
                <a:gd name="connsiteX3" fmla="*/ 199977 w 227648"/>
                <a:gd name="connsiteY3" fmla="*/ 23535 h 670050"/>
                <a:gd name="connsiteX4" fmla="*/ 227110 w 227648"/>
                <a:gd name="connsiteY4" fmla="*/ -987 h 670050"/>
                <a:gd name="connsiteX5" fmla="*/ 199842 w 227648"/>
                <a:gd name="connsiteY5" fmla="*/ 641789 h 670050"/>
                <a:gd name="connsiteX6" fmla="*/ -539 w 227648"/>
                <a:gd name="connsiteY6" fmla="*/ 641789 h 670050"/>
                <a:gd name="connsiteX7" fmla="*/ 26729 w 227648"/>
                <a:gd name="connsiteY7" fmla="*/ 669063 h 670050"/>
                <a:gd name="connsiteX8" fmla="*/ 227110 w 227648"/>
                <a:gd name="connsiteY8" fmla="*/ 669063 h 670050"/>
                <a:gd name="connsiteX9" fmla="*/ 199842 w 227648"/>
                <a:gd name="connsiteY9"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648" h="670050">
                  <a:moveTo>
                    <a:pt x="227110" y="-987"/>
                  </a:moveTo>
                  <a:lnTo>
                    <a:pt x="26729" y="-987"/>
                  </a:lnTo>
                  <a:cubicBezTo>
                    <a:pt x="12742" y="-954"/>
                    <a:pt x="1030" y="9619"/>
                    <a:pt x="-421" y="23535"/>
                  </a:cubicBezTo>
                  <a:lnTo>
                    <a:pt x="199977" y="23535"/>
                  </a:lnTo>
                  <a:cubicBezTo>
                    <a:pt x="201434" y="9635"/>
                    <a:pt x="213133" y="-937"/>
                    <a:pt x="227110" y="-987"/>
                  </a:cubicBezTo>
                  <a:close/>
                  <a:moveTo>
                    <a:pt x="199842" y="641789"/>
                  </a:moveTo>
                  <a:lnTo>
                    <a:pt x="-539" y="641789"/>
                  </a:lnTo>
                  <a:cubicBezTo>
                    <a:pt x="-502" y="656836"/>
                    <a:pt x="11685" y="669030"/>
                    <a:pt x="26729" y="669063"/>
                  </a:cubicBezTo>
                  <a:lnTo>
                    <a:pt x="227110" y="669063"/>
                  </a:lnTo>
                  <a:cubicBezTo>
                    <a:pt x="212049" y="669013"/>
                    <a:pt x="199861" y="656802"/>
                    <a:pt x="199842" y="641738"/>
                  </a:cubicBezTo>
                  <a:close/>
                </a:path>
              </a:pathLst>
            </a:custGeom>
            <a:solidFill>
              <a:srgbClr val="C9C9C9"/>
            </a:solidFill>
            <a:ln w="168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277" name="TextBox 1276">
            <a:extLst>
              <a:ext uri="{FF2B5EF4-FFF2-40B4-BE49-F238E27FC236}">
                <a16:creationId xmlns:a16="http://schemas.microsoft.com/office/drawing/2014/main" id="{AFF545E2-FF0E-DFCC-4907-0D7F5004991C}"/>
              </a:ext>
            </a:extLst>
          </p:cNvPr>
          <p:cNvSpPr txBox="1"/>
          <p:nvPr/>
        </p:nvSpPr>
        <p:spPr>
          <a:xfrm>
            <a:off x="4188026" y="3855596"/>
            <a:ext cx="1693256" cy="369332"/>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Laboratory Information Data Repository </a:t>
            </a:r>
            <a:r>
              <a:rPr lang="en-US" sz="900" b="1">
                <a:solidFill>
                  <a:srgbClr val="000000"/>
                </a:solidFill>
                <a:latin typeface="Arial Black" panose="020B0604020202020204" pitchFamily="34" charset="0"/>
                <a:cs typeface="Arial Black" panose="020B0604020202020204" pitchFamily="34" charset="0"/>
              </a:rPr>
              <a:t>(LIDR)</a:t>
            </a:r>
            <a:endParaRPr kumimoji="0" lang="en-US" sz="9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endParaRPr>
          </a:p>
        </p:txBody>
      </p:sp>
      <p:grpSp>
        <p:nvGrpSpPr>
          <p:cNvPr id="1478" name="Graphic 1476">
            <a:extLst>
              <a:ext uri="{FF2B5EF4-FFF2-40B4-BE49-F238E27FC236}">
                <a16:creationId xmlns:a16="http://schemas.microsoft.com/office/drawing/2014/main" id="{AF9F61CD-F873-7B6D-574A-E63894FAAA39}"/>
              </a:ext>
            </a:extLst>
          </p:cNvPr>
          <p:cNvGrpSpPr/>
          <p:nvPr/>
        </p:nvGrpSpPr>
        <p:grpSpPr>
          <a:xfrm>
            <a:off x="2703491" y="3086056"/>
            <a:ext cx="1098986" cy="752458"/>
            <a:chOff x="1086444" y="0"/>
            <a:chExt cx="10019625" cy="6860274"/>
          </a:xfrm>
        </p:grpSpPr>
        <p:sp>
          <p:nvSpPr>
            <p:cNvPr id="1479" name="Freeform 1478">
              <a:extLst>
                <a:ext uri="{FF2B5EF4-FFF2-40B4-BE49-F238E27FC236}">
                  <a16:creationId xmlns:a16="http://schemas.microsoft.com/office/drawing/2014/main" id="{0FAA9F9F-D413-85B6-ED76-88F1A0776E58}"/>
                </a:ext>
              </a:extLst>
            </p:cNvPr>
            <p:cNvSpPr/>
            <p:nvPr/>
          </p:nvSpPr>
          <p:spPr>
            <a:xfrm>
              <a:off x="3934952" y="2577979"/>
              <a:ext cx="1163120" cy="1752349"/>
            </a:xfrm>
            <a:custGeom>
              <a:avLst/>
              <a:gdLst>
                <a:gd name="connsiteX0" fmla="*/ 0 w 1163120"/>
                <a:gd name="connsiteY0" fmla="*/ 1752350 h 1752349"/>
                <a:gd name="connsiteX1" fmla="*/ 142183 w 1163120"/>
                <a:gd name="connsiteY1" fmla="*/ 1752350 h 1752349"/>
                <a:gd name="connsiteX2" fmla="*/ 142183 w 1163120"/>
                <a:gd name="connsiteY2" fmla="*/ 373350 h 1752349"/>
                <a:gd name="connsiteX3" fmla="*/ 373728 w 1163120"/>
                <a:gd name="connsiteY3" fmla="*/ 142044 h 1752349"/>
                <a:gd name="connsiteX4" fmla="*/ 1163121 w 1163120"/>
                <a:gd name="connsiteY4" fmla="*/ 142044 h 1752349"/>
                <a:gd name="connsiteX5" fmla="*/ 1163121 w 1163120"/>
                <a:gd name="connsiteY5" fmla="*/ 0 h 1752349"/>
                <a:gd name="connsiteX6" fmla="*/ 373728 w 1163120"/>
                <a:gd name="connsiteY6" fmla="*/ 0 h 1752349"/>
                <a:gd name="connsiteX7" fmla="*/ 0 w 1163120"/>
                <a:gd name="connsiteY7" fmla="*/ 373350 h 175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3120" h="1752349">
                  <a:moveTo>
                    <a:pt x="0" y="1752350"/>
                  </a:moveTo>
                  <a:lnTo>
                    <a:pt x="142183" y="1752350"/>
                  </a:lnTo>
                  <a:lnTo>
                    <a:pt x="142183" y="373350"/>
                  </a:lnTo>
                  <a:cubicBezTo>
                    <a:pt x="142330" y="245657"/>
                    <a:pt x="245910" y="142185"/>
                    <a:pt x="373728" y="142044"/>
                  </a:cubicBezTo>
                  <a:lnTo>
                    <a:pt x="1163121" y="142044"/>
                  </a:lnTo>
                  <a:lnTo>
                    <a:pt x="1163121" y="0"/>
                  </a:lnTo>
                  <a:lnTo>
                    <a:pt x="373728" y="0"/>
                  </a:lnTo>
                  <a:cubicBezTo>
                    <a:pt x="167425" y="227"/>
                    <a:pt x="234" y="167248"/>
                    <a:pt x="0" y="373350"/>
                  </a:cubicBez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0" name="Freeform 1479">
              <a:extLst>
                <a:ext uri="{FF2B5EF4-FFF2-40B4-BE49-F238E27FC236}">
                  <a16:creationId xmlns:a16="http://schemas.microsoft.com/office/drawing/2014/main" id="{B3646464-EE65-FED3-F433-35A1FB689132}"/>
                </a:ext>
              </a:extLst>
            </p:cNvPr>
            <p:cNvSpPr/>
            <p:nvPr/>
          </p:nvSpPr>
          <p:spPr>
            <a:xfrm>
              <a:off x="4211422" y="2482796"/>
              <a:ext cx="764218" cy="2036913"/>
            </a:xfrm>
            <a:custGeom>
              <a:avLst/>
              <a:gdLst>
                <a:gd name="connsiteX0" fmla="*/ 0 w 764218"/>
                <a:gd name="connsiteY0" fmla="*/ 2036913 h 2036913"/>
                <a:gd name="connsiteX1" fmla="*/ 142176 w 764218"/>
                <a:gd name="connsiteY1" fmla="*/ 2036913 h 2036913"/>
                <a:gd name="connsiteX2" fmla="*/ 142176 w 764218"/>
                <a:gd name="connsiteY2" fmla="*/ 373336 h 2036913"/>
                <a:gd name="connsiteX3" fmla="*/ 373721 w 764218"/>
                <a:gd name="connsiteY3" fmla="*/ 142044 h 2036913"/>
                <a:gd name="connsiteX4" fmla="*/ 764218 w 764218"/>
                <a:gd name="connsiteY4" fmla="*/ 142044 h 2036913"/>
                <a:gd name="connsiteX5" fmla="*/ 764218 w 764218"/>
                <a:gd name="connsiteY5" fmla="*/ 0 h 2036913"/>
                <a:gd name="connsiteX6" fmla="*/ 373721 w 764218"/>
                <a:gd name="connsiteY6" fmla="*/ 0 h 2036913"/>
                <a:gd name="connsiteX7" fmla="*/ 0 w 764218"/>
                <a:gd name="connsiteY7" fmla="*/ 373336 h 2036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4218" h="2036913">
                  <a:moveTo>
                    <a:pt x="0" y="2036913"/>
                  </a:moveTo>
                  <a:lnTo>
                    <a:pt x="142176" y="2036913"/>
                  </a:lnTo>
                  <a:lnTo>
                    <a:pt x="142176" y="373336"/>
                  </a:lnTo>
                  <a:cubicBezTo>
                    <a:pt x="142323" y="245650"/>
                    <a:pt x="245903" y="142178"/>
                    <a:pt x="373721" y="142044"/>
                  </a:cubicBezTo>
                  <a:lnTo>
                    <a:pt x="764218" y="142044"/>
                  </a:lnTo>
                  <a:lnTo>
                    <a:pt x="764218" y="0"/>
                  </a:lnTo>
                  <a:lnTo>
                    <a:pt x="373721" y="0"/>
                  </a:lnTo>
                  <a:cubicBezTo>
                    <a:pt x="167418" y="221"/>
                    <a:pt x="234" y="167242"/>
                    <a:pt x="0" y="373336"/>
                  </a:cubicBez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1" name="Freeform 1480">
              <a:extLst>
                <a:ext uri="{FF2B5EF4-FFF2-40B4-BE49-F238E27FC236}">
                  <a16:creationId xmlns:a16="http://schemas.microsoft.com/office/drawing/2014/main" id="{9BCC1BCC-ECB7-C3D6-660A-949CA2F25E6D}"/>
                </a:ext>
              </a:extLst>
            </p:cNvPr>
            <p:cNvSpPr/>
            <p:nvPr/>
          </p:nvSpPr>
          <p:spPr>
            <a:xfrm rot="10800000">
              <a:off x="4638929" y="128237"/>
              <a:ext cx="805694" cy="4202087"/>
            </a:xfrm>
            <a:custGeom>
              <a:avLst/>
              <a:gdLst>
                <a:gd name="connsiteX0" fmla="*/ 0 w 805694"/>
                <a:gd name="connsiteY0" fmla="*/ 0 h 4202087"/>
                <a:gd name="connsiteX1" fmla="*/ 805694 w 805694"/>
                <a:gd name="connsiteY1" fmla="*/ 0 h 4202087"/>
                <a:gd name="connsiteX2" fmla="*/ 805694 w 805694"/>
                <a:gd name="connsiteY2" fmla="*/ 4202087 h 4202087"/>
                <a:gd name="connsiteX3" fmla="*/ 0 w 805694"/>
                <a:gd name="connsiteY3" fmla="*/ 4202087 h 4202087"/>
              </a:gdLst>
              <a:ahLst/>
              <a:cxnLst>
                <a:cxn ang="0">
                  <a:pos x="connsiteX0" y="connsiteY0"/>
                </a:cxn>
                <a:cxn ang="0">
                  <a:pos x="connsiteX1" y="connsiteY1"/>
                </a:cxn>
                <a:cxn ang="0">
                  <a:pos x="connsiteX2" y="connsiteY2"/>
                </a:cxn>
                <a:cxn ang="0">
                  <a:pos x="connsiteX3" y="connsiteY3"/>
                </a:cxn>
              </a:cxnLst>
              <a:rect l="l" t="t" r="r" b="b"/>
              <a:pathLst>
                <a:path w="805694" h="4202087">
                  <a:moveTo>
                    <a:pt x="0" y="0"/>
                  </a:moveTo>
                  <a:lnTo>
                    <a:pt x="805694" y="0"/>
                  </a:lnTo>
                  <a:lnTo>
                    <a:pt x="805694" y="4202087"/>
                  </a:lnTo>
                  <a:lnTo>
                    <a:pt x="0" y="4202087"/>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2" name="Freeform 1481">
              <a:extLst>
                <a:ext uri="{FF2B5EF4-FFF2-40B4-BE49-F238E27FC236}">
                  <a16:creationId xmlns:a16="http://schemas.microsoft.com/office/drawing/2014/main" id="{C2EE3B95-3095-67F7-1386-BB1FDB573DF4}"/>
                </a:ext>
              </a:extLst>
            </p:cNvPr>
            <p:cNvSpPr/>
            <p:nvPr/>
          </p:nvSpPr>
          <p:spPr>
            <a:xfrm>
              <a:off x="4638942" y="769581"/>
              <a:ext cx="805694" cy="645267"/>
            </a:xfrm>
            <a:custGeom>
              <a:avLst/>
              <a:gdLst>
                <a:gd name="connsiteX0" fmla="*/ 55895 w 805694"/>
                <a:gd name="connsiteY0" fmla="*/ 75806 h 645267"/>
                <a:gd name="connsiteX1" fmla="*/ 56237 w 805694"/>
                <a:gd name="connsiteY1" fmla="*/ 76248 h 645267"/>
                <a:gd name="connsiteX2" fmla="*/ 805694 w 805694"/>
                <a:gd name="connsiteY2" fmla="*/ 300146 h 645267"/>
                <a:gd name="connsiteX3" fmla="*/ 805694 w 805694"/>
                <a:gd name="connsiteY3" fmla="*/ 645268 h 645267"/>
                <a:gd name="connsiteX4" fmla="*/ 750134 w 805694"/>
                <a:gd name="connsiteY4" fmla="*/ 569602 h 645267"/>
                <a:gd name="connsiteX5" fmla="*/ 0 w 805694"/>
                <a:gd name="connsiteY5" fmla="*/ 345516 h 645267"/>
                <a:gd name="connsiteX6" fmla="*/ 0 w 805694"/>
                <a:gd name="connsiteY6" fmla="*/ 0 h 645267"/>
                <a:gd name="connsiteX7" fmla="*/ 55895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895" y="75806"/>
                  </a:moveTo>
                  <a:lnTo>
                    <a:pt x="56237" y="76248"/>
                  </a:lnTo>
                  <a:lnTo>
                    <a:pt x="805694" y="300146"/>
                  </a:lnTo>
                  <a:lnTo>
                    <a:pt x="805694" y="645268"/>
                  </a:lnTo>
                  <a:cubicBezTo>
                    <a:pt x="805614" y="610663"/>
                    <a:pt x="783158" y="580073"/>
                    <a:pt x="750134" y="569602"/>
                  </a:cubicBezTo>
                  <a:lnTo>
                    <a:pt x="0" y="345516"/>
                  </a:lnTo>
                  <a:lnTo>
                    <a:pt x="0" y="0"/>
                  </a:lnTo>
                  <a:cubicBezTo>
                    <a:pt x="87" y="34745"/>
                    <a:pt x="22710" y="65422"/>
                    <a:pt x="55895" y="75806"/>
                  </a:cubicBezTo>
                  <a:close/>
                </a:path>
              </a:pathLst>
            </a:custGeom>
            <a:solidFill>
              <a:schemeClr val="accent1">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3" name="Freeform 1482">
              <a:extLst>
                <a:ext uri="{FF2B5EF4-FFF2-40B4-BE49-F238E27FC236}">
                  <a16:creationId xmlns:a16="http://schemas.microsoft.com/office/drawing/2014/main" id="{78D2DFD4-6D74-4650-B3E3-526B3F188736}"/>
                </a:ext>
              </a:extLst>
            </p:cNvPr>
            <p:cNvSpPr/>
            <p:nvPr/>
          </p:nvSpPr>
          <p:spPr>
            <a:xfrm>
              <a:off x="4638942" y="1527627"/>
              <a:ext cx="805694" cy="645267"/>
            </a:xfrm>
            <a:custGeom>
              <a:avLst/>
              <a:gdLst>
                <a:gd name="connsiteX0" fmla="*/ 55895 w 805694"/>
                <a:gd name="connsiteY0" fmla="*/ 75806 h 645267"/>
                <a:gd name="connsiteX1" fmla="*/ 56237 w 805694"/>
                <a:gd name="connsiteY1" fmla="*/ 76241 h 645267"/>
                <a:gd name="connsiteX2" fmla="*/ 805694 w 805694"/>
                <a:gd name="connsiteY2" fmla="*/ 300139 h 645267"/>
                <a:gd name="connsiteX3" fmla="*/ 805694 w 805694"/>
                <a:gd name="connsiteY3" fmla="*/ 645267 h 645267"/>
                <a:gd name="connsiteX4" fmla="*/ 750134 w 805694"/>
                <a:gd name="connsiteY4" fmla="*/ 569595 h 645267"/>
                <a:gd name="connsiteX5" fmla="*/ 0 w 805694"/>
                <a:gd name="connsiteY5" fmla="*/ 345516 h 645267"/>
                <a:gd name="connsiteX6" fmla="*/ 0 w 805694"/>
                <a:gd name="connsiteY6" fmla="*/ 0 h 645267"/>
                <a:gd name="connsiteX7" fmla="*/ 55895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895" y="75806"/>
                  </a:moveTo>
                  <a:lnTo>
                    <a:pt x="56237" y="76241"/>
                  </a:lnTo>
                  <a:lnTo>
                    <a:pt x="805694" y="300139"/>
                  </a:lnTo>
                  <a:lnTo>
                    <a:pt x="805694" y="645267"/>
                  </a:lnTo>
                  <a:cubicBezTo>
                    <a:pt x="805614" y="610656"/>
                    <a:pt x="783158" y="580066"/>
                    <a:pt x="750134" y="569595"/>
                  </a:cubicBezTo>
                  <a:lnTo>
                    <a:pt x="0" y="345516"/>
                  </a:lnTo>
                  <a:lnTo>
                    <a:pt x="0" y="0"/>
                  </a:lnTo>
                  <a:cubicBezTo>
                    <a:pt x="87" y="34738"/>
                    <a:pt x="22710" y="65422"/>
                    <a:pt x="55895" y="75806"/>
                  </a:cubicBezTo>
                  <a:close/>
                </a:path>
              </a:pathLst>
            </a:custGeom>
            <a:solidFill>
              <a:schemeClr val="accent1">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4" name="Freeform 1483">
              <a:extLst>
                <a:ext uri="{FF2B5EF4-FFF2-40B4-BE49-F238E27FC236}">
                  <a16:creationId xmlns:a16="http://schemas.microsoft.com/office/drawing/2014/main" id="{4E95E359-ECD6-0594-6E63-627EE7AD430D}"/>
                </a:ext>
              </a:extLst>
            </p:cNvPr>
            <p:cNvSpPr/>
            <p:nvPr/>
          </p:nvSpPr>
          <p:spPr>
            <a:xfrm>
              <a:off x="4638942" y="2285667"/>
              <a:ext cx="805694" cy="645274"/>
            </a:xfrm>
            <a:custGeom>
              <a:avLst/>
              <a:gdLst>
                <a:gd name="connsiteX0" fmla="*/ 55895 w 805694"/>
                <a:gd name="connsiteY0" fmla="*/ 75813 h 645274"/>
                <a:gd name="connsiteX1" fmla="*/ 56237 w 805694"/>
                <a:gd name="connsiteY1" fmla="*/ 76261 h 645274"/>
                <a:gd name="connsiteX2" fmla="*/ 805694 w 805694"/>
                <a:gd name="connsiteY2" fmla="*/ 300146 h 645274"/>
                <a:gd name="connsiteX3" fmla="*/ 805694 w 805694"/>
                <a:gd name="connsiteY3" fmla="*/ 645274 h 645274"/>
                <a:gd name="connsiteX4" fmla="*/ 750134 w 805694"/>
                <a:gd name="connsiteY4" fmla="*/ 569602 h 645274"/>
                <a:gd name="connsiteX5" fmla="*/ 0 w 805694"/>
                <a:gd name="connsiteY5" fmla="*/ 345516 h 645274"/>
                <a:gd name="connsiteX6" fmla="*/ 0 w 805694"/>
                <a:gd name="connsiteY6" fmla="*/ 0 h 645274"/>
                <a:gd name="connsiteX7" fmla="*/ 55895 w 805694"/>
                <a:gd name="connsiteY7" fmla="*/ 75813 h 64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74">
                  <a:moveTo>
                    <a:pt x="55895" y="75813"/>
                  </a:moveTo>
                  <a:lnTo>
                    <a:pt x="56237" y="76261"/>
                  </a:lnTo>
                  <a:lnTo>
                    <a:pt x="805694" y="300146"/>
                  </a:lnTo>
                  <a:lnTo>
                    <a:pt x="805694" y="645274"/>
                  </a:lnTo>
                  <a:cubicBezTo>
                    <a:pt x="805614" y="610663"/>
                    <a:pt x="783158" y="580073"/>
                    <a:pt x="750134" y="569602"/>
                  </a:cubicBezTo>
                  <a:lnTo>
                    <a:pt x="0" y="345516"/>
                  </a:lnTo>
                  <a:lnTo>
                    <a:pt x="0" y="0"/>
                  </a:lnTo>
                  <a:cubicBezTo>
                    <a:pt x="87" y="34745"/>
                    <a:pt x="22710" y="65422"/>
                    <a:pt x="55895" y="75813"/>
                  </a:cubicBezTo>
                  <a:close/>
                </a:path>
              </a:pathLst>
            </a:custGeom>
            <a:solidFill>
              <a:schemeClr val="accent1">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5" name="Freeform 1484">
              <a:extLst>
                <a:ext uri="{FF2B5EF4-FFF2-40B4-BE49-F238E27FC236}">
                  <a16:creationId xmlns:a16="http://schemas.microsoft.com/office/drawing/2014/main" id="{D1EF5E54-7CBE-88A7-E2ED-5B36CE7A58F5}"/>
                </a:ext>
              </a:extLst>
            </p:cNvPr>
            <p:cNvSpPr/>
            <p:nvPr/>
          </p:nvSpPr>
          <p:spPr>
            <a:xfrm>
              <a:off x="4638942" y="3043714"/>
              <a:ext cx="805694" cy="645267"/>
            </a:xfrm>
            <a:custGeom>
              <a:avLst/>
              <a:gdLst>
                <a:gd name="connsiteX0" fmla="*/ 55895 w 805694"/>
                <a:gd name="connsiteY0" fmla="*/ 75806 h 645267"/>
                <a:gd name="connsiteX1" fmla="*/ 56237 w 805694"/>
                <a:gd name="connsiteY1" fmla="*/ 76261 h 645267"/>
                <a:gd name="connsiteX2" fmla="*/ 805694 w 805694"/>
                <a:gd name="connsiteY2" fmla="*/ 300146 h 645267"/>
                <a:gd name="connsiteX3" fmla="*/ 805694 w 805694"/>
                <a:gd name="connsiteY3" fmla="*/ 645267 h 645267"/>
                <a:gd name="connsiteX4" fmla="*/ 750134 w 805694"/>
                <a:gd name="connsiteY4" fmla="*/ 569602 h 645267"/>
                <a:gd name="connsiteX5" fmla="*/ 0 w 805694"/>
                <a:gd name="connsiteY5" fmla="*/ 345516 h 645267"/>
                <a:gd name="connsiteX6" fmla="*/ 0 w 805694"/>
                <a:gd name="connsiteY6" fmla="*/ 0 h 645267"/>
                <a:gd name="connsiteX7" fmla="*/ 55895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895" y="75806"/>
                  </a:moveTo>
                  <a:lnTo>
                    <a:pt x="56237" y="76261"/>
                  </a:lnTo>
                  <a:lnTo>
                    <a:pt x="805694" y="300146"/>
                  </a:lnTo>
                  <a:lnTo>
                    <a:pt x="805694" y="645267"/>
                  </a:lnTo>
                  <a:cubicBezTo>
                    <a:pt x="805614" y="610663"/>
                    <a:pt x="783158" y="580073"/>
                    <a:pt x="750134" y="569602"/>
                  </a:cubicBezTo>
                  <a:lnTo>
                    <a:pt x="0" y="345516"/>
                  </a:lnTo>
                  <a:lnTo>
                    <a:pt x="0" y="0"/>
                  </a:lnTo>
                  <a:cubicBezTo>
                    <a:pt x="87" y="34745"/>
                    <a:pt x="22710" y="65422"/>
                    <a:pt x="55895" y="75806"/>
                  </a:cubicBezTo>
                  <a:close/>
                </a:path>
              </a:pathLst>
            </a:custGeom>
            <a:solidFill>
              <a:schemeClr val="accent1">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6" name="Freeform 1485">
              <a:extLst>
                <a:ext uri="{FF2B5EF4-FFF2-40B4-BE49-F238E27FC236}">
                  <a16:creationId xmlns:a16="http://schemas.microsoft.com/office/drawing/2014/main" id="{5A39C254-0F13-B444-FCB9-5E0760FBE2AA}"/>
                </a:ext>
              </a:extLst>
            </p:cNvPr>
            <p:cNvSpPr/>
            <p:nvPr/>
          </p:nvSpPr>
          <p:spPr>
            <a:xfrm>
              <a:off x="4638942" y="128238"/>
              <a:ext cx="805694" cy="4202090"/>
            </a:xfrm>
            <a:custGeom>
              <a:avLst/>
              <a:gdLst>
                <a:gd name="connsiteX0" fmla="*/ 805694 w 805694"/>
                <a:gd name="connsiteY0" fmla="*/ 0 h 4202090"/>
                <a:gd name="connsiteX1" fmla="*/ 805694 w 805694"/>
                <a:gd name="connsiteY1" fmla="*/ 118369 h 4202090"/>
                <a:gd name="connsiteX2" fmla="*/ 545492 w 805694"/>
                <a:gd name="connsiteY2" fmla="*/ 183354 h 4202090"/>
                <a:gd name="connsiteX3" fmla="*/ 260671 w 805694"/>
                <a:gd name="connsiteY3" fmla="*/ 547793 h 4202090"/>
                <a:gd name="connsiteX4" fmla="*/ 260671 w 805694"/>
                <a:gd name="connsiteY4" fmla="*/ 4202090 h 4202090"/>
                <a:gd name="connsiteX5" fmla="*/ 0 w 805694"/>
                <a:gd name="connsiteY5" fmla="*/ 4202090 h 4202090"/>
                <a:gd name="connsiteX6" fmla="*/ 0 w 805694"/>
                <a:gd name="connsiteY6" fmla="*/ 0 h 420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5694" h="4202090">
                  <a:moveTo>
                    <a:pt x="805694" y="0"/>
                  </a:moveTo>
                  <a:lnTo>
                    <a:pt x="805694" y="118369"/>
                  </a:lnTo>
                  <a:lnTo>
                    <a:pt x="545492" y="183354"/>
                  </a:lnTo>
                  <a:cubicBezTo>
                    <a:pt x="378101" y="225161"/>
                    <a:pt x="260671" y="375416"/>
                    <a:pt x="260671" y="547793"/>
                  </a:cubicBezTo>
                  <a:lnTo>
                    <a:pt x="260671" y="4202090"/>
                  </a:lnTo>
                  <a:lnTo>
                    <a:pt x="0" y="4202090"/>
                  </a:lnTo>
                  <a:lnTo>
                    <a:pt x="0" y="0"/>
                  </a:lnTo>
                  <a:close/>
                </a:path>
              </a:pathLst>
            </a:custGeom>
            <a:solidFill>
              <a:schemeClr val="accent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7" name="Freeform 1486">
              <a:extLst>
                <a:ext uri="{FF2B5EF4-FFF2-40B4-BE49-F238E27FC236}">
                  <a16:creationId xmlns:a16="http://schemas.microsoft.com/office/drawing/2014/main" id="{1D2E2486-57CE-F706-B9A1-C0642D3E4BDB}"/>
                </a:ext>
              </a:extLst>
            </p:cNvPr>
            <p:cNvSpPr/>
            <p:nvPr/>
          </p:nvSpPr>
          <p:spPr>
            <a:xfrm rot="10800000">
              <a:off x="3781906" y="4330317"/>
              <a:ext cx="2152474" cy="189385"/>
            </a:xfrm>
            <a:custGeom>
              <a:avLst/>
              <a:gdLst>
                <a:gd name="connsiteX0" fmla="*/ 0 w 2152474"/>
                <a:gd name="connsiteY0" fmla="*/ 0 h 189385"/>
                <a:gd name="connsiteX1" fmla="*/ 2152474 w 2152474"/>
                <a:gd name="connsiteY1" fmla="*/ 0 h 189385"/>
                <a:gd name="connsiteX2" fmla="*/ 2152474 w 2152474"/>
                <a:gd name="connsiteY2" fmla="*/ 189386 h 189385"/>
                <a:gd name="connsiteX3" fmla="*/ 0 w 2152474"/>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2152474" h="189385">
                  <a:moveTo>
                    <a:pt x="0" y="0"/>
                  </a:moveTo>
                  <a:lnTo>
                    <a:pt x="2152474" y="0"/>
                  </a:lnTo>
                  <a:lnTo>
                    <a:pt x="2152474" y="189386"/>
                  </a:lnTo>
                  <a:lnTo>
                    <a:pt x="0" y="189386"/>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8" name="Freeform 1487">
              <a:extLst>
                <a:ext uri="{FF2B5EF4-FFF2-40B4-BE49-F238E27FC236}">
                  <a16:creationId xmlns:a16="http://schemas.microsoft.com/office/drawing/2014/main" id="{4A35ECC6-6B07-918C-30D5-789B7CFFA1A3}"/>
                </a:ext>
              </a:extLst>
            </p:cNvPr>
            <p:cNvSpPr/>
            <p:nvPr/>
          </p:nvSpPr>
          <p:spPr>
            <a:xfrm rot="10800000">
              <a:off x="4394063" y="4140942"/>
              <a:ext cx="1295425" cy="189385"/>
            </a:xfrm>
            <a:custGeom>
              <a:avLst/>
              <a:gdLst>
                <a:gd name="connsiteX0" fmla="*/ 0 w 1295425"/>
                <a:gd name="connsiteY0" fmla="*/ 0 h 189385"/>
                <a:gd name="connsiteX1" fmla="*/ 1295425 w 1295425"/>
                <a:gd name="connsiteY1" fmla="*/ 0 h 189385"/>
                <a:gd name="connsiteX2" fmla="*/ 1295425 w 1295425"/>
                <a:gd name="connsiteY2" fmla="*/ 189386 h 189385"/>
                <a:gd name="connsiteX3" fmla="*/ 0 w 1295425"/>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1295425" h="189385">
                  <a:moveTo>
                    <a:pt x="0" y="0"/>
                  </a:moveTo>
                  <a:lnTo>
                    <a:pt x="1295425" y="0"/>
                  </a:lnTo>
                  <a:lnTo>
                    <a:pt x="1295425" y="189386"/>
                  </a:lnTo>
                  <a:lnTo>
                    <a:pt x="0" y="189386"/>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89" name="Freeform 1488">
              <a:extLst>
                <a:ext uri="{FF2B5EF4-FFF2-40B4-BE49-F238E27FC236}">
                  <a16:creationId xmlns:a16="http://schemas.microsoft.com/office/drawing/2014/main" id="{528EFB45-E447-0903-02A6-68A61CF77AD9}"/>
                </a:ext>
              </a:extLst>
            </p:cNvPr>
            <p:cNvSpPr/>
            <p:nvPr/>
          </p:nvSpPr>
          <p:spPr>
            <a:xfrm>
              <a:off x="4567857" y="0"/>
              <a:ext cx="947877" cy="189401"/>
            </a:xfrm>
            <a:custGeom>
              <a:avLst/>
              <a:gdLst>
                <a:gd name="connsiteX0" fmla="*/ 0 w 947877"/>
                <a:gd name="connsiteY0" fmla="*/ 189401 h 189401"/>
                <a:gd name="connsiteX1" fmla="*/ 473939 w 947877"/>
                <a:gd name="connsiteY1" fmla="*/ 189401 h 189401"/>
                <a:gd name="connsiteX2" fmla="*/ 947877 w 947877"/>
                <a:gd name="connsiteY2" fmla="*/ 189401 h 189401"/>
                <a:gd name="connsiteX3" fmla="*/ 947877 w 947877"/>
                <a:gd name="connsiteY3" fmla="*/ 0 h 189401"/>
                <a:gd name="connsiteX4" fmla="*/ 473939 w 947877"/>
                <a:gd name="connsiteY4" fmla="*/ 0 h 189401"/>
                <a:gd name="connsiteX5" fmla="*/ 0 w 947877"/>
                <a:gd name="connsiteY5" fmla="*/ 0 h 189401"/>
                <a:gd name="connsiteX6" fmla="*/ 0 w 947877"/>
                <a:gd name="connsiteY6" fmla="*/ 189401 h 1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877" h="189401">
                  <a:moveTo>
                    <a:pt x="0" y="189401"/>
                  </a:moveTo>
                  <a:lnTo>
                    <a:pt x="473939" y="189401"/>
                  </a:lnTo>
                  <a:lnTo>
                    <a:pt x="947877" y="189401"/>
                  </a:lnTo>
                  <a:lnTo>
                    <a:pt x="947877" y="0"/>
                  </a:lnTo>
                  <a:lnTo>
                    <a:pt x="473939" y="0"/>
                  </a:lnTo>
                  <a:lnTo>
                    <a:pt x="0" y="0"/>
                  </a:lnTo>
                  <a:lnTo>
                    <a:pt x="0" y="189401"/>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0" name="Freeform 1489">
              <a:extLst>
                <a:ext uri="{FF2B5EF4-FFF2-40B4-BE49-F238E27FC236}">
                  <a16:creationId xmlns:a16="http://schemas.microsoft.com/office/drawing/2014/main" id="{0F32C0E5-2532-5C91-3820-87611A2120C6}"/>
                </a:ext>
              </a:extLst>
            </p:cNvPr>
            <p:cNvSpPr/>
            <p:nvPr/>
          </p:nvSpPr>
          <p:spPr>
            <a:xfrm>
              <a:off x="4567857" y="0"/>
              <a:ext cx="473938" cy="189401"/>
            </a:xfrm>
            <a:custGeom>
              <a:avLst/>
              <a:gdLst>
                <a:gd name="connsiteX0" fmla="*/ 473939 w 473938"/>
                <a:gd name="connsiteY0" fmla="*/ 0 h 189401"/>
                <a:gd name="connsiteX1" fmla="*/ 244953 w 473938"/>
                <a:gd name="connsiteY1" fmla="*/ 189401 h 189401"/>
                <a:gd name="connsiteX2" fmla="*/ 0 w 473938"/>
                <a:gd name="connsiteY2" fmla="*/ 189401 h 189401"/>
                <a:gd name="connsiteX3" fmla="*/ 0 w 473938"/>
                <a:gd name="connsiteY3" fmla="*/ 0 h 189401"/>
                <a:gd name="connsiteX4" fmla="*/ 473939 w 473938"/>
                <a:gd name="connsiteY4" fmla="*/ 0 h 18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938" h="189401">
                  <a:moveTo>
                    <a:pt x="473939" y="0"/>
                  </a:moveTo>
                  <a:lnTo>
                    <a:pt x="244953" y="189401"/>
                  </a:lnTo>
                  <a:lnTo>
                    <a:pt x="0" y="189401"/>
                  </a:lnTo>
                  <a:lnTo>
                    <a:pt x="0" y="0"/>
                  </a:lnTo>
                  <a:lnTo>
                    <a:pt x="473939" y="0"/>
                  </a:lnTo>
                  <a:close/>
                </a:path>
              </a:pathLst>
            </a:custGeom>
            <a:solidFill>
              <a:schemeClr val="accent2">
                <a:lumMod val="60000"/>
                <a:lumOff val="4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1" name="Freeform 1490">
              <a:extLst>
                <a:ext uri="{FF2B5EF4-FFF2-40B4-BE49-F238E27FC236}">
                  <a16:creationId xmlns:a16="http://schemas.microsoft.com/office/drawing/2014/main" id="{41EEFC55-FB58-8376-DF2B-52F5C7084668}"/>
                </a:ext>
              </a:extLst>
            </p:cNvPr>
            <p:cNvSpPr/>
            <p:nvPr/>
          </p:nvSpPr>
          <p:spPr>
            <a:xfrm rot="10800000">
              <a:off x="5764163" y="912087"/>
              <a:ext cx="805694" cy="4202087"/>
            </a:xfrm>
            <a:custGeom>
              <a:avLst/>
              <a:gdLst>
                <a:gd name="connsiteX0" fmla="*/ 0 w 805694"/>
                <a:gd name="connsiteY0" fmla="*/ 0 h 4202087"/>
                <a:gd name="connsiteX1" fmla="*/ 805694 w 805694"/>
                <a:gd name="connsiteY1" fmla="*/ 0 h 4202087"/>
                <a:gd name="connsiteX2" fmla="*/ 805694 w 805694"/>
                <a:gd name="connsiteY2" fmla="*/ 4202087 h 4202087"/>
                <a:gd name="connsiteX3" fmla="*/ 0 w 805694"/>
                <a:gd name="connsiteY3" fmla="*/ 4202087 h 4202087"/>
              </a:gdLst>
              <a:ahLst/>
              <a:cxnLst>
                <a:cxn ang="0">
                  <a:pos x="connsiteX0" y="connsiteY0"/>
                </a:cxn>
                <a:cxn ang="0">
                  <a:pos x="connsiteX1" y="connsiteY1"/>
                </a:cxn>
                <a:cxn ang="0">
                  <a:pos x="connsiteX2" y="connsiteY2"/>
                </a:cxn>
                <a:cxn ang="0">
                  <a:pos x="connsiteX3" y="connsiteY3"/>
                </a:cxn>
              </a:cxnLst>
              <a:rect l="l" t="t" r="r" b="b"/>
              <a:pathLst>
                <a:path w="805694" h="4202087">
                  <a:moveTo>
                    <a:pt x="0" y="0"/>
                  </a:moveTo>
                  <a:lnTo>
                    <a:pt x="805694" y="0"/>
                  </a:lnTo>
                  <a:lnTo>
                    <a:pt x="805694" y="4202087"/>
                  </a:lnTo>
                  <a:lnTo>
                    <a:pt x="0" y="4202087"/>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2" name="Freeform 1491">
              <a:extLst>
                <a:ext uri="{FF2B5EF4-FFF2-40B4-BE49-F238E27FC236}">
                  <a16:creationId xmlns:a16="http://schemas.microsoft.com/office/drawing/2014/main" id="{5B0FAE81-F013-CF05-8BC6-7D72145BEDEA}"/>
                </a:ext>
              </a:extLst>
            </p:cNvPr>
            <p:cNvSpPr/>
            <p:nvPr/>
          </p:nvSpPr>
          <p:spPr>
            <a:xfrm>
              <a:off x="5764190" y="1553434"/>
              <a:ext cx="805694" cy="645267"/>
            </a:xfrm>
            <a:custGeom>
              <a:avLst/>
              <a:gdLst>
                <a:gd name="connsiteX0" fmla="*/ 55909 w 805694"/>
                <a:gd name="connsiteY0" fmla="*/ 75806 h 645267"/>
                <a:gd name="connsiteX1" fmla="*/ 56237 w 805694"/>
                <a:gd name="connsiteY1" fmla="*/ 76261 h 645267"/>
                <a:gd name="connsiteX2" fmla="*/ 805694 w 805694"/>
                <a:gd name="connsiteY2" fmla="*/ 300146 h 645267"/>
                <a:gd name="connsiteX3" fmla="*/ 805694 w 805694"/>
                <a:gd name="connsiteY3" fmla="*/ 645267 h 645267"/>
                <a:gd name="connsiteX4" fmla="*/ 750134 w 805694"/>
                <a:gd name="connsiteY4" fmla="*/ 569602 h 645267"/>
                <a:gd name="connsiteX5" fmla="*/ 0 w 805694"/>
                <a:gd name="connsiteY5" fmla="*/ 345516 h 645267"/>
                <a:gd name="connsiteX6" fmla="*/ 0 w 805694"/>
                <a:gd name="connsiteY6" fmla="*/ 0 h 645267"/>
                <a:gd name="connsiteX7" fmla="*/ 55909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909" y="75806"/>
                  </a:moveTo>
                  <a:lnTo>
                    <a:pt x="56237" y="76261"/>
                  </a:lnTo>
                  <a:lnTo>
                    <a:pt x="805694" y="300146"/>
                  </a:lnTo>
                  <a:lnTo>
                    <a:pt x="805694" y="645267"/>
                  </a:lnTo>
                  <a:cubicBezTo>
                    <a:pt x="805614" y="610663"/>
                    <a:pt x="783158" y="580073"/>
                    <a:pt x="750134" y="569602"/>
                  </a:cubicBezTo>
                  <a:lnTo>
                    <a:pt x="0" y="345516"/>
                  </a:lnTo>
                  <a:lnTo>
                    <a:pt x="0" y="0"/>
                  </a:lnTo>
                  <a:cubicBezTo>
                    <a:pt x="87" y="34745"/>
                    <a:pt x="22717" y="65429"/>
                    <a:pt x="55909" y="75806"/>
                  </a:cubicBezTo>
                  <a:close/>
                </a:path>
              </a:pathLst>
            </a:custGeom>
            <a:solidFill>
              <a:schemeClr val="accent1">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3" name="Freeform 1492">
              <a:extLst>
                <a:ext uri="{FF2B5EF4-FFF2-40B4-BE49-F238E27FC236}">
                  <a16:creationId xmlns:a16="http://schemas.microsoft.com/office/drawing/2014/main" id="{9D507C32-374E-CA6F-FA6D-E27C9676E71F}"/>
                </a:ext>
              </a:extLst>
            </p:cNvPr>
            <p:cNvSpPr/>
            <p:nvPr/>
          </p:nvSpPr>
          <p:spPr>
            <a:xfrm>
              <a:off x="5764190" y="2311480"/>
              <a:ext cx="805694" cy="645267"/>
            </a:xfrm>
            <a:custGeom>
              <a:avLst/>
              <a:gdLst>
                <a:gd name="connsiteX0" fmla="*/ 55909 w 805694"/>
                <a:gd name="connsiteY0" fmla="*/ 75806 h 645267"/>
                <a:gd name="connsiteX1" fmla="*/ 56237 w 805694"/>
                <a:gd name="connsiteY1" fmla="*/ 76254 h 645267"/>
                <a:gd name="connsiteX2" fmla="*/ 805694 w 805694"/>
                <a:gd name="connsiteY2" fmla="*/ 300140 h 645267"/>
                <a:gd name="connsiteX3" fmla="*/ 805694 w 805694"/>
                <a:gd name="connsiteY3" fmla="*/ 645267 h 645267"/>
                <a:gd name="connsiteX4" fmla="*/ 750134 w 805694"/>
                <a:gd name="connsiteY4" fmla="*/ 569595 h 645267"/>
                <a:gd name="connsiteX5" fmla="*/ 0 w 805694"/>
                <a:gd name="connsiteY5" fmla="*/ 345516 h 645267"/>
                <a:gd name="connsiteX6" fmla="*/ 0 w 805694"/>
                <a:gd name="connsiteY6" fmla="*/ 0 h 645267"/>
                <a:gd name="connsiteX7" fmla="*/ 55909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909" y="75806"/>
                  </a:moveTo>
                  <a:lnTo>
                    <a:pt x="56237" y="76254"/>
                  </a:lnTo>
                  <a:lnTo>
                    <a:pt x="805694" y="300140"/>
                  </a:lnTo>
                  <a:lnTo>
                    <a:pt x="805694" y="645267"/>
                  </a:lnTo>
                  <a:cubicBezTo>
                    <a:pt x="805614" y="610656"/>
                    <a:pt x="783158" y="580066"/>
                    <a:pt x="750134" y="569595"/>
                  </a:cubicBezTo>
                  <a:lnTo>
                    <a:pt x="0" y="345516"/>
                  </a:lnTo>
                  <a:lnTo>
                    <a:pt x="0" y="0"/>
                  </a:lnTo>
                  <a:cubicBezTo>
                    <a:pt x="87" y="34745"/>
                    <a:pt x="22717" y="65422"/>
                    <a:pt x="55909" y="75806"/>
                  </a:cubicBezTo>
                  <a:close/>
                </a:path>
              </a:pathLst>
            </a:custGeom>
            <a:solidFill>
              <a:schemeClr val="accent1">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4" name="Freeform 1493">
              <a:extLst>
                <a:ext uri="{FF2B5EF4-FFF2-40B4-BE49-F238E27FC236}">
                  <a16:creationId xmlns:a16="http://schemas.microsoft.com/office/drawing/2014/main" id="{4FFC5E45-5B12-A78D-4817-2B9386D3401C}"/>
                </a:ext>
              </a:extLst>
            </p:cNvPr>
            <p:cNvSpPr/>
            <p:nvPr/>
          </p:nvSpPr>
          <p:spPr>
            <a:xfrm>
              <a:off x="5764190" y="3069520"/>
              <a:ext cx="805694" cy="645274"/>
            </a:xfrm>
            <a:custGeom>
              <a:avLst/>
              <a:gdLst>
                <a:gd name="connsiteX0" fmla="*/ 55909 w 805694"/>
                <a:gd name="connsiteY0" fmla="*/ 75813 h 645274"/>
                <a:gd name="connsiteX1" fmla="*/ 56237 w 805694"/>
                <a:gd name="connsiteY1" fmla="*/ 76261 h 645274"/>
                <a:gd name="connsiteX2" fmla="*/ 805694 w 805694"/>
                <a:gd name="connsiteY2" fmla="*/ 300146 h 645274"/>
                <a:gd name="connsiteX3" fmla="*/ 805694 w 805694"/>
                <a:gd name="connsiteY3" fmla="*/ 645274 h 645274"/>
                <a:gd name="connsiteX4" fmla="*/ 750134 w 805694"/>
                <a:gd name="connsiteY4" fmla="*/ 569602 h 645274"/>
                <a:gd name="connsiteX5" fmla="*/ 0 w 805694"/>
                <a:gd name="connsiteY5" fmla="*/ 345516 h 645274"/>
                <a:gd name="connsiteX6" fmla="*/ 0 w 805694"/>
                <a:gd name="connsiteY6" fmla="*/ 0 h 645274"/>
                <a:gd name="connsiteX7" fmla="*/ 55909 w 805694"/>
                <a:gd name="connsiteY7" fmla="*/ 75813 h 64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74">
                  <a:moveTo>
                    <a:pt x="55909" y="75813"/>
                  </a:moveTo>
                  <a:lnTo>
                    <a:pt x="56237" y="76261"/>
                  </a:lnTo>
                  <a:lnTo>
                    <a:pt x="805694" y="300146"/>
                  </a:lnTo>
                  <a:lnTo>
                    <a:pt x="805694" y="645274"/>
                  </a:lnTo>
                  <a:cubicBezTo>
                    <a:pt x="805614" y="610663"/>
                    <a:pt x="783158" y="580073"/>
                    <a:pt x="750134" y="569602"/>
                  </a:cubicBezTo>
                  <a:lnTo>
                    <a:pt x="0" y="345516"/>
                  </a:lnTo>
                  <a:lnTo>
                    <a:pt x="0" y="0"/>
                  </a:lnTo>
                  <a:cubicBezTo>
                    <a:pt x="87" y="34752"/>
                    <a:pt x="22717" y="65429"/>
                    <a:pt x="55909" y="75813"/>
                  </a:cubicBezTo>
                  <a:close/>
                </a:path>
              </a:pathLst>
            </a:custGeom>
            <a:solidFill>
              <a:schemeClr val="accent1">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5" name="Freeform 1494">
              <a:extLst>
                <a:ext uri="{FF2B5EF4-FFF2-40B4-BE49-F238E27FC236}">
                  <a16:creationId xmlns:a16="http://schemas.microsoft.com/office/drawing/2014/main" id="{346D3C94-9A31-3080-F2B6-F3638D017D8B}"/>
                </a:ext>
              </a:extLst>
            </p:cNvPr>
            <p:cNvSpPr/>
            <p:nvPr/>
          </p:nvSpPr>
          <p:spPr>
            <a:xfrm>
              <a:off x="5764190" y="3827566"/>
              <a:ext cx="805694" cy="645267"/>
            </a:xfrm>
            <a:custGeom>
              <a:avLst/>
              <a:gdLst>
                <a:gd name="connsiteX0" fmla="*/ 55909 w 805694"/>
                <a:gd name="connsiteY0" fmla="*/ 75806 h 645267"/>
                <a:gd name="connsiteX1" fmla="*/ 56237 w 805694"/>
                <a:gd name="connsiteY1" fmla="*/ 76261 h 645267"/>
                <a:gd name="connsiteX2" fmla="*/ 805694 w 805694"/>
                <a:gd name="connsiteY2" fmla="*/ 300146 h 645267"/>
                <a:gd name="connsiteX3" fmla="*/ 805694 w 805694"/>
                <a:gd name="connsiteY3" fmla="*/ 645268 h 645267"/>
                <a:gd name="connsiteX4" fmla="*/ 750134 w 805694"/>
                <a:gd name="connsiteY4" fmla="*/ 569602 h 645267"/>
                <a:gd name="connsiteX5" fmla="*/ 0 w 805694"/>
                <a:gd name="connsiteY5" fmla="*/ 345516 h 645267"/>
                <a:gd name="connsiteX6" fmla="*/ 0 w 805694"/>
                <a:gd name="connsiteY6" fmla="*/ 0 h 645267"/>
                <a:gd name="connsiteX7" fmla="*/ 55909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909" y="75806"/>
                  </a:moveTo>
                  <a:lnTo>
                    <a:pt x="56237" y="76261"/>
                  </a:lnTo>
                  <a:lnTo>
                    <a:pt x="805694" y="300146"/>
                  </a:lnTo>
                  <a:lnTo>
                    <a:pt x="805694" y="645268"/>
                  </a:lnTo>
                  <a:cubicBezTo>
                    <a:pt x="805614" y="610663"/>
                    <a:pt x="783158" y="580073"/>
                    <a:pt x="750134" y="569602"/>
                  </a:cubicBezTo>
                  <a:lnTo>
                    <a:pt x="0" y="345516"/>
                  </a:lnTo>
                  <a:lnTo>
                    <a:pt x="0" y="0"/>
                  </a:lnTo>
                  <a:cubicBezTo>
                    <a:pt x="87" y="34751"/>
                    <a:pt x="22717" y="65429"/>
                    <a:pt x="55909" y="75806"/>
                  </a:cubicBez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6" name="Freeform 1495">
              <a:extLst>
                <a:ext uri="{FF2B5EF4-FFF2-40B4-BE49-F238E27FC236}">
                  <a16:creationId xmlns:a16="http://schemas.microsoft.com/office/drawing/2014/main" id="{B8B47C83-5BC6-2BA1-1BD4-23CC894C19F5}"/>
                </a:ext>
              </a:extLst>
            </p:cNvPr>
            <p:cNvSpPr/>
            <p:nvPr/>
          </p:nvSpPr>
          <p:spPr>
            <a:xfrm>
              <a:off x="5764190" y="912093"/>
              <a:ext cx="805694" cy="4202087"/>
            </a:xfrm>
            <a:custGeom>
              <a:avLst/>
              <a:gdLst>
                <a:gd name="connsiteX0" fmla="*/ 805694 w 805694"/>
                <a:gd name="connsiteY0" fmla="*/ 0 h 4202087"/>
                <a:gd name="connsiteX1" fmla="*/ 805694 w 805694"/>
                <a:gd name="connsiteY1" fmla="*/ 118366 h 4202087"/>
                <a:gd name="connsiteX2" fmla="*/ 545492 w 805694"/>
                <a:gd name="connsiteY2" fmla="*/ 183353 h 4202087"/>
                <a:gd name="connsiteX3" fmla="*/ 260671 w 805694"/>
                <a:gd name="connsiteY3" fmla="*/ 547790 h 4202087"/>
                <a:gd name="connsiteX4" fmla="*/ 260671 w 805694"/>
                <a:gd name="connsiteY4" fmla="*/ 4202087 h 4202087"/>
                <a:gd name="connsiteX5" fmla="*/ 0 w 805694"/>
                <a:gd name="connsiteY5" fmla="*/ 4202087 h 4202087"/>
                <a:gd name="connsiteX6" fmla="*/ 0 w 805694"/>
                <a:gd name="connsiteY6" fmla="*/ 0 h 420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5694" h="4202087">
                  <a:moveTo>
                    <a:pt x="805694" y="0"/>
                  </a:moveTo>
                  <a:lnTo>
                    <a:pt x="805694" y="118366"/>
                  </a:lnTo>
                  <a:lnTo>
                    <a:pt x="545492" y="183353"/>
                  </a:lnTo>
                  <a:cubicBezTo>
                    <a:pt x="378101" y="225156"/>
                    <a:pt x="260671" y="375417"/>
                    <a:pt x="260671" y="547790"/>
                  </a:cubicBezTo>
                  <a:lnTo>
                    <a:pt x="260671" y="4202087"/>
                  </a:lnTo>
                  <a:lnTo>
                    <a:pt x="0" y="4202087"/>
                  </a:lnTo>
                  <a:lnTo>
                    <a:pt x="0" y="0"/>
                  </a:lnTo>
                  <a:close/>
                </a:path>
              </a:pathLst>
            </a:custGeom>
            <a:solidFill>
              <a:schemeClr val="accent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7" name="Freeform 1496">
              <a:extLst>
                <a:ext uri="{FF2B5EF4-FFF2-40B4-BE49-F238E27FC236}">
                  <a16:creationId xmlns:a16="http://schemas.microsoft.com/office/drawing/2014/main" id="{7B5ADD76-5D09-9338-7B0B-8A58FAFA6D63}"/>
                </a:ext>
              </a:extLst>
            </p:cNvPr>
            <p:cNvSpPr/>
            <p:nvPr/>
          </p:nvSpPr>
          <p:spPr>
            <a:xfrm rot="10800000">
              <a:off x="4907141" y="5114169"/>
              <a:ext cx="2152474" cy="189385"/>
            </a:xfrm>
            <a:custGeom>
              <a:avLst/>
              <a:gdLst>
                <a:gd name="connsiteX0" fmla="*/ 0 w 2152474"/>
                <a:gd name="connsiteY0" fmla="*/ 0 h 189385"/>
                <a:gd name="connsiteX1" fmla="*/ 2152474 w 2152474"/>
                <a:gd name="connsiteY1" fmla="*/ 0 h 189385"/>
                <a:gd name="connsiteX2" fmla="*/ 2152474 w 2152474"/>
                <a:gd name="connsiteY2" fmla="*/ 189386 h 189385"/>
                <a:gd name="connsiteX3" fmla="*/ 0 w 2152474"/>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2152474" h="189385">
                  <a:moveTo>
                    <a:pt x="0" y="0"/>
                  </a:moveTo>
                  <a:lnTo>
                    <a:pt x="2152474" y="0"/>
                  </a:lnTo>
                  <a:lnTo>
                    <a:pt x="2152474" y="189386"/>
                  </a:lnTo>
                  <a:lnTo>
                    <a:pt x="0" y="189386"/>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8" name="Freeform 1497">
              <a:extLst>
                <a:ext uri="{FF2B5EF4-FFF2-40B4-BE49-F238E27FC236}">
                  <a16:creationId xmlns:a16="http://schemas.microsoft.com/office/drawing/2014/main" id="{404AF47B-A4C0-91B1-3243-22CFABE13C21}"/>
                </a:ext>
              </a:extLst>
            </p:cNvPr>
            <p:cNvSpPr/>
            <p:nvPr/>
          </p:nvSpPr>
          <p:spPr>
            <a:xfrm rot="10800000">
              <a:off x="5519351" y="4924795"/>
              <a:ext cx="1295438" cy="189385"/>
            </a:xfrm>
            <a:custGeom>
              <a:avLst/>
              <a:gdLst>
                <a:gd name="connsiteX0" fmla="*/ 0 w 1295438"/>
                <a:gd name="connsiteY0" fmla="*/ 0 h 189385"/>
                <a:gd name="connsiteX1" fmla="*/ 1295438 w 1295438"/>
                <a:gd name="connsiteY1" fmla="*/ 0 h 189385"/>
                <a:gd name="connsiteX2" fmla="*/ 1295438 w 1295438"/>
                <a:gd name="connsiteY2" fmla="*/ 189386 h 189385"/>
                <a:gd name="connsiteX3" fmla="*/ 0 w 1295438"/>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1295438" h="189385">
                  <a:moveTo>
                    <a:pt x="0" y="0"/>
                  </a:moveTo>
                  <a:lnTo>
                    <a:pt x="1295438" y="0"/>
                  </a:lnTo>
                  <a:lnTo>
                    <a:pt x="1295438" y="189386"/>
                  </a:lnTo>
                  <a:lnTo>
                    <a:pt x="0" y="189386"/>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499" name="Freeform 1498">
              <a:extLst>
                <a:ext uri="{FF2B5EF4-FFF2-40B4-BE49-F238E27FC236}">
                  <a16:creationId xmlns:a16="http://schemas.microsoft.com/office/drawing/2014/main" id="{4D6A166D-BD94-C41C-3A0C-9F5120145BF5}"/>
                </a:ext>
              </a:extLst>
            </p:cNvPr>
            <p:cNvSpPr/>
            <p:nvPr/>
          </p:nvSpPr>
          <p:spPr>
            <a:xfrm>
              <a:off x="5693105" y="783852"/>
              <a:ext cx="947877" cy="189401"/>
            </a:xfrm>
            <a:custGeom>
              <a:avLst/>
              <a:gdLst>
                <a:gd name="connsiteX0" fmla="*/ 0 w 947877"/>
                <a:gd name="connsiteY0" fmla="*/ 189401 h 189401"/>
                <a:gd name="connsiteX1" fmla="*/ 473939 w 947877"/>
                <a:gd name="connsiteY1" fmla="*/ 189401 h 189401"/>
                <a:gd name="connsiteX2" fmla="*/ 947878 w 947877"/>
                <a:gd name="connsiteY2" fmla="*/ 189401 h 189401"/>
                <a:gd name="connsiteX3" fmla="*/ 947878 w 947877"/>
                <a:gd name="connsiteY3" fmla="*/ 0 h 189401"/>
                <a:gd name="connsiteX4" fmla="*/ 473939 w 947877"/>
                <a:gd name="connsiteY4" fmla="*/ 0 h 189401"/>
                <a:gd name="connsiteX5" fmla="*/ 0 w 947877"/>
                <a:gd name="connsiteY5" fmla="*/ 0 h 189401"/>
                <a:gd name="connsiteX6" fmla="*/ 0 w 947877"/>
                <a:gd name="connsiteY6" fmla="*/ 189401 h 1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877" h="189401">
                  <a:moveTo>
                    <a:pt x="0" y="189401"/>
                  </a:moveTo>
                  <a:lnTo>
                    <a:pt x="473939" y="189401"/>
                  </a:lnTo>
                  <a:lnTo>
                    <a:pt x="947878" y="189401"/>
                  </a:lnTo>
                  <a:lnTo>
                    <a:pt x="947878" y="0"/>
                  </a:lnTo>
                  <a:lnTo>
                    <a:pt x="473939" y="0"/>
                  </a:lnTo>
                  <a:lnTo>
                    <a:pt x="0" y="0"/>
                  </a:lnTo>
                  <a:lnTo>
                    <a:pt x="0" y="189401"/>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0" name="Freeform 1499">
              <a:extLst>
                <a:ext uri="{FF2B5EF4-FFF2-40B4-BE49-F238E27FC236}">
                  <a16:creationId xmlns:a16="http://schemas.microsoft.com/office/drawing/2014/main" id="{C76C6C29-A45A-5BAB-0AAC-285682EBBE20}"/>
                </a:ext>
              </a:extLst>
            </p:cNvPr>
            <p:cNvSpPr/>
            <p:nvPr/>
          </p:nvSpPr>
          <p:spPr>
            <a:xfrm>
              <a:off x="5693105" y="783852"/>
              <a:ext cx="473938" cy="189401"/>
            </a:xfrm>
            <a:custGeom>
              <a:avLst/>
              <a:gdLst>
                <a:gd name="connsiteX0" fmla="*/ 473939 w 473938"/>
                <a:gd name="connsiteY0" fmla="*/ 0 h 189401"/>
                <a:gd name="connsiteX1" fmla="*/ 244953 w 473938"/>
                <a:gd name="connsiteY1" fmla="*/ 189401 h 189401"/>
                <a:gd name="connsiteX2" fmla="*/ 0 w 473938"/>
                <a:gd name="connsiteY2" fmla="*/ 189401 h 189401"/>
                <a:gd name="connsiteX3" fmla="*/ 0 w 473938"/>
                <a:gd name="connsiteY3" fmla="*/ 0 h 189401"/>
                <a:gd name="connsiteX4" fmla="*/ 473939 w 473938"/>
                <a:gd name="connsiteY4" fmla="*/ 0 h 18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938" h="189401">
                  <a:moveTo>
                    <a:pt x="473939" y="0"/>
                  </a:moveTo>
                  <a:lnTo>
                    <a:pt x="244953" y="189401"/>
                  </a:lnTo>
                  <a:lnTo>
                    <a:pt x="0" y="189401"/>
                  </a:lnTo>
                  <a:lnTo>
                    <a:pt x="0" y="0"/>
                  </a:lnTo>
                  <a:lnTo>
                    <a:pt x="473939" y="0"/>
                  </a:lnTo>
                  <a:close/>
                </a:path>
              </a:pathLst>
            </a:custGeom>
            <a:solidFill>
              <a:schemeClr val="accent2">
                <a:lumMod val="60000"/>
                <a:lumOff val="4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1" name="Freeform 1500">
              <a:extLst>
                <a:ext uri="{FF2B5EF4-FFF2-40B4-BE49-F238E27FC236}">
                  <a16:creationId xmlns:a16="http://schemas.microsoft.com/office/drawing/2014/main" id="{EAA81E2C-3AD2-A5A7-6580-46FF6C83229A}"/>
                </a:ext>
              </a:extLst>
            </p:cNvPr>
            <p:cNvSpPr/>
            <p:nvPr/>
          </p:nvSpPr>
          <p:spPr>
            <a:xfrm>
              <a:off x="3781906" y="3337296"/>
              <a:ext cx="3277721" cy="1966265"/>
            </a:xfrm>
            <a:custGeom>
              <a:avLst/>
              <a:gdLst>
                <a:gd name="connsiteX0" fmla="*/ 295229 w 3277721"/>
                <a:gd name="connsiteY0" fmla="*/ 0 h 1966265"/>
                <a:gd name="connsiteX1" fmla="*/ 295229 w 3277721"/>
                <a:gd name="connsiteY1" fmla="*/ 993032 h 1966265"/>
                <a:gd name="connsiteX2" fmla="*/ 429502 w 3277721"/>
                <a:gd name="connsiteY2" fmla="*/ 993032 h 1966265"/>
                <a:gd name="connsiteX3" fmla="*/ 429502 w 3277721"/>
                <a:gd name="connsiteY3" fmla="*/ 0 h 1966265"/>
                <a:gd name="connsiteX4" fmla="*/ 571692 w 3277721"/>
                <a:gd name="connsiteY4" fmla="*/ 0 h 1966265"/>
                <a:gd name="connsiteX5" fmla="*/ 571692 w 3277721"/>
                <a:gd name="connsiteY5" fmla="*/ 993032 h 1966265"/>
                <a:gd name="connsiteX6" fmla="*/ 612170 w 3277721"/>
                <a:gd name="connsiteY6" fmla="*/ 993032 h 1966265"/>
                <a:gd name="connsiteX7" fmla="*/ 612170 w 3277721"/>
                <a:gd name="connsiteY7" fmla="*/ 803644 h 1966265"/>
                <a:gd name="connsiteX8" fmla="*/ 857036 w 3277721"/>
                <a:gd name="connsiteY8" fmla="*/ 803644 h 1966265"/>
                <a:gd name="connsiteX9" fmla="*/ 857036 w 3277721"/>
                <a:gd name="connsiteY9" fmla="*/ 206509 h 1966265"/>
                <a:gd name="connsiteX10" fmla="*/ 981029 w 3277721"/>
                <a:gd name="connsiteY10" fmla="*/ 312624 h 1966265"/>
                <a:gd name="connsiteX11" fmla="*/ 981029 w 3277721"/>
                <a:gd name="connsiteY11" fmla="*/ 0 h 1966265"/>
                <a:gd name="connsiteX12" fmla="*/ 1662730 w 3277721"/>
                <a:gd name="connsiteY12" fmla="*/ 0 h 1966265"/>
                <a:gd name="connsiteX13" fmla="*/ 1662730 w 3277721"/>
                <a:gd name="connsiteY13" fmla="*/ 6550 h 1966265"/>
                <a:gd name="connsiteX14" fmla="*/ 1662730 w 3277721"/>
                <a:gd name="connsiteY14" fmla="*/ 292231 h 1966265"/>
                <a:gd name="connsiteX15" fmla="*/ 1662730 w 3277721"/>
                <a:gd name="connsiteY15" fmla="*/ 292606 h 1966265"/>
                <a:gd name="connsiteX16" fmla="*/ 1662730 w 3277721"/>
                <a:gd name="connsiteY16" fmla="*/ 351685 h 1966265"/>
                <a:gd name="connsiteX17" fmla="*/ 1662730 w 3277721"/>
                <a:gd name="connsiteY17" fmla="*/ 803644 h 1966265"/>
                <a:gd name="connsiteX18" fmla="*/ 1907596 w 3277721"/>
                <a:gd name="connsiteY18" fmla="*/ 803644 h 1966265"/>
                <a:gd name="connsiteX19" fmla="*/ 1907596 w 3277721"/>
                <a:gd name="connsiteY19" fmla="*/ 993032 h 1966265"/>
                <a:gd name="connsiteX20" fmla="*/ 1982297 w 3277721"/>
                <a:gd name="connsiteY20" fmla="*/ 993032 h 1966265"/>
                <a:gd name="connsiteX21" fmla="*/ 1982297 w 3277721"/>
                <a:gd name="connsiteY21" fmla="*/ 835786 h 1966265"/>
                <a:gd name="connsiteX22" fmla="*/ 1982297 w 3277721"/>
                <a:gd name="connsiteY22" fmla="*/ 549724 h 1966265"/>
                <a:gd name="connsiteX23" fmla="*/ 1982297 w 3277721"/>
                <a:gd name="connsiteY23" fmla="*/ 490270 h 1966265"/>
                <a:gd name="connsiteX24" fmla="*/ 1982297 w 3277721"/>
                <a:gd name="connsiteY24" fmla="*/ 77740 h 1966265"/>
                <a:gd name="connsiteX25" fmla="*/ 1982297 w 3277721"/>
                <a:gd name="connsiteY25" fmla="*/ 0 h 1966265"/>
                <a:gd name="connsiteX26" fmla="*/ 2124909 w 3277721"/>
                <a:gd name="connsiteY26" fmla="*/ 0 h 1966265"/>
                <a:gd name="connsiteX27" fmla="*/ 2490177 w 3277721"/>
                <a:gd name="connsiteY27" fmla="*/ 312624 h 1966265"/>
                <a:gd name="connsiteX28" fmla="*/ 2490177 w 3277721"/>
                <a:gd name="connsiteY28" fmla="*/ 0 h 1966265"/>
                <a:gd name="connsiteX29" fmla="*/ 2787978 w 3277721"/>
                <a:gd name="connsiteY29" fmla="*/ 0 h 1966265"/>
                <a:gd name="connsiteX30" fmla="*/ 2787978 w 3277721"/>
                <a:gd name="connsiteY30" fmla="*/ 32370 h 1966265"/>
                <a:gd name="connsiteX31" fmla="*/ 2787978 w 3277721"/>
                <a:gd name="connsiteY31" fmla="*/ 318044 h 1966265"/>
                <a:gd name="connsiteX32" fmla="*/ 2787978 w 3277721"/>
                <a:gd name="connsiteY32" fmla="*/ 318419 h 1966265"/>
                <a:gd name="connsiteX33" fmla="*/ 2787978 w 3277721"/>
                <a:gd name="connsiteY33" fmla="*/ 377498 h 1966265"/>
                <a:gd name="connsiteX34" fmla="*/ 2787978 w 3277721"/>
                <a:gd name="connsiteY34" fmla="*/ 790416 h 1966265"/>
                <a:gd name="connsiteX35" fmla="*/ 2787978 w 3277721"/>
                <a:gd name="connsiteY35" fmla="*/ 1076084 h 1966265"/>
                <a:gd name="connsiteX36" fmla="*/ 2787978 w 3277721"/>
                <a:gd name="connsiteY36" fmla="*/ 1076472 h 1966265"/>
                <a:gd name="connsiteX37" fmla="*/ 2787978 w 3277721"/>
                <a:gd name="connsiteY37" fmla="*/ 1135538 h 1966265"/>
                <a:gd name="connsiteX38" fmla="*/ 2787978 w 3277721"/>
                <a:gd name="connsiteY38" fmla="*/ 1587497 h 1966265"/>
                <a:gd name="connsiteX39" fmla="*/ 3032857 w 3277721"/>
                <a:gd name="connsiteY39" fmla="*/ 1587497 h 1966265"/>
                <a:gd name="connsiteX40" fmla="*/ 3032857 w 3277721"/>
                <a:gd name="connsiteY40" fmla="*/ 1776884 h 1966265"/>
                <a:gd name="connsiteX41" fmla="*/ 3277722 w 3277721"/>
                <a:gd name="connsiteY41" fmla="*/ 1776884 h 1966265"/>
                <a:gd name="connsiteX42" fmla="*/ 3277722 w 3277721"/>
                <a:gd name="connsiteY42" fmla="*/ 1966265 h 1966265"/>
                <a:gd name="connsiteX43" fmla="*/ 1125248 w 3277721"/>
                <a:gd name="connsiteY43" fmla="*/ 1966265 h 1966265"/>
                <a:gd name="connsiteX44" fmla="*/ 1125248 w 3277721"/>
                <a:gd name="connsiteY44" fmla="*/ 1776884 h 1966265"/>
                <a:gd name="connsiteX45" fmla="*/ 1737418 w 3277721"/>
                <a:gd name="connsiteY45" fmla="*/ 1776884 h 1966265"/>
                <a:gd name="connsiteX46" fmla="*/ 1737418 w 3277721"/>
                <a:gd name="connsiteY46" fmla="*/ 1587497 h 1966265"/>
                <a:gd name="connsiteX47" fmla="*/ 1982297 w 3277721"/>
                <a:gd name="connsiteY47" fmla="*/ 1587497 h 1966265"/>
                <a:gd name="connsiteX48" fmla="*/ 1982297 w 3277721"/>
                <a:gd name="connsiteY48" fmla="*/ 1182413 h 1966265"/>
                <a:gd name="connsiteX49" fmla="*/ 571692 w 3277721"/>
                <a:gd name="connsiteY49" fmla="*/ 1182413 h 1966265"/>
                <a:gd name="connsiteX50" fmla="*/ 429502 w 3277721"/>
                <a:gd name="connsiteY50" fmla="*/ 1182413 h 1966265"/>
                <a:gd name="connsiteX51" fmla="*/ 0 w 3277721"/>
                <a:gd name="connsiteY51" fmla="*/ 1182413 h 1966265"/>
                <a:gd name="connsiteX52" fmla="*/ 0 w 3277721"/>
                <a:gd name="connsiteY52" fmla="*/ 993032 h 1966265"/>
                <a:gd name="connsiteX53" fmla="*/ 153046 w 3277721"/>
                <a:gd name="connsiteY53" fmla="*/ 993032 h 1966265"/>
                <a:gd name="connsiteX54" fmla="*/ 153046 w 3277721"/>
                <a:gd name="connsiteY54" fmla="*/ 0 h 1966265"/>
                <a:gd name="connsiteX55" fmla="*/ 295229 w 3277721"/>
                <a:gd name="connsiteY55" fmla="*/ 0 h 19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77721" h="1966265">
                  <a:moveTo>
                    <a:pt x="295229" y="0"/>
                  </a:moveTo>
                  <a:lnTo>
                    <a:pt x="295229" y="993032"/>
                  </a:lnTo>
                  <a:lnTo>
                    <a:pt x="429502" y="993032"/>
                  </a:lnTo>
                  <a:lnTo>
                    <a:pt x="429502" y="0"/>
                  </a:lnTo>
                  <a:lnTo>
                    <a:pt x="571692" y="0"/>
                  </a:lnTo>
                  <a:lnTo>
                    <a:pt x="571692" y="993032"/>
                  </a:lnTo>
                  <a:lnTo>
                    <a:pt x="612170" y="993032"/>
                  </a:lnTo>
                  <a:lnTo>
                    <a:pt x="612170" y="803644"/>
                  </a:lnTo>
                  <a:lnTo>
                    <a:pt x="857036" y="803644"/>
                  </a:lnTo>
                  <a:lnTo>
                    <a:pt x="857036" y="206509"/>
                  </a:lnTo>
                  <a:lnTo>
                    <a:pt x="981029" y="312624"/>
                  </a:lnTo>
                  <a:lnTo>
                    <a:pt x="981029" y="0"/>
                  </a:lnTo>
                  <a:lnTo>
                    <a:pt x="1662730" y="0"/>
                  </a:lnTo>
                  <a:lnTo>
                    <a:pt x="1662730" y="6550"/>
                  </a:lnTo>
                  <a:lnTo>
                    <a:pt x="1662730" y="292231"/>
                  </a:lnTo>
                  <a:lnTo>
                    <a:pt x="1662730" y="292606"/>
                  </a:lnTo>
                  <a:lnTo>
                    <a:pt x="1662730" y="351685"/>
                  </a:lnTo>
                  <a:lnTo>
                    <a:pt x="1662730" y="803644"/>
                  </a:lnTo>
                  <a:lnTo>
                    <a:pt x="1907596" y="803644"/>
                  </a:lnTo>
                  <a:lnTo>
                    <a:pt x="1907596" y="993032"/>
                  </a:lnTo>
                  <a:lnTo>
                    <a:pt x="1982297" y="993032"/>
                  </a:lnTo>
                  <a:lnTo>
                    <a:pt x="1982297" y="835786"/>
                  </a:lnTo>
                  <a:lnTo>
                    <a:pt x="1982297" y="549724"/>
                  </a:lnTo>
                  <a:lnTo>
                    <a:pt x="1982297" y="490270"/>
                  </a:lnTo>
                  <a:lnTo>
                    <a:pt x="1982297" y="77740"/>
                  </a:lnTo>
                  <a:lnTo>
                    <a:pt x="1982297" y="0"/>
                  </a:lnTo>
                  <a:lnTo>
                    <a:pt x="2124909" y="0"/>
                  </a:lnTo>
                  <a:lnTo>
                    <a:pt x="2490177" y="312624"/>
                  </a:lnTo>
                  <a:lnTo>
                    <a:pt x="2490177" y="0"/>
                  </a:lnTo>
                  <a:lnTo>
                    <a:pt x="2787978" y="0"/>
                  </a:lnTo>
                  <a:lnTo>
                    <a:pt x="2787978" y="32370"/>
                  </a:lnTo>
                  <a:lnTo>
                    <a:pt x="2787978" y="318044"/>
                  </a:lnTo>
                  <a:lnTo>
                    <a:pt x="2787978" y="318419"/>
                  </a:lnTo>
                  <a:lnTo>
                    <a:pt x="2787978" y="377498"/>
                  </a:lnTo>
                  <a:lnTo>
                    <a:pt x="2787978" y="790416"/>
                  </a:lnTo>
                  <a:lnTo>
                    <a:pt x="2787978" y="1076084"/>
                  </a:lnTo>
                  <a:lnTo>
                    <a:pt x="2787978" y="1076472"/>
                  </a:lnTo>
                  <a:lnTo>
                    <a:pt x="2787978" y="1135538"/>
                  </a:lnTo>
                  <a:lnTo>
                    <a:pt x="2787978" y="1587497"/>
                  </a:lnTo>
                  <a:lnTo>
                    <a:pt x="3032857" y="1587497"/>
                  </a:lnTo>
                  <a:lnTo>
                    <a:pt x="3032857" y="1776884"/>
                  </a:lnTo>
                  <a:lnTo>
                    <a:pt x="3277722" y="1776884"/>
                  </a:lnTo>
                  <a:lnTo>
                    <a:pt x="3277722" y="1966265"/>
                  </a:lnTo>
                  <a:lnTo>
                    <a:pt x="1125248" y="1966265"/>
                  </a:lnTo>
                  <a:lnTo>
                    <a:pt x="1125248" y="1776884"/>
                  </a:lnTo>
                  <a:lnTo>
                    <a:pt x="1737418" y="1776884"/>
                  </a:lnTo>
                  <a:lnTo>
                    <a:pt x="1737418" y="1587497"/>
                  </a:lnTo>
                  <a:lnTo>
                    <a:pt x="1982297" y="1587497"/>
                  </a:lnTo>
                  <a:lnTo>
                    <a:pt x="1982297" y="1182413"/>
                  </a:lnTo>
                  <a:lnTo>
                    <a:pt x="571692" y="1182413"/>
                  </a:lnTo>
                  <a:lnTo>
                    <a:pt x="429502" y="1182413"/>
                  </a:lnTo>
                  <a:lnTo>
                    <a:pt x="0" y="1182413"/>
                  </a:lnTo>
                  <a:lnTo>
                    <a:pt x="0" y="993032"/>
                  </a:lnTo>
                  <a:lnTo>
                    <a:pt x="153046" y="993032"/>
                  </a:lnTo>
                  <a:lnTo>
                    <a:pt x="153046" y="0"/>
                  </a:lnTo>
                  <a:lnTo>
                    <a:pt x="295229" y="0"/>
                  </a:lnTo>
                  <a:close/>
                </a:path>
              </a:pathLst>
            </a:custGeom>
            <a:solidFill>
              <a:schemeClr val="accent3">
                <a:lumMod val="60000"/>
                <a:lumOff val="4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2" name="Freeform 1501">
              <a:extLst>
                <a:ext uri="{FF2B5EF4-FFF2-40B4-BE49-F238E27FC236}">
                  <a16:creationId xmlns:a16="http://schemas.microsoft.com/office/drawing/2014/main" id="{E3A2B2B5-A6D5-87D8-2F07-935E3B443F3F}"/>
                </a:ext>
              </a:extLst>
            </p:cNvPr>
            <p:cNvSpPr/>
            <p:nvPr/>
          </p:nvSpPr>
          <p:spPr>
            <a:xfrm>
              <a:off x="1278739" y="4493903"/>
              <a:ext cx="1944146" cy="2232824"/>
            </a:xfrm>
            <a:custGeom>
              <a:avLst/>
              <a:gdLst>
                <a:gd name="connsiteX0" fmla="*/ 145423 w 1944146"/>
                <a:gd name="connsiteY0" fmla="*/ 145282 h 2232824"/>
                <a:gd name="connsiteX1" fmla="*/ 145423 w 1944146"/>
                <a:gd name="connsiteY1" fmla="*/ 1947444 h 2232824"/>
                <a:gd name="connsiteX2" fmla="*/ 0 w 1944146"/>
                <a:gd name="connsiteY2" fmla="*/ 1947444 h 2232824"/>
                <a:gd name="connsiteX3" fmla="*/ 0 w 1944146"/>
                <a:gd name="connsiteY3" fmla="*/ 2232824 h 2232824"/>
                <a:gd name="connsiteX4" fmla="*/ 1944147 w 1944146"/>
                <a:gd name="connsiteY4" fmla="*/ 2232824 h 2232824"/>
                <a:gd name="connsiteX5" fmla="*/ 1944147 w 1944146"/>
                <a:gd name="connsiteY5" fmla="*/ 1947444 h 2232824"/>
                <a:gd name="connsiteX6" fmla="*/ 1798722 w 1944146"/>
                <a:gd name="connsiteY6" fmla="*/ 1947444 h 2232824"/>
                <a:gd name="connsiteX7" fmla="*/ 1798722 w 1944146"/>
                <a:gd name="connsiteY7" fmla="*/ 145282 h 2232824"/>
                <a:gd name="connsiteX8" fmla="*/ 1944147 w 1944146"/>
                <a:gd name="connsiteY8" fmla="*/ 145282 h 2232824"/>
                <a:gd name="connsiteX9" fmla="*/ 1944147 w 1944146"/>
                <a:gd name="connsiteY9" fmla="*/ 0 h 2232824"/>
                <a:gd name="connsiteX10" fmla="*/ 0 w 1944146"/>
                <a:gd name="connsiteY10" fmla="*/ 0 h 2232824"/>
                <a:gd name="connsiteX11" fmla="*/ 0 w 1944146"/>
                <a:gd name="connsiteY11" fmla="*/ 145282 h 2232824"/>
                <a:gd name="connsiteX12" fmla="*/ 145423 w 1944146"/>
                <a:gd name="connsiteY12" fmla="*/ 145282 h 2232824"/>
                <a:gd name="connsiteX13" fmla="*/ 1596177 w 1944146"/>
                <a:gd name="connsiteY13" fmla="*/ 624279 h 2232824"/>
                <a:gd name="connsiteX14" fmla="*/ 1165790 w 1944146"/>
                <a:gd name="connsiteY14" fmla="*/ 487721 h 2232824"/>
                <a:gd name="connsiteX15" fmla="*/ 1596177 w 1944146"/>
                <a:gd name="connsiteY15" fmla="*/ 351170 h 2232824"/>
                <a:gd name="connsiteX16" fmla="*/ 1596177 w 1944146"/>
                <a:gd name="connsiteY16" fmla="*/ 1170811 h 2232824"/>
                <a:gd name="connsiteX17" fmla="*/ 1165790 w 1944146"/>
                <a:gd name="connsiteY17" fmla="*/ 1034260 h 2232824"/>
                <a:gd name="connsiteX18" fmla="*/ 1596177 w 1944146"/>
                <a:gd name="connsiteY18" fmla="*/ 897709 h 2232824"/>
                <a:gd name="connsiteX19" fmla="*/ 1596177 w 1944146"/>
                <a:gd name="connsiteY19" fmla="*/ 1717337 h 2232824"/>
                <a:gd name="connsiteX20" fmla="*/ 1165790 w 1944146"/>
                <a:gd name="connsiteY20" fmla="*/ 1580786 h 2232824"/>
                <a:gd name="connsiteX21" fmla="*/ 1596177 w 1944146"/>
                <a:gd name="connsiteY21" fmla="*/ 1444235 h 2232824"/>
                <a:gd name="connsiteX22" fmla="*/ 347973 w 1944146"/>
                <a:gd name="connsiteY22" fmla="*/ 1840272 h 2232824"/>
                <a:gd name="connsiteX23" fmla="*/ 982459 w 1944146"/>
                <a:gd name="connsiteY23" fmla="*/ 1638961 h 2232824"/>
                <a:gd name="connsiteX24" fmla="*/ 1596177 w 1944146"/>
                <a:gd name="connsiteY24" fmla="*/ 1833675 h 2232824"/>
                <a:gd name="connsiteX25" fmla="*/ 1596177 w 1944146"/>
                <a:gd name="connsiteY25" fmla="*/ 1947444 h 2232824"/>
                <a:gd name="connsiteX26" fmla="*/ 1450752 w 1944146"/>
                <a:gd name="connsiteY26" fmla="*/ 1947444 h 2232824"/>
                <a:gd name="connsiteX27" fmla="*/ 1450752 w 1944146"/>
                <a:gd name="connsiteY27" fmla="*/ 2092720 h 2232824"/>
                <a:gd name="connsiteX28" fmla="*/ 493398 w 1944146"/>
                <a:gd name="connsiteY28" fmla="*/ 2092720 h 2232824"/>
                <a:gd name="connsiteX29" fmla="*/ 493398 w 1944146"/>
                <a:gd name="connsiteY29" fmla="*/ 1947444 h 2232824"/>
                <a:gd name="connsiteX30" fmla="*/ 347973 w 1944146"/>
                <a:gd name="connsiteY30" fmla="*/ 1947444 h 2232824"/>
                <a:gd name="connsiteX31" fmla="*/ 347973 w 1944146"/>
                <a:gd name="connsiteY31" fmla="*/ 1437651 h 2232824"/>
                <a:gd name="connsiteX32" fmla="*/ 799128 w 1944146"/>
                <a:gd name="connsiteY32" fmla="*/ 1580786 h 2232824"/>
                <a:gd name="connsiteX33" fmla="*/ 347973 w 1944146"/>
                <a:gd name="connsiteY33" fmla="*/ 1723934 h 2232824"/>
                <a:gd name="connsiteX34" fmla="*/ 347973 w 1944146"/>
                <a:gd name="connsiteY34" fmla="*/ 1293747 h 2232824"/>
                <a:gd name="connsiteX35" fmla="*/ 982459 w 1944146"/>
                <a:gd name="connsiteY35" fmla="*/ 1092423 h 2232824"/>
                <a:gd name="connsiteX36" fmla="*/ 1596177 w 1944146"/>
                <a:gd name="connsiteY36" fmla="*/ 1287150 h 2232824"/>
                <a:gd name="connsiteX37" fmla="*/ 1596177 w 1944146"/>
                <a:gd name="connsiteY37" fmla="*/ 1327896 h 2232824"/>
                <a:gd name="connsiteX38" fmla="*/ 982459 w 1944146"/>
                <a:gd name="connsiteY38" fmla="*/ 1522623 h 2232824"/>
                <a:gd name="connsiteX39" fmla="*/ 347973 w 1944146"/>
                <a:gd name="connsiteY39" fmla="*/ 1321299 h 2232824"/>
                <a:gd name="connsiteX40" fmla="*/ 347973 w 1944146"/>
                <a:gd name="connsiteY40" fmla="*/ 891112 h 2232824"/>
                <a:gd name="connsiteX41" fmla="*/ 799128 w 1944146"/>
                <a:gd name="connsiteY41" fmla="*/ 1034260 h 2232824"/>
                <a:gd name="connsiteX42" fmla="*/ 347973 w 1944146"/>
                <a:gd name="connsiteY42" fmla="*/ 1177395 h 2232824"/>
                <a:gd name="connsiteX43" fmla="*/ 347973 w 1944146"/>
                <a:gd name="connsiteY43" fmla="*/ 747207 h 2232824"/>
                <a:gd name="connsiteX44" fmla="*/ 982459 w 1944146"/>
                <a:gd name="connsiteY44" fmla="*/ 545897 h 2232824"/>
                <a:gd name="connsiteX45" fmla="*/ 1596177 w 1944146"/>
                <a:gd name="connsiteY45" fmla="*/ 740624 h 2232824"/>
                <a:gd name="connsiteX46" fmla="*/ 1596177 w 1944146"/>
                <a:gd name="connsiteY46" fmla="*/ 781357 h 2232824"/>
                <a:gd name="connsiteX47" fmla="*/ 982459 w 1944146"/>
                <a:gd name="connsiteY47" fmla="*/ 976084 h 2232824"/>
                <a:gd name="connsiteX48" fmla="*/ 347973 w 1944146"/>
                <a:gd name="connsiteY48" fmla="*/ 774773 h 2232824"/>
                <a:gd name="connsiteX49" fmla="*/ 347973 w 1944146"/>
                <a:gd name="connsiteY49" fmla="*/ 344586 h 2232824"/>
                <a:gd name="connsiteX50" fmla="*/ 799128 w 1944146"/>
                <a:gd name="connsiteY50" fmla="*/ 487721 h 2232824"/>
                <a:gd name="connsiteX51" fmla="*/ 347973 w 1944146"/>
                <a:gd name="connsiteY51" fmla="*/ 630869 h 2232824"/>
                <a:gd name="connsiteX52" fmla="*/ 347973 w 1944146"/>
                <a:gd name="connsiteY52" fmla="*/ 145282 h 2232824"/>
                <a:gd name="connsiteX53" fmla="*/ 1596177 w 1944146"/>
                <a:gd name="connsiteY53" fmla="*/ 145282 h 2232824"/>
                <a:gd name="connsiteX54" fmla="*/ 1596177 w 1944146"/>
                <a:gd name="connsiteY54" fmla="*/ 234831 h 2232824"/>
                <a:gd name="connsiteX55" fmla="*/ 982459 w 1944146"/>
                <a:gd name="connsiteY55" fmla="*/ 429558 h 2232824"/>
                <a:gd name="connsiteX56" fmla="*/ 347973 w 1944146"/>
                <a:gd name="connsiteY56" fmla="*/ 228248 h 223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944146" h="2232824">
                  <a:moveTo>
                    <a:pt x="145423" y="145282"/>
                  </a:moveTo>
                  <a:lnTo>
                    <a:pt x="145423" y="1947444"/>
                  </a:lnTo>
                  <a:lnTo>
                    <a:pt x="0" y="1947444"/>
                  </a:lnTo>
                  <a:lnTo>
                    <a:pt x="0" y="2232824"/>
                  </a:lnTo>
                  <a:lnTo>
                    <a:pt x="1944147" y="2232824"/>
                  </a:lnTo>
                  <a:lnTo>
                    <a:pt x="1944147" y="1947444"/>
                  </a:lnTo>
                  <a:lnTo>
                    <a:pt x="1798722" y="1947444"/>
                  </a:lnTo>
                  <a:lnTo>
                    <a:pt x="1798722" y="145282"/>
                  </a:lnTo>
                  <a:lnTo>
                    <a:pt x="1944147" y="145282"/>
                  </a:lnTo>
                  <a:lnTo>
                    <a:pt x="1944147" y="0"/>
                  </a:lnTo>
                  <a:lnTo>
                    <a:pt x="0" y="0"/>
                  </a:lnTo>
                  <a:lnTo>
                    <a:pt x="0" y="145282"/>
                  </a:lnTo>
                  <a:lnTo>
                    <a:pt x="145423" y="145282"/>
                  </a:lnTo>
                  <a:close/>
                  <a:moveTo>
                    <a:pt x="1596177" y="624279"/>
                  </a:moveTo>
                  <a:lnTo>
                    <a:pt x="1165790" y="487721"/>
                  </a:lnTo>
                  <a:lnTo>
                    <a:pt x="1596177" y="351170"/>
                  </a:lnTo>
                  <a:close/>
                  <a:moveTo>
                    <a:pt x="1596177" y="1170811"/>
                  </a:moveTo>
                  <a:lnTo>
                    <a:pt x="1165790" y="1034260"/>
                  </a:lnTo>
                  <a:lnTo>
                    <a:pt x="1596177" y="897709"/>
                  </a:lnTo>
                  <a:close/>
                  <a:moveTo>
                    <a:pt x="1596177" y="1717337"/>
                  </a:moveTo>
                  <a:lnTo>
                    <a:pt x="1165790" y="1580786"/>
                  </a:lnTo>
                  <a:lnTo>
                    <a:pt x="1596177" y="1444235"/>
                  </a:lnTo>
                  <a:close/>
                  <a:moveTo>
                    <a:pt x="347973" y="1840272"/>
                  </a:moveTo>
                  <a:lnTo>
                    <a:pt x="982459" y="1638961"/>
                  </a:lnTo>
                  <a:lnTo>
                    <a:pt x="1596177" y="1833675"/>
                  </a:lnTo>
                  <a:lnTo>
                    <a:pt x="1596177" y="1947444"/>
                  </a:lnTo>
                  <a:lnTo>
                    <a:pt x="1450752" y="1947444"/>
                  </a:lnTo>
                  <a:lnTo>
                    <a:pt x="1450752" y="2092720"/>
                  </a:lnTo>
                  <a:lnTo>
                    <a:pt x="493398" y="2092720"/>
                  </a:lnTo>
                  <a:lnTo>
                    <a:pt x="493398" y="1947444"/>
                  </a:lnTo>
                  <a:lnTo>
                    <a:pt x="347973" y="1947444"/>
                  </a:lnTo>
                  <a:close/>
                  <a:moveTo>
                    <a:pt x="347973" y="1437651"/>
                  </a:moveTo>
                  <a:lnTo>
                    <a:pt x="799128" y="1580786"/>
                  </a:lnTo>
                  <a:lnTo>
                    <a:pt x="347973" y="1723934"/>
                  </a:lnTo>
                  <a:close/>
                  <a:moveTo>
                    <a:pt x="347973" y="1293747"/>
                  </a:moveTo>
                  <a:lnTo>
                    <a:pt x="982459" y="1092423"/>
                  </a:lnTo>
                  <a:lnTo>
                    <a:pt x="1596177" y="1287150"/>
                  </a:lnTo>
                  <a:lnTo>
                    <a:pt x="1596177" y="1327896"/>
                  </a:lnTo>
                  <a:lnTo>
                    <a:pt x="982459" y="1522623"/>
                  </a:lnTo>
                  <a:lnTo>
                    <a:pt x="347973" y="1321299"/>
                  </a:lnTo>
                  <a:close/>
                  <a:moveTo>
                    <a:pt x="347973" y="891112"/>
                  </a:moveTo>
                  <a:lnTo>
                    <a:pt x="799128" y="1034260"/>
                  </a:lnTo>
                  <a:lnTo>
                    <a:pt x="347973" y="1177395"/>
                  </a:lnTo>
                  <a:close/>
                  <a:moveTo>
                    <a:pt x="347973" y="747207"/>
                  </a:moveTo>
                  <a:lnTo>
                    <a:pt x="982459" y="545897"/>
                  </a:lnTo>
                  <a:lnTo>
                    <a:pt x="1596177" y="740624"/>
                  </a:lnTo>
                  <a:lnTo>
                    <a:pt x="1596177" y="781357"/>
                  </a:lnTo>
                  <a:lnTo>
                    <a:pt x="982459" y="976084"/>
                  </a:lnTo>
                  <a:lnTo>
                    <a:pt x="347973" y="774773"/>
                  </a:lnTo>
                  <a:close/>
                  <a:moveTo>
                    <a:pt x="347973" y="344586"/>
                  </a:moveTo>
                  <a:lnTo>
                    <a:pt x="799128" y="487721"/>
                  </a:lnTo>
                  <a:lnTo>
                    <a:pt x="347973" y="630869"/>
                  </a:lnTo>
                  <a:close/>
                  <a:moveTo>
                    <a:pt x="347973" y="145282"/>
                  </a:moveTo>
                  <a:lnTo>
                    <a:pt x="1596177" y="145282"/>
                  </a:lnTo>
                  <a:lnTo>
                    <a:pt x="1596177" y="234831"/>
                  </a:lnTo>
                  <a:lnTo>
                    <a:pt x="982459" y="429558"/>
                  </a:lnTo>
                  <a:lnTo>
                    <a:pt x="347973" y="228248"/>
                  </a:lnTo>
                  <a:close/>
                </a:path>
              </a:pathLst>
            </a:custGeom>
            <a:solidFill>
              <a:schemeClr val="accent3">
                <a:lumMod val="5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3" name="Freeform 1502">
              <a:extLst>
                <a:ext uri="{FF2B5EF4-FFF2-40B4-BE49-F238E27FC236}">
                  <a16:creationId xmlns:a16="http://schemas.microsoft.com/office/drawing/2014/main" id="{DD97380B-EF9B-1AEA-DB98-478C15EC4EFB}"/>
                </a:ext>
              </a:extLst>
            </p:cNvPr>
            <p:cNvSpPr/>
            <p:nvPr/>
          </p:nvSpPr>
          <p:spPr>
            <a:xfrm rot="-1057173">
              <a:off x="2192646" y="4939534"/>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chemeClr val="accent1">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4" name="Freeform 1503">
              <a:extLst>
                <a:ext uri="{FF2B5EF4-FFF2-40B4-BE49-F238E27FC236}">
                  <a16:creationId xmlns:a16="http://schemas.microsoft.com/office/drawing/2014/main" id="{3DD43CA1-FBB1-71BB-2AE1-60A597A0B82F}"/>
                </a:ext>
              </a:extLst>
            </p:cNvPr>
            <p:cNvSpPr/>
            <p:nvPr/>
          </p:nvSpPr>
          <p:spPr>
            <a:xfrm rot="-1057172">
              <a:off x="2192649" y="5486065"/>
              <a:ext cx="1523809" cy="84182"/>
            </a:xfrm>
            <a:custGeom>
              <a:avLst/>
              <a:gdLst>
                <a:gd name="connsiteX0" fmla="*/ 0 w 1523809"/>
                <a:gd name="connsiteY0" fmla="*/ 0 h 84182"/>
                <a:gd name="connsiteX1" fmla="*/ 1523810 w 1523809"/>
                <a:gd name="connsiteY1" fmla="*/ 0 h 84182"/>
                <a:gd name="connsiteX2" fmla="*/ 1523810 w 1523809"/>
                <a:gd name="connsiteY2" fmla="*/ 84183 h 84182"/>
                <a:gd name="connsiteX3" fmla="*/ 0 w 1523809"/>
                <a:gd name="connsiteY3" fmla="*/ 84183 h 84182"/>
              </a:gdLst>
              <a:ahLst/>
              <a:cxnLst>
                <a:cxn ang="0">
                  <a:pos x="connsiteX0" y="connsiteY0"/>
                </a:cxn>
                <a:cxn ang="0">
                  <a:pos x="connsiteX1" y="connsiteY1"/>
                </a:cxn>
                <a:cxn ang="0">
                  <a:pos x="connsiteX2" y="connsiteY2"/>
                </a:cxn>
                <a:cxn ang="0">
                  <a:pos x="connsiteX3" y="connsiteY3"/>
                </a:cxn>
              </a:cxnLst>
              <a:rect l="l" t="t" r="r" b="b"/>
              <a:pathLst>
                <a:path w="1523809" h="84182">
                  <a:moveTo>
                    <a:pt x="0" y="0"/>
                  </a:moveTo>
                  <a:lnTo>
                    <a:pt x="1523810" y="0"/>
                  </a:lnTo>
                  <a:lnTo>
                    <a:pt x="1523810" y="84183"/>
                  </a:lnTo>
                  <a:lnTo>
                    <a:pt x="0" y="84183"/>
                  </a:lnTo>
                  <a:close/>
                </a:path>
              </a:pathLst>
            </a:custGeom>
            <a:solidFill>
              <a:schemeClr val="accent1">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5" name="Freeform 1504">
              <a:extLst>
                <a:ext uri="{FF2B5EF4-FFF2-40B4-BE49-F238E27FC236}">
                  <a16:creationId xmlns:a16="http://schemas.microsoft.com/office/drawing/2014/main" id="{993AAD0E-68A9-94CA-6DA0-2ECE85BDE1E7}"/>
                </a:ext>
              </a:extLst>
            </p:cNvPr>
            <p:cNvSpPr/>
            <p:nvPr/>
          </p:nvSpPr>
          <p:spPr>
            <a:xfrm rot="-1057173">
              <a:off x="2192641" y="6032604"/>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chemeClr val="accent1">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6" name="Freeform 1505">
              <a:extLst>
                <a:ext uri="{FF2B5EF4-FFF2-40B4-BE49-F238E27FC236}">
                  <a16:creationId xmlns:a16="http://schemas.microsoft.com/office/drawing/2014/main" id="{5E5BE193-835B-586D-AD8D-E9F6A84F28FC}"/>
                </a:ext>
              </a:extLst>
            </p:cNvPr>
            <p:cNvSpPr/>
            <p:nvPr/>
          </p:nvSpPr>
          <p:spPr>
            <a:xfrm rot="-9742827">
              <a:off x="2192642" y="4939559"/>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chemeClr val="accent1">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7" name="Freeform 1506">
              <a:extLst>
                <a:ext uri="{FF2B5EF4-FFF2-40B4-BE49-F238E27FC236}">
                  <a16:creationId xmlns:a16="http://schemas.microsoft.com/office/drawing/2014/main" id="{0538F92F-D2C8-79FC-773D-A094DF3A099E}"/>
                </a:ext>
              </a:extLst>
            </p:cNvPr>
            <p:cNvSpPr/>
            <p:nvPr/>
          </p:nvSpPr>
          <p:spPr>
            <a:xfrm rot="-9742828">
              <a:off x="2192641" y="5486040"/>
              <a:ext cx="1523809" cy="84182"/>
            </a:xfrm>
            <a:custGeom>
              <a:avLst/>
              <a:gdLst>
                <a:gd name="connsiteX0" fmla="*/ 0 w 1523809"/>
                <a:gd name="connsiteY0" fmla="*/ 0 h 84182"/>
                <a:gd name="connsiteX1" fmla="*/ 1523810 w 1523809"/>
                <a:gd name="connsiteY1" fmla="*/ 0 h 84182"/>
                <a:gd name="connsiteX2" fmla="*/ 1523810 w 1523809"/>
                <a:gd name="connsiteY2" fmla="*/ 84183 h 84182"/>
                <a:gd name="connsiteX3" fmla="*/ 0 w 1523809"/>
                <a:gd name="connsiteY3" fmla="*/ 84183 h 84182"/>
              </a:gdLst>
              <a:ahLst/>
              <a:cxnLst>
                <a:cxn ang="0">
                  <a:pos x="connsiteX0" y="connsiteY0"/>
                </a:cxn>
                <a:cxn ang="0">
                  <a:pos x="connsiteX1" y="connsiteY1"/>
                </a:cxn>
                <a:cxn ang="0">
                  <a:pos x="connsiteX2" y="connsiteY2"/>
                </a:cxn>
                <a:cxn ang="0">
                  <a:pos x="connsiteX3" y="connsiteY3"/>
                </a:cxn>
              </a:cxnLst>
              <a:rect l="l" t="t" r="r" b="b"/>
              <a:pathLst>
                <a:path w="1523809" h="84182">
                  <a:moveTo>
                    <a:pt x="0" y="0"/>
                  </a:moveTo>
                  <a:lnTo>
                    <a:pt x="1523810" y="0"/>
                  </a:lnTo>
                  <a:lnTo>
                    <a:pt x="1523810" y="84183"/>
                  </a:lnTo>
                  <a:lnTo>
                    <a:pt x="0" y="84183"/>
                  </a:lnTo>
                  <a:close/>
                </a:path>
              </a:pathLst>
            </a:custGeom>
            <a:solidFill>
              <a:schemeClr val="accent1">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8" name="Freeform 1507">
              <a:extLst>
                <a:ext uri="{FF2B5EF4-FFF2-40B4-BE49-F238E27FC236}">
                  <a16:creationId xmlns:a16="http://schemas.microsoft.com/office/drawing/2014/main" id="{988E0E0E-193D-72EF-6FDB-B6E540B99320}"/>
                </a:ext>
              </a:extLst>
            </p:cNvPr>
            <p:cNvSpPr/>
            <p:nvPr/>
          </p:nvSpPr>
          <p:spPr>
            <a:xfrm rot="-9742827">
              <a:off x="2192643" y="6032585"/>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chemeClr val="accent1">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09" name="Freeform 1508">
              <a:extLst>
                <a:ext uri="{FF2B5EF4-FFF2-40B4-BE49-F238E27FC236}">
                  <a16:creationId xmlns:a16="http://schemas.microsoft.com/office/drawing/2014/main" id="{39C85B1D-FEDD-1C4C-402B-B55A3442A48A}"/>
                </a:ext>
              </a:extLst>
            </p:cNvPr>
            <p:cNvSpPr/>
            <p:nvPr/>
          </p:nvSpPr>
          <p:spPr>
            <a:xfrm rot="10800000">
              <a:off x="3612407" y="4639172"/>
              <a:ext cx="114266" cy="1802161"/>
            </a:xfrm>
            <a:custGeom>
              <a:avLst/>
              <a:gdLst>
                <a:gd name="connsiteX0" fmla="*/ 0 w 114266"/>
                <a:gd name="connsiteY0" fmla="*/ 0 h 1802161"/>
                <a:gd name="connsiteX1" fmla="*/ 114267 w 114266"/>
                <a:gd name="connsiteY1" fmla="*/ 0 h 1802161"/>
                <a:gd name="connsiteX2" fmla="*/ 114267 w 114266"/>
                <a:gd name="connsiteY2" fmla="*/ 1802162 h 1802161"/>
                <a:gd name="connsiteX3" fmla="*/ 0 w 114266"/>
                <a:gd name="connsiteY3" fmla="*/ 1802162 h 1802161"/>
              </a:gdLst>
              <a:ahLst/>
              <a:cxnLst>
                <a:cxn ang="0">
                  <a:pos x="connsiteX0" y="connsiteY0"/>
                </a:cxn>
                <a:cxn ang="0">
                  <a:pos x="connsiteX1" y="connsiteY1"/>
                </a:cxn>
                <a:cxn ang="0">
                  <a:pos x="connsiteX2" y="connsiteY2"/>
                </a:cxn>
                <a:cxn ang="0">
                  <a:pos x="connsiteX3" y="connsiteY3"/>
                </a:cxn>
              </a:cxnLst>
              <a:rect l="l" t="t" r="r" b="b"/>
              <a:pathLst>
                <a:path w="114266" h="1802161">
                  <a:moveTo>
                    <a:pt x="0" y="0"/>
                  </a:moveTo>
                  <a:lnTo>
                    <a:pt x="114267" y="0"/>
                  </a:lnTo>
                  <a:lnTo>
                    <a:pt x="114267" y="1802162"/>
                  </a:lnTo>
                  <a:lnTo>
                    <a:pt x="0" y="1802162"/>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0" name="Freeform 1509">
              <a:extLst>
                <a:ext uri="{FF2B5EF4-FFF2-40B4-BE49-F238E27FC236}">
                  <a16:creationId xmlns:a16="http://schemas.microsoft.com/office/drawing/2014/main" id="{4FD4F4AA-274E-D11D-733A-293E1762FB66}"/>
                </a:ext>
              </a:extLst>
            </p:cNvPr>
            <p:cNvSpPr/>
            <p:nvPr/>
          </p:nvSpPr>
          <p:spPr>
            <a:xfrm rot="10800000">
              <a:off x="2161658" y="4639172"/>
              <a:ext cx="114254" cy="1802161"/>
            </a:xfrm>
            <a:custGeom>
              <a:avLst/>
              <a:gdLst>
                <a:gd name="connsiteX0" fmla="*/ 0 w 114254"/>
                <a:gd name="connsiteY0" fmla="*/ 0 h 1802161"/>
                <a:gd name="connsiteX1" fmla="*/ 114255 w 114254"/>
                <a:gd name="connsiteY1" fmla="*/ 0 h 1802161"/>
                <a:gd name="connsiteX2" fmla="*/ 114255 w 114254"/>
                <a:gd name="connsiteY2" fmla="*/ 1802162 h 1802161"/>
                <a:gd name="connsiteX3" fmla="*/ 0 w 114254"/>
                <a:gd name="connsiteY3" fmla="*/ 1802162 h 1802161"/>
              </a:gdLst>
              <a:ahLst/>
              <a:cxnLst>
                <a:cxn ang="0">
                  <a:pos x="connsiteX0" y="connsiteY0"/>
                </a:cxn>
                <a:cxn ang="0">
                  <a:pos x="connsiteX1" y="connsiteY1"/>
                </a:cxn>
                <a:cxn ang="0">
                  <a:pos x="connsiteX2" y="connsiteY2"/>
                </a:cxn>
                <a:cxn ang="0">
                  <a:pos x="connsiteX3" y="connsiteY3"/>
                </a:cxn>
              </a:cxnLst>
              <a:rect l="l" t="t" r="r" b="b"/>
              <a:pathLst>
                <a:path w="114254" h="1802161">
                  <a:moveTo>
                    <a:pt x="0" y="0"/>
                  </a:moveTo>
                  <a:lnTo>
                    <a:pt x="114255" y="0"/>
                  </a:lnTo>
                  <a:lnTo>
                    <a:pt x="114255" y="1802162"/>
                  </a:lnTo>
                  <a:lnTo>
                    <a:pt x="0" y="1802162"/>
                  </a:lnTo>
                  <a:close/>
                </a:path>
              </a:pathLst>
            </a:custGeom>
            <a:solidFill>
              <a:schemeClr val="accent1">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1" name="Freeform 1510">
              <a:extLst>
                <a:ext uri="{FF2B5EF4-FFF2-40B4-BE49-F238E27FC236}">
                  <a16:creationId xmlns:a16="http://schemas.microsoft.com/office/drawing/2014/main" id="{4091482D-844E-22E8-5939-24E3D167F223}"/>
                </a:ext>
              </a:extLst>
            </p:cNvPr>
            <p:cNvSpPr/>
            <p:nvPr/>
          </p:nvSpPr>
          <p:spPr>
            <a:xfrm rot="10800000">
              <a:off x="3466985" y="6441363"/>
              <a:ext cx="405112" cy="145280"/>
            </a:xfrm>
            <a:custGeom>
              <a:avLst/>
              <a:gdLst>
                <a:gd name="connsiteX0" fmla="*/ 0 w 405112"/>
                <a:gd name="connsiteY0" fmla="*/ 0 h 145280"/>
                <a:gd name="connsiteX1" fmla="*/ 405113 w 405112"/>
                <a:gd name="connsiteY1" fmla="*/ 0 h 145280"/>
                <a:gd name="connsiteX2" fmla="*/ 405113 w 405112"/>
                <a:gd name="connsiteY2" fmla="*/ 145280 h 145280"/>
                <a:gd name="connsiteX3" fmla="*/ 0 w 405112"/>
                <a:gd name="connsiteY3" fmla="*/ 145280 h 145280"/>
              </a:gdLst>
              <a:ahLst/>
              <a:cxnLst>
                <a:cxn ang="0">
                  <a:pos x="connsiteX0" y="connsiteY0"/>
                </a:cxn>
                <a:cxn ang="0">
                  <a:pos x="connsiteX1" y="connsiteY1"/>
                </a:cxn>
                <a:cxn ang="0">
                  <a:pos x="connsiteX2" y="connsiteY2"/>
                </a:cxn>
                <a:cxn ang="0">
                  <a:pos x="connsiteX3" y="connsiteY3"/>
                </a:cxn>
              </a:cxnLst>
              <a:rect l="l" t="t" r="r" b="b"/>
              <a:pathLst>
                <a:path w="405112" h="145280">
                  <a:moveTo>
                    <a:pt x="0" y="0"/>
                  </a:moveTo>
                  <a:lnTo>
                    <a:pt x="405113" y="0"/>
                  </a:lnTo>
                  <a:lnTo>
                    <a:pt x="405113" y="145280"/>
                  </a:lnTo>
                  <a:lnTo>
                    <a:pt x="0" y="145280"/>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2" name="Freeform 1511">
              <a:extLst>
                <a:ext uri="{FF2B5EF4-FFF2-40B4-BE49-F238E27FC236}">
                  <a16:creationId xmlns:a16="http://schemas.microsoft.com/office/drawing/2014/main" id="{4AB941B2-1CFF-1F04-5D38-83EC74C8CFE5}"/>
                </a:ext>
              </a:extLst>
            </p:cNvPr>
            <p:cNvSpPr/>
            <p:nvPr/>
          </p:nvSpPr>
          <p:spPr>
            <a:xfrm rot="10800000">
              <a:off x="2016237" y="6441363"/>
              <a:ext cx="405100" cy="145280"/>
            </a:xfrm>
            <a:custGeom>
              <a:avLst/>
              <a:gdLst>
                <a:gd name="connsiteX0" fmla="*/ 0 w 405100"/>
                <a:gd name="connsiteY0" fmla="*/ 0 h 145280"/>
                <a:gd name="connsiteX1" fmla="*/ 405100 w 405100"/>
                <a:gd name="connsiteY1" fmla="*/ 0 h 145280"/>
                <a:gd name="connsiteX2" fmla="*/ 405100 w 405100"/>
                <a:gd name="connsiteY2" fmla="*/ 145280 h 145280"/>
                <a:gd name="connsiteX3" fmla="*/ 0 w 405100"/>
                <a:gd name="connsiteY3" fmla="*/ 145280 h 145280"/>
              </a:gdLst>
              <a:ahLst/>
              <a:cxnLst>
                <a:cxn ang="0">
                  <a:pos x="connsiteX0" y="connsiteY0"/>
                </a:cxn>
                <a:cxn ang="0">
                  <a:pos x="connsiteX1" y="connsiteY1"/>
                </a:cxn>
                <a:cxn ang="0">
                  <a:pos x="connsiteX2" y="connsiteY2"/>
                </a:cxn>
                <a:cxn ang="0">
                  <a:pos x="connsiteX3" y="connsiteY3"/>
                </a:cxn>
              </a:cxnLst>
              <a:rect l="l" t="t" r="r" b="b"/>
              <a:pathLst>
                <a:path w="405100" h="145280">
                  <a:moveTo>
                    <a:pt x="0" y="0"/>
                  </a:moveTo>
                  <a:lnTo>
                    <a:pt x="405100" y="0"/>
                  </a:lnTo>
                  <a:lnTo>
                    <a:pt x="405100" y="145280"/>
                  </a:lnTo>
                  <a:lnTo>
                    <a:pt x="0" y="145280"/>
                  </a:lnTo>
                  <a:close/>
                </a:path>
              </a:pathLst>
            </a:custGeom>
            <a:solidFill>
              <a:schemeClr val="accent1">
                <a:lumMod val="75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3" name="Freeform 1512">
              <a:extLst>
                <a:ext uri="{FF2B5EF4-FFF2-40B4-BE49-F238E27FC236}">
                  <a16:creationId xmlns:a16="http://schemas.microsoft.com/office/drawing/2014/main" id="{AC2907AA-6DAC-D87A-E329-83EE4B1691F5}"/>
                </a:ext>
              </a:extLst>
            </p:cNvPr>
            <p:cNvSpPr/>
            <p:nvPr/>
          </p:nvSpPr>
          <p:spPr>
            <a:xfrm rot="10800000">
              <a:off x="2016233" y="4493932"/>
              <a:ext cx="1855865" cy="145280"/>
            </a:xfrm>
            <a:custGeom>
              <a:avLst/>
              <a:gdLst>
                <a:gd name="connsiteX0" fmla="*/ 0 w 1855865"/>
                <a:gd name="connsiteY0" fmla="*/ 0 h 145280"/>
                <a:gd name="connsiteX1" fmla="*/ 1855866 w 1855865"/>
                <a:gd name="connsiteY1" fmla="*/ 0 h 145280"/>
                <a:gd name="connsiteX2" fmla="*/ 1855866 w 1855865"/>
                <a:gd name="connsiteY2" fmla="*/ 145281 h 145280"/>
                <a:gd name="connsiteX3" fmla="*/ 0 w 1855865"/>
                <a:gd name="connsiteY3" fmla="*/ 145281 h 145280"/>
              </a:gdLst>
              <a:ahLst/>
              <a:cxnLst>
                <a:cxn ang="0">
                  <a:pos x="connsiteX0" y="connsiteY0"/>
                </a:cxn>
                <a:cxn ang="0">
                  <a:pos x="connsiteX1" y="connsiteY1"/>
                </a:cxn>
                <a:cxn ang="0">
                  <a:pos x="connsiteX2" y="connsiteY2"/>
                </a:cxn>
                <a:cxn ang="0">
                  <a:pos x="connsiteX3" y="connsiteY3"/>
                </a:cxn>
              </a:cxnLst>
              <a:rect l="l" t="t" r="r" b="b"/>
              <a:pathLst>
                <a:path w="1855865" h="145280">
                  <a:moveTo>
                    <a:pt x="0" y="0"/>
                  </a:moveTo>
                  <a:lnTo>
                    <a:pt x="1855866" y="0"/>
                  </a:lnTo>
                  <a:lnTo>
                    <a:pt x="1855866" y="145281"/>
                  </a:lnTo>
                  <a:lnTo>
                    <a:pt x="0" y="145281"/>
                  </a:lnTo>
                  <a:close/>
                </a:path>
              </a:pathLst>
            </a:custGeom>
            <a:solidFill>
              <a:schemeClr val="accent1">
                <a:lumMod val="75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4" name="Freeform 1513">
              <a:extLst>
                <a:ext uri="{FF2B5EF4-FFF2-40B4-BE49-F238E27FC236}">
                  <a16:creationId xmlns:a16="http://schemas.microsoft.com/office/drawing/2014/main" id="{536FB27A-704E-145B-62E6-73AEAFDABC4F}"/>
                </a:ext>
              </a:extLst>
            </p:cNvPr>
            <p:cNvSpPr/>
            <p:nvPr/>
          </p:nvSpPr>
          <p:spPr>
            <a:xfrm rot="10800000">
              <a:off x="2016233" y="6586631"/>
              <a:ext cx="1855865" cy="140089"/>
            </a:xfrm>
            <a:custGeom>
              <a:avLst/>
              <a:gdLst>
                <a:gd name="connsiteX0" fmla="*/ 0 w 1855865"/>
                <a:gd name="connsiteY0" fmla="*/ 0 h 140089"/>
                <a:gd name="connsiteX1" fmla="*/ 1855866 w 1855865"/>
                <a:gd name="connsiteY1" fmla="*/ 0 h 140089"/>
                <a:gd name="connsiteX2" fmla="*/ 1855866 w 1855865"/>
                <a:gd name="connsiteY2" fmla="*/ 140089 h 140089"/>
                <a:gd name="connsiteX3" fmla="*/ 0 w 1855865"/>
                <a:gd name="connsiteY3" fmla="*/ 140089 h 140089"/>
              </a:gdLst>
              <a:ahLst/>
              <a:cxnLst>
                <a:cxn ang="0">
                  <a:pos x="connsiteX0" y="connsiteY0"/>
                </a:cxn>
                <a:cxn ang="0">
                  <a:pos x="connsiteX1" y="connsiteY1"/>
                </a:cxn>
                <a:cxn ang="0">
                  <a:pos x="connsiteX2" y="connsiteY2"/>
                </a:cxn>
                <a:cxn ang="0">
                  <a:pos x="connsiteX3" y="connsiteY3"/>
                </a:cxn>
              </a:cxnLst>
              <a:rect l="l" t="t" r="r" b="b"/>
              <a:pathLst>
                <a:path w="1855865" h="140089">
                  <a:moveTo>
                    <a:pt x="0" y="0"/>
                  </a:moveTo>
                  <a:lnTo>
                    <a:pt x="1855866" y="0"/>
                  </a:lnTo>
                  <a:lnTo>
                    <a:pt x="1855866" y="140089"/>
                  </a:lnTo>
                  <a:lnTo>
                    <a:pt x="0" y="140089"/>
                  </a:lnTo>
                  <a:close/>
                </a:path>
              </a:pathLst>
            </a:custGeom>
            <a:solidFill>
              <a:schemeClr val="accent1">
                <a:lumMod val="75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5" name="Freeform 1514">
              <a:extLst>
                <a:ext uri="{FF2B5EF4-FFF2-40B4-BE49-F238E27FC236}">
                  <a16:creationId xmlns:a16="http://schemas.microsoft.com/office/drawing/2014/main" id="{D3B324E8-FF5E-D117-6776-3AAAED58D31D}"/>
                </a:ext>
              </a:extLst>
            </p:cNvPr>
            <p:cNvSpPr/>
            <p:nvPr/>
          </p:nvSpPr>
          <p:spPr>
            <a:xfrm>
              <a:off x="2275912" y="5357001"/>
              <a:ext cx="539451" cy="342311"/>
            </a:xfrm>
            <a:custGeom>
              <a:avLst/>
              <a:gdLst>
                <a:gd name="connsiteX0" fmla="*/ 0 w 539451"/>
                <a:gd name="connsiteY0" fmla="*/ 28014 h 342311"/>
                <a:gd name="connsiteX1" fmla="*/ 0 w 539451"/>
                <a:gd name="connsiteY1" fmla="*/ 0 h 342311"/>
                <a:gd name="connsiteX2" fmla="*/ 539451 w 539451"/>
                <a:gd name="connsiteY2" fmla="*/ 171163 h 342311"/>
                <a:gd name="connsiteX3" fmla="*/ 0 w 539451"/>
                <a:gd name="connsiteY3" fmla="*/ 342312 h 342311"/>
                <a:gd name="connsiteX4" fmla="*/ 0 w 539451"/>
                <a:gd name="connsiteY4" fmla="*/ 314297 h 342311"/>
                <a:gd name="connsiteX5" fmla="*/ 451155 w 539451"/>
                <a:gd name="connsiteY5" fmla="*/ 171163 h 342311"/>
                <a:gd name="connsiteX6" fmla="*/ 0 w 539451"/>
                <a:gd name="connsiteY6" fmla="*/ 28014 h 34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451" h="342311">
                  <a:moveTo>
                    <a:pt x="0" y="28014"/>
                  </a:moveTo>
                  <a:lnTo>
                    <a:pt x="0" y="0"/>
                  </a:lnTo>
                  <a:lnTo>
                    <a:pt x="539451" y="171163"/>
                  </a:lnTo>
                  <a:lnTo>
                    <a:pt x="0" y="342312"/>
                  </a:lnTo>
                  <a:lnTo>
                    <a:pt x="0" y="314297"/>
                  </a:lnTo>
                  <a:lnTo>
                    <a:pt x="451155" y="171163"/>
                  </a:lnTo>
                  <a:lnTo>
                    <a:pt x="0" y="28014"/>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6" name="Freeform 1515">
              <a:extLst>
                <a:ext uri="{FF2B5EF4-FFF2-40B4-BE49-F238E27FC236}">
                  <a16:creationId xmlns:a16="http://schemas.microsoft.com/office/drawing/2014/main" id="{49053B87-6ACF-F9F1-C5E1-C41BE9F495E7}"/>
                </a:ext>
              </a:extLst>
            </p:cNvPr>
            <p:cNvSpPr/>
            <p:nvPr/>
          </p:nvSpPr>
          <p:spPr>
            <a:xfrm>
              <a:off x="2275912" y="4810475"/>
              <a:ext cx="539451" cy="342317"/>
            </a:xfrm>
            <a:custGeom>
              <a:avLst/>
              <a:gdLst>
                <a:gd name="connsiteX0" fmla="*/ 0 w 539451"/>
                <a:gd name="connsiteY0" fmla="*/ 28014 h 342317"/>
                <a:gd name="connsiteX1" fmla="*/ 0 w 539451"/>
                <a:gd name="connsiteY1" fmla="*/ 0 h 342317"/>
                <a:gd name="connsiteX2" fmla="*/ 539451 w 539451"/>
                <a:gd name="connsiteY2" fmla="*/ 171149 h 342317"/>
                <a:gd name="connsiteX3" fmla="*/ 0 w 539451"/>
                <a:gd name="connsiteY3" fmla="*/ 342318 h 342317"/>
                <a:gd name="connsiteX4" fmla="*/ 0 w 539451"/>
                <a:gd name="connsiteY4" fmla="*/ 314304 h 342317"/>
                <a:gd name="connsiteX5" fmla="*/ 451155 w 539451"/>
                <a:gd name="connsiteY5" fmla="*/ 171149 h 342317"/>
                <a:gd name="connsiteX6" fmla="*/ 0 w 539451"/>
                <a:gd name="connsiteY6" fmla="*/ 28014 h 3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451" h="342317">
                  <a:moveTo>
                    <a:pt x="0" y="28014"/>
                  </a:moveTo>
                  <a:lnTo>
                    <a:pt x="0" y="0"/>
                  </a:lnTo>
                  <a:lnTo>
                    <a:pt x="539451" y="171149"/>
                  </a:lnTo>
                  <a:lnTo>
                    <a:pt x="0" y="342318"/>
                  </a:lnTo>
                  <a:lnTo>
                    <a:pt x="0" y="314304"/>
                  </a:lnTo>
                  <a:lnTo>
                    <a:pt x="451155" y="171149"/>
                  </a:lnTo>
                  <a:lnTo>
                    <a:pt x="0" y="28014"/>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7" name="Freeform 1516">
              <a:extLst>
                <a:ext uri="{FF2B5EF4-FFF2-40B4-BE49-F238E27FC236}">
                  <a16:creationId xmlns:a16="http://schemas.microsoft.com/office/drawing/2014/main" id="{FC38DB7C-3170-80FA-0C07-D23FE5C7F176}"/>
                </a:ext>
              </a:extLst>
            </p:cNvPr>
            <p:cNvSpPr/>
            <p:nvPr/>
          </p:nvSpPr>
          <p:spPr>
            <a:xfrm>
              <a:off x="3524115" y="4817059"/>
              <a:ext cx="88296" cy="329137"/>
            </a:xfrm>
            <a:custGeom>
              <a:avLst/>
              <a:gdLst>
                <a:gd name="connsiteX0" fmla="*/ 88297 w 88296"/>
                <a:gd name="connsiteY0" fmla="*/ 329137 h 329137"/>
                <a:gd name="connsiteX1" fmla="*/ 0 w 88296"/>
                <a:gd name="connsiteY1" fmla="*/ 301123 h 329137"/>
                <a:gd name="connsiteX2" fmla="*/ 0 w 88296"/>
                <a:gd name="connsiteY2" fmla="*/ 28014 h 329137"/>
                <a:gd name="connsiteX3" fmla="*/ 88297 w 88296"/>
                <a:gd name="connsiteY3" fmla="*/ 0 h 329137"/>
                <a:gd name="connsiteX4" fmla="*/ 88297 w 88296"/>
                <a:gd name="connsiteY4" fmla="*/ 329137 h 329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96" h="329137">
                  <a:moveTo>
                    <a:pt x="88297" y="329137"/>
                  </a:moveTo>
                  <a:lnTo>
                    <a:pt x="0" y="301123"/>
                  </a:lnTo>
                  <a:lnTo>
                    <a:pt x="0" y="28014"/>
                  </a:lnTo>
                  <a:lnTo>
                    <a:pt x="88297" y="0"/>
                  </a:lnTo>
                  <a:lnTo>
                    <a:pt x="88297" y="329137"/>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8" name="Freeform 1517">
              <a:extLst>
                <a:ext uri="{FF2B5EF4-FFF2-40B4-BE49-F238E27FC236}">
                  <a16:creationId xmlns:a16="http://schemas.microsoft.com/office/drawing/2014/main" id="{8D67F024-53F2-9E48-3ED1-1FCD648653BE}"/>
                </a:ext>
              </a:extLst>
            </p:cNvPr>
            <p:cNvSpPr/>
            <p:nvPr/>
          </p:nvSpPr>
          <p:spPr>
            <a:xfrm>
              <a:off x="2275912" y="5903540"/>
              <a:ext cx="539451" cy="342311"/>
            </a:xfrm>
            <a:custGeom>
              <a:avLst/>
              <a:gdLst>
                <a:gd name="connsiteX0" fmla="*/ 0 w 539451"/>
                <a:gd name="connsiteY0" fmla="*/ 28014 h 342311"/>
                <a:gd name="connsiteX1" fmla="*/ 0 w 539451"/>
                <a:gd name="connsiteY1" fmla="*/ 0 h 342311"/>
                <a:gd name="connsiteX2" fmla="*/ 539451 w 539451"/>
                <a:gd name="connsiteY2" fmla="*/ 171149 h 342311"/>
                <a:gd name="connsiteX3" fmla="*/ 0 w 539451"/>
                <a:gd name="connsiteY3" fmla="*/ 342311 h 342311"/>
                <a:gd name="connsiteX4" fmla="*/ 0 w 539451"/>
                <a:gd name="connsiteY4" fmla="*/ 314297 h 342311"/>
                <a:gd name="connsiteX5" fmla="*/ 451155 w 539451"/>
                <a:gd name="connsiteY5" fmla="*/ 171149 h 342311"/>
                <a:gd name="connsiteX6" fmla="*/ 0 w 539451"/>
                <a:gd name="connsiteY6" fmla="*/ 28014 h 34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451" h="342311">
                  <a:moveTo>
                    <a:pt x="0" y="28014"/>
                  </a:moveTo>
                  <a:lnTo>
                    <a:pt x="0" y="0"/>
                  </a:lnTo>
                  <a:lnTo>
                    <a:pt x="539451" y="171149"/>
                  </a:lnTo>
                  <a:lnTo>
                    <a:pt x="0" y="342311"/>
                  </a:lnTo>
                  <a:lnTo>
                    <a:pt x="0" y="314297"/>
                  </a:lnTo>
                  <a:lnTo>
                    <a:pt x="451155" y="171149"/>
                  </a:lnTo>
                  <a:lnTo>
                    <a:pt x="0" y="28014"/>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19" name="Freeform 1518">
              <a:extLst>
                <a:ext uri="{FF2B5EF4-FFF2-40B4-BE49-F238E27FC236}">
                  <a16:creationId xmlns:a16="http://schemas.microsoft.com/office/drawing/2014/main" id="{1C22F02B-AE64-05E4-ADB6-9F8A0EC5C1AC}"/>
                </a:ext>
              </a:extLst>
            </p:cNvPr>
            <p:cNvSpPr/>
            <p:nvPr/>
          </p:nvSpPr>
          <p:spPr>
            <a:xfrm>
              <a:off x="2073360" y="4639186"/>
              <a:ext cx="88295" cy="1802161"/>
            </a:xfrm>
            <a:custGeom>
              <a:avLst/>
              <a:gdLst>
                <a:gd name="connsiteX0" fmla="*/ 0 w 88295"/>
                <a:gd name="connsiteY0" fmla="*/ 0 h 1802161"/>
                <a:gd name="connsiteX1" fmla="*/ 88295 w 88295"/>
                <a:gd name="connsiteY1" fmla="*/ 0 h 1802161"/>
                <a:gd name="connsiteX2" fmla="*/ 88295 w 88295"/>
                <a:gd name="connsiteY2" fmla="*/ 1802162 h 1802161"/>
                <a:gd name="connsiteX3" fmla="*/ 0 w 88295"/>
                <a:gd name="connsiteY3" fmla="*/ 1802162 h 1802161"/>
              </a:gdLst>
              <a:ahLst/>
              <a:cxnLst>
                <a:cxn ang="0">
                  <a:pos x="connsiteX0" y="connsiteY0"/>
                </a:cxn>
                <a:cxn ang="0">
                  <a:pos x="connsiteX1" y="connsiteY1"/>
                </a:cxn>
                <a:cxn ang="0">
                  <a:pos x="connsiteX2" y="connsiteY2"/>
                </a:cxn>
                <a:cxn ang="0">
                  <a:pos x="connsiteX3" y="connsiteY3"/>
                </a:cxn>
              </a:cxnLst>
              <a:rect l="l" t="t" r="r" b="b"/>
              <a:pathLst>
                <a:path w="88295" h="1802161">
                  <a:moveTo>
                    <a:pt x="0" y="0"/>
                  </a:moveTo>
                  <a:lnTo>
                    <a:pt x="88295" y="0"/>
                  </a:lnTo>
                  <a:lnTo>
                    <a:pt x="88295" y="1802162"/>
                  </a:lnTo>
                  <a:lnTo>
                    <a:pt x="0" y="1802162"/>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0" name="Freeform 1519">
              <a:extLst>
                <a:ext uri="{FF2B5EF4-FFF2-40B4-BE49-F238E27FC236}">
                  <a16:creationId xmlns:a16="http://schemas.microsoft.com/office/drawing/2014/main" id="{776CC96D-90B1-0483-5E81-7916C421E5B4}"/>
                </a:ext>
              </a:extLst>
            </p:cNvPr>
            <p:cNvSpPr/>
            <p:nvPr/>
          </p:nvSpPr>
          <p:spPr>
            <a:xfrm>
              <a:off x="3378704" y="6441348"/>
              <a:ext cx="88282" cy="145280"/>
            </a:xfrm>
            <a:custGeom>
              <a:avLst/>
              <a:gdLst>
                <a:gd name="connsiteX0" fmla="*/ 0 w 88282"/>
                <a:gd name="connsiteY0" fmla="*/ 0 h 145280"/>
                <a:gd name="connsiteX1" fmla="*/ 88283 w 88282"/>
                <a:gd name="connsiteY1" fmla="*/ 0 h 145280"/>
                <a:gd name="connsiteX2" fmla="*/ 88283 w 88282"/>
                <a:gd name="connsiteY2" fmla="*/ 145280 h 145280"/>
                <a:gd name="connsiteX3" fmla="*/ 0 w 88282"/>
                <a:gd name="connsiteY3" fmla="*/ 145280 h 145280"/>
              </a:gdLst>
              <a:ahLst/>
              <a:cxnLst>
                <a:cxn ang="0">
                  <a:pos x="connsiteX0" y="connsiteY0"/>
                </a:cxn>
                <a:cxn ang="0">
                  <a:pos x="connsiteX1" y="connsiteY1"/>
                </a:cxn>
                <a:cxn ang="0">
                  <a:pos x="connsiteX2" y="connsiteY2"/>
                </a:cxn>
                <a:cxn ang="0">
                  <a:pos x="connsiteX3" y="connsiteY3"/>
                </a:cxn>
              </a:cxnLst>
              <a:rect l="l" t="t" r="r" b="b"/>
              <a:pathLst>
                <a:path w="88282" h="145280">
                  <a:moveTo>
                    <a:pt x="0" y="0"/>
                  </a:moveTo>
                  <a:lnTo>
                    <a:pt x="88283" y="0"/>
                  </a:lnTo>
                  <a:lnTo>
                    <a:pt x="88283" y="145280"/>
                  </a:lnTo>
                  <a:lnTo>
                    <a:pt x="0" y="145280"/>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1" name="Freeform 1520">
              <a:extLst>
                <a:ext uri="{FF2B5EF4-FFF2-40B4-BE49-F238E27FC236}">
                  <a16:creationId xmlns:a16="http://schemas.microsoft.com/office/drawing/2014/main" id="{36B26224-8C51-664E-F945-4B30D280114D}"/>
                </a:ext>
              </a:extLst>
            </p:cNvPr>
            <p:cNvSpPr/>
            <p:nvPr/>
          </p:nvSpPr>
          <p:spPr>
            <a:xfrm>
              <a:off x="2910398" y="4639186"/>
              <a:ext cx="702014" cy="298286"/>
            </a:xfrm>
            <a:custGeom>
              <a:avLst/>
              <a:gdLst>
                <a:gd name="connsiteX0" fmla="*/ 702014 w 702014"/>
                <a:gd name="connsiteY0" fmla="*/ 0 h 298286"/>
                <a:gd name="connsiteX1" fmla="*/ 702014 w 702014"/>
                <a:gd name="connsiteY1" fmla="*/ 89549 h 298286"/>
                <a:gd name="connsiteX2" fmla="*/ 44148 w 702014"/>
                <a:gd name="connsiteY2" fmla="*/ 298286 h 298286"/>
                <a:gd name="connsiteX3" fmla="*/ 0 w 702014"/>
                <a:gd name="connsiteY3" fmla="*/ 284276 h 298286"/>
                <a:gd name="connsiteX4" fmla="*/ 613717 w 702014"/>
                <a:gd name="connsiteY4" fmla="*/ 89549 h 298286"/>
                <a:gd name="connsiteX5" fmla="*/ 613717 w 702014"/>
                <a:gd name="connsiteY5" fmla="*/ 0 h 298286"/>
                <a:gd name="connsiteX6" fmla="*/ 702014 w 702014"/>
                <a:gd name="connsiteY6" fmla="*/ 0 h 29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014" h="298286">
                  <a:moveTo>
                    <a:pt x="702014" y="0"/>
                  </a:moveTo>
                  <a:lnTo>
                    <a:pt x="702014" y="89549"/>
                  </a:lnTo>
                  <a:lnTo>
                    <a:pt x="44148" y="298286"/>
                  </a:lnTo>
                  <a:lnTo>
                    <a:pt x="0" y="284276"/>
                  </a:lnTo>
                  <a:lnTo>
                    <a:pt x="613717" y="89549"/>
                  </a:lnTo>
                  <a:lnTo>
                    <a:pt x="613717" y="0"/>
                  </a:lnTo>
                  <a:lnTo>
                    <a:pt x="702014" y="0"/>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2" name="Freeform 1521">
              <a:extLst>
                <a:ext uri="{FF2B5EF4-FFF2-40B4-BE49-F238E27FC236}">
                  <a16:creationId xmlns:a16="http://schemas.microsoft.com/office/drawing/2014/main" id="{3C8EDF04-5CCE-F64C-DE14-BF0036E04D5F}"/>
                </a:ext>
              </a:extLst>
            </p:cNvPr>
            <p:cNvSpPr/>
            <p:nvPr/>
          </p:nvSpPr>
          <p:spPr>
            <a:xfrm>
              <a:off x="2910398" y="6118854"/>
              <a:ext cx="702014" cy="322493"/>
            </a:xfrm>
            <a:custGeom>
              <a:avLst/>
              <a:gdLst>
                <a:gd name="connsiteX0" fmla="*/ 702014 w 702014"/>
                <a:gd name="connsiteY0" fmla="*/ 322493 h 322493"/>
                <a:gd name="connsiteX1" fmla="*/ 613717 w 702014"/>
                <a:gd name="connsiteY1" fmla="*/ 322493 h 322493"/>
                <a:gd name="connsiteX2" fmla="*/ 613717 w 702014"/>
                <a:gd name="connsiteY2" fmla="*/ 208724 h 322493"/>
                <a:gd name="connsiteX3" fmla="*/ 0 w 702014"/>
                <a:gd name="connsiteY3" fmla="*/ 14010 h 322493"/>
                <a:gd name="connsiteX4" fmla="*/ 44148 w 702014"/>
                <a:gd name="connsiteY4" fmla="*/ 0 h 322493"/>
                <a:gd name="connsiteX5" fmla="*/ 702014 w 702014"/>
                <a:gd name="connsiteY5" fmla="*/ 208724 h 322493"/>
                <a:gd name="connsiteX6" fmla="*/ 702014 w 702014"/>
                <a:gd name="connsiteY6" fmla="*/ 322493 h 322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014" h="322493">
                  <a:moveTo>
                    <a:pt x="702014" y="322493"/>
                  </a:moveTo>
                  <a:lnTo>
                    <a:pt x="613717" y="322493"/>
                  </a:lnTo>
                  <a:lnTo>
                    <a:pt x="613717" y="208724"/>
                  </a:lnTo>
                  <a:lnTo>
                    <a:pt x="0" y="14010"/>
                  </a:lnTo>
                  <a:lnTo>
                    <a:pt x="44148" y="0"/>
                  </a:lnTo>
                  <a:lnTo>
                    <a:pt x="702014" y="208724"/>
                  </a:lnTo>
                  <a:lnTo>
                    <a:pt x="702014" y="322493"/>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3" name="Freeform 1522">
              <a:extLst>
                <a:ext uri="{FF2B5EF4-FFF2-40B4-BE49-F238E27FC236}">
                  <a16:creationId xmlns:a16="http://schemas.microsoft.com/office/drawing/2014/main" id="{6EB32B15-57A1-8CE7-DFA2-F4D2FF334283}"/>
                </a:ext>
              </a:extLst>
            </p:cNvPr>
            <p:cNvSpPr/>
            <p:nvPr/>
          </p:nvSpPr>
          <p:spPr>
            <a:xfrm>
              <a:off x="2910398" y="5025796"/>
              <a:ext cx="702014" cy="458201"/>
            </a:xfrm>
            <a:custGeom>
              <a:avLst/>
              <a:gdLst>
                <a:gd name="connsiteX0" fmla="*/ 702014 w 702014"/>
                <a:gd name="connsiteY0" fmla="*/ 249464 h 458201"/>
                <a:gd name="connsiteX1" fmla="*/ 44148 w 702014"/>
                <a:gd name="connsiteY1" fmla="*/ 458201 h 458201"/>
                <a:gd name="connsiteX2" fmla="*/ 0 w 702014"/>
                <a:gd name="connsiteY2" fmla="*/ 444191 h 458201"/>
                <a:gd name="connsiteX3" fmla="*/ 613717 w 702014"/>
                <a:gd name="connsiteY3" fmla="*/ 249464 h 458201"/>
                <a:gd name="connsiteX4" fmla="*/ 613717 w 702014"/>
                <a:gd name="connsiteY4" fmla="*/ 208731 h 458201"/>
                <a:gd name="connsiteX5" fmla="*/ 0 w 702014"/>
                <a:gd name="connsiteY5" fmla="*/ 14003 h 458201"/>
                <a:gd name="connsiteX6" fmla="*/ 44148 w 702014"/>
                <a:gd name="connsiteY6" fmla="*/ 0 h 458201"/>
                <a:gd name="connsiteX7" fmla="*/ 702014 w 702014"/>
                <a:gd name="connsiteY7" fmla="*/ 208731 h 458201"/>
                <a:gd name="connsiteX8" fmla="*/ 702014 w 702014"/>
                <a:gd name="connsiteY8" fmla="*/ 249464 h 45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014" h="458201">
                  <a:moveTo>
                    <a:pt x="702014" y="249464"/>
                  </a:moveTo>
                  <a:lnTo>
                    <a:pt x="44148" y="458201"/>
                  </a:lnTo>
                  <a:lnTo>
                    <a:pt x="0" y="444191"/>
                  </a:lnTo>
                  <a:lnTo>
                    <a:pt x="613717" y="249464"/>
                  </a:lnTo>
                  <a:lnTo>
                    <a:pt x="613717" y="208731"/>
                  </a:lnTo>
                  <a:lnTo>
                    <a:pt x="0" y="14003"/>
                  </a:lnTo>
                  <a:lnTo>
                    <a:pt x="44148" y="0"/>
                  </a:lnTo>
                  <a:lnTo>
                    <a:pt x="702014" y="208731"/>
                  </a:lnTo>
                  <a:lnTo>
                    <a:pt x="702014" y="249464"/>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4" name="Freeform 1523">
              <a:extLst>
                <a:ext uri="{FF2B5EF4-FFF2-40B4-BE49-F238E27FC236}">
                  <a16:creationId xmlns:a16="http://schemas.microsoft.com/office/drawing/2014/main" id="{A26ED7E9-B871-4C94-4543-FD1842086B7F}"/>
                </a:ext>
              </a:extLst>
            </p:cNvPr>
            <p:cNvSpPr/>
            <p:nvPr/>
          </p:nvSpPr>
          <p:spPr>
            <a:xfrm>
              <a:off x="1927936" y="4493903"/>
              <a:ext cx="88295" cy="145280"/>
            </a:xfrm>
            <a:custGeom>
              <a:avLst/>
              <a:gdLst>
                <a:gd name="connsiteX0" fmla="*/ 0 w 88295"/>
                <a:gd name="connsiteY0" fmla="*/ 0 h 145280"/>
                <a:gd name="connsiteX1" fmla="*/ 88295 w 88295"/>
                <a:gd name="connsiteY1" fmla="*/ 0 h 145280"/>
                <a:gd name="connsiteX2" fmla="*/ 88295 w 88295"/>
                <a:gd name="connsiteY2" fmla="*/ 145281 h 145280"/>
                <a:gd name="connsiteX3" fmla="*/ 0 w 88295"/>
                <a:gd name="connsiteY3" fmla="*/ 145281 h 145280"/>
              </a:gdLst>
              <a:ahLst/>
              <a:cxnLst>
                <a:cxn ang="0">
                  <a:pos x="connsiteX0" y="connsiteY0"/>
                </a:cxn>
                <a:cxn ang="0">
                  <a:pos x="connsiteX1" y="connsiteY1"/>
                </a:cxn>
                <a:cxn ang="0">
                  <a:pos x="connsiteX2" y="connsiteY2"/>
                </a:cxn>
                <a:cxn ang="0">
                  <a:pos x="connsiteX3" y="connsiteY3"/>
                </a:cxn>
              </a:cxnLst>
              <a:rect l="l" t="t" r="r" b="b"/>
              <a:pathLst>
                <a:path w="88295" h="145280">
                  <a:moveTo>
                    <a:pt x="0" y="0"/>
                  </a:moveTo>
                  <a:lnTo>
                    <a:pt x="88295" y="0"/>
                  </a:lnTo>
                  <a:lnTo>
                    <a:pt x="88295" y="145281"/>
                  </a:lnTo>
                  <a:lnTo>
                    <a:pt x="0" y="145281"/>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5" name="Freeform 1524">
              <a:extLst>
                <a:ext uri="{FF2B5EF4-FFF2-40B4-BE49-F238E27FC236}">
                  <a16:creationId xmlns:a16="http://schemas.microsoft.com/office/drawing/2014/main" id="{E221B911-D3A4-1938-A434-67BAAAE24CD5}"/>
                </a:ext>
              </a:extLst>
            </p:cNvPr>
            <p:cNvSpPr/>
            <p:nvPr/>
          </p:nvSpPr>
          <p:spPr>
            <a:xfrm>
              <a:off x="1927936" y="6441347"/>
              <a:ext cx="88296" cy="285379"/>
            </a:xfrm>
            <a:custGeom>
              <a:avLst/>
              <a:gdLst>
                <a:gd name="connsiteX0" fmla="*/ 88297 w 88296"/>
                <a:gd name="connsiteY0" fmla="*/ 145276 h 285379"/>
                <a:gd name="connsiteX1" fmla="*/ 88297 w 88296"/>
                <a:gd name="connsiteY1" fmla="*/ 285380 h 285379"/>
                <a:gd name="connsiteX2" fmla="*/ 0 w 88296"/>
                <a:gd name="connsiteY2" fmla="*/ 285380 h 285379"/>
                <a:gd name="connsiteX3" fmla="*/ 0 w 88296"/>
                <a:gd name="connsiteY3" fmla="*/ 145276 h 285379"/>
                <a:gd name="connsiteX4" fmla="*/ 0 w 88296"/>
                <a:gd name="connsiteY4" fmla="*/ 0 h 285379"/>
                <a:gd name="connsiteX5" fmla="*/ 88297 w 88296"/>
                <a:gd name="connsiteY5" fmla="*/ 0 h 285379"/>
                <a:gd name="connsiteX6" fmla="*/ 88297 w 88296"/>
                <a:gd name="connsiteY6" fmla="*/ 145276 h 28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96" h="285379">
                  <a:moveTo>
                    <a:pt x="88297" y="145276"/>
                  </a:moveTo>
                  <a:lnTo>
                    <a:pt x="88297" y="285380"/>
                  </a:lnTo>
                  <a:lnTo>
                    <a:pt x="0" y="285380"/>
                  </a:lnTo>
                  <a:lnTo>
                    <a:pt x="0" y="145276"/>
                  </a:lnTo>
                  <a:lnTo>
                    <a:pt x="0" y="0"/>
                  </a:lnTo>
                  <a:lnTo>
                    <a:pt x="88297" y="0"/>
                  </a:lnTo>
                  <a:lnTo>
                    <a:pt x="88297" y="145276"/>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6" name="Freeform 1525">
              <a:extLst>
                <a:ext uri="{FF2B5EF4-FFF2-40B4-BE49-F238E27FC236}">
                  <a16:creationId xmlns:a16="http://schemas.microsoft.com/office/drawing/2014/main" id="{33E0BA24-E1F2-2E99-65B6-A019FFF49AF0}"/>
                </a:ext>
              </a:extLst>
            </p:cNvPr>
            <p:cNvSpPr/>
            <p:nvPr/>
          </p:nvSpPr>
          <p:spPr>
            <a:xfrm>
              <a:off x="3524115" y="5363598"/>
              <a:ext cx="88296" cy="329137"/>
            </a:xfrm>
            <a:custGeom>
              <a:avLst/>
              <a:gdLst>
                <a:gd name="connsiteX0" fmla="*/ 88297 w 88296"/>
                <a:gd name="connsiteY0" fmla="*/ 329137 h 329137"/>
                <a:gd name="connsiteX1" fmla="*/ 0 w 88296"/>
                <a:gd name="connsiteY1" fmla="*/ 301116 h 329137"/>
                <a:gd name="connsiteX2" fmla="*/ 0 w 88296"/>
                <a:gd name="connsiteY2" fmla="*/ 28014 h 329137"/>
                <a:gd name="connsiteX3" fmla="*/ 88297 w 88296"/>
                <a:gd name="connsiteY3" fmla="*/ 0 h 329137"/>
                <a:gd name="connsiteX4" fmla="*/ 88297 w 88296"/>
                <a:gd name="connsiteY4" fmla="*/ 329137 h 329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96" h="329137">
                  <a:moveTo>
                    <a:pt x="88297" y="329137"/>
                  </a:moveTo>
                  <a:lnTo>
                    <a:pt x="0" y="301116"/>
                  </a:lnTo>
                  <a:lnTo>
                    <a:pt x="0" y="28014"/>
                  </a:lnTo>
                  <a:lnTo>
                    <a:pt x="88297" y="0"/>
                  </a:lnTo>
                  <a:lnTo>
                    <a:pt x="88297" y="329137"/>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7" name="Freeform 1526">
              <a:extLst>
                <a:ext uri="{FF2B5EF4-FFF2-40B4-BE49-F238E27FC236}">
                  <a16:creationId xmlns:a16="http://schemas.microsoft.com/office/drawing/2014/main" id="{850B5E2E-4E1F-0BE1-DFA8-C76BEE147FBD}"/>
                </a:ext>
              </a:extLst>
            </p:cNvPr>
            <p:cNvSpPr/>
            <p:nvPr/>
          </p:nvSpPr>
          <p:spPr>
            <a:xfrm>
              <a:off x="3524115" y="5910124"/>
              <a:ext cx="88296" cy="329130"/>
            </a:xfrm>
            <a:custGeom>
              <a:avLst/>
              <a:gdLst>
                <a:gd name="connsiteX0" fmla="*/ 88297 w 88296"/>
                <a:gd name="connsiteY0" fmla="*/ 329130 h 329130"/>
                <a:gd name="connsiteX1" fmla="*/ 0 w 88296"/>
                <a:gd name="connsiteY1" fmla="*/ 301116 h 329130"/>
                <a:gd name="connsiteX2" fmla="*/ 0 w 88296"/>
                <a:gd name="connsiteY2" fmla="*/ 28014 h 329130"/>
                <a:gd name="connsiteX3" fmla="*/ 88297 w 88296"/>
                <a:gd name="connsiteY3" fmla="*/ 0 h 329130"/>
                <a:gd name="connsiteX4" fmla="*/ 88297 w 88296"/>
                <a:gd name="connsiteY4" fmla="*/ 329130 h 329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96" h="329130">
                  <a:moveTo>
                    <a:pt x="88297" y="329130"/>
                  </a:moveTo>
                  <a:lnTo>
                    <a:pt x="0" y="301116"/>
                  </a:lnTo>
                  <a:lnTo>
                    <a:pt x="0" y="28014"/>
                  </a:lnTo>
                  <a:lnTo>
                    <a:pt x="88297" y="0"/>
                  </a:lnTo>
                  <a:lnTo>
                    <a:pt x="88297" y="329130"/>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28" name="Freeform 1527">
              <a:extLst>
                <a:ext uri="{FF2B5EF4-FFF2-40B4-BE49-F238E27FC236}">
                  <a16:creationId xmlns:a16="http://schemas.microsoft.com/office/drawing/2014/main" id="{2AC44DF7-3C1A-81FE-A536-68FDD6BBE403}"/>
                </a:ext>
              </a:extLst>
            </p:cNvPr>
            <p:cNvSpPr/>
            <p:nvPr/>
          </p:nvSpPr>
          <p:spPr>
            <a:xfrm>
              <a:off x="2910398" y="5572315"/>
              <a:ext cx="702014" cy="458221"/>
            </a:xfrm>
            <a:custGeom>
              <a:avLst/>
              <a:gdLst>
                <a:gd name="connsiteX0" fmla="*/ 702014 w 702014"/>
                <a:gd name="connsiteY0" fmla="*/ 249484 h 458221"/>
                <a:gd name="connsiteX1" fmla="*/ 44148 w 702014"/>
                <a:gd name="connsiteY1" fmla="*/ 458222 h 458221"/>
                <a:gd name="connsiteX2" fmla="*/ 0 w 702014"/>
                <a:gd name="connsiteY2" fmla="*/ 444211 h 458221"/>
                <a:gd name="connsiteX3" fmla="*/ 613717 w 702014"/>
                <a:gd name="connsiteY3" fmla="*/ 249484 h 458221"/>
                <a:gd name="connsiteX4" fmla="*/ 613717 w 702014"/>
                <a:gd name="connsiteY4" fmla="*/ 208737 h 458221"/>
                <a:gd name="connsiteX5" fmla="*/ 0 w 702014"/>
                <a:gd name="connsiteY5" fmla="*/ 14010 h 458221"/>
                <a:gd name="connsiteX6" fmla="*/ 44148 w 702014"/>
                <a:gd name="connsiteY6" fmla="*/ 0 h 458221"/>
                <a:gd name="connsiteX7" fmla="*/ 702014 w 702014"/>
                <a:gd name="connsiteY7" fmla="*/ 208737 h 458221"/>
                <a:gd name="connsiteX8" fmla="*/ 702014 w 702014"/>
                <a:gd name="connsiteY8" fmla="*/ 249484 h 45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014" h="458221">
                  <a:moveTo>
                    <a:pt x="702014" y="249484"/>
                  </a:moveTo>
                  <a:lnTo>
                    <a:pt x="44148" y="458222"/>
                  </a:lnTo>
                  <a:lnTo>
                    <a:pt x="0" y="444211"/>
                  </a:lnTo>
                  <a:lnTo>
                    <a:pt x="613717" y="249484"/>
                  </a:lnTo>
                  <a:lnTo>
                    <a:pt x="613717" y="208737"/>
                  </a:lnTo>
                  <a:lnTo>
                    <a:pt x="0" y="14010"/>
                  </a:lnTo>
                  <a:lnTo>
                    <a:pt x="44148" y="0"/>
                  </a:lnTo>
                  <a:lnTo>
                    <a:pt x="702014" y="208737"/>
                  </a:lnTo>
                  <a:lnTo>
                    <a:pt x="702014" y="249484"/>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nvGrpSpPr>
            <p:cNvPr id="1529" name="Graphic 1476">
              <a:extLst>
                <a:ext uri="{FF2B5EF4-FFF2-40B4-BE49-F238E27FC236}">
                  <a16:creationId xmlns:a16="http://schemas.microsoft.com/office/drawing/2014/main" id="{CDDCA29D-7C50-41BE-2977-AB8549E86AED}"/>
                </a:ext>
              </a:extLst>
            </p:cNvPr>
            <p:cNvGrpSpPr/>
            <p:nvPr/>
          </p:nvGrpSpPr>
          <p:grpSpPr>
            <a:xfrm>
              <a:off x="2712969" y="4493903"/>
              <a:ext cx="1143879" cy="2232824"/>
              <a:chOff x="2712969" y="4493903"/>
              <a:chExt cx="1143879" cy="2232824"/>
            </a:xfrm>
          </p:grpSpPr>
          <p:sp>
            <p:nvSpPr>
              <p:cNvPr id="1530" name="Freeform 1529">
                <a:extLst>
                  <a:ext uri="{FF2B5EF4-FFF2-40B4-BE49-F238E27FC236}">
                    <a16:creationId xmlns:a16="http://schemas.microsoft.com/office/drawing/2014/main" id="{2B17F8FD-9C3A-4653-62CD-F95DEE498AF5}"/>
                  </a:ext>
                </a:extLst>
              </p:cNvPr>
              <p:cNvSpPr/>
              <p:nvPr/>
            </p:nvSpPr>
            <p:spPr>
              <a:xfrm>
                <a:off x="2712969" y="5495673"/>
                <a:ext cx="102394" cy="64973"/>
              </a:xfrm>
              <a:custGeom>
                <a:avLst/>
                <a:gdLst>
                  <a:gd name="connsiteX0" fmla="*/ 0 w 102394"/>
                  <a:gd name="connsiteY0" fmla="*/ 64974 h 64973"/>
                  <a:gd name="connsiteX1" fmla="*/ 0 w 102394"/>
                  <a:gd name="connsiteY1" fmla="*/ 36953 h 64973"/>
                  <a:gd name="connsiteX2" fmla="*/ 14098 w 102394"/>
                  <a:gd name="connsiteY2" fmla="*/ 32490 h 64973"/>
                  <a:gd name="connsiteX3" fmla="*/ 0 w 102394"/>
                  <a:gd name="connsiteY3" fmla="*/ 28014 h 64973"/>
                  <a:gd name="connsiteX4" fmla="*/ 0 w 102394"/>
                  <a:gd name="connsiteY4" fmla="*/ 0 h 64973"/>
                  <a:gd name="connsiteX5" fmla="*/ 102395 w 102394"/>
                  <a:gd name="connsiteY5" fmla="*/ 32490 h 64973"/>
                  <a:gd name="connsiteX6" fmla="*/ 0 w 102394"/>
                  <a:gd name="connsiteY6" fmla="*/ 64974 h 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394" h="64973">
                    <a:moveTo>
                      <a:pt x="0" y="64974"/>
                    </a:moveTo>
                    <a:lnTo>
                      <a:pt x="0" y="36953"/>
                    </a:lnTo>
                    <a:lnTo>
                      <a:pt x="14098" y="32490"/>
                    </a:lnTo>
                    <a:lnTo>
                      <a:pt x="0" y="28014"/>
                    </a:lnTo>
                    <a:lnTo>
                      <a:pt x="0" y="0"/>
                    </a:lnTo>
                    <a:lnTo>
                      <a:pt x="102395" y="32490"/>
                    </a:lnTo>
                    <a:lnTo>
                      <a:pt x="0" y="64974"/>
                    </a:lnTo>
                    <a:close/>
                  </a:path>
                </a:pathLst>
              </a:custGeom>
              <a:solidFill>
                <a:srgbClr val="9CAFAB"/>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1" name="Freeform 1530">
                <a:extLst>
                  <a:ext uri="{FF2B5EF4-FFF2-40B4-BE49-F238E27FC236}">
                    <a16:creationId xmlns:a16="http://schemas.microsoft.com/office/drawing/2014/main" id="{C4FFFE05-CEF6-612E-7CE9-D52908BEDB31}"/>
                  </a:ext>
                </a:extLst>
              </p:cNvPr>
              <p:cNvSpPr/>
              <p:nvPr/>
            </p:nvSpPr>
            <p:spPr>
              <a:xfrm>
                <a:off x="2712969" y="6042212"/>
                <a:ext cx="102394" cy="64953"/>
              </a:xfrm>
              <a:custGeom>
                <a:avLst/>
                <a:gdLst>
                  <a:gd name="connsiteX0" fmla="*/ 0 w 102394"/>
                  <a:gd name="connsiteY0" fmla="*/ 64954 h 64953"/>
                  <a:gd name="connsiteX1" fmla="*/ 0 w 102394"/>
                  <a:gd name="connsiteY1" fmla="*/ 36953 h 64953"/>
                  <a:gd name="connsiteX2" fmla="*/ 14098 w 102394"/>
                  <a:gd name="connsiteY2" fmla="*/ 32477 h 64953"/>
                  <a:gd name="connsiteX3" fmla="*/ 0 w 102394"/>
                  <a:gd name="connsiteY3" fmla="*/ 28014 h 64953"/>
                  <a:gd name="connsiteX4" fmla="*/ 0 w 102394"/>
                  <a:gd name="connsiteY4" fmla="*/ 0 h 64953"/>
                  <a:gd name="connsiteX5" fmla="*/ 102395 w 102394"/>
                  <a:gd name="connsiteY5" fmla="*/ 32477 h 64953"/>
                  <a:gd name="connsiteX6" fmla="*/ 0 w 102394"/>
                  <a:gd name="connsiteY6" fmla="*/ 64954 h 64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394" h="64953">
                    <a:moveTo>
                      <a:pt x="0" y="64954"/>
                    </a:moveTo>
                    <a:lnTo>
                      <a:pt x="0" y="36953"/>
                    </a:lnTo>
                    <a:lnTo>
                      <a:pt x="14098" y="32477"/>
                    </a:lnTo>
                    <a:lnTo>
                      <a:pt x="0" y="28014"/>
                    </a:lnTo>
                    <a:lnTo>
                      <a:pt x="0" y="0"/>
                    </a:lnTo>
                    <a:lnTo>
                      <a:pt x="102395" y="32477"/>
                    </a:lnTo>
                    <a:lnTo>
                      <a:pt x="0" y="64954"/>
                    </a:lnTo>
                    <a:close/>
                  </a:path>
                </a:pathLst>
              </a:custGeom>
              <a:solidFill>
                <a:srgbClr val="9CAFAB"/>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2" name="Freeform 1531">
                <a:extLst>
                  <a:ext uri="{FF2B5EF4-FFF2-40B4-BE49-F238E27FC236}">
                    <a16:creationId xmlns:a16="http://schemas.microsoft.com/office/drawing/2014/main" id="{7E5FCC45-77B1-CBE3-B8BE-89E59CDCC662}"/>
                  </a:ext>
                </a:extLst>
              </p:cNvPr>
              <p:cNvSpPr/>
              <p:nvPr/>
            </p:nvSpPr>
            <p:spPr>
              <a:xfrm>
                <a:off x="2712969" y="4493903"/>
                <a:ext cx="1143879" cy="2232824"/>
              </a:xfrm>
              <a:custGeom>
                <a:avLst/>
                <a:gdLst>
                  <a:gd name="connsiteX0" fmla="*/ 0 w 1143879"/>
                  <a:gd name="connsiteY0" fmla="*/ 2092720 h 2232824"/>
                  <a:gd name="connsiteX1" fmla="*/ 0 w 1143879"/>
                  <a:gd name="connsiteY1" fmla="*/ 2232824 h 2232824"/>
                  <a:gd name="connsiteX2" fmla="*/ 1143880 w 1143879"/>
                  <a:gd name="connsiteY2" fmla="*/ 2232824 h 2232824"/>
                  <a:gd name="connsiteX3" fmla="*/ 1143880 w 1143879"/>
                  <a:gd name="connsiteY3" fmla="*/ 1947444 h 2232824"/>
                  <a:gd name="connsiteX4" fmla="*/ 1013705 w 1143879"/>
                  <a:gd name="connsiteY4" fmla="*/ 1947444 h 2232824"/>
                  <a:gd name="connsiteX5" fmla="*/ 1013705 w 1143879"/>
                  <a:gd name="connsiteY5" fmla="*/ 145282 h 2232824"/>
                  <a:gd name="connsiteX6" fmla="*/ 1143880 w 1143879"/>
                  <a:gd name="connsiteY6" fmla="*/ 145282 h 2232824"/>
                  <a:gd name="connsiteX7" fmla="*/ 1143880 w 1143879"/>
                  <a:gd name="connsiteY7" fmla="*/ 0 h 2232824"/>
                  <a:gd name="connsiteX8" fmla="*/ 0 w 1143879"/>
                  <a:gd name="connsiteY8" fmla="*/ 0 h 2232824"/>
                  <a:gd name="connsiteX9" fmla="*/ 0 w 1143879"/>
                  <a:gd name="connsiteY9" fmla="*/ 145282 h 2232824"/>
                  <a:gd name="connsiteX10" fmla="*/ 161947 w 1143879"/>
                  <a:gd name="connsiteY10" fmla="*/ 145282 h 2232824"/>
                  <a:gd name="connsiteX11" fmla="*/ 161947 w 1143879"/>
                  <a:gd name="connsiteY11" fmla="*/ 234831 h 2232824"/>
                  <a:gd name="connsiteX12" fmla="*/ 0 w 1143879"/>
                  <a:gd name="connsiteY12" fmla="*/ 286209 h 2232824"/>
                  <a:gd name="connsiteX13" fmla="*/ 0 w 1143879"/>
                  <a:gd name="connsiteY13" fmla="*/ 483258 h 2232824"/>
                  <a:gd name="connsiteX14" fmla="*/ 14098 w 1143879"/>
                  <a:gd name="connsiteY14" fmla="*/ 487721 h 2232824"/>
                  <a:gd name="connsiteX15" fmla="*/ 0 w 1143879"/>
                  <a:gd name="connsiteY15" fmla="*/ 492204 h 2232824"/>
                  <a:gd name="connsiteX16" fmla="*/ 0 w 1143879"/>
                  <a:gd name="connsiteY16" fmla="*/ 520218 h 2232824"/>
                  <a:gd name="connsiteX17" fmla="*/ 102381 w 1143879"/>
                  <a:gd name="connsiteY17" fmla="*/ 487721 h 2232824"/>
                  <a:gd name="connsiteX18" fmla="*/ 102395 w 1143879"/>
                  <a:gd name="connsiteY18" fmla="*/ 487721 h 2232824"/>
                  <a:gd name="connsiteX19" fmla="*/ 0 w 1143879"/>
                  <a:gd name="connsiteY19" fmla="*/ 520218 h 2232824"/>
                  <a:gd name="connsiteX20" fmla="*/ 0 w 1143879"/>
                  <a:gd name="connsiteY20" fmla="*/ 689232 h 2232824"/>
                  <a:gd name="connsiteX21" fmla="*/ 161947 w 1143879"/>
                  <a:gd name="connsiteY21" fmla="*/ 740624 h 2232824"/>
                  <a:gd name="connsiteX22" fmla="*/ 161947 w 1143879"/>
                  <a:gd name="connsiteY22" fmla="*/ 781370 h 2232824"/>
                  <a:gd name="connsiteX23" fmla="*/ 0 w 1143879"/>
                  <a:gd name="connsiteY23" fmla="*/ 832749 h 2232824"/>
                  <a:gd name="connsiteX24" fmla="*/ 0 w 1143879"/>
                  <a:gd name="connsiteY24" fmla="*/ 1001770 h 2232824"/>
                  <a:gd name="connsiteX25" fmla="*/ 102395 w 1143879"/>
                  <a:gd name="connsiteY25" fmla="*/ 1034260 h 2232824"/>
                  <a:gd name="connsiteX26" fmla="*/ 0 w 1143879"/>
                  <a:gd name="connsiteY26" fmla="*/ 1066737 h 2232824"/>
                  <a:gd name="connsiteX27" fmla="*/ 0 w 1143879"/>
                  <a:gd name="connsiteY27" fmla="*/ 1235771 h 2232824"/>
                  <a:gd name="connsiteX28" fmla="*/ 161947 w 1143879"/>
                  <a:gd name="connsiteY28" fmla="*/ 1287150 h 2232824"/>
                  <a:gd name="connsiteX29" fmla="*/ 161947 w 1143879"/>
                  <a:gd name="connsiteY29" fmla="*/ 1327896 h 2232824"/>
                  <a:gd name="connsiteX30" fmla="*/ 0 w 1143879"/>
                  <a:gd name="connsiteY30" fmla="*/ 1379274 h 2232824"/>
                  <a:gd name="connsiteX31" fmla="*/ 0 w 1143879"/>
                  <a:gd name="connsiteY31" fmla="*/ 1548302 h 2232824"/>
                  <a:gd name="connsiteX32" fmla="*/ 102395 w 1143879"/>
                  <a:gd name="connsiteY32" fmla="*/ 1580786 h 2232824"/>
                  <a:gd name="connsiteX33" fmla="*/ 0 w 1143879"/>
                  <a:gd name="connsiteY33" fmla="*/ 1613276 h 2232824"/>
                  <a:gd name="connsiteX34" fmla="*/ 0 w 1143879"/>
                  <a:gd name="connsiteY34" fmla="*/ 1782297 h 2232824"/>
                  <a:gd name="connsiteX35" fmla="*/ 161947 w 1143879"/>
                  <a:gd name="connsiteY35" fmla="*/ 1833675 h 2232824"/>
                  <a:gd name="connsiteX36" fmla="*/ 161947 w 1143879"/>
                  <a:gd name="connsiteY36" fmla="*/ 1947444 h 2232824"/>
                  <a:gd name="connsiteX37" fmla="*/ 16522 w 1143879"/>
                  <a:gd name="connsiteY37" fmla="*/ 1947444 h 2232824"/>
                  <a:gd name="connsiteX38" fmla="*/ 16522 w 1143879"/>
                  <a:gd name="connsiteY38" fmla="*/ 2092720 h 2232824"/>
                  <a:gd name="connsiteX39" fmla="*/ 161947 w 1143879"/>
                  <a:gd name="connsiteY39" fmla="*/ 418298 h 2232824"/>
                  <a:gd name="connsiteX40" fmla="*/ 56177 w 1143879"/>
                  <a:gd name="connsiteY40" fmla="*/ 384731 h 2232824"/>
                  <a:gd name="connsiteX41" fmla="*/ 161947 w 1143879"/>
                  <a:gd name="connsiteY41" fmla="*/ 351170 h 2232824"/>
                  <a:gd name="connsiteX42" fmla="*/ 161947 w 1143879"/>
                  <a:gd name="connsiteY42" fmla="*/ 624279 h 2232824"/>
                  <a:gd name="connsiteX43" fmla="*/ 56177 w 1143879"/>
                  <a:gd name="connsiteY43" fmla="*/ 590718 h 2232824"/>
                  <a:gd name="connsiteX44" fmla="*/ 161947 w 1143879"/>
                  <a:gd name="connsiteY44" fmla="*/ 557157 h 2232824"/>
                  <a:gd name="connsiteX45" fmla="*/ 161947 w 1143879"/>
                  <a:gd name="connsiteY45" fmla="*/ 964824 h 2232824"/>
                  <a:gd name="connsiteX46" fmla="*/ 56177 w 1143879"/>
                  <a:gd name="connsiteY46" fmla="*/ 931270 h 2232824"/>
                  <a:gd name="connsiteX47" fmla="*/ 161947 w 1143879"/>
                  <a:gd name="connsiteY47" fmla="*/ 897709 h 2232824"/>
                  <a:gd name="connsiteX48" fmla="*/ 161947 w 1143879"/>
                  <a:gd name="connsiteY48" fmla="*/ 1170811 h 2232824"/>
                  <a:gd name="connsiteX49" fmla="*/ 56177 w 1143879"/>
                  <a:gd name="connsiteY49" fmla="*/ 1137257 h 2232824"/>
                  <a:gd name="connsiteX50" fmla="*/ 161947 w 1143879"/>
                  <a:gd name="connsiteY50" fmla="*/ 1103683 h 2232824"/>
                  <a:gd name="connsiteX51" fmla="*/ 161947 w 1143879"/>
                  <a:gd name="connsiteY51" fmla="*/ 1511363 h 2232824"/>
                  <a:gd name="connsiteX52" fmla="*/ 56177 w 1143879"/>
                  <a:gd name="connsiteY52" fmla="*/ 1477788 h 2232824"/>
                  <a:gd name="connsiteX53" fmla="*/ 161947 w 1143879"/>
                  <a:gd name="connsiteY53" fmla="*/ 1444235 h 2232824"/>
                  <a:gd name="connsiteX54" fmla="*/ 161947 w 1143879"/>
                  <a:gd name="connsiteY54" fmla="*/ 1717337 h 2232824"/>
                  <a:gd name="connsiteX55" fmla="*/ 56177 w 1143879"/>
                  <a:gd name="connsiteY55" fmla="*/ 1683783 h 2232824"/>
                  <a:gd name="connsiteX56" fmla="*/ 161947 w 1143879"/>
                  <a:gd name="connsiteY56" fmla="*/ 1650222 h 2232824"/>
                  <a:gd name="connsiteX57" fmla="*/ 899443 w 1143879"/>
                  <a:gd name="connsiteY57" fmla="*/ 234831 h 2232824"/>
                  <a:gd name="connsiteX58" fmla="*/ 437412 w 1143879"/>
                  <a:gd name="connsiteY58" fmla="*/ 381432 h 2232824"/>
                  <a:gd name="connsiteX59" fmla="*/ 899443 w 1143879"/>
                  <a:gd name="connsiteY59" fmla="*/ 234831 h 2232824"/>
                  <a:gd name="connsiteX60" fmla="*/ 899443 w 1143879"/>
                  <a:gd name="connsiteY60" fmla="*/ 145282 h 2232824"/>
                  <a:gd name="connsiteX61" fmla="*/ 899443 w 1143879"/>
                  <a:gd name="connsiteY61" fmla="*/ 145282 h 2232824"/>
                  <a:gd name="connsiteX62" fmla="*/ 811146 w 1143879"/>
                  <a:gd name="connsiteY62" fmla="*/ 351170 h 2232824"/>
                  <a:gd name="connsiteX63" fmla="*/ 811146 w 1143879"/>
                  <a:gd name="connsiteY63" fmla="*/ 624279 h 2232824"/>
                  <a:gd name="connsiteX64" fmla="*/ 380773 w 1143879"/>
                  <a:gd name="connsiteY64" fmla="*/ 487721 h 2232824"/>
                  <a:gd name="connsiteX65" fmla="*/ 811146 w 1143879"/>
                  <a:gd name="connsiteY65" fmla="*/ 1170811 h 2232824"/>
                  <a:gd name="connsiteX66" fmla="*/ 380773 w 1143879"/>
                  <a:gd name="connsiteY66" fmla="*/ 1034260 h 2232824"/>
                  <a:gd name="connsiteX67" fmla="*/ 811146 w 1143879"/>
                  <a:gd name="connsiteY67" fmla="*/ 897709 h 2232824"/>
                  <a:gd name="connsiteX68" fmla="*/ 811146 w 1143879"/>
                  <a:gd name="connsiteY68" fmla="*/ 1717337 h 2232824"/>
                  <a:gd name="connsiteX69" fmla="*/ 380773 w 1143879"/>
                  <a:gd name="connsiteY69" fmla="*/ 1580786 h 2232824"/>
                  <a:gd name="connsiteX70" fmla="*/ 811146 w 1143879"/>
                  <a:gd name="connsiteY70" fmla="*/ 1444235 h 2232824"/>
                  <a:gd name="connsiteX71" fmla="*/ 899443 w 1143879"/>
                  <a:gd name="connsiteY71" fmla="*/ 1833675 h 2232824"/>
                  <a:gd name="connsiteX72" fmla="*/ 899443 w 1143879"/>
                  <a:gd name="connsiteY72" fmla="*/ 1947444 h 2232824"/>
                  <a:gd name="connsiteX73" fmla="*/ 899443 w 1143879"/>
                  <a:gd name="connsiteY73" fmla="*/ 1947444 h 2232824"/>
                  <a:gd name="connsiteX74" fmla="*/ 899443 w 1143879"/>
                  <a:gd name="connsiteY74" fmla="*/ 1416221 h 2232824"/>
                  <a:gd name="connsiteX75" fmla="*/ 899443 w 1143879"/>
                  <a:gd name="connsiteY75" fmla="*/ 1416221 h 2232824"/>
                  <a:gd name="connsiteX76" fmla="*/ 899443 w 1143879"/>
                  <a:gd name="connsiteY76" fmla="*/ 1745351 h 2232824"/>
                  <a:gd name="connsiteX77" fmla="*/ 899443 w 1143879"/>
                  <a:gd name="connsiteY77" fmla="*/ 1745351 h 2232824"/>
                  <a:gd name="connsiteX78" fmla="*/ 899443 w 1143879"/>
                  <a:gd name="connsiteY78" fmla="*/ 1287150 h 2232824"/>
                  <a:gd name="connsiteX79" fmla="*/ 899443 w 1143879"/>
                  <a:gd name="connsiteY79" fmla="*/ 1287150 h 2232824"/>
                  <a:gd name="connsiteX80" fmla="*/ 899443 w 1143879"/>
                  <a:gd name="connsiteY80" fmla="*/ 1327896 h 2232824"/>
                  <a:gd name="connsiteX81" fmla="*/ 899443 w 1143879"/>
                  <a:gd name="connsiteY81" fmla="*/ 1327896 h 2232824"/>
                  <a:gd name="connsiteX82" fmla="*/ 899443 w 1143879"/>
                  <a:gd name="connsiteY82" fmla="*/ 869695 h 2232824"/>
                  <a:gd name="connsiteX83" fmla="*/ 899443 w 1143879"/>
                  <a:gd name="connsiteY83" fmla="*/ 869695 h 2232824"/>
                  <a:gd name="connsiteX84" fmla="*/ 899443 w 1143879"/>
                  <a:gd name="connsiteY84" fmla="*/ 1198832 h 2232824"/>
                  <a:gd name="connsiteX85" fmla="*/ 899443 w 1143879"/>
                  <a:gd name="connsiteY85" fmla="*/ 1198832 h 2232824"/>
                  <a:gd name="connsiteX86" fmla="*/ 899443 w 1143879"/>
                  <a:gd name="connsiteY86" fmla="*/ 740624 h 2232824"/>
                  <a:gd name="connsiteX87" fmla="*/ 899443 w 1143879"/>
                  <a:gd name="connsiteY87" fmla="*/ 740624 h 2232824"/>
                  <a:gd name="connsiteX88" fmla="*/ 899443 w 1143879"/>
                  <a:gd name="connsiteY88" fmla="*/ 740624 h 2232824"/>
                  <a:gd name="connsiteX89" fmla="*/ 899443 w 1143879"/>
                  <a:gd name="connsiteY89" fmla="*/ 323156 h 2232824"/>
                  <a:gd name="connsiteX90" fmla="*/ 899443 w 1143879"/>
                  <a:gd name="connsiteY90" fmla="*/ 323156 h 2232824"/>
                  <a:gd name="connsiteX91" fmla="*/ 899443 w 1143879"/>
                  <a:gd name="connsiteY91" fmla="*/ 652293 h 2232824"/>
                  <a:gd name="connsiteX92" fmla="*/ 899443 w 1143879"/>
                  <a:gd name="connsiteY92" fmla="*/ 652293 h 2232824"/>
                  <a:gd name="connsiteX93" fmla="*/ 364492 w 1143879"/>
                  <a:gd name="connsiteY93" fmla="*/ 1691972 h 2232824"/>
                  <a:gd name="connsiteX94" fmla="*/ 811146 w 1143879"/>
                  <a:gd name="connsiteY94" fmla="*/ 1833675 h 2232824"/>
                  <a:gd name="connsiteX95" fmla="*/ 811146 w 1143879"/>
                  <a:gd name="connsiteY95" fmla="*/ 1947444 h 2232824"/>
                  <a:gd name="connsiteX96" fmla="*/ 754018 w 1143879"/>
                  <a:gd name="connsiteY96" fmla="*/ 1947444 h 2232824"/>
                  <a:gd name="connsiteX97" fmla="*/ 754018 w 1143879"/>
                  <a:gd name="connsiteY97" fmla="*/ 2092720 h 2232824"/>
                  <a:gd name="connsiteX98" fmla="*/ 754018 w 1143879"/>
                  <a:gd name="connsiteY98" fmla="*/ 2092720 h 2232824"/>
                  <a:gd name="connsiteX99" fmla="*/ 754018 w 1143879"/>
                  <a:gd name="connsiteY99" fmla="*/ 1947444 h 2232824"/>
                  <a:gd name="connsiteX100" fmla="*/ 665735 w 1143879"/>
                  <a:gd name="connsiteY100" fmla="*/ 1947444 h 2232824"/>
                  <a:gd name="connsiteX101" fmla="*/ 665735 w 1143879"/>
                  <a:gd name="connsiteY101" fmla="*/ 2092720 h 2232824"/>
                  <a:gd name="connsiteX102" fmla="*/ 509917 w 1143879"/>
                  <a:gd name="connsiteY102" fmla="*/ 2092720 h 2232824"/>
                  <a:gd name="connsiteX103" fmla="*/ 509917 w 1143879"/>
                  <a:gd name="connsiteY103" fmla="*/ 1947444 h 2232824"/>
                  <a:gd name="connsiteX104" fmla="*/ 364492 w 1143879"/>
                  <a:gd name="connsiteY104" fmla="*/ 1947444 h 2232824"/>
                  <a:gd name="connsiteX105" fmla="*/ 364492 w 1143879"/>
                  <a:gd name="connsiteY105" fmla="*/ 1145433 h 2232824"/>
                  <a:gd name="connsiteX106" fmla="*/ 811146 w 1143879"/>
                  <a:gd name="connsiteY106" fmla="*/ 1287150 h 2232824"/>
                  <a:gd name="connsiteX107" fmla="*/ 811146 w 1143879"/>
                  <a:gd name="connsiteY107" fmla="*/ 1327896 h 2232824"/>
                  <a:gd name="connsiteX108" fmla="*/ 364492 w 1143879"/>
                  <a:gd name="connsiteY108" fmla="*/ 1469613 h 2232824"/>
                  <a:gd name="connsiteX109" fmla="*/ 364492 w 1143879"/>
                  <a:gd name="connsiteY109" fmla="*/ 598908 h 2232824"/>
                  <a:gd name="connsiteX110" fmla="*/ 811146 w 1143879"/>
                  <a:gd name="connsiteY110" fmla="*/ 740624 h 2232824"/>
                  <a:gd name="connsiteX111" fmla="*/ 811146 w 1143879"/>
                  <a:gd name="connsiteY111" fmla="*/ 781370 h 2232824"/>
                  <a:gd name="connsiteX112" fmla="*/ 364492 w 1143879"/>
                  <a:gd name="connsiteY112" fmla="*/ 923080 h 2232824"/>
                  <a:gd name="connsiteX113" fmla="*/ 364492 w 1143879"/>
                  <a:gd name="connsiteY113" fmla="*/ 145282 h 2232824"/>
                  <a:gd name="connsiteX114" fmla="*/ 811146 w 1143879"/>
                  <a:gd name="connsiteY114" fmla="*/ 145282 h 2232824"/>
                  <a:gd name="connsiteX115" fmla="*/ 811146 w 1143879"/>
                  <a:gd name="connsiteY115" fmla="*/ 234831 h 2232824"/>
                  <a:gd name="connsiteX116" fmla="*/ 364492 w 1143879"/>
                  <a:gd name="connsiteY116" fmla="*/ 376554 h 223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143879" h="2232824">
                    <a:moveTo>
                      <a:pt x="0" y="2092720"/>
                    </a:moveTo>
                    <a:lnTo>
                      <a:pt x="0" y="2232824"/>
                    </a:lnTo>
                    <a:lnTo>
                      <a:pt x="1143880" y="2232824"/>
                    </a:lnTo>
                    <a:lnTo>
                      <a:pt x="1143880" y="1947444"/>
                    </a:lnTo>
                    <a:lnTo>
                      <a:pt x="1013705" y="1947444"/>
                    </a:lnTo>
                    <a:lnTo>
                      <a:pt x="1013705" y="145282"/>
                    </a:lnTo>
                    <a:lnTo>
                      <a:pt x="1143880" y="145282"/>
                    </a:lnTo>
                    <a:lnTo>
                      <a:pt x="1143880" y="0"/>
                    </a:lnTo>
                    <a:lnTo>
                      <a:pt x="0" y="0"/>
                    </a:lnTo>
                    <a:lnTo>
                      <a:pt x="0" y="145282"/>
                    </a:lnTo>
                    <a:lnTo>
                      <a:pt x="161947" y="145282"/>
                    </a:lnTo>
                    <a:lnTo>
                      <a:pt x="161947" y="234831"/>
                    </a:lnTo>
                    <a:lnTo>
                      <a:pt x="0" y="286209"/>
                    </a:lnTo>
                    <a:lnTo>
                      <a:pt x="0" y="483258"/>
                    </a:lnTo>
                    <a:lnTo>
                      <a:pt x="14098" y="487721"/>
                    </a:lnTo>
                    <a:lnTo>
                      <a:pt x="0" y="492204"/>
                    </a:lnTo>
                    <a:lnTo>
                      <a:pt x="0" y="520218"/>
                    </a:lnTo>
                    <a:lnTo>
                      <a:pt x="102381" y="487721"/>
                    </a:lnTo>
                    <a:lnTo>
                      <a:pt x="102395" y="487721"/>
                    </a:lnTo>
                    <a:lnTo>
                      <a:pt x="0" y="520218"/>
                    </a:lnTo>
                    <a:lnTo>
                      <a:pt x="0" y="689232"/>
                    </a:lnTo>
                    <a:lnTo>
                      <a:pt x="161947" y="740624"/>
                    </a:lnTo>
                    <a:lnTo>
                      <a:pt x="161947" y="781370"/>
                    </a:lnTo>
                    <a:lnTo>
                      <a:pt x="0" y="832749"/>
                    </a:lnTo>
                    <a:lnTo>
                      <a:pt x="0" y="1001770"/>
                    </a:lnTo>
                    <a:lnTo>
                      <a:pt x="102395" y="1034260"/>
                    </a:lnTo>
                    <a:lnTo>
                      <a:pt x="0" y="1066737"/>
                    </a:lnTo>
                    <a:lnTo>
                      <a:pt x="0" y="1235771"/>
                    </a:lnTo>
                    <a:lnTo>
                      <a:pt x="161947" y="1287150"/>
                    </a:lnTo>
                    <a:lnTo>
                      <a:pt x="161947" y="1327896"/>
                    </a:lnTo>
                    <a:lnTo>
                      <a:pt x="0" y="1379274"/>
                    </a:lnTo>
                    <a:lnTo>
                      <a:pt x="0" y="1548302"/>
                    </a:lnTo>
                    <a:lnTo>
                      <a:pt x="102395" y="1580786"/>
                    </a:lnTo>
                    <a:lnTo>
                      <a:pt x="0" y="1613276"/>
                    </a:lnTo>
                    <a:lnTo>
                      <a:pt x="0" y="1782297"/>
                    </a:lnTo>
                    <a:lnTo>
                      <a:pt x="161947" y="1833675"/>
                    </a:lnTo>
                    <a:lnTo>
                      <a:pt x="161947" y="1947444"/>
                    </a:lnTo>
                    <a:lnTo>
                      <a:pt x="16522" y="1947444"/>
                    </a:lnTo>
                    <a:lnTo>
                      <a:pt x="16522" y="2092720"/>
                    </a:lnTo>
                    <a:close/>
                    <a:moveTo>
                      <a:pt x="161947" y="418298"/>
                    </a:moveTo>
                    <a:lnTo>
                      <a:pt x="56177" y="384731"/>
                    </a:lnTo>
                    <a:lnTo>
                      <a:pt x="161947" y="351170"/>
                    </a:lnTo>
                    <a:close/>
                    <a:moveTo>
                      <a:pt x="161947" y="624279"/>
                    </a:moveTo>
                    <a:lnTo>
                      <a:pt x="56177" y="590718"/>
                    </a:lnTo>
                    <a:lnTo>
                      <a:pt x="161947" y="557157"/>
                    </a:lnTo>
                    <a:close/>
                    <a:moveTo>
                      <a:pt x="161947" y="964824"/>
                    </a:moveTo>
                    <a:lnTo>
                      <a:pt x="56177" y="931270"/>
                    </a:lnTo>
                    <a:lnTo>
                      <a:pt x="161947" y="897709"/>
                    </a:lnTo>
                    <a:close/>
                    <a:moveTo>
                      <a:pt x="161947" y="1170811"/>
                    </a:moveTo>
                    <a:lnTo>
                      <a:pt x="56177" y="1137257"/>
                    </a:lnTo>
                    <a:lnTo>
                      <a:pt x="161947" y="1103683"/>
                    </a:lnTo>
                    <a:close/>
                    <a:moveTo>
                      <a:pt x="161947" y="1511363"/>
                    </a:moveTo>
                    <a:lnTo>
                      <a:pt x="56177" y="1477788"/>
                    </a:lnTo>
                    <a:lnTo>
                      <a:pt x="161947" y="1444235"/>
                    </a:lnTo>
                    <a:close/>
                    <a:moveTo>
                      <a:pt x="161947" y="1717337"/>
                    </a:moveTo>
                    <a:lnTo>
                      <a:pt x="56177" y="1683783"/>
                    </a:lnTo>
                    <a:lnTo>
                      <a:pt x="161947" y="1650222"/>
                    </a:lnTo>
                    <a:close/>
                    <a:moveTo>
                      <a:pt x="899443" y="234831"/>
                    </a:moveTo>
                    <a:lnTo>
                      <a:pt x="437412" y="381432"/>
                    </a:lnTo>
                    <a:lnTo>
                      <a:pt x="899443" y="234831"/>
                    </a:lnTo>
                    <a:lnTo>
                      <a:pt x="899443" y="145282"/>
                    </a:lnTo>
                    <a:lnTo>
                      <a:pt x="899443" y="145282"/>
                    </a:lnTo>
                    <a:close/>
                    <a:moveTo>
                      <a:pt x="811146" y="351170"/>
                    </a:moveTo>
                    <a:lnTo>
                      <a:pt x="811146" y="624279"/>
                    </a:lnTo>
                    <a:lnTo>
                      <a:pt x="380773" y="487721"/>
                    </a:lnTo>
                    <a:close/>
                    <a:moveTo>
                      <a:pt x="811146" y="1170811"/>
                    </a:moveTo>
                    <a:lnTo>
                      <a:pt x="380773" y="1034260"/>
                    </a:lnTo>
                    <a:lnTo>
                      <a:pt x="811146" y="897709"/>
                    </a:lnTo>
                    <a:close/>
                    <a:moveTo>
                      <a:pt x="811146" y="1717337"/>
                    </a:moveTo>
                    <a:lnTo>
                      <a:pt x="380773" y="1580786"/>
                    </a:lnTo>
                    <a:lnTo>
                      <a:pt x="811146" y="1444235"/>
                    </a:lnTo>
                    <a:close/>
                    <a:moveTo>
                      <a:pt x="899443" y="1833675"/>
                    </a:moveTo>
                    <a:lnTo>
                      <a:pt x="899443" y="1947444"/>
                    </a:lnTo>
                    <a:lnTo>
                      <a:pt x="899443" y="1947444"/>
                    </a:lnTo>
                    <a:close/>
                    <a:moveTo>
                      <a:pt x="899443" y="1416221"/>
                    </a:moveTo>
                    <a:lnTo>
                      <a:pt x="899443" y="1416221"/>
                    </a:lnTo>
                    <a:lnTo>
                      <a:pt x="899443" y="1745351"/>
                    </a:lnTo>
                    <a:lnTo>
                      <a:pt x="899443" y="1745351"/>
                    </a:lnTo>
                    <a:close/>
                    <a:moveTo>
                      <a:pt x="899443" y="1287150"/>
                    </a:moveTo>
                    <a:lnTo>
                      <a:pt x="899443" y="1287150"/>
                    </a:lnTo>
                    <a:lnTo>
                      <a:pt x="899443" y="1327896"/>
                    </a:lnTo>
                    <a:lnTo>
                      <a:pt x="899443" y="1327896"/>
                    </a:lnTo>
                    <a:close/>
                    <a:moveTo>
                      <a:pt x="899443" y="869695"/>
                    </a:moveTo>
                    <a:lnTo>
                      <a:pt x="899443" y="869695"/>
                    </a:lnTo>
                    <a:lnTo>
                      <a:pt x="899443" y="1198832"/>
                    </a:lnTo>
                    <a:lnTo>
                      <a:pt x="899443" y="1198832"/>
                    </a:lnTo>
                    <a:close/>
                    <a:moveTo>
                      <a:pt x="899443" y="740624"/>
                    </a:moveTo>
                    <a:lnTo>
                      <a:pt x="899443" y="740624"/>
                    </a:lnTo>
                    <a:lnTo>
                      <a:pt x="899443" y="740624"/>
                    </a:lnTo>
                    <a:close/>
                    <a:moveTo>
                      <a:pt x="899443" y="323156"/>
                    </a:moveTo>
                    <a:lnTo>
                      <a:pt x="899443" y="323156"/>
                    </a:lnTo>
                    <a:lnTo>
                      <a:pt x="899443" y="652293"/>
                    </a:lnTo>
                    <a:lnTo>
                      <a:pt x="899443" y="652293"/>
                    </a:lnTo>
                    <a:close/>
                    <a:moveTo>
                      <a:pt x="364492" y="1691972"/>
                    </a:moveTo>
                    <a:lnTo>
                      <a:pt x="811146" y="1833675"/>
                    </a:lnTo>
                    <a:lnTo>
                      <a:pt x="811146" y="1947444"/>
                    </a:lnTo>
                    <a:lnTo>
                      <a:pt x="754018" y="1947444"/>
                    </a:lnTo>
                    <a:lnTo>
                      <a:pt x="754018" y="2092720"/>
                    </a:lnTo>
                    <a:lnTo>
                      <a:pt x="754018" y="2092720"/>
                    </a:lnTo>
                    <a:lnTo>
                      <a:pt x="754018" y="1947444"/>
                    </a:lnTo>
                    <a:lnTo>
                      <a:pt x="665735" y="1947444"/>
                    </a:lnTo>
                    <a:lnTo>
                      <a:pt x="665735" y="2092720"/>
                    </a:lnTo>
                    <a:lnTo>
                      <a:pt x="509917" y="2092720"/>
                    </a:lnTo>
                    <a:lnTo>
                      <a:pt x="509917" y="1947444"/>
                    </a:lnTo>
                    <a:lnTo>
                      <a:pt x="364492" y="1947444"/>
                    </a:lnTo>
                    <a:close/>
                    <a:moveTo>
                      <a:pt x="364492" y="1145433"/>
                    </a:moveTo>
                    <a:lnTo>
                      <a:pt x="811146" y="1287150"/>
                    </a:lnTo>
                    <a:lnTo>
                      <a:pt x="811146" y="1327896"/>
                    </a:lnTo>
                    <a:lnTo>
                      <a:pt x="364492" y="1469613"/>
                    </a:lnTo>
                    <a:close/>
                    <a:moveTo>
                      <a:pt x="364492" y="598908"/>
                    </a:moveTo>
                    <a:lnTo>
                      <a:pt x="811146" y="740624"/>
                    </a:lnTo>
                    <a:lnTo>
                      <a:pt x="811146" y="781370"/>
                    </a:lnTo>
                    <a:lnTo>
                      <a:pt x="364492" y="923080"/>
                    </a:lnTo>
                    <a:close/>
                    <a:moveTo>
                      <a:pt x="364492" y="145282"/>
                    </a:moveTo>
                    <a:lnTo>
                      <a:pt x="811146" y="145282"/>
                    </a:lnTo>
                    <a:lnTo>
                      <a:pt x="811146" y="234831"/>
                    </a:lnTo>
                    <a:lnTo>
                      <a:pt x="364492" y="376554"/>
                    </a:lnTo>
                    <a:close/>
                  </a:path>
                </a:pathLst>
              </a:custGeom>
              <a:solidFill>
                <a:schemeClr val="accent3">
                  <a:lumMod val="75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533" name="Freeform 1532">
              <a:extLst>
                <a:ext uri="{FF2B5EF4-FFF2-40B4-BE49-F238E27FC236}">
                  <a16:creationId xmlns:a16="http://schemas.microsoft.com/office/drawing/2014/main" id="{C68B048A-1A89-843F-C8A2-4A32E0987C27}"/>
                </a:ext>
              </a:extLst>
            </p:cNvPr>
            <p:cNvSpPr/>
            <p:nvPr/>
          </p:nvSpPr>
          <p:spPr>
            <a:xfrm rot="10800000">
              <a:off x="6732534" y="3576938"/>
              <a:ext cx="1143872" cy="2885705"/>
            </a:xfrm>
            <a:custGeom>
              <a:avLst/>
              <a:gdLst>
                <a:gd name="connsiteX0" fmla="*/ 0 w 1143872"/>
                <a:gd name="connsiteY0" fmla="*/ 0 h 2885705"/>
                <a:gd name="connsiteX1" fmla="*/ 1143873 w 1143872"/>
                <a:gd name="connsiteY1" fmla="*/ 0 h 2885705"/>
                <a:gd name="connsiteX2" fmla="*/ 1143873 w 1143872"/>
                <a:gd name="connsiteY2" fmla="*/ 2885706 h 2885705"/>
                <a:gd name="connsiteX3" fmla="*/ 0 w 1143872"/>
                <a:gd name="connsiteY3" fmla="*/ 2885706 h 2885705"/>
              </a:gdLst>
              <a:ahLst/>
              <a:cxnLst>
                <a:cxn ang="0">
                  <a:pos x="connsiteX0" y="connsiteY0"/>
                </a:cxn>
                <a:cxn ang="0">
                  <a:pos x="connsiteX1" y="connsiteY1"/>
                </a:cxn>
                <a:cxn ang="0">
                  <a:pos x="connsiteX2" y="connsiteY2"/>
                </a:cxn>
                <a:cxn ang="0">
                  <a:pos x="connsiteX3" y="connsiteY3"/>
                </a:cxn>
              </a:cxnLst>
              <a:rect l="l" t="t" r="r" b="b"/>
              <a:pathLst>
                <a:path w="1143872" h="2885705">
                  <a:moveTo>
                    <a:pt x="0" y="0"/>
                  </a:moveTo>
                  <a:lnTo>
                    <a:pt x="1143873" y="0"/>
                  </a:lnTo>
                  <a:lnTo>
                    <a:pt x="1143873" y="2885706"/>
                  </a:lnTo>
                  <a:lnTo>
                    <a:pt x="0" y="2885706"/>
                  </a:lnTo>
                  <a:close/>
                </a:path>
              </a:pathLst>
            </a:custGeom>
            <a:solidFill>
              <a:srgbClr val="8F7979"/>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4" name="Freeform 1533">
              <a:extLst>
                <a:ext uri="{FF2B5EF4-FFF2-40B4-BE49-F238E27FC236}">
                  <a16:creationId xmlns:a16="http://schemas.microsoft.com/office/drawing/2014/main" id="{3047FA80-4752-CBE5-9900-B0DC0A21B440}"/>
                </a:ext>
              </a:extLst>
            </p:cNvPr>
            <p:cNvSpPr/>
            <p:nvPr/>
          </p:nvSpPr>
          <p:spPr>
            <a:xfrm rot="10800000">
              <a:off x="7094774" y="3838265"/>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5" name="Freeform 1534">
              <a:extLst>
                <a:ext uri="{FF2B5EF4-FFF2-40B4-BE49-F238E27FC236}">
                  <a16:creationId xmlns:a16="http://schemas.microsoft.com/office/drawing/2014/main" id="{CCB73AAC-F9C2-73E2-DBA7-A63AB1AA947D}"/>
                </a:ext>
              </a:extLst>
            </p:cNvPr>
            <p:cNvSpPr/>
            <p:nvPr/>
          </p:nvSpPr>
          <p:spPr>
            <a:xfrm>
              <a:off x="7047955" y="3791517"/>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17 w 565771"/>
                <a:gd name="connsiteY5" fmla="*/ 684569 h 778132"/>
                <a:gd name="connsiteX6" fmla="*/ 312635 w 565771"/>
                <a:gd name="connsiteY6" fmla="*/ 684569 h 778132"/>
                <a:gd name="connsiteX7" fmla="*/ 312635 w 565771"/>
                <a:gd name="connsiteY7" fmla="*/ 93550 h 778132"/>
                <a:gd name="connsiteX8" fmla="*/ 472117 w 565771"/>
                <a:gd name="connsiteY8" fmla="*/ 93550 h 778132"/>
                <a:gd name="connsiteX9" fmla="*/ 93641 w 565771"/>
                <a:gd name="connsiteY9" fmla="*/ 93550 h 778132"/>
                <a:gd name="connsiteX10" fmla="*/ 253123 w 565771"/>
                <a:gd name="connsiteY10" fmla="*/ 93550 h 778132"/>
                <a:gd name="connsiteX11" fmla="*/ 253123 w 565771"/>
                <a:gd name="connsiteY11" fmla="*/ 684569 h 778132"/>
                <a:gd name="connsiteX12" fmla="*/ 93641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17" y="684569"/>
                  </a:moveTo>
                  <a:lnTo>
                    <a:pt x="312635" y="684569"/>
                  </a:lnTo>
                  <a:lnTo>
                    <a:pt x="312635" y="93550"/>
                  </a:lnTo>
                  <a:lnTo>
                    <a:pt x="472117" y="93550"/>
                  </a:lnTo>
                  <a:close/>
                  <a:moveTo>
                    <a:pt x="93641" y="93550"/>
                  </a:moveTo>
                  <a:lnTo>
                    <a:pt x="253123" y="93550"/>
                  </a:lnTo>
                  <a:lnTo>
                    <a:pt x="253123" y="684569"/>
                  </a:lnTo>
                  <a:lnTo>
                    <a:pt x="93641" y="684569"/>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6" name="Freeform 1535">
              <a:extLst>
                <a:ext uri="{FF2B5EF4-FFF2-40B4-BE49-F238E27FC236}">
                  <a16:creationId xmlns:a16="http://schemas.microsoft.com/office/drawing/2014/main" id="{16D5AF00-9C36-F892-23B3-7F0459630945}"/>
                </a:ext>
              </a:extLst>
            </p:cNvPr>
            <p:cNvSpPr/>
            <p:nvPr/>
          </p:nvSpPr>
          <p:spPr>
            <a:xfrm>
              <a:off x="6995268" y="3791517"/>
              <a:ext cx="565778" cy="778132"/>
            </a:xfrm>
            <a:custGeom>
              <a:avLst/>
              <a:gdLst>
                <a:gd name="connsiteX0" fmla="*/ 0 w 565778"/>
                <a:gd name="connsiteY0" fmla="*/ 0 h 778132"/>
                <a:gd name="connsiteX1" fmla="*/ 0 w 565778"/>
                <a:gd name="connsiteY1" fmla="*/ 778132 h 778132"/>
                <a:gd name="connsiteX2" fmla="*/ 565778 w 565778"/>
                <a:gd name="connsiteY2" fmla="*/ 778132 h 778132"/>
                <a:gd name="connsiteX3" fmla="*/ 565778 w 565778"/>
                <a:gd name="connsiteY3" fmla="*/ 0 h 778132"/>
                <a:gd name="connsiteX4" fmla="*/ 0 w 565778"/>
                <a:gd name="connsiteY4" fmla="*/ 0 h 778132"/>
                <a:gd name="connsiteX5" fmla="*/ 472137 w 565778"/>
                <a:gd name="connsiteY5" fmla="*/ 684569 h 778132"/>
                <a:gd name="connsiteX6" fmla="*/ 312642 w 565778"/>
                <a:gd name="connsiteY6" fmla="*/ 684569 h 778132"/>
                <a:gd name="connsiteX7" fmla="*/ 312642 w 565778"/>
                <a:gd name="connsiteY7" fmla="*/ 93550 h 778132"/>
                <a:gd name="connsiteX8" fmla="*/ 472137 w 565778"/>
                <a:gd name="connsiteY8" fmla="*/ 93550 h 778132"/>
                <a:gd name="connsiteX9" fmla="*/ 93661 w 565778"/>
                <a:gd name="connsiteY9" fmla="*/ 93550 h 778132"/>
                <a:gd name="connsiteX10" fmla="*/ 253143 w 565778"/>
                <a:gd name="connsiteY10" fmla="*/ 93550 h 778132"/>
                <a:gd name="connsiteX11" fmla="*/ 253143 w 565778"/>
                <a:gd name="connsiteY11" fmla="*/ 684569 h 778132"/>
                <a:gd name="connsiteX12" fmla="*/ 93661 w 565778"/>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8" h="778132">
                  <a:moveTo>
                    <a:pt x="0" y="0"/>
                  </a:moveTo>
                  <a:lnTo>
                    <a:pt x="0" y="778132"/>
                  </a:lnTo>
                  <a:lnTo>
                    <a:pt x="565778" y="778132"/>
                  </a:lnTo>
                  <a:lnTo>
                    <a:pt x="565778" y="0"/>
                  </a:lnTo>
                  <a:lnTo>
                    <a:pt x="0" y="0"/>
                  </a:lnTo>
                  <a:close/>
                  <a:moveTo>
                    <a:pt x="472137" y="684569"/>
                  </a:moveTo>
                  <a:lnTo>
                    <a:pt x="312642" y="684569"/>
                  </a:lnTo>
                  <a:lnTo>
                    <a:pt x="312642" y="93550"/>
                  </a:lnTo>
                  <a:lnTo>
                    <a:pt x="472137" y="93550"/>
                  </a:lnTo>
                  <a:close/>
                  <a:moveTo>
                    <a:pt x="93661" y="93550"/>
                  </a:moveTo>
                  <a:lnTo>
                    <a:pt x="253143" y="93550"/>
                  </a:lnTo>
                  <a:lnTo>
                    <a:pt x="253143" y="684569"/>
                  </a:lnTo>
                  <a:lnTo>
                    <a:pt x="93661" y="684569"/>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7" name="Freeform 1536">
              <a:extLst>
                <a:ext uri="{FF2B5EF4-FFF2-40B4-BE49-F238E27FC236}">
                  <a16:creationId xmlns:a16="http://schemas.microsoft.com/office/drawing/2014/main" id="{66996601-8F43-20A8-46D6-30E1F5CD532F}"/>
                </a:ext>
              </a:extLst>
            </p:cNvPr>
            <p:cNvSpPr/>
            <p:nvPr/>
          </p:nvSpPr>
          <p:spPr>
            <a:xfrm>
              <a:off x="6912784" y="3791517"/>
              <a:ext cx="82483" cy="778132"/>
            </a:xfrm>
            <a:custGeom>
              <a:avLst/>
              <a:gdLst>
                <a:gd name="connsiteX0" fmla="*/ 0 w 82483"/>
                <a:gd name="connsiteY0" fmla="*/ 0 h 778132"/>
                <a:gd name="connsiteX1" fmla="*/ 82483 w 82483"/>
                <a:gd name="connsiteY1" fmla="*/ 0 h 778132"/>
                <a:gd name="connsiteX2" fmla="*/ 82483 w 82483"/>
                <a:gd name="connsiteY2" fmla="*/ 778132 h 778132"/>
                <a:gd name="connsiteX3" fmla="*/ 0 w 82483"/>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3" h="778132">
                  <a:moveTo>
                    <a:pt x="0" y="0"/>
                  </a:moveTo>
                  <a:lnTo>
                    <a:pt x="82483" y="0"/>
                  </a:lnTo>
                  <a:lnTo>
                    <a:pt x="82483" y="778132"/>
                  </a:lnTo>
                  <a:lnTo>
                    <a:pt x="0" y="778132"/>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8" name="Freeform 1537">
              <a:extLst>
                <a:ext uri="{FF2B5EF4-FFF2-40B4-BE49-F238E27FC236}">
                  <a16:creationId xmlns:a16="http://schemas.microsoft.com/office/drawing/2014/main" id="{CBB1C651-BF81-AB65-2A84-EE83F8EAD9DC}"/>
                </a:ext>
              </a:extLst>
            </p:cNvPr>
            <p:cNvSpPr/>
            <p:nvPr/>
          </p:nvSpPr>
          <p:spPr>
            <a:xfrm>
              <a:off x="7423404"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39" name="Freeform 1538">
              <a:extLst>
                <a:ext uri="{FF2B5EF4-FFF2-40B4-BE49-F238E27FC236}">
                  <a16:creationId xmlns:a16="http://schemas.microsoft.com/office/drawing/2014/main" id="{0C7F38D6-7286-42E3-6C04-CCBDC923926C}"/>
                </a:ext>
              </a:extLst>
            </p:cNvPr>
            <p:cNvSpPr/>
            <p:nvPr/>
          </p:nvSpPr>
          <p:spPr>
            <a:xfrm>
              <a:off x="7204410" y="3885067"/>
              <a:ext cx="43997" cy="591018"/>
            </a:xfrm>
            <a:custGeom>
              <a:avLst/>
              <a:gdLst>
                <a:gd name="connsiteX0" fmla="*/ 0 w 43997"/>
                <a:gd name="connsiteY0" fmla="*/ 0 h 591018"/>
                <a:gd name="connsiteX1" fmla="*/ 43998 w 43997"/>
                <a:gd name="connsiteY1" fmla="*/ 0 h 591018"/>
                <a:gd name="connsiteX2" fmla="*/ 43998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8" y="0"/>
                  </a:lnTo>
                  <a:lnTo>
                    <a:pt x="43998"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0" name="Freeform 1539">
              <a:extLst>
                <a:ext uri="{FF2B5EF4-FFF2-40B4-BE49-F238E27FC236}">
                  <a16:creationId xmlns:a16="http://schemas.microsoft.com/office/drawing/2014/main" id="{542D57C1-C0F5-325E-99F0-8C6AA2CBAD87}"/>
                </a:ext>
              </a:extLst>
            </p:cNvPr>
            <p:cNvSpPr/>
            <p:nvPr/>
          </p:nvSpPr>
          <p:spPr>
            <a:xfrm rot="10800000">
              <a:off x="5223432" y="3576938"/>
              <a:ext cx="1143866" cy="2885705"/>
            </a:xfrm>
            <a:custGeom>
              <a:avLst/>
              <a:gdLst>
                <a:gd name="connsiteX0" fmla="*/ 0 w 1143866"/>
                <a:gd name="connsiteY0" fmla="*/ 0 h 2885705"/>
                <a:gd name="connsiteX1" fmla="*/ 1143866 w 1143866"/>
                <a:gd name="connsiteY1" fmla="*/ 0 h 2885705"/>
                <a:gd name="connsiteX2" fmla="*/ 1143866 w 1143866"/>
                <a:gd name="connsiteY2" fmla="*/ 2885706 h 2885705"/>
                <a:gd name="connsiteX3" fmla="*/ 0 w 1143866"/>
                <a:gd name="connsiteY3" fmla="*/ 2885706 h 2885705"/>
              </a:gdLst>
              <a:ahLst/>
              <a:cxnLst>
                <a:cxn ang="0">
                  <a:pos x="connsiteX0" y="connsiteY0"/>
                </a:cxn>
                <a:cxn ang="0">
                  <a:pos x="connsiteX1" y="connsiteY1"/>
                </a:cxn>
                <a:cxn ang="0">
                  <a:pos x="connsiteX2" y="connsiteY2"/>
                </a:cxn>
                <a:cxn ang="0">
                  <a:pos x="connsiteX3" y="connsiteY3"/>
                </a:cxn>
              </a:cxnLst>
              <a:rect l="l" t="t" r="r" b="b"/>
              <a:pathLst>
                <a:path w="1143866" h="2885705">
                  <a:moveTo>
                    <a:pt x="0" y="0"/>
                  </a:moveTo>
                  <a:lnTo>
                    <a:pt x="1143866" y="0"/>
                  </a:lnTo>
                  <a:lnTo>
                    <a:pt x="1143866" y="2885706"/>
                  </a:lnTo>
                  <a:lnTo>
                    <a:pt x="0" y="2885706"/>
                  </a:lnTo>
                  <a:close/>
                </a:path>
              </a:pathLst>
            </a:custGeom>
            <a:solidFill>
              <a:srgbClr val="8F7979"/>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1" name="Freeform 1540">
              <a:extLst>
                <a:ext uri="{FF2B5EF4-FFF2-40B4-BE49-F238E27FC236}">
                  <a16:creationId xmlns:a16="http://schemas.microsoft.com/office/drawing/2014/main" id="{04A2264C-4B6F-333C-F930-250B1B347F29}"/>
                </a:ext>
              </a:extLst>
            </p:cNvPr>
            <p:cNvSpPr/>
            <p:nvPr/>
          </p:nvSpPr>
          <p:spPr>
            <a:xfrm rot="10800000">
              <a:off x="5585599" y="3838265"/>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2" name="Freeform 1541">
              <a:extLst>
                <a:ext uri="{FF2B5EF4-FFF2-40B4-BE49-F238E27FC236}">
                  <a16:creationId xmlns:a16="http://schemas.microsoft.com/office/drawing/2014/main" id="{66DFC4ED-0729-31AF-6DB2-6CEF7368EEA4}"/>
                </a:ext>
              </a:extLst>
            </p:cNvPr>
            <p:cNvSpPr/>
            <p:nvPr/>
          </p:nvSpPr>
          <p:spPr>
            <a:xfrm>
              <a:off x="5538806" y="3791517"/>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17 w 565771"/>
                <a:gd name="connsiteY5" fmla="*/ 684569 h 778132"/>
                <a:gd name="connsiteX6" fmla="*/ 312635 w 565771"/>
                <a:gd name="connsiteY6" fmla="*/ 684569 h 778132"/>
                <a:gd name="connsiteX7" fmla="*/ 312635 w 565771"/>
                <a:gd name="connsiteY7" fmla="*/ 93550 h 778132"/>
                <a:gd name="connsiteX8" fmla="*/ 472117 w 565771"/>
                <a:gd name="connsiteY8" fmla="*/ 93550 h 778132"/>
                <a:gd name="connsiteX9" fmla="*/ 93641 w 565771"/>
                <a:gd name="connsiteY9" fmla="*/ 93550 h 778132"/>
                <a:gd name="connsiteX10" fmla="*/ 253123 w 565771"/>
                <a:gd name="connsiteY10" fmla="*/ 93550 h 778132"/>
                <a:gd name="connsiteX11" fmla="*/ 253123 w 565771"/>
                <a:gd name="connsiteY11" fmla="*/ 684569 h 778132"/>
                <a:gd name="connsiteX12" fmla="*/ 93641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17" y="684569"/>
                  </a:moveTo>
                  <a:lnTo>
                    <a:pt x="312635" y="684569"/>
                  </a:lnTo>
                  <a:lnTo>
                    <a:pt x="312635" y="93550"/>
                  </a:lnTo>
                  <a:lnTo>
                    <a:pt x="472117" y="93550"/>
                  </a:lnTo>
                  <a:close/>
                  <a:moveTo>
                    <a:pt x="93641" y="93550"/>
                  </a:moveTo>
                  <a:lnTo>
                    <a:pt x="253123" y="93550"/>
                  </a:lnTo>
                  <a:lnTo>
                    <a:pt x="253123" y="684569"/>
                  </a:lnTo>
                  <a:lnTo>
                    <a:pt x="93641" y="684569"/>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3" name="Freeform 1542">
              <a:extLst>
                <a:ext uri="{FF2B5EF4-FFF2-40B4-BE49-F238E27FC236}">
                  <a16:creationId xmlns:a16="http://schemas.microsoft.com/office/drawing/2014/main" id="{C96D7770-8AE9-8785-5663-4E5F222D4556}"/>
                </a:ext>
              </a:extLst>
            </p:cNvPr>
            <p:cNvSpPr/>
            <p:nvPr/>
          </p:nvSpPr>
          <p:spPr>
            <a:xfrm>
              <a:off x="5486126" y="3791517"/>
              <a:ext cx="565771" cy="778132"/>
            </a:xfrm>
            <a:custGeom>
              <a:avLst/>
              <a:gdLst>
                <a:gd name="connsiteX0" fmla="*/ 0 w 565771"/>
                <a:gd name="connsiteY0" fmla="*/ 0 h 778132"/>
                <a:gd name="connsiteX1" fmla="*/ 0 w 565771"/>
                <a:gd name="connsiteY1" fmla="*/ 778132 h 778132"/>
                <a:gd name="connsiteX2" fmla="*/ 565771 w 565771"/>
                <a:gd name="connsiteY2" fmla="*/ 778132 h 778132"/>
                <a:gd name="connsiteX3" fmla="*/ 565771 w 565771"/>
                <a:gd name="connsiteY3" fmla="*/ 0 h 778132"/>
                <a:gd name="connsiteX4" fmla="*/ 0 w 565771"/>
                <a:gd name="connsiteY4" fmla="*/ 0 h 778132"/>
                <a:gd name="connsiteX5" fmla="*/ 472130 w 565771"/>
                <a:gd name="connsiteY5" fmla="*/ 684569 h 778132"/>
                <a:gd name="connsiteX6" fmla="*/ 312635 w 565771"/>
                <a:gd name="connsiteY6" fmla="*/ 684569 h 778132"/>
                <a:gd name="connsiteX7" fmla="*/ 312635 w 565771"/>
                <a:gd name="connsiteY7" fmla="*/ 93550 h 778132"/>
                <a:gd name="connsiteX8" fmla="*/ 472130 w 565771"/>
                <a:gd name="connsiteY8" fmla="*/ 93550 h 778132"/>
                <a:gd name="connsiteX9" fmla="*/ 93655 w 565771"/>
                <a:gd name="connsiteY9" fmla="*/ 93550 h 778132"/>
                <a:gd name="connsiteX10" fmla="*/ 253137 w 565771"/>
                <a:gd name="connsiteY10" fmla="*/ 93550 h 778132"/>
                <a:gd name="connsiteX11" fmla="*/ 253137 w 565771"/>
                <a:gd name="connsiteY11" fmla="*/ 684569 h 778132"/>
                <a:gd name="connsiteX12" fmla="*/ 93655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1" y="778132"/>
                  </a:lnTo>
                  <a:lnTo>
                    <a:pt x="565771" y="0"/>
                  </a:lnTo>
                  <a:lnTo>
                    <a:pt x="0" y="0"/>
                  </a:lnTo>
                  <a:close/>
                  <a:moveTo>
                    <a:pt x="472130" y="684569"/>
                  </a:moveTo>
                  <a:lnTo>
                    <a:pt x="312635" y="684569"/>
                  </a:lnTo>
                  <a:lnTo>
                    <a:pt x="312635" y="93550"/>
                  </a:lnTo>
                  <a:lnTo>
                    <a:pt x="472130" y="93550"/>
                  </a:lnTo>
                  <a:close/>
                  <a:moveTo>
                    <a:pt x="93655" y="93550"/>
                  </a:moveTo>
                  <a:lnTo>
                    <a:pt x="253137" y="93550"/>
                  </a:lnTo>
                  <a:lnTo>
                    <a:pt x="253137" y="684569"/>
                  </a:lnTo>
                  <a:lnTo>
                    <a:pt x="93655" y="684569"/>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4" name="Freeform 1543">
              <a:extLst>
                <a:ext uri="{FF2B5EF4-FFF2-40B4-BE49-F238E27FC236}">
                  <a16:creationId xmlns:a16="http://schemas.microsoft.com/office/drawing/2014/main" id="{D55CEDFB-CCDE-E2D2-1551-EE856F00AA33}"/>
                </a:ext>
              </a:extLst>
            </p:cNvPr>
            <p:cNvSpPr/>
            <p:nvPr/>
          </p:nvSpPr>
          <p:spPr>
            <a:xfrm>
              <a:off x="5403642" y="3791517"/>
              <a:ext cx="82483" cy="778132"/>
            </a:xfrm>
            <a:custGeom>
              <a:avLst/>
              <a:gdLst>
                <a:gd name="connsiteX0" fmla="*/ 0 w 82483"/>
                <a:gd name="connsiteY0" fmla="*/ 0 h 778132"/>
                <a:gd name="connsiteX1" fmla="*/ 82483 w 82483"/>
                <a:gd name="connsiteY1" fmla="*/ 0 h 778132"/>
                <a:gd name="connsiteX2" fmla="*/ 82483 w 82483"/>
                <a:gd name="connsiteY2" fmla="*/ 778132 h 778132"/>
                <a:gd name="connsiteX3" fmla="*/ 0 w 82483"/>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3" h="778132">
                  <a:moveTo>
                    <a:pt x="0" y="0"/>
                  </a:moveTo>
                  <a:lnTo>
                    <a:pt x="82483" y="0"/>
                  </a:lnTo>
                  <a:lnTo>
                    <a:pt x="82483" y="778132"/>
                  </a:lnTo>
                  <a:lnTo>
                    <a:pt x="0" y="778132"/>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5" name="Freeform 1544">
              <a:extLst>
                <a:ext uri="{FF2B5EF4-FFF2-40B4-BE49-F238E27FC236}">
                  <a16:creationId xmlns:a16="http://schemas.microsoft.com/office/drawing/2014/main" id="{25297D23-443A-020E-0F31-D1FD57E834BD}"/>
                </a:ext>
              </a:extLst>
            </p:cNvPr>
            <p:cNvSpPr/>
            <p:nvPr/>
          </p:nvSpPr>
          <p:spPr>
            <a:xfrm>
              <a:off x="5914255"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6" name="Freeform 1545">
              <a:extLst>
                <a:ext uri="{FF2B5EF4-FFF2-40B4-BE49-F238E27FC236}">
                  <a16:creationId xmlns:a16="http://schemas.microsoft.com/office/drawing/2014/main" id="{07F2643B-669E-B6A3-322B-87002C210E19}"/>
                </a:ext>
              </a:extLst>
            </p:cNvPr>
            <p:cNvSpPr/>
            <p:nvPr/>
          </p:nvSpPr>
          <p:spPr>
            <a:xfrm>
              <a:off x="5695261"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7" name="Freeform 1546">
              <a:extLst>
                <a:ext uri="{FF2B5EF4-FFF2-40B4-BE49-F238E27FC236}">
                  <a16:creationId xmlns:a16="http://schemas.microsoft.com/office/drawing/2014/main" id="{3E0B6A4C-DD09-A004-152D-83F29E67AD48}"/>
                </a:ext>
              </a:extLst>
            </p:cNvPr>
            <p:cNvSpPr/>
            <p:nvPr/>
          </p:nvSpPr>
          <p:spPr>
            <a:xfrm>
              <a:off x="4858138" y="3576932"/>
              <a:ext cx="4527424" cy="2885706"/>
            </a:xfrm>
            <a:custGeom>
              <a:avLst/>
              <a:gdLst>
                <a:gd name="connsiteX0" fmla="*/ 1509149 w 4527425"/>
                <a:gd name="connsiteY0" fmla="*/ 1291606 h 2885705"/>
                <a:gd name="connsiteX1" fmla="*/ 1509149 w 4527425"/>
                <a:gd name="connsiteY1" fmla="*/ 0 h 2885705"/>
                <a:gd name="connsiteX2" fmla="*/ 3018264 w 4527425"/>
                <a:gd name="connsiteY2" fmla="*/ 1291606 h 2885705"/>
                <a:gd name="connsiteX3" fmla="*/ 3018264 w 4527425"/>
                <a:gd name="connsiteY3" fmla="*/ 0 h 2885705"/>
                <a:gd name="connsiteX4" fmla="*/ 4527426 w 4527425"/>
                <a:gd name="connsiteY4" fmla="*/ 1291606 h 2885705"/>
                <a:gd name="connsiteX5" fmla="*/ 4527426 w 4527425"/>
                <a:gd name="connsiteY5" fmla="*/ 2885706 h 2885705"/>
                <a:gd name="connsiteX6" fmla="*/ 3018264 w 4527425"/>
                <a:gd name="connsiteY6" fmla="*/ 2885706 h 2885705"/>
                <a:gd name="connsiteX7" fmla="*/ 1509149 w 4527425"/>
                <a:gd name="connsiteY7" fmla="*/ 2885706 h 2885705"/>
                <a:gd name="connsiteX8" fmla="*/ 0 w 4527425"/>
                <a:gd name="connsiteY8" fmla="*/ 2885706 h 2885705"/>
                <a:gd name="connsiteX9" fmla="*/ 0 w 4527425"/>
                <a:gd name="connsiteY9" fmla="*/ 0 h 2885705"/>
                <a:gd name="connsiteX10" fmla="*/ 1509149 w 4527425"/>
                <a:gd name="connsiteY10" fmla="*/ 1291606 h 288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27425" h="2885705">
                  <a:moveTo>
                    <a:pt x="1509149" y="1291606"/>
                  </a:moveTo>
                  <a:lnTo>
                    <a:pt x="1509149" y="0"/>
                  </a:lnTo>
                  <a:lnTo>
                    <a:pt x="3018264" y="1291606"/>
                  </a:lnTo>
                  <a:lnTo>
                    <a:pt x="3018264" y="0"/>
                  </a:lnTo>
                  <a:lnTo>
                    <a:pt x="4527426" y="1291606"/>
                  </a:lnTo>
                  <a:lnTo>
                    <a:pt x="4527426" y="2885706"/>
                  </a:lnTo>
                  <a:lnTo>
                    <a:pt x="3018264" y="2885706"/>
                  </a:lnTo>
                  <a:lnTo>
                    <a:pt x="1509149" y="2885706"/>
                  </a:lnTo>
                  <a:lnTo>
                    <a:pt x="0" y="2885706"/>
                  </a:lnTo>
                  <a:lnTo>
                    <a:pt x="0" y="0"/>
                  </a:lnTo>
                  <a:lnTo>
                    <a:pt x="1509149" y="1291606"/>
                  </a:lnTo>
                  <a:close/>
                </a:path>
              </a:pathLst>
            </a:custGeom>
            <a:solidFill>
              <a:schemeClr val="accent3">
                <a:lumMod val="40000"/>
                <a:lumOff val="6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8" name="Freeform 1547">
              <a:extLst>
                <a:ext uri="{FF2B5EF4-FFF2-40B4-BE49-F238E27FC236}">
                  <a16:creationId xmlns:a16="http://schemas.microsoft.com/office/drawing/2014/main" id="{773846BE-0C71-93E9-D583-1C6F9FEC8B71}"/>
                </a:ext>
              </a:extLst>
            </p:cNvPr>
            <p:cNvSpPr/>
            <p:nvPr/>
          </p:nvSpPr>
          <p:spPr>
            <a:xfrm rot="10800000">
              <a:off x="3714271" y="3576938"/>
              <a:ext cx="1143866" cy="2885705"/>
            </a:xfrm>
            <a:custGeom>
              <a:avLst/>
              <a:gdLst>
                <a:gd name="connsiteX0" fmla="*/ 0 w 1143866"/>
                <a:gd name="connsiteY0" fmla="*/ 0 h 2885705"/>
                <a:gd name="connsiteX1" fmla="*/ 1143866 w 1143866"/>
                <a:gd name="connsiteY1" fmla="*/ 0 h 2885705"/>
                <a:gd name="connsiteX2" fmla="*/ 1143866 w 1143866"/>
                <a:gd name="connsiteY2" fmla="*/ 2885706 h 2885705"/>
                <a:gd name="connsiteX3" fmla="*/ 0 w 1143866"/>
                <a:gd name="connsiteY3" fmla="*/ 2885706 h 2885705"/>
              </a:gdLst>
              <a:ahLst/>
              <a:cxnLst>
                <a:cxn ang="0">
                  <a:pos x="connsiteX0" y="connsiteY0"/>
                </a:cxn>
                <a:cxn ang="0">
                  <a:pos x="connsiteX1" y="connsiteY1"/>
                </a:cxn>
                <a:cxn ang="0">
                  <a:pos x="connsiteX2" y="connsiteY2"/>
                </a:cxn>
                <a:cxn ang="0">
                  <a:pos x="connsiteX3" y="connsiteY3"/>
                </a:cxn>
              </a:cxnLst>
              <a:rect l="l" t="t" r="r" b="b"/>
              <a:pathLst>
                <a:path w="1143866" h="2885705">
                  <a:moveTo>
                    <a:pt x="0" y="0"/>
                  </a:moveTo>
                  <a:lnTo>
                    <a:pt x="1143866" y="0"/>
                  </a:lnTo>
                  <a:lnTo>
                    <a:pt x="1143866" y="2885706"/>
                  </a:lnTo>
                  <a:lnTo>
                    <a:pt x="0" y="2885706"/>
                  </a:lnTo>
                  <a:close/>
                </a:path>
              </a:pathLst>
            </a:custGeom>
            <a:solidFill>
              <a:srgbClr val="8F7979"/>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49" name="Freeform 1548">
              <a:extLst>
                <a:ext uri="{FF2B5EF4-FFF2-40B4-BE49-F238E27FC236}">
                  <a16:creationId xmlns:a16="http://schemas.microsoft.com/office/drawing/2014/main" id="{4A3CD3F1-0A4A-5DA4-B631-8E537328A665}"/>
                </a:ext>
              </a:extLst>
            </p:cNvPr>
            <p:cNvSpPr/>
            <p:nvPr/>
          </p:nvSpPr>
          <p:spPr>
            <a:xfrm rot="10800000">
              <a:off x="4858150" y="6462658"/>
              <a:ext cx="4678843" cy="264076"/>
            </a:xfrm>
            <a:custGeom>
              <a:avLst/>
              <a:gdLst>
                <a:gd name="connsiteX0" fmla="*/ 0 w 4678843"/>
                <a:gd name="connsiteY0" fmla="*/ 0 h 264076"/>
                <a:gd name="connsiteX1" fmla="*/ 4678844 w 4678843"/>
                <a:gd name="connsiteY1" fmla="*/ 0 h 264076"/>
                <a:gd name="connsiteX2" fmla="*/ 4678844 w 4678843"/>
                <a:gd name="connsiteY2" fmla="*/ 264076 h 264076"/>
                <a:gd name="connsiteX3" fmla="*/ 0 w 4678843"/>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4678843" h="264076">
                  <a:moveTo>
                    <a:pt x="0" y="0"/>
                  </a:moveTo>
                  <a:lnTo>
                    <a:pt x="4678844" y="0"/>
                  </a:lnTo>
                  <a:lnTo>
                    <a:pt x="4678844" y="264076"/>
                  </a:lnTo>
                  <a:lnTo>
                    <a:pt x="0" y="264076"/>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0" name="Freeform 1549">
              <a:extLst>
                <a:ext uri="{FF2B5EF4-FFF2-40B4-BE49-F238E27FC236}">
                  <a16:creationId xmlns:a16="http://schemas.microsoft.com/office/drawing/2014/main" id="{3AB1927B-0DE6-7B4E-BA69-1D26AD6419C6}"/>
                </a:ext>
              </a:extLst>
            </p:cNvPr>
            <p:cNvSpPr/>
            <p:nvPr/>
          </p:nvSpPr>
          <p:spPr>
            <a:xfrm rot="10800000">
              <a:off x="3538836" y="6462658"/>
              <a:ext cx="1319301" cy="264076"/>
            </a:xfrm>
            <a:custGeom>
              <a:avLst/>
              <a:gdLst>
                <a:gd name="connsiteX0" fmla="*/ 0 w 1319301"/>
                <a:gd name="connsiteY0" fmla="*/ 0 h 264076"/>
                <a:gd name="connsiteX1" fmla="*/ 1319301 w 1319301"/>
                <a:gd name="connsiteY1" fmla="*/ 0 h 264076"/>
                <a:gd name="connsiteX2" fmla="*/ 1319301 w 1319301"/>
                <a:gd name="connsiteY2" fmla="*/ 264076 h 264076"/>
                <a:gd name="connsiteX3" fmla="*/ 0 w 1319301"/>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1319301" h="264076">
                  <a:moveTo>
                    <a:pt x="0" y="0"/>
                  </a:moveTo>
                  <a:lnTo>
                    <a:pt x="1319301" y="0"/>
                  </a:lnTo>
                  <a:lnTo>
                    <a:pt x="1319301" y="264076"/>
                  </a:lnTo>
                  <a:lnTo>
                    <a:pt x="0" y="264076"/>
                  </a:lnTo>
                  <a:close/>
                </a:path>
              </a:pathLst>
            </a:custGeom>
            <a:solidFill>
              <a:srgbClr val="FFA008"/>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1" name="Freeform 1550">
              <a:extLst>
                <a:ext uri="{FF2B5EF4-FFF2-40B4-BE49-F238E27FC236}">
                  <a16:creationId xmlns:a16="http://schemas.microsoft.com/office/drawing/2014/main" id="{82DC3B88-DACE-4ECC-2D9D-DAD8B0F1AC96}"/>
                </a:ext>
              </a:extLst>
            </p:cNvPr>
            <p:cNvSpPr/>
            <p:nvPr/>
          </p:nvSpPr>
          <p:spPr>
            <a:xfrm rot="10800000">
              <a:off x="4076484" y="3838265"/>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2" name="Freeform 1551">
              <a:extLst>
                <a:ext uri="{FF2B5EF4-FFF2-40B4-BE49-F238E27FC236}">
                  <a16:creationId xmlns:a16="http://schemas.microsoft.com/office/drawing/2014/main" id="{A088CC38-A648-6AB9-72B6-48C4C7AE40CA}"/>
                </a:ext>
              </a:extLst>
            </p:cNvPr>
            <p:cNvSpPr/>
            <p:nvPr/>
          </p:nvSpPr>
          <p:spPr>
            <a:xfrm>
              <a:off x="4029658" y="3791517"/>
              <a:ext cx="565778" cy="778132"/>
            </a:xfrm>
            <a:custGeom>
              <a:avLst/>
              <a:gdLst>
                <a:gd name="connsiteX0" fmla="*/ 0 w 565778"/>
                <a:gd name="connsiteY0" fmla="*/ 0 h 778132"/>
                <a:gd name="connsiteX1" fmla="*/ 0 w 565778"/>
                <a:gd name="connsiteY1" fmla="*/ 778132 h 778132"/>
                <a:gd name="connsiteX2" fmla="*/ 565778 w 565778"/>
                <a:gd name="connsiteY2" fmla="*/ 778132 h 778132"/>
                <a:gd name="connsiteX3" fmla="*/ 565778 w 565778"/>
                <a:gd name="connsiteY3" fmla="*/ 0 h 778132"/>
                <a:gd name="connsiteX4" fmla="*/ 0 w 565778"/>
                <a:gd name="connsiteY4" fmla="*/ 0 h 778132"/>
                <a:gd name="connsiteX5" fmla="*/ 472124 w 565778"/>
                <a:gd name="connsiteY5" fmla="*/ 684569 h 778132"/>
                <a:gd name="connsiteX6" fmla="*/ 312642 w 565778"/>
                <a:gd name="connsiteY6" fmla="*/ 684569 h 778132"/>
                <a:gd name="connsiteX7" fmla="*/ 312642 w 565778"/>
                <a:gd name="connsiteY7" fmla="*/ 93550 h 778132"/>
                <a:gd name="connsiteX8" fmla="*/ 472124 w 565778"/>
                <a:gd name="connsiteY8" fmla="*/ 93550 h 778132"/>
                <a:gd name="connsiteX9" fmla="*/ 93648 w 565778"/>
                <a:gd name="connsiteY9" fmla="*/ 93550 h 778132"/>
                <a:gd name="connsiteX10" fmla="*/ 253130 w 565778"/>
                <a:gd name="connsiteY10" fmla="*/ 93550 h 778132"/>
                <a:gd name="connsiteX11" fmla="*/ 253130 w 565778"/>
                <a:gd name="connsiteY11" fmla="*/ 684569 h 778132"/>
                <a:gd name="connsiteX12" fmla="*/ 93648 w 565778"/>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8" h="778132">
                  <a:moveTo>
                    <a:pt x="0" y="0"/>
                  </a:moveTo>
                  <a:lnTo>
                    <a:pt x="0" y="778132"/>
                  </a:lnTo>
                  <a:lnTo>
                    <a:pt x="565778" y="778132"/>
                  </a:lnTo>
                  <a:lnTo>
                    <a:pt x="565778" y="0"/>
                  </a:lnTo>
                  <a:lnTo>
                    <a:pt x="0" y="0"/>
                  </a:lnTo>
                  <a:close/>
                  <a:moveTo>
                    <a:pt x="472124" y="684569"/>
                  </a:moveTo>
                  <a:lnTo>
                    <a:pt x="312642" y="684569"/>
                  </a:lnTo>
                  <a:lnTo>
                    <a:pt x="312642" y="93550"/>
                  </a:lnTo>
                  <a:lnTo>
                    <a:pt x="472124" y="93550"/>
                  </a:lnTo>
                  <a:close/>
                  <a:moveTo>
                    <a:pt x="93648" y="93550"/>
                  </a:moveTo>
                  <a:lnTo>
                    <a:pt x="253130" y="93550"/>
                  </a:lnTo>
                  <a:lnTo>
                    <a:pt x="253130" y="684569"/>
                  </a:lnTo>
                  <a:lnTo>
                    <a:pt x="93648" y="684569"/>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3" name="Freeform 1552">
              <a:extLst>
                <a:ext uri="{FF2B5EF4-FFF2-40B4-BE49-F238E27FC236}">
                  <a16:creationId xmlns:a16="http://schemas.microsoft.com/office/drawing/2014/main" id="{A9E40DCA-D099-39AA-5B1E-876A9714E7F4}"/>
                </a:ext>
              </a:extLst>
            </p:cNvPr>
            <p:cNvSpPr/>
            <p:nvPr/>
          </p:nvSpPr>
          <p:spPr>
            <a:xfrm>
              <a:off x="3976978" y="3791517"/>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30 w 565771"/>
                <a:gd name="connsiteY5" fmla="*/ 684569 h 778132"/>
                <a:gd name="connsiteX6" fmla="*/ 312635 w 565771"/>
                <a:gd name="connsiteY6" fmla="*/ 684569 h 778132"/>
                <a:gd name="connsiteX7" fmla="*/ 312635 w 565771"/>
                <a:gd name="connsiteY7" fmla="*/ 93550 h 778132"/>
                <a:gd name="connsiteX8" fmla="*/ 472130 w 565771"/>
                <a:gd name="connsiteY8" fmla="*/ 93550 h 778132"/>
                <a:gd name="connsiteX9" fmla="*/ 93655 w 565771"/>
                <a:gd name="connsiteY9" fmla="*/ 93550 h 778132"/>
                <a:gd name="connsiteX10" fmla="*/ 253137 w 565771"/>
                <a:gd name="connsiteY10" fmla="*/ 93550 h 778132"/>
                <a:gd name="connsiteX11" fmla="*/ 253137 w 565771"/>
                <a:gd name="connsiteY11" fmla="*/ 684569 h 778132"/>
                <a:gd name="connsiteX12" fmla="*/ 93655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30" y="684569"/>
                  </a:moveTo>
                  <a:lnTo>
                    <a:pt x="312635" y="684569"/>
                  </a:lnTo>
                  <a:lnTo>
                    <a:pt x="312635" y="93550"/>
                  </a:lnTo>
                  <a:lnTo>
                    <a:pt x="472130" y="93550"/>
                  </a:lnTo>
                  <a:close/>
                  <a:moveTo>
                    <a:pt x="93655" y="93550"/>
                  </a:moveTo>
                  <a:lnTo>
                    <a:pt x="253137" y="93550"/>
                  </a:lnTo>
                  <a:lnTo>
                    <a:pt x="253137" y="684569"/>
                  </a:lnTo>
                  <a:lnTo>
                    <a:pt x="93655" y="684569"/>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4" name="Freeform 1553">
              <a:extLst>
                <a:ext uri="{FF2B5EF4-FFF2-40B4-BE49-F238E27FC236}">
                  <a16:creationId xmlns:a16="http://schemas.microsoft.com/office/drawing/2014/main" id="{756E264B-1B39-04E0-7B92-96FFD6FC2896}"/>
                </a:ext>
              </a:extLst>
            </p:cNvPr>
            <p:cNvSpPr/>
            <p:nvPr/>
          </p:nvSpPr>
          <p:spPr>
            <a:xfrm rot="10800000">
              <a:off x="4076484" y="4799817"/>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5" name="Freeform 1554">
              <a:extLst>
                <a:ext uri="{FF2B5EF4-FFF2-40B4-BE49-F238E27FC236}">
                  <a16:creationId xmlns:a16="http://schemas.microsoft.com/office/drawing/2014/main" id="{2E149AB4-DBB5-BAF8-6285-8C4B448D1018}"/>
                </a:ext>
              </a:extLst>
            </p:cNvPr>
            <p:cNvSpPr/>
            <p:nvPr/>
          </p:nvSpPr>
          <p:spPr>
            <a:xfrm>
              <a:off x="4029658" y="4753015"/>
              <a:ext cx="565778" cy="778132"/>
            </a:xfrm>
            <a:custGeom>
              <a:avLst/>
              <a:gdLst>
                <a:gd name="connsiteX0" fmla="*/ 0 w 565778"/>
                <a:gd name="connsiteY0" fmla="*/ 0 h 778132"/>
                <a:gd name="connsiteX1" fmla="*/ 0 w 565778"/>
                <a:gd name="connsiteY1" fmla="*/ 778132 h 778132"/>
                <a:gd name="connsiteX2" fmla="*/ 565778 w 565778"/>
                <a:gd name="connsiteY2" fmla="*/ 778132 h 778132"/>
                <a:gd name="connsiteX3" fmla="*/ 565778 w 565778"/>
                <a:gd name="connsiteY3" fmla="*/ 0 h 778132"/>
                <a:gd name="connsiteX4" fmla="*/ 0 w 565778"/>
                <a:gd name="connsiteY4" fmla="*/ 0 h 778132"/>
                <a:gd name="connsiteX5" fmla="*/ 472124 w 565778"/>
                <a:gd name="connsiteY5" fmla="*/ 684582 h 778132"/>
                <a:gd name="connsiteX6" fmla="*/ 312642 w 565778"/>
                <a:gd name="connsiteY6" fmla="*/ 684582 h 778132"/>
                <a:gd name="connsiteX7" fmla="*/ 312642 w 565778"/>
                <a:gd name="connsiteY7" fmla="*/ 93563 h 778132"/>
                <a:gd name="connsiteX8" fmla="*/ 472124 w 565778"/>
                <a:gd name="connsiteY8" fmla="*/ 93563 h 778132"/>
                <a:gd name="connsiteX9" fmla="*/ 93648 w 565778"/>
                <a:gd name="connsiteY9" fmla="*/ 93563 h 778132"/>
                <a:gd name="connsiteX10" fmla="*/ 253130 w 565778"/>
                <a:gd name="connsiteY10" fmla="*/ 93563 h 778132"/>
                <a:gd name="connsiteX11" fmla="*/ 253130 w 565778"/>
                <a:gd name="connsiteY11" fmla="*/ 684582 h 778132"/>
                <a:gd name="connsiteX12" fmla="*/ 93648 w 565778"/>
                <a:gd name="connsiteY12" fmla="*/ 684582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8" h="778132">
                  <a:moveTo>
                    <a:pt x="0" y="0"/>
                  </a:moveTo>
                  <a:lnTo>
                    <a:pt x="0" y="778132"/>
                  </a:lnTo>
                  <a:lnTo>
                    <a:pt x="565778" y="778132"/>
                  </a:lnTo>
                  <a:lnTo>
                    <a:pt x="565778" y="0"/>
                  </a:lnTo>
                  <a:lnTo>
                    <a:pt x="0" y="0"/>
                  </a:lnTo>
                  <a:close/>
                  <a:moveTo>
                    <a:pt x="472124" y="684582"/>
                  </a:moveTo>
                  <a:lnTo>
                    <a:pt x="312642" y="684582"/>
                  </a:lnTo>
                  <a:lnTo>
                    <a:pt x="312642" y="93563"/>
                  </a:lnTo>
                  <a:lnTo>
                    <a:pt x="472124" y="93563"/>
                  </a:lnTo>
                  <a:close/>
                  <a:moveTo>
                    <a:pt x="93648" y="93563"/>
                  </a:moveTo>
                  <a:lnTo>
                    <a:pt x="253130" y="93563"/>
                  </a:lnTo>
                  <a:lnTo>
                    <a:pt x="253130" y="684582"/>
                  </a:lnTo>
                  <a:lnTo>
                    <a:pt x="93648" y="684582"/>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6" name="Freeform 1555">
              <a:extLst>
                <a:ext uri="{FF2B5EF4-FFF2-40B4-BE49-F238E27FC236}">
                  <a16:creationId xmlns:a16="http://schemas.microsoft.com/office/drawing/2014/main" id="{C21C4B29-9688-4F9D-20FB-F0CDBA0DE786}"/>
                </a:ext>
              </a:extLst>
            </p:cNvPr>
            <p:cNvSpPr/>
            <p:nvPr/>
          </p:nvSpPr>
          <p:spPr>
            <a:xfrm>
              <a:off x="3976978" y="4753015"/>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30 w 565771"/>
                <a:gd name="connsiteY5" fmla="*/ 684582 h 778132"/>
                <a:gd name="connsiteX6" fmla="*/ 312635 w 565771"/>
                <a:gd name="connsiteY6" fmla="*/ 684582 h 778132"/>
                <a:gd name="connsiteX7" fmla="*/ 312635 w 565771"/>
                <a:gd name="connsiteY7" fmla="*/ 93563 h 778132"/>
                <a:gd name="connsiteX8" fmla="*/ 472130 w 565771"/>
                <a:gd name="connsiteY8" fmla="*/ 93563 h 778132"/>
                <a:gd name="connsiteX9" fmla="*/ 93655 w 565771"/>
                <a:gd name="connsiteY9" fmla="*/ 93563 h 778132"/>
                <a:gd name="connsiteX10" fmla="*/ 253137 w 565771"/>
                <a:gd name="connsiteY10" fmla="*/ 93563 h 778132"/>
                <a:gd name="connsiteX11" fmla="*/ 253137 w 565771"/>
                <a:gd name="connsiteY11" fmla="*/ 684582 h 778132"/>
                <a:gd name="connsiteX12" fmla="*/ 93655 w 565771"/>
                <a:gd name="connsiteY12" fmla="*/ 684582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30" y="684582"/>
                  </a:moveTo>
                  <a:lnTo>
                    <a:pt x="312635" y="684582"/>
                  </a:lnTo>
                  <a:lnTo>
                    <a:pt x="312635" y="93563"/>
                  </a:lnTo>
                  <a:lnTo>
                    <a:pt x="472130" y="93563"/>
                  </a:lnTo>
                  <a:close/>
                  <a:moveTo>
                    <a:pt x="93655" y="93563"/>
                  </a:moveTo>
                  <a:lnTo>
                    <a:pt x="253137" y="93563"/>
                  </a:lnTo>
                  <a:lnTo>
                    <a:pt x="253137" y="684582"/>
                  </a:lnTo>
                  <a:lnTo>
                    <a:pt x="93655" y="684582"/>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7" name="Freeform 1556">
              <a:extLst>
                <a:ext uri="{FF2B5EF4-FFF2-40B4-BE49-F238E27FC236}">
                  <a16:creationId xmlns:a16="http://schemas.microsoft.com/office/drawing/2014/main" id="{0F210BEC-C5C0-1220-1778-4766BF59A80B}"/>
                </a:ext>
              </a:extLst>
            </p:cNvPr>
            <p:cNvSpPr/>
            <p:nvPr/>
          </p:nvSpPr>
          <p:spPr>
            <a:xfrm rot="10800000">
              <a:off x="7268462" y="5180650"/>
              <a:ext cx="1566818" cy="393732"/>
            </a:xfrm>
            <a:custGeom>
              <a:avLst/>
              <a:gdLst>
                <a:gd name="connsiteX0" fmla="*/ 0 w 1566818"/>
                <a:gd name="connsiteY0" fmla="*/ 0 h 393732"/>
                <a:gd name="connsiteX1" fmla="*/ 1566819 w 1566818"/>
                <a:gd name="connsiteY1" fmla="*/ 0 h 393732"/>
                <a:gd name="connsiteX2" fmla="*/ 1566819 w 1566818"/>
                <a:gd name="connsiteY2" fmla="*/ 393732 h 393732"/>
                <a:gd name="connsiteX3" fmla="*/ 0 w 1566818"/>
                <a:gd name="connsiteY3" fmla="*/ 393732 h 393732"/>
              </a:gdLst>
              <a:ahLst/>
              <a:cxnLst>
                <a:cxn ang="0">
                  <a:pos x="connsiteX0" y="connsiteY0"/>
                </a:cxn>
                <a:cxn ang="0">
                  <a:pos x="connsiteX1" y="connsiteY1"/>
                </a:cxn>
                <a:cxn ang="0">
                  <a:pos x="connsiteX2" y="connsiteY2"/>
                </a:cxn>
                <a:cxn ang="0">
                  <a:pos x="connsiteX3" y="connsiteY3"/>
                </a:cxn>
              </a:cxnLst>
              <a:rect l="l" t="t" r="r" b="b"/>
              <a:pathLst>
                <a:path w="1566818" h="393732">
                  <a:moveTo>
                    <a:pt x="0" y="0"/>
                  </a:moveTo>
                  <a:lnTo>
                    <a:pt x="1566819" y="0"/>
                  </a:lnTo>
                  <a:lnTo>
                    <a:pt x="1566819" y="393732"/>
                  </a:lnTo>
                  <a:lnTo>
                    <a:pt x="0" y="393732"/>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8" name="Freeform 1557">
              <a:extLst>
                <a:ext uri="{FF2B5EF4-FFF2-40B4-BE49-F238E27FC236}">
                  <a16:creationId xmlns:a16="http://schemas.microsoft.com/office/drawing/2014/main" id="{776B11A2-5645-B852-8220-637B5BD02105}"/>
                </a:ext>
              </a:extLst>
            </p:cNvPr>
            <p:cNvSpPr/>
            <p:nvPr/>
          </p:nvSpPr>
          <p:spPr>
            <a:xfrm>
              <a:off x="7225198" y="5137418"/>
              <a:ext cx="1653313" cy="480160"/>
            </a:xfrm>
            <a:custGeom>
              <a:avLst/>
              <a:gdLst>
                <a:gd name="connsiteX0" fmla="*/ 0 w 1653313"/>
                <a:gd name="connsiteY0" fmla="*/ 0 h 480160"/>
                <a:gd name="connsiteX1" fmla="*/ 0 w 1653313"/>
                <a:gd name="connsiteY1" fmla="*/ 480160 h 480160"/>
                <a:gd name="connsiteX2" fmla="*/ 1653313 w 1653313"/>
                <a:gd name="connsiteY2" fmla="*/ 480160 h 480160"/>
                <a:gd name="connsiteX3" fmla="*/ 1653313 w 1653313"/>
                <a:gd name="connsiteY3" fmla="*/ 0 h 480160"/>
                <a:gd name="connsiteX4" fmla="*/ 0 w 1653313"/>
                <a:gd name="connsiteY4" fmla="*/ 0 h 480160"/>
                <a:gd name="connsiteX5" fmla="*/ 1276057 w 1653313"/>
                <a:gd name="connsiteY5" fmla="*/ 86424 h 480160"/>
                <a:gd name="connsiteX6" fmla="*/ 1566852 w 1653313"/>
                <a:gd name="connsiteY6" fmla="*/ 86424 h 480160"/>
                <a:gd name="connsiteX7" fmla="*/ 1566852 w 1653313"/>
                <a:gd name="connsiteY7" fmla="*/ 393729 h 480160"/>
                <a:gd name="connsiteX8" fmla="*/ 1276057 w 1653313"/>
                <a:gd name="connsiteY8" fmla="*/ 393729 h 480160"/>
                <a:gd name="connsiteX9" fmla="*/ 859085 w 1653313"/>
                <a:gd name="connsiteY9" fmla="*/ 86424 h 480160"/>
                <a:gd name="connsiteX10" fmla="*/ 1211160 w 1653313"/>
                <a:gd name="connsiteY10" fmla="*/ 86424 h 480160"/>
                <a:gd name="connsiteX11" fmla="*/ 1211160 w 1653313"/>
                <a:gd name="connsiteY11" fmla="*/ 393729 h 480160"/>
                <a:gd name="connsiteX12" fmla="*/ 859085 w 1653313"/>
                <a:gd name="connsiteY12" fmla="*/ 393729 h 480160"/>
                <a:gd name="connsiteX13" fmla="*/ 442167 w 1653313"/>
                <a:gd name="connsiteY13" fmla="*/ 86424 h 480160"/>
                <a:gd name="connsiteX14" fmla="*/ 794188 w 1653313"/>
                <a:gd name="connsiteY14" fmla="*/ 86424 h 480160"/>
                <a:gd name="connsiteX15" fmla="*/ 794188 w 1653313"/>
                <a:gd name="connsiteY15" fmla="*/ 393729 h 480160"/>
                <a:gd name="connsiteX16" fmla="*/ 442167 w 1653313"/>
                <a:gd name="connsiteY16" fmla="*/ 393729 h 480160"/>
                <a:gd name="connsiteX17" fmla="*/ 86515 w 1653313"/>
                <a:gd name="connsiteY17" fmla="*/ 86424 h 480160"/>
                <a:gd name="connsiteX18" fmla="*/ 377284 w 1653313"/>
                <a:gd name="connsiteY18" fmla="*/ 86424 h 480160"/>
                <a:gd name="connsiteX19" fmla="*/ 377284 w 1653313"/>
                <a:gd name="connsiteY19" fmla="*/ 393729 h 480160"/>
                <a:gd name="connsiteX20" fmla="*/ 86515 w 1653313"/>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13" h="480160">
                  <a:moveTo>
                    <a:pt x="0" y="0"/>
                  </a:moveTo>
                  <a:lnTo>
                    <a:pt x="0" y="480160"/>
                  </a:lnTo>
                  <a:lnTo>
                    <a:pt x="1653313" y="480160"/>
                  </a:lnTo>
                  <a:lnTo>
                    <a:pt x="1653313" y="0"/>
                  </a:lnTo>
                  <a:lnTo>
                    <a:pt x="0" y="0"/>
                  </a:lnTo>
                  <a:close/>
                  <a:moveTo>
                    <a:pt x="1276057" y="86424"/>
                  </a:moveTo>
                  <a:lnTo>
                    <a:pt x="1566852" y="86424"/>
                  </a:lnTo>
                  <a:lnTo>
                    <a:pt x="1566852" y="393729"/>
                  </a:lnTo>
                  <a:lnTo>
                    <a:pt x="1276057" y="393729"/>
                  </a:lnTo>
                  <a:close/>
                  <a:moveTo>
                    <a:pt x="859085" y="86424"/>
                  </a:moveTo>
                  <a:lnTo>
                    <a:pt x="1211160" y="86424"/>
                  </a:lnTo>
                  <a:lnTo>
                    <a:pt x="1211160" y="393729"/>
                  </a:lnTo>
                  <a:lnTo>
                    <a:pt x="859085" y="393729"/>
                  </a:lnTo>
                  <a:close/>
                  <a:moveTo>
                    <a:pt x="442167" y="86424"/>
                  </a:moveTo>
                  <a:lnTo>
                    <a:pt x="794188" y="86424"/>
                  </a:lnTo>
                  <a:lnTo>
                    <a:pt x="794188" y="393729"/>
                  </a:lnTo>
                  <a:lnTo>
                    <a:pt x="442167" y="393729"/>
                  </a:lnTo>
                  <a:close/>
                  <a:moveTo>
                    <a:pt x="86515" y="86424"/>
                  </a:moveTo>
                  <a:lnTo>
                    <a:pt x="377284" y="86424"/>
                  </a:lnTo>
                  <a:lnTo>
                    <a:pt x="377284" y="393729"/>
                  </a:lnTo>
                  <a:lnTo>
                    <a:pt x="86515" y="393729"/>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59" name="Freeform 1558">
              <a:extLst>
                <a:ext uri="{FF2B5EF4-FFF2-40B4-BE49-F238E27FC236}">
                  <a16:creationId xmlns:a16="http://schemas.microsoft.com/office/drawing/2014/main" id="{77285B51-BFA8-F1D6-8DA7-DC8537CA38AF}"/>
                </a:ext>
              </a:extLst>
            </p:cNvPr>
            <p:cNvSpPr/>
            <p:nvPr/>
          </p:nvSpPr>
          <p:spPr>
            <a:xfrm>
              <a:off x="7282862" y="5137418"/>
              <a:ext cx="1653313" cy="480160"/>
            </a:xfrm>
            <a:custGeom>
              <a:avLst/>
              <a:gdLst>
                <a:gd name="connsiteX0" fmla="*/ 0 w 1653313"/>
                <a:gd name="connsiteY0" fmla="*/ 0 h 480160"/>
                <a:gd name="connsiteX1" fmla="*/ 0 w 1653313"/>
                <a:gd name="connsiteY1" fmla="*/ 480160 h 480160"/>
                <a:gd name="connsiteX2" fmla="*/ 1653313 w 1653313"/>
                <a:gd name="connsiteY2" fmla="*/ 480160 h 480160"/>
                <a:gd name="connsiteX3" fmla="*/ 1653313 w 1653313"/>
                <a:gd name="connsiteY3" fmla="*/ 0 h 480160"/>
                <a:gd name="connsiteX4" fmla="*/ 0 w 1653313"/>
                <a:gd name="connsiteY4" fmla="*/ 0 h 480160"/>
                <a:gd name="connsiteX5" fmla="*/ 1276057 w 1653313"/>
                <a:gd name="connsiteY5" fmla="*/ 86424 h 480160"/>
                <a:gd name="connsiteX6" fmla="*/ 1566852 w 1653313"/>
                <a:gd name="connsiteY6" fmla="*/ 86424 h 480160"/>
                <a:gd name="connsiteX7" fmla="*/ 1566852 w 1653313"/>
                <a:gd name="connsiteY7" fmla="*/ 393729 h 480160"/>
                <a:gd name="connsiteX8" fmla="*/ 1276057 w 1653313"/>
                <a:gd name="connsiteY8" fmla="*/ 393729 h 480160"/>
                <a:gd name="connsiteX9" fmla="*/ 859085 w 1653313"/>
                <a:gd name="connsiteY9" fmla="*/ 86424 h 480160"/>
                <a:gd name="connsiteX10" fmla="*/ 1211161 w 1653313"/>
                <a:gd name="connsiteY10" fmla="*/ 86424 h 480160"/>
                <a:gd name="connsiteX11" fmla="*/ 1211161 w 1653313"/>
                <a:gd name="connsiteY11" fmla="*/ 393729 h 480160"/>
                <a:gd name="connsiteX12" fmla="*/ 859085 w 1653313"/>
                <a:gd name="connsiteY12" fmla="*/ 393729 h 480160"/>
                <a:gd name="connsiteX13" fmla="*/ 442174 w 1653313"/>
                <a:gd name="connsiteY13" fmla="*/ 86424 h 480160"/>
                <a:gd name="connsiteX14" fmla="*/ 794256 w 1653313"/>
                <a:gd name="connsiteY14" fmla="*/ 86424 h 480160"/>
                <a:gd name="connsiteX15" fmla="*/ 794256 w 1653313"/>
                <a:gd name="connsiteY15" fmla="*/ 393729 h 480160"/>
                <a:gd name="connsiteX16" fmla="*/ 442174 w 1653313"/>
                <a:gd name="connsiteY16" fmla="*/ 393729 h 480160"/>
                <a:gd name="connsiteX17" fmla="*/ 86515 w 1653313"/>
                <a:gd name="connsiteY17" fmla="*/ 86424 h 480160"/>
                <a:gd name="connsiteX18" fmla="*/ 377297 w 1653313"/>
                <a:gd name="connsiteY18" fmla="*/ 86424 h 480160"/>
                <a:gd name="connsiteX19" fmla="*/ 377297 w 1653313"/>
                <a:gd name="connsiteY19" fmla="*/ 393729 h 480160"/>
                <a:gd name="connsiteX20" fmla="*/ 86515 w 1653313"/>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13" h="480160">
                  <a:moveTo>
                    <a:pt x="0" y="0"/>
                  </a:moveTo>
                  <a:lnTo>
                    <a:pt x="0" y="480160"/>
                  </a:lnTo>
                  <a:lnTo>
                    <a:pt x="1653313" y="480160"/>
                  </a:lnTo>
                  <a:lnTo>
                    <a:pt x="1653313" y="0"/>
                  </a:lnTo>
                  <a:lnTo>
                    <a:pt x="0" y="0"/>
                  </a:lnTo>
                  <a:close/>
                  <a:moveTo>
                    <a:pt x="1276057" y="86424"/>
                  </a:moveTo>
                  <a:lnTo>
                    <a:pt x="1566852" y="86424"/>
                  </a:lnTo>
                  <a:lnTo>
                    <a:pt x="1566852" y="393729"/>
                  </a:lnTo>
                  <a:lnTo>
                    <a:pt x="1276057" y="393729"/>
                  </a:lnTo>
                  <a:close/>
                  <a:moveTo>
                    <a:pt x="859085" y="86424"/>
                  </a:moveTo>
                  <a:lnTo>
                    <a:pt x="1211161" y="86424"/>
                  </a:lnTo>
                  <a:lnTo>
                    <a:pt x="1211161" y="393729"/>
                  </a:lnTo>
                  <a:lnTo>
                    <a:pt x="859085" y="393729"/>
                  </a:lnTo>
                  <a:close/>
                  <a:moveTo>
                    <a:pt x="442174" y="86424"/>
                  </a:moveTo>
                  <a:lnTo>
                    <a:pt x="794256" y="86424"/>
                  </a:lnTo>
                  <a:lnTo>
                    <a:pt x="794256" y="393729"/>
                  </a:lnTo>
                  <a:lnTo>
                    <a:pt x="442174" y="393729"/>
                  </a:lnTo>
                  <a:close/>
                  <a:moveTo>
                    <a:pt x="86515" y="86424"/>
                  </a:moveTo>
                  <a:lnTo>
                    <a:pt x="377297" y="86424"/>
                  </a:lnTo>
                  <a:lnTo>
                    <a:pt x="377297" y="393729"/>
                  </a:lnTo>
                  <a:lnTo>
                    <a:pt x="86515" y="393729"/>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0" name="Freeform 1559">
              <a:extLst>
                <a:ext uri="{FF2B5EF4-FFF2-40B4-BE49-F238E27FC236}">
                  <a16:creationId xmlns:a16="http://schemas.microsoft.com/office/drawing/2014/main" id="{933FF928-7F93-8321-7525-8D25051C9303}"/>
                </a:ext>
              </a:extLst>
            </p:cNvPr>
            <p:cNvSpPr/>
            <p:nvPr/>
          </p:nvSpPr>
          <p:spPr>
            <a:xfrm rot="10800000">
              <a:off x="5350754" y="5180650"/>
              <a:ext cx="1566811" cy="393732"/>
            </a:xfrm>
            <a:custGeom>
              <a:avLst/>
              <a:gdLst>
                <a:gd name="connsiteX0" fmla="*/ 0 w 1566811"/>
                <a:gd name="connsiteY0" fmla="*/ 0 h 393732"/>
                <a:gd name="connsiteX1" fmla="*/ 1566812 w 1566811"/>
                <a:gd name="connsiteY1" fmla="*/ 0 h 393732"/>
                <a:gd name="connsiteX2" fmla="*/ 1566812 w 1566811"/>
                <a:gd name="connsiteY2" fmla="*/ 393732 h 393732"/>
                <a:gd name="connsiteX3" fmla="*/ 0 w 1566811"/>
                <a:gd name="connsiteY3" fmla="*/ 393732 h 393732"/>
              </a:gdLst>
              <a:ahLst/>
              <a:cxnLst>
                <a:cxn ang="0">
                  <a:pos x="connsiteX0" y="connsiteY0"/>
                </a:cxn>
                <a:cxn ang="0">
                  <a:pos x="connsiteX1" y="connsiteY1"/>
                </a:cxn>
                <a:cxn ang="0">
                  <a:pos x="connsiteX2" y="connsiteY2"/>
                </a:cxn>
                <a:cxn ang="0">
                  <a:pos x="connsiteX3" y="connsiteY3"/>
                </a:cxn>
              </a:cxnLst>
              <a:rect l="l" t="t" r="r" b="b"/>
              <a:pathLst>
                <a:path w="1566811" h="393732">
                  <a:moveTo>
                    <a:pt x="0" y="0"/>
                  </a:moveTo>
                  <a:lnTo>
                    <a:pt x="1566812" y="0"/>
                  </a:lnTo>
                  <a:lnTo>
                    <a:pt x="1566812" y="393732"/>
                  </a:lnTo>
                  <a:lnTo>
                    <a:pt x="0" y="393732"/>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1" name="Freeform 1560">
              <a:extLst>
                <a:ext uri="{FF2B5EF4-FFF2-40B4-BE49-F238E27FC236}">
                  <a16:creationId xmlns:a16="http://schemas.microsoft.com/office/drawing/2014/main" id="{195E49A8-1426-7394-CFC1-9DAF0EDB2C82}"/>
                </a:ext>
              </a:extLst>
            </p:cNvPr>
            <p:cNvSpPr/>
            <p:nvPr/>
          </p:nvSpPr>
          <p:spPr>
            <a:xfrm>
              <a:off x="5307523" y="5137418"/>
              <a:ext cx="1653340" cy="480160"/>
            </a:xfrm>
            <a:custGeom>
              <a:avLst/>
              <a:gdLst>
                <a:gd name="connsiteX0" fmla="*/ 0 w 1653340"/>
                <a:gd name="connsiteY0" fmla="*/ 0 h 480160"/>
                <a:gd name="connsiteX1" fmla="*/ 0 w 1653340"/>
                <a:gd name="connsiteY1" fmla="*/ 480160 h 480160"/>
                <a:gd name="connsiteX2" fmla="*/ 1653341 w 1653340"/>
                <a:gd name="connsiteY2" fmla="*/ 480160 h 480160"/>
                <a:gd name="connsiteX3" fmla="*/ 1653341 w 1653340"/>
                <a:gd name="connsiteY3" fmla="*/ 0 h 480160"/>
                <a:gd name="connsiteX4" fmla="*/ 0 w 1653340"/>
                <a:gd name="connsiteY4" fmla="*/ 0 h 480160"/>
                <a:gd name="connsiteX5" fmla="*/ 1276044 w 1653340"/>
                <a:gd name="connsiteY5" fmla="*/ 86424 h 480160"/>
                <a:gd name="connsiteX6" fmla="*/ 1566825 w 1653340"/>
                <a:gd name="connsiteY6" fmla="*/ 86424 h 480160"/>
                <a:gd name="connsiteX7" fmla="*/ 1566825 w 1653340"/>
                <a:gd name="connsiteY7" fmla="*/ 393729 h 480160"/>
                <a:gd name="connsiteX8" fmla="*/ 1276044 w 1653340"/>
                <a:gd name="connsiteY8" fmla="*/ 393729 h 480160"/>
                <a:gd name="connsiteX9" fmla="*/ 859105 w 1653340"/>
                <a:gd name="connsiteY9" fmla="*/ 86424 h 480160"/>
                <a:gd name="connsiteX10" fmla="*/ 1211160 w 1653340"/>
                <a:gd name="connsiteY10" fmla="*/ 86424 h 480160"/>
                <a:gd name="connsiteX11" fmla="*/ 1211160 w 1653340"/>
                <a:gd name="connsiteY11" fmla="*/ 393729 h 480160"/>
                <a:gd name="connsiteX12" fmla="*/ 859105 w 1653340"/>
                <a:gd name="connsiteY12" fmla="*/ 393729 h 480160"/>
                <a:gd name="connsiteX13" fmla="*/ 442167 w 1653340"/>
                <a:gd name="connsiteY13" fmla="*/ 86424 h 480160"/>
                <a:gd name="connsiteX14" fmla="*/ 794222 w 1653340"/>
                <a:gd name="connsiteY14" fmla="*/ 86424 h 480160"/>
                <a:gd name="connsiteX15" fmla="*/ 794222 w 1653340"/>
                <a:gd name="connsiteY15" fmla="*/ 393729 h 480160"/>
                <a:gd name="connsiteX16" fmla="*/ 442167 w 1653340"/>
                <a:gd name="connsiteY16" fmla="*/ 393729 h 480160"/>
                <a:gd name="connsiteX17" fmla="*/ 86515 w 1653340"/>
                <a:gd name="connsiteY17" fmla="*/ 86424 h 480160"/>
                <a:gd name="connsiteX18" fmla="*/ 377284 w 1653340"/>
                <a:gd name="connsiteY18" fmla="*/ 86424 h 480160"/>
                <a:gd name="connsiteX19" fmla="*/ 377284 w 1653340"/>
                <a:gd name="connsiteY19" fmla="*/ 393729 h 480160"/>
                <a:gd name="connsiteX20" fmla="*/ 86515 w 1653340"/>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40" h="480160">
                  <a:moveTo>
                    <a:pt x="0" y="0"/>
                  </a:moveTo>
                  <a:lnTo>
                    <a:pt x="0" y="480160"/>
                  </a:lnTo>
                  <a:lnTo>
                    <a:pt x="1653341" y="480160"/>
                  </a:lnTo>
                  <a:lnTo>
                    <a:pt x="1653341" y="0"/>
                  </a:lnTo>
                  <a:lnTo>
                    <a:pt x="0" y="0"/>
                  </a:lnTo>
                  <a:close/>
                  <a:moveTo>
                    <a:pt x="1276044" y="86424"/>
                  </a:moveTo>
                  <a:lnTo>
                    <a:pt x="1566825" y="86424"/>
                  </a:lnTo>
                  <a:lnTo>
                    <a:pt x="1566825" y="393729"/>
                  </a:lnTo>
                  <a:lnTo>
                    <a:pt x="1276044" y="393729"/>
                  </a:lnTo>
                  <a:close/>
                  <a:moveTo>
                    <a:pt x="859105" y="86424"/>
                  </a:moveTo>
                  <a:lnTo>
                    <a:pt x="1211160" y="86424"/>
                  </a:lnTo>
                  <a:lnTo>
                    <a:pt x="1211160" y="393729"/>
                  </a:lnTo>
                  <a:lnTo>
                    <a:pt x="859105" y="393729"/>
                  </a:lnTo>
                  <a:close/>
                  <a:moveTo>
                    <a:pt x="442167" y="86424"/>
                  </a:moveTo>
                  <a:lnTo>
                    <a:pt x="794222" y="86424"/>
                  </a:lnTo>
                  <a:lnTo>
                    <a:pt x="794222" y="393729"/>
                  </a:lnTo>
                  <a:lnTo>
                    <a:pt x="442167" y="393729"/>
                  </a:lnTo>
                  <a:close/>
                  <a:moveTo>
                    <a:pt x="86515" y="86424"/>
                  </a:moveTo>
                  <a:lnTo>
                    <a:pt x="377284" y="86424"/>
                  </a:lnTo>
                  <a:lnTo>
                    <a:pt x="377284" y="393729"/>
                  </a:lnTo>
                  <a:lnTo>
                    <a:pt x="86515" y="393729"/>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2" name="Freeform 1561">
              <a:extLst>
                <a:ext uri="{FF2B5EF4-FFF2-40B4-BE49-F238E27FC236}">
                  <a16:creationId xmlns:a16="http://schemas.microsoft.com/office/drawing/2014/main" id="{48E8C3E1-5A82-3C51-7255-12D770EE2966}"/>
                </a:ext>
              </a:extLst>
            </p:cNvPr>
            <p:cNvSpPr/>
            <p:nvPr/>
          </p:nvSpPr>
          <p:spPr>
            <a:xfrm>
              <a:off x="5365193" y="5137418"/>
              <a:ext cx="1653333" cy="480160"/>
            </a:xfrm>
            <a:custGeom>
              <a:avLst/>
              <a:gdLst>
                <a:gd name="connsiteX0" fmla="*/ 0 w 1653333"/>
                <a:gd name="connsiteY0" fmla="*/ 0 h 480160"/>
                <a:gd name="connsiteX1" fmla="*/ 0 w 1653333"/>
                <a:gd name="connsiteY1" fmla="*/ 480160 h 480160"/>
                <a:gd name="connsiteX2" fmla="*/ 1653334 w 1653333"/>
                <a:gd name="connsiteY2" fmla="*/ 480160 h 480160"/>
                <a:gd name="connsiteX3" fmla="*/ 1653334 w 1653333"/>
                <a:gd name="connsiteY3" fmla="*/ 0 h 480160"/>
                <a:gd name="connsiteX4" fmla="*/ 0 w 1653333"/>
                <a:gd name="connsiteY4" fmla="*/ 0 h 480160"/>
                <a:gd name="connsiteX5" fmla="*/ 1276050 w 1653333"/>
                <a:gd name="connsiteY5" fmla="*/ 86424 h 480160"/>
                <a:gd name="connsiteX6" fmla="*/ 1566825 w 1653333"/>
                <a:gd name="connsiteY6" fmla="*/ 86424 h 480160"/>
                <a:gd name="connsiteX7" fmla="*/ 1566825 w 1653333"/>
                <a:gd name="connsiteY7" fmla="*/ 393729 h 480160"/>
                <a:gd name="connsiteX8" fmla="*/ 1276050 w 1653333"/>
                <a:gd name="connsiteY8" fmla="*/ 393729 h 480160"/>
                <a:gd name="connsiteX9" fmla="*/ 859105 w 1653333"/>
                <a:gd name="connsiteY9" fmla="*/ 86424 h 480160"/>
                <a:gd name="connsiteX10" fmla="*/ 1211167 w 1653333"/>
                <a:gd name="connsiteY10" fmla="*/ 86424 h 480160"/>
                <a:gd name="connsiteX11" fmla="*/ 1211167 w 1653333"/>
                <a:gd name="connsiteY11" fmla="*/ 393729 h 480160"/>
                <a:gd name="connsiteX12" fmla="*/ 859105 w 1653333"/>
                <a:gd name="connsiteY12" fmla="*/ 393729 h 480160"/>
                <a:gd name="connsiteX13" fmla="*/ 442167 w 1653333"/>
                <a:gd name="connsiteY13" fmla="*/ 86424 h 480160"/>
                <a:gd name="connsiteX14" fmla="*/ 794229 w 1653333"/>
                <a:gd name="connsiteY14" fmla="*/ 86424 h 480160"/>
                <a:gd name="connsiteX15" fmla="*/ 794229 w 1653333"/>
                <a:gd name="connsiteY15" fmla="*/ 393729 h 480160"/>
                <a:gd name="connsiteX16" fmla="*/ 442167 w 1653333"/>
                <a:gd name="connsiteY16" fmla="*/ 393729 h 480160"/>
                <a:gd name="connsiteX17" fmla="*/ 86509 w 1653333"/>
                <a:gd name="connsiteY17" fmla="*/ 86424 h 480160"/>
                <a:gd name="connsiteX18" fmla="*/ 377291 w 1653333"/>
                <a:gd name="connsiteY18" fmla="*/ 86424 h 480160"/>
                <a:gd name="connsiteX19" fmla="*/ 377291 w 1653333"/>
                <a:gd name="connsiteY19" fmla="*/ 393729 h 480160"/>
                <a:gd name="connsiteX20" fmla="*/ 86509 w 1653333"/>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33" h="480160">
                  <a:moveTo>
                    <a:pt x="0" y="0"/>
                  </a:moveTo>
                  <a:lnTo>
                    <a:pt x="0" y="480160"/>
                  </a:lnTo>
                  <a:lnTo>
                    <a:pt x="1653334" y="480160"/>
                  </a:lnTo>
                  <a:lnTo>
                    <a:pt x="1653334" y="0"/>
                  </a:lnTo>
                  <a:lnTo>
                    <a:pt x="0" y="0"/>
                  </a:lnTo>
                  <a:close/>
                  <a:moveTo>
                    <a:pt x="1276050" y="86424"/>
                  </a:moveTo>
                  <a:lnTo>
                    <a:pt x="1566825" y="86424"/>
                  </a:lnTo>
                  <a:lnTo>
                    <a:pt x="1566825" y="393729"/>
                  </a:lnTo>
                  <a:lnTo>
                    <a:pt x="1276050" y="393729"/>
                  </a:lnTo>
                  <a:close/>
                  <a:moveTo>
                    <a:pt x="859105" y="86424"/>
                  </a:moveTo>
                  <a:lnTo>
                    <a:pt x="1211167" y="86424"/>
                  </a:lnTo>
                  <a:lnTo>
                    <a:pt x="1211167" y="393729"/>
                  </a:lnTo>
                  <a:lnTo>
                    <a:pt x="859105" y="393729"/>
                  </a:lnTo>
                  <a:close/>
                  <a:moveTo>
                    <a:pt x="442167" y="86424"/>
                  </a:moveTo>
                  <a:lnTo>
                    <a:pt x="794229" y="86424"/>
                  </a:lnTo>
                  <a:lnTo>
                    <a:pt x="794229" y="393729"/>
                  </a:lnTo>
                  <a:lnTo>
                    <a:pt x="442167" y="393729"/>
                  </a:lnTo>
                  <a:close/>
                  <a:moveTo>
                    <a:pt x="86509" y="86424"/>
                  </a:moveTo>
                  <a:lnTo>
                    <a:pt x="377291" y="86424"/>
                  </a:lnTo>
                  <a:lnTo>
                    <a:pt x="377291" y="393729"/>
                  </a:lnTo>
                  <a:lnTo>
                    <a:pt x="86509" y="393729"/>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3" name="Freeform 1562">
              <a:extLst>
                <a:ext uri="{FF2B5EF4-FFF2-40B4-BE49-F238E27FC236}">
                  <a16:creationId xmlns:a16="http://schemas.microsoft.com/office/drawing/2014/main" id="{FB6C1794-356D-23FE-FF47-A919789DF0A4}"/>
                </a:ext>
              </a:extLst>
            </p:cNvPr>
            <p:cNvSpPr/>
            <p:nvPr/>
          </p:nvSpPr>
          <p:spPr>
            <a:xfrm rot="10800000">
              <a:off x="8720544" y="5223864"/>
              <a:ext cx="129169" cy="307303"/>
            </a:xfrm>
            <a:custGeom>
              <a:avLst/>
              <a:gdLst>
                <a:gd name="connsiteX0" fmla="*/ 0 w 129169"/>
                <a:gd name="connsiteY0" fmla="*/ 0 h 307303"/>
                <a:gd name="connsiteX1" fmla="*/ 129169 w 129169"/>
                <a:gd name="connsiteY1" fmla="*/ 0 h 307303"/>
                <a:gd name="connsiteX2" fmla="*/ 129169 w 129169"/>
                <a:gd name="connsiteY2" fmla="*/ 307303 h 307303"/>
                <a:gd name="connsiteX3" fmla="*/ 0 w 129169"/>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9" h="307303">
                  <a:moveTo>
                    <a:pt x="0" y="0"/>
                  </a:moveTo>
                  <a:lnTo>
                    <a:pt x="129169" y="0"/>
                  </a:lnTo>
                  <a:lnTo>
                    <a:pt x="129169"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4" name="Freeform 1563">
              <a:extLst>
                <a:ext uri="{FF2B5EF4-FFF2-40B4-BE49-F238E27FC236}">
                  <a16:creationId xmlns:a16="http://schemas.microsoft.com/office/drawing/2014/main" id="{91E8BB99-EFEC-82CC-0489-A04243F66B6B}"/>
                </a:ext>
              </a:extLst>
            </p:cNvPr>
            <p:cNvSpPr/>
            <p:nvPr/>
          </p:nvSpPr>
          <p:spPr>
            <a:xfrm rot="10800000">
              <a:off x="8364920" y="5223864"/>
              <a:ext cx="129168" cy="307303"/>
            </a:xfrm>
            <a:custGeom>
              <a:avLst/>
              <a:gdLst>
                <a:gd name="connsiteX0" fmla="*/ 0 w 129168"/>
                <a:gd name="connsiteY0" fmla="*/ 0 h 307303"/>
                <a:gd name="connsiteX1" fmla="*/ 129169 w 129168"/>
                <a:gd name="connsiteY1" fmla="*/ 0 h 307303"/>
                <a:gd name="connsiteX2" fmla="*/ 129169 w 129168"/>
                <a:gd name="connsiteY2" fmla="*/ 307303 h 307303"/>
                <a:gd name="connsiteX3" fmla="*/ 0 w 129168"/>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8" h="307303">
                  <a:moveTo>
                    <a:pt x="0" y="0"/>
                  </a:moveTo>
                  <a:lnTo>
                    <a:pt x="129169" y="0"/>
                  </a:lnTo>
                  <a:lnTo>
                    <a:pt x="129169"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5" name="Freeform 1564">
              <a:extLst>
                <a:ext uri="{FF2B5EF4-FFF2-40B4-BE49-F238E27FC236}">
                  <a16:creationId xmlns:a16="http://schemas.microsoft.com/office/drawing/2014/main" id="{F174CD6A-8B37-6A18-CBA7-D766F64DC7A2}"/>
                </a:ext>
              </a:extLst>
            </p:cNvPr>
            <p:cNvSpPr/>
            <p:nvPr/>
          </p:nvSpPr>
          <p:spPr>
            <a:xfrm rot="10800000">
              <a:off x="7947949" y="5223864"/>
              <a:ext cx="129168" cy="307303"/>
            </a:xfrm>
            <a:custGeom>
              <a:avLst/>
              <a:gdLst>
                <a:gd name="connsiteX0" fmla="*/ 0 w 129168"/>
                <a:gd name="connsiteY0" fmla="*/ 0 h 307303"/>
                <a:gd name="connsiteX1" fmla="*/ 129169 w 129168"/>
                <a:gd name="connsiteY1" fmla="*/ 0 h 307303"/>
                <a:gd name="connsiteX2" fmla="*/ 129169 w 129168"/>
                <a:gd name="connsiteY2" fmla="*/ 307303 h 307303"/>
                <a:gd name="connsiteX3" fmla="*/ 0 w 129168"/>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8" h="307303">
                  <a:moveTo>
                    <a:pt x="0" y="0"/>
                  </a:moveTo>
                  <a:lnTo>
                    <a:pt x="129169" y="0"/>
                  </a:lnTo>
                  <a:lnTo>
                    <a:pt x="129169"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6" name="Freeform 1565">
              <a:extLst>
                <a:ext uri="{FF2B5EF4-FFF2-40B4-BE49-F238E27FC236}">
                  <a16:creationId xmlns:a16="http://schemas.microsoft.com/office/drawing/2014/main" id="{ACDCF238-01A1-B3DB-2EC5-B4F40B3CDF1D}"/>
                </a:ext>
              </a:extLst>
            </p:cNvPr>
            <p:cNvSpPr/>
            <p:nvPr/>
          </p:nvSpPr>
          <p:spPr>
            <a:xfrm rot="10800000">
              <a:off x="7530951" y="5223864"/>
              <a:ext cx="129167" cy="307303"/>
            </a:xfrm>
            <a:custGeom>
              <a:avLst/>
              <a:gdLst>
                <a:gd name="connsiteX0" fmla="*/ 0 w 129167"/>
                <a:gd name="connsiteY0" fmla="*/ 0 h 307303"/>
                <a:gd name="connsiteX1" fmla="*/ 129167 w 129167"/>
                <a:gd name="connsiteY1" fmla="*/ 0 h 307303"/>
                <a:gd name="connsiteX2" fmla="*/ 129167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7" y="0"/>
                  </a:lnTo>
                  <a:lnTo>
                    <a:pt x="129167"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7" name="Freeform 1566">
              <a:extLst>
                <a:ext uri="{FF2B5EF4-FFF2-40B4-BE49-F238E27FC236}">
                  <a16:creationId xmlns:a16="http://schemas.microsoft.com/office/drawing/2014/main" id="{65DA0230-F50B-A62C-3A68-9EC020B045A7}"/>
                </a:ext>
              </a:extLst>
            </p:cNvPr>
            <p:cNvSpPr/>
            <p:nvPr/>
          </p:nvSpPr>
          <p:spPr>
            <a:xfrm rot="10800000">
              <a:off x="7153722" y="5137437"/>
              <a:ext cx="129166" cy="480161"/>
            </a:xfrm>
            <a:custGeom>
              <a:avLst/>
              <a:gdLst>
                <a:gd name="connsiteX0" fmla="*/ 0 w 129166"/>
                <a:gd name="connsiteY0" fmla="*/ 0 h 480161"/>
                <a:gd name="connsiteX1" fmla="*/ 129167 w 129166"/>
                <a:gd name="connsiteY1" fmla="*/ 0 h 480161"/>
                <a:gd name="connsiteX2" fmla="*/ 129167 w 129166"/>
                <a:gd name="connsiteY2" fmla="*/ 480161 h 480161"/>
                <a:gd name="connsiteX3" fmla="*/ 0 w 129166"/>
                <a:gd name="connsiteY3" fmla="*/ 480161 h 480161"/>
              </a:gdLst>
              <a:ahLst/>
              <a:cxnLst>
                <a:cxn ang="0">
                  <a:pos x="connsiteX0" y="connsiteY0"/>
                </a:cxn>
                <a:cxn ang="0">
                  <a:pos x="connsiteX1" y="connsiteY1"/>
                </a:cxn>
                <a:cxn ang="0">
                  <a:pos x="connsiteX2" y="connsiteY2"/>
                </a:cxn>
                <a:cxn ang="0">
                  <a:pos x="connsiteX3" y="connsiteY3"/>
                </a:cxn>
              </a:cxnLst>
              <a:rect l="l" t="t" r="r" b="b"/>
              <a:pathLst>
                <a:path w="129166" h="480161">
                  <a:moveTo>
                    <a:pt x="0" y="0"/>
                  </a:moveTo>
                  <a:lnTo>
                    <a:pt x="129167" y="0"/>
                  </a:lnTo>
                  <a:lnTo>
                    <a:pt x="129167" y="480161"/>
                  </a:lnTo>
                  <a:lnTo>
                    <a:pt x="0" y="480161"/>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8" name="Freeform 1567">
              <a:extLst>
                <a:ext uri="{FF2B5EF4-FFF2-40B4-BE49-F238E27FC236}">
                  <a16:creationId xmlns:a16="http://schemas.microsoft.com/office/drawing/2014/main" id="{E6EC721F-CF74-ABAA-E562-F644D0174D59}"/>
                </a:ext>
              </a:extLst>
            </p:cNvPr>
            <p:cNvSpPr/>
            <p:nvPr/>
          </p:nvSpPr>
          <p:spPr>
            <a:xfrm rot="10800000">
              <a:off x="6802832" y="5223864"/>
              <a:ext cx="129166" cy="307303"/>
            </a:xfrm>
            <a:custGeom>
              <a:avLst/>
              <a:gdLst>
                <a:gd name="connsiteX0" fmla="*/ 0 w 129166"/>
                <a:gd name="connsiteY0" fmla="*/ 0 h 307303"/>
                <a:gd name="connsiteX1" fmla="*/ 129167 w 129166"/>
                <a:gd name="connsiteY1" fmla="*/ 0 h 307303"/>
                <a:gd name="connsiteX2" fmla="*/ 129167 w 129166"/>
                <a:gd name="connsiteY2" fmla="*/ 307303 h 307303"/>
                <a:gd name="connsiteX3" fmla="*/ 0 w 129166"/>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6" h="307303">
                  <a:moveTo>
                    <a:pt x="0" y="0"/>
                  </a:moveTo>
                  <a:lnTo>
                    <a:pt x="129167" y="0"/>
                  </a:lnTo>
                  <a:lnTo>
                    <a:pt x="129167"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69" name="Freeform 1568">
              <a:extLst>
                <a:ext uri="{FF2B5EF4-FFF2-40B4-BE49-F238E27FC236}">
                  <a16:creationId xmlns:a16="http://schemas.microsoft.com/office/drawing/2014/main" id="{20726077-7E4A-1868-637D-B300821E5C31}"/>
                </a:ext>
              </a:extLst>
            </p:cNvPr>
            <p:cNvSpPr/>
            <p:nvPr/>
          </p:nvSpPr>
          <p:spPr>
            <a:xfrm rot="10800000">
              <a:off x="6447166" y="5223864"/>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0" name="Freeform 1569">
              <a:extLst>
                <a:ext uri="{FF2B5EF4-FFF2-40B4-BE49-F238E27FC236}">
                  <a16:creationId xmlns:a16="http://schemas.microsoft.com/office/drawing/2014/main" id="{5209E43C-AA62-8D37-06F9-784F823D1896}"/>
                </a:ext>
              </a:extLst>
            </p:cNvPr>
            <p:cNvSpPr/>
            <p:nvPr/>
          </p:nvSpPr>
          <p:spPr>
            <a:xfrm rot="10800000">
              <a:off x="6030229" y="5223864"/>
              <a:ext cx="129179" cy="307303"/>
            </a:xfrm>
            <a:custGeom>
              <a:avLst/>
              <a:gdLst>
                <a:gd name="connsiteX0" fmla="*/ 0 w 129179"/>
                <a:gd name="connsiteY0" fmla="*/ 0 h 307303"/>
                <a:gd name="connsiteX1" fmla="*/ 129180 w 129179"/>
                <a:gd name="connsiteY1" fmla="*/ 0 h 307303"/>
                <a:gd name="connsiteX2" fmla="*/ 129180 w 129179"/>
                <a:gd name="connsiteY2" fmla="*/ 307303 h 307303"/>
                <a:gd name="connsiteX3" fmla="*/ 0 w 129179"/>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79" h="307303">
                  <a:moveTo>
                    <a:pt x="0" y="0"/>
                  </a:moveTo>
                  <a:lnTo>
                    <a:pt x="129180" y="0"/>
                  </a:lnTo>
                  <a:lnTo>
                    <a:pt x="129180"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1" name="Freeform 1570">
              <a:extLst>
                <a:ext uri="{FF2B5EF4-FFF2-40B4-BE49-F238E27FC236}">
                  <a16:creationId xmlns:a16="http://schemas.microsoft.com/office/drawing/2014/main" id="{07B5A5D3-5A99-914E-C09D-CFB824071E76}"/>
                </a:ext>
              </a:extLst>
            </p:cNvPr>
            <p:cNvSpPr/>
            <p:nvPr/>
          </p:nvSpPr>
          <p:spPr>
            <a:xfrm rot="10800000">
              <a:off x="5613303" y="5223864"/>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2" name="Freeform 1571">
              <a:extLst>
                <a:ext uri="{FF2B5EF4-FFF2-40B4-BE49-F238E27FC236}">
                  <a16:creationId xmlns:a16="http://schemas.microsoft.com/office/drawing/2014/main" id="{D0627904-0019-A80B-06BF-E49CCAEF97C5}"/>
                </a:ext>
              </a:extLst>
            </p:cNvPr>
            <p:cNvSpPr/>
            <p:nvPr/>
          </p:nvSpPr>
          <p:spPr>
            <a:xfrm rot="10800000">
              <a:off x="5236006" y="5137437"/>
              <a:ext cx="129167" cy="480161"/>
            </a:xfrm>
            <a:custGeom>
              <a:avLst/>
              <a:gdLst>
                <a:gd name="connsiteX0" fmla="*/ 0 w 129167"/>
                <a:gd name="connsiteY0" fmla="*/ 0 h 480161"/>
                <a:gd name="connsiteX1" fmla="*/ 129168 w 129167"/>
                <a:gd name="connsiteY1" fmla="*/ 0 h 480161"/>
                <a:gd name="connsiteX2" fmla="*/ 129168 w 129167"/>
                <a:gd name="connsiteY2" fmla="*/ 480161 h 480161"/>
                <a:gd name="connsiteX3" fmla="*/ 0 w 129167"/>
                <a:gd name="connsiteY3" fmla="*/ 480161 h 480161"/>
              </a:gdLst>
              <a:ahLst/>
              <a:cxnLst>
                <a:cxn ang="0">
                  <a:pos x="connsiteX0" y="connsiteY0"/>
                </a:cxn>
                <a:cxn ang="0">
                  <a:pos x="connsiteX1" y="connsiteY1"/>
                </a:cxn>
                <a:cxn ang="0">
                  <a:pos x="connsiteX2" y="connsiteY2"/>
                </a:cxn>
                <a:cxn ang="0">
                  <a:pos x="connsiteX3" y="connsiteY3"/>
                </a:cxn>
              </a:cxnLst>
              <a:rect l="l" t="t" r="r" b="b"/>
              <a:pathLst>
                <a:path w="129167" h="480161">
                  <a:moveTo>
                    <a:pt x="0" y="0"/>
                  </a:moveTo>
                  <a:lnTo>
                    <a:pt x="129168" y="0"/>
                  </a:lnTo>
                  <a:lnTo>
                    <a:pt x="129168" y="480161"/>
                  </a:lnTo>
                  <a:lnTo>
                    <a:pt x="0" y="480161"/>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3" name="Freeform 1572">
              <a:extLst>
                <a:ext uri="{FF2B5EF4-FFF2-40B4-BE49-F238E27FC236}">
                  <a16:creationId xmlns:a16="http://schemas.microsoft.com/office/drawing/2014/main" id="{7A5BFFAB-1E2E-3846-635F-A6C3D7225120}"/>
                </a:ext>
              </a:extLst>
            </p:cNvPr>
            <p:cNvSpPr/>
            <p:nvPr/>
          </p:nvSpPr>
          <p:spPr>
            <a:xfrm rot="10800000">
              <a:off x="5350754" y="5819868"/>
              <a:ext cx="1566811" cy="393720"/>
            </a:xfrm>
            <a:custGeom>
              <a:avLst/>
              <a:gdLst>
                <a:gd name="connsiteX0" fmla="*/ 0 w 1566811"/>
                <a:gd name="connsiteY0" fmla="*/ 0 h 393720"/>
                <a:gd name="connsiteX1" fmla="*/ 1566812 w 1566811"/>
                <a:gd name="connsiteY1" fmla="*/ 0 h 393720"/>
                <a:gd name="connsiteX2" fmla="*/ 1566812 w 1566811"/>
                <a:gd name="connsiteY2" fmla="*/ 393720 h 393720"/>
                <a:gd name="connsiteX3" fmla="*/ 0 w 1566811"/>
                <a:gd name="connsiteY3" fmla="*/ 393720 h 393720"/>
              </a:gdLst>
              <a:ahLst/>
              <a:cxnLst>
                <a:cxn ang="0">
                  <a:pos x="connsiteX0" y="connsiteY0"/>
                </a:cxn>
                <a:cxn ang="0">
                  <a:pos x="connsiteX1" y="connsiteY1"/>
                </a:cxn>
                <a:cxn ang="0">
                  <a:pos x="connsiteX2" y="connsiteY2"/>
                </a:cxn>
                <a:cxn ang="0">
                  <a:pos x="connsiteX3" y="connsiteY3"/>
                </a:cxn>
              </a:cxnLst>
              <a:rect l="l" t="t" r="r" b="b"/>
              <a:pathLst>
                <a:path w="1566811" h="393720">
                  <a:moveTo>
                    <a:pt x="0" y="0"/>
                  </a:moveTo>
                  <a:lnTo>
                    <a:pt x="1566812" y="0"/>
                  </a:lnTo>
                  <a:lnTo>
                    <a:pt x="1566812" y="393720"/>
                  </a:lnTo>
                  <a:lnTo>
                    <a:pt x="0" y="393720"/>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4" name="Freeform 1573">
              <a:extLst>
                <a:ext uri="{FF2B5EF4-FFF2-40B4-BE49-F238E27FC236}">
                  <a16:creationId xmlns:a16="http://schemas.microsoft.com/office/drawing/2014/main" id="{99BB26A6-E7BD-057F-D900-688E2F4ECA4E}"/>
                </a:ext>
              </a:extLst>
            </p:cNvPr>
            <p:cNvSpPr/>
            <p:nvPr/>
          </p:nvSpPr>
          <p:spPr>
            <a:xfrm>
              <a:off x="5307523" y="5776663"/>
              <a:ext cx="1653340" cy="480160"/>
            </a:xfrm>
            <a:custGeom>
              <a:avLst/>
              <a:gdLst>
                <a:gd name="connsiteX0" fmla="*/ 0 w 1653340"/>
                <a:gd name="connsiteY0" fmla="*/ 0 h 480160"/>
                <a:gd name="connsiteX1" fmla="*/ 0 w 1653340"/>
                <a:gd name="connsiteY1" fmla="*/ 480160 h 480160"/>
                <a:gd name="connsiteX2" fmla="*/ 1653341 w 1653340"/>
                <a:gd name="connsiteY2" fmla="*/ 480160 h 480160"/>
                <a:gd name="connsiteX3" fmla="*/ 1653341 w 1653340"/>
                <a:gd name="connsiteY3" fmla="*/ 0 h 480160"/>
                <a:gd name="connsiteX4" fmla="*/ 0 w 1653340"/>
                <a:gd name="connsiteY4" fmla="*/ 0 h 480160"/>
                <a:gd name="connsiteX5" fmla="*/ 1276044 w 1653340"/>
                <a:gd name="connsiteY5" fmla="*/ 86431 h 480160"/>
                <a:gd name="connsiteX6" fmla="*/ 1566825 w 1653340"/>
                <a:gd name="connsiteY6" fmla="*/ 86431 h 480160"/>
                <a:gd name="connsiteX7" fmla="*/ 1566825 w 1653340"/>
                <a:gd name="connsiteY7" fmla="*/ 393736 h 480160"/>
                <a:gd name="connsiteX8" fmla="*/ 1276044 w 1653340"/>
                <a:gd name="connsiteY8" fmla="*/ 393736 h 480160"/>
                <a:gd name="connsiteX9" fmla="*/ 859105 w 1653340"/>
                <a:gd name="connsiteY9" fmla="*/ 86431 h 480160"/>
                <a:gd name="connsiteX10" fmla="*/ 1211160 w 1653340"/>
                <a:gd name="connsiteY10" fmla="*/ 86431 h 480160"/>
                <a:gd name="connsiteX11" fmla="*/ 1211160 w 1653340"/>
                <a:gd name="connsiteY11" fmla="*/ 393736 h 480160"/>
                <a:gd name="connsiteX12" fmla="*/ 859105 w 1653340"/>
                <a:gd name="connsiteY12" fmla="*/ 393736 h 480160"/>
                <a:gd name="connsiteX13" fmla="*/ 442167 w 1653340"/>
                <a:gd name="connsiteY13" fmla="*/ 86431 h 480160"/>
                <a:gd name="connsiteX14" fmla="*/ 794222 w 1653340"/>
                <a:gd name="connsiteY14" fmla="*/ 86431 h 480160"/>
                <a:gd name="connsiteX15" fmla="*/ 794222 w 1653340"/>
                <a:gd name="connsiteY15" fmla="*/ 393736 h 480160"/>
                <a:gd name="connsiteX16" fmla="*/ 442167 w 1653340"/>
                <a:gd name="connsiteY16" fmla="*/ 393736 h 480160"/>
                <a:gd name="connsiteX17" fmla="*/ 86515 w 1653340"/>
                <a:gd name="connsiteY17" fmla="*/ 86431 h 480160"/>
                <a:gd name="connsiteX18" fmla="*/ 377284 w 1653340"/>
                <a:gd name="connsiteY18" fmla="*/ 86431 h 480160"/>
                <a:gd name="connsiteX19" fmla="*/ 377284 w 1653340"/>
                <a:gd name="connsiteY19" fmla="*/ 393736 h 480160"/>
                <a:gd name="connsiteX20" fmla="*/ 86515 w 1653340"/>
                <a:gd name="connsiteY20" fmla="*/ 393736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40" h="480160">
                  <a:moveTo>
                    <a:pt x="0" y="0"/>
                  </a:moveTo>
                  <a:lnTo>
                    <a:pt x="0" y="480160"/>
                  </a:lnTo>
                  <a:lnTo>
                    <a:pt x="1653341" y="480160"/>
                  </a:lnTo>
                  <a:lnTo>
                    <a:pt x="1653341" y="0"/>
                  </a:lnTo>
                  <a:lnTo>
                    <a:pt x="0" y="0"/>
                  </a:lnTo>
                  <a:close/>
                  <a:moveTo>
                    <a:pt x="1276044" y="86431"/>
                  </a:moveTo>
                  <a:lnTo>
                    <a:pt x="1566825" y="86431"/>
                  </a:lnTo>
                  <a:lnTo>
                    <a:pt x="1566825" y="393736"/>
                  </a:lnTo>
                  <a:lnTo>
                    <a:pt x="1276044" y="393736"/>
                  </a:lnTo>
                  <a:close/>
                  <a:moveTo>
                    <a:pt x="859105" y="86431"/>
                  </a:moveTo>
                  <a:lnTo>
                    <a:pt x="1211160" y="86431"/>
                  </a:lnTo>
                  <a:lnTo>
                    <a:pt x="1211160" y="393736"/>
                  </a:lnTo>
                  <a:lnTo>
                    <a:pt x="859105" y="393736"/>
                  </a:lnTo>
                  <a:close/>
                  <a:moveTo>
                    <a:pt x="442167" y="86431"/>
                  </a:moveTo>
                  <a:lnTo>
                    <a:pt x="794222" y="86431"/>
                  </a:lnTo>
                  <a:lnTo>
                    <a:pt x="794222" y="393736"/>
                  </a:lnTo>
                  <a:lnTo>
                    <a:pt x="442167" y="393736"/>
                  </a:lnTo>
                  <a:close/>
                  <a:moveTo>
                    <a:pt x="86515" y="86431"/>
                  </a:moveTo>
                  <a:lnTo>
                    <a:pt x="377284" y="86431"/>
                  </a:lnTo>
                  <a:lnTo>
                    <a:pt x="377284" y="393736"/>
                  </a:lnTo>
                  <a:lnTo>
                    <a:pt x="86515" y="393736"/>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5" name="Freeform 1574">
              <a:extLst>
                <a:ext uri="{FF2B5EF4-FFF2-40B4-BE49-F238E27FC236}">
                  <a16:creationId xmlns:a16="http://schemas.microsoft.com/office/drawing/2014/main" id="{7364B146-6077-DF64-4A10-DD9B29177F99}"/>
                </a:ext>
              </a:extLst>
            </p:cNvPr>
            <p:cNvSpPr/>
            <p:nvPr/>
          </p:nvSpPr>
          <p:spPr>
            <a:xfrm>
              <a:off x="5365193" y="5776663"/>
              <a:ext cx="1653333" cy="480160"/>
            </a:xfrm>
            <a:custGeom>
              <a:avLst/>
              <a:gdLst>
                <a:gd name="connsiteX0" fmla="*/ 0 w 1653333"/>
                <a:gd name="connsiteY0" fmla="*/ 0 h 480160"/>
                <a:gd name="connsiteX1" fmla="*/ 0 w 1653333"/>
                <a:gd name="connsiteY1" fmla="*/ 480160 h 480160"/>
                <a:gd name="connsiteX2" fmla="*/ 1653334 w 1653333"/>
                <a:gd name="connsiteY2" fmla="*/ 480160 h 480160"/>
                <a:gd name="connsiteX3" fmla="*/ 1653334 w 1653333"/>
                <a:gd name="connsiteY3" fmla="*/ 0 h 480160"/>
                <a:gd name="connsiteX4" fmla="*/ 0 w 1653333"/>
                <a:gd name="connsiteY4" fmla="*/ 0 h 480160"/>
                <a:gd name="connsiteX5" fmla="*/ 1276050 w 1653333"/>
                <a:gd name="connsiteY5" fmla="*/ 86431 h 480160"/>
                <a:gd name="connsiteX6" fmla="*/ 1566825 w 1653333"/>
                <a:gd name="connsiteY6" fmla="*/ 86431 h 480160"/>
                <a:gd name="connsiteX7" fmla="*/ 1566825 w 1653333"/>
                <a:gd name="connsiteY7" fmla="*/ 393736 h 480160"/>
                <a:gd name="connsiteX8" fmla="*/ 1276050 w 1653333"/>
                <a:gd name="connsiteY8" fmla="*/ 393736 h 480160"/>
                <a:gd name="connsiteX9" fmla="*/ 859105 w 1653333"/>
                <a:gd name="connsiteY9" fmla="*/ 86431 h 480160"/>
                <a:gd name="connsiteX10" fmla="*/ 1211167 w 1653333"/>
                <a:gd name="connsiteY10" fmla="*/ 86431 h 480160"/>
                <a:gd name="connsiteX11" fmla="*/ 1211167 w 1653333"/>
                <a:gd name="connsiteY11" fmla="*/ 393736 h 480160"/>
                <a:gd name="connsiteX12" fmla="*/ 859105 w 1653333"/>
                <a:gd name="connsiteY12" fmla="*/ 393736 h 480160"/>
                <a:gd name="connsiteX13" fmla="*/ 442167 w 1653333"/>
                <a:gd name="connsiteY13" fmla="*/ 86431 h 480160"/>
                <a:gd name="connsiteX14" fmla="*/ 794229 w 1653333"/>
                <a:gd name="connsiteY14" fmla="*/ 86431 h 480160"/>
                <a:gd name="connsiteX15" fmla="*/ 794229 w 1653333"/>
                <a:gd name="connsiteY15" fmla="*/ 393736 h 480160"/>
                <a:gd name="connsiteX16" fmla="*/ 442167 w 1653333"/>
                <a:gd name="connsiteY16" fmla="*/ 393736 h 480160"/>
                <a:gd name="connsiteX17" fmla="*/ 86509 w 1653333"/>
                <a:gd name="connsiteY17" fmla="*/ 86431 h 480160"/>
                <a:gd name="connsiteX18" fmla="*/ 377291 w 1653333"/>
                <a:gd name="connsiteY18" fmla="*/ 86431 h 480160"/>
                <a:gd name="connsiteX19" fmla="*/ 377291 w 1653333"/>
                <a:gd name="connsiteY19" fmla="*/ 393736 h 480160"/>
                <a:gd name="connsiteX20" fmla="*/ 86509 w 1653333"/>
                <a:gd name="connsiteY20" fmla="*/ 393736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33" h="480160">
                  <a:moveTo>
                    <a:pt x="0" y="0"/>
                  </a:moveTo>
                  <a:lnTo>
                    <a:pt x="0" y="480160"/>
                  </a:lnTo>
                  <a:lnTo>
                    <a:pt x="1653334" y="480160"/>
                  </a:lnTo>
                  <a:lnTo>
                    <a:pt x="1653334" y="0"/>
                  </a:lnTo>
                  <a:lnTo>
                    <a:pt x="0" y="0"/>
                  </a:lnTo>
                  <a:close/>
                  <a:moveTo>
                    <a:pt x="1276050" y="86431"/>
                  </a:moveTo>
                  <a:lnTo>
                    <a:pt x="1566825" y="86431"/>
                  </a:lnTo>
                  <a:lnTo>
                    <a:pt x="1566825" y="393736"/>
                  </a:lnTo>
                  <a:lnTo>
                    <a:pt x="1276050" y="393736"/>
                  </a:lnTo>
                  <a:close/>
                  <a:moveTo>
                    <a:pt x="859105" y="86431"/>
                  </a:moveTo>
                  <a:lnTo>
                    <a:pt x="1211167" y="86431"/>
                  </a:lnTo>
                  <a:lnTo>
                    <a:pt x="1211167" y="393736"/>
                  </a:lnTo>
                  <a:lnTo>
                    <a:pt x="859105" y="393736"/>
                  </a:lnTo>
                  <a:close/>
                  <a:moveTo>
                    <a:pt x="442167" y="86431"/>
                  </a:moveTo>
                  <a:lnTo>
                    <a:pt x="794229" y="86431"/>
                  </a:lnTo>
                  <a:lnTo>
                    <a:pt x="794229" y="393736"/>
                  </a:lnTo>
                  <a:lnTo>
                    <a:pt x="442167" y="393736"/>
                  </a:lnTo>
                  <a:close/>
                  <a:moveTo>
                    <a:pt x="86509" y="86431"/>
                  </a:moveTo>
                  <a:lnTo>
                    <a:pt x="377291" y="86431"/>
                  </a:lnTo>
                  <a:lnTo>
                    <a:pt x="377291" y="393736"/>
                  </a:lnTo>
                  <a:lnTo>
                    <a:pt x="86509" y="393736"/>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6" name="Freeform 1575">
              <a:extLst>
                <a:ext uri="{FF2B5EF4-FFF2-40B4-BE49-F238E27FC236}">
                  <a16:creationId xmlns:a16="http://schemas.microsoft.com/office/drawing/2014/main" id="{F646A457-B2B9-956B-66B3-69635CD92B13}"/>
                </a:ext>
              </a:extLst>
            </p:cNvPr>
            <p:cNvSpPr/>
            <p:nvPr/>
          </p:nvSpPr>
          <p:spPr>
            <a:xfrm rot="10800000">
              <a:off x="6802832" y="5863083"/>
              <a:ext cx="129166" cy="307303"/>
            </a:xfrm>
            <a:custGeom>
              <a:avLst/>
              <a:gdLst>
                <a:gd name="connsiteX0" fmla="*/ 0 w 129166"/>
                <a:gd name="connsiteY0" fmla="*/ 0 h 307303"/>
                <a:gd name="connsiteX1" fmla="*/ 129167 w 129166"/>
                <a:gd name="connsiteY1" fmla="*/ 0 h 307303"/>
                <a:gd name="connsiteX2" fmla="*/ 129167 w 129166"/>
                <a:gd name="connsiteY2" fmla="*/ 307303 h 307303"/>
                <a:gd name="connsiteX3" fmla="*/ 0 w 129166"/>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6" h="307303">
                  <a:moveTo>
                    <a:pt x="0" y="0"/>
                  </a:moveTo>
                  <a:lnTo>
                    <a:pt x="129167" y="0"/>
                  </a:lnTo>
                  <a:lnTo>
                    <a:pt x="129167"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7" name="Freeform 1576">
              <a:extLst>
                <a:ext uri="{FF2B5EF4-FFF2-40B4-BE49-F238E27FC236}">
                  <a16:creationId xmlns:a16="http://schemas.microsoft.com/office/drawing/2014/main" id="{E6487C15-AB37-2AC7-7437-A6756B687B76}"/>
                </a:ext>
              </a:extLst>
            </p:cNvPr>
            <p:cNvSpPr/>
            <p:nvPr/>
          </p:nvSpPr>
          <p:spPr>
            <a:xfrm rot="10800000">
              <a:off x="6447166" y="5863083"/>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8" name="Freeform 1577">
              <a:extLst>
                <a:ext uri="{FF2B5EF4-FFF2-40B4-BE49-F238E27FC236}">
                  <a16:creationId xmlns:a16="http://schemas.microsoft.com/office/drawing/2014/main" id="{8E6B0B2E-9F07-1DBF-3C69-F8DB86F5A2EC}"/>
                </a:ext>
              </a:extLst>
            </p:cNvPr>
            <p:cNvSpPr/>
            <p:nvPr/>
          </p:nvSpPr>
          <p:spPr>
            <a:xfrm rot="10800000">
              <a:off x="6030229" y="5863083"/>
              <a:ext cx="129179" cy="307303"/>
            </a:xfrm>
            <a:custGeom>
              <a:avLst/>
              <a:gdLst>
                <a:gd name="connsiteX0" fmla="*/ 0 w 129179"/>
                <a:gd name="connsiteY0" fmla="*/ 0 h 307303"/>
                <a:gd name="connsiteX1" fmla="*/ 129180 w 129179"/>
                <a:gd name="connsiteY1" fmla="*/ 0 h 307303"/>
                <a:gd name="connsiteX2" fmla="*/ 129180 w 129179"/>
                <a:gd name="connsiteY2" fmla="*/ 307303 h 307303"/>
                <a:gd name="connsiteX3" fmla="*/ 0 w 129179"/>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79" h="307303">
                  <a:moveTo>
                    <a:pt x="0" y="0"/>
                  </a:moveTo>
                  <a:lnTo>
                    <a:pt x="129180" y="0"/>
                  </a:lnTo>
                  <a:lnTo>
                    <a:pt x="129180"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79" name="Freeform 1578">
              <a:extLst>
                <a:ext uri="{FF2B5EF4-FFF2-40B4-BE49-F238E27FC236}">
                  <a16:creationId xmlns:a16="http://schemas.microsoft.com/office/drawing/2014/main" id="{0F1BAC70-39B3-1670-8528-82226AF1DB61}"/>
                </a:ext>
              </a:extLst>
            </p:cNvPr>
            <p:cNvSpPr/>
            <p:nvPr/>
          </p:nvSpPr>
          <p:spPr>
            <a:xfrm rot="10800000">
              <a:off x="5613303" y="5863083"/>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0" name="Freeform 1579">
              <a:extLst>
                <a:ext uri="{FF2B5EF4-FFF2-40B4-BE49-F238E27FC236}">
                  <a16:creationId xmlns:a16="http://schemas.microsoft.com/office/drawing/2014/main" id="{67383395-60AA-DD48-1958-22251B4667C8}"/>
                </a:ext>
              </a:extLst>
            </p:cNvPr>
            <p:cNvSpPr/>
            <p:nvPr/>
          </p:nvSpPr>
          <p:spPr>
            <a:xfrm rot="10800000">
              <a:off x="5236006" y="5776656"/>
              <a:ext cx="129167" cy="480161"/>
            </a:xfrm>
            <a:custGeom>
              <a:avLst/>
              <a:gdLst>
                <a:gd name="connsiteX0" fmla="*/ 0 w 129167"/>
                <a:gd name="connsiteY0" fmla="*/ 0 h 480161"/>
                <a:gd name="connsiteX1" fmla="*/ 129168 w 129167"/>
                <a:gd name="connsiteY1" fmla="*/ 0 h 480161"/>
                <a:gd name="connsiteX2" fmla="*/ 129168 w 129167"/>
                <a:gd name="connsiteY2" fmla="*/ 480161 h 480161"/>
                <a:gd name="connsiteX3" fmla="*/ 0 w 129167"/>
                <a:gd name="connsiteY3" fmla="*/ 480161 h 480161"/>
              </a:gdLst>
              <a:ahLst/>
              <a:cxnLst>
                <a:cxn ang="0">
                  <a:pos x="connsiteX0" y="connsiteY0"/>
                </a:cxn>
                <a:cxn ang="0">
                  <a:pos x="connsiteX1" y="connsiteY1"/>
                </a:cxn>
                <a:cxn ang="0">
                  <a:pos x="connsiteX2" y="connsiteY2"/>
                </a:cxn>
                <a:cxn ang="0">
                  <a:pos x="connsiteX3" y="connsiteY3"/>
                </a:cxn>
              </a:cxnLst>
              <a:rect l="l" t="t" r="r" b="b"/>
              <a:pathLst>
                <a:path w="129167" h="480161">
                  <a:moveTo>
                    <a:pt x="0" y="0"/>
                  </a:moveTo>
                  <a:lnTo>
                    <a:pt x="129168" y="0"/>
                  </a:lnTo>
                  <a:lnTo>
                    <a:pt x="129168" y="480161"/>
                  </a:lnTo>
                  <a:lnTo>
                    <a:pt x="0" y="480161"/>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1" name="Freeform 1580">
              <a:extLst>
                <a:ext uri="{FF2B5EF4-FFF2-40B4-BE49-F238E27FC236}">
                  <a16:creationId xmlns:a16="http://schemas.microsoft.com/office/drawing/2014/main" id="{8974E954-26DE-BFC1-F5B4-06E8A25BC242}"/>
                </a:ext>
              </a:extLst>
            </p:cNvPr>
            <p:cNvSpPr/>
            <p:nvPr/>
          </p:nvSpPr>
          <p:spPr>
            <a:xfrm rot="10800000">
              <a:off x="3939339" y="5716039"/>
              <a:ext cx="618445" cy="1010708"/>
            </a:xfrm>
            <a:custGeom>
              <a:avLst/>
              <a:gdLst>
                <a:gd name="connsiteX0" fmla="*/ 0 w 618445"/>
                <a:gd name="connsiteY0" fmla="*/ 0 h 1010708"/>
                <a:gd name="connsiteX1" fmla="*/ 618446 w 618445"/>
                <a:gd name="connsiteY1" fmla="*/ 0 h 1010708"/>
                <a:gd name="connsiteX2" fmla="*/ 618446 w 618445"/>
                <a:gd name="connsiteY2" fmla="*/ 1010709 h 1010708"/>
                <a:gd name="connsiteX3" fmla="*/ 0 w 618445"/>
                <a:gd name="connsiteY3" fmla="*/ 1010709 h 1010708"/>
              </a:gdLst>
              <a:ahLst/>
              <a:cxnLst>
                <a:cxn ang="0">
                  <a:pos x="connsiteX0" y="connsiteY0"/>
                </a:cxn>
                <a:cxn ang="0">
                  <a:pos x="connsiteX1" y="connsiteY1"/>
                </a:cxn>
                <a:cxn ang="0">
                  <a:pos x="connsiteX2" y="connsiteY2"/>
                </a:cxn>
                <a:cxn ang="0">
                  <a:pos x="connsiteX3" y="connsiteY3"/>
                </a:cxn>
              </a:cxnLst>
              <a:rect l="l" t="t" r="r" b="b"/>
              <a:pathLst>
                <a:path w="618445" h="1010708">
                  <a:moveTo>
                    <a:pt x="0" y="0"/>
                  </a:moveTo>
                  <a:lnTo>
                    <a:pt x="618446" y="0"/>
                  </a:lnTo>
                  <a:lnTo>
                    <a:pt x="618446" y="1010709"/>
                  </a:lnTo>
                  <a:lnTo>
                    <a:pt x="0" y="1010709"/>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2" name="Freeform 1581">
              <a:extLst>
                <a:ext uri="{FF2B5EF4-FFF2-40B4-BE49-F238E27FC236}">
                  <a16:creationId xmlns:a16="http://schemas.microsoft.com/office/drawing/2014/main" id="{63D6F39C-7844-C5BF-A442-5CCA028DD97B}"/>
                </a:ext>
              </a:extLst>
            </p:cNvPr>
            <p:cNvSpPr/>
            <p:nvPr/>
          </p:nvSpPr>
          <p:spPr>
            <a:xfrm rot="10800000">
              <a:off x="4017897" y="5839476"/>
              <a:ext cx="461348" cy="887224"/>
            </a:xfrm>
            <a:custGeom>
              <a:avLst/>
              <a:gdLst>
                <a:gd name="connsiteX0" fmla="*/ 0 w 461348"/>
                <a:gd name="connsiteY0" fmla="*/ 0 h 887224"/>
                <a:gd name="connsiteX1" fmla="*/ 461349 w 461348"/>
                <a:gd name="connsiteY1" fmla="*/ 0 h 887224"/>
                <a:gd name="connsiteX2" fmla="*/ 461349 w 461348"/>
                <a:gd name="connsiteY2" fmla="*/ 887224 h 887224"/>
                <a:gd name="connsiteX3" fmla="*/ 0 w 461348"/>
                <a:gd name="connsiteY3" fmla="*/ 887224 h 887224"/>
              </a:gdLst>
              <a:ahLst/>
              <a:cxnLst>
                <a:cxn ang="0">
                  <a:pos x="connsiteX0" y="connsiteY0"/>
                </a:cxn>
                <a:cxn ang="0">
                  <a:pos x="connsiteX1" y="connsiteY1"/>
                </a:cxn>
                <a:cxn ang="0">
                  <a:pos x="connsiteX2" y="connsiteY2"/>
                </a:cxn>
                <a:cxn ang="0">
                  <a:pos x="connsiteX3" y="connsiteY3"/>
                </a:cxn>
              </a:cxnLst>
              <a:rect l="l" t="t" r="r" b="b"/>
              <a:pathLst>
                <a:path w="461348" h="887224">
                  <a:moveTo>
                    <a:pt x="0" y="0"/>
                  </a:moveTo>
                  <a:lnTo>
                    <a:pt x="461349" y="0"/>
                  </a:lnTo>
                  <a:lnTo>
                    <a:pt x="461349" y="887224"/>
                  </a:lnTo>
                  <a:lnTo>
                    <a:pt x="0" y="887224"/>
                  </a:lnTo>
                  <a:close/>
                </a:path>
              </a:pathLst>
            </a:custGeom>
            <a:solidFill>
              <a:srgbClr val="54556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3" name="Freeform 1582">
              <a:extLst>
                <a:ext uri="{FF2B5EF4-FFF2-40B4-BE49-F238E27FC236}">
                  <a16:creationId xmlns:a16="http://schemas.microsoft.com/office/drawing/2014/main" id="{C3DCF800-2CF2-5F56-D1EC-B4A4543F0B16}"/>
                </a:ext>
              </a:extLst>
            </p:cNvPr>
            <p:cNvSpPr/>
            <p:nvPr/>
          </p:nvSpPr>
          <p:spPr>
            <a:xfrm rot="10800000">
              <a:off x="4557817" y="5716039"/>
              <a:ext cx="75278" cy="1010708"/>
            </a:xfrm>
            <a:custGeom>
              <a:avLst/>
              <a:gdLst>
                <a:gd name="connsiteX0" fmla="*/ 0 w 75278"/>
                <a:gd name="connsiteY0" fmla="*/ 0 h 1010708"/>
                <a:gd name="connsiteX1" fmla="*/ 75278 w 75278"/>
                <a:gd name="connsiteY1" fmla="*/ 0 h 1010708"/>
                <a:gd name="connsiteX2" fmla="*/ 75278 w 75278"/>
                <a:gd name="connsiteY2" fmla="*/ 1010709 h 1010708"/>
                <a:gd name="connsiteX3" fmla="*/ 0 w 75278"/>
                <a:gd name="connsiteY3" fmla="*/ 1010709 h 1010708"/>
              </a:gdLst>
              <a:ahLst/>
              <a:cxnLst>
                <a:cxn ang="0">
                  <a:pos x="connsiteX0" y="connsiteY0"/>
                </a:cxn>
                <a:cxn ang="0">
                  <a:pos x="connsiteX1" y="connsiteY1"/>
                </a:cxn>
                <a:cxn ang="0">
                  <a:pos x="connsiteX2" y="connsiteY2"/>
                </a:cxn>
                <a:cxn ang="0">
                  <a:pos x="connsiteX3" y="connsiteY3"/>
                </a:cxn>
              </a:cxnLst>
              <a:rect l="l" t="t" r="r" b="b"/>
              <a:pathLst>
                <a:path w="75278" h="1010708">
                  <a:moveTo>
                    <a:pt x="0" y="0"/>
                  </a:moveTo>
                  <a:lnTo>
                    <a:pt x="75278" y="0"/>
                  </a:lnTo>
                  <a:lnTo>
                    <a:pt x="75278" y="1010709"/>
                  </a:lnTo>
                  <a:lnTo>
                    <a:pt x="0" y="1010709"/>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4" name="Freeform 1583">
              <a:extLst>
                <a:ext uri="{FF2B5EF4-FFF2-40B4-BE49-F238E27FC236}">
                  <a16:creationId xmlns:a16="http://schemas.microsoft.com/office/drawing/2014/main" id="{3C92BCCD-5B5B-E719-204F-FF865DF2664D}"/>
                </a:ext>
              </a:extLst>
            </p:cNvPr>
            <p:cNvSpPr/>
            <p:nvPr/>
          </p:nvSpPr>
          <p:spPr>
            <a:xfrm rot="10800000">
              <a:off x="4017903" y="5839476"/>
              <a:ext cx="75265" cy="887224"/>
            </a:xfrm>
            <a:custGeom>
              <a:avLst/>
              <a:gdLst>
                <a:gd name="connsiteX0" fmla="*/ 0 w 75265"/>
                <a:gd name="connsiteY0" fmla="*/ 0 h 887224"/>
                <a:gd name="connsiteX1" fmla="*/ 75266 w 75265"/>
                <a:gd name="connsiteY1" fmla="*/ 0 h 887224"/>
                <a:gd name="connsiteX2" fmla="*/ 75266 w 75265"/>
                <a:gd name="connsiteY2" fmla="*/ 887224 h 887224"/>
                <a:gd name="connsiteX3" fmla="*/ 0 w 75265"/>
                <a:gd name="connsiteY3" fmla="*/ 887224 h 887224"/>
              </a:gdLst>
              <a:ahLst/>
              <a:cxnLst>
                <a:cxn ang="0">
                  <a:pos x="connsiteX0" y="connsiteY0"/>
                </a:cxn>
                <a:cxn ang="0">
                  <a:pos x="connsiteX1" y="connsiteY1"/>
                </a:cxn>
                <a:cxn ang="0">
                  <a:pos x="connsiteX2" y="connsiteY2"/>
                </a:cxn>
                <a:cxn ang="0">
                  <a:pos x="connsiteX3" y="connsiteY3"/>
                </a:cxn>
              </a:cxnLst>
              <a:rect l="l" t="t" r="r" b="b"/>
              <a:pathLst>
                <a:path w="75265" h="887224">
                  <a:moveTo>
                    <a:pt x="0" y="0"/>
                  </a:moveTo>
                  <a:lnTo>
                    <a:pt x="75266" y="0"/>
                  </a:lnTo>
                  <a:lnTo>
                    <a:pt x="75266" y="887224"/>
                  </a:lnTo>
                  <a:lnTo>
                    <a:pt x="0" y="887224"/>
                  </a:lnTo>
                  <a:close/>
                </a:path>
              </a:pathLst>
            </a:custGeom>
            <a:solidFill>
              <a:srgbClr val="B2D4DD"/>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5" name="Freeform 1584">
              <a:extLst>
                <a:ext uri="{FF2B5EF4-FFF2-40B4-BE49-F238E27FC236}">
                  <a16:creationId xmlns:a16="http://schemas.microsoft.com/office/drawing/2014/main" id="{27566077-D917-1E78-78D0-14FEBEBC2CF7}"/>
                </a:ext>
              </a:extLst>
            </p:cNvPr>
            <p:cNvSpPr/>
            <p:nvPr/>
          </p:nvSpPr>
          <p:spPr>
            <a:xfrm rot="10800000">
              <a:off x="4449013" y="6462658"/>
              <a:ext cx="409117" cy="264076"/>
            </a:xfrm>
            <a:custGeom>
              <a:avLst/>
              <a:gdLst>
                <a:gd name="connsiteX0" fmla="*/ 0 w 409117"/>
                <a:gd name="connsiteY0" fmla="*/ 0 h 264076"/>
                <a:gd name="connsiteX1" fmla="*/ 409117 w 409117"/>
                <a:gd name="connsiteY1" fmla="*/ 0 h 264076"/>
                <a:gd name="connsiteX2" fmla="*/ 409117 w 409117"/>
                <a:gd name="connsiteY2" fmla="*/ 264076 h 264076"/>
                <a:gd name="connsiteX3" fmla="*/ 0 w 409117"/>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409117" h="264076">
                  <a:moveTo>
                    <a:pt x="0" y="0"/>
                  </a:moveTo>
                  <a:lnTo>
                    <a:pt x="409117" y="0"/>
                  </a:lnTo>
                  <a:lnTo>
                    <a:pt x="409117" y="264076"/>
                  </a:lnTo>
                  <a:lnTo>
                    <a:pt x="0" y="264076"/>
                  </a:lnTo>
                  <a:close/>
                </a:path>
              </a:pathLst>
            </a:custGeom>
            <a:solidFill>
              <a:srgbClr val="FFA008"/>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6" name="Freeform 1585">
              <a:extLst>
                <a:ext uri="{FF2B5EF4-FFF2-40B4-BE49-F238E27FC236}">
                  <a16:creationId xmlns:a16="http://schemas.microsoft.com/office/drawing/2014/main" id="{C4C28A78-ED71-7556-A687-3249E99C003F}"/>
                </a:ext>
              </a:extLst>
            </p:cNvPr>
            <p:cNvSpPr/>
            <p:nvPr/>
          </p:nvSpPr>
          <p:spPr>
            <a:xfrm>
              <a:off x="4396749" y="5839496"/>
              <a:ext cx="82496" cy="887231"/>
            </a:xfrm>
            <a:custGeom>
              <a:avLst/>
              <a:gdLst>
                <a:gd name="connsiteX0" fmla="*/ 82497 w 82496"/>
                <a:gd name="connsiteY0" fmla="*/ 0 h 887231"/>
                <a:gd name="connsiteX1" fmla="*/ 82497 w 82496"/>
                <a:gd name="connsiteY1" fmla="*/ 623141 h 887231"/>
                <a:gd name="connsiteX2" fmla="*/ 52272 w 82496"/>
                <a:gd name="connsiteY2" fmla="*/ 623141 h 887231"/>
                <a:gd name="connsiteX3" fmla="*/ 52272 w 82496"/>
                <a:gd name="connsiteY3" fmla="*/ 887231 h 887231"/>
                <a:gd name="connsiteX4" fmla="*/ 0 w 82496"/>
                <a:gd name="connsiteY4" fmla="*/ 887231 h 887231"/>
                <a:gd name="connsiteX5" fmla="*/ 0 w 82496"/>
                <a:gd name="connsiteY5" fmla="*/ 0 h 887231"/>
                <a:gd name="connsiteX6" fmla="*/ 82497 w 82496"/>
                <a:gd name="connsiteY6" fmla="*/ 0 h 88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96" h="887231">
                  <a:moveTo>
                    <a:pt x="82497" y="0"/>
                  </a:moveTo>
                  <a:lnTo>
                    <a:pt x="82497" y="623141"/>
                  </a:lnTo>
                  <a:lnTo>
                    <a:pt x="52272" y="623141"/>
                  </a:lnTo>
                  <a:lnTo>
                    <a:pt x="52272" y="887231"/>
                  </a:lnTo>
                  <a:lnTo>
                    <a:pt x="0" y="887231"/>
                  </a:lnTo>
                  <a:lnTo>
                    <a:pt x="0" y="0"/>
                  </a:lnTo>
                  <a:lnTo>
                    <a:pt x="82497" y="0"/>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7" name="Freeform 1586">
              <a:extLst>
                <a:ext uri="{FF2B5EF4-FFF2-40B4-BE49-F238E27FC236}">
                  <a16:creationId xmlns:a16="http://schemas.microsoft.com/office/drawing/2014/main" id="{CD4C6E19-9393-7DF7-E016-BDE68FA243E6}"/>
                </a:ext>
              </a:extLst>
            </p:cNvPr>
            <p:cNvSpPr/>
            <p:nvPr/>
          </p:nvSpPr>
          <p:spPr>
            <a:xfrm>
              <a:off x="3856849" y="5716005"/>
              <a:ext cx="82496" cy="746632"/>
            </a:xfrm>
            <a:custGeom>
              <a:avLst/>
              <a:gdLst>
                <a:gd name="connsiteX0" fmla="*/ 0 w 82496"/>
                <a:gd name="connsiteY0" fmla="*/ 0 h 746632"/>
                <a:gd name="connsiteX1" fmla="*/ 82496 w 82496"/>
                <a:gd name="connsiteY1" fmla="*/ 0 h 746632"/>
                <a:gd name="connsiteX2" fmla="*/ 82496 w 82496"/>
                <a:gd name="connsiteY2" fmla="*/ 746632 h 746632"/>
                <a:gd name="connsiteX3" fmla="*/ 0 w 82496"/>
                <a:gd name="connsiteY3" fmla="*/ 746632 h 746632"/>
              </a:gdLst>
              <a:ahLst/>
              <a:cxnLst>
                <a:cxn ang="0">
                  <a:pos x="connsiteX0" y="connsiteY0"/>
                </a:cxn>
                <a:cxn ang="0">
                  <a:pos x="connsiteX1" y="connsiteY1"/>
                </a:cxn>
                <a:cxn ang="0">
                  <a:pos x="connsiteX2" y="connsiteY2"/>
                </a:cxn>
                <a:cxn ang="0">
                  <a:pos x="connsiteX3" y="connsiteY3"/>
                </a:cxn>
              </a:cxnLst>
              <a:rect l="l" t="t" r="r" b="b"/>
              <a:pathLst>
                <a:path w="82496" h="746632">
                  <a:moveTo>
                    <a:pt x="0" y="0"/>
                  </a:moveTo>
                  <a:lnTo>
                    <a:pt x="82496" y="0"/>
                  </a:lnTo>
                  <a:lnTo>
                    <a:pt x="82496" y="746632"/>
                  </a:lnTo>
                  <a:lnTo>
                    <a:pt x="0" y="746632"/>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8" name="Freeform 1587">
              <a:extLst>
                <a:ext uri="{FF2B5EF4-FFF2-40B4-BE49-F238E27FC236}">
                  <a16:creationId xmlns:a16="http://schemas.microsoft.com/office/drawing/2014/main" id="{F436E0E5-5A5D-2EDB-F42A-A30896CF9647}"/>
                </a:ext>
              </a:extLst>
            </p:cNvPr>
            <p:cNvSpPr/>
            <p:nvPr/>
          </p:nvSpPr>
          <p:spPr>
            <a:xfrm>
              <a:off x="3894494" y="4753015"/>
              <a:ext cx="82484" cy="778132"/>
            </a:xfrm>
            <a:custGeom>
              <a:avLst/>
              <a:gdLst>
                <a:gd name="connsiteX0" fmla="*/ 0 w 82484"/>
                <a:gd name="connsiteY0" fmla="*/ 0 h 778132"/>
                <a:gd name="connsiteX1" fmla="*/ 82484 w 82484"/>
                <a:gd name="connsiteY1" fmla="*/ 0 h 778132"/>
                <a:gd name="connsiteX2" fmla="*/ 82484 w 82484"/>
                <a:gd name="connsiteY2" fmla="*/ 778132 h 778132"/>
                <a:gd name="connsiteX3" fmla="*/ 0 w 82484"/>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4" h="778132">
                  <a:moveTo>
                    <a:pt x="0" y="0"/>
                  </a:moveTo>
                  <a:lnTo>
                    <a:pt x="82484" y="0"/>
                  </a:lnTo>
                  <a:lnTo>
                    <a:pt x="82484" y="778132"/>
                  </a:lnTo>
                  <a:lnTo>
                    <a:pt x="0" y="778132"/>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89" name="Freeform 1588">
              <a:extLst>
                <a:ext uri="{FF2B5EF4-FFF2-40B4-BE49-F238E27FC236}">
                  <a16:creationId xmlns:a16="http://schemas.microsoft.com/office/drawing/2014/main" id="{B1D0F5C1-C683-8AF4-1179-07013350884A}"/>
                </a:ext>
              </a:extLst>
            </p:cNvPr>
            <p:cNvSpPr/>
            <p:nvPr/>
          </p:nvSpPr>
          <p:spPr>
            <a:xfrm>
              <a:off x="4405114" y="4846578"/>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0" name="Freeform 1589">
              <a:extLst>
                <a:ext uri="{FF2B5EF4-FFF2-40B4-BE49-F238E27FC236}">
                  <a16:creationId xmlns:a16="http://schemas.microsoft.com/office/drawing/2014/main" id="{4561E853-106C-6FA0-74B9-F58BECEFC040}"/>
                </a:ext>
              </a:extLst>
            </p:cNvPr>
            <p:cNvSpPr/>
            <p:nvPr/>
          </p:nvSpPr>
          <p:spPr>
            <a:xfrm>
              <a:off x="4186120" y="4846578"/>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1" name="Freeform 1590">
              <a:extLst>
                <a:ext uri="{FF2B5EF4-FFF2-40B4-BE49-F238E27FC236}">
                  <a16:creationId xmlns:a16="http://schemas.microsoft.com/office/drawing/2014/main" id="{900FF055-FDDE-8C14-F040-776263C83DAA}"/>
                </a:ext>
              </a:extLst>
            </p:cNvPr>
            <p:cNvSpPr/>
            <p:nvPr/>
          </p:nvSpPr>
          <p:spPr>
            <a:xfrm rot="10800000">
              <a:off x="3815200" y="6462658"/>
              <a:ext cx="124145" cy="264076"/>
            </a:xfrm>
            <a:custGeom>
              <a:avLst/>
              <a:gdLst>
                <a:gd name="connsiteX0" fmla="*/ 0 w 124145"/>
                <a:gd name="connsiteY0" fmla="*/ 0 h 264076"/>
                <a:gd name="connsiteX1" fmla="*/ 124146 w 124145"/>
                <a:gd name="connsiteY1" fmla="*/ 0 h 264076"/>
                <a:gd name="connsiteX2" fmla="*/ 124146 w 124145"/>
                <a:gd name="connsiteY2" fmla="*/ 264076 h 264076"/>
                <a:gd name="connsiteX3" fmla="*/ 0 w 124145"/>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124145" h="264076">
                  <a:moveTo>
                    <a:pt x="0" y="0"/>
                  </a:moveTo>
                  <a:lnTo>
                    <a:pt x="124146" y="0"/>
                  </a:lnTo>
                  <a:lnTo>
                    <a:pt x="124146" y="264076"/>
                  </a:lnTo>
                  <a:lnTo>
                    <a:pt x="0" y="264076"/>
                  </a:lnTo>
                  <a:close/>
                </a:path>
              </a:pathLst>
            </a:custGeom>
            <a:solidFill>
              <a:srgbClr val="FFE97A"/>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2" name="Freeform 1591">
              <a:extLst>
                <a:ext uri="{FF2B5EF4-FFF2-40B4-BE49-F238E27FC236}">
                  <a16:creationId xmlns:a16="http://schemas.microsoft.com/office/drawing/2014/main" id="{60CFC26E-CF71-9C26-1444-B2B771174A13}"/>
                </a:ext>
              </a:extLst>
            </p:cNvPr>
            <p:cNvSpPr/>
            <p:nvPr/>
          </p:nvSpPr>
          <p:spPr>
            <a:xfrm>
              <a:off x="3894494" y="3791517"/>
              <a:ext cx="82484" cy="778132"/>
            </a:xfrm>
            <a:custGeom>
              <a:avLst/>
              <a:gdLst>
                <a:gd name="connsiteX0" fmla="*/ 0 w 82484"/>
                <a:gd name="connsiteY0" fmla="*/ 0 h 778132"/>
                <a:gd name="connsiteX1" fmla="*/ 82484 w 82484"/>
                <a:gd name="connsiteY1" fmla="*/ 0 h 778132"/>
                <a:gd name="connsiteX2" fmla="*/ 82484 w 82484"/>
                <a:gd name="connsiteY2" fmla="*/ 778132 h 778132"/>
                <a:gd name="connsiteX3" fmla="*/ 0 w 82484"/>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4" h="778132">
                  <a:moveTo>
                    <a:pt x="0" y="0"/>
                  </a:moveTo>
                  <a:lnTo>
                    <a:pt x="82484" y="0"/>
                  </a:lnTo>
                  <a:lnTo>
                    <a:pt x="82484" y="778132"/>
                  </a:lnTo>
                  <a:lnTo>
                    <a:pt x="0" y="778132"/>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3" name="Freeform 1592">
              <a:extLst>
                <a:ext uri="{FF2B5EF4-FFF2-40B4-BE49-F238E27FC236}">
                  <a16:creationId xmlns:a16="http://schemas.microsoft.com/office/drawing/2014/main" id="{CC7BE176-A326-8BBB-1072-9191895A19D1}"/>
                </a:ext>
              </a:extLst>
            </p:cNvPr>
            <p:cNvSpPr/>
            <p:nvPr/>
          </p:nvSpPr>
          <p:spPr>
            <a:xfrm>
              <a:off x="4405114"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4" name="Freeform 1593">
              <a:extLst>
                <a:ext uri="{FF2B5EF4-FFF2-40B4-BE49-F238E27FC236}">
                  <a16:creationId xmlns:a16="http://schemas.microsoft.com/office/drawing/2014/main" id="{676303F7-2D38-2FA8-F78E-6576D02A6FF6}"/>
                </a:ext>
              </a:extLst>
            </p:cNvPr>
            <p:cNvSpPr/>
            <p:nvPr/>
          </p:nvSpPr>
          <p:spPr>
            <a:xfrm>
              <a:off x="4186120"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5" name="Freeform 1594">
              <a:extLst>
                <a:ext uri="{FF2B5EF4-FFF2-40B4-BE49-F238E27FC236}">
                  <a16:creationId xmlns:a16="http://schemas.microsoft.com/office/drawing/2014/main" id="{CBF77D68-A08A-F218-4CB2-461D989BA2E7}"/>
                </a:ext>
              </a:extLst>
            </p:cNvPr>
            <p:cNvSpPr/>
            <p:nvPr/>
          </p:nvSpPr>
          <p:spPr>
            <a:xfrm rot="10800000">
              <a:off x="8444054" y="5821511"/>
              <a:ext cx="2232674" cy="767386"/>
            </a:xfrm>
            <a:custGeom>
              <a:avLst/>
              <a:gdLst>
                <a:gd name="connsiteX0" fmla="*/ 0 w 2232674"/>
                <a:gd name="connsiteY0" fmla="*/ 0 h 767386"/>
                <a:gd name="connsiteX1" fmla="*/ 2232674 w 2232674"/>
                <a:gd name="connsiteY1" fmla="*/ 0 h 767386"/>
                <a:gd name="connsiteX2" fmla="*/ 2232674 w 2232674"/>
                <a:gd name="connsiteY2" fmla="*/ 767387 h 767386"/>
                <a:gd name="connsiteX3" fmla="*/ 0 w 2232674"/>
                <a:gd name="connsiteY3" fmla="*/ 767387 h 767386"/>
              </a:gdLst>
              <a:ahLst/>
              <a:cxnLst>
                <a:cxn ang="0">
                  <a:pos x="connsiteX0" y="connsiteY0"/>
                </a:cxn>
                <a:cxn ang="0">
                  <a:pos x="connsiteX1" y="connsiteY1"/>
                </a:cxn>
                <a:cxn ang="0">
                  <a:pos x="connsiteX2" y="connsiteY2"/>
                </a:cxn>
                <a:cxn ang="0">
                  <a:pos x="connsiteX3" y="connsiteY3"/>
                </a:cxn>
              </a:cxnLst>
              <a:rect l="l" t="t" r="r" b="b"/>
              <a:pathLst>
                <a:path w="2232674" h="767386">
                  <a:moveTo>
                    <a:pt x="0" y="0"/>
                  </a:moveTo>
                  <a:lnTo>
                    <a:pt x="2232674" y="0"/>
                  </a:lnTo>
                  <a:lnTo>
                    <a:pt x="2232674" y="767387"/>
                  </a:lnTo>
                  <a:lnTo>
                    <a:pt x="0" y="767387"/>
                  </a:lnTo>
                  <a:close/>
                </a:path>
              </a:pathLst>
            </a:custGeom>
            <a:solidFill>
              <a:schemeClr val="accent3">
                <a:lumMod val="40000"/>
                <a:lumOff val="6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6" name="Freeform 1595">
              <a:extLst>
                <a:ext uri="{FF2B5EF4-FFF2-40B4-BE49-F238E27FC236}">
                  <a16:creationId xmlns:a16="http://schemas.microsoft.com/office/drawing/2014/main" id="{0E96972A-4184-465B-6E24-B78D6E152FC8}"/>
                </a:ext>
              </a:extLst>
            </p:cNvPr>
            <p:cNvSpPr/>
            <p:nvPr/>
          </p:nvSpPr>
          <p:spPr>
            <a:xfrm rot="10800000">
              <a:off x="7327660" y="5821511"/>
              <a:ext cx="1116333" cy="767386"/>
            </a:xfrm>
            <a:custGeom>
              <a:avLst/>
              <a:gdLst>
                <a:gd name="connsiteX0" fmla="*/ 0 w 1116333"/>
                <a:gd name="connsiteY0" fmla="*/ 0 h 767386"/>
                <a:gd name="connsiteX1" fmla="*/ 1116334 w 1116333"/>
                <a:gd name="connsiteY1" fmla="*/ 0 h 767386"/>
                <a:gd name="connsiteX2" fmla="*/ 1116334 w 1116333"/>
                <a:gd name="connsiteY2" fmla="*/ 767387 h 767386"/>
                <a:gd name="connsiteX3" fmla="*/ 0 w 1116333"/>
                <a:gd name="connsiteY3" fmla="*/ 767387 h 767386"/>
              </a:gdLst>
              <a:ahLst/>
              <a:cxnLst>
                <a:cxn ang="0">
                  <a:pos x="connsiteX0" y="connsiteY0"/>
                </a:cxn>
                <a:cxn ang="0">
                  <a:pos x="connsiteX1" y="connsiteY1"/>
                </a:cxn>
                <a:cxn ang="0">
                  <a:pos x="connsiteX2" y="connsiteY2"/>
                </a:cxn>
                <a:cxn ang="0">
                  <a:pos x="connsiteX3" y="connsiteY3"/>
                </a:cxn>
              </a:cxnLst>
              <a:rect l="l" t="t" r="r" b="b"/>
              <a:pathLst>
                <a:path w="1116333" h="767386">
                  <a:moveTo>
                    <a:pt x="0" y="0"/>
                  </a:moveTo>
                  <a:lnTo>
                    <a:pt x="1116334" y="0"/>
                  </a:lnTo>
                  <a:lnTo>
                    <a:pt x="1116334" y="767387"/>
                  </a:lnTo>
                  <a:lnTo>
                    <a:pt x="0" y="767387"/>
                  </a:lnTo>
                  <a:close/>
                </a:path>
              </a:pathLst>
            </a:custGeom>
            <a:solidFill>
              <a:srgbClr val="8F7979"/>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7" name="Freeform 1596">
              <a:extLst>
                <a:ext uri="{FF2B5EF4-FFF2-40B4-BE49-F238E27FC236}">
                  <a16:creationId xmlns:a16="http://schemas.microsoft.com/office/drawing/2014/main" id="{BFD9BE8E-D411-C8A7-538E-FEA5E03F1C9D}"/>
                </a:ext>
              </a:extLst>
            </p:cNvPr>
            <p:cNvSpPr/>
            <p:nvPr/>
          </p:nvSpPr>
          <p:spPr>
            <a:xfrm rot="10800000">
              <a:off x="8444040" y="5683711"/>
              <a:ext cx="2310777" cy="137806"/>
            </a:xfrm>
            <a:custGeom>
              <a:avLst/>
              <a:gdLst>
                <a:gd name="connsiteX0" fmla="*/ 0 w 2310777"/>
                <a:gd name="connsiteY0" fmla="*/ 0 h 137806"/>
                <a:gd name="connsiteX1" fmla="*/ 2310777 w 2310777"/>
                <a:gd name="connsiteY1" fmla="*/ 0 h 137806"/>
                <a:gd name="connsiteX2" fmla="*/ 2310777 w 2310777"/>
                <a:gd name="connsiteY2" fmla="*/ 137807 h 137806"/>
                <a:gd name="connsiteX3" fmla="*/ 0 w 2310777"/>
                <a:gd name="connsiteY3" fmla="*/ 137807 h 137806"/>
              </a:gdLst>
              <a:ahLst/>
              <a:cxnLst>
                <a:cxn ang="0">
                  <a:pos x="connsiteX0" y="connsiteY0"/>
                </a:cxn>
                <a:cxn ang="0">
                  <a:pos x="connsiteX1" y="connsiteY1"/>
                </a:cxn>
                <a:cxn ang="0">
                  <a:pos x="connsiteX2" y="connsiteY2"/>
                </a:cxn>
                <a:cxn ang="0">
                  <a:pos x="connsiteX3" y="connsiteY3"/>
                </a:cxn>
              </a:cxnLst>
              <a:rect l="l" t="t" r="r" b="b"/>
              <a:pathLst>
                <a:path w="2310777" h="137806">
                  <a:moveTo>
                    <a:pt x="0" y="0"/>
                  </a:moveTo>
                  <a:lnTo>
                    <a:pt x="2310777" y="0"/>
                  </a:lnTo>
                  <a:lnTo>
                    <a:pt x="2310777" y="137807"/>
                  </a:lnTo>
                  <a:lnTo>
                    <a:pt x="0" y="137807"/>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8" name="Freeform 1597">
              <a:extLst>
                <a:ext uri="{FF2B5EF4-FFF2-40B4-BE49-F238E27FC236}">
                  <a16:creationId xmlns:a16="http://schemas.microsoft.com/office/drawing/2014/main" id="{7FDA400C-FFF7-9F0F-FC0B-B31C82B306D5}"/>
                </a:ext>
              </a:extLst>
            </p:cNvPr>
            <p:cNvSpPr/>
            <p:nvPr/>
          </p:nvSpPr>
          <p:spPr>
            <a:xfrm rot="10800000">
              <a:off x="7226397" y="5683711"/>
              <a:ext cx="1217609" cy="137806"/>
            </a:xfrm>
            <a:custGeom>
              <a:avLst/>
              <a:gdLst>
                <a:gd name="connsiteX0" fmla="*/ 0 w 1217609"/>
                <a:gd name="connsiteY0" fmla="*/ 0 h 137806"/>
                <a:gd name="connsiteX1" fmla="*/ 1217610 w 1217609"/>
                <a:gd name="connsiteY1" fmla="*/ 0 h 137806"/>
                <a:gd name="connsiteX2" fmla="*/ 1217610 w 1217609"/>
                <a:gd name="connsiteY2" fmla="*/ 137807 h 137806"/>
                <a:gd name="connsiteX3" fmla="*/ 0 w 1217609"/>
                <a:gd name="connsiteY3" fmla="*/ 137807 h 137806"/>
              </a:gdLst>
              <a:ahLst/>
              <a:cxnLst>
                <a:cxn ang="0">
                  <a:pos x="connsiteX0" y="connsiteY0"/>
                </a:cxn>
                <a:cxn ang="0">
                  <a:pos x="connsiteX1" y="connsiteY1"/>
                </a:cxn>
                <a:cxn ang="0">
                  <a:pos x="connsiteX2" y="connsiteY2"/>
                </a:cxn>
                <a:cxn ang="0">
                  <a:pos x="connsiteX3" y="connsiteY3"/>
                </a:cxn>
              </a:cxnLst>
              <a:rect l="l" t="t" r="r" b="b"/>
              <a:pathLst>
                <a:path w="1217609" h="137806">
                  <a:moveTo>
                    <a:pt x="0" y="0"/>
                  </a:moveTo>
                  <a:lnTo>
                    <a:pt x="1217610" y="0"/>
                  </a:lnTo>
                  <a:lnTo>
                    <a:pt x="1217610" y="137807"/>
                  </a:lnTo>
                  <a:lnTo>
                    <a:pt x="0" y="137807"/>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599" name="Freeform 1598">
              <a:extLst>
                <a:ext uri="{FF2B5EF4-FFF2-40B4-BE49-F238E27FC236}">
                  <a16:creationId xmlns:a16="http://schemas.microsoft.com/office/drawing/2014/main" id="{E6821B93-D566-E269-8DD6-558FA708B375}"/>
                </a:ext>
              </a:extLst>
            </p:cNvPr>
            <p:cNvSpPr/>
            <p:nvPr/>
          </p:nvSpPr>
          <p:spPr>
            <a:xfrm rot="10800000">
              <a:off x="8444040" y="6588906"/>
              <a:ext cx="2310777" cy="137794"/>
            </a:xfrm>
            <a:custGeom>
              <a:avLst/>
              <a:gdLst>
                <a:gd name="connsiteX0" fmla="*/ 0 w 2310777"/>
                <a:gd name="connsiteY0" fmla="*/ 0 h 137794"/>
                <a:gd name="connsiteX1" fmla="*/ 2310777 w 2310777"/>
                <a:gd name="connsiteY1" fmla="*/ 0 h 137794"/>
                <a:gd name="connsiteX2" fmla="*/ 2310777 w 2310777"/>
                <a:gd name="connsiteY2" fmla="*/ 137794 h 137794"/>
                <a:gd name="connsiteX3" fmla="*/ 0 w 2310777"/>
                <a:gd name="connsiteY3" fmla="*/ 137794 h 137794"/>
              </a:gdLst>
              <a:ahLst/>
              <a:cxnLst>
                <a:cxn ang="0">
                  <a:pos x="connsiteX0" y="connsiteY0"/>
                </a:cxn>
                <a:cxn ang="0">
                  <a:pos x="connsiteX1" y="connsiteY1"/>
                </a:cxn>
                <a:cxn ang="0">
                  <a:pos x="connsiteX2" y="connsiteY2"/>
                </a:cxn>
                <a:cxn ang="0">
                  <a:pos x="connsiteX3" y="connsiteY3"/>
                </a:cxn>
              </a:cxnLst>
              <a:rect l="l" t="t" r="r" b="b"/>
              <a:pathLst>
                <a:path w="2310777" h="137794">
                  <a:moveTo>
                    <a:pt x="0" y="0"/>
                  </a:moveTo>
                  <a:lnTo>
                    <a:pt x="2310777" y="0"/>
                  </a:lnTo>
                  <a:lnTo>
                    <a:pt x="2310777" y="137794"/>
                  </a:lnTo>
                  <a:lnTo>
                    <a:pt x="0" y="137794"/>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0" name="Freeform 1599">
              <a:extLst>
                <a:ext uri="{FF2B5EF4-FFF2-40B4-BE49-F238E27FC236}">
                  <a16:creationId xmlns:a16="http://schemas.microsoft.com/office/drawing/2014/main" id="{6F5DCE7B-2EF6-C59F-CBD0-CD428171BD7E}"/>
                </a:ext>
              </a:extLst>
            </p:cNvPr>
            <p:cNvSpPr/>
            <p:nvPr/>
          </p:nvSpPr>
          <p:spPr>
            <a:xfrm rot="10800000">
              <a:off x="7226397" y="6588906"/>
              <a:ext cx="1217609" cy="137794"/>
            </a:xfrm>
            <a:custGeom>
              <a:avLst/>
              <a:gdLst>
                <a:gd name="connsiteX0" fmla="*/ 0 w 1217609"/>
                <a:gd name="connsiteY0" fmla="*/ 0 h 137794"/>
                <a:gd name="connsiteX1" fmla="*/ 1217610 w 1217609"/>
                <a:gd name="connsiteY1" fmla="*/ 0 h 137794"/>
                <a:gd name="connsiteX2" fmla="*/ 1217610 w 1217609"/>
                <a:gd name="connsiteY2" fmla="*/ 137794 h 137794"/>
                <a:gd name="connsiteX3" fmla="*/ 0 w 1217609"/>
                <a:gd name="connsiteY3" fmla="*/ 137794 h 137794"/>
              </a:gdLst>
              <a:ahLst/>
              <a:cxnLst>
                <a:cxn ang="0">
                  <a:pos x="connsiteX0" y="connsiteY0"/>
                </a:cxn>
                <a:cxn ang="0">
                  <a:pos x="connsiteX1" y="connsiteY1"/>
                </a:cxn>
                <a:cxn ang="0">
                  <a:pos x="connsiteX2" y="connsiteY2"/>
                </a:cxn>
                <a:cxn ang="0">
                  <a:pos x="connsiteX3" y="connsiteY3"/>
                </a:cxn>
              </a:cxnLst>
              <a:rect l="l" t="t" r="r" b="b"/>
              <a:pathLst>
                <a:path w="1217609" h="137794">
                  <a:moveTo>
                    <a:pt x="0" y="0"/>
                  </a:moveTo>
                  <a:lnTo>
                    <a:pt x="1217610" y="0"/>
                  </a:lnTo>
                  <a:lnTo>
                    <a:pt x="1217610" y="137794"/>
                  </a:lnTo>
                  <a:lnTo>
                    <a:pt x="0" y="137794"/>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1" name="Freeform 1600">
              <a:extLst>
                <a:ext uri="{FF2B5EF4-FFF2-40B4-BE49-F238E27FC236}">
                  <a16:creationId xmlns:a16="http://schemas.microsoft.com/office/drawing/2014/main" id="{1D1F366C-C8FF-CBE5-7EE3-54F7F2AB8669}"/>
                </a:ext>
              </a:extLst>
            </p:cNvPr>
            <p:cNvSpPr/>
            <p:nvPr/>
          </p:nvSpPr>
          <p:spPr>
            <a:xfrm rot="10800000">
              <a:off x="9632785" y="5939108"/>
              <a:ext cx="775382" cy="194840"/>
            </a:xfrm>
            <a:custGeom>
              <a:avLst/>
              <a:gdLst>
                <a:gd name="connsiteX0" fmla="*/ 0 w 775382"/>
                <a:gd name="connsiteY0" fmla="*/ 0 h 194840"/>
                <a:gd name="connsiteX1" fmla="*/ 775382 w 775382"/>
                <a:gd name="connsiteY1" fmla="*/ 0 h 194840"/>
                <a:gd name="connsiteX2" fmla="*/ 775382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2" y="0"/>
                  </a:lnTo>
                  <a:lnTo>
                    <a:pt x="775382" y="194841"/>
                  </a:lnTo>
                  <a:lnTo>
                    <a:pt x="0" y="194841"/>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2" name="Freeform 1601">
              <a:extLst>
                <a:ext uri="{FF2B5EF4-FFF2-40B4-BE49-F238E27FC236}">
                  <a16:creationId xmlns:a16="http://schemas.microsoft.com/office/drawing/2014/main" id="{1E01543C-8FC3-2519-9C6C-7A280CCF4CCC}"/>
                </a:ext>
              </a:extLst>
            </p:cNvPr>
            <p:cNvSpPr/>
            <p:nvPr/>
          </p:nvSpPr>
          <p:spPr>
            <a:xfrm>
              <a:off x="9611394" y="5917744"/>
              <a:ext cx="818204" cy="237614"/>
            </a:xfrm>
            <a:custGeom>
              <a:avLst/>
              <a:gdLst>
                <a:gd name="connsiteX0" fmla="*/ 0 w 818204"/>
                <a:gd name="connsiteY0" fmla="*/ 0 h 237614"/>
                <a:gd name="connsiteX1" fmla="*/ 0 w 818204"/>
                <a:gd name="connsiteY1" fmla="*/ 237615 h 237614"/>
                <a:gd name="connsiteX2" fmla="*/ 818204 w 818204"/>
                <a:gd name="connsiteY2" fmla="*/ 237615 h 237614"/>
                <a:gd name="connsiteX3" fmla="*/ 818204 w 818204"/>
                <a:gd name="connsiteY3" fmla="*/ 0 h 237614"/>
                <a:gd name="connsiteX4" fmla="*/ 0 w 818204"/>
                <a:gd name="connsiteY4" fmla="*/ 0 h 237614"/>
                <a:gd name="connsiteX5" fmla="*/ 631485 w 818204"/>
                <a:gd name="connsiteY5" fmla="*/ 42774 h 237614"/>
                <a:gd name="connsiteX6" fmla="*/ 775343 w 818204"/>
                <a:gd name="connsiteY6" fmla="*/ 42774 h 237614"/>
                <a:gd name="connsiteX7" fmla="*/ 775343 w 818204"/>
                <a:gd name="connsiteY7" fmla="*/ 194854 h 237614"/>
                <a:gd name="connsiteX8" fmla="*/ 631485 w 818204"/>
                <a:gd name="connsiteY8" fmla="*/ 194854 h 237614"/>
                <a:gd name="connsiteX9" fmla="*/ 425142 w 818204"/>
                <a:gd name="connsiteY9" fmla="*/ 42774 h 237614"/>
                <a:gd name="connsiteX10" fmla="*/ 599338 w 818204"/>
                <a:gd name="connsiteY10" fmla="*/ 42774 h 237614"/>
                <a:gd name="connsiteX11" fmla="*/ 599338 w 818204"/>
                <a:gd name="connsiteY11" fmla="*/ 194854 h 237614"/>
                <a:gd name="connsiteX12" fmla="*/ 425142 w 818204"/>
                <a:gd name="connsiteY12" fmla="*/ 194854 h 237614"/>
                <a:gd name="connsiteX13" fmla="*/ 218799 w 818204"/>
                <a:gd name="connsiteY13" fmla="*/ 42774 h 237614"/>
                <a:gd name="connsiteX14" fmla="*/ 392995 w 818204"/>
                <a:gd name="connsiteY14" fmla="*/ 42774 h 237614"/>
                <a:gd name="connsiteX15" fmla="*/ 392995 w 818204"/>
                <a:gd name="connsiteY15" fmla="*/ 194854 h 237614"/>
                <a:gd name="connsiteX16" fmla="*/ 218799 w 818204"/>
                <a:gd name="connsiteY16" fmla="*/ 194854 h 237614"/>
                <a:gd name="connsiteX17" fmla="*/ 42796 w 818204"/>
                <a:gd name="connsiteY17" fmla="*/ 42774 h 237614"/>
                <a:gd name="connsiteX18" fmla="*/ 186720 w 818204"/>
                <a:gd name="connsiteY18" fmla="*/ 42774 h 237614"/>
                <a:gd name="connsiteX19" fmla="*/ 186720 w 818204"/>
                <a:gd name="connsiteY19" fmla="*/ 194854 h 237614"/>
                <a:gd name="connsiteX20" fmla="*/ 42796 w 818204"/>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14">
                  <a:moveTo>
                    <a:pt x="0" y="0"/>
                  </a:moveTo>
                  <a:lnTo>
                    <a:pt x="0" y="237615"/>
                  </a:lnTo>
                  <a:lnTo>
                    <a:pt x="818204" y="237615"/>
                  </a:lnTo>
                  <a:lnTo>
                    <a:pt x="818204" y="0"/>
                  </a:lnTo>
                  <a:lnTo>
                    <a:pt x="0" y="0"/>
                  </a:lnTo>
                  <a:close/>
                  <a:moveTo>
                    <a:pt x="631485" y="42774"/>
                  </a:moveTo>
                  <a:lnTo>
                    <a:pt x="775343" y="42774"/>
                  </a:lnTo>
                  <a:lnTo>
                    <a:pt x="775343" y="194854"/>
                  </a:lnTo>
                  <a:lnTo>
                    <a:pt x="631485" y="194854"/>
                  </a:lnTo>
                  <a:close/>
                  <a:moveTo>
                    <a:pt x="425142" y="42774"/>
                  </a:moveTo>
                  <a:lnTo>
                    <a:pt x="599338" y="42774"/>
                  </a:lnTo>
                  <a:lnTo>
                    <a:pt x="599338" y="194854"/>
                  </a:lnTo>
                  <a:lnTo>
                    <a:pt x="425142" y="194854"/>
                  </a:lnTo>
                  <a:close/>
                  <a:moveTo>
                    <a:pt x="218799" y="42774"/>
                  </a:moveTo>
                  <a:lnTo>
                    <a:pt x="392995" y="42774"/>
                  </a:lnTo>
                  <a:lnTo>
                    <a:pt x="392995" y="194854"/>
                  </a:lnTo>
                  <a:lnTo>
                    <a:pt x="218799" y="194854"/>
                  </a:lnTo>
                  <a:close/>
                  <a:moveTo>
                    <a:pt x="42796" y="42774"/>
                  </a:moveTo>
                  <a:lnTo>
                    <a:pt x="186720" y="42774"/>
                  </a:lnTo>
                  <a:lnTo>
                    <a:pt x="186720" y="194854"/>
                  </a:lnTo>
                  <a:lnTo>
                    <a:pt x="42796" y="194854"/>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3" name="Freeform 1602">
              <a:extLst>
                <a:ext uri="{FF2B5EF4-FFF2-40B4-BE49-F238E27FC236}">
                  <a16:creationId xmlns:a16="http://schemas.microsoft.com/office/drawing/2014/main" id="{9A0A3D0E-981A-8DF8-5348-EE656BF0A0AF}"/>
                </a:ext>
              </a:extLst>
            </p:cNvPr>
            <p:cNvSpPr/>
            <p:nvPr/>
          </p:nvSpPr>
          <p:spPr>
            <a:xfrm>
              <a:off x="9639924" y="5917744"/>
              <a:ext cx="818204" cy="237614"/>
            </a:xfrm>
            <a:custGeom>
              <a:avLst/>
              <a:gdLst>
                <a:gd name="connsiteX0" fmla="*/ 0 w 818204"/>
                <a:gd name="connsiteY0" fmla="*/ 0 h 237614"/>
                <a:gd name="connsiteX1" fmla="*/ 0 w 818204"/>
                <a:gd name="connsiteY1" fmla="*/ 237615 h 237614"/>
                <a:gd name="connsiteX2" fmla="*/ 818204 w 818204"/>
                <a:gd name="connsiteY2" fmla="*/ 237615 h 237614"/>
                <a:gd name="connsiteX3" fmla="*/ 818204 w 818204"/>
                <a:gd name="connsiteY3" fmla="*/ 0 h 237614"/>
                <a:gd name="connsiteX4" fmla="*/ 0 w 818204"/>
                <a:gd name="connsiteY4" fmla="*/ 0 h 237614"/>
                <a:gd name="connsiteX5" fmla="*/ 631485 w 818204"/>
                <a:gd name="connsiteY5" fmla="*/ 42774 h 237614"/>
                <a:gd name="connsiteX6" fmla="*/ 775343 w 818204"/>
                <a:gd name="connsiteY6" fmla="*/ 42774 h 237614"/>
                <a:gd name="connsiteX7" fmla="*/ 775343 w 818204"/>
                <a:gd name="connsiteY7" fmla="*/ 194854 h 237614"/>
                <a:gd name="connsiteX8" fmla="*/ 631485 w 818204"/>
                <a:gd name="connsiteY8" fmla="*/ 194854 h 237614"/>
                <a:gd name="connsiteX9" fmla="*/ 425142 w 818204"/>
                <a:gd name="connsiteY9" fmla="*/ 42774 h 237614"/>
                <a:gd name="connsiteX10" fmla="*/ 599405 w 818204"/>
                <a:gd name="connsiteY10" fmla="*/ 42774 h 237614"/>
                <a:gd name="connsiteX11" fmla="*/ 599405 w 818204"/>
                <a:gd name="connsiteY11" fmla="*/ 194854 h 237614"/>
                <a:gd name="connsiteX12" fmla="*/ 425142 w 818204"/>
                <a:gd name="connsiteY12" fmla="*/ 194854 h 237614"/>
                <a:gd name="connsiteX13" fmla="*/ 218799 w 818204"/>
                <a:gd name="connsiteY13" fmla="*/ 42774 h 237614"/>
                <a:gd name="connsiteX14" fmla="*/ 393062 w 818204"/>
                <a:gd name="connsiteY14" fmla="*/ 42774 h 237614"/>
                <a:gd name="connsiteX15" fmla="*/ 393062 w 818204"/>
                <a:gd name="connsiteY15" fmla="*/ 194854 h 237614"/>
                <a:gd name="connsiteX16" fmla="*/ 218799 w 818204"/>
                <a:gd name="connsiteY16" fmla="*/ 194854 h 237614"/>
                <a:gd name="connsiteX17" fmla="*/ 42796 w 818204"/>
                <a:gd name="connsiteY17" fmla="*/ 42774 h 237614"/>
                <a:gd name="connsiteX18" fmla="*/ 186720 w 818204"/>
                <a:gd name="connsiteY18" fmla="*/ 42774 h 237614"/>
                <a:gd name="connsiteX19" fmla="*/ 186720 w 818204"/>
                <a:gd name="connsiteY19" fmla="*/ 194854 h 237614"/>
                <a:gd name="connsiteX20" fmla="*/ 42796 w 818204"/>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14">
                  <a:moveTo>
                    <a:pt x="0" y="0"/>
                  </a:moveTo>
                  <a:lnTo>
                    <a:pt x="0" y="237615"/>
                  </a:lnTo>
                  <a:lnTo>
                    <a:pt x="818204" y="237615"/>
                  </a:lnTo>
                  <a:lnTo>
                    <a:pt x="818204" y="0"/>
                  </a:lnTo>
                  <a:lnTo>
                    <a:pt x="0" y="0"/>
                  </a:lnTo>
                  <a:close/>
                  <a:moveTo>
                    <a:pt x="631485" y="42774"/>
                  </a:moveTo>
                  <a:lnTo>
                    <a:pt x="775343" y="42774"/>
                  </a:lnTo>
                  <a:lnTo>
                    <a:pt x="775343" y="194854"/>
                  </a:lnTo>
                  <a:lnTo>
                    <a:pt x="631485" y="194854"/>
                  </a:lnTo>
                  <a:close/>
                  <a:moveTo>
                    <a:pt x="425142" y="42774"/>
                  </a:moveTo>
                  <a:lnTo>
                    <a:pt x="599405" y="42774"/>
                  </a:lnTo>
                  <a:lnTo>
                    <a:pt x="599405" y="194854"/>
                  </a:lnTo>
                  <a:lnTo>
                    <a:pt x="425142" y="194854"/>
                  </a:lnTo>
                  <a:close/>
                  <a:moveTo>
                    <a:pt x="218799" y="42774"/>
                  </a:moveTo>
                  <a:lnTo>
                    <a:pt x="393062" y="42774"/>
                  </a:lnTo>
                  <a:lnTo>
                    <a:pt x="393062" y="194854"/>
                  </a:lnTo>
                  <a:lnTo>
                    <a:pt x="218799" y="194854"/>
                  </a:lnTo>
                  <a:close/>
                  <a:moveTo>
                    <a:pt x="42796" y="42774"/>
                  </a:moveTo>
                  <a:lnTo>
                    <a:pt x="186720" y="42774"/>
                  </a:lnTo>
                  <a:lnTo>
                    <a:pt x="186720" y="194854"/>
                  </a:lnTo>
                  <a:lnTo>
                    <a:pt x="42796" y="194854"/>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4" name="Freeform 1603">
              <a:extLst>
                <a:ext uri="{FF2B5EF4-FFF2-40B4-BE49-F238E27FC236}">
                  <a16:creationId xmlns:a16="http://schemas.microsoft.com/office/drawing/2014/main" id="{C6E2F5F5-FD92-6DAC-7187-267AEE61854D}"/>
                </a:ext>
              </a:extLst>
            </p:cNvPr>
            <p:cNvSpPr/>
            <p:nvPr/>
          </p:nvSpPr>
          <p:spPr>
            <a:xfrm rot="10800000">
              <a:off x="8683782" y="5939108"/>
              <a:ext cx="775382" cy="194840"/>
            </a:xfrm>
            <a:custGeom>
              <a:avLst/>
              <a:gdLst>
                <a:gd name="connsiteX0" fmla="*/ 0 w 775382"/>
                <a:gd name="connsiteY0" fmla="*/ 0 h 194840"/>
                <a:gd name="connsiteX1" fmla="*/ 775383 w 775382"/>
                <a:gd name="connsiteY1" fmla="*/ 0 h 194840"/>
                <a:gd name="connsiteX2" fmla="*/ 775383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3" y="0"/>
                  </a:lnTo>
                  <a:lnTo>
                    <a:pt x="775383" y="194841"/>
                  </a:lnTo>
                  <a:lnTo>
                    <a:pt x="0" y="194841"/>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5" name="Freeform 1604">
              <a:extLst>
                <a:ext uri="{FF2B5EF4-FFF2-40B4-BE49-F238E27FC236}">
                  <a16:creationId xmlns:a16="http://schemas.microsoft.com/office/drawing/2014/main" id="{16290C14-57ED-5808-2C97-0D8996A1428E}"/>
                </a:ext>
              </a:extLst>
            </p:cNvPr>
            <p:cNvSpPr/>
            <p:nvPr/>
          </p:nvSpPr>
          <p:spPr>
            <a:xfrm>
              <a:off x="8662391" y="5917744"/>
              <a:ext cx="818205" cy="237614"/>
            </a:xfrm>
            <a:custGeom>
              <a:avLst/>
              <a:gdLst>
                <a:gd name="connsiteX0" fmla="*/ 0 w 818205"/>
                <a:gd name="connsiteY0" fmla="*/ 0 h 237614"/>
                <a:gd name="connsiteX1" fmla="*/ 0 w 818205"/>
                <a:gd name="connsiteY1" fmla="*/ 237615 h 237614"/>
                <a:gd name="connsiteX2" fmla="*/ 818205 w 818205"/>
                <a:gd name="connsiteY2" fmla="*/ 237615 h 237614"/>
                <a:gd name="connsiteX3" fmla="*/ 818205 w 818205"/>
                <a:gd name="connsiteY3" fmla="*/ 0 h 237614"/>
                <a:gd name="connsiteX4" fmla="*/ 0 w 818205"/>
                <a:gd name="connsiteY4" fmla="*/ 0 h 237614"/>
                <a:gd name="connsiteX5" fmla="*/ 631485 w 818205"/>
                <a:gd name="connsiteY5" fmla="*/ 42774 h 237614"/>
                <a:gd name="connsiteX6" fmla="*/ 775343 w 818205"/>
                <a:gd name="connsiteY6" fmla="*/ 42774 h 237614"/>
                <a:gd name="connsiteX7" fmla="*/ 775343 w 818205"/>
                <a:gd name="connsiteY7" fmla="*/ 194854 h 237614"/>
                <a:gd name="connsiteX8" fmla="*/ 631485 w 818205"/>
                <a:gd name="connsiteY8" fmla="*/ 194854 h 237614"/>
                <a:gd name="connsiteX9" fmla="*/ 425143 w 818205"/>
                <a:gd name="connsiteY9" fmla="*/ 42774 h 237614"/>
                <a:gd name="connsiteX10" fmla="*/ 599338 w 818205"/>
                <a:gd name="connsiteY10" fmla="*/ 42774 h 237614"/>
                <a:gd name="connsiteX11" fmla="*/ 599338 w 818205"/>
                <a:gd name="connsiteY11" fmla="*/ 194854 h 237614"/>
                <a:gd name="connsiteX12" fmla="*/ 425143 w 818205"/>
                <a:gd name="connsiteY12" fmla="*/ 194854 h 237614"/>
                <a:gd name="connsiteX13" fmla="*/ 218800 w 818205"/>
                <a:gd name="connsiteY13" fmla="*/ 42774 h 237614"/>
                <a:gd name="connsiteX14" fmla="*/ 392996 w 818205"/>
                <a:gd name="connsiteY14" fmla="*/ 42774 h 237614"/>
                <a:gd name="connsiteX15" fmla="*/ 392996 w 818205"/>
                <a:gd name="connsiteY15" fmla="*/ 194854 h 237614"/>
                <a:gd name="connsiteX16" fmla="*/ 218800 w 818205"/>
                <a:gd name="connsiteY16" fmla="*/ 194854 h 237614"/>
                <a:gd name="connsiteX17" fmla="*/ 42796 w 818205"/>
                <a:gd name="connsiteY17" fmla="*/ 42774 h 237614"/>
                <a:gd name="connsiteX18" fmla="*/ 186653 w 818205"/>
                <a:gd name="connsiteY18" fmla="*/ 42774 h 237614"/>
                <a:gd name="connsiteX19" fmla="*/ 186653 w 818205"/>
                <a:gd name="connsiteY19" fmla="*/ 194854 h 237614"/>
                <a:gd name="connsiteX20" fmla="*/ 42796 w 818205"/>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14">
                  <a:moveTo>
                    <a:pt x="0" y="0"/>
                  </a:moveTo>
                  <a:lnTo>
                    <a:pt x="0" y="237615"/>
                  </a:lnTo>
                  <a:lnTo>
                    <a:pt x="818205" y="237615"/>
                  </a:lnTo>
                  <a:lnTo>
                    <a:pt x="818205" y="0"/>
                  </a:lnTo>
                  <a:lnTo>
                    <a:pt x="0" y="0"/>
                  </a:lnTo>
                  <a:close/>
                  <a:moveTo>
                    <a:pt x="631485" y="42774"/>
                  </a:moveTo>
                  <a:lnTo>
                    <a:pt x="775343" y="42774"/>
                  </a:lnTo>
                  <a:lnTo>
                    <a:pt x="775343" y="194854"/>
                  </a:lnTo>
                  <a:lnTo>
                    <a:pt x="631485" y="194854"/>
                  </a:lnTo>
                  <a:close/>
                  <a:moveTo>
                    <a:pt x="425143" y="42774"/>
                  </a:moveTo>
                  <a:lnTo>
                    <a:pt x="599338" y="42774"/>
                  </a:lnTo>
                  <a:lnTo>
                    <a:pt x="599338" y="194854"/>
                  </a:lnTo>
                  <a:lnTo>
                    <a:pt x="425143" y="194854"/>
                  </a:lnTo>
                  <a:close/>
                  <a:moveTo>
                    <a:pt x="218800" y="42774"/>
                  </a:moveTo>
                  <a:lnTo>
                    <a:pt x="392996" y="42774"/>
                  </a:lnTo>
                  <a:lnTo>
                    <a:pt x="392996" y="194854"/>
                  </a:lnTo>
                  <a:lnTo>
                    <a:pt x="218800" y="194854"/>
                  </a:lnTo>
                  <a:close/>
                  <a:moveTo>
                    <a:pt x="42796" y="42774"/>
                  </a:moveTo>
                  <a:lnTo>
                    <a:pt x="186653" y="42774"/>
                  </a:lnTo>
                  <a:lnTo>
                    <a:pt x="186653" y="194854"/>
                  </a:lnTo>
                  <a:lnTo>
                    <a:pt x="42796" y="194854"/>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6" name="Freeform 1605">
              <a:extLst>
                <a:ext uri="{FF2B5EF4-FFF2-40B4-BE49-F238E27FC236}">
                  <a16:creationId xmlns:a16="http://schemas.microsoft.com/office/drawing/2014/main" id="{914C19E0-432D-0BF0-3526-7623420AEFF4}"/>
                </a:ext>
              </a:extLst>
            </p:cNvPr>
            <p:cNvSpPr/>
            <p:nvPr/>
          </p:nvSpPr>
          <p:spPr>
            <a:xfrm>
              <a:off x="8690921" y="5917744"/>
              <a:ext cx="818205" cy="237614"/>
            </a:xfrm>
            <a:custGeom>
              <a:avLst/>
              <a:gdLst>
                <a:gd name="connsiteX0" fmla="*/ 0 w 818205"/>
                <a:gd name="connsiteY0" fmla="*/ 0 h 237614"/>
                <a:gd name="connsiteX1" fmla="*/ 0 w 818205"/>
                <a:gd name="connsiteY1" fmla="*/ 237615 h 237614"/>
                <a:gd name="connsiteX2" fmla="*/ 818205 w 818205"/>
                <a:gd name="connsiteY2" fmla="*/ 237615 h 237614"/>
                <a:gd name="connsiteX3" fmla="*/ 818205 w 818205"/>
                <a:gd name="connsiteY3" fmla="*/ 0 h 237614"/>
                <a:gd name="connsiteX4" fmla="*/ 0 w 818205"/>
                <a:gd name="connsiteY4" fmla="*/ 0 h 237614"/>
                <a:gd name="connsiteX5" fmla="*/ 631485 w 818205"/>
                <a:gd name="connsiteY5" fmla="*/ 42774 h 237614"/>
                <a:gd name="connsiteX6" fmla="*/ 775343 w 818205"/>
                <a:gd name="connsiteY6" fmla="*/ 42774 h 237614"/>
                <a:gd name="connsiteX7" fmla="*/ 775343 w 818205"/>
                <a:gd name="connsiteY7" fmla="*/ 194854 h 237614"/>
                <a:gd name="connsiteX8" fmla="*/ 631485 w 818205"/>
                <a:gd name="connsiteY8" fmla="*/ 194854 h 237614"/>
                <a:gd name="connsiteX9" fmla="*/ 425142 w 818205"/>
                <a:gd name="connsiteY9" fmla="*/ 42774 h 237614"/>
                <a:gd name="connsiteX10" fmla="*/ 599338 w 818205"/>
                <a:gd name="connsiteY10" fmla="*/ 42774 h 237614"/>
                <a:gd name="connsiteX11" fmla="*/ 599338 w 818205"/>
                <a:gd name="connsiteY11" fmla="*/ 194854 h 237614"/>
                <a:gd name="connsiteX12" fmla="*/ 425142 w 818205"/>
                <a:gd name="connsiteY12" fmla="*/ 194854 h 237614"/>
                <a:gd name="connsiteX13" fmla="*/ 218800 w 818205"/>
                <a:gd name="connsiteY13" fmla="*/ 42774 h 237614"/>
                <a:gd name="connsiteX14" fmla="*/ 392996 w 818205"/>
                <a:gd name="connsiteY14" fmla="*/ 42774 h 237614"/>
                <a:gd name="connsiteX15" fmla="*/ 392996 w 818205"/>
                <a:gd name="connsiteY15" fmla="*/ 194854 h 237614"/>
                <a:gd name="connsiteX16" fmla="*/ 218800 w 818205"/>
                <a:gd name="connsiteY16" fmla="*/ 194854 h 237614"/>
                <a:gd name="connsiteX17" fmla="*/ 42796 w 818205"/>
                <a:gd name="connsiteY17" fmla="*/ 42774 h 237614"/>
                <a:gd name="connsiteX18" fmla="*/ 186720 w 818205"/>
                <a:gd name="connsiteY18" fmla="*/ 42774 h 237614"/>
                <a:gd name="connsiteX19" fmla="*/ 186720 w 818205"/>
                <a:gd name="connsiteY19" fmla="*/ 194854 h 237614"/>
                <a:gd name="connsiteX20" fmla="*/ 42796 w 818205"/>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14">
                  <a:moveTo>
                    <a:pt x="0" y="0"/>
                  </a:moveTo>
                  <a:lnTo>
                    <a:pt x="0" y="237615"/>
                  </a:lnTo>
                  <a:lnTo>
                    <a:pt x="818205" y="237615"/>
                  </a:lnTo>
                  <a:lnTo>
                    <a:pt x="818205" y="0"/>
                  </a:lnTo>
                  <a:lnTo>
                    <a:pt x="0" y="0"/>
                  </a:lnTo>
                  <a:close/>
                  <a:moveTo>
                    <a:pt x="631485" y="42774"/>
                  </a:moveTo>
                  <a:lnTo>
                    <a:pt x="775343" y="42774"/>
                  </a:lnTo>
                  <a:lnTo>
                    <a:pt x="775343" y="194854"/>
                  </a:lnTo>
                  <a:lnTo>
                    <a:pt x="631485" y="194854"/>
                  </a:lnTo>
                  <a:close/>
                  <a:moveTo>
                    <a:pt x="425142" y="42774"/>
                  </a:moveTo>
                  <a:lnTo>
                    <a:pt x="599338" y="42774"/>
                  </a:lnTo>
                  <a:lnTo>
                    <a:pt x="599338" y="194854"/>
                  </a:lnTo>
                  <a:lnTo>
                    <a:pt x="425142" y="194854"/>
                  </a:lnTo>
                  <a:close/>
                  <a:moveTo>
                    <a:pt x="218800" y="42774"/>
                  </a:moveTo>
                  <a:lnTo>
                    <a:pt x="392996" y="42774"/>
                  </a:lnTo>
                  <a:lnTo>
                    <a:pt x="392996" y="194854"/>
                  </a:lnTo>
                  <a:lnTo>
                    <a:pt x="218800" y="194854"/>
                  </a:lnTo>
                  <a:close/>
                  <a:moveTo>
                    <a:pt x="42796" y="42774"/>
                  </a:moveTo>
                  <a:lnTo>
                    <a:pt x="186720" y="42774"/>
                  </a:lnTo>
                  <a:lnTo>
                    <a:pt x="186720" y="194854"/>
                  </a:lnTo>
                  <a:lnTo>
                    <a:pt x="42796" y="194854"/>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7" name="Freeform 1606">
              <a:extLst>
                <a:ext uri="{FF2B5EF4-FFF2-40B4-BE49-F238E27FC236}">
                  <a16:creationId xmlns:a16="http://schemas.microsoft.com/office/drawing/2014/main" id="{9752E8F3-3909-1D1E-3334-B70115FCFD7E}"/>
                </a:ext>
              </a:extLst>
            </p:cNvPr>
            <p:cNvSpPr/>
            <p:nvPr/>
          </p:nvSpPr>
          <p:spPr>
            <a:xfrm rot="10800000">
              <a:off x="10351415" y="5960493"/>
              <a:ext cx="63918" cy="152078"/>
            </a:xfrm>
            <a:custGeom>
              <a:avLst/>
              <a:gdLst>
                <a:gd name="connsiteX0" fmla="*/ 0 w 63918"/>
                <a:gd name="connsiteY0" fmla="*/ 0 h 152078"/>
                <a:gd name="connsiteX1" fmla="*/ 63918 w 63918"/>
                <a:gd name="connsiteY1" fmla="*/ 0 h 152078"/>
                <a:gd name="connsiteX2" fmla="*/ 63918 w 63918"/>
                <a:gd name="connsiteY2" fmla="*/ 152078 h 152078"/>
                <a:gd name="connsiteX3" fmla="*/ 0 w 63918"/>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18" h="152078">
                  <a:moveTo>
                    <a:pt x="0" y="0"/>
                  </a:moveTo>
                  <a:lnTo>
                    <a:pt x="63918" y="0"/>
                  </a:lnTo>
                  <a:lnTo>
                    <a:pt x="63918"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8" name="Freeform 1607">
              <a:extLst>
                <a:ext uri="{FF2B5EF4-FFF2-40B4-BE49-F238E27FC236}">
                  <a16:creationId xmlns:a16="http://schemas.microsoft.com/office/drawing/2014/main" id="{F7A3FE29-145B-E278-91E1-2BF3BEF7FC8C}"/>
                </a:ext>
              </a:extLst>
            </p:cNvPr>
            <p:cNvSpPr/>
            <p:nvPr/>
          </p:nvSpPr>
          <p:spPr>
            <a:xfrm rot="10800000">
              <a:off x="10175402" y="5960493"/>
              <a:ext cx="63926" cy="152078"/>
            </a:xfrm>
            <a:custGeom>
              <a:avLst/>
              <a:gdLst>
                <a:gd name="connsiteX0" fmla="*/ 0 w 63926"/>
                <a:gd name="connsiteY0" fmla="*/ 0 h 152078"/>
                <a:gd name="connsiteX1" fmla="*/ 63926 w 63926"/>
                <a:gd name="connsiteY1" fmla="*/ 0 h 152078"/>
                <a:gd name="connsiteX2" fmla="*/ 63926 w 63926"/>
                <a:gd name="connsiteY2" fmla="*/ 152078 h 152078"/>
                <a:gd name="connsiteX3" fmla="*/ 0 w 63926"/>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6" h="152078">
                  <a:moveTo>
                    <a:pt x="0" y="0"/>
                  </a:moveTo>
                  <a:lnTo>
                    <a:pt x="63926" y="0"/>
                  </a:lnTo>
                  <a:lnTo>
                    <a:pt x="63926"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09" name="Freeform 1608">
              <a:extLst>
                <a:ext uri="{FF2B5EF4-FFF2-40B4-BE49-F238E27FC236}">
                  <a16:creationId xmlns:a16="http://schemas.microsoft.com/office/drawing/2014/main" id="{FFE9AB01-289B-09E4-837A-718C29DA1B16}"/>
                </a:ext>
              </a:extLst>
            </p:cNvPr>
            <p:cNvSpPr/>
            <p:nvPr/>
          </p:nvSpPr>
          <p:spPr>
            <a:xfrm rot="10800000">
              <a:off x="9969064" y="5960493"/>
              <a:ext cx="63922" cy="152078"/>
            </a:xfrm>
            <a:custGeom>
              <a:avLst/>
              <a:gdLst>
                <a:gd name="connsiteX0" fmla="*/ 0 w 63922"/>
                <a:gd name="connsiteY0" fmla="*/ 0 h 152078"/>
                <a:gd name="connsiteX1" fmla="*/ 63923 w 63922"/>
                <a:gd name="connsiteY1" fmla="*/ 0 h 152078"/>
                <a:gd name="connsiteX2" fmla="*/ 63923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3" y="0"/>
                  </a:lnTo>
                  <a:lnTo>
                    <a:pt x="63923"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0" name="Freeform 1609">
              <a:extLst>
                <a:ext uri="{FF2B5EF4-FFF2-40B4-BE49-F238E27FC236}">
                  <a16:creationId xmlns:a16="http://schemas.microsoft.com/office/drawing/2014/main" id="{A0274BFF-7B51-7B61-61A9-AAF437891E08}"/>
                </a:ext>
              </a:extLst>
            </p:cNvPr>
            <p:cNvSpPr/>
            <p:nvPr/>
          </p:nvSpPr>
          <p:spPr>
            <a:xfrm rot="10800000">
              <a:off x="9762722" y="5960493"/>
              <a:ext cx="63922" cy="152078"/>
            </a:xfrm>
            <a:custGeom>
              <a:avLst/>
              <a:gdLst>
                <a:gd name="connsiteX0" fmla="*/ 0 w 63922"/>
                <a:gd name="connsiteY0" fmla="*/ 0 h 152078"/>
                <a:gd name="connsiteX1" fmla="*/ 63922 w 63922"/>
                <a:gd name="connsiteY1" fmla="*/ 0 h 152078"/>
                <a:gd name="connsiteX2" fmla="*/ 63922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2" y="0"/>
                  </a:lnTo>
                  <a:lnTo>
                    <a:pt x="63922"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1" name="Freeform 1610">
              <a:extLst>
                <a:ext uri="{FF2B5EF4-FFF2-40B4-BE49-F238E27FC236}">
                  <a16:creationId xmlns:a16="http://schemas.microsoft.com/office/drawing/2014/main" id="{2F08D132-23AD-49E8-6A69-3E6255ABA4C1}"/>
                </a:ext>
              </a:extLst>
            </p:cNvPr>
            <p:cNvSpPr/>
            <p:nvPr/>
          </p:nvSpPr>
          <p:spPr>
            <a:xfrm rot="10800000">
              <a:off x="9576002" y="5917730"/>
              <a:ext cx="63922" cy="237615"/>
            </a:xfrm>
            <a:custGeom>
              <a:avLst/>
              <a:gdLst>
                <a:gd name="connsiteX0" fmla="*/ 0 w 63922"/>
                <a:gd name="connsiteY0" fmla="*/ 0 h 237615"/>
                <a:gd name="connsiteX1" fmla="*/ 63922 w 63922"/>
                <a:gd name="connsiteY1" fmla="*/ 0 h 237615"/>
                <a:gd name="connsiteX2" fmla="*/ 63922 w 63922"/>
                <a:gd name="connsiteY2" fmla="*/ 237616 h 237615"/>
                <a:gd name="connsiteX3" fmla="*/ 0 w 63922"/>
                <a:gd name="connsiteY3" fmla="*/ 237616 h 237615"/>
              </a:gdLst>
              <a:ahLst/>
              <a:cxnLst>
                <a:cxn ang="0">
                  <a:pos x="connsiteX0" y="connsiteY0"/>
                </a:cxn>
                <a:cxn ang="0">
                  <a:pos x="connsiteX1" y="connsiteY1"/>
                </a:cxn>
                <a:cxn ang="0">
                  <a:pos x="connsiteX2" y="connsiteY2"/>
                </a:cxn>
                <a:cxn ang="0">
                  <a:pos x="connsiteX3" y="connsiteY3"/>
                </a:cxn>
              </a:cxnLst>
              <a:rect l="l" t="t" r="r" b="b"/>
              <a:pathLst>
                <a:path w="63922" h="237615">
                  <a:moveTo>
                    <a:pt x="0" y="0"/>
                  </a:moveTo>
                  <a:lnTo>
                    <a:pt x="63922" y="0"/>
                  </a:lnTo>
                  <a:lnTo>
                    <a:pt x="63922" y="237616"/>
                  </a:lnTo>
                  <a:lnTo>
                    <a:pt x="0" y="237616"/>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2" name="Freeform 1611">
              <a:extLst>
                <a:ext uri="{FF2B5EF4-FFF2-40B4-BE49-F238E27FC236}">
                  <a16:creationId xmlns:a16="http://schemas.microsoft.com/office/drawing/2014/main" id="{284ADA65-6321-38DE-C0EC-40E3FA83D939}"/>
                </a:ext>
              </a:extLst>
            </p:cNvPr>
            <p:cNvSpPr/>
            <p:nvPr/>
          </p:nvSpPr>
          <p:spPr>
            <a:xfrm rot="10800000">
              <a:off x="9402342" y="5960493"/>
              <a:ext cx="63921" cy="152078"/>
            </a:xfrm>
            <a:custGeom>
              <a:avLst/>
              <a:gdLst>
                <a:gd name="connsiteX0" fmla="*/ 0 w 63921"/>
                <a:gd name="connsiteY0" fmla="*/ 0 h 152078"/>
                <a:gd name="connsiteX1" fmla="*/ 63921 w 63921"/>
                <a:gd name="connsiteY1" fmla="*/ 0 h 152078"/>
                <a:gd name="connsiteX2" fmla="*/ 63921 w 63921"/>
                <a:gd name="connsiteY2" fmla="*/ 152078 h 152078"/>
                <a:gd name="connsiteX3" fmla="*/ 0 w 63921"/>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1" h="152078">
                  <a:moveTo>
                    <a:pt x="0" y="0"/>
                  </a:moveTo>
                  <a:lnTo>
                    <a:pt x="63921" y="0"/>
                  </a:lnTo>
                  <a:lnTo>
                    <a:pt x="63921"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3" name="Freeform 1612">
              <a:extLst>
                <a:ext uri="{FF2B5EF4-FFF2-40B4-BE49-F238E27FC236}">
                  <a16:creationId xmlns:a16="http://schemas.microsoft.com/office/drawing/2014/main" id="{097F0A10-6DAE-96E2-18F4-A8CAEF8CE81F}"/>
                </a:ext>
              </a:extLst>
            </p:cNvPr>
            <p:cNvSpPr/>
            <p:nvPr/>
          </p:nvSpPr>
          <p:spPr>
            <a:xfrm rot="10800000">
              <a:off x="9226336" y="5960493"/>
              <a:ext cx="63923" cy="152078"/>
            </a:xfrm>
            <a:custGeom>
              <a:avLst/>
              <a:gdLst>
                <a:gd name="connsiteX0" fmla="*/ 0 w 63923"/>
                <a:gd name="connsiteY0" fmla="*/ 0 h 152078"/>
                <a:gd name="connsiteX1" fmla="*/ 63923 w 63923"/>
                <a:gd name="connsiteY1" fmla="*/ 0 h 152078"/>
                <a:gd name="connsiteX2" fmla="*/ 63923 w 63923"/>
                <a:gd name="connsiteY2" fmla="*/ 152078 h 152078"/>
                <a:gd name="connsiteX3" fmla="*/ 0 w 63923"/>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3" h="152078">
                  <a:moveTo>
                    <a:pt x="0" y="0"/>
                  </a:moveTo>
                  <a:lnTo>
                    <a:pt x="63923" y="0"/>
                  </a:lnTo>
                  <a:lnTo>
                    <a:pt x="63923"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4" name="Freeform 1613">
              <a:extLst>
                <a:ext uri="{FF2B5EF4-FFF2-40B4-BE49-F238E27FC236}">
                  <a16:creationId xmlns:a16="http://schemas.microsoft.com/office/drawing/2014/main" id="{5C1376B6-7309-0A99-CF0A-FD8D0BDE342C}"/>
                </a:ext>
              </a:extLst>
            </p:cNvPr>
            <p:cNvSpPr/>
            <p:nvPr/>
          </p:nvSpPr>
          <p:spPr>
            <a:xfrm rot="10800000">
              <a:off x="9020062" y="5960493"/>
              <a:ext cx="63922" cy="152078"/>
            </a:xfrm>
            <a:custGeom>
              <a:avLst/>
              <a:gdLst>
                <a:gd name="connsiteX0" fmla="*/ 0 w 63922"/>
                <a:gd name="connsiteY0" fmla="*/ 0 h 152078"/>
                <a:gd name="connsiteX1" fmla="*/ 63922 w 63922"/>
                <a:gd name="connsiteY1" fmla="*/ 0 h 152078"/>
                <a:gd name="connsiteX2" fmla="*/ 63922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2" y="0"/>
                  </a:lnTo>
                  <a:lnTo>
                    <a:pt x="63922"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5" name="Freeform 1614">
              <a:extLst>
                <a:ext uri="{FF2B5EF4-FFF2-40B4-BE49-F238E27FC236}">
                  <a16:creationId xmlns:a16="http://schemas.microsoft.com/office/drawing/2014/main" id="{960D2C80-217C-40B8-6AB4-15311A051558}"/>
                </a:ext>
              </a:extLst>
            </p:cNvPr>
            <p:cNvSpPr/>
            <p:nvPr/>
          </p:nvSpPr>
          <p:spPr>
            <a:xfrm rot="10800000">
              <a:off x="8813718" y="5960493"/>
              <a:ext cx="63922" cy="152078"/>
            </a:xfrm>
            <a:custGeom>
              <a:avLst/>
              <a:gdLst>
                <a:gd name="connsiteX0" fmla="*/ 0 w 63922"/>
                <a:gd name="connsiteY0" fmla="*/ 0 h 152078"/>
                <a:gd name="connsiteX1" fmla="*/ 63923 w 63922"/>
                <a:gd name="connsiteY1" fmla="*/ 0 h 152078"/>
                <a:gd name="connsiteX2" fmla="*/ 63923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3" y="0"/>
                  </a:lnTo>
                  <a:lnTo>
                    <a:pt x="63923"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6" name="Freeform 1615">
              <a:extLst>
                <a:ext uri="{FF2B5EF4-FFF2-40B4-BE49-F238E27FC236}">
                  <a16:creationId xmlns:a16="http://schemas.microsoft.com/office/drawing/2014/main" id="{90FBC0D9-549B-F62C-DE37-A4B9D67782D2}"/>
                </a:ext>
              </a:extLst>
            </p:cNvPr>
            <p:cNvSpPr/>
            <p:nvPr/>
          </p:nvSpPr>
          <p:spPr>
            <a:xfrm rot="10800000">
              <a:off x="8626999" y="5917730"/>
              <a:ext cx="63922" cy="237615"/>
            </a:xfrm>
            <a:custGeom>
              <a:avLst/>
              <a:gdLst>
                <a:gd name="connsiteX0" fmla="*/ 0 w 63922"/>
                <a:gd name="connsiteY0" fmla="*/ 0 h 237615"/>
                <a:gd name="connsiteX1" fmla="*/ 63923 w 63922"/>
                <a:gd name="connsiteY1" fmla="*/ 0 h 237615"/>
                <a:gd name="connsiteX2" fmla="*/ 63923 w 63922"/>
                <a:gd name="connsiteY2" fmla="*/ 237616 h 237615"/>
                <a:gd name="connsiteX3" fmla="*/ 0 w 63922"/>
                <a:gd name="connsiteY3" fmla="*/ 237616 h 237615"/>
              </a:gdLst>
              <a:ahLst/>
              <a:cxnLst>
                <a:cxn ang="0">
                  <a:pos x="connsiteX0" y="connsiteY0"/>
                </a:cxn>
                <a:cxn ang="0">
                  <a:pos x="connsiteX1" y="connsiteY1"/>
                </a:cxn>
                <a:cxn ang="0">
                  <a:pos x="connsiteX2" y="connsiteY2"/>
                </a:cxn>
                <a:cxn ang="0">
                  <a:pos x="connsiteX3" y="connsiteY3"/>
                </a:cxn>
              </a:cxnLst>
              <a:rect l="l" t="t" r="r" b="b"/>
              <a:pathLst>
                <a:path w="63922" h="237615">
                  <a:moveTo>
                    <a:pt x="0" y="0"/>
                  </a:moveTo>
                  <a:lnTo>
                    <a:pt x="63923" y="0"/>
                  </a:lnTo>
                  <a:lnTo>
                    <a:pt x="63923" y="237616"/>
                  </a:lnTo>
                  <a:lnTo>
                    <a:pt x="0" y="237616"/>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7" name="Freeform 1616">
              <a:extLst>
                <a:ext uri="{FF2B5EF4-FFF2-40B4-BE49-F238E27FC236}">
                  <a16:creationId xmlns:a16="http://schemas.microsoft.com/office/drawing/2014/main" id="{1D833617-3336-8FAD-49CE-466A9B8E9294}"/>
                </a:ext>
              </a:extLst>
            </p:cNvPr>
            <p:cNvSpPr/>
            <p:nvPr/>
          </p:nvSpPr>
          <p:spPr>
            <a:xfrm rot="10800000">
              <a:off x="9632785" y="6276508"/>
              <a:ext cx="775382" cy="194840"/>
            </a:xfrm>
            <a:custGeom>
              <a:avLst/>
              <a:gdLst>
                <a:gd name="connsiteX0" fmla="*/ 0 w 775382"/>
                <a:gd name="connsiteY0" fmla="*/ 0 h 194840"/>
                <a:gd name="connsiteX1" fmla="*/ 775382 w 775382"/>
                <a:gd name="connsiteY1" fmla="*/ 0 h 194840"/>
                <a:gd name="connsiteX2" fmla="*/ 775382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2" y="0"/>
                  </a:lnTo>
                  <a:lnTo>
                    <a:pt x="775382" y="194841"/>
                  </a:lnTo>
                  <a:lnTo>
                    <a:pt x="0" y="194841"/>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8" name="Freeform 1617">
              <a:extLst>
                <a:ext uri="{FF2B5EF4-FFF2-40B4-BE49-F238E27FC236}">
                  <a16:creationId xmlns:a16="http://schemas.microsoft.com/office/drawing/2014/main" id="{E7148AAD-8AC6-BF82-3DB3-589F15EFDE28}"/>
                </a:ext>
              </a:extLst>
            </p:cNvPr>
            <p:cNvSpPr/>
            <p:nvPr/>
          </p:nvSpPr>
          <p:spPr>
            <a:xfrm>
              <a:off x="9611394" y="6255104"/>
              <a:ext cx="818204" cy="237634"/>
            </a:xfrm>
            <a:custGeom>
              <a:avLst/>
              <a:gdLst>
                <a:gd name="connsiteX0" fmla="*/ 0 w 818204"/>
                <a:gd name="connsiteY0" fmla="*/ 0 h 237634"/>
                <a:gd name="connsiteX1" fmla="*/ 0 w 818204"/>
                <a:gd name="connsiteY1" fmla="*/ 237635 h 237634"/>
                <a:gd name="connsiteX2" fmla="*/ 818204 w 818204"/>
                <a:gd name="connsiteY2" fmla="*/ 237635 h 237634"/>
                <a:gd name="connsiteX3" fmla="*/ 818204 w 818204"/>
                <a:gd name="connsiteY3" fmla="*/ 0 h 237634"/>
                <a:gd name="connsiteX4" fmla="*/ 0 w 818204"/>
                <a:gd name="connsiteY4" fmla="*/ 0 h 237634"/>
                <a:gd name="connsiteX5" fmla="*/ 631485 w 818204"/>
                <a:gd name="connsiteY5" fmla="*/ 42780 h 237634"/>
                <a:gd name="connsiteX6" fmla="*/ 775343 w 818204"/>
                <a:gd name="connsiteY6" fmla="*/ 42780 h 237634"/>
                <a:gd name="connsiteX7" fmla="*/ 775343 w 818204"/>
                <a:gd name="connsiteY7" fmla="*/ 194854 h 237634"/>
                <a:gd name="connsiteX8" fmla="*/ 631485 w 818204"/>
                <a:gd name="connsiteY8" fmla="*/ 194854 h 237634"/>
                <a:gd name="connsiteX9" fmla="*/ 425142 w 818204"/>
                <a:gd name="connsiteY9" fmla="*/ 42780 h 237634"/>
                <a:gd name="connsiteX10" fmla="*/ 599338 w 818204"/>
                <a:gd name="connsiteY10" fmla="*/ 42780 h 237634"/>
                <a:gd name="connsiteX11" fmla="*/ 599338 w 818204"/>
                <a:gd name="connsiteY11" fmla="*/ 194854 h 237634"/>
                <a:gd name="connsiteX12" fmla="*/ 425142 w 818204"/>
                <a:gd name="connsiteY12" fmla="*/ 194854 h 237634"/>
                <a:gd name="connsiteX13" fmla="*/ 218799 w 818204"/>
                <a:gd name="connsiteY13" fmla="*/ 42780 h 237634"/>
                <a:gd name="connsiteX14" fmla="*/ 392995 w 818204"/>
                <a:gd name="connsiteY14" fmla="*/ 42780 h 237634"/>
                <a:gd name="connsiteX15" fmla="*/ 392995 w 818204"/>
                <a:gd name="connsiteY15" fmla="*/ 194854 h 237634"/>
                <a:gd name="connsiteX16" fmla="*/ 218799 w 818204"/>
                <a:gd name="connsiteY16" fmla="*/ 194854 h 237634"/>
                <a:gd name="connsiteX17" fmla="*/ 42796 w 818204"/>
                <a:gd name="connsiteY17" fmla="*/ 42780 h 237634"/>
                <a:gd name="connsiteX18" fmla="*/ 186720 w 818204"/>
                <a:gd name="connsiteY18" fmla="*/ 42780 h 237634"/>
                <a:gd name="connsiteX19" fmla="*/ 186720 w 818204"/>
                <a:gd name="connsiteY19" fmla="*/ 194854 h 237634"/>
                <a:gd name="connsiteX20" fmla="*/ 42796 w 818204"/>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34">
                  <a:moveTo>
                    <a:pt x="0" y="0"/>
                  </a:moveTo>
                  <a:lnTo>
                    <a:pt x="0" y="237635"/>
                  </a:lnTo>
                  <a:lnTo>
                    <a:pt x="818204" y="237635"/>
                  </a:lnTo>
                  <a:lnTo>
                    <a:pt x="818204" y="0"/>
                  </a:lnTo>
                  <a:lnTo>
                    <a:pt x="0" y="0"/>
                  </a:lnTo>
                  <a:close/>
                  <a:moveTo>
                    <a:pt x="631485" y="42780"/>
                  </a:moveTo>
                  <a:lnTo>
                    <a:pt x="775343" y="42780"/>
                  </a:lnTo>
                  <a:lnTo>
                    <a:pt x="775343" y="194854"/>
                  </a:lnTo>
                  <a:lnTo>
                    <a:pt x="631485" y="194854"/>
                  </a:lnTo>
                  <a:close/>
                  <a:moveTo>
                    <a:pt x="425142" y="42780"/>
                  </a:moveTo>
                  <a:lnTo>
                    <a:pt x="599338" y="42780"/>
                  </a:lnTo>
                  <a:lnTo>
                    <a:pt x="599338" y="194854"/>
                  </a:lnTo>
                  <a:lnTo>
                    <a:pt x="425142" y="194854"/>
                  </a:lnTo>
                  <a:close/>
                  <a:moveTo>
                    <a:pt x="218799" y="42780"/>
                  </a:moveTo>
                  <a:lnTo>
                    <a:pt x="392995" y="42780"/>
                  </a:lnTo>
                  <a:lnTo>
                    <a:pt x="392995" y="194854"/>
                  </a:lnTo>
                  <a:lnTo>
                    <a:pt x="218799" y="194854"/>
                  </a:lnTo>
                  <a:close/>
                  <a:moveTo>
                    <a:pt x="42796" y="42780"/>
                  </a:moveTo>
                  <a:lnTo>
                    <a:pt x="186720" y="42780"/>
                  </a:lnTo>
                  <a:lnTo>
                    <a:pt x="186720" y="194854"/>
                  </a:lnTo>
                  <a:lnTo>
                    <a:pt x="42796" y="194854"/>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19" name="Freeform 1618">
              <a:extLst>
                <a:ext uri="{FF2B5EF4-FFF2-40B4-BE49-F238E27FC236}">
                  <a16:creationId xmlns:a16="http://schemas.microsoft.com/office/drawing/2014/main" id="{6A6AD162-F034-BD3E-60A2-10269EA34477}"/>
                </a:ext>
              </a:extLst>
            </p:cNvPr>
            <p:cNvSpPr/>
            <p:nvPr/>
          </p:nvSpPr>
          <p:spPr>
            <a:xfrm>
              <a:off x="9639924" y="6255104"/>
              <a:ext cx="818204" cy="237634"/>
            </a:xfrm>
            <a:custGeom>
              <a:avLst/>
              <a:gdLst>
                <a:gd name="connsiteX0" fmla="*/ 0 w 818204"/>
                <a:gd name="connsiteY0" fmla="*/ 0 h 237634"/>
                <a:gd name="connsiteX1" fmla="*/ 0 w 818204"/>
                <a:gd name="connsiteY1" fmla="*/ 237635 h 237634"/>
                <a:gd name="connsiteX2" fmla="*/ 818204 w 818204"/>
                <a:gd name="connsiteY2" fmla="*/ 237635 h 237634"/>
                <a:gd name="connsiteX3" fmla="*/ 818204 w 818204"/>
                <a:gd name="connsiteY3" fmla="*/ 0 h 237634"/>
                <a:gd name="connsiteX4" fmla="*/ 0 w 818204"/>
                <a:gd name="connsiteY4" fmla="*/ 0 h 237634"/>
                <a:gd name="connsiteX5" fmla="*/ 631485 w 818204"/>
                <a:gd name="connsiteY5" fmla="*/ 42780 h 237634"/>
                <a:gd name="connsiteX6" fmla="*/ 775343 w 818204"/>
                <a:gd name="connsiteY6" fmla="*/ 42780 h 237634"/>
                <a:gd name="connsiteX7" fmla="*/ 775343 w 818204"/>
                <a:gd name="connsiteY7" fmla="*/ 194854 h 237634"/>
                <a:gd name="connsiteX8" fmla="*/ 631485 w 818204"/>
                <a:gd name="connsiteY8" fmla="*/ 194854 h 237634"/>
                <a:gd name="connsiteX9" fmla="*/ 425142 w 818204"/>
                <a:gd name="connsiteY9" fmla="*/ 42780 h 237634"/>
                <a:gd name="connsiteX10" fmla="*/ 599405 w 818204"/>
                <a:gd name="connsiteY10" fmla="*/ 42780 h 237634"/>
                <a:gd name="connsiteX11" fmla="*/ 599405 w 818204"/>
                <a:gd name="connsiteY11" fmla="*/ 194854 h 237634"/>
                <a:gd name="connsiteX12" fmla="*/ 425142 w 818204"/>
                <a:gd name="connsiteY12" fmla="*/ 194854 h 237634"/>
                <a:gd name="connsiteX13" fmla="*/ 218799 w 818204"/>
                <a:gd name="connsiteY13" fmla="*/ 42780 h 237634"/>
                <a:gd name="connsiteX14" fmla="*/ 393062 w 818204"/>
                <a:gd name="connsiteY14" fmla="*/ 42780 h 237634"/>
                <a:gd name="connsiteX15" fmla="*/ 393062 w 818204"/>
                <a:gd name="connsiteY15" fmla="*/ 194854 h 237634"/>
                <a:gd name="connsiteX16" fmla="*/ 218799 w 818204"/>
                <a:gd name="connsiteY16" fmla="*/ 194854 h 237634"/>
                <a:gd name="connsiteX17" fmla="*/ 42796 w 818204"/>
                <a:gd name="connsiteY17" fmla="*/ 42780 h 237634"/>
                <a:gd name="connsiteX18" fmla="*/ 186720 w 818204"/>
                <a:gd name="connsiteY18" fmla="*/ 42780 h 237634"/>
                <a:gd name="connsiteX19" fmla="*/ 186720 w 818204"/>
                <a:gd name="connsiteY19" fmla="*/ 194854 h 237634"/>
                <a:gd name="connsiteX20" fmla="*/ 42796 w 818204"/>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34">
                  <a:moveTo>
                    <a:pt x="0" y="0"/>
                  </a:moveTo>
                  <a:lnTo>
                    <a:pt x="0" y="237635"/>
                  </a:lnTo>
                  <a:lnTo>
                    <a:pt x="818204" y="237635"/>
                  </a:lnTo>
                  <a:lnTo>
                    <a:pt x="818204" y="0"/>
                  </a:lnTo>
                  <a:lnTo>
                    <a:pt x="0" y="0"/>
                  </a:lnTo>
                  <a:close/>
                  <a:moveTo>
                    <a:pt x="631485" y="42780"/>
                  </a:moveTo>
                  <a:lnTo>
                    <a:pt x="775343" y="42780"/>
                  </a:lnTo>
                  <a:lnTo>
                    <a:pt x="775343" y="194854"/>
                  </a:lnTo>
                  <a:lnTo>
                    <a:pt x="631485" y="194854"/>
                  </a:lnTo>
                  <a:close/>
                  <a:moveTo>
                    <a:pt x="425142" y="42780"/>
                  </a:moveTo>
                  <a:lnTo>
                    <a:pt x="599405" y="42780"/>
                  </a:lnTo>
                  <a:lnTo>
                    <a:pt x="599405" y="194854"/>
                  </a:lnTo>
                  <a:lnTo>
                    <a:pt x="425142" y="194854"/>
                  </a:lnTo>
                  <a:close/>
                  <a:moveTo>
                    <a:pt x="218799" y="42780"/>
                  </a:moveTo>
                  <a:lnTo>
                    <a:pt x="393062" y="42780"/>
                  </a:lnTo>
                  <a:lnTo>
                    <a:pt x="393062" y="194854"/>
                  </a:lnTo>
                  <a:lnTo>
                    <a:pt x="218799" y="194854"/>
                  </a:lnTo>
                  <a:close/>
                  <a:moveTo>
                    <a:pt x="42796" y="42780"/>
                  </a:moveTo>
                  <a:lnTo>
                    <a:pt x="186720" y="42780"/>
                  </a:lnTo>
                  <a:lnTo>
                    <a:pt x="186720" y="194854"/>
                  </a:lnTo>
                  <a:lnTo>
                    <a:pt x="42796" y="194854"/>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0" name="Freeform 1619">
              <a:extLst>
                <a:ext uri="{FF2B5EF4-FFF2-40B4-BE49-F238E27FC236}">
                  <a16:creationId xmlns:a16="http://schemas.microsoft.com/office/drawing/2014/main" id="{E26CEC7E-0C1E-8BCC-B0E2-87D45F7139F9}"/>
                </a:ext>
              </a:extLst>
            </p:cNvPr>
            <p:cNvSpPr/>
            <p:nvPr/>
          </p:nvSpPr>
          <p:spPr>
            <a:xfrm rot="10800000">
              <a:off x="8683782" y="6276508"/>
              <a:ext cx="775382" cy="194840"/>
            </a:xfrm>
            <a:custGeom>
              <a:avLst/>
              <a:gdLst>
                <a:gd name="connsiteX0" fmla="*/ 0 w 775382"/>
                <a:gd name="connsiteY0" fmla="*/ 0 h 194840"/>
                <a:gd name="connsiteX1" fmla="*/ 775383 w 775382"/>
                <a:gd name="connsiteY1" fmla="*/ 0 h 194840"/>
                <a:gd name="connsiteX2" fmla="*/ 775383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3" y="0"/>
                  </a:lnTo>
                  <a:lnTo>
                    <a:pt x="775383" y="194841"/>
                  </a:lnTo>
                  <a:lnTo>
                    <a:pt x="0" y="194841"/>
                  </a:lnTo>
                  <a:close/>
                </a:path>
              </a:pathLst>
            </a:custGeom>
            <a:solidFill>
              <a:schemeClr val="accent1"/>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1" name="Freeform 1620">
              <a:extLst>
                <a:ext uri="{FF2B5EF4-FFF2-40B4-BE49-F238E27FC236}">
                  <a16:creationId xmlns:a16="http://schemas.microsoft.com/office/drawing/2014/main" id="{2A41CF9E-BE16-C9ED-D363-593A5C6F4AEA}"/>
                </a:ext>
              </a:extLst>
            </p:cNvPr>
            <p:cNvSpPr/>
            <p:nvPr/>
          </p:nvSpPr>
          <p:spPr>
            <a:xfrm>
              <a:off x="8662391" y="6255104"/>
              <a:ext cx="818205" cy="237634"/>
            </a:xfrm>
            <a:custGeom>
              <a:avLst/>
              <a:gdLst>
                <a:gd name="connsiteX0" fmla="*/ 0 w 818205"/>
                <a:gd name="connsiteY0" fmla="*/ 0 h 237634"/>
                <a:gd name="connsiteX1" fmla="*/ 0 w 818205"/>
                <a:gd name="connsiteY1" fmla="*/ 237635 h 237634"/>
                <a:gd name="connsiteX2" fmla="*/ 818205 w 818205"/>
                <a:gd name="connsiteY2" fmla="*/ 237635 h 237634"/>
                <a:gd name="connsiteX3" fmla="*/ 818205 w 818205"/>
                <a:gd name="connsiteY3" fmla="*/ 0 h 237634"/>
                <a:gd name="connsiteX4" fmla="*/ 0 w 818205"/>
                <a:gd name="connsiteY4" fmla="*/ 0 h 237634"/>
                <a:gd name="connsiteX5" fmla="*/ 631485 w 818205"/>
                <a:gd name="connsiteY5" fmla="*/ 42780 h 237634"/>
                <a:gd name="connsiteX6" fmla="*/ 775343 w 818205"/>
                <a:gd name="connsiteY6" fmla="*/ 42780 h 237634"/>
                <a:gd name="connsiteX7" fmla="*/ 775343 w 818205"/>
                <a:gd name="connsiteY7" fmla="*/ 194854 h 237634"/>
                <a:gd name="connsiteX8" fmla="*/ 631485 w 818205"/>
                <a:gd name="connsiteY8" fmla="*/ 194854 h 237634"/>
                <a:gd name="connsiteX9" fmla="*/ 425143 w 818205"/>
                <a:gd name="connsiteY9" fmla="*/ 42780 h 237634"/>
                <a:gd name="connsiteX10" fmla="*/ 599338 w 818205"/>
                <a:gd name="connsiteY10" fmla="*/ 42780 h 237634"/>
                <a:gd name="connsiteX11" fmla="*/ 599338 w 818205"/>
                <a:gd name="connsiteY11" fmla="*/ 194854 h 237634"/>
                <a:gd name="connsiteX12" fmla="*/ 425143 w 818205"/>
                <a:gd name="connsiteY12" fmla="*/ 194854 h 237634"/>
                <a:gd name="connsiteX13" fmla="*/ 218800 w 818205"/>
                <a:gd name="connsiteY13" fmla="*/ 42780 h 237634"/>
                <a:gd name="connsiteX14" fmla="*/ 392996 w 818205"/>
                <a:gd name="connsiteY14" fmla="*/ 42780 h 237634"/>
                <a:gd name="connsiteX15" fmla="*/ 392996 w 818205"/>
                <a:gd name="connsiteY15" fmla="*/ 194854 h 237634"/>
                <a:gd name="connsiteX16" fmla="*/ 218800 w 818205"/>
                <a:gd name="connsiteY16" fmla="*/ 194854 h 237634"/>
                <a:gd name="connsiteX17" fmla="*/ 42796 w 818205"/>
                <a:gd name="connsiteY17" fmla="*/ 42780 h 237634"/>
                <a:gd name="connsiteX18" fmla="*/ 186653 w 818205"/>
                <a:gd name="connsiteY18" fmla="*/ 42780 h 237634"/>
                <a:gd name="connsiteX19" fmla="*/ 186653 w 818205"/>
                <a:gd name="connsiteY19" fmla="*/ 194854 h 237634"/>
                <a:gd name="connsiteX20" fmla="*/ 42796 w 818205"/>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34">
                  <a:moveTo>
                    <a:pt x="0" y="0"/>
                  </a:moveTo>
                  <a:lnTo>
                    <a:pt x="0" y="237635"/>
                  </a:lnTo>
                  <a:lnTo>
                    <a:pt x="818205" y="237635"/>
                  </a:lnTo>
                  <a:lnTo>
                    <a:pt x="818205" y="0"/>
                  </a:lnTo>
                  <a:lnTo>
                    <a:pt x="0" y="0"/>
                  </a:lnTo>
                  <a:close/>
                  <a:moveTo>
                    <a:pt x="631485" y="42780"/>
                  </a:moveTo>
                  <a:lnTo>
                    <a:pt x="775343" y="42780"/>
                  </a:lnTo>
                  <a:lnTo>
                    <a:pt x="775343" y="194854"/>
                  </a:lnTo>
                  <a:lnTo>
                    <a:pt x="631485" y="194854"/>
                  </a:lnTo>
                  <a:close/>
                  <a:moveTo>
                    <a:pt x="425143" y="42780"/>
                  </a:moveTo>
                  <a:lnTo>
                    <a:pt x="599338" y="42780"/>
                  </a:lnTo>
                  <a:lnTo>
                    <a:pt x="599338" y="194854"/>
                  </a:lnTo>
                  <a:lnTo>
                    <a:pt x="425143" y="194854"/>
                  </a:lnTo>
                  <a:close/>
                  <a:moveTo>
                    <a:pt x="218800" y="42780"/>
                  </a:moveTo>
                  <a:lnTo>
                    <a:pt x="392996" y="42780"/>
                  </a:lnTo>
                  <a:lnTo>
                    <a:pt x="392996" y="194854"/>
                  </a:lnTo>
                  <a:lnTo>
                    <a:pt x="218800" y="194854"/>
                  </a:lnTo>
                  <a:close/>
                  <a:moveTo>
                    <a:pt x="42796" y="42780"/>
                  </a:moveTo>
                  <a:lnTo>
                    <a:pt x="186653" y="42780"/>
                  </a:lnTo>
                  <a:lnTo>
                    <a:pt x="186653" y="194854"/>
                  </a:lnTo>
                  <a:lnTo>
                    <a:pt x="42796" y="194854"/>
                  </a:lnTo>
                  <a:close/>
                </a:path>
              </a:pathLst>
            </a:custGeom>
            <a:solidFill>
              <a:srgbClr val="77889E"/>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2" name="Freeform 1621">
              <a:extLst>
                <a:ext uri="{FF2B5EF4-FFF2-40B4-BE49-F238E27FC236}">
                  <a16:creationId xmlns:a16="http://schemas.microsoft.com/office/drawing/2014/main" id="{14203C9D-D8B2-6BB5-3FC9-BD79307CEC14}"/>
                </a:ext>
              </a:extLst>
            </p:cNvPr>
            <p:cNvSpPr/>
            <p:nvPr/>
          </p:nvSpPr>
          <p:spPr>
            <a:xfrm>
              <a:off x="8690921" y="6255104"/>
              <a:ext cx="818205" cy="237634"/>
            </a:xfrm>
            <a:custGeom>
              <a:avLst/>
              <a:gdLst>
                <a:gd name="connsiteX0" fmla="*/ 0 w 818205"/>
                <a:gd name="connsiteY0" fmla="*/ 0 h 237634"/>
                <a:gd name="connsiteX1" fmla="*/ 0 w 818205"/>
                <a:gd name="connsiteY1" fmla="*/ 237635 h 237634"/>
                <a:gd name="connsiteX2" fmla="*/ 818205 w 818205"/>
                <a:gd name="connsiteY2" fmla="*/ 237635 h 237634"/>
                <a:gd name="connsiteX3" fmla="*/ 818205 w 818205"/>
                <a:gd name="connsiteY3" fmla="*/ 0 h 237634"/>
                <a:gd name="connsiteX4" fmla="*/ 0 w 818205"/>
                <a:gd name="connsiteY4" fmla="*/ 0 h 237634"/>
                <a:gd name="connsiteX5" fmla="*/ 631485 w 818205"/>
                <a:gd name="connsiteY5" fmla="*/ 42780 h 237634"/>
                <a:gd name="connsiteX6" fmla="*/ 775343 w 818205"/>
                <a:gd name="connsiteY6" fmla="*/ 42780 h 237634"/>
                <a:gd name="connsiteX7" fmla="*/ 775343 w 818205"/>
                <a:gd name="connsiteY7" fmla="*/ 194854 h 237634"/>
                <a:gd name="connsiteX8" fmla="*/ 631485 w 818205"/>
                <a:gd name="connsiteY8" fmla="*/ 194854 h 237634"/>
                <a:gd name="connsiteX9" fmla="*/ 425142 w 818205"/>
                <a:gd name="connsiteY9" fmla="*/ 42780 h 237634"/>
                <a:gd name="connsiteX10" fmla="*/ 599338 w 818205"/>
                <a:gd name="connsiteY10" fmla="*/ 42780 h 237634"/>
                <a:gd name="connsiteX11" fmla="*/ 599338 w 818205"/>
                <a:gd name="connsiteY11" fmla="*/ 194854 h 237634"/>
                <a:gd name="connsiteX12" fmla="*/ 425142 w 818205"/>
                <a:gd name="connsiteY12" fmla="*/ 194854 h 237634"/>
                <a:gd name="connsiteX13" fmla="*/ 218800 w 818205"/>
                <a:gd name="connsiteY13" fmla="*/ 42780 h 237634"/>
                <a:gd name="connsiteX14" fmla="*/ 392996 w 818205"/>
                <a:gd name="connsiteY14" fmla="*/ 42780 h 237634"/>
                <a:gd name="connsiteX15" fmla="*/ 392996 w 818205"/>
                <a:gd name="connsiteY15" fmla="*/ 194854 h 237634"/>
                <a:gd name="connsiteX16" fmla="*/ 218800 w 818205"/>
                <a:gd name="connsiteY16" fmla="*/ 194854 h 237634"/>
                <a:gd name="connsiteX17" fmla="*/ 42796 w 818205"/>
                <a:gd name="connsiteY17" fmla="*/ 42780 h 237634"/>
                <a:gd name="connsiteX18" fmla="*/ 186720 w 818205"/>
                <a:gd name="connsiteY18" fmla="*/ 42780 h 237634"/>
                <a:gd name="connsiteX19" fmla="*/ 186720 w 818205"/>
                <a:gd name="connsiteY19" fmla="*/ 194854 h 237634"/>
                <a:gd name="connsiteX20" fmla="*/ 42796 w 818205"/>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34">
                  <a:moveTo>
                    <a:pt x="0" y="0"/>
                  </a:moveTo>
                  <a:lnTo>
                    <a:pt x="0" y="237635"/>
                  </a:lnTo>
                  <a:lnTo>
                    <a:pt x="818205" y="237635"/>
                  </a:lnTo>
                  <a:lnTo>
                    <a:pt x="818205" y="0"/>
                  </a:lnTo>
                  <a:lnTo>
                    <a:pt x="0" y="0"/>
                  </a:lnTo>
                  <a:close/>
                  <a:moveTo>
                    <a:pt x="631485" y="42780"/>
                  </a:moveTo>
                  <a:lnTo>
                    <a:pt x="775343" y="42780"/>
                  </a:lnTo>
                  <a:lnTo>
                    <a:pt x="775343" y="194854"/>
                  </a:lnTo>
                  <a:lnTo>
                    <a:pt x="631485" y="194854"/>
                  </a:lnTo>
                  <a:close/>
                  <a:moveTo>
                    <a:pt x="425142" y="42780"/>
                  </a:moveTo>
                  <a:lnTo>
                    <a:pt x="599338" y="42780"/>
                  </a:lnTo>
                  <a:lnTo>
                    <a:pt x="599338" y="194854"/>
                  </a:lnTo>
                  <a:lnTo>
                    <a:pt x="425142" y="194854"/>
                  </a:lnTo>
                  <a:close/>
                  <a:moveTo>
                    <a:pt x="218800" y="42780"/>
                  </a:moveTo>
                  <a:lnTo>
                    <a:pt x="392996" y="42780"/>
                  </a:lnTo>
                  <a:lnTo>
                    <a:pt x="392996" y="194854"/>
                  </a:lnTo>
                  <a:lnTo>
                    <a:pt x="218800" y="194854"/>
                  </a:lnTo>
                  <a:close/>
                  <a:moveTo>
                    <a:pt x="42796" y="42780"/>
                  </a:moveTo>
                  <a:lnTo>
                    <a:pt x="186720" y="42780"/>
                  </a:lnTo>
                  <a:lnTo>
                    <a:pt x="186720" y="194854"/>
                  </a:lnTo>
                  <a:lnTo>
                    <a:pt x="42796" y="194854"/>
                  </a:lnTo>
                  <a:close/>
                </a:path>
              </a:pathLst>
            </a:custGeom>
            <a:solidFill>
              <a:schemeClr val="accent2">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3" name="Freeform 1622">
              <a:extLst>
                <a:ext uri="{FF2B5EF4-FFF2-40B4-BE49-F238E27FC236}">
                  <a16:creationId xmlns:a16="http://schemas.microsoft.com/office/drawing/2014/main" id="{B2CD77FF-C81F-F3CC-4900-CC1071DA9E34}"/>
                </a:ext>
              </a:extLst>
            </p:cNvPr>
            <p:cNvSpPr/>
            <p:nvPr/>
          </p:nvSpPr>
          <p:spPr>
            <a:xfrm rot="10800000">
              <a:off x="10351415" y="6297888"/>
              <a:ext cx="63918" cy="152077"/>
            </a:xfrm>
            <a:custGeom>
              <a:avLst/>
              <a:gdLst>
                <a:gd name="connsiteX0" fmla="*/ 0 w 63918"/>
                <a:gd name="connsiteY0" fmla="*/ 0 h 152077"/>
                <a:gd name="connsiteX1" fmla="*/ 63918 w 63918"/>
                <a:gd name="connsiteY1" fmla="*/ 0 h 152077"/>
                <a:gd name="connsiteX2" fmla="*/ 63918 w 63918"/>
                <a:gd name="connsiteY2" fmla="*/ 152078 h 152077"/>
                <a:gd name="connsiteX3" fmla="*/ 0 w 63918"/>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18" h="152077">
                  <a:moveTo>
                    <a:pt x="0" y="0"/>
                  </a:moveTo>
                  <a:lnTo>
                    <a:pt x="63918" y="0"/>
                  </a:lnTo>
                  <a:lnTo>
                    <a:pt x="63918"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4" name="Freeform 1623">
              <a:extLst>
                <a:ext uri="{FF2B5EF4-FFF2-40B4-BE49-F238E27FC236}">
                  <a16:creationId xmlns:a16="http://schemas.microsoft.com/office/drawing/2014/main" id="{64083258-FE34-0D2B-604D-FC081AFB4376}"/>
                </a:ext>
              </a:extLst>
            </p:cNvPr>
            <p:cNvSpPr/>
            <p:nvPr/>
          </p:nvSpPr>
          <p:spPr>
            <a:xfrm rot="10800000">
              <a:off x="10175402" y="6297888"/>
              <a:ext cx="63926" cy="152077"/>
            </a:xfrm>
            <a:custGeom>
              <a:avLst/>
              <a:gdLst>
                <a:gd name="connsiteX0" fmla="*/ 0 w 63926"/>
                <a:gd name="connsiteY0" fmla="*/ 0 h 152077"/>
                <a:gd name="connsiteX1" fmla="*/ 63926 w 63926"/>
                <a:gd name="connsiteY1" fmla="*/ 0 h 152077"/>
                <a:gd name="connsiteX2" fmla="*/ 63926 w 63926"/>
                <a:gd name="connsiteY2" fmla="*/ 152078 h 152077"/>
                <a:gd name="connsiteX3" fmla="*/ 0 w 63926"/>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6" h="152077">
                  <a:moveTo>
                    <a:pt x="0" y="0"/>
                  </a:moveTo>
                  <a:lnTo>
                    <a:pt x="63926" y="0"/>
                  </a:lnTo>
                  <a:lnTo>
                    <a:pt x="63926"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5" name="Freeform 1624">
              <a:extLst>
                <a:ext uri="{FF2B5EF4-FFF2-40B4-BE49-F238E27FC236}">
                  <a16:creationId xmlns:a16="http://schemas.microsoft.com/office/drawing/2014/main" id="{4C296E1B-F327-3FE2-9A28-4CEDA7A0E1A8}"/>
                </a:ext>
              </a:extLst>
            </p:cNvPr>
            <p:cNvSpPr/>
            <p:nvPr/>
          </p:nvSpPr>
          <p:spPr>
            <a:xfrm rot="10800000">
              <a:off x="9969064" y="6297888"/>
              <a:ext cx="63922" cy="152077"/>
            </a:xfrm>
            <a:custGeom>
              <a:avLst/>
              <a:gdLst>
                <a:gd name="connsiteX0" fmla="*/ 0 w 63922"/>
                <a:gd name="connsiteY0" fmla="*/ 0 h 152077"/>
                <a:gd name="connsiteX1" fmla="*/ 63923 w 63922"/>
                <a:gd name="connsiteY1" fmla="*/ 0 h 152077"/>
                <a:gd name="connsiteX2" fmla="*/ 63923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3" y="0"/>
                  </a:lnTo>
                  <a:lnTo>
                    <a:pt x="63923"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6" name="Freeform 1625">
              <a:extLst>
                <a:ext uri="{FF2B5EF4-FFF2-40B4-BE49-F238E27FC236}">
                  <a16:creationId xmlns:a16="http://schemas.microsoft.com/office/drawing/2014/main" id="{EF7E25E2-79CF-69CA-DD6E-6C6EEB1E33EA}"/>
                </a:ext>
              </a:extLst>
            </p:cNvPr>
            <p:cNvSpPr/>
            <p:nvPr/>
          </p:nvSpPr>
          <p:spPr>
            <a:xfrm rot="10800000">
              <a:off x="9762722" y="6297888"/>
              <a:ext cx="63922" cy="152077"/>
            </a:xfrm>
            <a:custGeom>
              <a:avLst/>
              <a:gdLst>
                <a:gd name="connsiteX0" fmla="*/ 0 w 63922"/>
                <a:gd name="connsiteY0" fmla="*/ 0 h 152077"/>
                <a:gd name="connsiteX1" fmla="*/ 63922 w 63922"/>
                <a:gd name="connsiteY1" fmla="*/ 0 h 152077"/>
                <a:gd name="connsiteX2" fmla="*/ 63922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2" y="0"/>
                  </a:lnTo>
                  <a:lnTo>
                    <a:pt x="63922"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7" name="Freeform 1626">
              <a:extLst>
                <a:ext uri="{FF2B5EF4-FFF2-40B4-BE49-F238E27FC236}">
                  <a16:creationId xmlns:a16="http://schemas.microsoft.com/office/drawing/2014/main" id="{EF20B7CC-C831-4847-237E-84F6458765A0}"/>
                </a:ext>
              </a:extLst>
            </p:cNvPr>
            <p:cNvSpPr/>
            <p:nvPr/>
          </p:nvSpPr>
          <p:spPr>
            <a:xfrm rot="10800000">
              <a:off x="9576002" y="6255117"/>
              <a:ext cx="63922" cy="237628"/>
            </a:xfrm>
            <a:custGeom>
              <a:avLst/>
              <a:gdLst>
                <a:gd name="connsiteX0" fmla="*/ 0 w 63922"/>
                <a:gd name="connsiteY0" fmla="*/ 0 h 237628"/>
                <a:gd name="connsiteX1" fmla="*/ 63922 w 63922"/>
                <a:gd name="connsiteY1" fmla="*/ 0 h 237628"/>
                <a:gd name="connsiteX2" fmla="*/ 63922 w 63922"/>
                <a:gd name="connsiteY2" fmla="*/ 237629 h 237628"/>
                <a:gd name="connsiteX3" fmla="*/ 0 w 63922"/>
                <a:gd name="connsiteY3" fmla="*/ 237629 h 237628"/>
              </a:gdLst>
              <a:ahLst/>
              <a:cxnLst>
                <a:cxn ang="0">
                  <a:pos x="connsiteX0" y="connsiteY0"/>
                </a:cxn>
                <a:cxn ang="0">
                  <a:pos x="connsiteX1" y="connsiteY1"/>
                </a:cxn>
                <a:cxn ang="0">
                  <a:pos x="connsiteX2" y="connsiteY2"/>
                </a:cxn>
                <a:cxn ang="0">
                  <a:pos x="connsiteX3" y="connsiteY3"/>
                </a:cxn>
              </a:cxnLst>
              <a:rect l="l" t="t" r="r" b="b"/>
              <a:pathLst>
                <a:path w="63922" h="237628">
                  <a:moveTo>
                    <a:pt x="0" y="0"/>
                  </a:moveTo>
                  <a:lnTo>
                    <a:pt x="63922" y="0"/>
                  </a:lnTo>
                  <a:lnTo>
                    <a:pt x="63922" y="237629"/>
                  </a:lnTo>
                  <a:lnTo>
                    <a:pt x="0" y="237629"/>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8" name="Freeform 1627">
              <a:extLst>
                <a:ext uri="{FF2B5EF4-FFF2-40B4-BE49-F238E27FC236}">
                  <a16:creationId xmlns:a16="http://schemas.microsoft.com/office/drawing/2014/main" id="{598078E0-C36E-3CAC-F818-D00B0016F432}"/>
                </a:ext>
              </a:extLst>
            </p:cNvPr>
            <p:cNvSpPr/>
            <p:nvPr/>
          </p:nvSpPr>
          <p:spPr>
            <a:xfrm rot="10800000">
              <a:off x="9402342" y="6297888"/>
              <a:ext cx="63921" cy="152077"/>
            </a:xfrm>
            <a:custGeom>
              <a:avLst/>
              <a:gdLst>
                <a:gd name="connsiteX0" fmla="*/ 0 w 63921"/>
                <a:gd name="connsiteY0" fmla="*/ 0 h 152077"/>
                <a:gd name="connsiteX1" fmla="*/ 63921 w 63921"/>
                <a:gd name="connsiteY1" fmla="*/ 0 h 152077"/>
                <a:gd name="connsiteX2" fmla="*/ 63921 w 63921"/>
                <a:gd name="connsiteY2" fmla="*/ 152078 h 152077"/>
                <a:gd name="connsiteX3" fmla="*/ 0 w 63921"/>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1" h="152077">
                  <a:moveTo>
                    <a:pt x="0" y="0"/>
                  </a:moveTo>
                  <a:lnTo>
                    <a:pt x="63921" y="0"/>
                  </a:lnTo>
                  <a:lnTo>
                    <a:pt x="63921"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29" name="Freeform 1628">
              <a:extLst>
                <a:ext uri="{FF2B5EF4-FFF2-40B4-BE49-F238E27FC236}">
                  <a16:creationId xmlns:a16="http://schemas.microsoft.com/office/drawing/2014/main" id="{56B76FF1-A740-5F0E-4A86-9347477F2FEE}"/>
                </a:ext>
              </a:extLst>
            </p:cNvPr>
            <p:cNvSpPr/>
            <p:nvPr/>
          </p:nvSpPr>
          <p:spPr>
            <a:xfrm rot="10800000">
              <a:off x="9226336" y="6297888"/>
              <a:ext cx="63923" cy="152077"/>
            </a:xfrm>
            <a:custGeom>
              <a:avLst/>
              <a:gdLst>
                <a:gd name="connsiteX0" fmla="*/ 0 w 63923"/>
                <a:gd name="connsiteY0" fmla="*/ 0 h 152077"/>
                <a:gd name="connsiteX1" fmla="*/ 63923 w 63923"/>
                <a:gd name="connsiteY1" fmla="*/ 0 h 152077"/>
                <a:gd name="connsiteX2" fmla="*/ 63923 w 63923"/>
                <a:gd name="connsiteY2" fmla="*/ 152078 h 152077"/>
                <a:gd name="connsiteX3" fmla="*/ 0 w 63923"/>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3" h="152077">
                  <a:moveTo>
                    <a:pt x="0" y="0"/>
                  </a:moveTo>
                  <a:lnTo>
                    <a:pt x="63923" y="0"/>
                  </a:lnTo>
                  <a:lnTo>
                    <a:pt x="63923"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0" name="Freeform 1629">
              <a:extLst>
                <a:ext uri="{FF2B5EF4-FFF2-40B4-BE49-F238E27FC236}">
                  <a16:creationId xmlns:a16="http://schemas.microsoft.com/office/drawing/2014/main" id="{764E470E-88C9-7584-44EB-09FF945EFDA4}"/>
                </a:ext>
              </a:extLst>
            </p:cNvPr>
            <p:cNvSpPr/>
            <p:nvPr/>
          </p:nvSpPr>
          <p:spPr>
            <a:xfrm rot="10800000">
              <a:off x="9020062" y="6297888"/>
              <a:ext cx="63922" cy="152077"/>
            </a:xfrm>
            <a:custGeom>
              <a:avLst/>
              <a:gdLst>
                <a:gd name="connsiteX0" fmla="*/ 0 w 63922"/>
                <a:gd name="connsiteY0" fmla="*/ 0 h 152077"/>
                <a:gd name="connsiteX1" fmla="*/ 63922 w 63922"/>
                <a:gd name="connsiteY1" fmla="*/ 0 h 152077"/>
                <a:gd name="connsiteX2" fmla="*/ 63922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2" y="0"/>
                  </a:lnTo>
                  <a:lnTo>
                    <a:pt x="63922"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1" name="Freeform 1630">
              <a:extLst>
                <a:ext uri="{FF2B5EF4-FFF2-40B4-BE49-F238E27FC236}">
                  <a16:creationId xmlns:a16="http://schemas.microsoft.com/office/drawing/2014/main" id="{4C6CAB8E-251E-BBC4-FB32-DE06170FD361}"/>
                </a:ext>
              </a:extLst>
            </p:cNvPr>
            <p:cNvSpPr/>
            <p:nvPr/>
          </p:nvSpPr>
          <p:spPr>
            <a:xfrm rot="10800000">
              <a:off x="8813718" y="6297888"/>
              <a:ext cx="63922" cy="152077"/>
            </a:xfrm>
            <a:custGeom>
              <a:avLst/>
              <a:gdLst>
                <a:gd name="connsiteX0" fmla="*/ 0 w 63922"/>
                <a:gd name="connsiteY0" fmla="*/ 0 h 152077"/>
                <a:gd name="connsiteX1" fmla="*/ 63923 w 63922"/>
                <a:gd name="connsiteY1" fmla="*/ 0 h 152077"/>
                <a:gd name="connsiteX2" fmla="*/ 63923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3" y="0"/>
                  </a:lnTo>
                  <a:lnTo>
                    <a:pt x="63923" y="152078"/>
                  </a:lnTo>
                  <a:lnTo>
                    <a:pt x="0" y="152078"/>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2" name="Freeform 1631">
              <a:extLst>
                <a:ext uri="{FF2B5EF4-FFF2-40B4-BE49-F238E27FC236}">
                  <a16:creationId xmlns:a16="http://schemas.microsoft.com/office/drawing/2014/main" id="{BFCF96C4-35FA-5270-C9F0-DB7795D3EB93}"/>
                </a:ext>
              </a:extLst>
            </p:cNvPr>
            <p:cNvSpPr/>
            <p:nvPr/>
          </p:nvSpPr>
          <p:spPr>
            <a:xfrm rot="10800000">
              <a:off x="8626999" y="6255117"/>
              <a:ext cx="63922" cy="237628"/>
            </a:xfrm>
            <a:custGeom>
              <a:avLst/>
              <a:gdLst>
                <a:gd name="connsiteX0" fmla="*/ 0 w 63922"/>
                <a:gd name="connsiteY0" fmla="*/ 0 h 237628"/>
                <a:gd name="connsiteX1" fmla="*/ 63923 w 63922"/>
                <a:gd name="connsiteY1" fmla="*/ 0 h 237628"/>
                <a:gd name="connsiteX2" fmla="*/ 63923 w 63922"/>
                <a:gd name="connsiteY2" fmla="*/ 237629 h 237628"/>
                <a:gd name="connsiteX3" fmla="*/ 0 w 63922"/>
                <a:gd name="connsiteY3" fmla="*/ 237629 h 237628"/>
              </a:gdLst>
              <a:ahLst/>
              <a:cxnLst>
                <a:cxn ang="0">
                  <a:pos x="connsiteX0" y="connsiteY0"/>
                </a:cxn>
                <a:cxn ang="0">
                  <a:pos x="connsiteX1" y="connsiteY1"/>
                </a:cxn>
                <a:cxn ang="0">
                  <a:pos x="connsiteX2" y="connsiteY2"/>
                </a:cxn>
                <a:cxn ang="0">
                  <a:pos x="connsiteX3" y="connsiteY3"/>
                </a:cxn>
              </a:cxnLst>
              <a:rect l="l" t="t" r="r" b="b"/>
              <a:pathLst>
                <a:path w="63922" h="237628">
                  <a:moveTo>
                    <a:pt x="0" y="0"/>
                  </a:moveTo>
                  <a:lnTo>
                    <a:pt x="63923" y="0"/>
                  </a:lnTo>
                  <a:lnTo>
                    <a:pt x="63923" y="237629"/>
                  </a:lnTo>
                  <a:lnTo>
                    <a:pt x="0" y="237629"/>
                  </a:lnTo>
                  <a:close/>
                </a:path>
              </a:pathLst>
            </a:custGeom>
            <a:solidFill>
              <a:schemeClr val="accent4">
                <a:lumMod val="20000"/>
                <a:lumOff val="80000"/>
              </a:schemeClr>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3" name="Freeform 1632">
              <a:extLst>
                <a:ext uri="{FF2B5EF4-FFF2-40B4-BE49-F238E27FC236}">
                  <a16:creationId xmlns:a16="http://schemas.microsoft.com/office/drawing/2014/main" id="{C8CAF3EF-952B-B133-31A0-C7831B7BCDAA}"/>
                </a:ext>
              </a:extLst>
            </p:cNvPr>
            <p:cNvSpPr/>
            <p:nvPr/>
          </p:nvSpPr>
          <p:spPr>
            <a:xfrm>
              <a:off x="7088929" y="5683729"/>
              <a:ext cx="1355064" cy="1042998"/>
            </a:xfrm>
            <a:custGeom>
              <a:avLst/>
              <a:gdLst>
                <a:gd name="connsiteX0" fmla="*/ 0 w 1355064"/>
                <a:gd name="connsiteY0" fmla="*/ 137796 h 1042998"/>
                <a:gd name="connsiteX1" fmla="*/ 0 w 1355064"/>
                <a:gd name="connsiteY1" fmla="*/ 0 h 1042998"/>
                <a:gd name="connsiteX2" fmla="*/ 1355064 w 1355064"/>
                <a:gd name="connsiteY2" fmla="*/ 0 h 1042998"/>
                <a:gd name="connsiteX3" fmla="*/ 1355064 w 1355064"/>
                <a:gd name="connsiteY3" fmla="*/ 137796 h 1042998"/>
                <a:gd name="connsiteX4" fmla="*/ 1355064 w 1355064"/>
                <a:gd name="connsiteY4" fmla="*/ 905196 h 1042998"/>
                <a:gd name="connsiteX5" fmla="*/ 1355064 w 1355064"/>
                <a:gd name="connsiteY5" fmla="*/ 1042998 h 1042998"/>
                <a:gd name="connsiteX6" fmla="*/ 0 w 1355064"/>
                <a:gd name="connsiteY6" fmla="*/ 1042998 h 1042998"/>
                <a:gd name="connsiteX7" fmla="*/ 0 w 1355064"/>
                <a:gd name="connsiteY7" fmla="*/ 905196 h 1042998"/>
                <a:gd name="connsiteX8" fmla="*/ 101270 w 1355064"/>
                <a:gd name="connsiteY8" fmla="*/ 905196 h 1042998"/>
                <a:gd name="connsiteX9" fmla="*/ 101270 w 1355064"/>
                <a:gd name="connsiteY9" fmla="*/ 137796 h 1042998"/>
                <a:gd name="connsiteX10" fmla="*/ 0 w 1355064"/>
                <a:gd name="connsiteY10" fmla="*/ 137796 h 104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5064" h="1042998">
                  <a:moveTo>
                    <a:pt x="0" y="137796"/>
                  </a:moveTo>
                  <a:lnTo>
                    <a:pt x="0" y="0"/>
                  </a:lnTo>
                  <a:lnTo>
                    <a:pt x="1355064" y="0"/>
                  </a:lnTo>
                  <a:lnTo>
                    <a:pt x="1355064" y="137796"/>
                  </a:lnTo>
                  <a:lnTo>
                    <a:pt x="1355064" y="905196"/>
                  </a:lnTo>
                  <a:lnTo>
                    <a:pt x="1355064" y="1042998"/>
                  </a:lnTo>
                  <a:lnTo>
                    <a:pt x="0" y="1042998"/>
                  </a:lnTo>
                  <a:lnTo>
                    <a:pt x="0" y="905196"/>
                  </a:lnTo>
                  <a:lnTo>
                    <a:pt x="101270" y="905196"/>
                  </a:lnTo>
                  <a:lnTo>
                    <a:pt x="101270" y="137796"/>
                  </a:lnTo>
                  <a:lnTo>
                    <a:pt x="0" y="137796"/>
                  </a:lnTo>
                  <a:close/>
                </a:path>
              </a:pathLst>
            </a:custGeom>
            <a:solidFill>
              <a:schemeClr val="accent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4" name="Freeform 1633">
              <a:extLst>
                <a:ext uri="{FF2B5EF4-FFF2-40B4-BE49-F238E27FC236}">
                  <a16:creationId xmlns:a16="http://schemas.microsoft.com/office/drawing/2014/main" id="{6F90A70D-B6B3-7D22-2708-39B8613511B8}"/>
                </a:ext>
              </a:extLst>
            </p:cNvPr>
            <p:cNvSpPr/>
            <p:nvPr/>
          </p:nvSpPr>
          <p:spPr>
            <a:xfrm>
              <a:off x="3538836" y="3576931"/>
              <a:ext cx="1319314" cy="3149795"/>
            </a:xfrm>
            <a:custGeom>
              <a:avLst/>
              <a:gdLst>
                <a:gd name="connsiteX0" fmla="*/ 175441 w 1319314"/>
                <a:gd name="connsiteY0" fmla="*/ 2885706 h 3149795"/>
                <a:gd name="connsiteX1" fmla="*/ 175441 w 1319314"/>
                <a:gd name="connsiteY1" fmla="*/ 0 h 3149795"/>
                <a:gd name="connsiteX2" fmla="*/ 1319315 w 1319314"/>
                <a:gd name="connsiteY2" fmla="*/ 0 h 3149795"/>
                <a:gd name="connsiteX3" fmla="*/ 1319315 w 1319314"/>
                <a:gd name="connsiteY3" fmla="*/ 2885706 h 3149795"/>
                <a:gd name="connsiteX4" fmla="*/ 1319315 w 1319314"/>
                <a:gd name="connsiteY4" fmla="*/ 3149796 h 3149795"/>
                <a:gd name="connsiteX5" fmla="*/ 910185 w 1319314"/>
                <a:gd name="connsiteY5" fmla="*/ 3149796 h 3149795"/>
                <a:gd name="connsiteX6" fmla="*/ 0 w 1319314"/>
                <a:gd name="connsiteY6" fmla="*/ 3149796 h 3149795"/>
                <a:gd name="connsiteX7" fmla="*/ 0 w 1319314"/>
                <a:gd name="connsiteY7" fmla="*/ 2885706 h 3149795"/>
                <a:gd name="connsiteX8" fmla="*/ 175441 w 1319314"/>
                <a:gd name="connsiteY8" fmla="*/ 2885706 h 314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9314" h="3149795">
                  <a:moveTo>
                    <a:pt x="175441" y="2885706"/>
                  </a:moveTo>
                  <a:lnTo>
                    <a:pt x="175441" y="0"/>
                  </a:lnTo>
                  <a:lnTo>
                    <a:pt x="1319315" y="0"/>
                  </a:lnTo>
                  <a:lnTo>
                    <a:pt x="1319315" y="2885706"/>
                  </a:lnTo>
                  <a:lnTo>
                    <a:pt x="1319315" y="3149796"/>
                  </a:lnTo>
                  <a:lnTo>
                    <a:pt x="910185" y="3149796"/>
                  </a:lnTo>
                  <a:lnTo>
                    <a:pt x="0" y="3149796"/>
                  </a:lnTo>
                  <a:lnTo>
                    <a:pt x="0" y="2885706"/>
                  </a:lnTo>
                  <a:lnTo>
                    <a:pt x="175441" y="2885706"/>
                  </a:lnTo>
                  <a:close/>
                </a:path>
              </a:pathLst>
            </a:custGeom>
            <a:solidFill>
              <a:schemeClr val="accent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5" name="Freeform 1634">
              <a:extLst>
                <a:ext uri="{FF2B5EF4-FFF2-40B4-BE49-F238E27FC236}">
                  <a16:creationId xmlns:a16="http://schemas.microsoft.com/office/drawing/2014/main" id="{3B6DF265-878A-8BA8-3D5D-62ACAC2316D2}"/>
                </a:ext>
              </a:extLst>
            </p:cNvPr>
            <p:cNvSpPr/>
            <p:nvPr/>
          </p:nvSpPr>
          <p:spPr>
            <a:xfrm>
              <a:off x="5223419" y="3576931"/>
              <a:ext cx="1143866" cy="1291605"/>
            </a:xfrm>
            <a:custGeom>
              <a:avLst/>
              <a:gdLst>
                <a:gd name="connsiteX0" fmla="*/ 0 w 1143866"/>
                <a:gd name="connsiteY0" fmla="*/ 312625 h 1291605"/>
                <a:gd name="connsiteX1" fmla="*/ 0 w 1143866"/>
                <a:gd name="connsiteY1" fmla="*/ 0 h 1291605"/>
                <a:gd name="connsiteX2" fmla="*/ 1143866 w 1143866"/>
                <a:gd name="connsiteY2" fmla="*/ 0 h 1291605"/>
                <a:gd name="connsiteX3" fmla="*/ 1143866 w 1143866"/>
                <a:gd name="connsiteY3" fmla="*/ 1291606 h 1291605"/>
                <a:gd name="connsiteX4" fmla="*/ 0 w 1143866"/>
                <a:gd name="connsiteY4" fmla="*/ 312625 h 1291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866" h="1291605">
                  <a:moveTo>
                    <a:pt x="0" y="312625"/>
                  </a:moveTo>
                  <a:lnTo>
                    <a:pt x="0" y="0"/>
                  </a:lnTo>
                  <a:lnTo>
                    <a:pt x="1143866" y="0"/>
                  </a:lnTo>
                  <a:lnTo>
                    <a:pt x="1143866" y="1291606"/>
                  </a:lnTo>
                  <a:lnTo>
                    <a:pt x="0" y="312625"/>
                  </a:lnTo>
                  <a:close/>
                </a:path>
              </a:pathLst>
            </a:custGeom>
            <a:solidFill>
              <a:schemeClr val="accent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6" name="Freeform 1635">
              <a:extLst>
                <a:ext uri="{FF2B5EF4-FFF2-40B4-BE49-F238E27FC236}">
                  <a16:creationId xmlns:a16="http://schemas.microsoft.com/office/drawing/2014/main" id="{0C4B440D-FEE7-B160-42E3-1C7257B8524E}"/>
                </a:ext>
              </a:extLst>
            </p:cNvPr>
            <p:cNvSpPr/>
            <p:nvPr/>
          </p:nvSpPr>
          <p:spPr>
            <a:xfrm>
              <a:off x="6732567" y="3576931"/>
              <a:ext cx="1143899" cy="1291605"/>
            </a:xfrm>
            <a:custGeom>
              <a:avLst/>
              <a:gdLst>
                <a:gd name="connsiteX0" fmla="*/ 0 w 1143899"/>
                <a:gd name="connsiteY0" fmla="*/ 312625 h 1291605"/>
                <a:gd name="connsiteX1" fmla="*/ 0 w 1143899"/>
                <a:gd name="connsiteY1" fmla="*/ 0 h 1291605"/>
                <a:gd name="connsiteX2" fmla="*/ 1143899 w 1143899"/>
                <a:gd name="connsiteY2" fmla="*/ 0 h 1291605"/>
                <a:gd name="connsiteX3" fmla="*/ 1143899 w 1143899"/>
                <a:gd name="connsiteY3" fmla="*/ 1291606 h 1291605"/>
                <a:gd name="connsiteX4" fmla="*/ 0 w 1143899"/>
                <a:gd name="connsiteY4" fmla="*/ 312625 h 1291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899" h="1291605">
                  <a:moveTo>
                    <a:pt x="0" y="312625"/>
                  </a:moveTo>
                  <a:lnTo>
                    <a:pt x="0" y="0"/>
                  </a:lnTo>
                  <a:lnTo>
                    <a:pt x="1143899" y="0"/>
                  </a:lnTo>
                  <a:lnTo>
                    <a:pt x="1143899" y="1291606"/>
                  </a:lnTo>
                  <a:lnTo>
                    <a:pt x="0" y="312625"/>
                  </a:lnTo>
                  <a:close/>
                </a:path>
              </a:pathLst>
            </a:custGeom>
            <a:solidFill>
              <a:schemeClr val="accent3"/>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7" name="Freeform 1636">
              <a:extLst>
                <a:ext uri="{FF2B5EF4-FFF2-40B4-BE49-F238E27FC236}">
                  <a16:creationId xmlns:a16="http://schemas.microsoft.com/office/drawing/2014/main" id="{215D4971-8945-9C2E-7273-E5359B9394B8}"/>
                </a:ext>
              </a:extLst>
            </p:cNvPr>
            <p:cNvSpPr/>
            <p:nvPr/>
          </p:nvSpPr>
          <p:spPr>
            <a:xfrm rot="10800000">
              <a:off x="4861901" y="6726706"/>
              <a:ext cx="6244168" cy="133568"/>
            </a:xfrm>
            <a:custGeom>
              <a:avLst/>
              <a:gdLst>
                <a:gd name="connsiteX0" fmla="*/ 0 w 6244168"/>
                <a:gd name="connsiteY0" fmla="*/ 0 h 133568"/>
                <a:gd name="connsiteX1" fmla="*/ 6244169 w 6244168"/>
                <a:gd name="connsiteY1" fmla="*/ 0 h 133568"/>
                <a:gd name="connsiteX2" fmla="*/ 6244169 w 6244168"/>
                <a:gd name="connsiteY2" fmla="*/ 133569 h 133568"/>
                <a:gd name="connsiteX3" fmla="*/ 0 w 6244168"/>
                <a:gd name="connsiteY3" fmla="*/ 133569 h 133568"/>
              </a:gdLst>
              <a:ahLst/>
              <a:cxnLst>
                <a:cxn ang="0">
                  <a:pos x="connsiteX0" y="connsiteY0"/>
                </a:cxn>
                <a:cxn ang="0">
                  <a:pos x="connsiteX1" y="connsiteY1"/>
                </a:cxn>
                <a:cxn ang="0">
                  <a:pos x="connsiteX2" y="connsiteY2"/>
                </a:cxn>
                <a:cxn ang="0">
                  <a:pos x="connsiteX3" y="connsiteY3"/>
                </a:cxn>
              </a:cxnLst>
              <a:rect l="l" t="t" r="r" b="b"/>
              <a:pathLst>
                <a:path w="6244168" h="133568">
                  <a:moveTo>
                    <a:pt x="0" y="0"/>
                  </a:moveTo>
                  <a:lnTo>
                    <a:pt x="6244169" y="0"/>
                  </a:lnTo>
                  <a:lnTo>
                    <a:pt x="6244169" y="133569"/>
                  </a:lnTo>
                  <a:lnTo>
                    <a:pt x="0" y="133569"/>
                  </a:lnTo>
                  <a:close/>
                </a:path>
              </a:pathLst>
            </a:custGeom>
            <a:solidFill>
              <a:schemeClr val="tx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sp>
          <p:nvSpPr>
            <p:cNvPr id="1638" name="Freeform 1637">
              <a:extLst>
                <a:ext uri="{FF2B5EF4-FFF2-40B4-BE49-F238E27FC236}">
                  <a16:creationId xmlns:a16="http://schemas.microsoft.com/office/drawing/2014/main" id="{439104F0-46C8-6878-B37F-89C344449D76}"/>
                </a:ext>
              </a:extLst>
            </p:cNvPr>
            <p:cNvSpPr/>
            <p:nvPr/>
          </p:nvSpPr>
          <p:spPr>
            <a:xfrm rot="10800000">
              <a:off x="1086444" y="6726706"/>
              <a:ext cx="3771692" cy="133568"/>
            </a:xfrm>
            <a:custGeom>
              <a:avLst/>
              <a:gdLst>
                <a:gd name="connsiteX0" fmla="*/ 0 w 3771692"/>
                <a:gd name="connsiteY0" fmla="*/ 0 h 133568"/>
                <a:gd name="connsiteX1" fmla="*/ 3771692 w 3771692"/>
                <a:gd name="connsiteY1" fmla="*/ 0 h 133568"/>
                <a:gd name="connsiteX2" fmla="*/ 3771692 w 3771692"/>
                <a:gd name="connsiteY2" fmla="*/ 133569 h 133568"/>
                <a:gd name="connsiteX3" fmla="*/ 0 w 3771692"/>
                <a:gd name="connsiteY3" fmla="*/ 133569 h 133568"/>
              </a:gdLst>
              <a:ahLst/>
              <a:cxnLst>
                <a:cxn ang="0">
                  <a:pos x="connsiteX0" y="connsiteY0"/>
                </a:cxn>
                <a:cxn ang="0">
                  <a:pos x="connsiteX1" y="connsiteY1"/>
                </a:cxn>
                <a:cxn ang="0">
                  <a:pos x="connsiteX2" y="connsiteY2"/>
                </a:cxn>
                <a:cxn ang="0">
                  <a:pos x="connsiteX3" y="connsiteY3"/>
                </a:cxn>
              </a:cxnLst>
              <a:rect l="l" t="t" r="r" b="b"/>
              <a:pathLst>
                <a:path w="3771692" h="133568">
                  <a:moveTo>
                    <a:pt x="0" y="0"/>
                  </a:moveTo>
                  <a:lnTo>
                    <a:pt x="3771692" y="0"/>
                  </a:lnTo>
                  <a:lnTo>
                    <a:pt x="3771692" y="133569"/>
                  </a:lnTo>
                  <a:lnTo>
                    <a:pt x="0" y="133569"/>
                  </a:lnTo>
                  <a:close/>
                </a:path>
              </a:pathLst>
            </a:custGeom>
            <a:solidFill>
              <a:schemeClr val="tx2"/>
            </a:solidFill>
            <a:ln w="6692"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E2925"/>
                </a:solidFill>
                <a:effectLst/>
                <a:uLnTx/>
                <a:uFillTx/>
                <a:latin typeface="Arial" charset="0"/>
                <a:ea typeface="ＭＳ Ｐゴシック" charset="-128"/>
                <a:cs typeface="+mn-cs"/>
              </a:endParaRPr>
            </a:p>
          </p:txBody>
        </p:sp>
      </p:grpSp>
      <p:sp>
        <p:nvSpPr>
          <p:cNvPr id="1639" name="TextBox 1638">
            <a:extLst>
              <a:ext uri="{FF2B5EF4-FFF2-40B4-BE49-F238E27FC236}">
                <a16:creationId xmlns:a16="http://schemas.microsoft.com/office/drawing/2014/main" id="{EC3FBBAE-4E77-7DDF-C24C-33FCB5B5B2F9}"/>
              </a:ext>
            </a:extLst>
          </p:cNvPr>
          <p:cNvSpPr txBox="1"/>
          <p:nvPr/>
        </p:nvSpPr>
        <p:spPr>
          <a:xfrm>
            <a:off x="2428881" y="3857742"/>
            <a:ext cx="1671476" cy="268277"/>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Black" panose="020B0604020202020204" pitchFamily="34" charset="0"/>
                <a:ea typeface="ＭＳ Ｐゴシック" charset="-128"/>
                <a:cs typeface="Arial Black" panose="020B0604020202020204" pitchFamily="34" charset="0"/>
              </a:rPr>
              <a:t>IVD Manufacturers</a:t>
            </a:r>
          </a:p>
        </p:txBody>
      </p:sp>
      <p:cxnSp>
        <p:nvCxnSpPr>
          <p:cNvPr id="3" name="Straight Arrow Connector 2">
            <a:extLst>
              <a:ext uri="{FF2B5EF4-FFF2-40B4-BE49-F238E27FC236}">
                <a16:creationId xmlns:a16="http://schemas.microsoft.com/office/drawing/2014/main" id="{4E28E225-FA8C-692A-3C0B-555AA73AE281}"/>
              </a:ext>
            </a:extLst>
          </p:cNvPr>
          <p:cNvCxnSpPr>
            <a:cxnSpLocks/>
          </p:cNvCxnSpPr>
          <p:nvPr/>
        </p:nvCxnSpPr>
        <p:spPr>
          <a:xfrm>
            <a:off x="3883491" y="3520396"/>
            <a:ext cx="397789" cy="0"/>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54" name="Group 53">
            <a:extLst>
              <a:ext uri="{FF2B5EF4-FFF2-40B4-BE49-F238E27FC236}">
                <a16:creationId xmlns:a16="http://schemas.microsoft.com/office/drawing/2014/main" id="{A85D155D-98CC-43D7-B391-5C1C70DCBE8C}"/>
              </a:ext>
            </a:extLst>
          </p:cNvPr>
          <p:cNvGrpSpPr/>
          <p:nvPr/>
        </p:nvGrpSpPr>
        <p:grpSpPr>
          <a:xfrm>
            <a:off x="3720376" y="3278526"/>
            <a:ext cx="724019" cy="241870"/>
            <a:chOff x="3720376" y="3278526"/>
            <a:chExt cx="724019" cy="241870"/>
          </a:xfrm>
        </p:grpSpPr>
        <p:cxnSp>
          <p:nvCxnSpPr>
            <p:cNvPr id="1641" name="Straight Arrow Connector 1640">
              <a:extLst>
                <a:ext uri="{FF2B5EF4-FFF2-40B4-BE49-F238E27FC236}">
                  <a16:creationId xmlns:a16="http://schemas.microsoft.com/office/drawing/2014/main" id="{F61BC0C5-0492-6627-7478-2A8B5D60FC5A}"/>
                </a:ext>
              </a:extLst>
            </p:cNvPr>
            <p:cNvCxnSpPr>
              <a:cxnSpLocks/>
            </p:cNvCxnSpPr>
            <p:nvPr/>
          </p:nvCxnSpPr>
          <p:spPr>
            <a:xfrm>
              <a:off x="3883491" y="3520396"/>
              <a:ext cx="397789" cy="0"/>
            </a:xfrm>
            <a:prstGeom prst="straightConnector1">
              <a:avLst/>
            </a:prstGeom>
            <a:ln>
              <a:solidFill>
                <a:schemeClr val="accent6">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648" name="TextBox 1647">
              <a:extLst>
                <a:ext uri="{FF2B5EF4-FFF2-40B4-BE49-F238E27FC236}">
                  <a16:creationId xmlns:a16="http://schemas.microsoft.com/office/drawing/2014/main" id="{11EED7F8-B2F9-F178-9030-251D8D7A3BDF}"/>
                </a:ext>
              </a:extLst>
            </p:cNvPr>
            <p:cNvSpPr txBox="1"/>
            <p:nvPr/>
          </p:nvSpPr>
          <p:spPr>
            <a:xfrm>
              <a:off x="3720376" y="3278526"/>
              <a:ext cx="724019" cy="217975"/>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LIVD</a:t>
              </a:r>
            </a:p>
          </p:txBody>
        </p:sp>
      </p:grpSp>
      <p:sp>
        <p:nvSpPr>
          <p:cNvPr id="1279" name="TextBox 1278">
            <a:extLst>
              <a:ext uri="{FF2B5EF4-FFF2-40B4-BE49-F238E27FC236}">
                <a16:creationId xmlns:a16="http://schemas.microsoft.com/office/drawing/2014/main" id="{D54032FF-0AC9-7C10-DDDE-C20244B7DD73}"/>
              </a:ext>
            </a:extLst>
          </p:cNvPr>
          <p:cNvSpPr txBox="1"/>
          <p:nvPr/>
        </p:nvSpPr>
        <p:spPr>
          <a:xfrm>
            <a:off x="6949034" y="1498136"/>
            <a:ext cx="1771380" cy="200055"/>
          </a:xfrm>
          <a:prstGeom prst="rect">
            <a:avLst/>
          </a:prstGeom>
          <a:noFill/>
          <a:ln w="57150">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i="1">
                <a:solidFill>
                  <a:srgbClr val="000000"/>
                </a:solidFill>
                <a:latin typeface="Arial" panose="020B0604020202020204" pitchFamily="34" charset="0"/>
                <a:cs typeface="Arial" panose="020B0604020202020204" pitchFamily="34" charset="0"/>
              </a:rPr>
              <a:t>Electronic Laboratory Reporting</a:t>
            </a: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 (</a:t>
            </a:r>
            <a:r>
              <a:rPr lang="en-US" sz="700" i="1">
                <a:solidFill>
                  <a:srgbClr val="000000"/>
                </a:solidFill>
                <a:latin typeface="Arial" panose="020B0604020202020204" pitchFamily="34" charset="0"/>
                <a:cs typeface="Arial" panose="020B0604020202020204" pitchFamily="34" charset="0"/>
              </a:rPr>
              <a:t>ELR</a:t>
            </a:r>
            <a:r>
              <a:rPr kumimoji="0" lang="en-US" sz="700" b="0" i="1"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rPr>
              <a:t>)</a:t>
            </a:r>
          </a:p>
        </p:txBody>
      </p:sp>
    </p:spTree>
    <p:extLst>
      <p:ext uri="{BB962C8B-B14F-4D97-AF65-F5344CB8AC3E}">
        <p14:creationId xmlns:p14="http://schemas.microsoft.com/office/powerpoint/2010/main" val="413207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C9697D-645B-9D48-A69B-F6FEA2CBC20D}"/>
              </a:ext>
            </a:extLst>
          </p:cNvPr>
          <p:cNvSpPr>
            <a:spLocks noGrp="1"/>
          </p:cNvSpPr>
          <p:nvPr>
            <p:ph type="title"/>
          </p:nvPr>
        </p:nvSpPr>
        <p:spPr/>
        <p:txBody>
          <a:bodyPr/>
          <a:lstStyle/>
          <a:p>
            <a:r>
              <a:rPr lang="en-US"/>
              <a:t>Achieving Our Goals</a:t>
            </a:r>
          </a:p>
        </p:txBody>
      </p:sp>
      <p:sp>
        <p:nvSpPr>
          <p:cNvPr id="3" name="Text Placeholder 2">
            <a:extLst>
              <a:ext uri="{FF2B5EF4-FFF2-40B4-BE49-F238E27FC236}">
                <a16:creationId xmlns:a16="http://schemas.microsoft.com/office/drawing/2014/main" id="{EAE06379-167F-4A6E-B6A5-9F547B2809AC}"/>
              </a:ext>
            </a:extLst>
          </p:cNvPr>
          <p:cNvSpPr>
            <a:spLocks noGrp="1"/>
          </p:cNvSpPr>
          <p:nvPr>
            <p:ph type="body" sz="quarter" idx="13"/>
          </p:nvPr>
        </p:nvSpPr>
        <p:spPr/>
        <p:txBody>
          <a:bodyPr/>
          <a:lstStyle/>
          <a:p>
            <a:r>
              <a:rPr lang="en-US"/>
              <a:t>SHIELD’s objective is to develop a publicly available infrastructure which improves the quality, interoperability, and portability of In-Vitro-Diagnostic (IVD) laboratory data within and between institutions and individuals.</a:t>
            </a:r>
          </a:p>
          <a:p>
            <a:r>
              <a:rPr lang="en-US"/>
              <a:t> </a:t>
            </a:r>
          </a:p>
        </p:txBody>
      </p:sp>
      <p:sp>
        <p:nvSpPr>
          <p:cNvPr id="332" name="Title 1">
            <a:extLst>
              <a:ext uri="{FF2B5EF4-FFF2-40B4-BE49-F238E27FC236}">
                <a16:creationId xmlns:a16="http://schemas.microsoft.com/office/drawing/2014/main" id="{4725C330-7884-C442-B2B1-2F3BC864CC16}"/>
              </a:ext>
            </a:extLst>
          </p:cNvPr>
          <p:cNvSpPr txBox="1">
            <a:spLocks/>
          </p:cNvSpPr>
          <p:nvPr/>
        </p:nvSpPr>
        <p:spPr>
          <a:xfrm>
            <a:off x="536596" y="204925"/>
            <a:ext cx="262964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fontAlgn="auto">
              <a:spcAft>
                <a:spcPts val="0"/>
              </a:spcAft>
            </a:pPr>
            <a:r>
              <a:rPr lang="en-US" sz="600" b="1" spc="600">
                <a:solidFill>
                  <a:schemeClr val="accent4"/>
                </a:solidFill>
                <a:latin typeface="Arial Black" panose="020B0604020202020204" pitchFamily="34" charset="0"/>
                <a:cs typeface="Arial Black" panose="020B0604020202020204" pitchFamily="34" charset="0"/>
              </a:rPr>
              <a:t>WHERE WE ARE HEADED</a:t>
            </a:r>
          </a:p>
        </p:txBody>
      </p:sp>
      <p:grpSp>
        <p:nvGrpSpPr>
          <p:cNvPr id="14" name="Group 13">
            <a:extLst>
              <a:ext uri="{FF2B5EF4-FFF2-40B4-BE49-F238E27FC236}">
                <a16:creationId xmlns:a16="http://schemas.microsoft.com/office/drawing/2014/main" id="{984F7FC9-9EBB-35E5-23E7-E01BFEFABE81}"/>
              </a:ext>
            </a:extLst>
          </p:cNvPr>
          <p:cNvGrpSpPr/>
          <p:nvPr/>
        </p:nvGrpSpPr>
        <p:grpSpPr>
          <a:xfrm>
            <a:off x="535730" y="4549504"/>
            <a:ext cx="10899877" cy="1679979"/>
            <a:chOff x="535730" y="1476749"/>
            <a:chExt cx="10899877" cy="1679979"/>
          </a:xfrm>
        </p:grpSpPr>
        <p:sp>
          <p:nvSpPr>
            <p:cNvPr id="335" name="Rectangle 334">
              <a:extLst>
                <a:ext uri="{FF2B5EF4-FFF2-40B4-BE49-F238E27FC236}">
                  <a16:creationId xmlns:a16="http://schemas.microsoft.com/office/drawing/2014/main" id="{DC77EDDD-33FE-8943-344C-6E3C0F10C834}"/>
                </a:ext>
              </a:extLst>
            </p:cNvPr>
            <p:cNvSpPr/>
            <p:nvPr/>
          </p:nvSpPr>
          <p:spPr>
            <a:xfrm>
              <a:off x="3166245" y="1476749"/>
              <a:ext cx="4984745" cy="338554"/>
            </a:xfrm>
            <a:prstGeom prst="rect">
              <a:avLst/>
            </a:prstGeom>
          </p:spPr>
          <p:txBody>
            <a:bodyPr wrap="square">
              <a:spAutoFit/>
            </a:bodyPr>
            <a:lstStyle/>
            <a:p>
              <a:pPr algn="ctr"/>
              <a:r>
                <a:rPr lang="en-US" sz="1600" b="1">
                  <a:latin typeface="Arial Black" panose="020B0604020202020204" pitchFamily="34" charset="0"/>
                  <a:cs typeface="Arial Black" panose="020B0604020202020204" pitchFamily="34" charset="0"/>
                </a:rPr>
                <a:t>Our Current Work:</a:t>
              </a:r>
            </a:p>
          </p:txBody>
        </p:sp>
        <p:grpSp>
          <p:nvGrpSpPr>
            <p:cNvPr id="13" name="Group 12">
              <a:extLst>
                <a:ext uri="{FF2B5EF4-FFF2-40B4-BE49-F238E27FC236}">
                  <a16:creationId xmlns:a16="http://schemas.microsoft.com/office/drawing/2014/main" id="{D5206F6E-66C2-297F-D9AA-C9817C4691A3}"/>
                </a:ext>
              </a:extLst>
            </p:cNvPr>
            <p:cNvGrpSpPr/>
            <p:nvPr/>
          </p:nvGrpSpPr>
          <p:grpSpPr>
            <a:xfrm>
              <a:off x="535730" y="1816415"/>
              <a:ext cx="10899877" cy="1340313"/>
              <a:chOff x="535730" y="1816415"/>
              <a:chExt cx="10899877" cy="1340313"/>
            </a:xfrm>
          </p:grpSpPr>
          <p:grpSp>
            <p:nvGrpSpPr>
              <p:cNvPr id="5" name="Group 4">
                <a:extLst>
                  <a:ext uri="{FF2B5EF4-FFF2-40B4-BE49-F238E27FC236}">
                    <a16:creationId xmlns:a16="http://schemas.microsoft.com/office/drawing/2014/main" id="{9F4F872F-D3B2-FDA6-E4B6-7B343516D38C}"/>
                  </a:ext>
                </a:extLst>
              </p:cNvPr>
              <p:cNvGrpSpPr/>
              <p:nvPr/>
            </p:nvGrpSpPr>
            <p:grpSpPr>
              <a:xfrm>
                <a:off x="535730" y="1864922"/>
                <a:ext cx="4429676" cy="738664"/>
                <a:chOff x="535730" y="1864922"/>
                <a:chExt cx="4429676" cy="738664"/>
              </a:xfrm>
            </p:grpSpPr>
            <p:sp>
              <p:nvSpPr>
                <p:cNvPr id="336" name="TextBox 335">
                  <a:extLst>
                    <a:ext uri="{FF2B5EF4-FFF2-40B4-BE49-F238E27FC236}">
                      <a16:creationId xmlns:a16="http://schemas.microsoft.com/office/drawing/2014/main" id="{3A774A71-C7B3-A659-CD8D-658CE1E83937}"/>
                    </a:ext>
                  </a:extLst>
                </p:cNvPr>
                <p:cNvSpPr txBox="1"/>
                <p:nvPr/>
              </p:nvSpPr>
              <p:spPr>
                <a:xfrm>
                  <a:off x="1075798" y="1864922"/>
                  <a:ext cx="3889608" cy="738664"/>
                </a:xfrm>
                <a:prstGeom prst="rect">
                  <a:avLst/>
                </a:prstGeom>
                <a:noFill/>
              </p:spPr>
              <p:txBody>
                <a:bodyPr wrap="square" rtlCol="0">
                  <a:spAutoFit/>
                </a:bodyPr>
                <a:lstStyle/>
                <a:p>
                  <a:r>
                    <a:rPr lang="en-US" sz="1400" b="1">
                      <a:solidFill>
                        <a:schemeClr val="bg2"/>
                      </a:solidFill>
                    </a:rPr>
                    <a:t>Conducting an Environmental Assessment </a:t>
                  </a:r>
                  <a:r>
                    <a:rPr lang="en-US" sz="1400"/>
                    <a:t>to identify all crucial laboratory data breakdown areas</a:t>
                  </a:r>
                  <a:endParaRPr lang="en-US" sz="1400">
                    <a:solidFill>
                      <a:schemeClr val="bg2"/>
                    </a:solidFill>
                  </a:endParaRPr>
                </a:p>
              </p:txBody>
            </p:sp>
            <p:sp>
              <p:nvSpPr>
                <p:cNvPr id="370" name="Graphic 4">
                  <a:extLst>
                    <a:ext uri="{FF2B5EF4-FFF2-40B4-BE49-F238E27FC236}">
                      <a16:creationId xmlns:a16="http://schemas.microsoft.com/office/drawing/2014/main" id="{9EF6667B-EFBA-FB2F-983E-2DDB19501CE5}"/>
                    </a:ext>
                  </a:extLst>
                </p:cNvPr>
                <p:cNvSpPr/>
                <p:nvPr/>
              </p:nvSpPr>
              <p:spPr>
                <a:xfrm>
                  <a:off x="734825" y="1993220"/>
                  <a:ext cx="34841" cy="80392"/>
                </a:xfrm>
                <a:custGeom>
                  <a:avLst/>
                  <a:gdLst>
                    <a:gd name="connsiteX0" fmla="*/ 0 w 26837"/>
                    <a:gd name="connsiteY0" fmla="*/ 0 h 61924"/>
                    <a:gd name="connsiteX1" fmla="*/ 0 w 26837"/>
                    <a:gd name="connsiteY1" fmla="*/ 61925 h 61924"/>
                    <a:gd name="connsiteX2" fmla="*/ 26838 w 26837"/>
                    <a:gd name="connsiteY2" fmla="*/ 61925 h 61924"/>
                    <a:gd name="connsiteX3" fmla="*/ 0 w 26837"/>
                    <a:gd name="connsiteY3" fmla="*/ 0 h 61924"/>
                  </a:gdLst>
                  <a:ahLst/>
                  <a:cxnLst>
                    <a:cxn ang="0">
                      <a:pos x="connsiteX0" y="connsiteY0"/>
                    </a:cxn>
                    <a:cxn ang="0">
                      <a:pos x="connsiteX1" y="connsiteY1"/>
                    </a:cxn>
                    <a:cxn ang="0">
                      <a:pos x="connsiteX2" y="connsiteY2"/>
                    </a:cxn>
                    <a:cxn ang="0">
                      <a:pos x="connsiteX3" y="connsiteY3"/>
                    </a:cxn>
                  </a:cxnLst>
                  <a:rect l="l" t="t" r="r" b="b"/>
                  <a:pathLst>
                    <a:path w="26837" h="61924">
                      <a:moveTo>
                        <a:pt x="0" y="0"/>
                      </a:moveTo>
                      <a:lnTo>
                        <a:pt x="0" y="61925"/>
                      </a:lnTo>
                      <a:lnTo>
                        <a:pt x="26838" y="61925"/>
                      </a:lnTo>
                      <a:cubicBezTo>
                        <a:pt x="24921" y="38942"/>
                        <a:pt x="15336" y="17237"/>
                        <a:pt x="0" y="0"/>
                      </a:cubicBezTo>
                      <a:close/>
                    </a:path>
                  </a:pathLst>
                </a:custGeom>
                <a:solidFill>
                  <a:schemeClr val="accent1"/>
                </a:solidFill>
                <a:ln w="6390" cap="flat">
                  <a:noFill/>
                  <a:prstDash val="solid"/>
                  <a:miter/>
                </a:ln>
              </p:spPr>
              <p:txBody>
                <a:bodyPr rtlCol="0" anchor="ctr"/>
                <a:lstStyle/>
                <a:p>
                  <a:endParaRPr lang="en-US"/>
                </a:p>
              </p:txBody>
            </p:sp>
            <p:sp>
              <p:nvSpPr>
                <p:cNvPr id="371" name="Graphic 4">
                  <a:extLst>
                    <a:ext uri="{FF2B5EF4-FFF2-40B4-BE49-F238E27FC236}">
                      <a16:creationId xmlns:a16="http://schemas.microsoft.com/office/drawing/2014/main" id="{82CB00A8-1F9D-0710-405A-D1A61B63513C}"/>
                    </a:ext>
                  </a:extLst>
                </p:cNvPr>
                <p:cNvSpPr/>
                <p:nvPr/>
              </p:nvSpPr>
              <p:spPr>
                <a:xfrm>
                  <a:off x="756394" y="1994878"/>
                  <a:ext cx="62217" cy="78734"/>
                </a:xfrm>
                <a:custGeom>
                  <a:avLst/>
                  <a:gdLst>
                    <a:gd name="connsiteX0" fmla="*/ 22365 w 47924"/>
                    <a:gd name="connsiteY0" fmla="*/ 60648 h 60647"/>
                    <a:gd name="connsiteX1" fmla="*/ 47925 w 47924"/>
                    <a:gd name="connsiteY1" fmla="*/ 60648 h 60647"/>
                    <a:gd name="connsiteX2" fmla="*/ 0 w 47924"/>
                    <a:gd name="connsiteY2" fmla="*/ 0 h 60647"/>
                    <a:gd name="connsiteX3" fmla="*/ 22365 w 47924"/>
                    <a:gd name="connsiteY3" fmla="*/ 60648 h 60647"/>
                  </a:gdLst>
                  <a:ahLst/>
                  <a:cxnLst>
                    <a:cxn ang="0">
                      <a:pos x="connsiteX0" y="connsiteY0"/>
                    </a:cxn>
                    <a:cxn ang="0">
                      <a:pos x="connsiteX1" y="connsiteY1"/>
                    </a:cxn>
                    <a:cxn ang="0">
                      <a:pos x="connsiteX2" y="connsiteY2"/>
                    </a:cxn>
                    <a:cxn ang="0">
                      <a:pos x="connsiteX3" y="connsiteY3"/>
                    </a:cxn>
                  </a:cxnLst>
                  <a:rect l="l" t="t" r="r" b="b"/>
                  <a:pathLst>
                    <a:path w="47924" h="60647">
                      <a:moveTo>
                        <a:pt x="22365" y="60648"/>
                      </a:moveTo>
                      <a:lnTo>
                        <a:pt x="47925" y="60648"/>
                      </a:lnTo>
                      <a:cubicBezTo>
                        <a:pt x="45368" y="32558"/>
                        <a:pt x="26838" y="8937"/>
                        <a:pt x="0" y="0"/>
                      </a:cubicBezTo>
                      <a:cubicBezTo>
                        <a:pt x="13419" y="17236"/>
                        <a:pt x="21087" y="38304"/>
                        <a:pt x="22365" y="60648"/>
                      </a:cubicBezTo>
                      <a:close/>
                    </a:path>
                  </a:pathLst>
                </a:custGeom>
                <a:solidFill>
                  <a:schemeClr val="accent1"/>
                </a:solidFill>
                <a:ln w="6390" cap="flat">
                  <a:noFill/>
                  <a:prstDash val="solid"/>
                  <a:miter/>
                </a:ln>
              </p:spPr>
              <p:txBody>
                <a:bodyPr rtlCol="0" anchor="ctr"/>
                <a:lstStyle/>
                <a:p>
                  <a:endParaRPr lang="en-US"/>
                </a:p>
              </p:txBody>
            </p:sp>
            <p:sp>
              <p:nvSpPr>
                <p:cNvPr id="372" name="Graphic 4">
                  <a:extLst>
                    <a:ext uri="{FF2B5EF4-FFF2-40B4-BE49-F238E27FC236}">
                      <a16:creationId xmlns:a16="http://schemas.microsoft.com/office/drawing/2014/main" id="{3B52427E-EBEF-3EBC-B5FB-ABEDC3933BC7}"/>
                    </a:ext>
                  </a:extLst>
                </p:cNvPr>
                <p:cNvSpPr/>
                <p:nvPr/>
              </p:nvSpPr>
              <p:spPr>
                <a:xfrm>
                  <a:off x="683393" y="1993220"/>
                  <a:ext cx="34841" cy="80392"/>
                </a:xfrm>
                <a:custGeom>
                  <a:avLst/>
                  <a:gdLst>
                    <a:gd name="connsiteX0" fmla="*/ 0 w 26837"/>
                    <a:gd name="connsiteY0" fmla="*/ 61925 h 61924"/>
                    <a:gd name="connsiteX1" fmla="*/ 26837 w 26837"/>
                    <a:gd name="connsiteY1" fmla="*/ 61925 h 61924"/>
                    <a:gd name="connsiteX2" fmla="*/ 26837 w 26837"/>
                    <a:gd name="connsiteY2" fmla="*/ 0 h 61924"/>
                    <a:gd name="connsiteX3" fmla="*/ 0 w 26837"/>
                    <a:gd name="connsiteY3" fmla="*/ 61925 h 61924"/>
                  </a:gdLst>
                  <a:ahLst/>
                  <a:cxnLst>
                    <a:cxn ang="0">
                      <a:pos x="connsiteX0" y="connsiteY0"/>
                    </a:cxn>
                    <a:cxn ang="0">
                      <a:pos x="connsiteX1" y="connsiteY1"/>
                    </a:cxn>
                    <a:cxn ang="0">
                      <a:pos x="connsiteX2" y="connsiteY2"/>
                    </a:cxn>
                    <a:cxn ang="0">
                      <a:pos x="connsiteX3" y="connsiteY3"/>
                    </a:cxn>
                  </a:cxnLst>
                  <a:rect l="l" t="t" r="r" b="b"/>
                  <a:pathLst>
                    <a:path w="26837" h="61924">
                      <a:moveTo>
                        <a:pt x="0" y="61925"/>
                      </a:moveTo>
                      <a:lnTo>
                        <a:pt x="26837" y="61925"/>
                      </a:lnTo>
                      <a:lnTo>
                        <a:pt x="26837" y="0"/>
                      </a:lnTo>
                      <a:cubicBezTo>
                        <a:pt x="10863" y="17237"/>
                        <a:pt x="1278" y="38942"/>
                        <a:pt x="0" y="61925"/>
                      </a:cubicBezTo>
                      <a:close/>
                    </a:path>
                  </a:pathLst>
                </a:custGeom>
                <a:solidFill>
                  <a:schemeClr val="accent1"/>
                </a:solidFill>
                <a:ln w="6390" cap="flat">
                  <a:noFill/>
                  <a:prstDash val="solid"/>
                  <a:miter/>
                </a:ln>
              </p:spPr>
              <p:txBody>
                <a:bodyPr rtlCol="0" anchor="ctr"/>
                <a:lstStyle/>
                <a:p>
                  <a:endParaRPr lang="en-US"/>
                </a:p>
              </p:txBody>
            </p:sp>
            <p:sp>
              <p:nvSpPr>
                <p:cNvPr id="373" name="Graphic 4">
                  <a:extLst>
                    <a:ext uri="{FF2B5EF4-FFF2-40B4-BE49-F238E27FC236}">
                      <a16:creationId xmlns:a16="http://schemas.microsoft.com/office/drawing/2014/main" id="{806B6F5E-23B7-3CC4-A060-73377EDEE917}"/>
                    </a:ext>
                  </a:extLst>
                </p:cNvPr>
                <p:cNvSpPr/>
                <p:nvPr/>
              </p:nvSpPr>
              <p:spPr>
                <a:xfrm>
                  <a:off x="535730" y="1890450"/>
                  <a:ext cx="470363" cy="469924"/>
                </a:xfrm>
                <a:custGeom>
                  <a:avLst/>
                  <a:gdLst>
                    <a:gd name="connsiteX0" fmla="*/ 181474 w 362309"/>
                    <a:gd name="connsiteY0" fmla="*/ 0 h 361971"/>
                    <a:gd name="connsiteX1" fmla="*/ 0 w 362309"/>
                    <a:gd name="connsiteY1" fmla="*/ 180667 h 361971"/>
                    <a:gd name="connsiteX2" fmla="*/ 180836 w 362309"/>
                    <a:gd name="connsiteY2" fmla="*/ 361972 h 361971"/>
                    <a:gd name="connsiteX3" fmla="*/ 362310 w 362309"/>
                    <a:gd name="connsiteY3" fmla="*/ 181305 h 361971"/>
                    <a:gd name="connsiteX4" fmla="*/ 362310 w 362309"/>
                    <a:gd name="connsiteY4" fmla="*/ 181305 h 361971"/>
                    <a:gd name="connsiteX5" fmla="*/ 181474 w 362309"/>
                    <a:gd name="connsiteY5" fmla="*/ 0 h 361971"/>
                    <a:gd name="connsiteX6" fmla="*/ 146969 w 362309"/>
                    <a:gd name="connsiteY6" fmla="*/ 63202 h 361971"/>
                    <a:gd name="connsiteX7" fmla="*/ 231316 w 362309"/>
                    <a:gd name="connsiteY7" fmla="*/ 147470 h 361971"/>
                    <a:gd name="connsiteX8" fmla="*/ 223648 w 362309"/>
                    <a:gd name="connsiteY8" fmla="*/ 182582 h 361971"/>
                    <a:gd name="connsiteX9" fmla="*/ 217897 w 362309"/>
                    <a:gd name="connsiteY9" fmla="*/ 186412 h 361971"/>
                    <a:gd name="connsiteX10" fmla="*/ 215341 w 362309"/>
                    <a:gd name="connsiteY10" fmla="*/ 185774 h 361971"/>
                    <a:gd name="connsiteX11" fmla="*/ 212146 w 362309"/>
                    <a:gd name="connsiteY11" fmla="*/ 177475 h 361971"/>
                    <a:gd name="connsiteX12" fmla="*/ 212146 w 362309"/>
                    <a:gd name="connsiteY12" fmla="*/ 177475 h 361971"/>
                    <a:gd name="connsiteX13" fmla="*/ 218536 w 362309"/>
                    <a:gd name="connsiteY13" fmla="*/ 154492 h 361971"/>
                    <a:gd name="connsiteX14" fmla="*/ 192976 w 362309"/>
                    <a:gd name="connsiteY14" fmla="*/ 154492 h 361971"/>
                    <a:gd name="connsiteX15" fmla="*/ 177001 w 362309"/>
                    <a:gd name="connsiteY15" fmla="*/ 203649 h 361971"/>
                    <a:gd name="connsiteX16" fmla="*/ 171251 w 362309"/>
                    <a:gd name="connsiteY16" fmla="*/ 206841 h 361971"/>
                    <a:gd name="connsiteX17" fmla="*/ 168056 w 362309"/>
                    <a:gd name="connsiteY17" fmla="*/ 206203 h 361971"/>
                    <a:gd name="connsiteX18" fmla="*/ 165500 w 362309"/>
                    <a:gd name="connsiteY18" fmla="*/ 197265 h 361971"/>
                    <a:gd name="connsiteX19" fmla="*/ 165500 w 362309"/>
                    <a:gd name="connsiteY19" fmla="*/ 197265 h 361971"/>
                    <a:gd name="connsiteX20" fmla="*/ 180196 w 362309"/>
                    <a:gd name="connsiteY20" fmla="*/ 154492 h 361971"/>
                    <a:gd name="connsiteX21" fmla="*/ 152720 w 362309"/>
                    <a:gd name="connsiteY21" fmla="*/ 154492 h 361971"/>
                    <a:gd name="connsiteX22" fmla="*/ 152720 w 362309"/>
                    <a:gd name="connsiteY22" fmla="*/ 199180 h 361971"/>
                    <a:gd name="connsiteX23" fmla="*/ 146330 w 362309"/>
                    <a:gd name="connsiteY23" fmla="*/ 205564 h 361971"/>
                    <a:gd name="connsiteX24" fmla="*/ 139940 w 362309"/>
                    <a:gd name="connsiteY24" fmla="*/ 199180 h 361971"/>
                    <a:gd name="connsiteX25" fmla="*/ 139940 w 362309"/>
                    <a:gd name="connsiteY25" fmla="*/ 154492 h 361971"/>
                    <a:gd name="connsiteX26" fmla="*/ 113741 w 362309"/>
                    <a:gd name="connsiteY26" fmla="*/ 154492 h 361971"/>
                    <a:gd name="connsiteX27" fmla="*/ 127799 w 362309"/>
                    <a:gd name="connsiteY27" fmla="*/ 195988 h 361971"/>
                    <a:gd name="connsiteX28" fmla="*/ 125243 w 362309"/>
                    <a:gd name="connsiteY28" fmla="*/ 204926 h 361971"/>
                    <a:gd name="connsiteX29" fmla="*/ 122048 w 362309"/>
                    <a:gd name="connsiteY29" fmla="*/ 205564 h 361971"/>
                    <a:gd name="connsiteX30" fmla="*/ 116297 w 362309"/>
                    <a:gd name="connsiteY30" fmla="*/ 202372 h 361971"/>
                    <a:gd name="connsiteX31" fmla="*/ 100961 w 362309"/>
                    <a:gd name="connsiteY31" fmla="*/ 154492 h 361971"/>
                    <a:gd name="connsiteX32" fmla="*/ 75402 w 362309"/>
                    <a:gd name="connsiteY32" fmla="*/ 154492 h 361971"/>
                    <a:gd name="connsiteX33" fmla="*/ 80513 w 362309"/>
                    <a:gd name="connsiteY33" fmla="*/ 175560 h 361971"/>
                    <a:gd name="connsiteX34" fmla="*/ 76679 w 362309"/>
                    <a:gd name="connsiteY34" fmla="*/ 183859 h 361971"/>
                    <a:gd name="connsiteX35" fmla="*/ 68372 w 362309"/>
                    <a:gd name="connsiteY35" fmla="*/ 180667 h 361971"/>
                    <a:gd name="connsiteX36" fmla="*/ 113741 w 362309"/>
                    <a:gd name="connsiteY36" fmla="*/ 70862 h 361971"/>
                    <a:gd name="connsiteX37" fmla="*/ 146969 w 362309"/>
                    <a:gd name="connsiteY37" fmla="*/ 63202 h 361971"/>
                    <a:gd name="connsiteX38" fmla="*/ 146969 w 362309"/>
                    <a:gd name="connsiteY38" fmla="*/ 63202 h 361971"/>
                    <a:gd name="connsiteX39" fmla="*/ 304161 w 362309"/>
                    <a:gd name="connsiteY39" fmla="*/ 222163 h 361971"/>
                    <a:gd name="connsiteX40" fmla="*/ 295854 w 362309"/>
                    <a:gd name="connsiteY40" fmla="*/ 225993 h 361971"/>
                    <a:gd name="connsiteX41" fmla="*/ 295854 w 362309"/>
                    <a:gd name="connsiteY41" fmla="*/ 225993 h 361971"/>
                    <a:gd name="connsiteX42" fmla="*/ 238984 w 362309"/>
                    <a:gd name="connsiteY42" fmla="*/ 206203 h 361971"/>
                    <a:gd name="connsiteX43" fmla="*/ 186586 w 362309"/>
                    <a:gd name="connsiteY43" fmla="*/ 227270 h 361971"/>
                    <a:gd name="connsiteX44" fmla="*/ 182113 w 362309"/>
                    <a:gd name="connsiteY44" fmla="*/ 229185 h 361971"/>
                    <a:gd name="connsiteX45" fmla="*/ 151442 w 362309"/>
                    <a:gd name="connsiteY45" fmla="*/ 233654 h 361971"/>
                    <a:gd name="connsiteX46" fmla="*/ 140579 w 362309"/>
                    <a:gd name="connsiteY46" fmla="*/ 245145 h 361971"/>
                    <a:gd name="connsiteX47" fmla="*/ 140579 w 362309"/>
                    <a:gd name="connsiteY47" fmla="*/ 245145 h 361971"/>
                    <a:gd name="connsiteX48" fmla="*/ 144413 w 362309"/>
                    <a:gd name="connsiteY48" fmla="*/ 245783 h 361971"/>
                    <a:gd name="connsiteX49" fmla="*/ 178279 w 362309"/>
                    <a:gd name="connsiteY49" fmla="*/ 249614 h 361971"/>
                    <a:gd name="connsiteX50" fmla="*/ 191698 w 362309"/>
                    <a:gd name="connsiteY50" fmla="*/ 248337 h 361971"/>
                    <a:gd name="connsiteX51" fmla="*/ 217258 w 362309"/>
                    <a:gd name="connsiteY51" fmla="*/ 239399 h 361971"/>
                    <a:gd name="connsiteX52" fmla="*/ 225565 w 362309"/>
                    <a:gd name="connsiteY52" fmla="*/ 243230 h 361971"/>
                    <a:gd name="connsiteX53" fmla="*/ 221731 w 362309"/>
                    <a:gd name="connsiteY53" fmla="*/ 251529 h 361971"/>
                    <a:gd name="connsiteX54" fmla="*/ 221731 w 362309"/>
                    <a:gd name="connsiteY54" fmla="*/ 251529 h 361971"/>
                    <a:gd name="connsiteX55" fmla="*/ 196171 w 362309"/>
                    <a:gd name="connsiteY55" fmla="*/ 260466 h 361971"/>
                    <a:gd name="connsiteX56" fmla="*/ 182113 w 362309"/>
                    <a:gd name="connsiteY56" fmla="*/ 263020 h 361971"/>
                    <a:gd name="connsiteX57" fmla="*/ 177001 w 362309"/>
                    <a:gd name="connsiteY57" fmla="*/ 263020 h 361971"/>
                    <a:gd name="connsiteX58" fmla="*/ 143774 w 362309"/>
                    <a:gd name="connsiteY58" fmla="*/ 259190 h 361971"/>
                    <a:gd name="connsiteX59" fmla="*/ 127799 w 362309"/>
                    <a:gd name="connsiteY59" fmla="*/ 247698 h 361971"/>
                    <a:gd name="connsiteX60" fmla="*/ 129077 w 362309"/>
                    <a:gd name="connsiteY60" fmla="*/ 239399 h 361971"/>
                    <a:gd name="connsiteX61" fmla="*/ 82430 w 362309"/>
                    <a:gd name="connsiteY61" fmla="*/ 208756 h 361971"/>
                    <a:gd name="connsiteX62" fmla="*/ 72845 w 362309"/>
                    <a:gd name="connsiteY62" fmla="*/ 208756 h 361971"/>
                    <a:gd name="connsiteX63" fmla="*/ 70929 w 362309"/>
                    <a:gd name="connsiteY63" fmla="*/ 210671 h 361971"/>
                    <a:gd name="connsiteX64" fmla="*/ 71567 w 362309"/>
                    <a:gd name="connsiteY64" fmla="*/ 211310 h 361971"/>
                    <a:gd name="connsiteX65" fmla="*/ 119492 w 362309"/>
                    <a:gd name="connsiteY65" fmla="*/ 255998 h 361971"/>
                    <a:gd name="connsiteX66" fmla="*/ 130355 w 362309"/>
                    <a:gd name="connsiteY66" fmla="*/ 262382 h 361971"/>
                    <a:gd name="connsiteX67" fmla="*/ 178918 w 362309"/>
                    <a:gd name="connsiteY67" fmla="*/ 278980 h 361971"/>
                    <a:gd name="connsiteX68" fmla="*/ 200644 w 362309"/>
                    <a:gd name="connsiteY68" fmla="*/ 279618 h 361971"/>
                    <a:gd name="connsiteX69" fmla="*/ 251764 w 362309"/>
                    <a:gd name="connsiteY69" fmla="*/ 266212 h 361971"/>
                    <a:gd name="connsiteX70" fmla="*/ 280518 w 362309"/>
                    <a:gd name="connsiteY70" fmla="*/ 267489 h 361971"/>
                    <a:gd name="connsiteX71" fmla="*/ 283075 w 362309"/>
                    <a:gd name="connsiteY71" fmla="*/ 268127 h 361971"/>
                    <a:gd name="connsiteX72" fmla="*/ 286908 w 362309"/>
                    <a:gd name="connsiteY72" fmla="*/ 276426 h 361971"/>
                    <a:gd name="connsiteX73" fmla="*/ 279240 w 362309"/>
                    <a:gd name="connsiteY73" fmla="*/ 280257 h 361971"/>
                    <a:gd name="connsiteX74" fmla="*/ 276685 w 362309"/>
                    <a:gd name="connsiteY74" fmla="*/ 279618 h 361971"/>
                    <a:gd name="connsiteX75" fmla="*/ 254959 w 362309"/>
                    <a:gd name="connsiteY75" fmla="*/ 278980 h 361971"/>
                    <a:gd name="connsiteX76" fmla="*/ 203839 w 362309"/>
                    <a:gd name="connsiteY76" fmla="*/ 292386 h 361971"/>
                    <a:gd name="connsiteX77" fmla="*/ 191059 w 362309"/>
                    <a:gd name="connsiteY77" fmla="*/ 294302 h 361971"/>
                    <a:gd name="connsiteX78" fmla="*/ 174446 w 362309"/>
                    <a:gd name="connsiteY78" fmla="*/ 291748 h 361971"/>
                    <a:gd name="connsiteX79" fmla="*/ 125882 w 362309"/>
                    <a:gd name="connsiteY79" fmla="*/ 275150 h 361971"/>
                    <a:gd name="connsiteX80" fmla="*/ 110546 w 362309"/>
                    <a:gd name="connsiteY80" fmla="*/ 266212 h 361971"/>
                    <a:gd name="connsiteX81" fmla="*/ 62622 w 362309"/>
                    <a:gd name="connsiteY81" fmla="*/ 220886 h 361971"/>
                    <a:gd name="connsiteX82" fmla="*/ 60704 w 362309"/>
                    <a:gd name="connsiteY82" fmla="*/ 203011 h 361971"/>
                    <a:gd name="connsiteX83" fmla="*/ 87542 w 362309"/>
                    <a:gd name="connsiteY83" fmla="*/ 197265 h 361971"/>
                    <a:gd name="connsiteX84" fmla="*/ 88181 w 362309"/>
                    <a:gd name="connsiteY84" fmla="*/ 197903 h 361971"/>
                    <a:gd name="connsiteX85" fmla="*/ 136106 w 362309"/>
                    <a:gd name="connsiteY85" fmla="*/ 228546 h 361971"/>
                    <a:gd name="connsiteX86" fmla="*/ 146969 w 362309"/>
                    <a:gd name="connsiteY86" fmla="*/ 222163 h 361971"/>
                    <a:gd name="connsiteX87" fmla="*/ 178918 w 362309"/>
                    <a:gd name="connsiteY87" fmla="*/ 217694 h 361971"/>
                    <a:gd name="connsiteX88" fmla="*/ 242818 w 362309"/>
                    <a:gd name="connsiteY88" fmla="*/ 195350 h 361971"/>
                    <a:gd name="connsiteX89" fmla="*/ 299688 w 362309"/>
                    <a:gd name="connsiteY89" fmla="*/ 215140 h 361971"/>
                    <a:gd name="connsiteX90" fmla="*/ 304161 w 362309"/>
                    <a:gd name="connsiteY90" fmla="*/ 222163 h 361971"/>
                    <a:gd name="connsiteX91" fmla="*/ 304161 w 362309"/>
                    <a:gd name="connsiteY91" fmla="*/ 222163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62309" h="361971">
                      <a:moveTo>
                        <a:pt x="181474" y="0"/>
                      </a:moveTo>
                      <a:cubicBezTo>
                        <a:pt x="81152" y="0"/>
                        <a:pt x="0" y="81077"/>
                        <a:pt x="0" y="180667"/>
                      </a:cubicBezTo>
                      <a:cubicBezTo>
                        <a:pt x="0" y="280257"/>
                        <a:pt x="81152" y="361972"/>
                        <a:pt x="180836" y="361972"/>
                      </a:cubicBezTo>
                      <a:cubicBezTo>
                        <a:pt x="280518" y="361972"/>
                        <a:pt x="362310" y="280895"/>
                        <a:pt x="362310" y="181305"/>
                      </a:cubicBezTo>
                      <a:cubicBezTo>
                        <a:pt x="362310" y="181305"/>
                        <a:pt x="362310" y="181305"/>
                        <a:pt x="362310" y="181305"/>
                      </a:cubicBezTo>
                      <a:cubicBezTo>
                        <a:pt x="362310" y="81077"/>
                        <a:pt x="281796" y="0"/>
                        <a:pt x="181474" y="0"/>
                      </a:cubicBezTo>
                      <a:close/>
                      <a:moveTo>
                        <a:pt x="146969" y="63202"/>
                      </a:moveTo>
                      <a:cubicBezTo>
                        <a:pt x="193615" y="63202"/>
                        <a:pt x="231316" y="100867"/>
                        <a:pt x="231316" y="147470"/>
                      </a:cubicBezTo>
                      <a:cubicBezTo>
                        <a:pt x="231316" y="159600"/>
                        <a:pt x="228760" y="171091"/>
                        <a:pt x="223648" y="182582"/>
                      </a:cubicBezTo>
                      <a:cubicBezTo>
                        <a:pt x="222370" y="185135"/>
                        <a:pt x="220453" y="186412"/>
                        <a:pt x="217897" y="186412"/>
                      </a:cubicBezTo>
                      <a:cubicBezTo>
                        <a:pt x="217258" y="186412"/>
                        <a:pt x="215980" y="186412"/>
                        <a:pt x="215341" y="185774"/>
                      </a:cubicBezTo>
                      <a:cubicBezTo>
                        <a:pt x="212146" y="184497"/>
                        <a:pt x="210868" y="180667"/>
                        <a:pt x="212146" y="177475"/>
                      </a:cubicBezTo>
                      <a:cubicBezTo>
                        <a:pt x="212146" y="177475"/>
                        <a:pt x="212146" y="177475"/>
                        <a:pt x="212146" y="177475"/>
                      </a:cubicBezTo>
                      <a:cubicBezTo>
                        <a:pt x="215341" y="170452"/>
                        <a:pt x="217258" y="162153"/>
                        <a:pt x="218536" y="154492"/>
                      </a:cubicBezTo>
                      <a:lnTo>
                        <a:pt x="192976" y="154492"/>
                      </a:lnTo>
                      <a:cubicBezTo>
                        <a:pt x="191059" y="171729"/>
                        <a:pt x="185947" y="188966"/>
                        <a:pt x="177001" y="203649"/>
                      </a:cubicBezTo>
                      <a:cubicBezTo>
                        <a:pt x="175723" y="205564"/>
                        <a:pt x="173806" y="206841"/>
                        <a:pt x="171251" y="206841"/>
                      </a:cubicBezTo>
                      <a:cubicBezTo>
                        <a:pt x="169973" y="206841"/>
                        <a:pt x="169333" y="206841"/>
                        <a:pt x="168056" y="206203"/>
                      </a:cubicBezTo>
                      <a:cubicBezTo>
                        <a:pt x="164861" y="204287"/>
                        <a:pt x="164221" y="200457"/>
                        <a:pt x="165500" y="197265"/>
                      </a:cubicBezTo>
                      <a:cubicBezTo>
                        <a:pt x="165500" y="197265"/>
                        <a:pt x="165500" y="197265"/>
                        <a:pt x="165500" y="197265"/>
                      </a:cubicBezTo>
                      <a:cubicBezTo>
                        <a:pt x="173168" y="184497"/>
                        <a:pt x="178279" y="169814"/>
                        <a:pt x="180196" y="154492"/>
                      </a:cubicBezTo>
                      <a:lnTo>
                        <a:pt x="152720" y="154492"/>
                      </a:lnTo>
                      <a:lnTo>
                        <a:pt x="152720" y="199180"/>
                      </a:lnTo>
                      <a:cubicBezTo>
                        <a:pt x="152720" y="203011"/>
                        <a:pt x="150164" y="205564"/>
                        <a:pt x="146330" y="205564"/>
                      </a:cubicBezTo>
                      <a:cubicBezTo>
                        <a:pt x="142496" y="205564"/>
                        <a:pt x="139940" y="203011"/>
                        <a:pt x="139940" y="199180"/>
                      </a:cubicBezTo>
                      <a:lnTo>
                        <a:pt x="139940" y="154492"/>
                      </a:lnTo>
                      <a:lnTo>
                        <a:pt x="113741" y="154492"/>
                      </a:lnTo>
                      <a:cubicBezTo>
                        <a:pt x="115019" y="169176"/>
                        <a:pt x="120131" y="183220"/>
                        <a:pt x="127799" y="195988"/>
                      </a:cubicBezTo>
                      <a:cubicBezTo>
                        <a:pt x="129716" y="199180"/>
                        <a:pt x="128438" y="203011"/>
                        <a:pt x="125243" y="204926"/>
                      </a:cubicBezTo>
                      <a:cubicBezTo>
                        <a:pt x="124604" y="205564"/>
                        <a:pt x="123326" y="205564"/>
                        <a:pt x="122048" y="205564"/>
                      </a:cubicBezTo>
                      <a:cubicBezTo>
                        <a:pt x="119492" y="205564"/>
                        <a:pt x="117575" y="204287"/>
                        <a:pt x="116297" y="202372"/>
                      </a:cubicBezTo>
                      <a:cubicBezTo>
                        <a:pt x="107990" y="187689"/>
                        <a:pt x="102239" y="171729"/>
                        <a:pt x="100961" y="154492"/>
                      </a:cubicBezTo>
                      <a:lnTo>
                        <a:pt x="75402" y="154492"/>
                      </a:lnTo>
                      <a:cubicBezTo>
                        <a:pt x="76040" y="161515"/>
                        <a:pt x="77957" y="168537"/>
                        <a:pt x="80513" y="175560"/>
                      </a:cubicBezTo>
                      <a:cubicBezTo>
                        <a:pt x="81792" y="178752"/>
                        <a:pt x="79874" y="182582"/>
                        <a:pt x="76679" y="183859"/>
                      </a:cubicBezTo>
                      <a:cubicBezTo>
                        <a:pt x="73484" y="185135"/>
                        <a:pt x="70289" y="183859"/>
                        <a:pt x="68372" y="180667"/>
                      </a:cubicBezTo>
                      <a:cubicBezTo>
                        <a:pt x="50481" y="137894"/>
                        <a:pt x="70929" y="88738"/>
                        <a:pt x="113741" y="70862"/>
                      </a:cubicBezTo>
                      <a:cubicBezTo>
                        <a:pt x="123965" y="65755"/>
                        <a:pt x="135467" y="63202"/>
                        <a:pt x="146969" y="63202"/>
                      </a:cubicBezTo>
                      <a:lnTo>
                        <a:pt x="146969" y="63202"/>
                      </a:lnTo>
                      <a:close/>
                      <a:moveTo>
                        <a:pt x="304161" y="222163"/>
                      </a:moveTo>
                      <a:cubicBezTo>
                        <a:pt x="302883" y="225355"/>
                        <a:pt x="299688" y="227270"/>
                        <a:pt x="295854" y="225993"/>
                      </a:cubicBezTo>
                      <a:cubicBezTo>
                        <a:pt x="295854" y="225993"/>
                        <a:pt x="295854" y="225993"/>
                        <a:pt x="295854" y="225993"/>
                      </a:cubicBezTo>
                      <a:lnTo>
                        <a:pt x="238984" y="206203"/>
                      </a:lnTo>
                      <a:cubicBezTo>
                        <a:pt x="214063" y="198542"/>
                        <a:pt x="186586" y="226631"/>
                        <a:pt x="186586" y="227270"/>
                      </a:cubicBezTo>
                      <a:cubicBezTo>
                        <a:pt x="185308" y="228546"/>
                        <a:pt x="184031" y="229185"/>
                        <a:pt x="182113" y="229185"/>
                      </a:cubicBezTo>
                      <a:cubicBezTo>
                        <a:pt x="171889" y="229185"/>
                        <a:pt x="161027" y="230462"/>
                        <a:pt x="151442" y="233654"/>
                      </a:cubicBezTo>
                      <a:cubicBezTo>
                        <a:pt x="144413" y="236207"/>
                        <a:pt x="139940" y="243230"/>
                        <a:pt x="140579" y="245145"/>
                      </a:cubicBezTo>
                      <a:lnTo>
                        <a:pt x="140579" y="245145"/>
                      </a:lnTo>
                      <a:cubicBezTo>
                        <a:pt x="141857" y="245783"/>
                        <a:pt x="143135" y="245783"/>
                        <a:pt x="144413" y="245783"/>
                      </a:cubicBezTo>
                      <a:lnTo>
                        <a:pt x="178279" y="249614"/>
                      </a:lnTo>
                      <a:cubicBezTo>
                        <a:pt x="182752" y="250252"/>
                        <a:pt x="187225" y="249614"/>
                        <a:pt x="191698" y="248337"/>
                      </a:cubicBezTo>
                      <a:lnTo>
                        <a:pt x="217258" y="239399"/>
                      </a:lnTo>
                      <a:cubicBezTo>
                        <a:pt x="220453" y="238122"/>
                        <a:pt x="224287" y="240038"/>
                        <a:pt x="225565" y="243230"/>
                      </a:cubicBezTo>
                      <a:cubicBezTo>
                        <a:pt x="226843" y="246422"/>
                        <a:pt x="224926" y="250252"/>
                        <a:pt x="221731" y="251529"/>
                      </a:cubicBezTo>
                      <a:lnTo>
                        <a:pt x="221731" y="251529"/>
                      </a:lnTo>
                      <a:lnTo>
                        <a:pt x="196171" y="260466"/>
                      </a:lnTo>
                      <a:cubicBezTo>
                        <a:pt x="191698" y="261743"/>
                        <a:pt x="186586" y="263020"/>
                        <a:pt x="182113" y="263020"/>
                      </a:cubicBezTo>
                      <a:cubicBezTo>
                        <a:pt x="180836" y="263020"/>
                        <a:pt x="178918" y="263020"/>
                        <a:pt x="177001" y="263020"/>
                      </a:cubicBezTo>
                      <a:lnTo>
                        <a:pt x="143774" y="259190"/>
                      </a:lnTo>
                      <a:cubicBezTo>
                        <a:pt x="136106" y="260466"/>
                        <a:pt x="129077" y="255359"/>
                        <a:pt x="127799" y="247698"/>
                      </a:cubicBezTo>
                      <a:cubicBezTo>
                        <a:pt x="127160" y="245145"/>
                        <a:pt x="127799" y="241953"/>
                        <a:pt x="129077" y="239399"/>
                      </a:cubicBezTo>
                      <a:lnTo>
                        <a:pt x="82430" y="208756"/>
                      </a:lnTo>
                      <a:cubicBezTo>
                        <a:pt x="79235" y="207479"/>
                        <a:pt x="76040" y="207479"/>
                        <a:pt x="72845" y="208756"/>
                      </a:cubicBezTo>
                      <a:cubicBezTo>
                        <a:pt x="71567" y="209395"/>
                        <a:pt x="70929" y="210033"/>
                        <a:pt x="70929" y="210671"/>
                      </a:cubicBezTo>
                      <a:cubicBezTo>
                        <a:pt x="70929" y="211310"/>
                        <a:pt x="70929" y="210671"/>
                        <a:pt x="71567" y="211310"/>
                      </a:cubicBezTo>
                      <a:lnTo>
                        <a:pt x="119492" y="255998"/>
                      </a:lnTo>
                      <a:cubicBezTo>
                        <a:pt x="122687" y="258551"/>
                        <a:pt x="126521" y="261105"/>
                        <a:pt x="130355" y="262382"/>
                      </a:cubicBezTo>
                      <a:lnTo>
                        <a:pt x="178918" y="278980"/>
                      </a:lnTo>
                      <a:cubicBezTo>
                        <a:pt x="185947" y="281534"/>
                        <a:pt x="193615" y="281534"/>
                        <a:pt x="200644" y="279618"/>
                      </a:cubicBezTo>
                      <a:lnTo>
                        <a:pt x="251764" y="266212"/>
                      </a:lnTo>
                      <a:cubicBezTo>
                        <a:pt x="261349" y="263658"/>
                        <a:pt x="271572" y="264297"/>
                        <a:pt x="280518" y="267489"/>
                      </a:cubicBezTo>
                      <a:lnTo>
                        <a:pt x="283075" y="268127"/>
                      </a:lnTo>
                      <a:cubicBezTo>
                        <a:pt x="286270" y="269404"/>
                        <a:pt x="288186" y="273234"/>
                        <a:pt x="286908" y="276426"/>
                      </a:cubicBezTo>
                      <a:cubicBezTo>
                        <a:pt x="285630" y="279618"/>
                        <a:pt x="282435" y="280895"/>
                        <a:pt x="279240" y="280257"/>
                      </a:cubicBezTo>
                      <a:lnTo>
                        <a:pt x="276685" y="279618"/>
                      </a:lnTo>
                      <a:cubicBezTo>
                        <a:pt x="269655" y="277065"/>
                        <a:pt x="261987" y="277065"/>
                        <a:pt x="254959" y="278980"/>
                      </a:cubicBezTo>
                      <a:lnTo>
                        <a:pt x="203839" y="292386"/>
                      </a:lnTo>
                      <a:cubicBezTo>
                        <a:pt x="199366" y="293663"/>
                        <a:pt x="195532" y="294302"/>
                        <a:pt x="191059" y="294302"/>
                      </a:cubicBezTo>
                      <a:cubicBezTo>
                        <a:pt x="185308" y="294302"/>
                        <a:pt x="180196" y="293663"/>
                        <a:pt x="174446" y="291748"/>
                      </a:cubicBezTo>
                      <a:lnTo>
                        <a:pt x="125882" y="275150"/>
                      </a:lnTo>
                      <a:cubicBezTo>
                        <a:pt x="120131" y="273234"/>
                        <a:pt x="115019" y="270042"/>
                        <a:pt x="110546" y="266212"/>
                      </a:cubicBezTo>
                      <a:lnTo>
                        <a:pt x="62622" y="220886"/>
                      </a:lnTo>
                      <a:cubicBezTo>
                        <a:pt x="57509" y="216417"/>
                        <a:pt x="56871" y="208756"/>
                        <a:pt x="60704" y="203011"/>
                      </a:cubicBezTo>
                      <a:cubicBezTo>
                        <a:pt x="67094" y="194711"/>
                        <a:pt x="78597" y="192796"/>
                        <a:pt x="87542" y="197265"/>
                      </a:cubicBezTo>
                      <a:lnTo>
                        <a:pt x="88181" y="197903"/>
                      </a:lnTo>
                      <a:lnTo>
                        <a:pt x="136106" y="228546"/>
                      </a:lnTo>
                      <a:cubicBezTo>
                        <a:pt x="139301" y="225993"/>
                        <a:pt x="143135" y="223439"/>
                        <a:pt x="146969" y="222163"/>
                      </a:cubicBezTo>
                      <a:cubicBezTo>
                        <a:pt x="157193" y="218971"/>
                        <a:pt x="168056" y="217694"/>
                        <a:pt x="178918" y="217694"/>
                      </a:cubicBezTo>
                      <a:cubicBezTo>
                        <a:pt x="186586" y="210671"/>
                        <a:pt x="214063" y="187051"/>
                        <a:pt x="242818" y="195350"/>
                      </a:cubicBezTo>
                      <a:lnTo>
                        <a:pt x="299688" y="215140"/>
                      </a:lnTo>
                      <a:cubicBezTo>
                        <a:pt x="303522" y="215140"/>
                        <a:pt x="305439" y="218332"/>
                        <a:pt x="304161" y="222163"/>
                      </a:cubicBezTo>
                      <a:lnTo>
                        <a:pt x="304161" y="222163"/>
                      </a:lnTo>
                      <a:close/>
                    </a:path>
                  </a:pathLst>
                </a:custGeom>
                <a:solidFill>
                  <a:schemeClr val="accent1"/>
                </a:solidFill>
                <a:ln w="6390" cap="flat">
                  <a:noFill/>
                  <a:prstDash val="solid"/>
                  <a:miter/>
                </a:ln>
              </p:spPr>
              <p:txBody>
                <a:bodyPr rtlCol="0" anchor="ctr"/>
                <a:lstStyle/>
                <a:p>
                  <a:endParaRPr lang="en-US"/>
                </a:p>
              </p:txBody>
            </p:sp>
            <p:sp>
              <p:nvSpPr>
                <p:cNvPr id="374" name="Graphic 4">
                  <a:extLst>
                    <a:ext uri="{FF2B5EF4-FFF2-40B4-BE49-F238E27FC236}">
                      <a16:creationId xmlns:a16="http://schemas.microsoft.com/office/drawing/2014/main" id="{D687092F-F99A-4A1B-48F9-4F01070EFA52}"/>
                    </a:ext>
                  </a:extLst>
                </p:cNvPr>
                <p:cNvSpPr/>
                <p:nvPr/>
              </p:nvSpPr>
              <p:spPr>
                <a:xfrm>
                  <a:off x="633618" y="1994878"/>
                  <a:ext cx="62217" cy="78734"/>
                </a:xfrm>
                <a:custGeom>
                  <a:avLst/>
                  <a:gdLst>
                    <a:gd name="connsiteX0" fmla="*/ 25560 w 47924"/>
                    <a:gd name="connsiteY0" fmla="*/ 60648 h 60647"/>
                    <a:gd name="connsiteX1" fmla="*/ 47925 w 47924"/>
                    <a:gd name="connsiteY1" fmla="*/ 0 h 60647"/>
                    <a:gd name="connsiteX2" fmla="*/ 0 w 47924"/>
                    <a:gd name="connsiteY2" fmla="*/ 60648 h 60647"/>
                    <a:gd name="connsiteX3" fmla="*/ 25560 w 47924"/>
                    <a:gd name="connsiteY3" fmla="*/ 60648 h 60647"/>
                  </a:gdLst>
                  <a:ahLst/>
                  <a:cxnLst>
                    <a:cxn ang="0">
                      <a:pos x="connsiteX0" y="connsiteY0"/>
                    </a:cxn>
                    <a:cxn ang="0">
                      <a:pos x="connsiteX1" y="connsiteY1"/>
                    </a:cxn>
                    <a:cxn ang="0">
                      <a:pos x="connsiteX2" y="connsiteY2"/>
                    </a:cxn>
                    <a:cxn ang="0">
                      <a:pos x="connsiteX3" y="connsiteY3"/>
                    </a:cxn>
                  </a:cxnLst>
                  <a:rect l="l" t="t" r="r" b="b"/>
                  <a:pathLst>
                    <a:path w="47924" h="60647">
                      <a:moveTo>
                        <a:pt x="25560" y="60648"/>
                      </a:moveTo>
                      <a:cubicBezTo>
                        <a:pt x="26837" y="38304"/>
                        <a:pt x="35145" y="17236"/>
                        <a:pt x="47925" y="0"/>
                      </a:cubicBezTo>
                      <a:cubicBezTo>
                        <a:pt x="21087" y="8937"/>
                        <a:pt x="2556" y="33196"/>
                        <a:pt x="0" y="60648"/>
                      </a:cubicBezTo>
                      <a:lnTo>
                        <a:pt x="25560" y="60648"/>
                      </a:lnTo>
                      <a:close/>
                    </a:path>
                  </a:pathLst>
                </a:custGeom>
                <a:solidFill>
                  <a:schemeClr val="accent1"/>
                </a:solidFill>
                <a:ln w="6390" cap="flat">
                  <a:noFill/>
                  <a:prstDash val="solid"/>
                  <a:miter/>
                </a:ln>
              </p:spPr>
              <p:txBody>
                <a:bodyPr rtlCol="0" anchor="ctr"/>
                <a:lstStyle/>
                <a:p>
                  <a:endParaRPr lang="en-US"/>
                </a:p>
              </p:txBody>
            </p:sp>
          </p:grpSp>
          <p:grpSp>
            <p:nvGrpSpPr>
              <p:cNvPr id="9" name="Group 8">
                <a:extLst>
                  <a:ext uri="{FF2B5EF4-FFF2-40B4-BE49-F238E27FC236}">
                    <a16:creationId xmlns:a16="http://schemas.microsoft.com/office/drawing/2014/main" id="{777A630E-962D-2859-3985-1C8904E335FC}"/>
                  </a:ext>
                </a:extLst>
              </p:cNvPr>
              <p:cNvGrpSpPr/>
              <p:nvPr/>
            </p:nvGrpSpPr>
            <p:grpSpPr>
              <a:xfrm>
                <a:off x="535730" y="2633508"/>
                <a:ext cx="5043812" cy="523220"/>
                <a:chOff x="535730" y="2633508"/>
                <a:chExt cx="5043812" cy="523220"/>
              </a:xfrm>
            </p:grpSpPr>
            <p:sp>
              <p:nvSpPr>
                <p:cNvPr id="337" name="TextBox 336">
                  <a:extLst>
                    <a:ext uri="{FF2B5EF4-FFF2-40B4-BE49-F238E27FC236}">
                      <a16:creationId xmlns:a16="http://schemas.microsoft.com/office/drawing/2014/main" id="{09375077-500E-2624-3891-3B47A459A065}"/>
                    </a:ext>
                  </a:extLst>
                </p:cNvPr>
                <p:cNvSpPr txBox="1"/>
                <p:nvPr/>
              </p:nvSpPr>
              <p:spPr>
                <a:xfrm>
                  <a:off x="1075797" y="2633508"/>
                  <a:ext cx="4503745" cy="523220"/>
                </a:xfrm>
                <a:prstGeom prst="rect">
                  <a:avLst/>
                </a:prstGeom>
                <a:noFill/>
              </p:spPr>
              <p:txBody>
                <a:bodyPr wrap="square" rtlCol="0">
                  <a:spAutoFit/>
                </a:bodyPr>
                <a:lstStyle/>
                <a:p>
                  <a:r>
                    <a:rPr lang="en-US" sz="1400"/>
                    <a:t>Evaluating results from the SHIELD pilot sites and </a:t>
                  </a:r>
                  <a:r>
                    <a:rPr lang="en-US" sz="1400" b="1">
                      <a:solidFill>
                        <a:schemeClr val="tx2"/>
                      </a:solidFill>
                    </a:rPr>
                    <a:t>Communicating our Findings and Implications</a:t>
                  </a:r>
                  <a:endParaRPr lang="en-US" sz="1400"/>
                </a:p>
              </p:txBody>
            </p:sp>
            <p:grpSp>
              <p:nvGrpSpPr>
                <p:cNvPr id="375" name="Graphic 4">
                  <a:extLst>
                    <a:ext uri="{FF2B5EF4-FFF2-40B4-BE49-F238E27FC236}">
                      <a16:creationId xmlns:a16="http://schemas.microsoft.com/office/drawing/2014/main" id="{2D37CD72-CEFA-1F1D-002C-17B1C206D905}"/>
                    </a:ext>
                  </a:extLst>
                </p:cNvPr>
                <p:cNvGrpSpPr/>
                <p:nvPr/>
              </p:nvGrpSpPr>
              <p:grpSpPr>
                <a:xfrm>
                  <a:off x="535730" y="2667794"/>
                  <a:ext cx="470362" cy="469924"/>
                  <a:chOff x="4046108" y="3824168"/>
                  <a:chExt cx="361670" cy="361333"/>
                </a:xfrm>
                <a:solidFill>
                  <a:schemeClr val="accent2"/>
                </a:solidFill>
              </p:grpSpPr>
              <p:sp>
                <p:nvSpPr>
                  <p:cNvPr id="376" name="Graphic 4">
                    <a:extLst>
                      <a:ext uri="{FF2B5EF4-FFF2-40B4-BE49-F238E27FC236}">
                        <a16:creationId xmlns:a16="http://schemas.microsoft.com/office/drawing/2014/main" id="{17AF11C5-D5D1-A959-676F-9550C73BAF42}"/>
                      </a:ext>
                    </a:extLst>
                  </p:cNvPr>
                  <p:cNvSpPr/>
                  <p:nvPr/>
                </p:nvSpPr>
                <p:spPr>
                  <a:xfrm>
                    <a:off x="4126621" y="3928865"/>
                    <a:ext cx="201283" cy="131510"/>
                  </a:xfrm>
                  <a:custGeom>
                    <a:avLst/>
                    <a:gdLst>
                      <a:gd name="connsiteX0" fmla="*/ 187864 w 201283"/>
                      <a:gd name="connsiteY0" fmla="*/ 17237 h 131510"/>
                      <a:gd name="connsiteX1" fmla="*/ 187864 w 201283"/>
                      <a:gd name="connsiteY1" fmla="*/ 17237 h 131510"/>
                      <a:gd name="connsiteX2" fmla="*/ 187864 w 201283"/>
                      <a:gd name="connsiteY2" fmla="*/ 17237 h 131510"/>
                      <a:gd name="connsiteX3" fmla="*/ 187864 w 201283"/>
                      <a:gd name="connsiteY3" fmla="*/ 18514 h 131510"/>
                      <a:gd name="connsiteX4" fmla="*/ 182752 w 201283"/>
                      <a:gd name="connsiteY4" fmla="*/ 31920 h 131510"/>
                      <a:gd name="connsiteX5" fmla="*/ 174445 w 201283"/>
                      <a:gd name="connsiteY5" fmla="*/ 35751 h 131510"/>
                      <a:gd name="connsiteX6" fmla="*/ 170611 w 201283"/>
                      <a:gd name="connsiteY6" fmla="*/ 30643 h 131510"/>
                      <a:gd name="connsiteX7" fmla="*/ 118214 w 201283"/>
                      <a:gd name="connsiteY7" fmla="*/ 62563 h 131510"/>
                      <a:gd name="connsiteX8" fmla="*/ 111185 w 201283"/>
                      <a:gd name="connsiteY8" fmla="*/ 61925 h 131510"/>
                      <a:gd name="connsiteX9" fmla="*/ 90098 w 201283"/>
                      <a:gd name="connsiteY9" fmla="*/ 45327 h 131510"/>
                      <a:gd name="connsiteX10" fmla="*/ 17253 w 201283"/>
                      <a:gd name="connsiteY10" fmla="*/ 81715 h 131510"/>
                      <a:gd name="connsiteX11" fmla="*/ 14697 w 201283"/>
                      <a:gd name="connsiteY11" fmla="*/ 82354 h 131510"/>
                      <a:gd name="connsiteX12" fmla="*/ 8946 w 201283"/>
                      <a:gd name="connsiteY12" fmla="*/ 78523 h 131510"/>
                      <a:gd name="connsiteX13" fmla="*/ 11502 w 201283"/>
                      <a:gd name="connsiteY13" fmla="*/ 70224 h 131510"/>
                      <a:gd name="connsiteX14" fmla="*/ 87542 w 201283"/>
                      <a:gd name="connsiteY14" fmla="*/ 31920 h 131510"/>
                      <a:gd name="connsiteX15" fmla="*/ 94571 w 201283"/>
                      <a:gd name="connsiteY15" fmla="*/ 32559 h 131510"/>
                      <a:gd name="connsiteX16" fmla="*/ 115019 w 201283"/>
                      <a:gd name="connsiteY16" fmla="*/ 48519 h 131510"/>
                      <a:gd name="connsiteX17" fmla="*/ 162943 w 201283"/>
                      <a:gd name="connsiteY17" fmla="*/ 19152 h 131510"/>
                      <a:gd name="connsiteX18" fmla="*/ 160388 w 201283"/>
                      <a:gd name="connsiteY18" fmla="*/ 13407 h 131510"/>
                      <a:gd name="connsiteX19" fmla="*/ 167416 w 201283"/>
                      <a:gd name="connsiteY19" fmla="*/ 7661 h 131510"/>
                      <a:gd name="connsiteX20" fmla="*/ 182113 w 201283"/>
                      <a:gd name="connsiteY20" fmla="*/ 8938 h 131510"/>
                      <a:gd name="connsiteX21" fmla="*/ 182752 w 201283"/>
                      <a:gd name="connsiteY21" fmla="*/ 8938 h 131510"/>
                      <a:gd name="connsiteX22" fmla="*/ 182752 w 201283"/>
                      <a:gd name="connsiteY22" fmla="*/ 8938 h 131510"/>
                      <a:gd name="connsiteX23" fmla="*/ 182752 w 201283"/>
                      <a:gd name="connsiteY23" fmla="*/ 8938 h 131510"/>
                      <a:gd name="connsiteX24" fmla="*/ 183391 w 201283"/>
                      <a:gd name="connsiteY24" fmla="*/ 8938 h 131510"/>
                      <a:gd name="connsiteX25" fmla="*/ 183391 w 201283"/>
                      <a:gd name="connsiteY25" fmla="*/ 8938 h 131510"/>
                      <a:gd name="connsiteX26" fmla="*/ 187225 w 201283"/>
                      <a:gd name="connsiteY26" fmla="*/ 11491 h 131510"/>
                      <a:gd name="connsiteX27" fmla="*/ 187225 w 201283"/>
                      <a:gd name="connsiteY27" fmla="*/ 11491 h 131510"/>
                      <a:gd name="connsiteX28" fmla="*/ 187225 w 201283"/>
                      <a:gd name="connsiteY28" fmla="*/ 11491 h 131510"/>
                      <a:gd name="connsiteX29" fmla="*/ 187225 w 201283"/>
                      <a:gd name="connsiteY29" fmla="*/ 11491 h 131510"/>
                      <a:gd name="connsiteX30" fmla="*/ 187225 w 201283"/>
                      <a:gd name="connsiteY30" fmla="*/ 11491 h 131510"/>
                      <a:gd name="connsiteX31" fmla="*/ 187225 w 201283"/>
                      <a:gd name="connsiteY31" fmla="*/ 11491 h 131510"/>
                      <a:gd name="connsiteX32" fmla="*/ 187225 w 201283"/>
                      <a:gd name="connsiteY32" fmla="*/ 11491 h 131510"/>
                      <a:gd name="connsiteX33" fmla="*/ 187864 w 201283"/>
                      <a:gd name="connsiteY33" fmla="*/ 17237 h 131510"/>
                      <a:gd name="connsiteX34" fmla="*/ 177001 w 201283"/>
                      <a:gd name="connsiteY34" fmla="*/ 115550 h 131510"/>
                      <a:gd name="connsiteX35" fmla="*/ 170611 w 201283"/>
                      <a:gd name="connsiteY35" fmla="*/ 121934 h 131510"/>
                      <a:gd name="connsiteX36" fmla="*/ 164221 w 201283"/>
                      <a:gd name="connsiteY36" fmla="*/ 115550 h 131510"/>
                      <a:gd name="connsiteX37" fmla="*/ 164221 w 201283"/>
                      <a:gd name="connsiteY37" fmla="*/ 52349 h 131510"/>
                      <a:gd name="connsiteX38" fmla="*/ 170611 w 201283"/>
                      <a:gd name="connsiteY38" fmla="*/ 45965 h 131510"/>
                      <a:gd name="connsiteX39" fmla="*/ 177001 w 201283"/>
                      <a:gd name="connsiteY39" fmla="*/ 52349 h 131510"/>
                      <a:gd name="connsiteX40" fmla="*/ 177001 w 201283"/>
                      <a:gd name="connsiteY40" fmla="*/ 115550 h 131510"/>
                      <a:gd name="connsiteX41" fmla="*/ 148247 w 201283"/>
                      <a:gd name="connsiteY41" fmla="*/ 115550 h 131510"/>
                      <a:gd name="connsiteX42" fmla="*/ 141857 w 201283"/>
                      <a:gd name="connsiteY42" fmla="*/ 121934 h 131510"/>
                      <a:gd name="connsiteX43" fmla="*/ 135467 w 201283"/>
                      <a:gd name="connsiteY43" fmla="*/ 115550 h 131510"/>
                      <a:gd name="connsiteX44" fmla="*/ 135467 w 201283"/>
                      <a:gd name="connsiteY44" fmla="*/ 66394 h 131510"/>
                      <a:gd name="connsiteX45" fmla="*/ 141857 w 201283"/>
                      <a:gd name="connsiteY45" fmla="*/ 60010 h 131510"/>
                      <a:gd name="connsiteX46" fmla="*/ 148247 w 201283"/>
                      <a:gd name="connsiteY46" fmla="*/ 66394 h 131510"/>
                      <a:gd name="connsiteX47" fmla="*/ 148247 w 201283"/>
                      <a:gd name="connsiteY47" fmla="*/ 115550 h 131510"/>
                      <a:gd name="connsiteX48" fmla="*/ 119492 w 201283"/>
                      <a:gd name="connsiteY48" fmla="*/ 115550 h 131510"/>
                      <a:gd name="connsiteX49" fmla="*/ 113102 w 201283"/>
                      <a:gd name="connsiteY49" fmla="*/ 121934 h 131510"/>
                      <a:gd name="connsiteX50" fmla="*/ 106712 w 201283"/>
                      <a:gd name="connsiteY50" fmla="*/ 115550 h 131510"/>
                      <a:gd name="connsiteX51" fmla="*/ 106712 w 201283"/>
                      <a:gd name="connsiteY51" fmla="*/ 80438 h 131510"/>
                      <a:gd name="connsiteX52" fmla="*/ 113102 w 201283"/>
                      <a:gd name="connsiteY52" fmla="*/ 74054 h 131510"/>
                      <a:gd name="connsiteX53" fmla="*/ 119492 w 201283"/>
                      <a:gd name="connsiteY53" fmla="*/ 80438 h 131510"/>
                      <a:gd name="connsiteX54" fmla="*/ 119492 w 201283"/>
                      <a:gd name="connsiteY54" fmla="*/ 115550 h 131510"/>
                      <a:gd name="connsiteX55" fmla="*/ 91376 w 201283"/>
                      <a:gd name="connsiteY55" fmla="*/ 115550 h 131510"/>
                      <a:gd name="connsiteX56" fmla="*/ 84986 w 201283"/>
                      <a:gd name="connsiteY56" fmla="*/ 121934 h 131510"/>
                      <a:gd name="connsiteX57" fmla="*/ 78596 w 201283"/>
                      <a:gd name="connsiteY57" fmla="*/ 115550 h 131510"/>
                      <a:gd name="connsiteX58" fmla="*/ 78596 w 201283"/>
                      <a:gd name="connsiteY58" fmla="*/ 67670 h 131510"/>
                      <a:gd name="connsiteX59" fmla="*/ 84986 w 201283"/>
                      <a:gd name="connsiteY59" fmla="*/ 61286 h 131510"/>
                      <a:gd name="connsiteX60" fmla="*/ 91376 w 201283"/>
                      <a:gd name="connsiteY60" fmla="*/ 67670 h 131510"/>
                      <a:gd name="connsiteX61" fmla="*/ 91376 w 201283"/>
                      <a:gd name="connsiteY61" fmla="*/ 115550 h 131510"/>
                      <a:gd name="connsiteX62" fmla="*/ 62621 w 201283"/>
                      <a:gd name="connsiteY62" fmla="*/ 115550 h 131510"/>
                      <a:gd name="connsiteX63" fmla="*/ 56231 w 201283"/>
                      <a:gd name="connsiteY63" fmla="*/ 121934 h 131510"/>
                      <a:gd name="connsiteX64" fmla="*/ 49841 w 201283"/>
                      <a:gd name="connsiteY64" fmla="*/ 115550 h 131510"/>
                      <a:gd name="connsiteX65" fmla="*/ 49841 w 201283"/>
                      <a:gd name="connsiteY65" fmla="*/ 84907 h 131510"/>
                      <a:gd name="connsiteX66" fmla="*/ 56231 w 201283"/>
                      <a:gd name="connsiteY66" fmla="*/ 78523 h 131510"/>
                      <a:gd name="connsiteX67" fmla="*/ 62621 w 201283"/>
                      <a:gd name="connsiteY67" fmla="*/ 84907 h 131510"/>
                      <a:gd name="connsiteX68" fmla="*/ 62621 w 201283"/>
                      <a:gd name="connsiteY68" fmla="*/ 115550 h 131510"/>
                      <a:gd name="connsiteX69" fmla="*/ 33867 w 201283"/>
                      <a:gd name="connsiteY69" fmla="*/ 113635 h 131510"/>
                      <a:gd name="connsiteX70" fmla="*/ 27477 w 201283"/>
                      <a:gd name="connsiteY70" fmla="*/ 120019 h 131510"/>
                      <a:gd name="connsiteX71" fmla="*/ 21087 w 201283"/>
                      <a:gd name="connsiteY71" fmla="*/ 113635 h 131510"/>
                      <a:gd name="connsiteX72" fmla="*/ 21087 w 201283"/>
                      <a:gd name="connsiteY72" fmla="*/ 93206 h 131510"/>
                      <a:gd name="connsiteX73" fmla="*/ 27477 w 201283"/>
                      <a:gd name="connsiteY73" fmla="*/ 86822 h 131510"/>
                      <a:gd name="connsiteX74" fmla="*/ 33867 w 201283"/>
                      <a:gd name="connsiteY74" fmla="*/ 93206 h 131510"/>
                      <a:gd name="connsiteX75" fmla="*/ 33867 w 201283"/>
                      <a:gd name="connsiteY75" fmla="*/ 113635 h 131510"/>
                      <a:gd name="connsiteX76" fmla="*/ 185308 w 201283"/>
                      <a:gd name="connsiteY76" fmla="*/ 0 h 131510"/>
                      <a:gd name="connsiteX77" fmla="*/ 15975 w 201283"/>
                      <a:gd name="connsiteY77" fmla="*/ 0 h 131510"/>
                      <a:gd name="connsiteX78" fmla="*/ 0 w 201283"/>
                      <a:gd name="connsiteY78" fmla="*/ 15960 h 131510"/>
                      <a:gd name="connsiteX79" fmla="*/ 0 w 201283"/>
                      <a:gd name="connsiteY79" fmla="*/ 115550 h 131510"/>
                      <a:gd name="connsiteX80" fmla="*/ 15975 w 201283"/>
                      <a:gd name="connsiteY80" fmla="*/ 131510 h 131510"/>
                      <a:gd name="connsiteX81" fmla="*/ 185308 w 201283"/>
                      <a:gd name="connsiteY81" fmla="*/ 131510 h 131510"/>
                      <a:gd name="connsiteX82" fmla="*/ 201283 w 201283"/>
                      <a:gd name="connsiteY82" fmla="*/ 115550 h 131510"/>
                      <a:gd name="connsiteX83" fmla="*/ 201283 w 201283"/>
                      <a:gd name="connsiteY83" fmla="*/ 15960 h 131510"/>
                      <a:gd name="connsiteX84" fmla="*/ 185308 w 201283"/>
                      <a:gd name="connsiteY84" fmla="*/ 0 h 13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01283" h="131510">
                        <a:moveTo>
                          <a:pt x="187864" y="17237"/>
                        </a:moveTo>
                        <a:cubicBezTo>
                          <a:pt x="187864" y="17237"/>
                          <a:pt x="187864" y="17875"/>
                          <a:pt x="187864" y="17237"/>
                        </a:cubicBezTo>
                        <a:cubicBezTo>
                          <a:pt x="187864" y="17875"/>
                          <a:pt x="187864" y="17875"/>
                          <a:pt x="187864" y="17237"/>
                        </a:cubicBezTo>
                        <a:cubicBezTo>
                          <a:pt x="187864" y="17875"/>
                          <a:pt x="187864" y="17875"/>
                          <a:pt x="187864" y="18514"/>
                        </a:cubicBezTo>
                        <a:lnTo>
                          <a:pt x="182752" y="31920"/>
                        </a:lnTo>
                        <a:cubicBezTo>
                          <a:pt x="181474" y="35112"/>
                          <a:pt x="177640" y="37027"/>
                          <a:pt x="174445" y="35751"/>
                        </a:cubicBezTo>
                        <a:cubicBezTo>
                          <a:pt x="171889" y="35112"/>
                          <a:pt x="170611" y="33197"/>
                          <a:pt x="170611" y="30643"/>
                        </a:cubicBezTo>
                        <a:lnTo>
                          <a:pt x="118214" y="62563"/>
                        </a:lnTo>
                        <a:cubicBezTo>
                          <a:pt x="115658" y="63840"/>
                          <a:pt x="113102" y="63840"/>
                          <a:pt x="111185" y="61925"/>
                        </a:cubicBezTo>
                        <a:lnTo>
                          <a:pt x="90098" y="45327"/>
                        </a:lnTo>
                        <a:lnTo>
                          <a:pt x="17253" y="81715"/>
                        </a:lnTo>
                        <a:cubicBezTo>
                          <a:pt x="16614" y="82354"/>
                          <a:pt x="15336" y="82354"/>
                          <a:pt x="14697" y="82354"/>
                        </a:cubicBezTo>
                        <a:cubicBezTo>
                          <a:pt x="12141" y="82354"/>
                          <a:pt x="10224" y="81077"/>
                          <a:pt x="8946" y="78523"/>
                        </a:cubicBezTo>
                        <a:cubicBezTo>
                          <a:pt x="7668" y="75331"/>
                          <a:pt x="8946" y="71501"/>
                          <a:pt x="11502" y="70224"/>
                        </a:cubicBezTo>
                        <a:lnTo>
                          <a:pt x="87542" y="31920"/>
                        </a:lnTo>
                        <a:cubicBezTo>
                          <a:pt x="89459" y="30643"/>
                          <a:pt x="92654" y="31282"/>
                          <a:pt x="94571" y="32559"/>
                        </a:cubicBezTo>
                        <a:lnTo>
                          <a:pt x="115019" y="48519"/>
                        </a:lnTo>
                        <a:lnTo>
                          <a:pt x="162943" y="19152"/>
                        </a:lnTo>
                        <a:cubicBezTo>
                          <a:pt x="161027" y="17875"/>
                          <a:pt x="159748" y="15322"/>
                          <a:pt x="160388" y="13407"/>
                        </a:cubicBezTo>
                        <a:cubicBezTo>
                          <a:pt x="161027" y="10215"/>
                          <a:pt x="163583" y="7661"/>
                          <a:pt x="167416" y="7661"/>
                        </a:cubicBezTo>
                        <a:lnTo>
                          <a:pt x="182113" y="8938"/>
                        </a:lnTo>
                        <a:cubicBezTo>
                          <a:pt x="182113" y="8938"/>
                          <a:pt x="182752" y="8938"/>
                          <a:pt x="182752" y="8938"/>
                        </a:cubicBezTo>
                        <a:cubicBezTo>
                          <a:pt x="182752" y="8938"/>
                          <a:pt x="182752" y="8938"/>
                          <a:pt x="182752" y="8938"/>
                        </a:cubicBezTo>
                        <a:lnTo>
                          <a:pt x="182752" y="8938"/>
                        </a:lnTo>
                        <a:cubicBezTo>
                          <a:pt x="182752" y="8938"/>
                          <a:pt x="183391" y="8938"/>
                          <a:pt x="183391" y="8938"/>
                        </a:cubicBezTo>
                        <a:cubicBezTo>
                          <a:pt x="183391" y="8938"/>
                          <a:pt x="183391" y="8938"/>
                          <a:pt x="183391" y="8938"/>
                        </a:cubicBezTo>
                        <a:cubicBezTo>
                          <a:pt x="184669" y="9576"/>
                          <a:pt x="185947" y="10215"/>
                          <a:pt x="187225" y="11491"/>
                        </a:cubicBezTo>
                        <a:lnTo>
                          <a:pt x="187225" y="11491"/>
                        </a:lnTo>
                        <a:cubicBezTo>
                          <a:pt x="187225" y="11491"/>
                          <a:pt x="187225" y="11491"/>
                          <a:pt x="187225" y="11491"/>
                        </a:cubicBezTo>
                        <a:cubicBezTo>
                          <a:pt x="187225" y="11491"/>
                          <a:pt x="187225" y="11491"/>
                          <a:pt x="187225" y="11491"/>
                        </a:cubicBezTo>
                        <a:lnTo>
                          <a:pt x="187225" y="11491"/>
                        </a:lnTo>
                        <a:lnTo>
                          <a:pt x="187225" y="11491"/>
                        </a:lnTo>
                        <a:cubicBezTo>
                          <a:pt x="187225" y="11491"/>
                          <a:pt x="187225" y="11491"/>
                          <a:pt x="187225" y="11491"/>
                        </a:cubicBezTo>
                        <a:cubicBezTo>
                          <a:pt x="187864" y="14045"/>
                          <a:pt x="188503" y="15960"/>
                          <a:pt x="187864" y="17237"/>
                        </a:cubicBezTo>
                        <a:moveTo>
                          <a:pt x="177001" y="115550"/>
                        </a:moveTo>
                        <a:cubicBezTo>
                          <a:pt x="177001" y="119381"/>
                          <a:pt x="174445" y="121934"/>
                          <a:pt x="170611" y="121934"/>
                        </a:cubicBezTo>
                        <a:cubicBezTo>
                          <a:pt x="166778" y="121934"/>
                          <a:pt x="164221" y="119381"/>
                          <a:pt x="164221" y="115550"/>
                        </a:cubicBezTo>
                        <a:lnTo>
                          <a:pt x="164221" y="52349"/>
                        </a:lnTo>
                        <a:cubicBezTo>
                          <a:pt x="164221" y="48519"/>
                          <a:pt x="166778" y="45965"/>
                          <a:pt x="170611" y="45965"/>
                        </a:cubicBezTo>
                        <a:cubicBezTo>
                          <a:pt x="174445" y="45965"/>
                          <a:pt x="177001" y="48519"/>
                          <a:pt x="177001" y="52349"/>
                        </a:cubicBezTo>
                        <a:lnTo>
                          <a:pt x="177001" y="115550"/>
                        </a:lnTo>
                        <a:close/>
                        <a:moveTo>
                          <a:pt x="148247" y="115550"/>
                        </a:moveTo>
                        <a:cubicBezTo>
                          <a:pt x="148247" y="119381"/>
                          <a:pt x="145690" y="121934"/>
                          <a:pt x="141857" y="121934"/>
                        </a:cubicBezTo>
                        <a:cubicBezTo>
                          <a:pt x="138023" y="121934"/>
                          <a:pt x="135467" y="119381"/>
                          <a:pt x="135467" y="115550"/>
                        </a:cubicBezTo>
                        <a:lnTo>
                          <a:pt x="135467" y="66394"/>
                        </a:lnTo>
                        <a:cubicBezTo>
                          <a:pt x="135467" y="62563"/>
                          <a:pt x="138023" y="60010"/>
                          <a:pt x="141857" y="60010"/>
                        </a:cubicBezTo>
                        <a:cubicBezTo>
                          <a:pt x="145690" y="60010"/>
                          <a:pt x="148247" y="62563"/>
                          <a:pt x="148247" y="66394"/>
                        </a:cubicBezTo>
                        <a:lnTo>
                          <a:pt x="148247" y="115550"/>
                        </a:lnTo>
                        <a:close/>
                        <a:moveTo>
                          <a:pt x="119492" y="115550"/>
                        </a:moveTo>
                        <a:cubicBezTo>
                          <a:pt x="119492" y="119381"/>
                          <a:pt x="116936" y="121934"/>
                          <a:pt x="113102" y="121934"/>
                        </a:cubicBezTo>
                        <a:cubicBezTo>
                          <a:pt x="109268" y="121934"/>
                          <a:pt x="106712" y="119381"/>
                          <a:pt x="106712" y="115550"/>
                        </a:cubicBezTo>
                        <a:lnTo>
                          <a:pt x="106712" y="80438"/>
                        </a:lnTo>
                        <a:cubicBezTo>
                          <a:pt x="106712" y="76608"/>
                          <a:pt x="109268" y="74054"/>
                          <a:pt x="113102" y="74054"/>
                        </a:cubicBezTo>
                        <a:cubicBezTo>
                          <a:pt x="116936" y="74054"/>
                          <a:pt x="119492" y="76608"/>
                          <a:pt x="119492" y="80438"/>
                        </a:cubicBezTo>
                        <a:lnTo>
                          <a:pt x="119492" y="115550"/>
                        </a:lnTo>
                        <a:close/>
                        <a:moveTo>
                          <a:pt x="91376" y="115550"/>
                        </a:moveTo>
                        <a:cubicBezTo>
                          <a:pt x="91376" y="119381"/>
                          <a:pt x="88820" y="121934"/>
                          <a:pt x="84986" y="121934"/>
                        </a:cubicBezTo>
                        <a:cubicBezTo>
                          <a:pt x="81152" y="121934"/>
                          <a:pt x="78596" y="119381"/>
                          <a:pt x="78596" y="115550"/>
                        </a:cubicBezTo>
                        <a:lnTo>
                          <a:pt x="78596" y="67670"/>
                        </a:lnTo>
                        <a:cubicBezTo>
                          <a:pt x="78596" y="63840"/>
                          <a:pt x="81152" y="61286"/>
                          <a:pt x="84986" y="61286"/>
                        </a:cubicBezTo>
                        <a:cubicBezTo>
                          <a:pt x="88820" y="61286"/>
                          <a:pt x="91376" y="63840"/>
                          <a:pt x="91376" y="67670"/>
                        </a:cubicBezTo>
                        <a:lnTo>
                          <a:pt x="91376" y="115550"/>
                        </a:lnTo>
                        <a:close/>
                        <a:moveTo>
                          <a:pt x="62621" y="115550"/>
                        </a:moveTo>
                        <a:cubicBezTo>
                          <a:pt x="62621" y="119381"/>
                          <a:pt x="60066" y="121934"/>
                          <a:pt x="56231" y="121934"/>
                        </a:cubicBezTo>
                        <a:cubicBezTo>
                          <a:pt x="52398" y="121934"/>
                          <a:pt x="49841" y="119381"/>
                          <a:pt x="49841" y="115550"/>
                        </a:cubicBezTo>
                        <a:lnTo>
                          <a:pt x="49841" y="84907"/>
                        </a:lnTo>
                        <a:cubicBezTo>
                          <a:pt x="49841" y="81077"/>
                          <a:pt x="52398" y="78523"/>
                          <a:pt x="56231" y="78523"/>
                        </a:cubicBezTo>
                        <a:cubicBezTo>
                          <a:pt x="60066" y="78523"/>
                          <a:pt x="62621" y="81077"/>
                          <a:pt x="62621" y="84907"/>
                        </a:cubicBezTo>
                        <a:lnTo>
                          <a:pt x="62621" y="115550"/>
                        </a:lnTo>
                        <a:close/>
                        <a:moveTo>
                          <a:pt x="33867" y="113635"/>
                        </a:moveTo>
                        <a:cubicBezTo>
                          <a:pt x="33867" y="117465"/>
                          <a:pt x="31311" y="120019"/>
                          <a:pt x="27477" y="120019"/>
                        </a:cubicBezTo>
                        <a:cubicBezTo>
                          <a:pt x="23643" y="120019"/>
                          <a:pt x="21087" y="117465"/>
                          <a:pt x="21087" y="113635"/>
                        </a:cubicBezTo>
                        <a:lnTo>
                          <a:pt x="21087" y="93206"/>
                        </a:lnTo>
                        <a:cubicBezTo>
                          <a:pt x="21087" y="89376"/>
                          <a:pt x="23643" y="86822"/>
                          <a:pt x="27477" y="86822"/>
                        </a:cubicBezTo>
                        <a:cubicBezTo>
                          <a:pt x="31311" y="86822"/>
                          <a:pt x="33867" y="89376"/>
                          <a:pt x="33867" y="93206"/>
                        </a:cubicBezTo>
                        <a:lnTo>
                          <a:pt x="33867" y="113635"/>
                        </a:lnTo>
                        <a:close/>
                        <a:moveTo>
                          <a:pt x="185308" y="0"/>
                        </a:moveTo>
                        <a:lnTo>
                          <a:pt x="15975" y="0"/>
                        </a:lnTo>
                        <a:cubicBezTo>
                          <a:pt x="7029" y="0"/>
                          <a:pt x="0" y="7023"/>
                          <a:pt x="0" y="15960"/>
                        </a:cubicBezTo>
                        <a:lnTo>
                          <a:pt x="0" y="115550"/>
                        </a:lnTo>
                        <a:cubicBezTo>
                          <a:pt x="0" y="124488"/>
                          <a:pt x="7029" y="131510"/>
                          <a:pt x="15975" y="131510"/>
                        </a:cubicBezTo>
                        <a:lnTo>
                          <a:pt x="185308" y="131510"/>
                        </a:lnTo>
                        <a:cubicBezTo>
                          <a:pt x="194254" y="131510"/>
                          <a:pt x="201283" y="124488"/>
                          <a:pt x="201283" y="115550"/>
                        </a:cubicBezTo>
                        <a:lnTo>
                          <a:pt x="201283" y="15960"/>
                        </a:lnTo>
                        <a:cubicBezTo>
                          <a:pt x="200644" y="7023"/>
                          <a:pt x="193615" y="0"/>
                          <a:pt x="185308" y="0"/>
                        </a:cubicBezTo>
                      </a:path>
                    </a:pathLst>
                  </a:custGeom>
                  <a:grpFill/>
                  <a:ln w="6390" cap="flat">
                    <a:noFill/>
                    <a:prstDash val="solid"/>
                    <a:miter/>
                  </a:ln>
                </p:spPr>
                <p:txBody>
                  <a:bodyPr rtlCol="0" anchor="ctr"/>
                  <a:lstStyle/>
                  <a:p>
                    <a:endParaRPr lang="en-US"/>
                  </a:p>
                </p:txBody>
              </p:sp>
              <p:sp>
                <p:nvSpPr>
                  <p:cNvPr id="377" name="Graphic 4">
                    <a:extLst>
                      <a:ext uri="{FF2B5EF4-FFF2-40B4-BE49-F238E27FC236}">
                        <a16:creationId xmlns:a16="http://schemas.microsoft.com/office/drawing/2014/main" id="{4E98595B-5833-EEA7-7E42-9F97C69573F2}"/>
                      </a:ext>
                    </a:extLst>
                  </p:cNvPr>
                  <p:cNvSpPr/>
                  <p:nvPr/>
                </p:nvSpPr>
                <p:spPr>
                  <a:xfrm>
                    <a:off x="4046108" y="3824168"/>
                    <a:ext cx="361670" cy="361333"/>
                  </a:xfrm>
                  <a:custGeom>
                    <a:avLst/>
                    <a:gdLst>
                      <a:gd name="connsiteX0" fmla="*/ 293937 w 361670"/>
                      <a:gd name="connsiteY0" fmla="*/ 219609 h 361333"/>
                      <a:gd name="connsiteX1" fmla="*/ 265182 w 361670"/>
                      <a:gd name="connsiteY1" fmla="*/ 248337 h 361333"/>
                      <a:gd name="connsiteX2" fmla="*/ 95849 w 361670"/>
                      <a:gd name="connsiteY2" fmla="*/ 248337 h 361333"/>
                      <a:gd name="connsiteX3" fmla="*/ 67094 w 361670"/>
                      <a:gd name="connsiteY3" fmla="*/ 219609 h 361333"/>
                      <a:gd name="connsiteX4" fmla="*/ 67094 w 361670"/>
                      <a:gd name="connsiteY4" fmla="*/ 120019 h 361333"/>
                      <a:gd name="connsiteX5" fmla="*/ 95849 w 361670"/>
                      <a:gd name="connsiteY5" fmla="*/ 91291 h 361333"/>
                      <a:gd name="connsiteX6" fmla="*/ 265182 w 361670"/>
                      <a:gd name="connsiteY6" fmla="*/ 91291 h 361333"/>
                      <a:gd name="connsiteX7" fmla="*/ 293937 w 361670"/>
                      <a:gd name="connsiteY7" fmla="*/ 120019 h 361333"/>
                      <a:gd name="connsiteX8" fmla="*/ 293937 w 361670"/>
                      <a:gd name="connsiteY8" fmla="*/ 219609 h 361333"/>
                      <a:gd name="connsiteX9" fmla="*/ 253681 w 361670"/>
                      <a:gd name="connsiteY9" fmla="*/ 270042 h 361333"/>
                      <a:gd name="connsiteX10" fmla="*/ 107351 w 361670"/>
                      <a:gd name="connsiteY10" fmla="*/ 270042 h 361333"/>
                      <a:gd name="connsiteX11" fmla="*/ 100961 w 361670"/>
                      <a:gd name="connsiteY11" fmla="*/ 263658 h 361333"/>
                      <a:gd name="connsiteX12" fmla="*/ 107351 w 361670"/>
                      <a:gd name="connsiteY12" fmla="*/ 257274 h 361333"/>
                      <a:gd name="connsiteX13" fmla="*/ 253681 w 361670"/>
                      <a:gd name="connsiteY13" fmla="*/ 257274 h 361333"/>
                      <a:gd name="connsiteX14" fmla="*/ 260071 w 361670"/>
                      <a:gd name="connsiteY14" fmla="*/ 263658 h 361333"/>
                      <a:gd name="connsiteX15" fmla="*/ 253681 w 361670"/>
                      <a:gd name="connsiteY15" fmla="*/ 270042 h 361333"/>
                      <a:gd name="connsiteX16" fmla="*/ 180835 w 361670"/>
                      <a:gd name="connsiteY16" fmla="*/ 0 h 361333"/>
                      <a:gd name="connsiteX17" fmla="*/ 0 w 361670"/>
                      <a:gd name="connsiteY17" fmla="*/ 180667 h 361333"/>
                      <a:gd name="connsiteX18" fmla="*/ 180835 w 361670"/>
                      <a:gd name="connsiteY18" fmla="*/ 361333 h 361333"/>
                      <a:gd name="connsiteX19" fmla="*/ 361670 w 361670"/>
                      <a:gd name="connsiteY19" fmla="*/ 180667 h 361333"/>
                      <a:gd name="connsiteX20" fmla="*/ 180835 w 361670"/>
                      <a:gd name="connsiteY20" fmla="*/ 0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670" h="361333">
                        <a:moveTo>
                          <a:pt x="293937" y="219609"/>
                        </a:moveTo>
                        <a:cubicBezTo>
                          <a:pt x="293937" y="235569"/>
                          <a:pt x="281157" y="248337"/>
                          <a:pt x="265182" y="248337"/>
                        </a:cubicBezTo>
                        <a:lnTo>
                          <a:pt x="95849" y="248337"/>
                        </a:lnTo>
                        <a:cubicBezTo>
                          <a:pt x="79874" y="248337"/>
                          <a:pt x="67094" y="235569"/>
                          <a:pt x="67094" y="219609"/>
                        </a:cubicBezTo>
                        <a:lnTo>
                          <a:pt x="67094" y="120019"/>
                        </a:lnTo>
                        <a:cubicBezTo>
                          <a:pt x="67094" y="104059"/>
                          <a:pt x="79874" y="91291"/>
                          <a:pt x="95849" y="91291"/>
                        </a:cubicBezTo>
                        <a:lnTo>
                          <a:pt x="265182" y="91291"/>
                        </a:lnTo>
                        <a:cubicBezTo>
                          <a:pt x="281157" y="91291"/>
                          <a:pt x="293937" y="104059"/>
                          <a:pt x="293937" y="120019"/>
                        </a:cubicBezTo>
                        <a:lnTo>
                          <a:pt x="293937" y="219609"/>
                        </a:lnTo>
                        <a:close/>
                        <a:moveTo>
                          <a:pt x="253681" y="270042"/>
                        </a:moveTo>
                        <a:lnTo>
                          <a:pt x="107351" y="270042"/>
                        </a:lnTo>
                        <a:cubicBezTo>
                          <a:pt x="103517" y="270042"/>
                          <a:pt x="100961" y="267489"/>
                          <a:pt x="100961" y="263658"/>
                        </a:cubicBezTo>
                        <a:cubicBezTo>
                          <a:pt x="100961" y="259828"/>
                          <a:pt x="103517" y="257274"/>
                          <a:pt x="107351" y="257274"/>
                        </a:cubicBezTo>
                        <a:lnTo>
                          <a:pt x="253681" y="257274"/>
                        </a:lnTo>
                        <a:cubicBezTo>
                          <a:pt x="257514" y="257274"/>
                          <a:pt x="260071" y="259828"/>
                          <a:pt x="260071" y="263658"/>
                        </a:cubicBezTo>
                        <a:cubicBezTo>
                          <a:pt x="260071" y="266850"/>
                          <a:pt x="257514" y="270042"/>
                          <a:pt x="253681" y="270042"/>
                        </a:cubicBezTo>
                        <a:moveTo>
                          <a:pt x="180835" y="0"/>
                        </a:moveTo>
                        <a:cubicBezTo>
                          <a:pt x="81152" y="0"/>
                          <a:pt x="0" y="81076"/>
                          <a:pt x="0" y="180667"/>
                        </a:cubicBezTo>
                        <a:cubicBezTo>
                          <a:pt x="0" y="280257"/>
                          <a:pt x="81152" y="361333"/>
                          <a:pt x="180835" y="361333"/>
                        </a:cubicBezTo>
                        <a:cubicBezTo>
                          <a:pt x="280518" y="361333"/>
                          <a:pt x="361670" y="280257"/>
                          <a:pt x="361670" y="180667"/>
                        </a:cubicBezTo>
                        <a:cubicBezTo>
                          <a:pt x="361670" y="81076"/>
                          <a:pt x="280518" y="0"/>
                          <a:pt x="180835" y="0"/>
                        </a:cubicBezTo>
                      </a:path>
                    </a:pathLst>
                  </a:custGeom>
                  <a:grpFill/>
                  <a:ln w="6390" cap="flat">
                    <a:noFill/>
                    <a:prstDash val="solid"/>
                    <a:miter/>
                  </a:ln>
                </p:spPr>
                <p:txBody>
                  <a:bodyPr rtlCol="0" anchor="ctr"/>
                  <a:lstStyle/>
                  <a:p>
                    <a:endParaRPr lang="en-US"/>
                  </a:p>
                </p:txBody>
              </p:sp>
            </p:grpSp>
          </p:grpSp>
          <p:grpSp>
            <p:nvGrpSpPr>
              <p:cNvPr id="10" name="Group 9">
                <a:extLst>
                  <a:ext uri="{FF2B5EF4-FFF2-40B4-BE49-F238E27FC236}">
                    <a16:creationId xmlns:a16="http://schemas.microsoft.com/office/drawing/2014/main" id="{D66E484C-D582-B09D-9FF0-C962A51235CD}"/>
                  </a:ext>
                </a:extLst>
              </p:cNvPr>
              <p:cNvGrpSpPr/>
              <p:nvPr/>
            </p:nvGrpSpPr>
            <p:grpSpPr>
              <a:xfrm>
                <a:off x="6026347" y="1816415"/>
                <a:ext cx="5409260" cy="738664"/>
                <a:chOff x="6026347" y="1816415"/>
                <a:chExt cx="5409260" cy="738664"/>
              </a:xfrm>
            </p:grpSpPr>
            <p:sp>
              <p:nvSpPr>
                <p:cNvPr id="338" name="TextBox 337">
                  <a:extLst>
                    <a:ext uri="{FF2B5EF4-FFF2-40B4-BE49-F238E27FC236}">
                      <a16:creationId xmlns:a16="http://schemas.microsoft.com/office/drawing/2014/main" id="{EFE78FE7-0581-C2C7-F624-115E4059AF01}"/>
                    </a:ext>
                  </a:extLst>
                </p:cNvPr>
                <p:cNvSpPr txBox="1"/>
                <p:nvPr/>
              </p:nvSpPr>
              <p:spPr>
                <a:xfrm>
                  <a:off x="6571957" y="1816415"/>
                  <a:ext cx="4863650" cy="738664"/>
                </a:xfrm>
                <a:prstGeom prst="rect">
                  <a:avLst/>
                </a:prstGeom>
                <a:noFill/>
              </p:spPr>
              <p:txBody>
                <a:bodyPr wrap="square" rtlCol="0">
                  <a:spAutoFit/>
                </a:bodyPr>
                <a:lstStyle/>
                <a:p>
                  <a:r>
                    <a:rPr lang="en-US" sz="1400" b="1">
                      <a:solidFill>
                        <a:schemeClr val="accent4"/>
                      </a:solidFill>
                    </a:rPr>
                    <a:t>Finalizing Implementation and Adoption Strategy </a:t>
                  </a:r>
                  <a:r>
                    <a:rPr lang="en-US" sz="1400"/>
                    <a:t>through strategic hiring, standards evolution, and demonstration projects</a:t>
                  </a:r>
                  <a:endParaRPr lang="en-US" sz="1400" b="1"/>
                </a:p>
              </p:txBody>
            </p:sp>
            <p:grpSp>
              <p:nvGrpSpPr>
                <p:cNvPr id="378" name="Graphic 4">
                  <a:extLst>
                    <a:ext uri="{FF2B5EF4-FFF2-40B4-BE49-F238E27FC236}">
                      <a16:creationId xmlns:a16="http://schemas.microsoft.com/office/drawing/2014/main" id="{F02C745B-31B0-5422-AFEB-558E38FC6A4A}"/>
                    </a:ext>
                  </a:extLst>
                </p:cNvPr>
                <p:cNvGrpSpPr/>
                <p:nvPr/>
              </p:nvGrpSpPr>
              <p:grpSpPr>
                <a:xfrm>
                  <a:off x="6026347" y="1894271"/>
                  <a:ext cx="473226" cy="472779"/>
                  <a:chOff x="1952125" y="4308712"/>
                  <a:chExt cx="362313" cy="361971"/>
                </a:xfrm>
                <a:solidFill>
                  <a:schemeClr val="accent4"/>
                </a:solidFill>
              </p:grpSpPr>
              <p:sp>
                <p:nvSpPr>
                  <p:cNvPr id="379" name="Graphic 4">
                    <a:extLst>
                      <a:ext uri="{FF2B5EF4-FFF2-40B4-BE49-F238E27FC236}">
                        <a16:creationId xmlns:a16="http://schemas.microsoft.com/office/drawing/2014/main" id="{FE531E38-4413-4107-DAEA-DF321125C8A1}"/>
                      </a:ext>
                    </a:extLst>
                  </p:cNvPr>
                  <p:cNvSpPr/>
                  <p:nvPr/>
                </p:nvSpPr>
                <p:spPr>
                  <a:xfrm>
                    <a:off x="1952125" y="4308712"/>
                    <a:ext cx="362313" cy="361971"/>
                  </a:xfrm>
                  <a:custGeom>
                    <a:avLst/>
                    <a:gdLst>
                      <a:gd name="connsiteX0" fmla="*/ 181474 w 362313"/>
                      <a:gd name="connsiteY0" fmla="*/ 0 h 361971"/>
                      <a:gd name="connsiteX1" fmla="*/ 0 w 362313"/>
                      <a:gd name="connsiteY1" fmla="*/ 180667 h 361971"/>
                      <a:gd name="connsiteX2" fmla="*/ 180835 w 362313"/>
                      <a:gd name="connsiteY2" fmla="*/ 361972 h 361971"/>
                      <a:gd name="connsiteX3" fmla="*/ 362310 w 362313"/>
                      <a:gd name="connsiteY3" fmla="*/ 181305 h 361971"/>
                      <a:gd name="connsiteX4" fmla="*/ 362310 w 362313"/>
                      <a:gd name="connsiteY4" fmla="*/ 181305 h 361971"/>
                      <a:gd name="connsiteX5" fmla="*/ 181474 w 362313"/>
                      <a:gd name="connsiteY5" fmla="*/ 0 h 361971"/>
                      <a:gd name="connsiteX6" fmla="*/ 181474 w 362313"/>
                      <a:gd name="connsiteY6" fmla="*/ 0 h 361971"/>
                      <a:gd name="connsiteX7" fmla="*/ 305439 w 362313"/>
                      <a:gd name="connsiteY7" fmla="*/ 193435 h 361971"/>
                      <a:gd name="connsiteX8" fmla="*/ 298410 w 362313"/>
                      <a:gd name="connsiteY8" fmla="*/ 203649 h 361971"/>
                      <a:gd name="connsiteX9" fmla="*/ 282435 w 362313"/>
                      <a:gd name="connsiteY9" fmla="*/ 209395 h 361971"/>
                      <a:gd name="connsiteX10" fmla="*/ 276684 w 362313"/>
                      <a:gd name="connsiteY10" fmla="*/ 225355 h 361971"/>
                      <a:gd name="connsiteX11" fmla="*/ 285630 w 362313"/>
                      <a:gd name="connsiteY11" fmla="*/ 240038 h 361971"/>
                      <a:gd name="connsiteX12" fmla="*/ 284991 w 362313"/>
                      <a:gd name="connsiteY12" fmla="*/ 252806 h 361971"/>
                      <a:gd name="connsiteX13" fmla="*/ 269016 w 362313"/>
                      <a:gd name="connsiteY13" fmla="*/ 271958 h 361971"/>
                      <a:gd name="connsiteX14" fmla="*/ 256876 w 362313"/>
                      <a:gd name="connsiteY14" fmla="*/ 275150 h 361971"/>
                      <a:gd name="connsiteX15" fmla="*/ 240901 w 362313"/>
                      <a:gd name="connsiteY15" fmla="*/ 268766 h 361971"/>
                      <a:gd name="connsiteX16" fmla="*/ 226204 w 362313"/>
                      <a:gd name="connsiteY16" fmla="*/ 277065 h 361971"/>
                      <a:gd name="connsiteX17" fmla="*/ 223648 w 362313"/>
                      <a:gd name="connsiteY17" fmla="*/ 294302 h 361971"/>
                      <a:gd name="connsiteX18" fmla="*/ 214702 w 362313"/>
                      <a:gd name="connsiteY18" fmla="*/ 302601 h 361971"/>
                      <a:gd name="connsiteX19" fmla="*/ 190420 w 362313"/>
                      <a:gd name="connsiteY19" fmla="*/ 307070 h 361971"/>
                      <a:gd name="connsiteX20" fmla="*/ 188503 w 362313"/>
                      <a:gd name="connsiteY20" fmla="*/ 307070 h 361971"/>
                      <a:gd name="connsiteX21" fmla="*/ 178918 w 362313"/>
                      <a:gd name="connsiteY21" fmla="*/ 301324 h 361971"/>
                      <a:gd name="connsiteX22" fmla="*/ 170611 w 362313"/>
                      <a:gd name="connsiteY22" fmla="*/ 286641 h 361971"/>
                      <a:gd name="connsiteX23" fmla="*/ 153998 w 362313"/>
                      <a:gd name="connsiteY23" fmla="*/ 283449 h 361971"/>
                      <a:gd name="connsiteX24" fmla="*/ 141218 w 362313"/>
                      <a:gd name="connsiteY24" fmla="*/ 294940 h 361971"/>
                      <a:gd name="connsiteX25" fmla="*/ 128438 w 362313"/>
                      <a:gd name="connsiteY25" fmla="*/ 296217 h 361971"/>
                      <a:gd name="connsiteX26" fmla="*/ 106712 w 362313"/>
                      <a:gd name="connsiteY26" fmla="*/ 284087 h 361971"/>
                      <a:gd name="connsiteX27" fmla="*/ 101600 w 362313"/>
                      <a:gd name="connsiteY27" fmla="*/ 272596 h 361971"/>
                      <a:gd name="connsiteX28" fmla="*/ 104795 w 362313"/>
                      <a:gd name="connsiteY28" fmla="*/ 255998 h 361971"/>
                      <a:gd name="connsiteX29" fmla="*/ 93932 w 362313"/>
                      <a:gd name="connsiteY29" fmla="*/ 243230 h 361971"/>
                      <a:gd name="connsiteX30" fmla="*/ 76679 w 362313"/>
                      <a:gd name="connsiteY30" fmla="*/ 243230 h 361971"/>
                      <a:gd name="connsiteX31" fmla="*/ 66455 w 362313"/>
                      <a:gd name="connsiteY31" fmla="*/ 236207 h 361971"/>
                      <a:gd name="connsiteX32" fmla="*/ 58148 w 362313"/>
                      <a:gd name="connsiteY32" fmla="*/ 213225 h 361971"/>
                      <a:gd name="connsiteX33" fmla="*/ 61343 w 362313"/>
                      <a:gd name="connsiteY33" fmla="*/ 201095 h 361971"/>
                      <a:gd name="connsiteX34" fmla="*/ 74762 w 362313"/>
                      <a:gd name="connsiteY34" fmla="*/ 190243 h 361971"/>
                      <a:gd name="connsiteX35" fmla="*/ 74762 w 362313"/>
                      <a:gd name="connsiteY35" fmla="*/ 173006 h 361971"/>
                      <a:gd name="connsiteX36" fmla="*/ 61343 w 362313"/>
                      <a:gd name="connsiteY36" fmla="*/ 162153 h 361971"/>
                      <a:gd name="connsiteX37" fmla="*/ 58148 w 362313"/>
                      <a:gd name="connsiteY37" fmla="*/ 150024 h 361971"/>
                      <a:gd name="connsiteX38" fmla="*/ 66455 w 362313"/>
                      <a:gd name="connsiteY38" fmla="*/ 127041 h 361971"/>
                      <a:gd name="connsiteX39" fmla="*/ 76679 w 362313"/>
                      <a:gd name="connsiteY39" fmla="*/ 120019 h 361971"/>
                      <a:gd name="connsiteX40" fmla="*/ 93932 w 362313"/>
                      <a:gd name="connsiteY40" fmla="*/ 120657 h 361971"/>
                      <a:gd name="connsiteX41" fmla="*/ 104795 w 362313"/>
                      <a:gd name="connsiteY41" fmla="*/ 107889 h 361971"/>
                      <a:gd name="connsiteX42" fmla="*/ 101600 w 362313"/>
                      <a:gd name="connsiteY42" fmla="*/ 91291 h 361971"/>
                      <a:gd name="connsiteX43" fmla="*/ 106712 w 362313"/>
                      <a:gd name="connsiteY43" fmla="*/ 79800 h 361971"/>
                      <a:gd name="connsiteX44" fmla="*/ 128438 w 362313"/>
                      <a:gd name="connsiteY44" fmla="*/ 67670 h 361971"/>
                      <a:gd name="connsiteX45" fmla="*/ 140579 w 362313"/>
                      <a:gd name="connsiteY45" fmla="*/ 68947 h 361971"/>
                      <a:gd name="connsiteX46" fmla="*/ 153358 w 362313"/>
                      <a:gd name="connsiteY46" fmla="*/ 80438 h 361971"/>
                      <a:gd name="connsiteX47" fmla="*/ 169972 w 362313"/>
                      <a:gd name="connsiteY47" fmla="*/ 77246 h 361971"/>
                      <a:gd name="connsiteX48" fmla="*/ 178279 w 362313"/>
                      <a:gd name="connsiteY48" fmla="*/ 62563 h 361971"/>
                      <a:gd name="connsiteX49" fmla="*/ 189781 w 362313"/>
                      <a:gd name="connsiteY49" fmla="*/ 57456 h 361971"/>
                      <a:gd name="connsiteX50" fmla="*/ 214063 w 362313"/>
                      <a:gd name="connsiteY50" fmla="*/ 61925 h 361971"/>
                      <a:gd name="connsiteX51" fmla="*/ 223009 w 362313"/>
                      <a:gd name="connsiteY51" fmla="*/ 70862 h 361971"/>
                      <a:gd name="connsiteX52" fmla="*/ 225565 w 362313"/>
                      <a:gd name="connsiteY52" fmla="*/ 87461 h 361971"/>
                      <a:gd name="connsiteX53" fmla="*/ 240262 w 362313"/>
                      <a:gd name="connsiteY53" fmla="*/ 95760 h 361971"/>
                      <a:gd name="connsiteX54" fmla="*/ 256237 w 362313"/>
                      <a:gd name="connsiteY54" fmla="*/ 89376 h 361971"/>
                      <a:gd name="connsiteX55" fmla="*/ 268377 w 362313"/>
                      <a:gd name="connsiteY55" fmla="*/ 92568 h 361971"/>
                      <a:gd name="connsiteX56" fmla="*/ 284352 w 362313"/>
                      <a:gd name="connsiteY56" fmla="*/ 111720 h 361971"/>
                      <a:gd name="connsiteX57" fmla="*/ 284991 w 362313"/>
                      <a:gd name="connsiteY57" fmla="*/ 123849 h 361971"/>
                      <a:gd name="connsiteX58" fmla="*/ 276045 w 362313"/>
                      <a:gd name="connsiteY58" fmla="*/ 138533 h 361971"/>
                      <a:gd name="connsiteX59" fmla="*/ 281796 w 362313"/>
                      <a:gd name="connsiteY59" fmla="*/ 154492 h 361971"/>
                      <a:gd name="connsiteX60" fmla="*/ 297771 w 362313"/>
                      <a:gd name="connsiteY60" fmla="*/ 160238 h 361971"/>
                      <a:gd name="connsiteX61" fmla="*/ 304800 w 362313"/>
                      <a:gd name="connsiteY61" fmla="*/ 170452 h 361971"/>
                      <a:gd name="connsiteX62" fmla="*/ 305439 w 362313"/>
                      <a:gd name="connsiteY62" fmla="*/ 193435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2313" h="361971">
                        <a:moveTo>
                          <a:pt x="181474" y="0"/>
                        </a:moveTo>
                        <a:cubicBezTo>
                          <a:pt x="81152" y="0"/>
                          <a:pt x="0" y="81077"/>
                          <a:pt x="0" y="180667"/>
                        </a:cubicBezTo>
                        <a:cubicBezTo>
                          <a:pt x="0" y="280895"/>
                          <a:pt x="81152" y="361972"/>
                          <a:pt x="180835" y="361972"/>
                        </a:cubicBezTo>
                        <a:cubicBezTo>
                          <a:pt x="281157" y="361972"/>
                          <a:pt x="362310" y="280895"/>
                          <a:pt x="362310" y="181305"/>
                        </a:cubicBezTo>
                        <a:cubicBezTo>
                          <a:pt x="362310" y="181305"/>
                          <a:pt x="362310" y="181305"/>
                          <a:pt x="362310" y="181305"/>
                        </a:cubicBezTo>
                        <a:cubicBezTo>
                          <a:pt x="362948" y="81077"/>
                          <a:pt x="281796" y="0"/>
                          <a:pt x="181474" y="0"/>
                        </a:cubicBezTo>
                        <a:lnTo>
                          <a:pt x="181474" y="0"/>
                        </a:lnTo>
                        <a:close/>
                        <a:moveTo>
                          <a:pt x="305439" y="193435"/>
                        </a:moveTo>
                        <a:cubicBezTo>
                          <a:pt x="305439" y="197903"/>
                          <a:pt x="302244" y="202372"/>
                          <a:pt x="298410" y="203649"/>
                        </a:cubicBezTo>
                        <a:lnTo>
                          <a:pt x="282435" y="209395"/>
                        </a:lnTo>
                        <a:lnTo>
                          <a:pt x="276684" y="225355"/>
                        </a:lnTo>
                        <a:lnTo>
                          <a:pt x="285630" y="240038"/>
                        </a:lnTo>
                        <a:cubicBezTo>
                          <a:pt x="288186" y="243868"/>
                          <a:pt x="287547" y="248975"/>
                          <a:pt x="284991" y="252806"/>
                        </a:cubicBezTo>
                        <a:lnTo>
                          <a:pt x="269016" y="271958"/>
                        </a:lnTo>
                        <a:cubicBezTo>
                          <a:pt x="265821" y="275788"/>
                          <a:pt x="261348" y="276426"/>
                          <a:pt x="256876" y="275150"/>
                        </a:cubicBezTo>
                        <a:lnTo>
                          <a:pt x="240901" y="268766"/>
                        </a:lnTo>
                        <a:lnTo>
                          <a:pt x="226204" y="277065"/>
                        </a:lnTo>
                        <a:lnTo>
                          <a:pt x="223648" y="294302"/>
                        </a:lnTo>
                        <a:cubicBezTo>
                          <a:pt x="223009" y="298770"/>
                          <a:pt x="219175" y="301962"/>
                          <a:pt x="214702" y="302601"/>
                        </a:cubicBezTo>
                        <a:lnTo>
                          <a:pt x="190420" y="307070"/>
                        </a:lnTo>
                        <a:lnTo>
                          <a:pt x="188503" y="307070"/>
                        </a:lnTo>
                        <a:cubicBezTo>
                          <a:pt x="184669" y="307070"/>
                          <a:pt x="180835" y="305154"/>
                          <a:pt x="178918" y="301324"/>
                        </a:cubicBezTo>
                        <a:lnTo>
                          <a:pt x="170611" y="286641"/>
                        </a:lnTo>
                        <a:lnTo>
                          <a:pt x="153998" y="283449"/>
                        </a:lnTo>
                        <a:lnTo>
                          <a:pt x="141218" y="294940"/>
                        </a:lnTo>
                        <a:cubicBezTo>
                          <a:pt x="137384" y="298132"/>
                          <a:pt x="132272" y="298770"/>
                          <a:pt x="128438" y="296217"/>
                        </a:cubicBezTo>
                        <a:lnTo>
                          <a:pt x="106712" y="284087"/>
                        </a:lnTo>
                        <a:cubicBezTo>
                          <a:pt x="102878" y="281534"/>
                          <a:pt x="100961" y="277065"/>
                          <a:pt x="101600" y="272596"/>
                        </a:cubicBezTo>
                        <a:lnTo>
                          <a:pt x="104795" y="255998"/>
                        </a:lnTo>
                        <a:lnTo>
                          <a:pt x="93932" y="243230"/>
                        </a:lnTo>
                        <a:lnTo>
                          <a:pt x="76679" y="243230"/>
                        </a:lnTo>
                        <a:cubicBezTo>
                          <a:pt x="72206" y="243230"/>
                          <a:pt x="67733" y="240676"/>
                          <a:pt x="66455" y="236207"/>
                        </a:cubicBezTo>
                        <a:lnTo>
                          <a:pt x="58148" y="213225"/>
                        </a:lnTo>
                        <a:cubicBezTo>
                          <a:pt x="56870" y="208756"/>
                          <a:pt x="58148" y="204287"/>
                          <a:pt x="61343" y="201095"/>
                        </a:cubicBezTo>
                        <a:lnTo>
                          <a:pt x="74762" y="190243"/>
                        </a:lnTo>
                        <a:lnTo>
                          <a:pt x="74762" y="173006"/>
                        </a:lnTo>
                        <a:lnTo>
                          <a:pt x="61343" y="162153"/>
                        </a:lnTo>
                        <a:cubicBezTo>
                          <a:pt x="57509" y="159600"/>
                          <a:pt x="56231" y="154492"/>
                          <a:pt x="58148" y="150024"/>
                        </a:cubicBezTo>
                        <a:lnTo>
                          <a:pt x="66455" y="127041"/>
                        </a:lnTo>
                        <a:cubicBezTo>
                          <a:pt x="68372" y="122573"/>
                          <a:pt x="72206" y="120019"/>
                          <a:pt x="76679" y="120019"/>
                        </a:cubicBezTo>
                        <a:lnTo>
                          <a:pt x="93932" y="120657"/>
                        </a:lnTo>
                        <a:lnTo>
                          <a:pt x="104795" y="107889"/>
                        </a:lnTo>
                        <a:lnTo>
                          <a:pt x="101600" y="91291"/>
                        </a:lnTo>
                        <a:cubicBezTo>
                          <a:pt x="100961" y="86822"/>
                          <a:pt x="102878" y="82354"/>
                          <a:pt x="106712" y="79800"/>
                        </a:cubicBezTo>
                        <a:lnTo>
                          <a:pt x="128438" y="67670"/>
                        </a:lnTo>
                        <a:cubicBezTo>
                          <a:pt x="132272" y="65117"/>
                          <a:pt x="137384" y="65755"/>
                          <a:pt x="140579" y="68947"/>
                        </a:cubicBezTo>
                        <a:lnTo>
                          <a:pt x="153358" y="80438"/>
                        </a:lnTo>
                        <a:lnTo>
                          <a:pt x="169972" y="77246"/>
                        </a:lnTo>
                        <a:lnTo>
                          <a:pt x="178279" y="62563"/>
                        </a:lnTo>
                        <a:cubicBezTo>
                          <a:pt x="180196" y="58733"/>
                          <a:pt x="184669" y="56179"/>
                          <a:pt x="189781" y="57456"/>
                        </a:cubicBezTo>
                        <a:lnTo>
                          <a:pt x="214063" y="61925"/>
                        </a:lnTo>
                        <a:cubicBezTo>
                          <a:pt x="218536" y="62563"/>
                          <a:pt x="222370" y="66394"/>
                          <a:pt x="223009" y="70862"/>
                        </a:cubicBezTo>
                        <a:lnTo>
                          <a:pt x="225565" y="87461"/>
                        </a:lnTo>
                        <a:lnTo>
                          <a:pt x="240262" y="95760"/>
                        </a:lnTo>
                        <a:lnTo>
                          <a:pt x="256237" y="89376"/>
                        </a:lnTo>
                        <a:cubicBezTo>
                          <a:pt x="260709" y="87461"/>
                          <a:pt x="265182" y="88738"/>
                          <a:pt x="268377" y="92568"/>
                        </a:cubicBezTo>
                        <a:lnTo>
                          <a:pt x="284352" y="111720"/>
                        </a:lnTo>
                        <a:cubicBezTo>
                          <a:pt x="287547" y="114912"/>
                          <a:pt x="287547" y="120019"/>
                          <a:pt x="284991" y="123849"/>
                        </a:cubicBezTo>
                        <a:lnTo>
                          <a:pt x="276045" y="138533"/>
                        </a:lnTo>
                        <a:lnTo>
                          <a:pt x="281796" y="154492"/>
                        </a:lnTo>
                        <a:lnTo>
                          <a:pt x="297771" y="160238"/>
                        </a:lnTo>
                        <a:cubicBezTo>
                          <a:pt x="302244" y="161515"/>
                          <a:pt x="304800" y="165984"/>
                          <a:pt x="304800" y="170452"/>
                        </a:cubicBezTo>
                        <a:lnTo>
                          <a:pt x="305439" y="193435"/>
                        </a:lnTo>
                        <a:close/>
                      </a:path>
                    </a:pathLst>
                  </a:custGeom>
                  <a:grpFill/>
                  <a:ln w="6390" cap="flat">
                    <a:noFill/>
                    <a:prstDash val="solid"/>
                    <a:miter/>
                  </a:ln>
                </p:spPr>
                <p:txBody>
                  <a:bodyPr rtlCol="0" anchor="ctr"/>
                  <a:lstStyle/>
                  <a:p>
                    <a:endParaRPr lang="en-US"/>
                  </a:p>
                </p:txBody>
              </p:sp>
              <p:sp>
                <p:nvSpPr>
                  <p:cNvPr id="380" name="Graphic 4">
                    <a:extLst>
                      <a:ext uri="{FF2B5EF4-FFF2-40B4-BE49-F238E27FC236}">
                        <a16:creationId xmlns:a16="http://schemas.microsoft.com/office/drawing/2014/main" id="{13DA9547-0064-E832-107F-5A6ECB1BD66C}"/>
                      </a:ext>
                    </a:extLst>
                  </p:cNvPr>
                  <p:cNvSpPr/>
                  <p:nvPr/>
                </p:nvSpPr>
                <p:spPr>
                  <a:xfrm>
                    <a:off x="2062032" y="4419154"/>
                    <a:ext cx="140796" cy="141303"/>
                  </a:xfrm>
                  <a:custGeom>
                    <a:avLst/>
                    <a:gdLst>
                      <a:gd name="connsiteX0" fmla="*/ 70289 w 140796"/>
                      <a:gd name="connsiteY0" fmla="*/ 0 h 141303"/>
                      <a:gd name="connsiteX1" fmla="*/ 0 w 140796"/>
                      <a:gd name="connsiteY1" fmla="*/ 70224 h 141303"/>
                      <a:gd name="connsiteX2" fmla="*/ 7668 w 140796"/>
                      <a:gd name="connsiteY2" fmla="*/ 102144 h 141303"/>
                      <a:gd name="connsiteX3" fmla="*/ 33867 w 140796"/>
                      <a:gd name="connsiteY3" fmla="*/ 75970 h 141303"/>
                      <a:gd name="connsiteX4" fmla="*/ 33867 w 140796"/>
                      <a:gd name="connsiteY4" fmla="*/ 74693 h 141303"/>
                      <a:gd name="connsiteX5" fmla="*/ 33228 w 140796"/>
                      <a:gd name="connsiteY5" fmla="*/ 73416 h 141303"/>
                      <a:gd name="connsiteX6" fmla="*/ 67733 w 140796"/>
                      <a:gd name="connsiteY6" fmla="*/ 15322 h 141303"/>
                      <a:gd name="connsiteX7" fmla="*/ 83069 w 140796"/>
                      <a:gd name="connsiteY7" fmla="*/ 14045 h 141303"/>
                      <a:gd name="connsiteX8" fmla="*/ 90737 w 140796"/>
                      <a:gd name="connsiteY8" fmla="*/ 19791 h 141303"/>
                      <a:gd name="connsiteX9" fmla="*/ 88820 w 140796"/>
                      <a:gd name="connsiteY9" fmla="*/ 29367 h 141303"/>
                      <a:gd name="connsiteX10" fmla="*/ 70289 w 140796"/>
                      <a:gd name="connsiteY10" fmla="*/ 47880 h 141303"/>
                      <a:gd name="connsiteX11" fmla="*/ 74762 w 140796"/>
                      <a:gd name="connsiteY11" fmla="*/ 67032 h 141303"/>
                      <a:gd name="connsiteX12" fmla="*/ 93932 w 140796"/>
                      <a:gd name="connsiteY12" fmla="*/ 71501 h 141303"/>
                      <a:gd name="connsiteX13" fmla="*/ 112463 w 140796"/>
                      <a:gd name="connsiteY13" fmla="*/ 52987 h 141303"/>
                      <a:gd name="connsiteX14" fmla="*/ 122048 w 140796"/>
                      <a:gd name="connsiteY14" fmla="*/ 51072 h 141303"/>
                      <a:gd name="connsiteX15" fmla="*/ 127799 w 140796"/>
                      <a:gd name="connsiteY15" fmla="*/ 58733 h 141303"/>
                      <a:gd name="connsiteX16" fmla="*/ 83708 w 140796"/>
                      <a:gd name="connsiteY16" fmla="*/ 109805 h 141303"/>
                      <a:gd name="connsiteX17" fmla="*/ 68372 w 140796"/>
                      <a:gd name="connsiteY17" fmla="*/ 108528 h 141303"/>
                      <a:gd name="connsiteX18" fmla="*/ 67733 w 140796"/>
                      <a:gd name="connsiteY18" fmla="*/ 108528 h 141303"/>
                      <a:gd name="connsiteX19" fmla="*/ 65816 w 140796"/>
                      <a:gd name="connsiteY19" fmla="*/ 107889 h 141303"/>
                      <a:gd name="connsiteX20" fmla="*/ 39617 w 140796"/>
                      <a:gd name="connsiteY20" fmla="*/ 134064 h 141303"/>
                      <a:gd name="connsiteX21" fmla="*/ 133550 w 140796"/>
                      <a:gd name="connsiteY21" fmla="*/ 102144 h 141303"/>
                      <a:gd name="connsiteX22" fmla="*/ 101600 w 140796"/>
                      <a:gd name="connsiteY22" fmla="*/ 8299 h 141303"/>
                      <a:gd name="connsiteX23" fmla="*/ 70289 w 140796"/>
                      <a:gd name="connsiteY23" fmla="*/ 0 h 141303"/>
                      <a:gd name="connsiteX24" fmla="*/ 70289 w 140796"/>
                      <a:gd name="connsiteY24" fmla="*/ 0 h 14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0796" h="141303">
                        <a:moveTo>
                          <a:pt x="70289" y="0"/>
                        </a:moveTo>
                        <a:cubicBezTo>
                          <a:pt x="31311" y="0"/>
                          <a:pt x="0" y="31282"/>
                          <a:pt x="0" y="70224"/>
                        </a:cubicBezTo>
                        <a:cubicBezTo>
                          <a:pt x="0" y="81077"/>
                          <a:pt x="2556" y="92568"/>
                          <a:pt x="7668" y="102144"/>
                        </a:cubicBezTo>
                        <a:lnTo>
                          <a:pt x="33867" y="75970"/>
                        </a:lnTo>
                        <a:cubicBezTo>
                          <a:pt x="33867" y="75331"/>
                          <a:pt x="33867" y="75331"/>
                          <a:pt x="33867" y="74693"/>
                        </a:cubicBezTo>
                        <a:cubicBezTo>
                          <a:pt x="33867" y="74054"/>
                          <a:pt x="33228" y="74054"/>
                          <a:pt x="33228" y="73416"/>
                        </a:cubicBezTo>
                        <a:cubicBezTo>
                          <a:pt x="26838" y="47880"/>
                          <a:pt x="42173" y="21706"/>
                          <a:pt x="67733" y="15322"/>
                        </a:cubicBezTo>
                        <a:cubicBezTo>
                          <a:pt x="72845" y="14045"/>
                          <a:pt x="77957" y="13407"/>
                          <a:pt x="83069" y="14045"/>
                        </a:cubicBezTo>
                        <a:cubicBezTo>
                          <a:pt x="86264" y="14045"/>
                          <a:pt x="89459" y="16599"/>
                          <a:pt x="90737" y="19791"/>
                        </a:cubicBezTo>
                        <a:cubicBezTo>
                          <a:pt x="92015" y="22983"/>
                          <a:pt x="91376" y="26813"/>
                          <a:pt x="88820" y="29367"/>
                        </a:cubicBezTo>
                        <a:lnTo>
                          <a:pt x="70289" y="47880"/>
                        </a:lnTo>
                        <a:lnTo>
                          <a:pt x="74762" y="67032"/>
                        </a:lnTo>
                        <a:lnTo>
                          <a:pt x="93932" y="71501"/>
                        </a:lnTo>
                        <a:lnTo>
                          <a:pt x="112463" y="52987"/>
                        </a:lnTo>
                        <a:cubicBezTo>
                          <a:pt x="115019" y="50434"/>
                          <a:pt x="118214" y="49795"/>
                          <a:pt x="122048" y="51072"/>
                        </a:cubicBezTo>
                        <a:cubicBezTo>
                          <a:pt x="125243" y="52349"/>
                          <a:pt x="127799" y="55541"/>
                          <a:pt x="127799" y="58733"/>
                        </a:cubicBezTo>
                        <a:cubicBezTo>
                          <a:pt x="129716" y="84907"/>
                          <a:pt x="109907" y="107889"/>
                          <a:pt x="83708" y="109805"/>
                        </a:cubicBezTo>
                        <a:cubicBezTo>
                          <a:pt x="78596" y="110443"/>
                          <a:pt x="73484" y="109805"/>
                          <a:pt x="68372" y="108528"/>
                        </a:cubicBezTo>
                        <a:lnTo>
                          <a:pt x="67733" y="108528"/>
                        </a:lnTo>
                        <a:lnTo>
                          <a:pt x="65816" y="107889"/>
                        </a:lnTo>
                        <a:lnTo>
                          <a:pt x="39617" y="134064"/>
                        </a:lnTo>
                        <a:cubicBezTo>
                          <a:pt x="74762" y="151300"/>
                          <a:pt x="116297" y="136617"/>
                          <a:pt x="133550" y="102144"/>
                        </a:cubicBezTo>
                        <a:cubicBezTo>
                          <a:pt x="150802" y="67032"/>
                          <a:pt x="136106" y="25536"/>
                          <a:pt x="101600" y="8299"/>
                        </a:cubicBezTo>
                        <a:cubicBezTo>
                          <a:pt x="91376" y="2554"/>
                          <a:pt x="81152" y="0"/>
                          <a:pt x="70289" y="0"/>
                        </a:cubicBezTo>
                        <a:lnTo>
                          <a:pt x="70289" y="0"/>
                        </a:lnTo>
                        <a:close/>
                      </a:path>
                    </a:pathLst>
                  </a:custGeom>
                  <a:grpFill/>
                  <a:ln w="6390" cap="flat">
                    <a:noFill/>
                    <a:prstDash val="solid"/>
                    <a:miter/>
                  </a:ln>
                </p:spPr>
                <p:txBody>
                  <a:bodyPr rtlCol="0" anchor="ctr"/>
                  <a:lstStyle/>
                  <a:p>
                    <a:endParaRPr lang="en-US"/>
                  </a:p>
                </p:txBody>
              </p:sp>
              <p:sp>
                <p:nvSpPr>
                  <p:cNvPr id="381" name="Graphic 4">
                    <a:extLst>
                      <a:ext uri="{FF2B5EF4-FFF2-40B4-BE49-F238E27FC236}">
                        <a16:creationId xmlns:a16="http://schemas.microsoft.com/office/drawing/2014/main" id="{B30FD7AB-B04E-2609-D557-C9E032A67395}"/>
                      </a:ext>
                    </a:extLst>
                  </p:cNvPr>
                  <p:cNvSpPr/>
                  <p:nvPr/>
                </p:nvSpPr>
                <p:spPr>
                  <a:xfrm>
                    <a:off x="2076090" y="4445967"/>
                    <a:ext cx="99683" cy="99590"/>
                  </a:xfrm>
                  <a:custGeom>
                    <a:avLst/>
                    <a:gdLst>
                      <a:gd name="connsiteX0" fmla="*/ 45369 w 99683"/>
                      <a:gd name="connsiteY0" fmla="*/ 68309 h 99590"/>
                      <a:gd name="connsiteX1" fmla="*/ 52398 w 99683"/>
                      <a:gd name="connsiteY1" fmla="*/ 67032 h 99590"/>
                      <a:gd name="connsiteX2" fmla="*/ 56870 w 99683"/>
                      <a:gd name="connsiteY2" fmla="*/ 68309 h 99590"/>
                      <a:gd name="connsiteX3" fmla="*/ 57509 w 99683"/>
                      <a:gd name="connsiteY3" fmla="*/ 68309 h 99590"/>
                      <a:gd name="connsiteX4" fmla="*/ 90098 w 99683"/>
                      <a:gd name="connsiteY4" fmla="*/ 58733 h 99590"/>
                      <a:gd name="connsiteX5" fmla="*/ 99683 w 99683"/>
                      <a:gd name="connsiteY5" fmla="*/ 41496 h 99590"/>
                      <a:gd name="connsiteX6" fmla="*/ 86264 w 99683"/>
                      <a:gd name="connsiteY6" fmla="*/ 54902 h 99590"/>
                      <a:gd name="connsiteX7" fmla="*/ 80513 w 99683"/>
                      <a:gd name="connsiteY7" fmla="*/ 56818 h 99590"/>
                      <a:gd name="connsiteX8" fmla="*/ 53675 w 99683"/>
                      <a:gd name="connsiteY8" fmla="*/ 50434 h 99590"/>
                      <a:gd name="connsiteX9" fmla="*/ 48564 w 99683"/>
                      <a:gd name="connsiteY9" fmla="*/ 45327 h 99590"/>
                      <a:gd name="connsiteX10" fmla="*/ 42174 w 99683"/>
                      <a:gd name="connsiteY10" fmla="*/ 18514 h 99590"/>
                      <a:gd name="connsiteX11" fmla="*/ 44091 w 99683"/>
                      <a:gd name="connsiteY11" fmla="*/ 12768 h 99590"/>
                      <a:gd name="connsiteX12" fmla="*/ 57509 w 99683"/>
                      <a:gd name="connsiteY12" fmla="*/ 0 h 99590"/>
                      <a:gd name="connsiteX13" fmla="*/ 30672 w 99683"/>
                      <a:gd name="connsiteY13" fmla="*/ 42135 h 99590"/>
                      <a:gd name="connsiteX14" fmla="*/ 31311 w 99683"/>
                      <a:gd name="connsiteY14" fmla="*/ 43411 h 99590"/>
                      <a:gd name="connsiteX15" fmla="*/ 32589 w 99683"/>
                      <a:gd name="connsiteY15" fmla="*/ 47880 h 99590"/>
                      <a:gd name="connsiteX16" fmla="*/ 31311 w 99683"/>
                      <a:gd name="connsiteY16" fmla="*/ 54902 h 99590"/>
                      <a:gd name="connsiteX17" fmla="*/ 0 w 99683"/>
                      <a:gd name="connsiteY17" fmla="*/ 86184 h 99590"/>
                      <a:gd name="connsiteX18" fmla="*/ 13419 w 99683"/>
                      <a:gd name="connsiteY18" fmla="*/ 99590 h 99590"/>
                      <a:gd name="connsiteX19" fmla="*/ 45369 w 99683"/>
                      <a:gd name="connsiteY19" fmla="*/ 68309 h 9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83" h="99590">
                        <a:moveTo>
                          <a:pt x="45369" y="68309"/>
                        </a:moveTo>
                        <a:cubicBezTo>
                          <a:pt x="47285" y="66394"/>
                          <a:pt x="49842" y="65755"/>
                          <a:pt x="52398" y="67032"/>
                        </a:cubicBezTo>
                        <a:cubicBezTo>
                          <a:pt x="53675" y="67670"/>
                          <a:pt x="55593" y="68309"/>
                          <a:pt x="56870" y="68309"/>
                        </a:cubicBezTo>
                        <a:lnTo>
                          <a:pt x="57509" y="68309"/>
                        </a:lnTo>
                        <a:cubicBezTo>
                          <a:pt x="69650" y="71501"/>
                          <a:pt x="81791" y="67670"/>
                          <a:pt x="90098" y="58733"/>
                        </a:cubicBezTo>
                        <a:cubicBezTo>
                          <a:pt x="94571" y="54264"/>
                          <a:pt x="98405" y="47880"/>
                          <a:pt x="99683" y="41496"/>
                        </a:cubicBezTo>
                        <a:lnTo>
                          <a:pt x="86264" y="54902"/>
                        </a:lnTo>
                        <a:cubicBezTo>
                          <a:pt x="84986" y="56179"/>
                          <a:pt x="82430" y="56818"/>
                          <a:pt x="80513" y="56818"/>
                        </a:cubicBezTo>
                        <a:lnTo>
                          <a:pt x="53675" y="50434"/>
                        </a:lnTo>
                        <a:cubicBezTo>
                          <a:pt x="51119" y="49795"/>
                          <a:pt x="49203" y="47880"/>
                          <a:pt x="48564" y="45327"/>
                        </a:cubicBezTo>
                        <a:lnTo>
                          <a:pt x="42174" y="18514"/>
                        </a:lnTo>
                        <a:cubicBezTo>
                          <a:pt x="41535" y="16599"/>
                          <a:pt x="42174" y="14045"/>
                          <a:pt x="44091" y="12768"/>
                        </a:cubicBezTo>
                        <a:lnTo>
                          <a:pt x="57509" y="0"/>
                        </a:lnTo>
                        <a:cubicBezTo>
                          <a:pt x="38340" y="4469"/>
                          <a:pt x="26838" y="22983"/>
                          <a:pt x="30672" y="42135"/>
                        </a:cubicBezTo>
                        <a:cubicBezTo>
                          <a:pt x="30672" y="42135"/>
                          <a:pt x="30672" y="42773"/>
                          <a:pt x="31311" y="43411"/>
                        </a:cubicBezTo>
                        <a:cubicBezTo>
                          <a:pt x="31950" y="44688"/>
                          <a:pt x="31950" y="46603"/>
                          <a:pt x="32589" y="47880"/>
                        </a:cubicBezTo>
                        <a:cubicBezTo>
                          <a:pt x="33867" y="50434"/>
                          <a:pt x="33228" y="52987"/>
                          <a:pt x="31311" y="54902"/>
                        </a:cubicBezTo>
                        <a:lnTo>
                          <a:pt x="0" y="86184"/>
                        </a:lnTo>
                        <a:cubicBezTo>
                          <a:pt x="3834" y="91291"/>
                          <a:pt x="8307" y="95760"/>
                          <a:pt x="13419" y="99590"/>
                        </a:cubicBezTo>
                        <a:lnTo>
                          <a:pt x="45369" y="68309"/>
                        </a:lnTo>
                        <a:close/>
                      </a:path>
                    </a:pathLst>
                  </a:custGeom>
                  <a:grpFill/>
                  <a:ln w="6390" cap="flat">
                    <a:noFill/>
                    <a:prstDash val="solid"/>
                    <a:miter/>
                  </a:ln>
                </p:spPr>
                <p:txBody>
                  <a:bodyPr rtlCol="0" anchor="ctr"/>
                  <a:lstStyle/>
                  <a:p>
                    <a:endParaRPr lang="en-US"/>
                  </a:p>
                </p:txBody>
              </p:sp>
              <p:sp>
                <p:nvSpPr>
                  <p:cNvPr id="382" name="Graphic 4">
                    <a:extLst>
                      <a:ext uri="{FF2B5EF4-FFF2-40B4-BE49-F238E27FC236}">
                        <a16:creationId xmlns:a16="http://schemas.microsoft.com/office/drawing/2014/main" id="{75668E9F-69E2-9AB9-3F51-5F41B1328C6A}"/>
                      </a:ext>
                    </a:extLst>
                  </p:cNvPr>
                  <p:cNvSpPr/>
                  <p:nvPr/>
                </p:nvSpPr>
                <p:spPr>
                  <a:xfrm>
                    <a:off x="2023054" y="4377020"/>
                    <a:ext cx="223008" cy="225993"/>
                  </a:xfrm>
                  <a:custGeom>
                    <a:avLst/>
                    <a:gdLst>
                      <a:gd name="connsiteX0" fmla="*/ 200644 w 223008"/>
                      <a:gd name="connsiteY0" fmla="*/ 91930 h 225993"/>
                      <a:gd name="connsiteX1" fmla="*/ 192976 w 223008"/>
                      <a:gd name="connsiteY1" fmla="*/ 70224 h 225993"/>
                      <a:gd name="connsiteX2" fmla="*/ 193615 w 223008"/>
                      <a:gd name="connsiteY2" fmla="*/ 64478 h 225993"/>
                      <a:gd name="connsiteX3" fmla="*/ 203200 w 223008"/>
                      <a:gd name="connsiteY3" fmla="*/ 48518 h 225993"/>
                      <a:gd name="connsiteX4" fmla="*/ 189142 w 223008"/>
                      <a:gd name="connsiteY4" fmla="*/ 31920 h 225993"/>
                      <a:gd name="connsiteX5" fmla="*/ 171889 w 223008"/>
                      <a:gd name="connsiteY5" fmla="*/ 38942 h 225993"/>
                      <a:gd name="connsiteX6" fmla="*/ 166138 w 223008"/>
                      <a:gd name="connsiteY6" fmla="*/ 38304 h 225993"/>
                      <a:gd name="connsiteX7" fmla="*/ 146330 w 223008"/>
                      <a:gd name="connsiteY7" fmla="*/ 26813 h 225993"/>
                      <a:gd name="connsiteX8" fmla="*/ 143135 w 223008"/>
                      <a:gd name="connsiteY8" fmla="*/ 22344 h 225993"/>
                      <a:gd name="connsiteX9" fmla="*/ 139940 w 223008"/>
                      <a:gd name="connsiteY9" fmla="*/ 3830 h 225993"/>
                      <a:gd name="connsiteX10" fmla="*/ 118214 w 223008"/>
                      <a:gd name="connsiteY10" fmla="*/ 0 h 225993"/>
                      <a:gd name="connsiteX11" fmla="*/ 109268 w 223008"/>
                      <a:gd name="connsiteY11" fmla="*/ 16598 h 225993"/>
                      <a:gd name="connsiteX12" fmla="*/ 104795 w 223008"/>
                      <a:gd name="connsiteY12" fmla="*/ 19790 h 225993"/>
                      <a:gd name="connsiteX13" fmla="*/ 81791 w 223008"/>
                      <a:gd name="connsiteY13" fmla="*/ 23621 h 225993"/>
                      <a:gd name="connsiteX14" fmla="*/ 76679 w 223008"/>
                      <a:gd name="connsiteY14" fmla="*/ 22344 h 225993"/>
                      <a:gd name="connsiteX15" fmla="*/ 62621 w 223008"/>
                      <a:gd name="connsiteY15" fmla="*/ 10214 h 225993"/>
                      <a:gd name="connsiteX16" fmla="*/ 43451 w 223008"/>
                      <a:gd name="connsiteY16" fmla="*/ 21067 h 225993"/>
                      <a:gd name="connsiteX17" fmla="*/ 47285 w 223008"/>
                      <a:gd name="connsiteY17" fmla="*/ 39581 h 225993"/>
                      <a:gd name="connsiteX18" fmla="*/ 46007 w 223008"/>
                      <a:gd name="connsiteY18" fmla="*/ 44688 h 225993"/>
                      <a:gd name="connsiteX19" fmla="*/ 31311 w 223008"/>
                      <a:gd name="connsiteY19" fmla="*/ 62563 h 225993"/>
                      <a:gd name="connsiteX20" fmla="*/ 26199 w 223008"/>
                      <a:gd name="connsiteY20" fmla="*/ 65117 h 225993"/>
                      <a:gd name="connsiteX21" fmla="*/ 7668 w 223008"/>
                      <a:gd name="connsiteY21" fmla="*/ 64478 h 225993"/>
                      <a:gd name="connsiteX22" fmla="*/ 0 w 223008"/>
                      <a:gd name="connsiteY22" fmla="*/ 84907 h 225993"/>
                      <a:gd name="connsiteX23" fmla="*/ 14697 w 223008"/>
                      <a:gd name="connsiteY23" fmla="*/ 96398 h 225993"/>
                      <a:gd name="connsiteX24" fmla="*/ 17253 w 223008"/>
                      <a:gd name="connsiteY24" fmla="*/ 101505 h 225993"/>
                      <a:gd name="connsiteX25" fmla="*/ 17253 w 223008"/>
                      <a:gd name="connsiteY25" fmla="*/ 124488 h 225993"/>
                      <a:gd name="connsiteX26" fmla="*/ 14697 w 223008"/>
                      <a:gd name="connsiteY26" fmla="*/ 129595 h 225993"/>
                      <a:gd name="connsiteX27" fmla="*/ 0 w 223008"/>
                      <a:gd name="connsiteY27" fmla="*/ 141086 h 225993"/>
                      <a:gd name="connsiteX28" fmla="*/ 7668 w 223008"/>
                      <a:gd name="connsiteY28" fmla="*/ 161515 h 225993"/>
                      <a:gd name="connsiteX29" fmla="*/ 26199 w 223008"/>
                      <a:gd name="connsiteY29" fmla="*/ 160876 h 225993"/>
                      <a:gd name="connsiteX30" fmla="*/ 31311 w 223008"/>
                      <a:gd name="connsiteY30" fmla="*/ 163430 h 225993"/>
                      <a:gd name="connsiteX31" fmla="*/ 46007 w 223008"/>
                      <a:gd name="connsiteY31" fmla="*/ 181305 h 225993"/>
                      <a:gd name="connsiteX32" fmla="*/ 47285 w 223008"/>
                      <a:gd name="connsiteY32" fmla="*/ 186412 h 225993"/>
                      <a:gd name="connsiteX33" fmla="*/ 43451 w 223008"/>
                      <a:gd name="connsiteY33" fmla="*/ 204926 h 225993"/>
                      <a:gd name="connsiteX34" fmla="*/ 62621 w 223008"/>
                      <a:gd name="connsiteY34" fmla="*/ 215779 h 225993"/>
                      <a:gd name="connsiteX35" fmla="*/ 76679 w 223008"/>
                      <a:gd name="connsiteY35" fmla="*/ 203649 h 225993"/>
                      <a:gd name="connsiteX36" fmla="*/ 81152 w 223008"/>
                      <a:gd name="connsiteY36" fmla="*/ 202372 h 225993"/>
                      <a:gd name="connsiteX37" fmla="*/ 82430 w 223008"/>
                      <a:gd name="connsiteY37" fmla="*/ 202372 h 225993"/>
                      <a:gd name="connsiteX38" fmla="*/ 105434 w 223008"/>
                      <a:gd name="connsiteY38" fmla="*/ 206203 h 225993"/>
                      <a:gd name="connsiteX39" fmla="*/ 109907 w 223008"/>
                      <a:gd name="connsiteY39" fmla="*/ 209395 h 225993"/>
                      <a:gd name="connsiteX40" fmla="*/ 118853 w 223008"/>
                      <a:gd name="connsiteY40" fmla="*/ 225993 h 225993"/>
                      <a:gd name="connsiteX41" fmla="*/ 140579 w 223008"/>
                      <a:gd name="connsiteY41" fmla="*/ 222163 h 225993"/>
                      <a:gd name="connsiteX42" fmla="*/ 143774 w 223008"/>
                      <a:gd name="connsiteY42" fmla="*/ 203649 h 225993"/>
                      <a:gd name="connsiteX43" fmla="*/ 146969 w 223008"/>
                      <a:gd name="connsiteY43" fmla="*/ 199180 h 225993"/>
                      <a:gd name="connsiteX44" fmla="*/ 166777 w 223008"/>
                      <a:gd name="connsiteY44" fmla="*/ 187689 h 225993"/>
                      <a:gd name="connsiteX45" fmla="*/ 172528 w 223008"/>
                      <a:gd name="connsiteY45" fmla="*/ 187051 h 225993"/>
                      <a:gd name="connsiteX46" fmla="*/ 189781 w 223008"/>
                      <a:gd name="connsiteY46" fmla="*/ 194073 h 225993"/>
                      <a:gd name="connsiteX47" fmla="*/ 203839 w 223008"/>
                      <a:gd name="connsiteY47" fmla="*/ 177475 h 225993"/>
                      <a:gd name="connsiteX48" fmla="*/ 194254 w 223008"/>
                      <a:gd name="connsiteY48" fmla="*/ 161515 h 225993"/>
                      <a:gd name="connsiteX49" fmla="*/ 193615 w 223008"/>
                      <a:gd name="connsiteY49" fmla="*/ 155769 h 225993"/>
                      <a:gd name="connsiteX50" fmla="*/ 201283 w 223008"/>
                      <a:gd name="connsiteY50" fmla="*/ 134064 h 225993"/>
                      <a:gd name="connsiteX51" fmla="*/ 205117 w 223008"/>
                      <a:gd name="connsiteY51" fmla="*/ 130233 h 225993"/>
                      <a:gd name="connsiteX52" fmla="*/ 223009 w 223008"/>
                      <a:gd name="connsiteY52" fmla="*/ 124488 h 225993"/>
                      <a:gd name="connsiteX53" fmla="*/ 223009 w 223008"/>
                      <a:gd name="connsiteY53" fmla="*/ 102782 h 225993"/>
                      <a:gd name="connsiteX54" fmla="*/ 205117 w 223008"/>
                      <a:gd name="connsiteY54" fmla="*/ 96398 h 225993"/>
                      <a:gd name="connsiteX55" fmla="*/ 200644 w 223008"/>
                      <a:gd name="connsiteY55" fmla="*/ 91930 h 225993"/>
                      <a:gd name="connsiteX56" fmla="*/ 109907 w 223008"/>
                      <a:gd name="connsiteY56" fmla="*/ 195350 h 225993"/>
                      <a:gd name="connsiteX57" fmla="*/ 26838 w 223008"/>
                      <a:gd name="connsiteY57" fmla="*/ 112358 h 225993"/>
                      <a:gd name="connsiteX58" fmla="*/ 109907 w 223008"/>
                      <a:gd name="connsiteY58" fmla="*/ 29366 h 225993"/>
                      <a:gd name="connsiteX59" fmla="*/ 192976 w 223008"/>
                      <a:gd name="connsiteY59" fmla="*/ 112358 h 225993"/>
                      <a:gd name="connsiteX60" fmla="*/ 192976 w 223008"/>
                      <a:gd name="connsiteY60" fmla="*/ 112358 h 225993"/>
                      <a:gd name="connsiteX61" fmla="*/ 109907 w 223008"/>
                      <a:gd name="connsiteY61" fmla="*/ 195350 h 225993"/>
                      <a:gd name="connsiteX62" fmla="*/ 109907 w 223008"/>
                      <a:gd name="connsiteY62" fmla="*/ 195350 h 225993"/>
                      <a:gd name="connsiteX63" fmla="*/ 109907 w 223008"/>
                      <a:gd name="connsiteY63" fmla="*/ 195350 h 22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23008" h="225993">
                        <a:moveTo>
                          <a:pt x="200644" y="91930"/>
                        </a:moveTo>
                        <a:lnTo>
                          <a:pt x="192976" y="70224"/>
                        </a:lnTo>
                        <a:cubicBezTo>
                          <a:pt x="192337" y="68309"/>
                          <a:pt x="192337" y="66394"/>
                          <a:pt x="193615" y="64478"/>
                        </a:cubicBezTo>
                        <a:lnTo>
                          <a:pt x="203200" y="48518"/>
                        </a:lnTo>
                        <a:lnTo>
                          <a:pt x="189142" y="31920"/>
                        </a:lnTo>
                        <a:lnTo>
                          <a:pt x="171889" y="38942"/>
                        </a:lnTo>
                        <a:cubicBezTo>
                          <a:pt x="169972" y="39581"/>
                          <a:pt x="168055" y="39581"/>
                          <a:pt x="166138" y="38304"/>
                        </a:cubicBezTo>
                        <a:lnTo>
                          <a:pt x="146330" y="26813"/>
                        </a:lnTo>
                        <a:cubicBezTo>
                          <a:pt x="144413" y="25536"/>
                          <a:pt x="143774" y="24259"/>
                          <a:pt x="143135" y="22344"/>
                        </a:cubicBezTo>
                        <a:lnTo>
                          <a:pt x="139940" y="3830"/>
                        </a:lnTo>
                        <a:lnTo>
                          <a:pt x="118214" y="0"/>
                        </a:lnTo>
                        <a:lnTo>
                          <a:pt x="109268" y="16598"/>
                        </a:lnTo>
                        <a:cubicBezTo>
                          <a:pt x="108629" y="18514"/>
                          <a:pt x="106712" y="19790"/>
                          <a:pt x="104795" y="19790"/>
                        </a:cubicBezTo>
                        <a:lnTo>
                          <a:pt x="81791" y="23621"/>
                        </a:lnTo>
                        <a:cubicBezTo>
                          <a:pt x="79874" y="24259"/>
                          <a:pt x="77957" y="23621"/>
                          <a:pt x="76679" y="22344"/>
                        </a:cubicBezTo>
                        <a:lnTo>
                          <a:pt x="62621" y="10214"/>
                        </a:lnTo>
                        <a:lnTo>
                          <a:pt x="43451" y="21067"/>
                        </a:lnTo>
                        <a:lnTo>
                          <a:pt x="47285" y="39581"/>
                        </a:lnTo>
                        <a:cubicBezTo>
                          <a:pt x="47925" y="41496"/>
                          <a:pt x="47285" y="43411"/>
                          <a:pt x="46007" y="44688"/>
                        </a:cubicBezTo>
                        <a:lnTo>
                          <a:pt x="31311" y="62563"/>
                        </a:lnTo>
                        <a:cubicBezTo>
                          <a:pt x="30033" y="63840"/>
                          <a:pt x="28116" y="65117"/>
                          <a:pt x="26199" y="65117"/>
                        </a:cubicBezTo>
                        <a:lnTo>
                          <a:pt x="7668" y="64478"/>
                        </a:lnTo>
                        <a:lnTo>
                          <a:pt x="0" y="84907"/>
                        </a:lnTo>
                        <a:lnTo>
                          <a:pt x="14697" y="96398"/>
                        </a:lnTo>
                        <a:cubicBezTo>
                          <a:pt x="15975" y="97675"/>
                          <a:pt x="17253" y="99590"/>
                          <a:pt x="17253" y="101505"/>
                        </a:cubicBezTo>
                        <a:lnTo>
                          <a:pt x="17253" y="124488"/>
                        </a:lnTo>
                        <a:cubicBezTo>
                          <a:pt x="17253" y="126403"/>
                          <a:pt x="16614" y="128318"/>
                          <a:pt x="14697" y="129595"/>
                        </a:cubicBezTo>
                        <a:lnTo>
                          <a:pt x="0" y="141086"/>
                        </a:lnTo>
                        <a:lnTo>
                          <a:pt x="7668" y="161515"/>
                        </a:lnTo>
                        <a:lnTo>
                          <a:pt x="26199" y="160876"/>
                        </a:lnTo>
                        <a:cubicBezTo>
                          <a:pt x="28116" y="160876"/>
                          <a:pt x="30033" y="161515"/>
                          <a:pt x="31311" y="163430"/>
                        </a:cubicBezTo>
                        <a:lnTo>
                          <a:pt x="46007" y="181305"/>
                        </a:lnTo>
                        <a:cubicBezTo>
                          <a:pt x="47285" y="182582"/>
                          <a:pt x="47925" y="184497"/>
                          <a:pt x="47285" y="186412"/>
                        </a:cubicBezTo>
                        <a:lnTo>
                          <a:pt x="43451" y="204926"/>
                        </a:lnTo>
                        <a:lnTo>
                          <a:pt x="62621" y="215779"/>
                        </a:lnTo>
                        <a:lnTo>
                          <a:pt x="76679" y="203649"/>
                        </a:lnTo>
                        <a:cubicBezTo>
                          <a:pt x="77957" y="202372"/>
                          <a:pt x="79235" y="202372"/>
                          <a:pt x="81152" y="202372"/>
                        </a:cubicBezTo>
                        <a:lnTo>
                          <a:pt x="82430" y="202372"/>
                        </a:lnTo>
                        <a:lnTo>
                          <a:pt x="105434" y="206203"/>
                        </a:lnTo>
                        <a:cubicBezTo>
                          <a:pt x="107351" y="206203"/>
                          <a:pt x="109268" y="207479"/>
                          <a:pt x="109907" y="209395"/>
                        </a:cubicBezTo>
                        <a:lnTo>
                          <a:pt x="118853" y="225993"/>
                        </a:lnTo>
                        <a:lnTo>
                          <a:pt x="140579" y="222163"/>
                        </a:lnTo>
                        <a:lnTo>
                          <a:pt x="143774" y="203649"/>
                        </a:lnTo>
                        <a:cubicBezTo>
                          <a:pt x="143774" y="201734"/>
                          <a:pt x="145051" y="199819"/>
                          <a:pt x="146969" y="199180"/>
                        </a:cubicBezTo>
                        <a:lnTo>
                          <a:pt x="166777" y="187689"/>
                        </a:lnTo>
                        <a:cubicBezTo>
                          <a:pt x="168694" y="187051"/>
                          <a:pt x="170611" y="186412"/>
                          <a:pt x="172528" y="187051"/>
                        </a:cubicBezTo>
                        <a:lnTo>
                          <a:pt x="189781" y="194073"/>
                        </a:lnTo>
                        <a:lnTo>
                          <a:pt x="203839" y="177475"/>
                        </a:lnTo>
                        <a:lnTo>
                          <a:pt x="194254" y="161515"/>
                        </a:lnTo>
                        <a:cubicBezTo>
                          <a:pt x="192976" y="159600"/>
                          <a:pt x="192976" y="157684"/>
                          <a:pt x="193615" y="155769"/>
                        </a:cubicBezTo>
                        <a:lnTo>
                          <a:pt x="201283" y="134064"/>
                        </a:lnTo>
                        <a:cubicBezTo>
                          <a:pt x="201922" y="132149"/>
                          <a:pt x="203200" y="130872"/>
                          <a:pt x="205117" y="130233"/>
                        </a:cubicBezTo>
                        <a:lnTo>
                          <a:pt x="223009" y="124488"/>
                        </a:lnTo>
                        <a:lnTo>
                          <a:pt x="223009" y="102782"/>
                        </a:lnTo>
                        <a:lnTo>
                          <a:pt x="205117" y="96398"/>
                        </a:lnTo>
                        <a:cubicBezTo>
                          <a:pt x="202561" y="94483"/>
                          <a:pt x="201283" y="93206"/>
                          <a:pt x="200644" y="91930"/>
                        </a:cubicBezTo>
                        <a:close/>
                        <a:moveTo>
                          <a:pt x="109907" y="195350"/>
                        </a:moveTo>
                        <a:cubicBezTo>
                          <a:pt x="63899" y="195350"/>
                          <a:pt x="26838" y="158323"/>
                          <a:pt x="26838" y="112358"/>
                        </a:cubicBezTo>
                        <a:cubicBezTo>
                          <a:pt x="26838" y="66394"/>
                          <a:pt x="63899" y="29366"/>
                          <a:pt x="109907" y="29366"/>
                        </a:cubicBezTo>
                        <a:cubicBezTo>
                          <a:pt x="155914" y="29366"/>
                          <a:pt x="192976" y="66394"/>
                          <a:pt x="192976" y="112358"/>
                        </a:cubicBezTo>
                        <a:lnTo>
                          <a:pt x="192976" y="112358"/>
                        </a:lnTo>
                        <a:cubicBezTo>
                          <a:pt x="192976" y="158323"/>
                          <a:pt x="155914" y="195350"/>
                          <a:pt x="109907" y="195350"/>
                        </a:cubicBezTo>
                        <a:cubicBezTo>
                          <a:pt x="109907" y="195350"/>
                          <a:pt x="109268" y="195350"/>
                          <a:pt x="109907" y="195350"/>
                        </a:cubicBezTo>
                        <a:lnTo>
                          <a:pt x="109907" y="195350"/>
                        </a:lnTo>
                        <a:close/>
                      </a:path>
                    </a:pathLst>
                  </a:custGeom>
                  <a:grpFill/>
                  <a:ln w="6390" cap="flat">
                    <a:noFill/>
                    <a:prstDash val="solid"/>
                    <a:miter/>
                  </a:ln>
                </p:spPr>
                <p:txBody>
                  <a:bodyPr rtlCol="0" anchor="ctr"/>
                  <a:lstStyle/>
                  <a:p>
                    <a:endParaRPr lang="en-US"/>
                  </a:p>
                </p:txBody>
              </p:sp>
            </p:grpSp>
          </p:grpSp>
          <p:grpSp>
            <p:nvGrpSpPr>
              <p:cNvPr id="11" name="Group 10">
                <a:extLst>
                  <a:ext uri="{FF2B5EF4-FFF2-40B4-BE49-F238E27FC236}">
                    <a16:creationId xmlns:a16="http://schemas.microsoft.com/office/drawing/2014/main" id="{7DE52BF3-D419-9678-B758-B4201CACEAEC}"/>
                  </a:ext>
                </a:extLst>
              </p:cNvPr>
              <p:cNvGrpSpPr/>
              <p:nvPr/>
            </p:nvGrpSpPr>
            <p:grpSpPr>
              <a:xfrm>
                <a:off x="6030469" y="2633508"/>
                <a:ext cx="4969708" cy="523220"/>
                <a:chOff x="6030469" y="2633508"/>
                <a:chExt cx="4969708" cy="523220"/>
              </a:xfrm>
            </p:grpSpPr>
            <p:sp>
              <p:nvSpPr>
                <p:cNvPr id="346" name="TextBox 345">
                  <a:extLst>
                    <a:ext uri="{FF2B5EF4-FFF2-40B4-BE49-F238E27FC236}">
                      <a16:creationId xmlns:a16="http://schemas.microsoft.com/office/drawing/2014/main" id="{57A30D1C-3E23-F8E5-02A2-E6930CBE0D58}"/>
                    </a:ext>
                  </a:extLst>
                </p:cNvPr>
                <p:cNvSpPr txBox="1"/>
                <p:nvPr/>
              </p:nvSpPr>
              <p:spPr>
                <a:xfrm>
                  <a:off x="6590618" y="2633508"/>
                  <a:ext cx="4409559" cy="523220"/>
                </a:xfrm>
                <a:prstGeom prst="rect">
                  <a:avLst/>
                </a:prstGeom>
                <a:noFill/>
              </p:spPr>
              <p:txBody>
                <a:bodyPr wrap="square" rtlCol="0">
                  <a:spAutoFit/>
                </a:bodyPr>
                <a:lstStyle/>
                <a:p>
                  <a:r>
                    <a:rPr lang="en-US" sz="1400" b="1">
                      <a:solidFill>
                        <a:schemeClr val="accent5"/>
                      </a:solidFill>
                    </a:rPr>
                    <a:t>Engaging with Internal and External Stakeholders </a:t>
                  </a:r>
                  <a:r>
                    <a:rPr lang="en-US" sz="1400">
                      <a:solidFill>
                        <a:schemeClr val="accent5"/>
                      </a:solidFill>
                    </a:rPr>
                    <a:t>to execute and adopt the SHIELD strategy</a:t>
                  </a:r>
                </a:p>
              </p:txBody>
            </p:sp>
            <p:sp>
              <p:nvSpPr>
                <p:cNvPr id="383" name="Graphic 4">
                  <a:extLst>
                    <a:ext uri="{FF2B5EF4-FFF2-40B4-BE49-F238E27FC236}">
                      <a16:creationId xmlns:a16="http://schemas.microsoft.com/office/drawing/2014/main" id="{DDD1333D-9DF1-E7A0-A1EB-69244D379D72}"/>
                    </a:ext>
                  </a:extLst>
                </p:cNvPr>
                <p:cNvSpPr/>
                <p:nvPr/>
              </p:nvSpPr>
              <p:spPr>
                <a:xfrm>
                  <a:off x="6030469" y="2661616"/>
                  <a:ext cx="469103" cy="468665"/>
                </a:xfrm>
                <a:custGeom>
                  <a:avLst/>
                  <a:gdLst>
                    <a:gd name="connsiteX0" fmla="*/ 181474 w 362309"/>
                    <a:gd name="connsiteY0" fmla="*/ 0 h 361971"/>
                    <a:gd name="connsiteX1" fmla="*/ 0 w 362309"/>
                    <a:gd name="connsiteY1" fmla="*/ 180667 h 361971"/>
                    <a:gd name="connsiteX2" fmla="*/ 180836 w 362309"/>
                    <a:gd name="connsiteY2" fmla="*/ 361972 h 361971"/>
                    <a:gd name="connsiteX3" fmla="*/ 362310 w 362309"/>
                    <a:gd name="connsiteY3" fmla="*/ 181305 h 361971"/>
                    <a:gd name="connsiteX4" fmla="*/ 362310 w 362309"/>
                    <a:gd name="connsiteY4" fmla="*/ 181305 h 361971"/>
                    <a:gd name="connsiteX5" fmla="*/ 181474 w 362309"/>
                    <a:gd name="connsiteY5" fmla="*/ 0 h 361971"/>
                    <a:gd name="connsiteX6" fmla="*/ 109268 w 362309"/>
                    <a:gd name="connsiteY6" fmla="*/ 191519 h 361971"/>
                    <a:gd name="connsiteX7" fmla="*/ 111185 w 362309"/>
                    <a:gd name="connsiteY7" fmla="*/ 180028 h 361971"/>
                    <a:gd name="connsiteX8" fmla="*/ 118853 w 362309"/>
                    <a:gd name="connsiteY8" fmla="*/ 141724 h 361971"/>
                    <a:gd name="connsiteX9" fmla="*/ 103517 w 362309"/>
                    <a:gd name="connsiteY9" fmla="*/ 133425 h 361971"/>
                    <a:gd name="connsiteX10" fmla="*/ 88820 w 362309"/>
                    <a:gd name="connsiteY10" fmla="*/ 141724 h 361971"/>
                    <a:gd name="connsiteX11" fmla="*/ 93932 w 362309"/>
                    <a:gd name="connsiteY11" fmla="*/ 180028 h 361971"/>
                    <a:gd name="connsiteX12" fmla="*/ 95849 w 362309"/>
                    <a:gd name="connsiteY12" fmla="*/ 191519 h 361971"/>
                    <a:gd name="connsiteX13" fmla="*/ 80513 w 362309"/>
                    <a:gd name="connsiteY13" fmla="*/ 201734 h 361971"/>
                    <a:gd name="connsiteX14" fmla="*/ 70289 w 362309"/>
                    <a:gd name="connsiteY14" fmla="*/ 202372 h 361971"/>
                    <a:gd name="connsiteX15" fmla="*/ 65177 w 362309"/>
                    <a:gd name="connsiteY15" fmla="*/ 204926 h 361971"/>
                    <a:gd name="connsiteX16" fmla="*/ 58788 w 362309"/>
                    <a:gd name="connsiteY16" fmla="*/ 213225 h 361971"/>
                    <a:gd name="connsiteX17" fmla="*/ 53676 w 362309"/>
                    <a:gd name="connsiteY17" fmla="*/ 215779 h 361971"/>
                    <a:gd name="connsiteX18" fmla="*/ 49842 w 362309"/>
                    <a:gd name="connsiteY18" fmla="*/ 214502 h 361971"/>
                    <a:gd name="connsiteX19" fmla="*/ 48564 w 362309"/>
                    <a:gd name="connsiteY19" fmla="*/ 205564 h 361971"/>
                    <a:gd name="connsiteX20" fmla="*/ 48564 w 362309"/>
                    <a:gd name="connsiteY20" fmla="*/ 205564 h 361971"/>
                    <a:gd name="connsiteX21" fmla="*/ 54954 w 362309"/>
                    <a:gd name="connsiteY21" fmla="*/ 197265 h 361971"/>
                    <a:gd name="connsiteX22" fmla="*/ 69012 w 362309"/>
                    <a:gd name="connsiteY22" fmla="*/ 189604 h 361971"/>
                    <a:gd name="connsiteX23" fmla="*/ 79235 w 362309"/>
                    <a:gd name="connsiteY23" fmla="*/ 188966 h 361971"/>
                    <a:gd name="connsiteX24" fmla="*/ 83708 w 362309"/>
                    <a:gd name="connsiteY24" fmla="*/ 187051 h 361971"/>
                    <a:gd name="connsiteX25" fmla="*/ 77318 w 362309"/>
                    <a:gd name="connsiteY25" fmla="*/ 137256 h 361971"/>
                    <a:gd name="connsiteX26" fmla="*/ 104156 w 362309"/>
                    <a:gd name="connsiteY26" fmla="*/ 120657 h 361971"/>
                    <a:gd name="connsiteX27" fmla="*/ 131633 w 362309"/>
                    <a:gd name="connsiteY27" fmla="*/ 136617 h 361971"/>
                    <a:gd name="connsiteX28" fmla="*/ 123326 w 362309"/>
                    <a:gd name="connsiteY28" fmla="*/ 186412 h 361971"/>
                    <a:gd name="connsiteX29" fmla="*/ 127799 w 362309"/>
                    <a:gd name="connsiteY29" fmla="*/ 188327 h 361971"/>
                    <a:gd name="connsiteX30" fmla="*/ 138023 w 362309"/>
                    <a:gd name="connsiteY30" fmla="*/ 188966 h 361971"/>
                    <a:gd name="connsiteX31" fmla="*/ 143774 w 362309"/>
                    <a:gd name="connsiteY31" fmla="*/ 195988 h 361971"/>
                    <a:gd name="connsiteX32" fmla="*/ 136745 w 362309"/>
                    <a:gd name="connsiteY32" fmla="*/ 201734 h 361971"/>
                    <a:gd name="connsiteX33" fmla="*/ 126521 w 362309"/>
                    <a:gd name="connsiteY33" fmla="*/ 201095 h 361971"/>
                    <a:gd name="connsiteX34" fmla="*/ 109268 w 362309"/>
                    <a:gd name="connsiteY34" fmla="*/ 191519 h 361971"/>
                    <a:gd name="connsiteX35" fmla="*/ 109268 w 362309"/>
                    <a:gd name="connsiteY35" fmla="*/ 191519 h 361971"/>
                    <a:gd name="connsiteX36" fmla="*/ 248569 w 362309"/>
                    <a:gd name="connsiteY36" fmla="*/ 239399 h 361971"/>
                    <a:gd name="connsiteX37" fmla="*/ 244735 w 362309"/>
                    <a:gd name="connsiteY37" fmla="*/ 240676 h 361971"/>
                    <a:gd name="connsiteX38" fmla="*/ 239623 w 362309"/>
                    <a:gd name="connsiteY38" fmla="*/ 238122 h 361971"/>
                    <a:gd name="connsiteX39" fmla="*/ 231955 w 362309"/>
                    <a:gd name="connsiteY39" fmla="*/ 227908 h 361971"/>
                    <a:gd name="connsiteX40" fmla="*/ 224926 w 362309"/>
                    <a:gd name="connsiteY40" fmla="*/ 224078 h 361971"/>
                    <a:gd name="connsiteX41" fmla="*/ 212146 w 362309"/>
                    <a:gd name="connsiteY41" fmla="*/ 222801 h 361971"/>
                    <a:gd name="connsiteX42" fmla="*/ 194254 w 362309"/>
                    <a:gd name="connsiteY42" fmla="*/ 211310 h 361971"/>
                    <a:gd name="connsiteX43" fmla="*/ 196171 w 362309"/>
                    <a:gd name="connsiteY43" fmla="*/ 198542 h 361971"/>
                    <a:gd name="connsiteX44" fmla="*/ 203200 w 362309"/>
                    <a:gd name="connsiteY44" fmla="*/ 150024 h 361971"/>
                    <a:gd name="connsiteX45" fmla="*/ 183391 w 362309"/>
                    <a:gd name="connsiteY45" fmla="*/ 138533 h 361971"/>
                    <a:gd name="connsiteX46" fmla="*/ 162943 w 362309"/>
                    <a:gd name="connsiteY46" fmla="*/ 149385 h 361971"/>
                    <a:gd name="connsiteX47" fmla="*/ 172528 w 362309"/>
                    <a:gd name="connsiteY47" fmla="*/ 197903 h 361971"/>
                    <a:gd name="connsiteX48" fmla="*/ 174446 w 362309"/>
                    <a:gd name="connsiteY48" fmla="*/ 210671 h 361971"/>
                    <a:gd name="connsiteX49" fmla="*/ 156553 w 362309"/>
                    <a:gd name="connsiteY49" fmla="*/ 222163 h 361971"/>
                    <a:gd name="connsiteX50" fmla="*/ 143774 w 362309"/>
                    <a:gd name="connsiteY50" fmla="*/ 223439 h 361971"/>
                    <a:gd name="connsiteX51" fmla="*/ 136745 w 362309"/>
                    <a:gd name="connsiteY51" fmla="*/ 227270 h 361971"/>
                    <a:gd name="connsiteX52" fmla="*/ 129077 w 362309"/>
                    <a:gd name="connsiteY52" fmla="*/ 237484 h 361971"/>
                    <a:gd name="connsiteX53" fmla="*/ 120131 w 362309"/>
                    <a:gd name="connsiteY53" fmla="*/ 238761 h 361971"/>
                    <a:gd name="connsiteX54" fmla="*/ 118853 w 362309"/>
                    <a:gd name="connsiteY54" fmla="*/ 229823 h 361971"/>
                    <a:gd name="connsiteX55" fmla="*/ 118853 w 362309"/>
                    <a:gd name="connsiteY55" fmla="*/ 229823 h 361971"/>
                    <a:gd name="connsiteX56" fmla="*/ 126521 w 362309"/>
                    <a:gd name="connsiteY56" fmla="*/ 219609 h 361971"/>
                    <a:gd name="connsiteX57" fmla="*/ 143135 w 362309"/>
                    <a:gd name="connsiteY57" fmla="*/ 210671 h 361971"/>
                    <a:gd name="connsiteX58" fmla="*/ 155915 w 362309"/>
                    <a:gd name="connsiteY58" fmla="*/ 209395 h 361971"/>
                    <a:gd name="connsiteX59" fmla="*/ 162943 w 362309"/>
                    <a:gd name="connsiteY59" fmla="*/ 205564 h 361971"/>
                    <a:gd name="connsiteX60" fmla="*/ 152081 w 362309"/>
                    <a:gd name="connsiteY60" fmla="*/ 144278 h 361971"/>
                    <a:gd name="connsiteX61" fmla="*/ 184669 w 362309"/>
                    <a:gd name="connsiteY61" fmla="*/ 125126 h 361971"/>
                    <a:gd name="connsiteX62" fmla="*/ 216619 w 362309"/>
                    <a:gd name="connsiteY62" fmla="*/ 144916 h 361971"/>
                    <a:gd name="connsiteX63" fmla="*/ 207673 w 362309"/>
                    <a:gd name="connsiteY63" fmla="*/ 205564 h 361971"/>
                    <a:gd name="connsiteX64" fmla="*/ 214702 w 362309"/>
                    <a:gd name="connsiteY64" fmla="*/ 209395 h 361971"/>
                    <a:gd name="connsiteX65" fmla="*/ 227482 w 362309"/>
                    <a:gd name="connsiteY65" fmla="*/ 210671 h 361971"/>
                    <a:gd name="connsiteX66" fmla="*/ 244096 w 362309"/>
                    <a:gd name="connsiteY66" fmla="*/ 219609 h 361971"/>
                    <a:gd name="connsiteX67" fmla="*/ 251764 w 362309"/>
                    <a:gd name="connsiteY67" fmla="*/ 229823 h 361971"/>
                    <a:gd name="connsiteX68" fmla="*/ 248569 w 362309"/>
                    <a:gd name="connsiteY68" fmla="*/ 239399 h 361971"/>
                    <a:gd name="connsiteX69" fmla="*/ 248569 w 362309"/>
                    <a:gd name="connsiteY69" fmla="*/ 239399 h 361971"/>
                    <a:gd name="connsiteX70" fmla="*/ 309912 w 362309"/>
                    <a:gd name="connsiteY70" fmla="*/ 215779 h 361971"/>
                    <a:gd name="connsiteX71" fmla="*/ 304800 w 362309"/>
                    <a:gd name="connsiteY71" fmla="*/ 213225 h 361971"/>
                    <a:gd name="connsiteX72" fmla="*/ 298410 w 362309"/>
                    <a:gd name="connsiteY72" fmla="*/ 204926 h 361971"/>
                    <a:gd name="connsiteX73" fmla="*/ 293298 w 362309"/>
                    <a:gd name="connsiteY73" fmla="*/ 202372 h 361971"/>
                    <a:gd name="connsiteX74" fmla="*/ 283075 w 362309"/>
                    <a:gd name="connsiteY74" fmla="*/ 201734 h 361971"/>
                    <a:gd name="connsiteX75" fmla="*/ 267739 w 362309"/>
                    <a:gd name="connsiteY75" fmla="*/ 191519 h 361971"/>
                    <a:gd name="connsiteX76" fmla="*/ 269655 w 362309"/>
                    <a:gd name="connsiteY76" fmla="*/ 180028 h 361971"/>
                    <a:gd name="connsiteX77" fmla="*/ 274767 w 362309"/>
                    <a:gd name="connsiteY77" fmla="*/ 141724 h 361971"/>
                    <a:gd name="connsiteX78" fmla="*/ 260071 w 362309"/>
                    <a:gd name="connsiteY78" fmla="*/ 133425 h 361971"/>
                    <a:gd name="connsiteX79" fmla="*/ 244735 w 362309"/>
                    <a:gd name="connsiteY79" fmla="*/ 141724 h 361971"/>
                    <a:gd name="connsiteX80" fmla="*/ 252403 w 362309"/>
                    <a:gd name="connsiteY80" fmla="*/ 180028 h 361971"/>
                    <a:gd name="connsiteX81" fmla="*/ 254320 w 362309"/>
                    <a:gd name="connsiteY81" fmla="*/ 191519 h 361971"/>
                    <a:gd name="connsiteX82" fmla="*/ 238984 w 362309"/>
                    <a:gd name="connsiteY82" fmla="*/ 201095 h 361971"/>
                    <a:gd name="connsiteX83" fmla="*/ 228760 w 362309"/>
                    <a:gd name="connsiteY83" fmla="*/ 201734 h 361971"/>
                    <a:gd name="connsiteX84" fmla="*/ 221731 w 362309"/>
                    <a:gd name="connsiteY84" fmla="*/ 195988 h 361971"/>
                    <a:gd name="connsiteX85" fmla="*/ 221731 w 362309"/>
                    <a:gd name="connsiteY85" fmla="*/ 195988 h 361971"/>
                    <a:gd name="connsiteX86" fmla="*/ 227482 w 362309"/>
                    <a:gd name="connsiteY86" fmla="*/ 188966 h 361971"/>
                    <a:gd name="connsiteX87" fmla="*/ 237706 w 362309"/>
                    <a:gd name="connsiteY87" fmla="*/ 188327 h 361971"/>
                    <a:gd name="connsiteX88" fmla="*/ 242179 w 362309"/>
                    <a:gd name="connsiteY88" fmla="*/ 186412 h 361971"/>
                    <a:gd name="connsiteX89" fmla="*/ 233872 w 362309"/>
                    <a:gd name="connsiteY89" fmla="*/ 136617 h 361971"/>
                    <a:gd name="connsiteX90" fmla="*/ 261349 w 362309"/>
                    <a:gd name="connsiteY90" fmla="*/ 120657 h 361971"/>
                    <a:gd name="connsiteX91" fmla="*/ 288186 w 362309"/>
                    <a:gd name="connsiteY91" fmla="*/ 137256 h 361971"/>
                    <a:gd name="connsiteX92" fmla="*/ 281796 w 362309"/>
                    <a:gd name="connsiteY92" fmla="*/ 187051 h 361971"/>
                    <a:gd name="connsiteX93" fmla="*/ 286270 w 362309"/>
                    <a:gd name="connsiteY93" fmla="*/ 188966 h 361971"/>
                    <a:gd name="connsiteX94" fmla="*/ 296493 w 362309"/>
                    <a:gd name="connsiteY94" fmla="*/ 189604 h 361971"/>
                    <a:gd name="connsiteX95" fmla="*/ 310551 w 362309"/>
                    <a:gd name="connsiteY95" fmla="*/ 197265 h 361971"/>
                    <a:gd name="connsiteX96" fmla="*/ 316941 w 362309"/>
                    <a:gd name="connsiteY96" fmla="*/ 205564 h 361971"/>
                    <a:gd name="connsiteX97" fmla="*/ 315663 w 362309"/>
                    <a:gd name="connsiteY97" fmla="*/ 214502 h 361971"/>
                    <a:gd name="connsiteX98" fmla="*/ 315663 w 362309"/>
                    <a:gd name="connsiteY98" fmla="*/ 214502 h 361971"/>
                    <a:gd name="connsiteX99" fmla="*/ 309912 w 362309"/>
                    <a:gd name="connsiteY99" fmla="*/ 215779 h 361971"/>
                    <a:gd name="connsiteX100" fmla="*/ 309912 w 362309"/>
                    <a:gd name="connsiteY100" fmla="*/ 215779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62309" h="361971">
                      <a:moveTo>
                        <a:pt x="181474" y="0"/>
                      </a:moveTo>
                      <a:cubicBezTo>
                        <a:pt x="81152" y="0"/>
                        <a:pt x="0" y="81077"/>
                        <a:pt x="0" y="180667"/>
                      </a:cubicBezTo>
                      <a:cubicBezTo>
                        <a:pt x="0" y="280257"/>
                        <a:pt x="81152" y="361972"/>
                        <a:pt x="180836" y="361972"/>
                      </a:cubicBezTo>
                      <a:cubicBezTo>
                        <a:pt x="280518" y="361972"/>
                        <a:pt x="362310" y="280895"/>
                        <a:pt x="362310" y="181305"/>
                      </a:cubicBezTo>
                      <a:cubicBezTo>
                        <a:pt x="362310" y="181305"/>
                        <a:pt x="362310" y="181305"/>
                        <a:pt x="362310" y="181305"/>
                      </a:cubicBezTo>
                      <a:cubicBezTo>
                        <a:pt x="362310" y="80438"/>
                        <a:pt x="281796" y="0"/>
                        <a:pt x="181474" y="0"/>
                      </a:cubicBezTo>
                      <a:close/>
                      <a:moveTo>
                        <a:pt x="109268" y="191519"/>
                      </a:moveTo>
                      <a:cubicBezTo>
                        <a:pt x="107351" y="187689"/>
                        <a:pt x="107990" y="182582"/>
                        <a:pt x="111185" y="180028"/>
                      </a:cubicBezTo>
                      <a:cubicBezTo>
                        <a:pt x="114380" y="176836"/>
                        <a:pt x="123965" y="153854"/>
                        <a:pt x="118853" y="141724"/>
                      </a:cubicBezTo>
                      <a:cubicBezTo>
                        <a:pt x="117575" y="138533"/>
                        <a:pt x="114380" y="133425"/>
                        <a:pt x="103517" y="133425"/>
                      </a:cubicBezTo>
                      <a:cubicBezTo>
                        <a:pt x="97127" y="132787"/>
                        <a:pt x="91376" y="135979"/>
                        <a:pt x="88820" y="141724"/>
                      </a:cubicBezTo>
                      <a:cubicBezTo>
                        <a:pt x="83708" y="154492"/>
                        <a:pt x="91376" y="176836"/>
                        <a:pt x="93932" y="180028"/>
                      </a:cubicBezTo>
                      <a:cubicBezTo>
                        <a:pt x="97127" y="183220"/>
                        <a:pt x="97766" y="187689"/>
                        <a:pt x="95849" y="191519"/>
                      </a:cubicBezTo>
                      <a:cubicBezTo>
                        <a:pt x="92654" y="197265"/>
                        <a:pt x="86903" y="201095"/>
                        <a:pt x="80513" y="201734"/>
                      </a:cubicBezTo>
                      <a:lnTo>
                        <a:pt x="70289" y="202372"/>
                      </a:lnTo>
                      <a:cubicBezTo>
                        <a:pt x="68372" y="202372"/>
                        <a:pt x="66456" y="203649"/>
                        <a:pt x="65177" y="204926"/>
                      </a:cubicBezTo>
                      <a:lnTo>
                        <a:pt x="58788" y="213225"/>
                      </a:lnTo>
                      <a:cubicBezTo>
                        <a:pt x="57509" y="215140"/>
                        <a:pt x="55593" y="215779"/>
                        <a:pt x="53676" y="215779"/>
                      </a:cubicBezTo>
                      <a:cubicBezTo>
                        <a:pt x="52398" y="215779"/>
                        <a:pt x="51119" y="215140"/>
                        <a:pt x="49842" y="214502"/>
                      </a:cubicBezTo>
                      <a:cubicBezTo>
                        <a:pt x="47286" y="212587"/>
                        <a:pt x="46647" y="208118"/>
                        <a:pt x="48564" y="205564"/>
                      </a:cubicBezTo>
                      <a:cubicBezTo>
                        <a:pt x="48564" y="205564"/>
                        <a:pt x="48564" y="205564"/>
                        <a:pt x="48564" y="205564"/>
                      </a:cubicBezTo>
                      <a:lnTo>
                        <a:pt x="54954" y="197265"/>
                      </a:lnTo>
                      <a:cubicBezTo>
                        <a:pt x="58149" y="192796"/>
                        <a:pt x="63261" y="189604"/>
                        <a:pt x="69012" y="189604"/>
                      </a:cubicBezTo>
                      <a:lnTo>
                        <a:pt x="79235" y="188966"/>
                      </a:lnTo>
                      <a:cubicBezTo>
                        <a:pt x="80513" y="188966"/>
                        <a:pt x="82430" y="188327"/>
                        <a:pt x="83708" y="187051"/>
                      </a:cubicBezTo>
                      <a:cubicBezTo>
                        <a:pt x="77318" y="178113"/>
                        <a:pt x="70289" y="153854"/>
                        <a:pt x="77318" y="137256"/>
                      </a:cubicBezTo>
                      <a:cubicBezTo>
                        <a:pt x="81792" y="126403"/>
                        <a:pt x="92654" y="120019"/>
                        <a:pt x="104156" y="120657"/>
                      </a:cubicBezTo>
                      <a:cubicBezTo>
                        <a:pt x="121409" y="120657"/>
                        <a:pt x="128438" y="129595"/>
                        <a:pt x="131633" y="136617"/>
                      </a:cubicBezTo>
                      <a:cubicBezTo>
                        <a:pt x="138662" y="153216"/>
                        <a:pt x="129077" y="178113"/>
                        <a:pt x="123326" y="186412"/>
                      </a:cubicBezTo>
                      <a:cubicBezTo>
                        <a:pt x="124604" y="187689"/>
                        <a:pt x="125882" y="188327"/>
                        <a:pt x="127799" y="188327"/>
                      </a:cubicBezTo>
                      <a:lnTo>
                        <a:pt x="138023" y="188966"/>
                      </a:lnTo>
                      <a:cubicBezTo>
                        <a:pt x="141857" y="188966"/>
                        <a:pt x="144413" y="192158"/>
                        <a:pt x="143774" y="195988"/>
                      </a:cubicBezTo>
                      <a:cubicBezTo>
                        <a:pt x="143774" y="199819"/>
                        <a:pt x="140579" y="202372"/>
                        <a:pt x="136745" y="201734"/>
                      </a:cubicBezTo>
                      <a:lnTo>
                        <a:pt x="126521" y="201095"/>
                      </a:lnTo>
                      <a:cubicBezTo>
                        <a:pt x="118853" y="201095"/>
                        <a:pt x="113102" y="197265"/>
                        <a:pt x="109268" y="191519"/>
                      </a:cubicBezTo>
                      <a:lnTo>
                        <a:pt x="109268" y="191519"/>
                      </a:lnTo>
                      <a:close/>
                      <a:moveTo>
                        <a:pt x="248569" y="239399"/>
                      </a:moveTo>
                      <a:cubicBezTo>
                        <a:pt x="247291" y="240038"/>
                        <a:pt x="246013" y="240676"/>
                        <a:pt x="244735" y="240676"/>
                      </a:cubicBezTo>
                      <a:cubicBezTo>
                        <a:pt x="242818" y="240676"/>
                        <a:pt x="240901" y="240038"/>
                        <a:pt x="239623" y="238122"/>
                      </a:cubicBezTo>
                      <a:lnTo>
                        <a:pt x="231955" y="227908"/>
                      </a:lnTo>
                      <a:cubicBezTo>
                        <a:pt x="230038" y="225355"/>
                        <a:pt x="227482" y="224078"/>
                        <a:pt x="224926" y="224078"/>
                      </a:cubicBezTo>
                      <a:lnTo>
                        <a:pt x="212146" y="222801"/>
                      </a:lnTo>
                      <a:cubicBezTo>
                        <a:pt x="204478" y="222163"/>
                        <a:pt x="198088" y="217694"/>
                        <a:pt x="194254" y="211310"/>
                      </a:cubicBezTo>
                      <a:cubicBezTo>
                        <a:pt x="191698" y="206841"/>
                        <a:pt x="192337" y="201734"/>
                        <a:pt x="196171" y="198542"/>
                      </a:cubicBezTo>
                      <a:cubicBezTo>
                        <a:pt x="200005" y="194711"/>
                        <a:pt x="210229" y="167260"/>
                        <a:pt x="203200" y="150024"/>
                      </a:cubicBezTo>
                      <a:cubicBezTo>
                        <a:pt x="200005" y="142363"/>
                        <a:pt x="191698" y="137256"/>
                        <a:pt x="183391" y="138533"/>
                      </a:cubicBezTo>
                      <a:cubicBezTo>
                        <a:pt x="172528" y="138533"/>
                        <a:pt x="165500" y="142363"/>
                        <a:pt x="162943" y="149385"/>
                      </a:cubicBezTo>
                      <a:cubicBezTo>
                        <a:pt x="156553" y="165345"/>
                        <a:pt x="168056" y="194073"/>
                        <a:pt x="172528" y="197903"/>
                      </a:cubicBezTo>
                      <a:cubicBezTo>
                        <a:pt x="176363" y="201095"/>
                        <a:pt x="177001" y="206203"/>
                        <a:pt x="174446" y="210671"/>
                      </a:cubicBezTo>
                      <a:cubicBezTo>
                        <a:pt x="170611" y="217055"/>
                        <a:pt x="164221" y="221524"/>
                        <a:pt x="156553" y="222163"/>
                      </a:cubicBezTo>
                      <a:lnTo>
                        <a:pt x="143774" y="223439"/>
                      </a:lnTo>
                      <a:cubicBezTo>
                        <a:pt x="140579" y="223439"/>
                        <a:pt x="138023" y="225355"/>
                        <a:pt x="136745" y="227270"/>
                      </a:cubicBezTo>
                      <a:lnTo>
                        <a:pt x="129077" y="237484"/>
                      </a:lnTo>
                      <a:cubicBezTo>
                        <a:pt x="127160" y="240038"/>
                        <a:pt x="122687" y="240676"/>
                        <a:pt x="120131" y="238761"/>
                      </a:cubicBezTo>
                      <a:cubicBezTo>
                        <a:pt x="117575" y="236846"/>
                        <a:pt x="116936" y="232377"/>
                        <a:pt x="118853" y="229823"/>
                      </a:cubicBezTo>
                      <a:cubicBezTo>
                        <a:pt x="118853" y="229823"/>
                        <a:pt x="118853" y="229823"/>
                        <a:pt x="118853" y="229823"/>
                      </a:cubicBezTo>
                      <a:lnTo>
                        <a:pt x="126521" y="219609"/>
                      </a:lnTo>
                      <a:cubicBezTo>
                        <a:pt x="130355" y="214502"/>
                        <a:pt x="136745" y="210671"/>
                        <a:pt x="143135" y="210671"/>
                      </a:cubicBezTo>
                      <a:lnTo>
                        <a:pt x="155915" y="209395"/>
                      </a:lnTo>
                      <a:cubicBezTo>
                        <a:pt x="158471" y="209395"/>
                        <a:pt x="161027" y="208118"/>
                        <a:pt x="162943" y="205564"/>
                      </a:cubicBezTo>
                      <a:cubicBezTo>
                        <a:pt x="155915" y="195988"/>
                        <a:pt x="143774" y="165345"/>
                        <a:pt x="152081" y="144278"/>
                      </a:cubicBezTo>
                      <a:cubicBezTo>
                        <a:pt x="155276" y="135341"/>
                        <a:pt x="164221" y="125126"/>
                        <a:pt x="184669" y="125126"/>
                      </a:cubicBezTo>
                      <a:cubicBezTo>
                        <a:pt x="198727" y="123849"/>
                        <a:pt x="211507" y="131510"/>
                        <a:pt x="216619" y="144916"/>
                      </a:cubicBezTo>
                      <a:cubicBezTo>
                        <a:pt x="224926" y="165345"/>
                        <a:pt x="215341" y="195988"/>
                        <a:pt x="207673" y="205564"/>
                      </a:cubicBezTo>
                      <a:cubicBezTo>
                        <a:pt x="209590" y="207479"/>
                        <a:pt x="212146" y="208756"/>
                        <a:pt x="214702" y="209395"/>
                      </a:cubicBezTo>
                      <a:lnTo>
                        <a:pt x="227482" y="210671"/>
                      </a:lnTo>
                      <a:cubicBezTo>
                        <a:pt x="233872" y="211310"/>
                        <a:pt x="240262" y="214502"/>
                        <a:pt x="244096" y="219609"/>
                      </a:cubicBezTo>
                      <a:lnTo>
                        <a:pt x="251764" y="229823"/>
                      </a:lnTo>
                      <a:cubicBezTo>
                        <a:pt x="252403" y="233015"/>
                        <a:pt x="251764" y="237484"/>
                        <a:pt x="248569" y="239399"/>
                      </a:cubicBezTo>
                      <a:cubicBezTo>
                        <a:pt x="248569" y="239399"/>
                        <a:pt x="248569" y="239399"/>
                        <a:pt x="248569" y="239399"/>
                      </a:cubicBezTo>
                      <a:close/>
                      <a:moveTo>
                        <a:pt x="309912" y="215779"/>
                      </a:moveTo>
                      <a:cubicBezTo>
                        <a:pt x="307995" y="215779"/>
                        <a:pt x="306078" y="214502"/>
                        <a:pt x="304800" y="213225"/>
                      </a:cubicBezTo>
                      <a:lnTo>
                        <a:pt x="298410" y="204926"/>
                      </a:lnTo>
                      <a:cubicBezTo>
                        <a:pt x="297132" y="203011"/>
                        <a:pt x="295215" y="202372"/>
                        <a:pt x="293298" y="202372"/>
                      </a:cubicBezTo>
                      <a:lnTo>
                        <a:pt x="283075" y="201734"/>
                      </a:lnTo>
                      <a:cubicBezTo>
                        <a:pt x="276685" y="201095"/>
                        <a:pt x="270934" y="197265"/>
                        <a:pt x="267739" y="191519"/>
                      </a:cubicBezTo>
                      <a:cubicBezTo>
                        <a:pt x="265822" y="187689"/>
                        <a:pt x="266460" y="182582"/>
                        <a:pt x="269655" y="180028"/>
                      </a:cubicBezTo>
                      <a:cubicBezTo>
                        <a:pt x="272850" y="176836"/>
                        <a:pt x="280518" y="154492"/>
                        <a:pt x="274767" y="141724"/>
                      </a:cubicBezTo>
                      <a:cubicBezTo>
                        <a:pt x="272212" y="135979"/>
                        <a:pt x="266460" y="132787"/>
                        <a:pt x="260071" y="133425"/>
                      </a:cubicBezTo>
                      <a:cubicBezTo>
                        <a:pt x="249208" y="133425"/>
                        <a:pt x="246013" y="137894"/>
                        <a:pt x="244735" y="141724"/>
                      </a:cubicBezTo>
                      <a:cubicBezTo>
                        <a:pt x="239623" y="153854"/>
                        <a:pt x="248569" y="176836"/>
                        <a:pt x="252403" y="180028"/>
                      </a:cubicBezTo>
                      <a:cubicBezTo>
                        <a:pt x="255597" y="183220"/>
                        <a:pt x="256237" y="187689"/>
                        <a:pt x="254320" y="191519"/>
                      </a:cubicBezTo>
                      <a:cubicBezTo>
                        <a:pt x="251125" y="197265"/>
                        <a:pt x="245374" y="201095"/>
                        <a:pt x="238984" y="201095"/>
                      </a:cubicBezTo>
                      <a:lnTo>
                        <a:pt x="228760" y="201734"/>
                      </a:lnTo>
                      <a:cubicBezTo>
                        <a:pt x="224926" y="201734"/>
                        <a:pt x="222370" y="199180"/>
                        <a:pt x="221731" y="195988"/>
                      </a:cubicBezTo>
                      <a:cubicBezTo>
                        <a:pt x="221731" y="195988"/>
                        <a:pt x="221731" y="195988"/>
                        <a:pt x="221731" y="195988"/>
                      </a:cubicBezTo>
                      <a:cubicBezTo>
                        <a:pt x="221731" y="192796"/>
                        <a:pt x="224287" y="189604"/>
                        <a:pt x="227482" y="188966"/>
                      </a:cubicBezTo>
                      <a:lnTo>
                        <a:pt x="237706" y="188327"/>
                      </a:lnTo>
                      <a:cubicBezTo>
                        <a:pt x="238984" y="188327"/>
                        <a:pt x="240901" y="187689"/>
                        <a:pt x="242179" y="186412"/>
                      </a:cubicBezTo>
                      <a:cubicBezTo>
                        <a:pt x="235789" y="177475"/>
                        <a:pt x="226843" y="153216"/>
                        <a:pt x="233872" y="136617"/>
                      </a:cubicBezTo>
                      <a:cubicBezTo>
                        <a:pt x="237067" y="128957"/>
                        <a:pt x="244096" y="120657"/>
                        <a:pt x="261349" y="120657"/>
                      </a:cubicBezTo>
                      <a:cubicBezTo>
                        <a:pt x="272850" y="120019"/>
                        <a:pt x="283713" y="126403"/>
                        <a:pt x="288186" y="137256"/>
                      </a:cubicBezTo>
                      <a:cubicBezTo>
                        <a:pt x="294576" y="153854"/>
                        <a:pt x="287547" y="178113"/>
                        <a:pt x="281796" y="187051"/>
                      </a:cubicBezTo>
                      <a:cubicBezTo>
                        <a:pt x="283075" y="188327"/>
                        <a:pt x="284352" y="188966"/>
                        <a:pt x="286270" y="188966"/>
                      </a:cubicBezTo>
                      <a:lnTo>
                        <a:pt x="296493" y="189604"/>
                      </a:lnTo>
                      <a:cubicBezTo>
                        <a:pt x="302244" y="190243"/>
                        <a:pt x="307356" y="192796"/>
                        <a:pt x="310551" y="197265"/>
                      </a:cubicBezTo>
                      <a:lnTo>
                        <a:pt x="316941" y="205564"/>
                      </a:lnTo>
                      <a:cubicBezTo>
                        <a:pt x="318858" y="208118"/>
                        <a:pt x="318219" y="212587"/>
                        <a:pt x="315663" y="214502"/>
                      </a:cubicBezTo>
                      <a:cubicBezTo>
                        <a:pt x="315663" y="214502"/>
                        <a:pt x="315663" y="214502"/>
                        <a:pt x="315663" y="214502"/>
                      </a:cubicBezTo>
                      <a:cubicBezTo>
                        <a:pt x="312468" y="215140"/>
                        <a:pt x="311190" y="215779"/>
                        <a:pt x="309912" y="215779"/>
                      </a:cubicBezTo>
                      <a:lnTo>
                        <a:pt x="309912" y="215779"/>
                      </a:lnTo>
                      <a:close/>
                    </a:path>
                  </a:pathLst>
                </a:custGeom>
                <a:solidFill>
                  <a:schemeClr val="accent5"/>
                </a:solidFill>
                <a:ln w="6390" cap="flat">
                  <a:noFill/>
                  <a:prstDash val="solid"/>
                  <a:miter/>
                </a:ln>
              </p:spPr>
              <p:txBody>
                <a:bodyPr rtlCol="0" anchor="ctr"/>
                <a:lstStyle/>
                <a:p>
                  <a:endParaRPr lang="en-US"/>
                </a:p>
              </p:txBody>
            </p:sp>
          </p:grpSp>
        </p:grpSp>
      </p:grpSp>
      <p:grpSp>
        <p:nvGrpSpPr>
          <p:cNvPr id="15" name="Group 14">
            <a:extLst>
              <a:ext uri="{FF2B5EF4-FFF2-40B4-BE49-F238E27FC236}">
                <a16:creationId xmlns:a16="http://schemas.microsoft.com/office/drawing/2014/main" id="{B4F8AC23-F149-4785-B5F9-78C505B963C0}"/>
              </a:ext>
            </a:extLst>
          </p:cNvPr>
          <p:cNvGrpSpPr/>
          <p:nvPr/>
        </p:nvGrpSpPr>
        <p:grpSpPr>
          <a:xfrm>
            <a:off x="501650" y="1482730"/>
            <a:ext cx="10967538" cy="2901218"/>
            <a:chOff x="501650" y="1482730"/>
            <a:chExt cx="10967538" cy="2901218"/>
          </a:xfrm>
        </p:grpSpPr>
        <p:sp>
          <p:nvSpPr>
            <p:cNvPr id="701" name="Rectangle 700">
              <a:extLst>
                <a:ext uri="{FF2B5EF4-FFF2-40B4-BE49-F238E27FC236}">
                  <a16:creationId xmlns:a16="http://schemas.microsoft.com/office/drawing/2014/main" id="{86F9260D-DB12-4969-88B2-3C2798C4226C}"/>
                </a:ext>
              </a:extLst>
            </p:cNvPr>
            <p:cNvSpPr/>
            <p:nvPr/>
          </p:nvSpPr>
          <p:spPr bwMode="gray">
            <a:xfrm>
              <a:off x="501650" y="1482730"/>
              <a:ext cx="10967538" cy="2901218"/>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Tx/>
                <a:buNone/>
                <a:tabLst/>
                <a:defRPr/>
              </a:pPr>
              <a:endParaRPr kumimoji="0" lang="en-US" sz="1000" b="1" i="0" u="none" strike="noStrike" kern="1200" cap="none" spc="0" normalizeH="0" baseline="0" noProof="0">
                <a:ln>
                  <a:noFill/>
                </a:ln>
                <a:solidFill>
                  <a:srgbClr val="000000"/>
                </a:solidFill>
                <a:effectLst/>
                <a:uLnTx/>
                <a:uFillTx/>
                <a:ea typeface="+mn-ea"/>
                <a:cs typeface="+mn-cs"/>
              </a:endParaRPr>
            </a:p>
          </p:txBody>
        </p:sp>
        <p:grpSp>
          <p:nvGrpSpPr>
            <p:cNvPr id="12" name="Group 11">
              <a:extLst>
                <a:ext uri="{FF2B5EF4-FFF2-40B4-BE49-F238E27FC236}">
                  <a16:creationId xmlns:a16="http://schemas.microsoft.com/office/drawing/2014/main" id="{33D8548C-6DF9-470A-9170-30FD14898383}"/>
                </a:ext>
              </a:extLst>
            </p:cNvPr>
            <p:cNvGrpSpPr/>
            <p:nvPr/>
          </p:nvGrpSpPr>
          <p:grpSpPr>
            <a:xfrm>
              <a:off x="3595512" y="2729413"/>
              <a:ext cx="1164454" cy="898821"/>
              <a:chOff x="4199543" y="4651823"/>
              <a:chExt cx="864593" cy="667363"/>
            </a:xfrm>
          </p:grpSpPr>
          <p:sp>
            <p:nvSpPr>
              <p:cNvPr id="704" name="TextBox 703">
                <a:extLst>
                  <a:ext uri="{FF2B5EF4-FFF2-40B4-BE49-F238E27FC236}">
                    <a16:creationId xmlns:a16="http://schemas.microsoft.com/office/drawing/2014/main" id="{95F33DEA-E407-4D8B-91C3-5174D1DF11A9}"/>
                  </a:ext>
                </a:extLst>
              </p:cNvPr>
              <p:cNvSpPr txBox="1"/>
              <p:nvPr/>
            </p:nvSpPr>
            <p:spPr>
              <a:xfrm>
                <a:off x="4199543" y="4651823"/>
                <a:ext cx="864593" cy="274225"/>
              </a:xfrm>
              <a:prstGeom prst="rect">
                <a:avLst/>
              </a:prstGeom>
              <a:noFill/>
            </p:spPr>
            <p:txBody>
              <a:bodyPr wrap="square" rtlCol="0">
                <a:spAutoFit/>
              </a:bodyPr>
              <a:lstStyle/>
              <a:p>
                <a:pPr algn="ctr"/>
                <a:r>
                  <a:rPr lang="en-US" sz="900" i="1">
                    <a:latin typeface="+mn-lt"/>
                  </a:rPr>
                  <a:t>Structured Transfer</a:t>
                </a:r>
              </a:p>
            </p:txBody>
          </p:sp>
          <p:sp>
            <p:nvSpPr>
              <p:cNvPr id="706" name="Freeform 6">
                <a:extLst>
                  <a:ext uri="{FF2B5EF4-FFF2-40B4-BE49-F238E27FC236}">
                    <a16:creationId xmlns:a16="http://schemas.microsoft.com/office/drawing/2014/main" id="{F42624B5-996B-4B4E-A0FE-AE96CE69FFC9}"/>
                  </a:ext>
                </a:extLst>
              </p:cNvPr>
              <p:cNvSpPr>
                <a:spLocks noChangeAspect="1"/>
              </p:cNvSpPr>
              <p:nvPr/>
            </p:nvSpPr>
            <p:spPr bwMode="auto">
              <a:xfrm>
                <a:off x="4358420" y="4991640"/>
                <a:ext cx="616076" cy="327546"/>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gradFill>
                <a:gsLst>
                  <a:gs pos="20000">
                    <a:schemeClr val="tx2"/>
                  </a:gs>
                  <a:gs pos="68000">
                    <a:schemeClr val="accent1"/>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6600" b="1">
                  <a:latin typeface="Roboto Bold" charset="0"/>
                </a:endParaRPr>
              </a:p>
            </p:txBody>
          </p:sp>
        </p:grpSp>
        <p:sp>
          <p:nvSpPr>
            <p:cNvPr id="716" name="Text Placeholder 7">
              <a:extLst>
                <a:ext uri="{FF2B5EF4-FFF2-40B4-BE49-F238E27FC236}">
                  <a16:creationId xmlns:a16="http://schemas.microsoft.com/office/drawing/2014/main" id="{A506B9DC-D922-4886-B794-433DCDC61316}"/>
                </a:ext>
              </a:extLst>
            </p:cNvPr>
            <p:cNvSpPr txBox="1">
              <a:spLocks/>
            </p:cNvSpPr>
            <p:nvPr/>
          </p:nvSpPr>
          <p:spPr>
            <a:xfrm>
              <a:off x="4281504" y="4032578"/>
              <a:ext cx="1091165"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1800" b="1">
                  <a:solidFill>
                    <a:schemeClr val="tx1"/>
                  </a:solidFill>
                  <a:ea typeface="Open Sans Light" panose="020B0306030504020204" pitchFamily="34" charset="0"/>
                  <a:cs typeface="Open Sans Light" panose="020B0306030504020204" pitchFamily="34" charset="0"/>
                </a:rPr>
                <a:t>+</a:t>
              </a:r>
            </a:p>
          </p:txBody>
        </p:sp>
        <p:grpSp>
          <p:nvGrpSpPr>
            <p:cNvPr id="2" name="Group 1">
              <a:extLst>
                <a:ext uri="{FF2B5EF4-FFF2-40B4-BE49-F238E27FC236}">
                  <a16:creationId xmlns:a16="http://schemas.microsoft.com/office/drawing/2014/main" id="{11AD087E-3ACF-4C29-BBF4-F174C90C88E7}"/>
                </a:ext>
              </a:extLst>
            </p:cNvPr>
            <p:cNvGrpSpPr/>
            <p:nvPr/>
          </p:nvGrpSpPr>
          <p:grpSpPr>
            <a:xfrm>
              <a:off x="3661666" y="2831400"/>
              <a:ext cx="4768644" cy="1475950"/>
              <a:chOff x="2852569" y="4608877"/>
              <a:chExt cx="4768644" cy="1475950"/>
            </a:xfrm>
          </p:grpSpPr>
          <p:sp>
            <p:nvSpPr>
              <p:cNvPr id="709" name="Freeform 6">
                <a:extLst>
                  <a:ext uri="{FF2B5EF4-FFF2-40B4-BE49-F238E27FC236}">
                    <a16:creationId xmlns:a16="http://schemas.microsoft.com/office/drawing/2014/main" id="{29FB7B82-C28C-4E75-AD73-15179BE66CA9}"/>
                  </a:ext>
                </a:extLst>
              </p:cNvPr>
              <p:cNvSpPr>
                <a:spLocks noChangeAspect="1"/>
              </p:cNvSpPr>
              <p:nvPr/>
            </p:nvSpPr>
            <p:spPr bwMode="auto">
              <a:xfrm>
                <a:off x="6929093" y="4608877"/>
                <a:ext cx="321328" cy="199948"/>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gradFill>
                <a:gsLst>
                  <a:gs pos="20000">
                    <a:schemeClr val="tx2"/>
                  </a:gs>
                  <a:gs pos="68000">
                    <a:schemeClr val="accent1"/>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8800" b="1">
                  <a:latin typeface="Roboto Bold" charset="0"/>
                </a:endParaRPr>
              </a:p>
            </p:txBody>
          </p:sp>
          <p:sp>
            <p:nvSpPr>
              <p:cNvPr id="710" name="Freeform 6">
                <a:extLst>
                  <a:ext uri="{FF2B5EF4-FFF2-40B4-BE49-F238E27FC236}">
                    <a16:creationId xmlns:a16="http://schemas.microsoft.com/office/drawing/2014/main" id="{2FD3F64E-D0AA-4B34-A17C-387DBDA43DAC}"/>
                  </a:ext>
                </a:extLst>
              </p:cNvPr>
              <p:cNvSpPr>
                <a:spLocks noChangeAspect="1"/>
              </p:cNvSpPr>
              <p:nvPr/>
            </p:nvSpPr>
            <p:spPr bwMode="auto">
              <a:xfrm>
                <a:off x="6929093" y="4871815"/>
                <a:ext cx="321328" cy="199948"/>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gradFill>
                <a:gsLst>
                  <a:gs pos="20000">
                    <a:schemeClr val="tx2"/>
                  </a:gs>
                  <a:gs pos="68000">
                    <a:schemeClr val="accent1"/>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8800" b="1">
                  <a:latin typeface="Roboto Bold" charset="0"/>
                </a:endParaRPr>
              </a:p>
            </p:txBody>
          </p:sp>
          <p:sp>
            <p:nvSpPr>
              <p:cNvPr id="711" name="Freeform 6">
                <a:extLst>
                  <a:ext uri="{FF2B5EF4-FFF2-40B4-BE49-F238E27FC236}">
                    <a16:creationId xmlns:a16="http://schemas.microsoft.com/office/drawing/2014/main" id="{51311A9B-0206-44E7-80C8-567DD140A5E6}"/>
                  </a:ext>
                </a:extLst>
              </p:cNvPr>
              <p:cNvSpPr>
                <a:spLocks noChangeAspect="1"/>
              </p:cNvSpPr>
              <p:nvPr/>
            </p:nvSpPr>
            <p:spPr bwMode="auto">
              <a:xfrm>
                <a:off x="6929093" y="5154707"/>
                <a:ext cx="321328" cy="199948"/>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gradFill>
                <a:gsLst>
                  <a:gs pos="20000">
                    <a:schemeClr val="tx2"/>
                  </a:gs>
                  <a:gs pos="68000">
                    <a:schemeClr val="accent1"/>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8800" b="1">
                  <a:latin typeface="Roboto Bold" charset="0"/>
                </a:endParaRPr>
              </a:p>
            </p:txBody>
          </p:sp>
          <p:sp>
            <p:nvSpPr>
              <p:cNvPr id="712" name="Freeform 6">
                <a:extLst>
                  <a:ext uri="{FF2B5EF4-FFF2-40B4-BE49-F238E27FC236}">
                    <a16:creationId xmlns:a16="http://schemas.microsoft.com/office/drawing/2014/main" id="{4E078D65-FE0C-4DE2-B7E8-FC567E8A19D2}"/>
                  </a:ext>
                </a:extLst>
              </p:cNvPr>
              <p:cNvSpPr>
                <a:spLocks noChangeAspect="1"/>
              </p:cNvSpPr>
              <p:nvPr/>
            </p:nvSpPr>
            <p:spPr bwMode="auto">
              <a:xfrm>
                <a:off x="6929093" y="5438330"/>
                <a:ext cx="321328" cy="199948"/>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gradFill>
                <a:gsLst>
                  <a:gs pos="20000">
                    <a:schemeClr val="tx2"/>
                  </a:gs>
                  <a:gs pos="68000">
                    <a:schemeClr val="accent1"/>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8800" b="1">
                  <a:latin typeface="Roboto Bold" charset="0"/>
                </a:endParaRPr>
              </a:p>
            </p:txBody>
          </p:sp>
          <p:sp>
            <p:nvSpPr>
              <p:cNvPr id="717" name="Text Placeholder 7">
                <a:extLst>
                  <a:ext uri="{FF2B5EF4-FFF2-40B4-BE49-F238E27FC236}">
                    <a16:creationId xmlns:a16="http://schemas.microsoft.com/office/drawing/2014/main" id="{3B69AFBA-FF59-477B-9E14-A3CF6736D134}"/>
                  </a:ext>
                </a:extLst>
              </p:cNvPr>
              <p:cNvSpPr txBox="1">
                <a:spLocks/>
              </p:cNvSpPr>
              <p:nvPr/>
            </p:nvSpPr>
            <p:spPr>
              <a:xfrm>
                <a:off x="6530048" y="5846198"/>
                <a:ext cx="1091165"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3200" b="1">
                    <a:solidFill>
                      <a:schemeClr val="tx1"/>
                    </a:solidFill>
                    <a:ea typeface="Open Sans Light" panose="020B0306030504020204" pitchFamily="34" charset="0"/>
                    <a:cs typeface="Open Sans Light" panose="020B0306030504020204" pitchFamily="34" charset="0"/>
                  </a:rPr>
                  <a:t>=</a:t>
                </a:r>
              </a:p>
            </p:txBody>
          </p:sp>
          <p:sp>
            <p:nvSpPr>
              <p:cNvPr id="1107" name="Text Placeholder 7">
                <a:extLst>
                  <a:ext uri="{FF2B5EF4-FFF2-40B4-BE49-F238E27FC236}">
                    <a16:creationId xmlns:a16="http://schemas.microsoft.com/office/drawing/2014/main" id="{2D672E0A-6633-4F44-9183-87BC93A5083A}"/>
                  </a:ext>
                </a:extLst>
              </p:cNvPr>
              <p:cNvSpPr txBox="1">
                <a:spLocks/>
              </p:cNvSpPr>
              <p:nvPr/>
            </p:nvSpPr>
            <p:spPr>
              <a:xfrm>
                <a:off x="2852569" y="5846198"/>
                <a:ext cx="1091165"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3200" b="1">
                    <a:solidFill>
                      <a:schemeClr val="tx1"/>
                    </a:solidFill>
                    <a:ea typeface="Open Sans Light" panose="020B0306030504020204" pitchFamily="34" charset="0"/>
                    <a:cs typeface="Open Sans Light" panose="020B0306030504020204" pitchFamily="34" charset="0"/>
                  </a:rPr>
                  <a:t>+</a:t>
                </a:r>
              </a:p>
            </p:txBody>
          </p:sp>
        </p:grpSp>
        <p:sp>
          <p:nvSpPr>
            <p:cNvPr id="698" name="Rectangle 697">
              <a:extLst>
                <a:ext uri="{FF2B5EF4-FFF2-40B4-BE49-F238E27FC236}">
                  <a16:creationId xmlns:a16="http://schemas.microsoft.com/office/drawing/2014/main" id="{88426321-CE9E-4E09-94E9-311B24E61EAA}"/>
                </a:ext>
              </a:extLst>
            </p:cNvPr>
            <p:cNvSpPr/>
            <p:nvPr/>
          </p:nvSpPr>
          <p:spPr>
            <a:xfrm>
              <a:off x="2510808" y="1546771"/>
              <a:ext cx="7031078" cy="307777"/>
            </a:xfrm>
            <a:prstGeom prst="rect">
              <a:avLst/>
            </a:prstGeom>
          </p:spPr>
          <p:txBody>
            <a:bodyPr wrap="square">
              <a:spAutoFit/>
            </a:bodyPr>
            <a:lstStyle/>
            <a:p>
              <a:pPr algn="ctr"/>
              <a:r>
                <a:rPr lang="en-US" sz="1400" b="1">
                  <a:latin typeface="+mj-lt"/>
                </a:rPr>
                <a:t>The SHIELD Approach to Ensuring Usable Laboratory Data:</a:t>
              </a:r>
            </a:p>
          </p:txBody>
        </p:sp>
        <p:sp>
          <p:nvSpPr>
            <p:cNvPr id="707" name="Text Placeholder 7">
              <a:extLst>
                <a:ext uri="{FF2B5EF4-FFF2-40B4-BE49-F238E27FC236}">
                  <a16:creationId xmlns:a16="http://schemas.microsoft.com/office/drawing/2014/main" id="{A80D9B5F-6470-44DF-833B-6DB22016A627}"/>
                </a:ext>
              </a:extLst>
            </p:cNvPr>
            <p:cNvSpPr txBox="1">
              <a:spLocks/>
            </p:cNvSpPr>
            <p:nvPr/>
          </p:nvSpPr>
          <p:spPr>
            <a:xfrm>
              <a:off x="5589283" y="1927148"/>
              <a:ext cx="1091165"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1200" b="1" i="1">
                  <a:solidFill>
                    <a:schemeClr val="tx1"/>
                  </a:solidFill>
                  <a:ea typeface="Open Sans Light" panose="020B0306030504020204" pitchFamily="34" charset="0"/>
                  <a:cs typeface="Open Sans Light" panose="020B0306030504020204" pitchFamily="34" charset="0"/>
                </a:rPr>
                <a:t>Test Users:</a:t>
              </a:r>
            </a:p>
          </p:txBody>
        </p:sp>
        <p:grpSp>
          <p:nvGrpSpPr>
            <p:cNvPr id="708" name="Group 707">
              <a:extLst>
                <a:ext uri="{FF2B5EF4-FFF2-40B4-BE49-F238E27FC236}">
                  <a16:creationId xmlns:a16="http://schemas.microsoft.com/office/drawing/2014/main" id="{56D6A115-8168-4AAA-825A-CE8362B039ED}"/>
                </a:ext>
              </a:extLst>
            </p:cNvPr>
            <p:cNvGrpSpPr>
              <a:grpSpLocks noChangeAspect="1"/>
            </p:cNvGrpSpPr>
            <p:nvPr/>
          </p:nvGrpSpPr>
          <p:grpSpPr>
            <a:xfrm>
              <a:off x="6035550" y="2208105"/>
              <a:ext cx="356167" cy="369672"/>
              <a:chOff x="972848" y="3879833"/>
              <a:chExt cx="1526652" cy="1584540"/>
            </a:xfrm>
          </p:grpSpPr>
          <p:grpSp>
            <p:nvGrpSpPr>
              <p:cNvPr id="972" name="Graphic 3">
                <a:extLst>
                  <a:ext uri="{FF2B5EF4-FFF2-40B4-BE49-F238E27FC236}">
                    <a16:creationId xmlns:a16="http://schemas.microsoft.com/office/drawing/2014/main" id="{1FE0B534-48B5-4430-8D2E-4198B165075B}"/>
                  </a:ext>
                </a:extLst>
              </p:cNvPr>
              <p:cNvGrpSpPr/>
              <p:nvPr/>
            </p:nvGrpSpPr>
            <p:grpSpPr>
              <a:xfrm>
                <a:off x="972848" y="3879833"/>
                <a:ext cx="1526652" cy="1584540"/>
                <a:chOff x="972848" y="3879833"/>
                <a:chExt cx="1526652" cy="1584540"/>
              </a:xfrm>
            </p:grpSpPr>
            <p:sp>
              <p:nvSpPr>
                <p:cNvPr id="994" name="Freeform 9">
                  <a:extLst>
                    <a:ext uri="{FF2B5EF4-FFF2-40B4-BE49-F238E27FC236}">
                      <a16:creationId xmlns:a16="http://schemas.microsoft.com/office/drawing/2014/main" id="{A1FBAF31-1501-4F20-97C5-661E895E0E23}"/>
                    </a:ext>
                  </a:extLst>
                </p:cNvPr>
                <p:cNvSpPr/>
                <p:nvPr/>
              </p:nvSpPr>
              <p:spPr>
                <a:xfrm>
                  <a:off x="972848" y="3879833"/>
                  <a:ext cx="1526652" cy="1536366"/>
                </a:xfrm>
                <a:custGeom>
                  <a:avLst/>
                  <a:gdLst>
                    <a:gd name="connsiteX0" fmla="*/ -120 w 1526652"/>
                    <a:gd name="connsiteY0" fmla="*/ 768072 h 1536366"/>
                    <a:gd name="connsiteX1" fmla="*/ 763206 w 1526652"/>
                    <a:gd name="connsiteY1" fmla="*/ -112 h 1536366"/>
                    <a:gd name="connsiteX2" fmla="*/ 1526532 w 1526652"/>
                    <a:gd name="connsiteY2" fmla="*/ 768072 h 1536366"/>
                    <a:gd name="connsiteX3" fmla="*/ 763206 w 1526652"/>
                    <a:gd name="connsiteY3" fmla="*/ 1536255 h 1536366"/>
                    <a:gd name="connsiteX4" fmla="*/ -120 w 1526652"/>
                    <a:gd name="connsiteY4" fmla="*/ 768072 h 1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652" h="1536366">
                      <a:moveTo>
                        <a:pt x="-120" y="768072"/>
                      </a:moveTo>
                      <a:cubicBezTo>
                        <a:pt x="-120" y="343808"/>
                        <a:pt x="341625" y="-112"/>
                        <a:pt x="763206" y="-112"/>
                      </a:cubicBezTo>
                      <a:cubicBezTo>
                        <a:pt x="1184788" y="-112"/>
                        <a:pt x="1526532" y="343808"/>
                        <a:pt x="1526532" y="768072"/>
                      </a:cubicBezTo>
                      <a:cubicBezTo>
                        <a:pt x="1526532" y="1192336"/>
                        <a:pt x="1184788" y="1536255"/>
                        <a:pt x="763206" y="1536255"/>
                      </a:cubicBezTo>
                      <a:cubicBezTo>
                        <a:pt x="341625" y="1536255"/>
                        <a:pt x="-120" y="1192336"/>
                        <a:pt x="-120" y="768072"/>
                      </a:cubicBezTo>
                    </a:path>
                  </a:pathLst>
                </a:custGeom>
                <a:solidFill>
                  <a:srgbClr val="E5ECF1"/>
                </a:solidFill>
                <a:ln w="28399" cap="flat">
                  <a:noFill/>
                  <a:prstDash val="solid"/>
                  <a:miter/>
                </a:ln>
              </p:spPr>
              <p:txBody>
                <a:bodyPr rtlCol="0" anchor="ctr"/>
                <a:lstStyle/>
                <a:p>
                  <a:endParaRPr lang="en-US" sz="1600"/>
                </a:p>
              </p:txBody>
            </p:sp>
            <p:sp>
              <p:nvSpPr>
                <p:cNvPr id="995" name="Freeform 10">
                  <a:extLst>
                    <a:ext uri="{FF2B5EF4-FFF2-40B4-BE49-F238E27FC236}">
                      <a16:creationId xmlns:a16="http://schemas.microsoft.com/office/drawing/2014/main" id="{CCD56B31-1807-417F-9C55-B5A6F11446FA}"/>
                    </a:ext>
                  </a:extLst>
                </p:cNvPr>
                <p:cNvSpPr/>
                <p:nvPr/>
              </p:nvSpPr>
              <p:spPr>
                <a:xfrm>
                  <a:off x="2095755" y="4479125"/>
                  <a:ext cx="5983" cy="6021"/>
                </a:xfrm>
                <a:custGeom>
                  <a:avLst/>
                  <a:gdLst>
                    <a:gd name="connsiteX0" fmla="*/ -120 w 5983"/>
                    <a:gd name="connsiteY0" fmla="*/ -112 h 6021"/>
                    <a:gd name="connsiteX1" fmla="*/ 5863 w 5983"/>
                    <a:gd name="connsiteY1" fmla="*/ 5910 h 6021"/>
                    <a:gd name="connsiteX2" fmla="*/ -120 w 5983"/>
                    <a:gd name="connsiteY2" fmla="*/ -112 h 6021"/>
                  </a:gdLst>
                  <a:ahLst/>
                  <a:cxnLst>
                    <a:cxn ang="0">
                      <a:pos x="connsiteX0" y="connsiteY0"/>
                    </a:cxn>
                    <a:cxn ang="0">
                      <a:pos x="connsiteX1" y="connsiteY1"/>
                    </a:cxn>
                    <a:cxn ang="0">
                      <a:pos x="connsiteX2" y="connsiteY2"/>
                    </a:cxn>
                  </a:cxnLst>
                  <a:rect l="l" t="t" r="r" b="b"/>
                  <a:pathLst>
                    <a:path w="5983" h="6021">
                      <a:moveTo>
                        <a:pt x="-120" y="-112"/>
                      </a:moveTo>
                      <a:cubicBezTo>
                        <a:pt x="2217" y="1523"/>
                        <a:pt x="4240" y="3559"/>
                        <a:pt x="5863" y="5910"/>
                      </a:cubicBezTo>
                      <a:cubicBezTo>
                        <a:pt x="4439" y="1896"/>
                        <a:pt x="3014" y="-112"/>
                        <a:pt x="-120" y="-112"/>
                      </a:cubicBezTo>
                    </a:path>
                  </a:pathLst>
                </a:custGeom>
                <a:solidFill>
                  <a:srgbClr val="664538"/>
                </a:solidFill>
                <a:ln w="28399" cap="flat">
                  <a:noFill/>
                  <a:prstDash val="solid"/>
                  <a:miter/>
                </a:ln>
              </p:spPr>
              <p:txBody>
                <a:bodyPr rtlCol="0" anchor="ctr"/>
                <a:lstStyle/>
                <a:p>
                  <a:endParaRPr lang="en-US" sz="1600"/>
                </a:p>
              </p:txBody>
            </p:sp>
            <p:sp>
              <p:nvSpPr>
                <p:cNvPr id="996" name="Freeform 11">
                  <a:extLst>
                    <a:ext uri="{FF2B5EF4-FFF2-40B4-BE49-F238E27FC236}">
                      <a16:creationId xmlns:a16="http://schemas.microsoft.com/office/drawing/2014/main" id="{42FFC7F3-4F51-4128-A29B-303FBB45FB48}"/>
                    </a:ext>
                  </a:extLst>
                </p:cNvPr>
                <p:cNvSpPr/>
                <p:nvPr/>
              </p:nvSpPr>
              <p:spPr>
                <a:xfrm>
                  <a:off x="1214468" y="4854185"/>
                  <a:ext cx="1037143" cy="610188"/>
                </a:xfrm>
                <a:custGeom>
                  <a:avLst/>
                  <a:gdLst>
                    <a:gd name="connsiteX0" fmla="*/ 958383 w 1037143"/>
                    <a:gd name="connsiteY0" fmla="*/ 386991 h 610188"/>
                    <a:gd name="connsiteX1" fmla="*/ 714769 w 1037143"/>
                    <a:gd name="connsiteY1" fmla="*/ 292653 h 610188"/>
                    <a:gd name="connsiteX2" fmla="*/ 678298 w 1037143"/>
                    <a:gd name="connsiteY2" fmla="*/ -112 h 610188"/>
                    <a:gd name="connsiteX3" fmla="*/ 357752 w 1037143"/>
                    <a:gd name="connsiteY3" fmla="*/ -112 h 610188"/>
                    <a:gd name="connsiteX4" fmla="*/ 321281 w 1037143"/>
                    <a:gd name="connsiteY4" fmla="*/ 292653 h 610188"/>
                    <a:gd name="connsiteX5" fmla="*/ 77666 w 1037143"/>
                    <a:gd name="connsiteY5" fmla="*/ 386991 h 610188"/>
                    <a:gd name="connsiteX6" fmla="*/ -120 w 1037143"/>
                    <a:gd name="connsiteY6" fmla="*/ 495380 h 610188"/>
                    <a:gd name="connsiteX7" fmla="*/ 3584 w 1037143"/>
                    <a:gd name="connsiteY7" fmla="*/ 610077 h 610188"/>
                    <a:gd name="connsiteX8" fmla="*/ 1032465 w 1037143"/>
                    <a:gd name="connsiteY8" fmla="*/ 610077 h 610188"/>
                    <a:gd name="connsiteX9" fmla="*/ 1037024 w 1037143"/>
                    <a:gd name="connsiteY9" fmla="*/ 495380 h 610188"/>
                    <a:gd name="connsiteX10" fmla="*/ 958383 w 1037143"/>
                    <a:gd name="connsiteY10" fmla="*/ 386991 h 61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7143" h="610188">
                      <a:moveTo>
                        <a:pt x="958383" y="386991"/>
                      </a:moveTo>
                      <a:cubicBezTo>
                        <a:pt x="911654" y="361471"/>
                        <a:pt x="715623" y="292653"/>
                        <a:pt x="714769" y="292653"/>
                      </a:cubicBezTo>
                      <a:cubicBezTo>
                        <a:pt x="669750" y="217526"/>
                        <a:pt x="678298" y="-112"/>
                        <a:pt x="678298" y="-112"/>
                      </a:cubicBezTo>
                      <a:lnTo>
                        <a:pt x="357752" y="-112"/>
                      </a:lnTo>
                      <a:cubicBezTo>
                        <a:pt x="357752" y="-112"/>
                        <a:pt x="367154" y="217526"/>
                        <a:pt x="321281" y="292653"/>
                      </a:cubicBezTo>
                      <a:cubicBezTo>
                        <a:pt x="321281" y="292653"/>
                        <a:pt x="124395" y="361471"/>
                        <a:pt x="77666" y="386991"/>
                      </a:cubicBezTo>
                      <a:cubicBezTo>
                        <a:pt x="30938" y="412511"/>
                        <a:pt x="-120" y="444339"/>
                        <a:pt x="-120" y="495380"/>
                      </a:cubicBezTo>
                      <a:cubicBezTo>
                        <a:pt x="-120" y="532083"/>
                        <a:pt x="3584" y="577388"/>
                        <a:pt x="3584" y="610077"/>
                      </a:cubicBezTo>
                      <a:lnTo>
                        <a:pt x="1032465" y="610077"/>
                      </a:lnTo>
                      <a:cubicBezTo>
                        <a:pt x="1032465" y="570506"/>
                        <a:pt x="1037024" y="532943"/>
                        <a:pt x="1037024" y="495380"/>
                      </a:cubicBezTo>
                      <a:cubicBezTo>
                        <a:pt x="1037024" y="443479"/>
                        <a:pt x="1005396" y="413371"/>
                        <a:pt x="958383" y="386991"/>
                      </a:cubicBezTo>
                    </a:path>
                  </a:pathLst>
                </a:custGeom>
                <a:solidFill>
                  <a:srgbClr val="F5BA91"/>
                </a:solidFill>
                <a:ln w="28399" cap="flat">
                  <a:noFill/>
                  <a:prstDash val="solid"/>
                  <a:miter/>
                </a:ln>
              </p:spPr>
              <p:txBody>
                <a:bodyPr rtlCol="0" anchor="ctr"/>
                <a:lstStyle/>
                <a:p>
                  <a:endParaRPr lang="en-US" sz="1600"/>
                </a:p>
              </p:txBody>
            </p:sp>
            <p:sp>
              <p:nvSpPr>
                <p:cNvPr id="997" name="Freeform 12">
                  <a:extLst>
                    <a:ext uri="{FF2B5EF4-FFF2-40B4-BE49-F238E27FC236}">
                      <a16:creationId xmlns:a16="http://schemas.microsoft.com/office/drawing/2014/main" id="{6BA3C286-2B5E-4E2A-B53A-49F0426C7FE9}"/>
                    </a:ext>
                  </a:extLst>
                </p:cNvPr>
                <p:cNvSpPr/>
                <p:nvPr/>
              </p:nvSpPr>
              <p:spPr>
                <a:xfrm>
                  <a:off x="1207060" y="5142648"/>
                  <a:ext cx="1050534" cy="320004"/>
                </a:xfrm>
                <a:custGeom>
                  <a:avLst/>
                  <a:gdLst>
                    <a:gd name="connsiteX0" fmla="*/ 1046711 w 1050534"/>
                    <a:gd name="connsiteY0" fmla="*/ 319893 h 320004"/>
                    <a:gd name="connsiteX1" fmla="*/ 1050415 w 1050534"/>
                    <a:gd name="connsiteY1" fmla="*/ 205196 h 320004"/>
                    <a:gd name="connsiteX2" fmla="*/ 970920 w 1050534"/>
                    <a:gd name="connsiteY2" fmla="*/ 95374 h 320004"/>
                    <a:gd name="connsiteX3" fmla="*/ 725026 w 1050534"/>
                    <a:gd name="connsiteY3" fmla="*/ -112 h 320004"/>
                    <a:gd name="connsiteX4" fmla="*/ 525575 w 1050534"/>
                    <a:gd name="connsiteY4" fmla="*/ 177096 h 320004"/>
                    <a:gd name="connsiteX5" fmla="*/ 326124 w 1050534"/>
                    <a:gd name="connsiteY5" fmla="*/ -112 h 320004"/>
                    <a:gd name="connsiteX6" fmla="*/ 79376 w 1050534"/>
                    <a:gd name="connsiteY6" fmla="*/ 95374 h 320004"/>
                    <a:gd name="connsiteX7" fmla="*/ -120 w 1050534"/>
                    <a:gd name="connsiteY7" fmla="*/ 205196 h 320004"/>
                    <a:gd name="connsiteX8" fmla="*/ 4439 w 1050534"/>
                    <a:gd name="connsiteY8" fmla="*/ 319893 h 32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0534" h="320004">
                      <a:moveTo>
                        <a:pt x="1046711" y="319893"/>
                      </a:moveTo>
                      <a:cubicBezTo>
                        <a:pt x="1046711" y="280610"/>
                        <a:pt x="1050415" y="242186"/>
                        <a:pt x="1050415" y="205196"/>
                      </a:cubicBezTo>
                      <a:cubicBezTo>
                        <a:pt x="1050415" y="152722"/>
                        <a:pt x="1018788" y="122614"/>
                        <a:pt x="970920" y="95374"/>
                      </a:cubicBezTo>
                      <a:cubicBezTo>
                        <a:pt x="923051" y="68133"/>
                        <a:pt x="725026" y="-112"/>
                        <a:pt x="725026" y="-112"/>
                      </a:cubicBezTo>
                      <a:cubicBezTo>
                        <a:pt x="663566" y="64434"/>
                        <a:pt x="596836" y="123704"/>
                        <a:pt x="525575" y="177096"/>
                      </a:cubicBezTo>
                      <a:cubicBezTo>
                        <a:pt x="454314" y="123704"/>
                        <a:pt x="387612" y="64434"/>
                        <a:pt x="326124" y="-112"/>
                      </a:cubicBezTo>
                      <a:cubicBezTo>
                        <a:pt x="326124" y="-112"/>
                        <a:pt x="126674" y="69280"/>
                        <a:pt x="79376" y="95374"/>
                      </a:cubicBezTo>
                      <a:cubicBezTo>
                        <a:pt x="32077" y="121467"/>
                        <a:pt x="-120" y="152722"/>
                        <a:pt x="-120" y="205196"/>
                      </a:cubicBezTo>
                      <a:cubicBezTo>
                        <a:pt x="-120" y="241899"/>
                        <a:pt x="4439" y="287778"/>
                        <a:pt x="4439" y="319893"/>
                      </a:cubicBezTo>
                      <a:close/>
                    </a:path>
                  </a:pathLst>
                </a:custGeom>
                <a:solidFill>
                  <a:srgbClr val="0082BF"/>
                </a:solidFill>
                <a:ln w="28399" cap="flat">
                  <a:noFill/>
                  <a:prstDash val="solid"/>
                  <a:miter/>
                </a:ln>
              </p:spPr>
              <p:txBody>
                <a:bodyPr rtlCol="0" anchor="ctr"/>
                <a:lstStyle/>
                <a:p>
                  <a:endParaRPr lang="en-US" sz="1600"/>
                </a:p>
              </p:txBody>
            </p:sp>
          </p:grpSp>
          <p:sp>
            <p:nvSpPr>
              <p:cNvPr id="973" name="Freeform 13">
                <a:extLst>
                  <a:ext uri="{FF2B5EF4-FFF2-40B4-BE49-F238E27FC236}">
                    <a16:creationId xmlns:a16="http://schemas.microsoft.com/office/drawing/2014/main" id="{773E0602-1821-4850-9AF7-A0042EB06B0F}"/>
                  </a:ext>
                </a:extLst>
              </p:cNvPr>
              <p:cNvSpPr/>
              <p:nvPr/>
            </p:nvSpPr>
            <p:spPr>
              <a:xfrm>
                <a:off x="1382577" y="5160999"/>
                <a:ext cx="35901" cy="36129"/>
              </a:xfrm>
              <a:custGeom>
                <a:avLst/>
                <a:gdLst>
                  <a:gd name="connsiteX0" fmla="*/ 5984 w 35901"/>
                  <a:gd name="connsiteY0" fmla="*/ 0 h 36129"/>
                  <a:gd name="connsiteX1" fmla="*/ 0 w 35901"/>
                  <a:gd name="connsiteY1" fmla="*/ 36130 h 36129"/>
                  <a:gd name="connsiteX2" fmla="*/ 35901 w 35901"/>
                  <a:gd name="connsiteY2" fmla="*/ 22653 h 36129"/>
                  <a:gd name="connsiteX3" fmla="*/ 5984 w 35901"/>
                  <a:gd name="connsiteY3" fmla="*/ 0 h 36129"/>
                </a:gdLst>
                <a:ahLst/>
                <a:cxnLst>
                  <a:cxn ang="0">
                    <a:pos x="connsiteX0" y="connsiteY0"/>
                  </a:cxn>
                  <a:cxn ang="0">
                    <a:pos x="connsiteX1" y="connsiteY1"/>
                  </a:cxn>
                  <a:cxn ang="0">
                    <a:pos x="connsiteX2" y="connsiteY2"/>
                  </a:cxn>
                  <a:cxn ang="0">
                    <a:pos x="connsiteX3" y="connsiteY3"/>
                  </a:cxn>
                </a:cxnLst>
                <a:rect l="l" t="t" r="r" b="b"/>
                <a:pathLst>
                  <a:path w="35901" h="36129">
                    <a:moveTo>
                      <a:pt x="5984" y="0"/>
                    </a:moveTo>
                    <a:lnTo>
                      <a:pt x="0" y="36130"/>
                    </a:lnTo>
                    <a:lnTo>
                      <a:pt x="35901" y="22653"/>
                    </a:lnTo>
                    <a:lnTo>
                      <a:pt x="5984" y="0"/>
                    </a:lnTo>
                    <a:close/>
                  </a:path>
                </a:pathLst>
              </a:custGeom>
              <a:solidFill>
                <a:srgbClr val="A84096"/>
              </a:solidFill>
              <a:ln w="28399" cap="flat">
                <a:noFill/>
                <a:prstDash val="solid"/>
                <a:miter/>
              </a:ln>
            </p:spPr>
            <p:txBody>
              <a:bodyPr rtlCol="0" anchor="ctr"/>
              <a:lstStyle/>
              <a:p>
                <a:endParaRPr lang="en-US" sz="1600"/>
              </a:p>
            </p:txBody>
          </p:sp>
          <p:sp>
            <p:nvSpPr>
              <p:cNvPr id="974" name="Freeform 14">
                <a:extLst>
                  <a:ext uri="{FF2B5EF4-FFF2-40B4-BE49-F238E27FC236}">
                    <a16:creationId xmlns:a16="http://schemas.microsoft.com/office/drawing/2014/main" id="{13F3FBC4-E159-4CA8-85F3-94EA3F9B8FA5}"/>
                  </a:ext>
                </a:extLst>
              </p:cNvPr>
              <p:cNvSpPr/>
              <p:nvPr/>
            </p:nvSpPr>
            <p:spPr>
              <a:xfrm>
                <a:off x="1388561" y="5136913"/>
                <a:ext cx="695512" cy="271545"/>
              </a:xfrm>
              <a:custGeom>
                <a:avLst/>
                <a:gdLst>
                  <a:gd name="connsiteX0" fmla="*/ 547634 w 695512"/>
                  <a:gd name="connsiteY0" fmla="*/ 0 h 271545"/>
                  <a:gd name="connsiteX1" fmla="*/ 347044 w 695512"/>
                  <a:gd name="connsiteY1" fmla="*/ 170038 h 271545"/>
                  <a:gd name="connsiteX2" fmla="*/ 146739 w 695512"/>
                  <a:gd name="connsiteY2" fmla="*/ 0 h 271545"/>
                  <a:gd name="connsiteX3" fmla="*/ 0 w 695512"/>
                  <a:gd name="connsiteY3" fmla="*/ 26667 h 271545"/>
                  <a:gd name="connsiteX4" fmla="*/ 347044 w 695512"/>
                  <a:gd name="connsiteY4" fmla="*/ 271545 h 271545"/>
                  <a:gd name="connsiteX5" fmla="*/ 695513 w 695512"/>
                  <a:gd name="connsiteY5" fmla="*/ 26667 h 271545"/>
                  <a:gd name="connsiteX6" fmla="*/ 547634 w 695512"/>
                  <a:gd name="connsiteY6" fmla="*/ 0 h 27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512" h="271545">
                    <a:moveTo>
                      <a:pt x="547634" y="0"/>
                    </a:moveTo>
                    <a:lnTo>
                      <a:pt x="347044" y="170038"/>
                    </a:lnTo>
                    <a:lnTo>
                      <a:pt x="146739" y="0"/>
                    </a:lnTo>
                    <a:lnTo>
                      <a:pt x="0" y="26667"/>
                    </a:lnTo>
                    <a:lnTo>
                      <a:pt x="347044" y="271545"/>
                    </a:lnTo>
                    <a:lnTo>
                      <a:pt x="695513" y="26667"/>
                    </a:lnTo>
                    <a:lnTo>
                      <a:pt x="547634" y="0"/>
                    </a:lnTo>
                    <a:close/>
                  </a:path>
                </a:pathLst>
              </a:custGeom>
              <a:solidFill>
                <a:srgbClr val="FFFFFF"/>
              </a:solidFill>
              <a:ln w="28399" cap="flat">
                <a:noFill/>
                <a:prstDash val="solid"/>
                <a:miter/>
              </a:ln>
            </p:spPr>
            <p:txBody>
              <a:bodyPr rtlCol="0" anchor="ctr"/>
              <a:lstStyle/>
              <a:p>
                <a:endParaRPr lang="en-US" sz="1600"/>
              </a:p>
            </p:txBody>
          </p:sp>
          <p:sp>
            <p:nvSpPr>
              <p:cNvPr id="975" name="Freeform 15">
                <a:extLst>
                  <a:ext uri="{FF2B5EF4-FFF2-40B4-BE49-F238E27FC236}">
                    <a16:creationId xmlns:a16="http://schemas.microsoft.com/office/drawing/2014/main" id="{DEF2C98D-F0C0-49BD-A412-9BD12FA9A562}"/>
                  </a:ext>
                </a:extLst>
              </p:cNvPr>
              <p:cNvSpPr/>
              <p:nvPr/>
            </p:nvSpPr>
            <p:spPr>
              <a:xfrm>
                <a:off x="2053871" y="5160999"/>
                <a:ext cx="36186" cy="36129"/>
              </a:xfrm>
              <a:custGeom>
                <a:avLst/>
                <a:gdLst>
                  <a:gd name="connsiteX0" fmla="*/ 30772 w 36186"/>
                  <a:gd name="connsiteY0" fmla="*/ 0 h 36129"/>
                  <a:gd name="connsiteX1" fmla="*/ 36186 w 36186"/>
                  <a:gd name="connsiteY1" fmla="*/ 36130 h 36129"/>
                  <a:gd name="connsiteX2" fmla="*/ 0 w 36186"/>
                  <a:gd name="connsiteY2" fmla="*/ 22653 h 36129"/>
                  <a:gd name="connsiteX3" fmla="*/ 30772 w 36186"/>
                  <a:gd name="connsiteY3" fmla="*/ 0 h 36129"/>
                </a:gdLst>
                <a:ahLst/>
                <a:cxnLst>
                  <a:cxn ang="0">
                    <a:pos x="connsiteX0" y="connsiteY0"/>
                  </a:cxn>
                  <a:cxn ang="0">
                    <a:pos x="connsiteX1" y="connsiteY1"/>
                  </a:cxn>
                  <a:cxn ang="0">
                    <a:pos x="connsiteX2" y="connsiteY2"/>
                  </a:cxn>
                  <a:cxn ang="0">
                    <a:pos x="connsiteX3" y="connsiteY3"/>
                  </a:cxn>
                </a:cxnLst>
                <a:rect l="l" t="t" r="r" b="b"/>
                <a:pathLst>
                  <a:path w="36186" h="36129">
                    <a:moveTo>
                      <a:pt x="30772" y="0"/>
                    </a:moveTo>
                    <a:lnTo>
                      <a:pt x="36186" y="36130"/>
                    </a:lnTo>
                    <a:lnTo>
                      <a:pt x="0" y="22653"/>
                    </a:lnTo>
                    <a:lnTo>
                      <a:pt x="30772" y="0"/>
                    </a:lnTo>
                    <a:close/>
                  </a:path>
                </a:pathLst>
              </a:custGeom>
              <a:solidFill>
                <a:srgbClr val="00425E"/>
              </a:solidFill>
              <a:ln w="28399" cap="flat">
                <a:noFill/>
                <a:prstDash val="solid"/>
                <a:miter/>
              </a:ln>
            </p:spPr>
            <p:txBody>
              <a:bodyPr rtlCol="0" anchor="ctr"/>
              <a:lstStyle/>
              <a:p>
                <a:endParaRPr lang="en-US" sz="1600"/>
              </a:p>
            </p:txBody>
          </p:sp>
          <p:grpSp>
            <p:nvGrpSpPr>
              <p:cNvPr id="976" name="Graphic 3">
                <a:extLst>
                  <a:ext uri="{FF2B5EF4-FFF2-40B4-BE49-F238E27FC236}">
                    <a16:creationId xmlns:a16="http://schemas.microsoft.com/office/drawing/2014/main" id="{FA420428-5AE5-41F8-8FAF-7351F29595B5}"/>
                  </a:ext>
                </a:extLst>
              </p:cNvPr>
              <p:cNvGrpSpPr/>
              <p:nvPr/>
            </p:nvGrpSpPr>
            <p:grpSpPr>
              <a:xfrm>
                <a:off x="1239542" y="4104819"/>
                <a:ext cx="920607" cy="1337764"/>
                <a:chOff x="1239542" y="4104819"/>
                <a:chExt cx="920607" cy="1337764"/>
              </a:xfrm>
            </p:grpSpPr>
            <p:sp>
              <p:nvSpPr>
                <p:cNvPr id="988" name="Freeform 17">
                  <a:extLst>
                    <a:ext uri="{FF2B5EF4-FFF2-40B4-BE49-F238E27FC236}">
                      <a16:creationId xmlns:a16="http://schemas.microsoft.com/office/drawing/2014/main" id="{838B2199-DD59-4541-B32C-0316415AFD48}"/>
                    </a:ext>
                  </a:extLst>
                </p:cNvPr>
                <p:cNvSpPr/>
                <p:nvPr/>
              </p:nvSpPr>
              <p:spPr>
                <a:xfrm>
                  <a:off x="1662042" y="4104819"/>
                  <a:ext cx="498107" cy="603634"/>
                </a:xfrm>
                <a:custGeom>
                  <a:avLst/>
                  <a:gdLst>
                    <a:gd name="connsiteX0" fmla="*/ -69 w 498107"/>
                    <a:gd name="connsiteY0" fmla="*/ 137059 h 603634"/>
                    <a:gd name="connsiteX1" fmla="*/ 34122 w 498107"/>
                    <a:gd name="connsiteY1" fmla="*/ 38993 h 603634"/>
                    <a:gd name="connsiteX2" fmla="*/ 266910 w 498107"/>
                    <a:gd name="connsiteY2" fmla="*/ 48455 h 603634"/>
                    <a:gd name="connsiteX3" fmla="*/ 354668 w 498107"/>
                    <a:gd name="connsiteY3" fmla="*/ 299928 h 603634"/>
                    <a:gd name="connsiteX4" fmla="*/ 386865 w 498107"/>
                    <a:gd name="connsiteY4" fmla="*/ 449608 h 603634"/>
                    <a:gd name="connsiteX5" fmla="*/ 437583 w 498107"/>
                    <a:gd name="connsiteY5" fmla="*/ 373334 h 603634"/>
                    <a:gd name="connsiteX6" fmla="*/ 497987 w 498107"/>
                    <a:gd name="connsiteY6" fmla="*/ 488032 h 603634"/>
                    <a:gd name="connsiteX7" fmla="*/ 281156 w 498107"/>
                    <a:gd name="connsiteY7" fmla="*/ 562298 h 603634"/>
                    <a:gd name="connsiteX8" fmla="*/ 207644 w 498107"/>
                    <a:gd name="connsiteY8" fmla="*/ 361578 h 60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107" h="603634">
                      <a:moveTo>
                        <a:pt x="-69" y="137059"/>
                      </a:moveTo>
                      <a:cubicBezTo>
                        <a:pt x="-1010" y="101245"/>
                        <a:pt x="11157" y="66348"/>
                        <a:pt x="34122" y="38993"/>
                      </a:cubicBezTo>
                      <a:cubicBezTo>
                        <a:pt x="73728" y="-5166"/>
                        <a:pt x="176587" y="-24091"/>
                        <a:pt x="266910" y="48455"/>
                      </a:cubicBezTo>
                      <a:cubicBezTo>
                        <a:pt x="357232" y="121001"/>
                        <a:pt x="357517" y="217060"/>
                        <a:pt x="354668" y="299928"/>
                      </a:cubicBezTo>
                      <a:cubicBezTo>
                        <a:pt x="351819" y="382797"/>
                        <a:pt x="344411" y="434411"/>
                        <a:pt x="386865" y="449608"/>
                      </a:cubicBezTo>
                      <a:cubicBezTo>
                        <a:pt x="429320" y="464805"/>
                        <a:pt x="458382" y="380790"/>
                        <a:pt x="437583" y="373334"/>
                      </a:cubicBezTo>
                      <a:cubicBezTo>
                        <a:pt x="474338" y="400059"/>
                        <a:pt x="496648" y="442440"/>
                        <a:pt x="497987" y="488032"/>
                      </a:cubicBezTo>
                      <a:cubicBezTo>
                        <a:pt x="494284" y="602729"/>
                        <a:pt x="364925" y="640579"/>
                        <a:pt x="281156" y="562298"/>
                      </a:cubicBezTo>
                      <a:cubicBezTo>
                        <a:pt x="175448" y="465379"/>
                        <a:pt x="207644" y="361578"/>
                        <a:pt x="207644" y="361578"/>
                      </a:cubicBezTo>
                      <a:close/>
                    </a:path>
                  </a:pathLst>
                </a:custGeom>
                <a:solidFill>
                  <a:srgbClr val="614238"/>
                </a:solidFill>
                <a:ln w="28399" cap="flat">
                  <a:noFill/>
                  <a:prstDash val="solid"/>
                  <a:miter/>
                </a:ln>
              </p:spPr>
              <p:txBody>
                <a:bodyPr rtlCol="0" anchor="ctr"/>
                <a:lstStyle/>
                <a:p>
                  <a:endParaRPr lang="en-US" sz="1600"/>
                </a:p>
              </p:txBody>
            </p:sp>
            <p:sp>
              <p:nvSpPr>
                <p:cNvPr id="989" name="Freeform 27">
                  <a:extLst>
                    <a:ext uri="{FF2B5EF4-FFF2-40B4-BE49-F238E27FC236}">
                      <a16:creationId xmlns:a16="http://schemas.microsoft.com/office/drawing/2014/main" id="{7C1EDD72-4FF8-4549-8143-8D8AA11D4F50}"/>
                    </a:ext>
                  </a:extLst>
                </p:cNvPr>
                <p:cNvSpPr/>
                <p:nvPr/>
              </p:nvSpPr>
              <p:spPr>
                <a:xfrm>
                  <a:off x="1436033" y="4286148"/>
                  <a:ext cx="582870" cy="758720"/>
                </a:xfrm>
                <a:custGeom>
                  <a:avLst/>
                  <a:gdLst>
                    <a:gd name="connsiteX0" fmla="*/ 579822 w 582870"/>
                    <a:gd name="connsiteY0" fmla="*/ 337385 h 758720"/>
                    <a:gd name="connsiteX1" fmla="*/ 545915 w 582870"/>
                    <a:gd name="connsiteY1" fmla="*/ 346847 h 758720"/>
                    <a:gd name="connsiteX2" fmla="*/ 295177 w 582870"/>
                    <a:gd name="connsiteY2" fmla="*/ -112 h 758720"/>
                    <a:gd name="connsiteX3" fmla="*/ 289479 w 582870"/>
                    <a:gd name="connsiteY3" fmla="*/ -112 h 758720"/>
                    <a:gd name="connsiteX4" fmla="*/ 39596 w 582870"/>
                    <a:gd name="connsiteY4" fmla="*/ 346847 h 758720"/>
                    <a:gd name="connsiteX5" fmla="*/ 3125 w 582870"/>
                    <a:gd name="connsiteY5" fmla="*/ 337385 h 758720"/>
                    <a:gd name="connsiteX6" fmla="*/ 50993 w 582870"/>
                    <a:gd name="connsiteY6" fmla="*/ 452082 h 758720"/>
                    <a:gd name="connsiteX7" fmla="*/ 75212 w 582870"/>
                    <a:gd name="connsiteY7" fmla="*/ 542692 h 758720"/>
                    <a:gd name="connsiteX8" fmla="*/ 289479 w 582870"/>
                    <a:gd name="connsiteY8" fmla="*/ 758609 h 758720"/>
                    <a:gd name="connsiteX9" fmla="*/ 295177 w 582870"/>
                    <a:gd name="connsiteY9" fmla="*/ 758609 h 758720"/>
                    <a:gd name="connsiteX10" fmla="*/ 508590 w 582870"/>
                    <a:gd name="connsiteY10" fmla="*/ 542692 h 758720"/>
                    <a:gd name="connsiteX11" fmla="*/ 532809 w 582870"/>
                    <a:gd name="connsiteY11" fmla="*/ 454089 h 758720"/>
                    <a:gd name="connsiteX12" fmla="*/ 579822 w 582870"/>
                    <a:gd name="connsiteY12" fmla="*/ 335951 h 75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2870" h="758720">
                      <a:moveTo>
                        <a:pt x="579822" y="337385"/>
                      </a:moveTo>
                      <a:cubicBezTo>
                        <a:pt x="568425" y="313011"/>
                        <a:pt x="551329" y="332797"/>
                        <a:pt x="545915" y="346847"/>
                      </a:cubicBezTo>
                      <a:cubicBezTo>
                        <a:pt x="550759" y="179103"/>
                        <a:pt x="488929" y="2756"/>
                        <a:pt x="295177" y="-112"/>
                      </a:cubicBezTo>
                      <a:lnTo>
                        <a:pt x="289479" y="-112"/>
                      </a:lnTo>
                      <a:cubicBezTo>
                        <a:pt x="94017" y="2756"/>
                        <a:pt x="35037" y="177955"/>
                        <a:pt x="39596" y="346847"/>
                      </a:cubicBezTo>
                      <a:cubicBezTo>
                        <a:pt x="31333" y="333657"/>
                        <a:pt x="14237" y="312151"/>
                        <a:pt x="3125" y="337385"/>
                      </a:cubicBezTo>
                      <a:cubicBezTo>
                        <a:pt x="-11977" y="369500"/>
                        <a:pt x="29338" y="476168"/>
                        <a:pt x="50993" y="452082"/>
                      </a:cubicBezTo>
                      <a:cubicBezTo>
                        <a:pt x="56891" y="482820"/>
                        <a:pt x="64983" y="513100"/>
                        <a:pt x="75212" y="542692"/>
                      </a:cubicBezTo>
                      <a:cubicBezTo>
                        <a:pt x="135047" y="709576"/>
                        <a:pt x="261556" y="754021"/>
                        <a:pt x="289479" y="758609"/>
                      </a:cubicBezTo>
                      <a:lnTo>
                        <a:pt x="295177" y="758609"/>
                      </a:lnTo>
                      <a:cubicBezTo>
                        <a:pt x="322246" y="754021"/>
                        <a:pt x="448755" y="709576"/>
                        <a:pt x="508590" y="542692"/>
                      </a:cubicBezTo>
                      <a:cubicBezTo>
                        <a:pt x="518704" y="513760"/>
                        <a:pt x="526797" y="484168"/>
                        <a:pt x="532809" y="454089"/>
                      </a:cubicBezTo>
                      <a:cubicBezTo>
                        <a:pt x="554463" y="470146"/>
                        <a:pt x="593784" y="368066"/>
                        <a:pt x="579822" y="335951"/>
                      </a:cubicBezTo>
                    </a:path>
                  </a:pathLst>
                </a:custGeom>
                <a:solidFill>
                  <a:srgbClr val="FCC79E"/>
                </a:solidFill>
                <a:ln w="28399" cap="flat">
                  <a:noFill/>
                  <a:prstDash val="solid"/>
                  <a:miter/>
                </a:ln>
              </p:spPr>
              <p:txBody>
                <a:bodyPr rtlCol="0" anchor="ctr"/>
                <a:lstStyle/>
                <a:p>
                  <a:endParaRPr lang="en-US" sz="1600"/>
                </a:p>
              </p:txBody>
            </p:sp>
            <p:sp>
              <p:nvSpPr>
                <p:cNvPr id="990" name="Freeform 28">
                  <a:extLst>
                    <a:ext uri="{FF2B5EF4-FFF2-40B4-BE49-F238E27FC236}">
                      <a16:creationId xmlns:a16="http://schemas.microsoft.com/office/drawing/2014/main" id="{E2365F39-3487-4E3F-85C9-06C70D321AA8}"/>
                    </a:ext>
                  </a:extLst>
                </p:cNvPr>
                <p:cNvSpPr/>
                <p:nvPr/>
              </p:nvSpPr>
              <p:spPr>
                <a:xfrm>
                  <a:off x="1445800" y="4224498"/>
                  <a:ext cx="571363" cy="420261"/>
                </a:xfrm>
                <a:custGeom>
                  <a:avLst/>
                  <a:gdLst>
                    <a:gd name="connsiteX0" fmla="*/ 6180 w 571363"/>
                    <a:gd name="connsiteY0" fmla="*/ 385844 h 420261"/>
                    <a:gd name="connsiteX1" fmla="*/ 221016 w 571363"/>
                    <a:gd name="connsiteY1" fmla="*/ -112 h 420261"/>
                    <a:gd name="connsiteX2" fmla="*/ 327865 w 571363"/>
                    <a:gd name="connsiteY2" fmla="*/ -112 h 420261"/>
                    <a:gd name="connsiteX3" fmla="*/ 566066 w 571363"/>
                    <a:gd name="connsiteY3" fmla="*/ 385844 h 420261"/>
                    <a:gd name="connsiteX4" fmla="*/ 543557 w 571363"/>
                    <a:gd name="connsiteY4" fmla="*/ 404482 h 420261"/>
                    <a:gd name="connsiteX5" fmla="*/ 523896 w 571363"/>
                    <a:gd name="connsiteY5" fmla="*/ 400755 h 420261"/>
                    <a:gd name="connsiteX6" fmla="*/ 523896 w 571363"/>
                    <a:gd name="connsiteY6" fmla="*/ 365198 h 420261"/>
                    <a:gd name="connsiteX7" fmla="*/ 516488 w 571363"/>
                    <a:gd name="connsiteY7" fmla="*/ 305843 h 420261"/>
                    <a:gd name="connsiteX8" fmla="*/ 451809 w 571363"/>
                    <a:gd name="connsiteY8" fmla="*/ 188565 h 420261"/>
                    <a:gd name="connsiteX9" fmla="*/ 435853 w 571363"/>
                    <a:gd name="connsiteY9" fmla="*/ 188565 h 420261"/>
                    <a:gd name="connsiteX10" fmla="*/ 415053 w 571363"/>
                    <a:gd name="connsiteY10" fmla="*/ 185698 h 420261"/>
                    <a:gd name="connsiteX11" fmla="*/ 393683 w 571363"/>
                    <a:gd name="connsiteY11" fmla="*/ 187705 h 420261"/>
                    <a:gd name="connsiteX12" fmla="*/ 377727 w 571363"/>
                    <a:gd name="connsiteY12" fmla="*/ 189425 h 420261"/>
                    <a:gd name="connsiteX13" fmla="*/ 363481 w 571363"/>
                    <a:gd name="connsiteY13" fmla="*/ 189425 h 420261"/>
                    <a:gd name="connsiteX14" fmla="*/ 340972 w 571363"/>
                    <a:gd name="connsiteY14" fmla="*/ 189425 h 420261"/>
                    <a:gd name="connsiteX15" fmla="*/ 324161 w 571363"/>
                    <a:gd name="connsiteY15" fmla="*/ 189425 h 420261"/>
                    <a:gd name="connsiteX16" fmla="*/ 309059 w 571363"/>
                    <a:gd name="connsiteY16" fmla="*/ 189425 h 420261"/>
                    <a:gd name="connsiteX17" fmla="*/ 297947 w 571363"/>
                    <a:gd name="connsiteY17" fmla="*/ 189425 h 420261"/>
                    <a:gd name="connsiteX18" fmla="*/ 279997 w 571363"/>
                    <a:gd name="connsiteY18" fmla="*/ 189425 h 420261"/>
                    <a:gd name="connsiteX19" fmla="*/ 257487 w 571363"/>
                    <a:gd name="connsiteY19" fmla="*/ 192293 h 420261"/>
                    <a:gd name="connsiteX20" fmla="*/ 236972 w 571363"/>
                    <a:gd name="connsiteY20" fmla="*/ 194300 h 420261"/>
                    <a:gd name="connsiteX21" fmla="*/ 220162 w 571363"/>
                    <a:gd name="connsiteY21" fmla="*/ 194300 h 420261"/>
                    <a:gd name="connsiteX22" fmla="*/ 199362 w 571363"/>
                    <a:gd name="connsiteY22" fmla="*/ 194300 h 420261"/>
                    <a:gd name="connsiteX23" fmla="*/ 180556 w 571363"/>
                    <a:gd name="connsiteY23" fmla="*/ 194300 h 420261"/>
                    <a:gd name="connsiteX24" fmla="*/ 164600 w 571363"/>
                    <a:gd name="connsiteY24" fmla="*/ 194300 h 420261"/>
                    <a:gd name="connsiteX25" fmla="*/ 134683 w 571363"/>
                    <a:gd name="connsiteY25" fmla="*/ 196021 h 420261"/>
                    <a:gd name="connsiteX26" fmla="*/ 56042 w 571363"/>
                    <a:gd name="connsiteY26" fmla="*/ 287204 h 420261"/>
                    <a:gd name="connsiteX27" fmla="*/ 44645 w 571363"/>
                    <a:gd name="connsiteY27" fmla="*/ 416812 h 420261"/>
                    <a:gd name="connsiteX28" fmla="*/ 24130 w 571363"/>
                    <a:gd name="connsiteY28" fmla="*/ 401615 h 420261"/>
                    <a:gd name="connsiteX29" fmla="*/ 6180 w 571363"/>
                    <a:gd name="connsiteY29" fmla="*/ 389572 h 42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1363" h="420261">
                      <a:moveTo>
                        <a:pt x="6180" y="385844"/>
                      </a:moveTo>
                      <a:cubicBezTo>
                        <a:pt x="6180" y="385844"/>
                        <a:pt x="-57645" y="94800"/>
                        <a:pt x="221016" y="-112"/>
                      </a:cubicBezTo>
                      <a:cubicBezTo>
                        <a:pt x="256034" y="9265"/>
                        <a:pt x="292847" y="9265"/>
                        <a:pt x="327865" y="-112"/>
                      </a:cubicBezTo>
                      <a:cubicBezTo>
                        <a:pt x="327865" y="-112"/>
                        <a:pt x="612794" y="61825"/>
                        <a:pt x="566066" y="385844"/>
                      </a:cubicBezTo>
                      <a:cubicBezTo>
                        <a:pt x="557119" y="390059"/>
                        <a:pt x="549398" y="396482"/>
                        <a:pt x="543557" y="404482"/>
                      </a:cubicBezTo>
                      <a:cubicBezTo>
                        <a:pt x="536975" y="408296"/>
                        <a:pt x="528655" y="406690"/>
                        <a:pt x="523896" y="400755"/>
                      </a:cubicBezTo>
                      <a:cubicBezTo>
                        <a:pt x="523896" y="400755"/>
                        <a:pt x="523896" y="380969"/>
                        <a:pt x="523896" y="365198"/>
                      </a:cubicBezTo>
                      <a:cubicBezTo>
                        <a:pt x="523868" y="345184"/>
                        <a:pt x="521389" y="325255"/>
                        <a:pt x="516488" y="305843"/>
                      </a:cubicBezTo>
                      <a:cubicBezTo>
                        <a:pt x="511644" y="285197"/>
                        <a:pt x="499392" y="208350"/>
                        <a:pt x="451809" y="188565"/>
                      </a:cubicBezTo>
                      <a:cubicBezTo>
                        <a:pt x="446652" y="186701"/>
                        <a:pt x="441011" y="186701"/>
                        <a:pt x="435853" y="188565"/>
                      </a:cubicBezTo>
                      <a:cubicBezTo>
                        <a:pt x="428815" y="190314"/>
                        <a:pt x="421379" y="189282"/>
                        <a:pt x="415053" y="185698"/>
                      </a:cubicBezTo>
                      <a:cubicBezTo>
                        <a:pt x="407873" y="184665"/>
                        <a:pt x="400550" y="185353"/>
                        <a:pt x="393683" y="187705"/>
                      </a:cubicBezTo>
                      <a:cubicBezTo>
                        <a:pt x="388469" y="189024"/>
                        <a:pt x="383113" y="189597"/>
                        <a:pt x="377727" y="189425"/>
                      </a:cubicBezTo>
                      <a:cubicBezTo>
                        <a:pt x="373026" y="188508"/>
                        <a:pt x="368183" y="188508"/>
                        <a:pt x="363481" y="189425"/>
                      </a:cubicBezTo>
                      <a:cubicBezTo>
                        <a:pt x="356016" y="190515"/>
                        <a:pt x="348437" y="190515"/>
                        <a:pt x="340972" y="189425"/>
                      </a:cubicBezTo>
                      <a:cubicBezTo>
                        <a:pt x="335472" y="187819"/>
                        <a:pt x="329660" y="187819"/>
                        <a:pt x="324161" y="189425"/>
                      </a:cubicBezTo>
                      <a:cubicBezTo>
                        <a:pt x="319146" y="189855"/>
                        <a:pt x="314074" y="189855"/>
                        <a:pt x="309059" y="189425"/>
                      </a:cubicBezTo>
                      <a:cubicBezTo>
                        <a:pt x="305413" y="188450"/>
                        <a:pt x="301594" y="188450"/>
                        <a:pt x="297947" y="189425"/>
                      </a:cubicBezTo>
                      <a:cubicBezTo>
                        <a:pt x="292049" y="190974"/>
                        <a:pt x="285895" y="190974"/>
                        <a:pt x="279997" y="189425"/>
                      </a:cubicBezTo>
                      <a:cubicBezTo>
                        <a:pt x="272389" y="189024"/>
                        <a:pt x="264753" y="189999"/>
                        <a:pt x="257487" y="192293"/>
                      </a:cubicBezTo>
                      <a:cubicBezTo>
                        <a:pt x="250934" y="194730"/>
                        <a:pt x="243868" y="195418"/>
                        <a:pt x="236972" y="194300"/>
                      </a:cubicBezTo>
                      <a:cubicBezTo>
                        <a:pt x="231473" y="192866"/>
                        <a:pt x="225689" y="192866"/>
                        <a:pt x="220162" y="194300"/>
                      </a:cubicBezTo>
                      <a:cubicBezTo>
                        <a:pt x="213352" y="196164"/>
                        <a:pt x="206172" y="196164"/>
                        <a:pt x="199362" y="194300"/>
                      </a:cubicBezTo>
                      <a:cubicBezTo>
                        <a:pt x="193179" y="192866"/>
                        <a:pt x="186739" y="192866"/>
                        <a:pt x="180556" y="194300"/>
                      </a:cubicBezTo>
                      <a:cubicBezTo>
                        <a:pt x="174003" y="196021"/>
                        <a:pt x="168589" y="197167"/>
                        <a:pt x="164600" y="194300"/>
                      </a:cubicBezTo>
                      <a:cubicBezTo>
                        <a:pt x="160611" y="191433"/>
                        <a:pt x="151493" y="194300"/>
                        <a:pt x="134683" y="196021"/>
                      </a:cubicBezTo>
                      <a:cubicBezTo>
                        <a:pt x="83965" y="203762"/>
                        <a:pt x="62596" y="262832"/>
                        <a:pt x="56042" y="287204"/>
                      </a:cubicBezTo>
                      <a:cubicBezTo>
                        <a:pt x="49489" y="311578"/>
                        <a:pt x="48349" y="406489"/>
                        <a:pt x="44645" y="416812"/>
                      </a:cubicBezTo>
                      <a:cubicBezTo>
                        <a:pt x="40941" y="427135"/>
                        <a:pt x="33533" y="411077"/>
                        <a:pt x="24130" y="401615"/>
                      </a:cubicBezTo>
                      <a:cubicBezTo>
                        <a:pt x="19144" y="396281"/>
                        <a:pt x="12989" y="392152"/>
                        <a:pt x="6180" y="389572"/>
                      </a:cubicBezTo>
                    </a:path>
                  </a:pathLst>
                </a:custGeom>
                <a:solidFill>
                  <a:srgbClr val="664538"/>
                </a:solidFill>
                <a:ln w="28399" cap="flat">
                  <a:noFill/>
                  <a:prstDash val="solid"/>
                  <a:miter/>
                </a:ln>
              </p:spPr>
              <p:txBody>
                <a:bodyPr rtlCol="0" anchor="ctr"/>
                <a:lstStyle/>
                <a:p>
                  <a:endParaRPr lang="en-US" sz="1600"/>
                </a:p>
              </p:txBody>
            </p:sp>
            <p:sp>
              <p:nvSpPr>
                <p:cNvPr id="991" name="Freeform 29">
                  <a:extLst>
                    <a:ext uri="{FF2B5EF4-FFF2-40B4-BE49-F238E27FC236}">
                      <a16:creationId xmlns:a16="http://schemas.microsoft.com/office/drawing/2014/main" id="{0E357B87-3870-4F50-8AF0-86A6F099B127}"/>
                    </a:ext>
                  </a:extLst>
                </p:cNvPr>
                <p:cNvSpPr/>
                <p:nvPr/>
              </p:nvSpPr>
              <p:spPr>
                <a:xfrm>
                  <a:off x="1382292" y="4142203"/>
                  <a:ext cx="318551" cy="1056359"/>
                </a:xfrm>
                <a:custGeom>
                  <a:avLst/>
                  <a:gdLst>
                    <a:gd name="connsiteX0" fmla="*/ -120 w 318551"/>
                    <a:gd name="connsiteY0" fmla="*/ 1053954 h 1056359"/>
                    <a:gd name="connsiteX1" fmla="*/ -120 w 318551"/>
                    <a:gd name="connsiteY1" fmla="*/ 1053954 h 1056359"/>
                    <a:gd name="connsiteX2" fmla="*/ 153742 w 318551"/>
                    <a:gd name="connsiteY2" fmla="*/ 990871 h 1056359"/>
                    <a:gd name="connsiteX3" fmla="*/ 5579 w 318551"/>
                    <a:gd name="connsiteY3" fmla="*/ 1019545 h 1056359"/>
                    <a:gd name="connsiteX4" fmla="*/ -120 w 318551"/>
                    <a:gd name="connsiteY4" fmla="*/ 1056248 h 1056359"/>
                    <a:gd name="connsiteX5" fmla="*/ 5579 w 318551"/>
                    <a:gd name="connsiteY5" fmla="*/ 1019545 h 1056359"/>
                    <a:gd name="connsiteX6" fmla="*/ 37491 w 318551"/>
                    <a:gd name="connsiteY6" fmla="*/ 1042198 h 1056359"/>
                    <a:gd name="connsiteX7" fmla="*/ 5579 w 318551"/>
                    <a:gd name="connsiteY7" fmla="*/ 1019545 h 1056359"/>
                    <a:gd name="connsiteX8" fmla="*/ 153742 w 318551"/>
                    <a:gd name="connsiteY8" fmla="*/ 990871 h 1056359"/>
                    <a:gd name="connsiteX9" fmla="*/ 193918 w 318551"/>
                    <a:gd name="connsiteY9" fmla="*/ 797606 h 1056359"/>
                    <a:gd name="connsiteX10" fmla="*/ 161150 w 318551"/>
                    <a:gd name="connsiteY10" fmla="*/ 996319 h 1056359"/>
                    <a:gd name="connsiteX11" fmla="*/ 193918 w 318551"/>
                    <a:gd name="connsiteY11" fmla="*/ 797606 h 1056359"/>
                    <a:gd name="connsiteX12" fmla="*/ 134082 w 318551"/>
                    <a:gd name="connsiteY12" fmla="*/ 687210 h 1056359"/>
                    <a:gd name="connsiteX13" fmla="*/ 134082 w 318551"/>
                    <a:gd name="connsiteY13" fmla="*/ 687210 h 1056359"/>
                    <a:gd name="connsiteX14" fmla="*/ 134082 w 318551"/>
                    <a:gd name="connsiteY14" fmla="*/ 687210 h 1056359"/>
                    <a:gd name="connsiteX15" fmla="*/ 134082 w 318551"/>
                    <a:gd name="connsiteY15" fmla="*/ 687210 h 1056359"/>
                    <a:gd name="connsiteX16" fmla="*/ 61995 w 318551"/>
                    <a:gd name="connsiteY16" fmla="*/ 479896 h 1056359"/>
                    <a:gd name="connsiteX17" fmla="*/ 61995 w 318551"/>
                    <a:gd name="connsiteY17" fmla="*/ 479896 h 1056359"/>
                    <a:gd name="connsiteX18" fmla="*/ 59146 w 318551"/>
                    <a:gd name="connsiteY18" fmla="*/ 497674 h 1056359"/>
                    <a:gd name="connsiteX19" fmla="*/ 61995 w 318551"/>
                    <a:gd name="connsiteY19" fmla="*/ 479896 h 1056359"/>
                    <a:gd name="connsiteX20" fmla="*/ 318432 w 318551"/>
                    <a:gd name="connsiteY20" fmla="*/ -112 h 1056359"/>
                    <a:gd name="connsiteX21" fmla="*/ 288514 w 318551"/>
                    <a:gd name="connsiteY21" fmla="*/ 60104 h 1056359"/>
                    <a:gd name="connsiteX22" fmla="*/ 318432 w 318551"/>
                    <a:gd name="connsiteY22" fmla="*/ -112 h 1056359"/>
                    <a:gd name="connsiteX23" fmla="*/ 318432 w 318551"/>
                    <a:gd name="connsiteY23" fmla="*/ -112 h 1056359"/>
                    <a:gd name="connsiteX24" fmla="*/ 318432 w 318551"/>
                    <a:gd name="connsiteY24" fmla="*/ -112 h 1056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8551" h="1056359">
                      <a:moveTo>
                        <a:pt x="-120" y="1053954"/>
                      </a:moveTo>
                      <a:lnTo>
                        <a:pt x="-120" y="1053954"/>
                      </a:lnTo>
                      <a:close/>
                      <a:moveTo>
                        <a:pt x="153742" y="990871"/>
                      </a:moveTo>
                      <a:lnTo>
                        <a:pt x="5579" y="1019545"/>
                      </a:lnTo>
                      <a:lnTo>
                        <a:pt x="-120" y="1056248"/>
                      </a:lnTo>
                      <a:lnTo>
                        <a:pt x="5579" y="1019545"/>
                      </a:lnTo>
                      <a:lnTo>
                        <a:pt x="37491" y="1042198"/>
                      </a:lnTo>
                      <a:lnTo>
                        <a:pt x="5579" y="1019545"/>
                      </a:lnTo>
                      <a:lnTo>
                        <a:pt x="153742" y="990871"/>
                      </a:lnTo>
                      <a:moveTo>
                        <a:pt x="193918" y="797606"/>
                      </a:moveTo>
                      <a:cubicBezTo>
                        <a:pt x="192208" y="864418"/>
                        <a:pt x="184515" y="951301"/>
                        <a:pt x="161150" y="996319"/>
                      </a:cubicBezTo>
                      <a:cubicBezTo>
                        <a:pt x="184515" y="951301"/>
                        <a:pt x="192208" y="864418"/>
                        <a:pt x="193918" y="797606"/>
                      </a:cubicBezTo>
                      <a:moveTo>
                        <a:pt x="134082" y="687210"/>
                      </a:moveTo>
                      <a:lnTo>
                        <a:pt x="134082" y="687210"/>
                      </a:lnTo>
                      <a:close/>
                      <a:moveTo>
                        <a:pt x="134082" y="687210"/>
                      </a:moveTo>
                      <a:lnTo>
                        <a:pt x="134082" y="687210"/>
                      </a:lnTo>
                      <a:moveTo>
                        <a:pt x="61995" y="479896"/>
                      </a:moveTo>
                      <a:lnTo>
                        <a:pt x="61995" y="479896"/>
                      </a:lnTo>
                      <a:cubicBezTo>
                        <a:pt x="59915" y="485573"/>
                        <a:pt x="58946" y="491623"/>
                        <a:pt x="59146" y="497674"/>
                      </a:cubicBezTo>
                      <a:cubicBezTo>
                        <a:pt x="58946" y="491623"/>
                        <a:pt x="59915" y="485573"/>
                        <a:pt x="61995" y="479896"/>
                      </a:cubicBezTo>
                      <a:moveTo>
                        <a:pt x="318432" y="-112"/>
                      </a:moveTo>
                      <a:cubicBezTo>
                        <a:pt x="303530" y="17064"/>
                        <a:pt x="293215" y="37796"/>
                        <a:pt x="288514" y="60104"/>
                      </a:cubicBezTo>
                      <a:cubicBezTo>
                        <a:pt x="293215" y="37796"/>
                        <a:pt x="303530" y="17064"/>
                        <a:pt x="318432" y="-112"/>
                      </a:cubicBezTo>
                      <a:moveTo>
                        <a:pt x="318432" y="-112"/>
                      </a:moveTo>
                      <a:lnTo>
                        <a:pt x="318432" y="-112"/>
                      </a:lnTo>
                    </a:path>
                  </a:pathLst>
                </a:custGeom>
                <a:solidFill>
                  <a:srgbClr val="B5E0E8"/>
                </a:solidFill>
                <a:ln w="28399" cap="flat">
                  <a:noFill/>
                  <a:prstDash val="solid"/>
                  <a:miter/>
                </a:ln>
              </p:spPr>
              <p:txBody>
                <a:bodyPr rtlCol="0" anchor="ctr"/>
                <a:lstStyle/>
                <a:p>
                  <a:endParaRPr lang="en-US" sz="1600"/>
                </a:p>
              </p:txBody>
            </p:sp>
            <p:sp>
              <p:nvSpPr>
                <p:cNvPr id="992" name="Freeform 30">
                  <a:extLst>
                    <a:ext uri="{FF2B5EF4-FFF2-40B4-BE49-F238E27FC236}">
                      <a16:creationId xmlns:a16="http://schemas.microsoft.com/office/drawing/2014/main" id="{ABBA6FDC-E688-456F-A0C7-42BF1A3E004D}"/>
                    </a:ext>
                  </a:extLst>
                </p:cNvPr>
                <p:cNvSpPr/>
                <p:nvPr/>
              </p:nvSpPr>
              <p:spPr>
                <a:xfrm>
                  <a:off x="1538148" y="4943648"/>
                  <a:ext cx="198026" cy="362155"/>
                </a:xfrm>
                <a:custGeom>
                  <a:avLst/>
                  <a:gdLst>
                    <a:gd name="connsiteX0" fmla="*/ 33502 w 198026"/>
                    <a:gd name="connsiteY0" fmla="*/ -112 h 362155"/>
                    <a:gd name="connsiteX1" fmla="*/ -120 w 198026"/>
                    <a:gd name="connsiteY1" fmla="*/ 196307 h 362155"/>
                    <a:gd name="connsiteX2" fmla="*/ 197907 w 198026"/>
                    <a:gd name="connsiteY2" fmla="*/ 362044 h 362155"/>
                    <a:gd name="connsiteX3" fmla="*/ 197907 w 198026"/>
                    <a:gd name="connsiteY3" fmla="*/ 103976 h 362155"/>
                    <a:gd name="connsiteX4" fmla="*/ 191068 w 198026"/>
                    <a:gd name="connsiteY4" fmla="*/ 103976 h 362155"/>
                    <a:gd name="connsiteX5" fmla="*/ 33502 w 198026"/>
                    <a:gd name="connsiteY5" fmla="*/ 462 h 362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026" h="362155">
                      <a:moveTo>
                        <a:pt x="33502" y="-112"/>
                      </a:moveTo>
                      <a:cubicBezTo>
                        <a:pt x="31793" y="66126"/>
                        <a:pt x="24099" y="151862"/>
                        <a:pt x="-120" y="196307"/>
                      </a:cubicBezTo>
                      <a:lnTo>
                        <a:pt x="197907" y="362044"/>
                      </a:lnTo>
                      <a:lnTo>
                        <a:pt x="197907" y="103976"/>
                      </a:lnTo>
                      <a:lnTo>
                        <a:pt x="191068" y="103976"/>
                      </a:lnTo>
                      <a:cubicBezTo>
                        <a:pt x="128640" y="87919"/>
                        <a:pt x="73221" y="51531"/>
                        <a:pt x="33502" y="462"/>
                      </a:cubicBezTo>
                    </a:path>
                  </a:pathLst>
                </a:custGeom>
                <a:solidFill>
                  <a:srgbClr val="F5CCAD"/>
                </a:solidFill>
                <a:ln w="28399" cap="flat">
                  <a:noFill/>
                  <a:prstDash val="solid"/>
                  <a:miter/>
                </a:ln>
              </p:spPr>
              <p:txBody>
                <a:bodyPr rtlCol="0" anchor="ctr"/>
                <a:lstStyle/>
                <a:p>
                  <a:endParaRPr lang="en-US" sz="1600"/>
                </a:p>
              </p:txBody>
            </p:sp>
            <p:sp>
              <p:nvSpPr>
                <p:cNvPr id="993" name="Freeform 31">
                  <a:extLst>
                    <a:ext uri="{FF2B5EF4-FFF2-40B4-BE49-F238E27FC236}">
                      <a16:creationId xmlns:a16="http://schemas.microsoft.com/office/drawing/2014/main" id="{7903C641-78CA-4ECE-847F-0550497F2E4B}"/>
                    </a:ext>
                  </a:extLst>
                </p:cNvPr>
                <p:cNvSpPr/>
                <p:nvPr/>
              </p:nvSpPr>
              <p:spPr>
                <a:xfrm>
                  <a:off x="1239542" y="5183939"/>
                  <a:ext cx="497771" cy="258644"/>
                </a:xfrm>
                <a:custGeom>
                  <a:avLst/>
                  <a:gdLst>
                    <a:gd name="connsiteX0" fmla="*/ 177391 w 497771"/>
                    <a:gd name="connsiteY0" fmla="*/ -112 h 258644"/>
                    <a:gd name="connsiteX1" fmla="*/ 177391 w 497771"/>
                    <a:gd name="connsiteY1" fmla="*/ -112 h 258644"/>
                    <a:gd name="connsiteX2" fmla="*/ 140635 w 497771"/>
                    <a:gd name="connsiteY2" fmla="*/ 13079 h 258644"/>
                    <a:gd name="connsiteX3" fmla="*/ 140635 w 497771"/>
                    <a:gd name="connsiteY3" fmla="*/ 13079 h 258644"/>
                    <a:gd name="connsiteX4" fmla="*/ 142630 w 497771"/>
                    <a:gd name="connsiteY4" fmla="*/ 13079 h 258644"/>
                    <a:gd name="connsiteX5" fmla="*/ 48033 w 497771"/>
                    <a:gd name="connsiteY5" fmla="*/ 52649 h 258644"/>
                    <a:gd name="connsiteX6" fmla="*/ -120 w 497771"/>
                    <a:gd name="connsiteY6" fmla="*/ 86485 h 258644"/>
                    <a:gd name="connsiteX7" fmla="*/ 497652 w 497771"/>
                    <a:gd name="connsiteY7" fmla="*/ 258530 h 258644"/>
                    <a:gd name="connsiteX8" fmla="*/ 497652 w 497771"/>
                    <a:gd name="connsiteY8" fmla="*/ 224695 h 2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771" h="258644">
                      <a:moveTo>
                        <a:pt x="177391" y="-112"/>
                      </a:moveTo>
                      <a:lnTo>
                        <a:pt x="177391" y="-112"/>
                      </a:lnTo>
                      <a:lnTo>
                        <a:pt x="140635" y="13079"/>
                      </a:lnTo>
                      <a:lnTo>
                        <a:pt x="140635" y="13079"/>
                      </a:lnTo>
                      <a:lnTo>
                        <a:pt x="142630" y="13079"/>
                      </a:lnTo>
                      <a:cubicBezTo>
                        <a:pt x="110376" y="24434"/>
                        <a:pt x="78777" y="37653"/>
                        <a:pt x="48033" y="52649"/>
                      </a:cubicBezTo>
                      <a:cubicBezTo>
                        <a:pt x="30681" y="61940"/>
                        <a:pt x="14526" y="73295"/>
                        <a:pt x="-120" y="86485"/>
                      </a:cubicBezTo>
                      <a:cubicBezTo>
                        <a:pt x="141918" y="198400"/>
                        <a:pt x="317235" y="258989"/>
                        <a:pt x="497652" y="258530"/>
                      </a:cubicBezTo>
                      <a:lnTo>
                        <a:pt x="497652" y="224695"/>
                      </a:lnTo>
                      <a:close/>
                    </a:path>
                  </a:pathLst>
                </a:custGeom>
                <a:solidFill>
                  <a:srgbClr val="00618F"/>
                </a:solidFill>
                <a:ln w="28399" cap="flat">
                  <a:noFill/>
                  <a:prstDash val="solid"/>
                  <a:miter/>
                </a:ln>
              </p:spPr>
              <p:txBody>
                <a:bodyPr rtlCol="0" anchor="ctr"/>
                <a:lstStyle/>
                <a:p>
                  <a:endParaRPr lang="en-US" sz="1600"/>
                </a:p>
              </p:txBody>
            </p:sp>
          </p:grpSp>
          <p:sp>
            <p:nvSpPr>
              <p:cNvPr id="977" name="Freeform 32">
                <a:extLst>
                  <a:ext uri="{FF2B5EF4-FFF2-40B4-BE49-F238E27FC236}">
                    <a16:creationId xmlns:a16="http://schemas.microsoft.com/office/drawing/2014/main" id="{9462154A-6CDE-4DE3-8289-460EAC9B5E11}"/>
                  </a:ext>
                </a:extLst>
              </p:cNvPr>
              <p:cNvSpPr/>
              <p:nvPr/>
            </p:nvSpPr>
            <p:spPr>
              <a:xfrm>
                <a:off x="1382577" y="5160999"/>
                <a:ext cx="35901" cy="36129"/>
              </a:xfrm>
              <a:custGeom>
                <a:avLst/>
                <a:gdLst>
                  <a:gd name="connsiteX0" fmla="*/ 5984 w 35901"/>
                  <a:gd name="connsiteY0" fmla="*/ 0 h 36129"/>
                  <a:gd name="connsiteX1" fmla="*/ 0 w 35901"/>
                  <a:gd name="connsiteY1" fmla="*/ 36130 h 36129"/>
                  <a:gd name="connsiteX2" fmla="*/ 0 w 35901"/>
                  <a:gd name="connsiteY2" fmla="*/ 35269 h 36129"/>
                  <a:gd name="connsiteX3" fmla="*/ 35046 w 35901"/>
                  <a:gd name="connsiteY3" fmla="*/ 22653 h 36129"/>
                  <a:gd name="connsiteX4" fmla="*/ 35901 w 35901"/>
                  <a:gd name="connsiteY4" fmla="*/ 22653 h 36129"/>
                  <a:gd name="connsiteX5" fmla="*/ 5984 w 35901"/>
                  <a:gd name="connsiteY5" fmla="*/ 0 h 36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901" h="36129">
                    <a:moveTo>
                      <a:pt x="5984" y="0"/>
                    </a:moveTo>
                    <a:lnTo>
                      <a:pt x="0" y="36130"/>
                    </a:lnTo>
                    <a:lnTo>
                      <a:pt x="0" y="35269"/>
                    </a:lnTo>
                    <a:lnTo>
                      <a:pt x="35046" y="22653"/>
                    </a:lnTo>
                    <a:lnTo>
                      <a:pt x="35901" y="22653"/>
                    </a:lnTo>
                    <a:lnTo>
                      <a:pt x="5984" y="0"/>
                    </a:lnTo>
                    <a:close/>
                  </a:path>
                </a:pathLst>
              </a:custGeom>
              <a:solidFill>
                <a:srgbClr val="00425E"/>
              </a:solidFill>
              <a:ln w="28399" cap="flat">
                <a:noFill/>
                <a:prstDash val="solid"/>
                <a:miter/>
              </a:ln>
            </p:spPr>
            <p:txBody>
              <a:bodyPr rtlCol="0" anchor="ctr"/>
              <a:lstStyle/>
              <a:p>
                <a:endParaRPr lang="en-US" sz="1600"/>
              </a:p>
            </p:txBody>
          </p:sp>
          <p:sp>
            <p:nvSpPr>
              <p:cNvPr id="978" name="Freeform 33">
                <a:extLst>
                  <a:ext uri="{FF2B5EF4-FFF2-40B4-BE49-F238E27FC236}">
                    <a16:creationId xmlns:a16="http://schemas.microsoft.com/office/drawing/2014/main" id="{1C9142D2-BABD-4ACB-A003-D53497A40930}"/>
                  </a:ext>
                </a:extLst>
              </p:cNvPr>
              <p:cNvSpPr/>
              <p:nvPr/>
            </p:nvSpPr>
            <p:spPr>
              <a:xfrm>
                <a:off x="1388561" y="5136913"/>
                <a:ext cx="347613" cy="271545"/>
              </a:xfrm>
              <a:custGeom>
                <a:avLst/>
                <a:gdLst>
                  <a:gd name="connsiteX0" fmla="*/ 147593 w 347613"/>
                  <a:gd name="connsiteY0" fmla="*/ 0 h 271545"/>
                  <a:gd name="connsiteX1" fmla="*/ 0 w 347613"/>
                  <a:gd name="connsiteY1" fmla="*/ 26667 h 271545"/>
                  <a:gd name="connsiteX2" fmla="*/ 31627 w 347613"/>
                  <a:gd name="connsiteY2" fmla="*/ 49033 h 271545"/>
                  <a:gd name="connsiteX3" fmla="*/ 347614 w 347613"/>
                  <a:gd name="connsiteY3" fmla="*/ 271545 h 271545"/>
                  <a:gd name="connsiteX4" fmla="*/ 347614 w 347613"/>
                  <a:gd name="connsiteY4" fmla="*/ 170325 h 271545"/>
                  <a:gd name="connsiteX5" fmla="*/ 155002 w 347613"/>
                  <a:gd name="connsiteY5" fmla="*/ 5448 h 271545"/>
                  <a:gd name="connsiteX6" fmla="*/ 147593 w 347613"/>
                  <a:gd name="connsiteY6" fmla="*/ 0 h 27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7613" h="271545">
                    <a:moveTo>
                      <a:pt x="147593" y="0"/>
                    </a:moveTo>
                    <a:lnTo>
                      <a:pt x="0" y="26667"/>
                    </a:lnTo>
                    <a:lnTo>
                      <a:pt x="31627" y="49033"/>
                    </a:lnTo>
                    <a:lnTo>
                      <a:pt x="347614" y="271545"/>
                    </a:lnTo>
                    <a:lnTo>
                      <a:pt x="347614" y="170325"/>
                    </a:lnTo>
                    <a:lnTo>
                      <a:pt x="155002" y="5448"/>
                    </a:lnTo>
                    <a:lnTo>
                      <a:pt x="147593" y="0"/>
                    </a:lnTo>
                    <a:close/>
                  </a:path>
                </a:pathLst>
              </a:custGeom>
              <a:solidFill>
                <a:srgbClr val="FCFCFC"/>
              </a:solidFill>
              <a:ln w="28399" cap="flat">
                <a:noFill/>
                <a:prstDash val="solid"/>
                <a:miter/>
              </a:ln>
            </p:spPr>
            <p:txBody>
              <a:bodyPr rtlCol="0" anchor="ctr"/>
              <a:lstStyle/>
              <a:p>
                <a:endParaRPr lang="en-US" sz="1600"/>
              </a:p>
            </p:txBody>
          </p:sp>
          <p:grpSp>
            <p:nvGrpSpPr>
              <p:cNvPr id="979" name="Graphic 3">
                <a:extLst>
                  <a:ext uri="{FF2B5EF4-FFF2-40B4-BE49-F238E27FC236}">
                    <a16:creationId xmlns:a16="http://schemas.microsoft.com/office/drawing/2014/main" id="{AB64512E-99DB-4ED4-B055-4A0EDCE50A17}"/>
                  </a:ext>
                </a:extLst>
              </p:cNvPr>
              <p:cNvGrpSpPr/>
              <p:nvPr/>
            </p:nvGrpSpPr>
            <p:grpSpPr>
              <a:xfrm>
                <a:off x="1436403" y="4116970"/>
                <a:ext cx="510619" cy="929045"/>
                <a:chOff x="1436403" y="4116970"/>
                <a:chExt cx="510619" cy="929045"/>
              </a:xfrm>
            </p:grpSpPr>
            <p:sp>
              <p:nvSpPr>
                <p:cNvPr id="980" name="Freeform 35">
                  <a:extLst>
                    <a:ext uri="{FF2B5EF4-FFF2-40B4-BE49-F238E27FC236}">
                      <a16:creationId xmlns:a16="http://schemas.microsoft.com/office/drawing/2014/main" id="{E510AE45-2CE4-47C0-B9FA-DC3E7A63ACA7}"/>
                    </a:ext>
                  </a:extLst>
                </p:cNvPr>
                <p:cNvSpPr/>
                <p:nvPr/>
              </p:nvSpPr>
              <p:spPr>
                <a:xfrm>
                  <a:off x="1664088" y="4116970"/>
                  <a:ext cx="72656" cy="114180"/>
                </a:xfrm>
                <a:custGeom>
                  <a:avLst/>
                  <a:gdLst>
                    <a:gd name="connsiteX0" fmla="*/ 71967 w 72656"/>
                    <a:gd name="connsiteY0" fmla="*/ -112 h 114180"/>
                    <a:gd name="connsiteX1" fmla="*/ 34072 w 72656"/>
                    <a:gd name="connsiteY1" fmla="*/ 25695 h 114180"/>
                    <a:gd name="connsiteX2" fmla="*/ 34072 w 72656"/>
                    <a:gd name="connsiteY2" fmla="*/ 25695 h 114180"/>
                    <a:gd name="connsiteX3" fmla="*/ 2729 w 72656"/>
                    <a:gd name="connsiteY3" fmla="*/ 86198 h 114180"/>
                    <a:gd name="connsiteX4" fmla="*/ -120 w 72656"/>
                    <a:gd name="connsiteY4" fmla="*/ 106270 h 114180"/>
                    <a:gd name="connsiteX5" fmla="*/ 56866 w 72656"/>
                    <a:gd name="connsiteY5" fmla="*/ 113725 h 114180"/>
                    <a:gd name="connsiteX6" fmla="*/ 72537 w 72656"/>
                    <a:gd name="connsiteY6" fmla="*/ 113725 h 11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656" h="114180">
                      <a:moveTo>
                        <a:pt x="71967" y="-112"/>
                      </a:moveTo>
                      <a:cubicBezTo>
                        <a:pt x="57664" y="5709"/>
                        <a:pt x="44756" y="14512"/>
                        <a:pt x="34072" y="25695"/>
                      </a:cubicBezTo>
                      <a:lnTo>
                        <a:pt x="34072" y="25695"/>
                      </a:lnTo>
                      <a:cubicBezTo>
                        <a:pt x="18514" y="42728"/>
                        <a:pt x="7716" y="63603"/>
                        <a:pt x="2729" y="86198"/>
                      </a:cubicBezTo>
                      <a:cubicBezTo>
                        <a:pt x="1077" y="92764"/>
                        <a:pt x="136" y="99503"/>
                        <a:pt x="-120" y="106270"/>
                      </a:cubicBezTo>
                      <a:cubicBezTo>
                        <a:pt x="18457" y="111288"/>
                        <a:pt x="37633" y="113811"/>
                        <a:pt x="56866" y="113725"/>
                      </a:cubicBezTo>
                      <a:cubicBezTo>
                        <a:pt x="62080" y="114184"/>
                        <a:pt x="67323" y="114184"/>
                        <a:pt x="72537" y="113725"/>
                      </a:cubicBezTo>
                      <a:close/>
                    </a:path>
                  </a:pathLst>
                </a:custGeom>
                <a:solidFill>
                  <a:srgbClr val="85695E"/>
                </a:solidFill>
                <a:ln w="28399" cap="flat">
                  <a:noFill/>
                  <a:prstDash val="solid"/>
                  <a:miter/>
                </a:ln>
              </p:spPr>
              <p:txBody>
                <a:bodyPr rtlCol="0" anchor="ctr"/>
                <a:lstStyle/>
                <a:p>
                  <a:endParaRPr lang="en-US" sz="1600"/>
                </a:p>
              </p:txBody>
            </p:sp>
            <p:sp>
              <p:nvSpPr>
                <p:cNvPr id="981" name="Freeform 36">
                  <a:extLst>
                    <a:ext uri="{FF2B5EF4-FFF2-40B4-BE49-F238E27FC236}">
                      <a16:creationId xmlns:a16="http://schemas.microsoft.com/office/drawing/2014/main" id="{9A069F2B-FA33-4511-9995-4B85D3DF3EB4}"/>
                    </a:ext>
                  </a:extLst>
                </p:cNvPr>
                <p:cNvSpPr/>
                <p:nvPr/>
              </p:nvSpPr>
              <p:spPr>
                <a:xfrm>
                  <a:off x="1436403" y="4406866"/>
                  <a:ext cx="297776" cy="639149"/>
                </a:xfrm>
                <a:custGeom>
                  <a:avLst/>
                  <a:gdLst>
                    <a:gd name="connsiteX0" fmla="*/ 282556 w 297776"/>
                    <a:gd name="connsiteY0" fmla="*/ -112 h 639149"/>
                    <a:gd name="connsiteX1" fmla="*/ 265745 w 297776"/>
                    <a:gd name="connsiteY1" fmla="*/ 2469 h 639149"/>
                    <a:gd name="connsiteX2" fmla="*/ 249504 w 297776"/>
                    <a:gd name="connsiteY2" fmla="*/ 5337 h 639149"/>
                    <a:gd name="connsiteX3" fmla="*/ 244945 w 297776"/>
                    <a:gd name="connsiteY3" fmla="*/ 5337 h 639149"/>
                    <a:gd name="connsiteX4" fmla="*/ 239246 w 297776"/>
                    <a:gd name="connsiteY4" fmla="*/ 5337 h 639149"/>
                    <a:gd name="connsiteX5" fmla="*/ 227849 w 297776"/>
                    <a:gd name="connsiteY5" fmla="*/ 7057 h 639149"/>
                    <a:gd name="connsiteX6" fmla="*/ 215597 w 297776"/>
                    <a:gd name="connsiteY6" fmla="*/ 9064 h 639149"/>
                    <a:gd name="connsiteX7" fmla="*/ 207050 w 297776"/>
                    <a:gd name="connsiteY7" fmla="*/ 7057 h 639149"/>
                    <a:gd name="connsiteX8" fmla="*/ 199356 w 297776"/>
                    <a:gd name="connsiteY8" fmla="*/ 7057 h 639149"/>
                    <a:gd name="connsiteX9" fmla="*/ 187959 w 297776"/>
                    <a:gd name="connsiteY9" fmla="*/ 7057 h 639149"/>
                    <a:gd name="connsiteX10" fmla="*/ 177702 w 297776"/>
                    <a:gd name="connsiteY10" fmla="*/ 9064 h 639149"/>
                    <a:gd name="connsiteX11" fmla="*/ 172003 w 297776"/>
                    <a:gd name="connsiteY11" fmla="*/ 7057 h 639149"/>
                    <a:gd name="connsiteX12" fmla="*/ 163455 w 297776"/>
                    <a:gd name="connsiteY12" fmla="*/ 5337 h 639149"/>
                    <a:gd name="connsiteX13" fmla="*/ 141801 w 297776"/>
                    <a:gd name="connsiteY13" fmla="*/ 9064 h 639149"/>
                    <a:gd name="connsiteX14" fmla="*/ 62305 w 297776"/>
                    <a:gd name="connsiteY14" fmla="*/ 101109 h 639149"/>
                    <a:gd name="connsiteX15" fmla="*/ 50908 w 297776"/>
                    <a:gd name="connsiteY15" fmla="*/ 231864 h 639149"/>
                    <a:gd name="connsiteX16" fmla="*/ 48059 w 297776"/>
                    <a:gd name="connsiteY16" fmla="*/ 234444 h 639149"/>
                    <a:gd name="connsiteX17" fmla="*/ 30108 w 297776"/>
                    <a:gd name="connsiteY17" fmla="*/ 216666 h 639149"/>
                    <a:gd name="connsiteX18" fmla="*/ 13012 w 297776"/>
                    <a:gd name="connsiteY18" fmla="*/ 205196 h 639149"/>
                    <a:gd name="connsiteX19" fmla="*/ 2755 w 297776"/>
                    <a:gd name="connsiteY19" fmla="*/ 216666 h 639149"/>
                    <a:gd name="connsiteX20" fmla="*/ -94 w 297776"/>
                    <a:gd name="connsiteY20" fmla="*/ 234444 h 639149"/>
                    <a:gd name="connsiteX21" fmla="*/ 45209 w 297776"/>
                    <a:gd name="connsiteY21" fmla="*/ 336811 h 639149"/>
                    <a:gd name="connsiteX22" fmla="*/ 50908 w 297776"/>
                    <a:gd name="connsiteY22" fmla="*/ 333084 h 639149"/>
                    <a:gd name="connsiteX23" fmla="*/ 75412 w 297776"/>
                    <a:gd name="connsiteY23" fmla="*/ 423981 h 639149"/>
                    <a:gd name="connsiteX24" fmla="*/ 75412 w 297776"/>
                    <a:gd name="connsiteY24" fmla="*/ 423981 h 639149"/>
                    <a:gd name="connsiteX25" fmla="*/ 75412 w 297776"/>
                    <a:gd name="connsiteY25" fmla="*/ 423981 h 639149"/>
                    <a:gd name="connsiteX26" fmla="*/ 75412 w 297776"/>
                    <a:gd name="connsiteY26" fmla="*/ 423981 h 639149"/>
                    <a:gd name="connsiteX27" fmla="*/ 135817 w 297776"/>
                    <a:gd name="connsiteY27" fmla="*/ 533803 h 639149"/>
                    <a:gd name="connsiteX28" fmla="*/ 291104 w 297776"/>
                    <a:gd name="connsiteY28" fmla="*/ 639038 h 639149"/>
                    <a:gd name="connsiteX29" fmla="*/ 297657 w 297776"/>
                    <a:gd name="connsiteY29" fmla="*/ 639038 h 639149"/>
                    <a:gd name="connsiteX30" fmla="*/ 297657 w 297776"/>
                    <a:gd name="connsiteY30" fmla="*/ 2756 h 639149"/>
                    <a:gd name="connsiteX31" fmla="*/ 287115 w 297776"/>
                    <a:gd name="connsiteY31" fmla="*/ 1036 h 63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7776" h="639149">
                      <a:moveTo>
                        <a:pt x="282556" y="-112"/>
                      </a:moveTo>
                      <a:cubicBezTo>
                        <a:pt x="276857" y="-112"/>
                        <a:pt x="271187" y="778"/>
                        <a:pt x="265745" y="2469"/>
                      </a:cubicBezTo>
                      <a:cubicBezTo>
                        <a:pt x="260417" y="3903"/>
                        <a:pt x="255003" y="4878"/>
                        <a:pt x="249504" y="5337"/>
                      </a:cubicBezTo>
                      <a:cubicBezTo>
                        <a:pt x="248022" y="5738"/>
                        <a:pt x="246427" y="5738"/>
                        <a:pt x="244945" y="5337"/>
                      </a:cubicBezTo>
                      <a:cubicBezTo>
                        <a:pt x="242951" y="5337"/>
                        <a:pt x="240956" y="5337"/>
                        <a:pt x="239246" y="5337"/>
                      </a:cubicBezTo>
                      <a:cubicBezTo>
                        <a:pt x="235400" y="5480"/>
                        <a:pt x="231582" y="6054"/>
                        <a:pt x="227849" y="7057"/>
                      </a:cubicBezTo>
                      <a:cubicBezTo>
                        <a:pt x="223860" y="8204"/>
                        <a:pt x="219757" y="8864"/>
                        <a:pt x="215597" y="9064"/>
                      </a:cubicBezTo>
                      <a:cubicBezTo>
                        <a:pt x="212634" y="8950"/>
                        <a:pt x="209756" y="8262"/>
                        <a:pt x="207050" y="7057"/>
                      </a:cubicBezTo>
                      <a:cubicBezTo>
                        <a:pt x="204514" y="6627"/>
                        <a:pt x="201892" y="6627"/>
                        <a:pt x="199356" y="7057"/>
                      </a:cubicBezTo>
                      <a:cubicBezTo>
                        <a:pt x="195652" y="7057"/>
                        <a:pt x="191948" y="7057"/>
                        <a:pt x="187959" y="7057"/>
                      </a:cubicBezTo>
                      <a:cubicBezTo>
                        <a:pt x="184654" y="8204"/>
                        <a:pt x="181206" y="8864"/>
                        <a:pt x="177702" y="9064"/>
                      </a:cubicBezTo>
                      <a:cubicBezTo>
                        <a:pt x="175650" y="8921"/>
                        <a:pt x="173684" y="8233"/>
                        <a:pt x="172003" y="7057"/>
                      </a:cubicBezTo>
                      <a:cubicBezTo>
                        <a:pt x="169239" y="6082"/>
                        <a:pt x="166361" y="5509"/>
                        <a:pt x="163455" y="5337"/>
                      </a:cubicBezTo>
                      <a:cubicBezTo>
                        <a:pt x="156133" y="5968"/>
                        <a:pt x="148896" y="7201"/>
                        <a:pt x="141801" y="9064"/>
                      </a:cubicBezTo>
                      <a:cubicBezTo>
                        <a:pt x="90798" y="16520"/>
                        <a:pt x="68859" y="76449"/>
                        <a:pt x="62305" y="101109"/>
                      </a:cubicBezTo>
                      <a:cubicBezTo>
                        <a:pt x="55752" y="125768"/>
                        <a:pt x="54612" y="221254"/>
                        <a:pt x="50908" y="231864"/>
                      </a:cubicBezTo>
                      <a:cubicBezTo>
                        <a:pt x="50908" y="233584"/>
                        <a:pt x="49198" y="234444"/>
                        <a:pt x="48059" y="234444"/>
                      </a:cubicBezTo>
                      <a:cubicBezTo>
                        <a:pt x="46919" y="234444"/>
                        <a:pt x="36662" y="224121"/>
                        <a:pt x="30108" y="216666"/>
                      </a:cubicBezTo>
                      <a:cubicBezTo>
                        <a:pt x="25122" y="211877"/>
                        <a:pt x="19338" y="208007"/>
                        <a:pt x="13012" y="205196"/>
                      </a:cubicBezTo>
                      <a:cubicBezTo>
                        <a:pt x="9309" y="205196"/>
                        <a:pt x="5604" y="210071"/>
                        <a:pt x="2755" y="216666"/>
                      </a:cubicBezTo>
                      <a:cubicBezTo>
                        <a:pt x="675" y="222344"/>
                        <a:pt x="-294" y="228394"/>
                        <a:pt x="-94" y="234444"/>
                      </a:cubicBezTo>
                      <a:cubicBezTo>
                        <a:pt x="-94" y="272581"/>
                        <a:pt x="25549" y="336811"/>
                        <a:pt x="45209" y="336811"/>
                      </a:cubicBezTo>
                      <a:cubicBezTo>
                        <a:pt x="47660" y="336725"/>
                        <a:pt x="49854" y="335291"/>
                        <a:pt x="50908" y="333084"/>
                      </a:cubicBezTo>
                      <a:cubicBezTo>
                        <a:pt x="56863" y="363937"/>
                        <a:pt x="65069" y="394332"/>
                        <a:pt x="75412" y="423981"/>
                      </a:cubicBezTo>
                      <a:lnTo>
                        <a:pt x="75412" y="423981"/>
                      </a:lnTo>
                      <a:lnTo>
                        <a:pt x="75412" y="423981"/>
                      </a:lnTo>
                      <a:lnTo>
                        <a:pt x="75412" y="423981"/>
                      </a:lnTo>
                      <a:cubicBezTo>
                        <a:pt x="89231" y="463752"/>
                        <a:pt x="109661" y="500885"/>
                        <a:pt x="135817" y="533803"/>
                      </a:cubicBezTo>
                      <a:cubicBezTo>
                        <a:pt x="174425" y="585388"/>
                        <a:pt x="229103" y="622435"/>
                        <a:pt x="291104" y="639038"/>
                      </a:cubicBezTo>
                      <a:lnTo>
                        <a:pt x="297657" y="639038"/>
                      </a:lnTo>
                      <a:lnTo>
                        <a:pt x="297657" y="2756"/>
                      </a:lnTo>
                      <a:cubicBezTo>
                        <a:pt x="294095" y="2527"/>
                        <a:pt x="290562" y="1953"/>
                        <a:pt x="287115" y="1036"/>
                      </a:cubicBezTo>
                      <a:close/>
                    </a:path>
                  </a:pathLst>
                </a:custGeom>
                <a:solidFill>
                  <a:srgbClr val="FCD6B5"/>
                </a:solidFill>
                <a:ln w="28399" cap="flat">
                  <a:noFill/>
                  <a:prstDash val="solid"/>
                  <a:miter/>
                </a:ln>
              </p:spPr>
              <p:txBody>
                <a:bodyPr rtlCol="0" anchor="ctr"/>
                <a:lstStyle/>
                <a:p>
                  <a:endParaRPr lang="en-US" sz="1600"/>
                </a:p>
              </p:txBody>
            </p:sp>
            <p:sp>
              <p:nvSpPr>
                <p:cNvPr id="982" name="Freeform 37">
                  <a:extLst>
                    <a:ext uri="{FF2B5EF4-FFF2-40B4-BE49-F238E27FC236}">
                      <a16:creationId xmlns:a16="http://schemas.microsoft.com/office/drawing/2014/main" id="{7DFAB7E8-BA6D-42C0-B56C-1C41F5AC4E79}"/>
                    </a:ext>
                  </a:extLst>
                </p:cNvPr>
                <p:cNvSpPr/>
                <p:nvPr/>
              </p:nvSpPr>
              <p:spPr>
                <a:xfrm>
                  <a:off x="1443063" y="4220770"/>
                  <a:ext cx="292256" cy="419217"/>
                </a:xfrm>
                <a:custGeom>
                  <a:avLst/>
                  <a:gdLst>
                    <a:gd name="connsiteX0" fmla="*/ 222899 w 292256"/>
                    <a:gd name="connsiteY0" fmla="*/ 4763 h 419217"/>
                    <a:gd name="connsiteX1" fmla="*/ 222899 w 292256"/>
                    <a:gd name="connsiteY1" fmla="*/ 4763 h 419217"/>
                    <a:gd name="connsiteX2" fmla="*/ 6067 w 292256"/>
                    <a:gd name="connsiteY2" fmla="*/ 390145 h 419217"/>
                    <a:gd name="connsiteX3" fmla="*/ 6067 w 292256"/>
                    <a:gd name="connsiteY3" fmla="*/ 390145 h 419217"/>
                    <a:gd name="connsiteX4" fmla="*/ 6067 w 292256"/>
                    <a:gd name="connsiteY4" fmla="*/ 390145 h 419217"/>
                    <a:gd name="connsiteX5" fmla="*/ 23163 w 292256"/>
                    <a:gd name="connsiteY5" fmla="*/ 401328 h 419217"/>
                    <a:gd name="connsiteX6" fmla="*/ 41114 w 292256"/>
                    <a:gd name="connsiteY6" fmla="*/ 419106 h 419217"/>
                    <a:gd name="connsiteX7" fmla="*/ 43963 w 292256"/>
                    <a:gd name="connsiteY7" fmla="*/ 416238 h 419217"/>
                    <a:gd name="connsiteX8" fmla="*/ 55360 w 292256"/>
                    <a:gd name="connsiteY8" fmla="*/ 286631 h 419217"/>
                    <a:gd name="connsiteX9" fmla="*/ 134856 w 292256"/>
                    <a:gd name="connsiteY9" fmla="*/ 195447 h 419217"/>
                    <a:gd name="connsiteX10" fmla="*/ 156795 w 292256"/>
                    <a:gd name="connsiteY10" fmla="*/ 191719 h 419217"/>
                    <a:gd name="connsiteX11" fmla="*/ 165058 w 292256"/>
                    <a:gd name="connsiteY11" fmla="*/ 193726 h 419217"/>
                    <a:gd name="connsiteX12" fmla="*/ 170757 w 292256"/>
                    <a:gd name="connsiteY12" fmla="*/ 195447 h 419217"/>
                    <a:gd name="connsiteX13" fmla="*/ 181299 w 292256"/>
                    <a:gd name="connsiteY13" fmla="*/ 193726 h 419217"/>
                    <a:gd name="connsiteX14" fmla="*/ 192696 w 292256"/>
                    <a:gd name="connsiteY14" fmla="*/ 193726 h 419217"/>
                    <a:gd name="connsiteX15" fmla="*/ 200104 w 292256"/>
                    <a:gd name="connsiteY15" fmla="*/ 193726 h 419217"/>
                    <a:gd name="connsiteX16" fmla="*/ 208652 w 292256"/>
                    <a:gd name="connsiteY16" fmla="*/ 195447 h 419217"/>
                    <a:gd name="connsiteX17" fmla="*/ 221189 w 292256"/>
                    <a:gd name="connsiteY17" fmla="*/ 193726 h 419217"/>
                    <a:gd name="connsiteX18" fmla="*/ 232301 w 292256"/>
                    <a:gd name="connsiteY18" fmla="*/ 191719 h 419217"/>
                    <a:gd name="connsiteX19" fmla="*/ 238000 w 292256"/>
                    <a:gd name="connsiteY19" fmla="*/ 191719 h 419217"/>
                    <a:gd name="connsiteX20" fmla="*/ 242844 w 292256"/>
                    <a:gd name="connsiteY20" fmla="*/ 191719 h 419217"/>
                    <a:gd name="connsiteX21" fmla="*/ 258800 w 292256"/>
                    <a:gd name="connsiteY21" fmla="*/ 188852 h 419217"/>
                    <a:gd name="connsiteX22" fmla="*/ 275896 w 292256"/>
                    <a:gd name="connsiteY22" fmla="*/ 185984 h 419217"/>
                    <a:gd name="connsiteX23" fmla="*/ 281594 w 292256"/>
                    <a:gd name="connsiteY23" fmla="*/ 185984 h 419217"/>
                    <a:gd name="connsiteX24" fmla="*/ 292137 w 292256"/>
                    <a:gd name="connsiteY24" fmla="*/ 187992 h 419217"/>
                    <a:gd name="connsiteX25" fmla="*/ 292137 w 292256"/>
                    <a:gd name="connsiteY25" fmla="*/ 7344 h 419217"/>
                    <a:gd name="connsiteX26" fmla="*/ 277035 w 292256"/>
                    <a:gd name="connsiteY26" fmla="*/ 7344 h 419217"/>
                    <a:gd name="connsiteX27" fmla="*/ 222044 w 292256"/>
                    <a:gd name="connsiteY27" fmla="*/ -112 h 419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92256" h="419217">
                      <a:moveTo>
                        <a:pt x="222899" y="4763"/>
                      </a:moveTo>
                      <a:lnTo>
                        <a:pt x="222899" y="4763"/>
                      </a:lnTo>
                      <a:cubicBezTo>
                        <a:pt x="-48924" y="95947"/>
                        <a:pt x="2363" y="372367"/>
                        <a:pt x="6067" y="390145"/>
                      </a:cubicBezTo>
                      <a:lnTo>
                        <a:pt x="6067" y="390145"/>
                      </a:lnTo>
                      <a:lnTo>
                        <a:pt x="6067" y="390145"/>
                      </a:lnTo>
                      <a:cubicBezTo>
                        <a:pt x="12393" y="392812"/>
                        <a:pt x="18177" y="396597"/>
                        <a:pt x="23163" y="401328"/>
                      </a:cubicBezTo>
                      <a:cubicBezTo>
                        <a:pt x="29717" y="408783"/>
                        <a:pt x="36555" y="419106"/>
                        <a:pt x="41114" y="419106"/>
                      </a:cubicBezTo>
                      <a:cubicBezTo>
                        <a:pt x="45673" y="419106"/>
                        <a:pt x="43108" y="419106"/>
                        <a:pt x="43963" y="416238"/>
                      </a:cubicBezTo>
                      <a:cubicBezTo>
                        <a:pt x="47667" y="405916"/>
                        <a:pt x="48807" y="311004"/>
                        <a:pt x="55360" y="286631"/>
                      </a:cubicBezTo>
                      <a:cubicBezTo>
                        <a:pt x="61914" y="262258"/>
                        <a:pt x="83853" y="202902"/>
                        <a:pt x="134856" y="195447"/>
                      </a:cubicBezTo>
                      <a:cubicBezTo>
                        <a:pt x="142093" y="193755"/>
                        <a:pt x="149416" y="192522"/>
                        <a:pt x="156795" y="191719"/>
                      </a:cubicBezTo>
                      <a:cubicBezTo>
                        <a:pt x="159644" y="191805"/>
                        <a:pt x="162465" y="192493"/>
                        <a:pt x="165058" y="193726"/>
                      </a:cubicBezTo>
                      <a:cubicBezTo>
                        <a:pt x="166825" y="194644"/>
                        <a:pt x="168762" y="195246"/>
                        <a:pt x="170757" y="195447"/>
                      </a:cubicBezTo>
                      <a:cubicBezTo>
                        <a:pt x="174318" y="195217"/>
                        <a:pt x="177852" y="194644"/>
                        <a:pt x="181299" y="193726"/>
                      </a:cubicBezTo>
                      <a:cubicBezTo>
                        <a:pt x="185003" y="193726"/>
                        <a:pt x="188992" y="193726"/>
                        <a:pt x="192696" y="193726"/>
                      </a:cubicBezTo>
                      <a:cubicBezTo>
                        <a:pt x="195147" y="193182"/>
                        <a:pt x="197654" y="193182"/>
                        <a:pt x="200104" y="193726"/>
                      </a:cubicBezTo>
                      <a:cubicBezTo>
                        <a:pt x="202868" y="194701"/>
                        <a:pt x="205746" y="195275"/>
                        <a:pt x="208652" y="195447"/>
                      </a:cubicBezTo>
                      <a:cubicBezTo>
                        <a:pt x="212869" y="195246"/>
                        <a:pt x="217058" y="194673"/>
                        <a:pt x="221189" y="193726"/>
                      </a:cubicBezTo>
                      <a:cubicBezTo>
                        <a:pt x="224779" y="192493"/>
                        <a:pt x="228512" y="191834"/>
                        <a:pt x="232301" y="191719"/>
                      </a:cubicBezTo>
                      <a:cubicBezTo>
                        <a:pt x="234296" y="191719"/>
                        <a:pt x="236290" y="191719"/>
                        <a:pt x="238000" y="191719"/>
                      </a:cubicBezTo>
                      <a:cubicBezTo>
                        <a:pt x="239567" y="192235"/>
                        <a:pt x="241277" y="192235"/>
                        <a:pt x="242844" y="191719"/>
                      </a:cubicBezTo>
                      <a:cubicBezTo>
                        <a:pt x="248229" y="191117"/>
                        <a:pt x="253557" y="190142"/>
                        <a:pt x="258800" y="188852"/>
                      </a:cubicBezTo>
                      <a:cubicBezTo>
                        <a:pt x="264299" y="186931"/>
                        <a:pt x="270083" y="185956"/>
                        <a:pt x="275896" y="185984"/>
                      </a:cubicBezTo>
                      <a:lnTo>
                        <a:pt x="281594" y="185984"/>
                      </a:lnTo>
                      <a:cubicBezTo>
                        <a:pt x="285042" y="186988"/>
                        <a:pt x="288575" y="187647"/>
                        <a:pt x="292137" y="187992"/>
                      </a:cubicBezTo>
                      <a:lnTo>
                        <a:pt x="292137" y="7344"/>
                      </a:lnTo>
                      <a:cubicBezTo>
                        <a:pt x="287122" y="7802"/>
                        <a:pt x="282050" y="7802"/>
                        <a:pt x="277035" y="7344"/>
                      </a:cubicBezTo>
                      <a:cubicBezTo>
                        <a:pt x="258458" y="7401"/>
                        <a:pt x="239938" y="4906"/>
                        <a:pt x="222044" y="-112"/>
                      </a:cubicBezTo>
                    </a:path>
                  </a:pathLst>
                </a:custGeom>
                <a:solidFill>
                  <a:srgbClr val="8A6E61"/>
                </a:solidFill>
                <a:ln w="28399" cap="flat">
                  <a:noFill/>
                  <a:prstDash val="solid"/>
                  <a:miter/>
                </a:ln>
              </p:spPr>
              <p:txBody>
                <a:bodyPr rtlCol="0" anchor="ctr"/>
                <a:lstStyle/>
                <a:p>
                  <a:endParaRPr lang="en-US" sz="1600"/>
                </a:p>
              </p:txBody>
            </p:sp>
            <p:sp>
              <p:nvSpPr>
                <p:cNvPr id="983" name="Freeform 38">
                  <a:extLst>
                    <a:ext uri="{FF2B5EF4-FFF2-40B4-BE49-F238E27FC236}">
                      <a16:creationId xmlns:a16="http://schemas.microsoft.com/office/drawing/2014/main" id="{90FF5353-28F6-4B33-B71F-9099A37FF1F9}"/>
                    </a:ext>
                  </a:extLst>
                </p:cNvPr>
                <p:cNvSpPr/>
                <p:nvPr/>
              </p:nvSpPr>
              <p:spPr>
                <a:xfrm>
                  <a:off x="1510510" y="4675900"/>
                  <a:ext cx="436512" cy="327963"/>
                </a:xfrm>
                <a:custGeom>
                  <a:avLst/>
                  <a:gdLst>
                    <a:gd name="connsiteX0" fmla="*/ -120 w 436512"/>
                    <a:gd name="connsiteY0" fmla="*/ 49139 h 327963"/>
                    <a:gd name="connsiteX1" fmla="*/ 225829 w 436512"/>
                    <a:gd name="connsiteY1" fmla="*/ 105 h 327963"/>
                    <a:gd name="connsiteX2" fmla="*/ 436392 w 436512"/>
                    <a:gd name="connsiteY2" fmla="*/ 49139 h 327963"/>
                    <a:gd name="connsiteX3" fmla="*/ 430409 w 436512"/>
                    <a:gd name="connsiteY3" fmla="*/ 219464 h 327963"/>
                    <a:gd name="connsiteX4" fmla="*/ 217567 w 436512"/>
                    <a:gd name="connsiteY4" fmla="*/ 327852 h 327963"/>
                    <a:gd name="connsiteX5" fmla="*/ 18116 w 436512"/>
                    <a:gd name="connsiteY5" fmla="*/ 209141 h 327963"/>
                    <a:gd name="connsiteX6" fmla="*/ -120 w 436512"/>
                    <a:gd name="connsiteY6" fmla="*/ 49139 h 32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512" h="327963">
                      <a:moveTo>
                        <a:pt x="-120" y="49139"/>
                      </a:moveTo>
                      <a:cubicBezTo>
                        <a:pt x="-120" y="49139"/>
                        <a:pt x="168844" y="-3909"/>
                        <a:pt x="225829" y="105"/>
                      </a:cubicBezTo>
                      <a:cubicBezTo>
                        <a:pt x="296976" y="11919"/>
                        <a:pt x="367326" y="28292"/>
                        <a:pt x="436392" y="49139"/>
                      </a:cubicBezTo>
                      <a:cubicBezTo>
                        <a:pt x="418442" y="104193"/>
                        <a:pt x="416362" y="163262"/>
                        <a:pt x="430409" y="219464"/>
                      </a:cubicBezTo>
                      <a:cubicBezTo>
                        <a:pt x="379834" y="286676"/>
                        <a:pt x="301307" y="326648"/>
                        <a:pt x="217567" y="327852"/>
                      </a:cubicBezTo>
                      <a:cubicBezTo>
                        <a:pt x="135279" y="325186"/>
                        <a:pt x="60058" y="280425"/>
                        <a:pt x="18116" y="209141"/>
                      </a:cubicBezTo>
                      <a:cubicBezTo>
                        <a:pt x="18116" y="209141"/>
                        <a:pt x="44614" y="148925"/>
                        <a:pt x="-120" y="49139"/>
                      </a:cubicBezTo>
                    </a:path>
                  </a:pathLst>
                </a:custGeom>
                <a:solidFill>
                  <a:srgbClr val="99CFE5"/>
                </a:solidFill>
                <a:ln w="28399" cap="flat">
                  <a:noFill/>
                  <a:prstDash val="solid"/>
                  <a:miter/>
                </a:ln>
              </p:spPr>
              <p:txBody>
                <a:bodyPr rtlCol="0" anchor="ctr"/>
                <a:lstStyle/>
                <a:p>
                  <a:endParaRPr lang="en-US" sz="1600"/>
                </a:p>
              </p:txBody>
            </p:sp>
            <p:sp>
              <p:nvSpPr>
                <p:cNvPr id="984" name="Freeform 39">
                  <a:extLst>
                    <a:ext uri="{FF2B5EF4-FFF2-40B4-BE49-F238E27FC236}">
                      <a16:creationId xmlns:a16="http://schemas.microsoft.com/office/drawing/2014/main" id="{9594BFC8-FD4A-461E-93C1-39CF37EA83C8}"/>
                    </a:ext>
                  </a:extLst>
                </p:cNvPr>
                <p:cNvSpPr/>
                <p:nvPr/>
              </p:nvSpPr>
              <p:spPr>
                <a:xfrm>
                  <a:off x="1538434" y="4695703"/>
                  <a:ext cx="382090" cy="306727"/>
                </a:xfrm>
                <a:custGeom>
                  <a:avLst/>
                  <a:gdLst>
                    <a:gd name="connsiteX0" fmla="*/ -120 w 382090"/>
                    <a:gd name="connsiteY0" fmla="*/ 45967 h 306727"/>
                    <a:gd name="connsiteX1" fmla="*/ 197051 w 382090"/>
                    <a:gd name="connsiteY1" fmla="*/ 88 h 306727"/>
                    <a:gd name="connsiteX2" fmla="*/ 381971 w 382090"/>
                    <a:gd name="connsiteY2" fmla="*/ 45967 h 306727"/>
                    <a:gd name="connsiteX3" fmla="*/ 375702 w 382090"/>
                    <a:gd name="connsiteY3" fmla="*/ 211131 h 306727"/>
                    <a:gd name="connsiteX4" fmla="*/ 190783 w 382090"/>
                    <a:gd name="connsiteY4" fmla="*/ 306616 h 306727"/>
                    <a:gd name="connsiteX5" fmla="*/ 18116 w 382090"/>
                    <a:gd name="connsiteY5" fmla="*/ 204536 h 306727"/>
                    <a:gd name="connsiteX6" fmla="*/ -120 w 382090"/>
                    <a:gd name="connsiteY6" fmla="*/ 45967 h 30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090" h="306727">
                      <a:moveTo>
                        <a:pt x="-120" y="45967"/>
                      </a:moveTo>
                      <a:cubicBezTo>
                        <a:pt x="-120" y="45967"/>
                        <a:pt x="147189" y="-3639"/>
                        <a:pt x="197051" y="88"/>
                      </a:cubicBezTo>
                      <a:cubicBezTo>
                        <a:pt x="259650" y="11128"/>
                        <a:pt x="321451" y="26469"/>
                        <a:pt x="381971" y="45967"/>
                      </a:cubicBezTo>
                      <a:cubicBezTo>
                        <a:pt x="365986" y="99588"/>
                        <a:pt x="363820" y="156421"/>
                        <a:pt x="375702" y="211131"/>
                      </a:cubicBezTo>
                      <a:cubicBezTo>
                        <a:pt x="332250" y="270257"/>
                        <a:pt x="263839" y="305555"/>
                        <a:pt x="190783" y="306616"/>
                      </a:cubicBezTo>
                      <a:cubicBezTo>
                        <a:pt x="119494" y="305211"/>
                        <a:pt x="54045" y="266530"/>
                        <a:pt x="18116" y="204536"/>
                      </a:cubicBezTo>
                      <a:cubicBezTo>
                        <a:pt x="29740" y="151116"/>
                        <a:pt x="23330" y="95316"/>
                        <a:pt x="-120" y="45967"/>
                      </a:cubicBezTo>
                    </a:path>
                  </a:pathLst>
                </a:custGeom>
                <a:solidFill>
                  <a:srgbClr val="66B5D9"/>
                </a:solidFill>
                <a:ln w="28399" cap="flat">
                  <a:noFill/>
                  <a:prstDash val="solid"/>
                  <a:miter/>
                </a:ln>
              </p:spPr>
              <p:txBody>
                <a:bodyPr rtlCol="0" anchor="ctr"/>
                <a:lstStyle/>
                <a:p>
                  <a:endParaRPr lang="en-US" sz="1600"/>
                </a:p>
              </p:txBody>
            </p:sp>
            <p:sp>
              <p:nvSpPr>
                <p:cNvPr id="985" name="Freeform 42">
                  <a:extLst>
                    <a:ext uri="{FF2B5EF4-FFF2-40B4-BE49-F238E27FC236}">
                      <a16:creationId xmlns:a16="http://schemas.microsoft.com/office/drawing/2014/main" id="{90D44AEB-BE56-4263-A5BE-F1791E508E45}"/>
                    </a:ext>
                  </a:extLst>
                </p:cNvPr>
                <p:cNvSpPr/>
                <p:nvPr/>
              </p:nvSpPr>
              <p:spPr>
                <a:xfrm>
                  <a:off x="1590860" y="4749810"/>
                  <a:ext cx="284929" cy="23321"/>
                </a:xfrm>
                <a:custGeom>
                  <a:avLst/>
                  <a:gdLst>
                    <a:gd name="connsiteX0" fmla="*/ -120 w 284929"/>
                    <a:gd name="connsiteY0" fmla="*/ 20534 h 23321"/>
                    <a:gd name="connsiteX1" fmla="*/ 145479 w 284929"/>
                    <a:gd name="connsiteY1" fmla="*/ -112 h 23321"/>
                    <a:gd name="connsiteX2" fmla="*/ 284810 w 284929"/>
                    <a:gd name="connsiteY2" fmla="*/ 20534 h 23321"/>
                    <a:gd name="connsiteX3" fmla="*/ -120 w 284929"/>
                    <a:gd name="connsiteY3" fmla="*/ 20534 h 23321"/>
                  </a:gdLst>
                  <a:ahLst/>
                  <a:cxnLst>
                    <a:cxn ang="0">
                      <a:pos x="connsiteX0" y="connsiteY0"/>
                    </a:cxn>
                    <a:cxn ang="0">
                      <a:pos x="connsiteX1" y="connsiteY1"/>
                    </a:cxn>
                    <a:cxn ang="0">
                      <a:pos x="connsiteX2" y="connsiteY2"/>
                    </a:cxn>
                    <a:cxn ang="0">
                      <a:pos x="connsiteX3" y="connsiteY3"/>
                    </a:cxn>
                  </a:cxnLst>
                  <a:rect l="l" t="t" r="r" b="b"/>
                  <a:pathLst>
                    <a:path w="284929" h="23321">
                      <a:moveTo>
                        <a:pt x="-120" y="20534"/>
                      </a:moveTo>
                      <a:cubicBezTo>
                        <a:pt x="47406" y="7745"/>
                        <a:pt x="96300" y="806"/>
                        <a:pt x="145479" y="-112"/>
                      </a:cubicBezTo>
                      <a:cubicBezTo>
                        <a:pt x="192521" y="1810"/>
                        <a:pt x="239221" y="8749"/>
                        <a:pt x="284810" y="20534"/>
                      </a:cubicBezTo>
                      <a:cubicBezTo>
                        <a:pt x="284810" y="20534"/>
                        <a:pt x="150893" y="26555"/>
                        <a:pt x="-120" y="20534"/>
                      </a:cubicBezTo>
                    </a:path>
                  </a:pathLst>
                </a:custGeom>
                <a:solidFill>
                  <a:srgbClr val="0082BF"/>
                </a:solidFill>
                <a:ln w="28399" cap="flat">
                  <a:noFill/>
                  <a:prstDash val="solid"/>
                  <a:miter/>
                </a:ln>
              </p:spPr>
              <p:txBody>
                <a:bodyPr rtlCol="0" anchor="ctr"/>
                <a:lstStyle/>
                <a:p>
                  <a:endParaRPr lang="en-US" sz="1600"/>
                </a:p>
              </p:txBody>
            </p:sp>
            <p:sp>
              <p:nvSpPr>
                <p:cNvPr id="986" name="Freeform 43">
                  <a:extLst>
                    <a:ext uri="{FF2B5EF4-FFF2-40B4-BE49-F238E27FC236}">
                      <a16:creationId xmlns:a16="http://schemas.microsoft.com/office/drawing/2014/main" id="{C49EEF29-54F2-438E-8338-61F938D2C02A}"/>
                    </a:ext>
                  </a:extLst>
                </p:cNvPr>
                <p:cNvSpPr/>
                <p:nvPr/>
              </p:nvSpPr>
              <p:spPr>
                <a:xfrm>
                  <a:off x="1590860" y="4921696"/>
                  <a:ext cx="284929" cy="19944"/>
                </a:xfrm>
                <a:custGeom>
                  <a:avLst/>
                  <a:gdLst>
                    <a:gd name="connsiteX0" fmla="*/ -120 w 284929"/>
                    <a:gd name="connsiteY0" fmla="*/ 2055 h 19944"/>
                    <a:gd name="connsiteX1" fmla="*/ 145479 w 284929"/>
                    <a:gd name="connsiteY1" fmla="*/ 19833 h 19944"/>
                    <a:gd name="connsiteX2" fmla="*/ 284810 w 284929"/>
                    <a:gd name="connsiteY2" fmla="*/ 2055 h 19944"/>
                    <a:gd name="connsiteX3" fmla="*/ -120 w 284929"/>
                    <a:gd name="connsiteY3" fmla="*/ 2055 h 19944"/>
                  </a:gdLst>
                  <a:ahLst/>
                  <a:cxnLst>
                    <a:cxn ang="0">
                      <a:pos x="connsiteX0" y="connsiteY0"/>
                    </a:cxn>
                    <a:cxn ang="0">
                      <a:pos x="connsiteX1" y="connsiteY1"/>
                    </a:cxn>
                    <a:cxn ang="0">
                      <a:pos x="connsiteX2" y="connsiteY2"/>
                    </a:cxn>
                    <a:cxn ang="0">
                      <a:pos x="connsiteX3" y="connsiteY3"/>
                    </a:cxn>
                  </a:cxnLst>
                  <a:rect l="l" t="t" r="r" b="b"/>
                  <a:pathLst>
                    <a:path w="284929" h="19944">
                      <a:moveTo>
                        <a:pt x="-120" y="2055"/>
                      </a:moveTo>
                      <a:cubicBezTo>
                        <a:pt x="47634" y="13209"/>
                        <a:pt x="96443" y="19173"/>
                        <a:pt x="145479" y="19833"/>
                      </a:cubicBezTo>
                      <a:cubicBezTo>
                        <a:pt x="192378" y="18285"/>
                        <a:pt x="239022" y="12320"/>
                        <a:pt x="284810" y="2055"/>
                      </a:cubicBezTo>
                      <a:cubicBezTo>
                        <a:pt x="284810" y="2055"/>
                        <a:pt x="150893" y="-2820"/>
                        <a:pt x="-120" y="2055"/>
                      </a:cubicBezTo>
                    </a:path>
                  </a:pathLst>
                </a:custGeom>
                <a:solidFill>
                  <a:srgbClr val="0082BF"/>
                </a:solidFill>
                <a:ln w="28399" cap="flat">
                  <a:noFill/>
                  <a:prstDash val="solid"/>
                  <a:miter/>
                </a:ln>
              </p:spPr>
              <p:txBody>
                <a:bodyPr rtlCol="0" anchor="ctr"/>
                <a:lstStyle/>
                <a:p>
                  <a:endParaRPr lang="en-US" sz="1600"/>
                </a:p>
              </p:txBody>
            </p:sp>
            <p:sp>
              <p:nvSpPr>
                <p:cNvPr id="987" name="Freeform 44">
                  <a:extLst>
                    <a:ext uri="{FF2B5EF4-FFF2-40B4-BE49-F238E27FC236}">
                      <a16:creationId xmlns:a16="http://schemas.microsoft.com/office/drawing/2014/main" id="{797D0C7B-D3EE-4D7A-87A0-90D44707F9F0}"/>
                    </a:ext>
                  </a:extLst>
                </p:cNvPr>
                <p:cNvSpPr/>
                <p:nvPr/>
              </p:nvSpPr>
              <p:spPr>
                <a:xfrm>
                  <a:off x="1584307" y="4845009"/>
                  <a:ext cx="298035" cy="25520"/>
                </a:xfrm>
                <a:custGeom>
                  <a:avLst/>
                  <a:gdLst>
                    <a:gd name="connsiteX0" fmla="*/ -120 w 298035"/>
                    <a:gd name="connsiteY0" fmla="*/ -112 h 25520"/>
                    <a:gd name="connsiteX1" fmla="*/ 297916 w 298035"/>
                    <a:gd name="connsiteY1" fmla="*/ -112 h 25520"/>
                    <a:gd name="connsiteX2" fmla="*/ 151748 w 298035"/>
                    <a:gd name="connsiteY2" fmla="*/ 25409 h 25520"/>
                    <a:gd name="connsiteX3" fmla="*/ -120 w 298035"/>
                    <a:gd name="connsiteY3" fmla="*/ -112 h 25520"/>
                  </a:gdLst>
                  <a:ahLst/>
                  <a:cxnLst>
                    <a:cxn ang="0">
                      <a:pos x="connsiteX0" y="connsiteY0"/>
                    </a:cxn>
                    <a:cxn ang="0">
                      <a:pos x="connsiteX1" y="connsiteY1"/>
                    </a:cxn>
                    <a:cxn ang="0">
                      <a:pos x="connsiteX2" y="connsiteY2"/>
                    </a:cxn>
                    <a:cxn ang="0">
                      <a:pos x="connsiteX3" y="connsiteY3"/>
                    </a:cxn>
                  </a:cxnLst>
                  <a:rect l="l" t="t" r="r" b="b"/>
                  <a:pathLst>
                    <a:path w="298035" h="25520">
                      <a:moveTo>
                        <a:pt x="-120" y="-112"/>
                      </a:moveTo>
                      <a:lnTo>
                        <a:pt x="297916" y="-112"/>
                      </a:lnTo>
                      <a:cubicBezTo>
                        <a:pt x="250276" y="13767"/>
                        <a:pt x="201240" y="22312"/>
                        <a:pt x="151748" y="25409"/>
                      </a:cubicBezTo>
                      <a:cubicBezTo>
                        <a:pt x="100090" y="25151"/>
                        <a:pt x="48831" y="16520"/>
                        <a:pt x="-120" y="-112"/>
                      </a:cubicBezTo>
                    </a:path>
                  </a:pathLst>
                </a:custGeom>
                <a:solidFill>
                  <a:srgbClr val="0082BF"/>
                </a:solidFill>
                <a:ln w="28399" cap="flat">
                  <a:noFill/>
                  <a:prstDash val="solid"/>
                  <a:miter/>
                </a:ln>
              </p:spPr>
              <p:txBody>
                <a:bodyPr rtlCol="0" anchor="ctr"/>
                <a:lstStyle/>
                <a:p>
                  <a:endParaRPr lang="en-US" sz="1600"/>
                </a:p>
              </p:txBody>
            </p:sp>
          </p:grpSp>
        </p:grpSp>
        <p:sp>
          <p:nvSpPr>
            <p:cNvPr id="713" name="Rectangle 712">
              <a:extLst>
                <a:ext uri="{FF2B5EF4-FFF2-40B4-BE49-F238E27FC236}">
                  <a16:creationId xmlns:a16="http://schemas.microsoft.com/office/drawing/2014/main" id="{E3454FAD-085E-4701-AD10-0CB5F2ED774A}"/>
                </a:ext>
              </a:extLst>
            </p:cNvPr>
            <p:cNvSpPr>
              <a:spLocks/>
            </p:cNvSpPr>
            <p:nvPr/>
          </p:nvSpPr>
          <p:spPr bwMode="gray">
            <a:xfrm>
              <a:off x="4759966" y="4055664"/>
              <a:ext cx="2496312" cy="228600"/>
            </a:xfrm>
            <a:prstGeom prst="rect">
              <a:avLst/>
            </a:prstGeom>
            <a:solidFill>
              <a:schemeClr val="bg1">
                <a:lumMod val="85000"/>
              </a:schemeClr>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mn-ea"/>
                  <a:cs typeface="+mn-cs"/>
                </a:rPr>
                <a:t>Patient Data</a:t>
              </a:r>
            </a:p>
          </p:txBody>
        </p:sp>
        <p:grpSp>
          <p:nvGrpSpPr>
            <p:cNvPr id="722" name="Group 721">
              <a:extLst>
                <a:ext uri="{FF2B5EF4-FFF2-40B4-BE49-F238E27FC236}">
                  <a16:creationId xmlns:a16="http://schemas.microsoft.com/office/drawing/2014/main" id="{599F984C-F712-4B14-8B5D-1574A8C612B6}"/>
                </a:ext>
              </a:extLst>
            </p:cNvPr>
            <p:cNvGrpSpPr>
              <a:grpSpLocks noChangeAspect="1"/>
            </p:cNvGrpSpPr>
            <p:nvPr/>
          </p:nvGrpSpPr>
          <p:grpSpPr>
            <a:xfrm>
              <a:off x="5471711" y="2964553"/>
              <a:ext cx="1076884" cy="789114"/>
              <a:chOff x="536644" y="3300222"/>
              <a:chExt cx="2185686" cy="1601619"/>
            </a:xfrm>
          </p:grpSpPr>
          <p:sp>
            <p:nvSpPr>
              <p:cNvPr id="732" name="Freeform 53">
                <a:extLst>
                  <a:ext uri="{FF2B5EF4-FFF2-40B4-BE49-F238E27FC236}">
                    <a16:creationId xmlns:a16="http://schemas.microsoft.com/office/drawing/2014/main" id="{CDA61A7B-FFC3-47FD-871E-5FF33E67957B}"/>
                  </a:ext>
                </a:extLst>
              </p:cNvPr>
              <p:cNvSpPr/>
              <p:nvPr/>
            </p:nvSpPr>
            <p:spPr>
              <a:xfrm>
                <a:off x="1289002" y="3300374"/>
                <a:ext cx="792153" cy="1601417"/>
              </a:xfrm>
              <a:custGeom>
                <a:avLst/>
                <a:gdLst>
                  <a:gd name="connsiteX0" fmla="*/ 791614 w 792153"/>
                  <a:gd name="connsiteY0" fmla="*/ 1505956 h 1601417"/>
                  <a:gd name="connsiteX1" fmla="*/ 696152 w 792153"/>
                  <a:gd name="connsiteY1" fmla="*/ 1600430 h 1601417"/>
                  <a:gd name="connsiteX2" fmla="*/ 94688 w 792153"/>
                  <a:gd name="connsiteY2" fmla="*/ 1600430 h 1601417"/>
                  <a:gd name="connsiteX3" fmla="*/ -539 w 792153"/>
                  <a:gd name="connsiteY3" fmla="*/ 1505956 h 1601417"/>
                  <a:gd name="connsiteX4" fmla="*/ -539 w 792153"/>
                  <a:gd name="connsiteY4" fmla="*/ 93588 h 1601417"/>
                  <a:gd name="connsiteX5" fmla="*/ 94688 w 792153"/>
                  <a:gd name="connsiteY5" fmla="*/ -987 h 1601417"/>
                  <a:gd name="connsiteX6" fmla="*/ 696152 w 792153"/>
                  <a:gd name="connsiteY6" fmla="*/ -987 h 1601417"/>
                  <a:gd name="connsiteX7" fmla="*/ 791614 w 792153"/>
                  <a:gd name="connsiteY7"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153" h="1601417">
                    <a:moveTo>
                      <a:pt x="791614" y="1505956"/>
                    </a:moveTo>
                    <a:cubicBezTo>
                      <a:pt x="791614" y="1558141"/>
                      <a:pt x="748391" y="1600430"/>
                      <a:pt x="696152" y="1600430"/>
                    </a:cubicBezTo>
                    <a:lnTo>
                      <a:pt x="94688" y="1600430"/>
                    </a:lnTo>
                    <a:cubicBezTo>
                      <a:pt x="42347" y="1600430"/>
                      <a:pt x="-539" y="1558209"/>
                      <a:pt x="-539" y="1505956"/>
                    </a:cubicBezTo>
                    <a:lnTo>
                      <a:pt x="-539" y="93588"/>
                    </a:lnTo>
                    <a:cubicBezTo>
                      <a:pt x="-539" y="41352"/>
                      <a:pt x="42414" y="-987"/>
                      <a:pt x="94688" y="-987"/>
                    </a:cubicBezTo>
                    <a:lnTo>
                      <a:pt x="696152" y="-987"/>
                    </a:lnTo>
                    <a:cubicBezTo>
                      <a:pt x="748391" y="-987"/>
                      <a:pt x="791614" y="41420"/>
                      <a:pt x="791614" y="93588"/>
                    </a:cubicBezTo>
                    <a:close/>
                  </a:path>
                </a:pathLst>
              </a:custGeom>
              <a:solidFill>
                <a:schemeClr val="accent1">
                  <a:lumMod val="75000"/>
                </a:schemeClr>
              </a:solidFill>
              <a:ln w="1684" cap="flat">
                <a:noFill/>
                <a:prstDash val="solid"/>
                <a:miter/>
              </a:ln>
            </p:spPr>
            <p:txBody>
              <a:bodyPr rtlCol="0" anchor="ctr"/>
              <a:lstStyle/>
              <a:p>
                <a:endParaRPr lang="en-US" sz="2400"/>
              </a:p>
            </p:txBody>
          </p:sp>
          <p:sp>
            <p:nvSpPr>
              <p:cNvPr id="733" name="Freeform 54">
                <a:extLst>
                  <a:ext uri="{FF2B5EF4-FFF2-40B4-BE49-F238E27FC236}">
                    <a16:creationId xmlns:a16="http://schemas.microsoft.com/office/drawing/2014/main" id="{8246ED4D-0785-49C2-9367-BEBD28650DD7}"/>
                  </a:ext>
                </a:extLst>
              </p:cNvPr>
              <p:cNvSpPr/>
              <p:nvPr/>
            </p:nvSpPr>
            <p:spPr>
              <a:xfrm>
                <a:off x="1289644" y="3300307"/>
                <a:ext cx="790667" cy="1601485"/>
              </a:xfrm>
              <a:custGeom>
                <a:avLst/>
                <a:gdLst>
                  <a:gd name="connsiteX0" fmla="*/ 94046 w 790667"/>
                  <a:gd name="connsiteY0" fmla="*/ 1600498 h 1601485"/>
                  <a:gd name="connsiteX1" fmla="*/ 695510 w 790667"/>
                  <a:gd name="connsiteY1" fmla="*/ 1600498 h 1601485"/>
                  <a:gd name="connsiteX2" fmla="*/ 790061 w 790667"/>
                  <a:gd name="connsiteY2" fmla="*/ 1509401 h 1601485"/>
                  <a:gd name="connsiteX3" fmla="*/ -539 w 790667"/>
                  <a:gd name="connsiteY3" fmla="*/ 1509401 h 1601485"/>
                  <a:gd name="connsiteX4" fmla="*/ 94046 w 790667"/>
                  <a:gd name="connsiteY4" fmla="*/ 1600498 h 1601485"/>
                  <a:gd name="connsiteX5" fmla="*/ 695510 w 790667"/>
                  <a:gd name="connsiteY5" fmla="*/ -987 h 1601485"/>
                  <a:gd name="connsiteX6" fmla="*/ 94046 w 790667"/>
                  <a:gd name="connsiteY6" fmla="*/ -987 h 1601485"/>
                  <a:gd name="connsiteX7" fmla="*/ -505 w 790667"/>
                  <a:gd name="connsiteY7" fmla="*/ 90210 h 1601485"/>
                  <a:gd name="connsiteX8" fmla="*/ 790129 w 790667"/>
                  <a:gd name="connsiteY8" fmla="*/ 90210 h 1601485"/>
                  <a:gd name="connsiteX9" fmla="*/ 695510 w 790667"/>
                  <a:gd name="connsiteY9" fmla="*/ -987 h 16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0667" h="1601485">
                    <a:moveTo>
                      <a:pt x="94046" y="1600498"/>
                    </a:moveTo>
                    <a:lnTo>
                      <a:pt x="695510" y="1600498"/>
                    </a:lnTo>
                    <a:cubicBezTo>
                      <a:pt x="746449" y="1600666"/>
                      <a:pt x="788322" y="1560320"/>
                      <a:pt x="790061" y="1509401"/>
                    </a:cubicBezTo>
                    <a:lnTo>
                      <a:pt x="-539" y="1509401"/>
                    </a:lnTo>
                    <a:cubicBezTo>
                      <a:pt x="1204" y="1560337"/>
                      <a:pt x="43090" y="1600683"/>
                      <a:pt x="94046" y="1600498"/>
                    </a:cubicBezTo>
                    <a:close/>
                    <a:moveTo>
                      <a:pt x="695510" y="-987"/>
                    </a:moveTo>
                    <a:lnTo>
                      <a:pt x="94046" y="-987"/>
                    </a:lnTo>
                    <a:cubicBezTo>
                      <a:pt x="43140" y="-987"/>
                      <a:pt x="1588" y="39781"/>
                      <a:pt x="-505" y="90210"/>
                    </a:cubicBezTo>
                    <a:lnTo>
                      <a:pt x="790129" y="90210"/>
                    </a:lnTo>
                    <a:cubicBezTo>
                      <a:pt x="787968" y="39781"/>
                      <a:pt x="746416" y="-987"/>
                      <a:pt x="695510" y="-987"/>
                    </a:cubicBezTo>
                    <a:close/>
                  </a:path>
                </a:pathLst>
              </a:custGeom>
              <a:solidFill>
                <a:srgbClr val="C9C9C9"/>
              </a:solidFill>
              <a:ln w="1684" cap="flat">
                <a:noFill/>
                <a:prstDash val="solid"/>
                <a:miter/>
              </a:ln>
            </p:spPr>
            <p:txBody>
              <a:bodyPr rtlCol="0" anchor="ctr"/>
              <a:lstStyle/>
              <a:p>
                <a:endParaRPr lang="en-US" sz="2400"/>
              </a:p>
            </p:txBody>
          </p:sp>
          <p:sp>
            <p:nvSpPr>
              <p:cNvPr id="734" name="Freeform 55">
                <a:extLst>
                  <a:ext uri="{FF2B5EF4-FFF2-40B4-BE49-F238E27FC236}">
                    <a16:creationId xmlns:a16="http://schemas.microsoft.com/office/drawing/2014/main" id="{489568C3-6865-46EB-B321-23B84088070A}"/>
                  </a:ext>
                </a:extLst>
              </p:cNvPr>
              <p:cNvSpPr/>
              <p:nvPr/>
            </p:nvSpPr>
            <p:spPr>
              <a:xfrm>
                <a:off x="1845081" y="3300374"/>
                <a:ext cx="877249" cy="1601417"/>
              </a:xfrm>
              <a:custGeom>
                <a:avLst/>
                <a:gdLst>
                  <a:gd name="connsiteX0" fmla="*/ 876694 w 877249"/>
                  <a:gd name="connsiteY0" fmla="*/ 1505956 h 1601417"/>
                  <a:gd name="connsiteX1" fmla="*/ 781146 w 877249"/>
                  <a:gd name="connsiteY1" fmla="*/ 1600430 h 1601417"/>
                  <a:gd name="connsiteX2" fmla="*/ 94215 w 877249"/>
                  <a:gd name="connsiteY2" fmla="*/ 1600430 h 1601417"/>
                  <a:gd name="connsiteX3" fmla="*/ -539 w 877249"/>
                  <a:gd name="connsiteY3" fmla="*/ 1506057 h 1601417"/>
                  <a:gd name="connsiteX4" fmla="*/ -539 w 877249"/>
                  <a:gd name="connsiteY4" fmla="*/ 1505956 h 1601417"/>
                  <a:gd name="connsiteX5" fmla="*/ -539 w 877249"/>
                  <a:gd name="connsiteY5" fmla="*/ 93588 h 1601417"/>
                  <a:gd name="connsiteX6" fmla="*/ 94215 w 877249"/>
                  <a:gd name="connsiteY6" fmla="*/ -987 h 1601417"/>
                  <a:gd name="connsiteX7" fmla="*/ 781163 w 877249"/>
                  <a:gd name="connsiteY7" fmla="*/ -987 h 1601417"/>
                  <a:gd name="connsiteX8" fmla="*/ 876711 w 877249"/>
                  <a:gd name="connsiteY8"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7249" h="1601417">
                    <a:moveTo>
                      <a:pt x="876694" y="1505956"/>
                    </a:moveTo>
                    <a:cubicBezTo>
                      <a:pt x="876694" y="1558141"/>
                      <a:pt x="833369" y="1600430"/>
                      <a:pt x="781146" y="1600430"/>
                    </a:cubicBezTo>
                    <a:lnTo>
                      <a:pt x="94215" y="1600430"/>
                    </a:lnTo>
                    <a:cubicBezTo>
                      <a:pt x="41992" y="1600548"/>
                      <a:pt x="-421" y="1558293"/>
                      <a:pt x="-539" y="1506057"/>
                    </a:cubicBezTo>
                    <a:cubicBezTo>
                      <a:pt x="-539" y="1506023"/>
                      <a:pt x="-539" y="1505990"/>
                      <a:pt x="-539" y="1505956"/>
                    </a:cubicBezTo>
                    <a:lnTo>
                      <a:pt x="-539" y="93588"/>
                    </a:lnTo>
                    <a:cubicBezTo>
                      <a:pt x="-438" y="41318"/>
                      <a:pt x="41959" y="-998"/>
                      <a:pt x="94215" y="-987"/>
                    </a:cubicBezTo>
                    <a:lnTo>
                      <a:pt x="781163" y="-987"/>
                    </a:lnTo>
                    <a:cubicBezTo>
                      <a:pt x="833386" y="-987"/>
                      <a:pt x="876711" y="41420"/>
                      <a:pt x="876711" y="93588"/>
                    </a:cubicBezTo>
                    <a:close/>
                  </a:path>
                </a:pathLst>
              </a:custGeom>
              <a:solidFill>
                <a:schemeClr val="accent1">
                  <a:lumMod val="75000"/>
                </a:schemeClr>
              </a:solidFill>
              <a:ln w="1684" cap="flat">
                <a:noFill/>
                <a:prstDash val="solid"/>
                <a:miter/>
              </a:ln>
            </p:spPr>
            <p:txBody>
              <a:bodyPr rtlCol="0" anchor="ctr"/>
              <a:lstStyle/>
              <a:p>
                <a:endParaRPr lang="en-US" sz="2400"/>
              </a:p>
            </p:txBody>
          </p:sp>
          <p:sp>
            <p:nvSpPr>
              <p:cNvPr id="735" name="Freeform 56">
                <a:extLst>
                  <a:ext uri="{FF2B5EF4-FFF2-40B4-BE49-F238E27FC236}">
                    <a16:creationId xmlns:a16="http://schemas.microsoft.com/office/drawing/2014/main" id="{D87A2BA5-45F8-44A3-B074-A5A2A6BA4E82}"/>
                  </a:ext>
                </a:extLst>
              </p:cNvPr>
              <p:cNvSpPr/>
              <p:nvPr/>
            </p:nvSpPr>
            <p:spPr>
              <a:xfrm>
                <a:off x="1845081" y="3300374"/>
                <a:ext cx="384671" cy="1601417"/>
              </a:xfrm>
              <a:custGeom>
                <a:avLst/>
                <a:gdLst>
                  <a:gd name="connsiteX0" fmla="*/ 384133 w 384671"/>
                  <a:gd name="connsiteY0" fmla="*/ 1505956 h 1601417"/>
                  <a:gd name="connsiteX1" fmla="*/ 384133 w 384671"/>
                  <a:gd name="connsiteY1" fmla="*/ 93588 h 1601417"/>
                  <a:gd name="connsiteX2" fmla="*/ 288889 w 384671"/>
                  <a:gd name="connsiteY2" fmla="*/ -987 h 1601417"/>
                  <a:gd name="connsiteX3" fmla="*/ 94215 w 384671"/>
                  <a:gd name="connsiteY3" fmla="*/ -987 h 1601417"/>
                  <a:gd name="connsiteX4" fmla="*/ -539 w 384671"/>
                  <a:gd name="connsiteY4" fmla="*/ 93588 h 1601417"/>
                  <a:gd name="connsiteX5" fmla="*/ -539 w 384671"/>
                  <a:gd name="connsiteY5" fmla="*/ 1505956 h 1601417"/>
                  <a:gd name="connsiteX6" fmla="*/ 94113 w 384671"/>
                  <a:gd name="connsiteY6" fmla="*/ 1600430 h 1601417"/>
                  <a:gd name="connsiteX7" fmla="*/ 94215 w 384671"/>
                  <a:gd name="connsiteY7" fmla="*/ 1600430 h 1601417"/>
                  <a:gd name="connsiteX8" fmla="*/ 288889 w 384671"/>
                  <a:gd name="connsiteY8" fmla="*/ 1600430 h 1601417"/>
                  <a:gd name="connsiteX9" fmla="*/ 384133 w 384671"/>
                  <a:gd name="connsiteY9" fmla="*/ 1505956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671" h="1601417">
                    <a:moveTo>
                      <a:pt x="384133" y="1505956"/>
                    </a:moveTo>
                    <a:lnTo>
                      <a:pt x="384133" y="93588"/>
                    </a:lnTo>
                    <a:cubicBezTo>
                      <a:pt x="384133" y="41352"/>
                      <a:pt x="341112" y="-987"/>
                      <a:pt x="288889" y="-987"/>
                    </a:cubicBezTo>
                    <a:lnTo>
                      <a:pt x="94215" y="-987"/>
                    </a:lnTo>
                    <a:cubicBezTo>
                      <a:pt x="41959" y="-998"/>
                      <a:pt x="-438" y="41318"/>
                      <a:pt x="-539" y="93588"/>
                    </a:cubicBezTo>
                    <a:lnTo>
                      <a:pt x="-539" y="1505956"/>
                    </a:lnTo>
                    <a:cubicBezTo>
                      <a:pt x="-488" y="1558192"/>
                      <a:pt x="41891" y="1600481"/>
                      <a:pt x="94113" y="1600430"/>
                    </a:cubicBezTo>
                    <a:cubicBezTo>
                      <a:pt x="94147" y="1600430"/>
                      <a:pt x="94181" y="1600430"/>
                      <a:pt x="94215" y="1600430"/>
                    </a:cubicBezTo>
                    <a:lnTo>
                      <a:pt x="288889" y="1600430"/>
                    </a:lnTo>
                    <a:cubicBezTo>
                      <a:pt x="341112" y="1600430"/>
                      <a:pt x="384133" y="1558141"/>
                      <a:pt x="384133" y="1505956"/>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736" name="Freeform 57">
                <a:extLst>
                  <a:ext uri="{FF2B5EF4-FFF2-40B4-BE49-F238E27FC236}">
                    <a16:creationId xmlns:a16="http://schemas.microsoft.com/office/drawing/2014/main" id="{52D3F178-50A3-4C72-AF30-988A1E7ED5E5}"/>
                  </a:ext>
                </a:extLst>
              </p:cNvPr>
              <p:cNvSpPr/>
              <p:nvPr/>
            </p:nvSpPr>
            <p:spPr>
              <a:xfrm>
                <a:off x="2452607" y="3300307"/>
                <a:ext cx="269707" cy="1601417"/>
              </a:xfrm>
              <a:custGeom>
                <a:avLst/>
                <a:gdLst>
                  <a:gd name="connsiteX0" fmla="*/ 173621 w 269707"/>
                  <a:gd name="connsiteY0" fmla="*/ -987 h 1601417"/>
                  <a:gd name="connsiteX1" fmla="*/ -539 w 269707"/>
                  <a:gd name="connsiteY1" fmla="*/ -987 h 1601417"/>
                  <a:gd name="connsiteX2" fmla="*/ 94198 w 269707"/>
                  <a:gd name="connsiteY2" fmla="*/ 93588 h 1601417"/>
                  <a:gd name="connsiteX3" fmla="*/ 94198 w 269707"/>
                  <a:gd name="connsiteY3" fmla="*/ 1505956 h 1601417"/>
                  <a:gd name="connsiteX4" fmla="*/ -454 w 269707"/>
                  <a:gd name="connsiteY4" fmla="*/ 1600430 h 1601417"/>
                  <a:gd name="connsiteX5" fmla="*/ -539 w 269707"/>
                  <a:gd name="connsiteY5" fmla="*/ 1600430 h 1601417"/>
                  <a:gd name="connsiteX6" fmla="*/ 173621 w 269707"/>
                  <a:gd name="connsiteY6" fmla="*/ 1600430 h 1601417"/>
                  <a:gd name="connsiteX7" fmla="*/ 269168 w 269707"/>
                  <a:gd name="connsiteY7" fmla="*/ 1505956 h 1601417"/>
                  <a:gd name="connsiteX8" fmla="*/ 269168 w 269707"/>
                  <a:gd name="connsiteY8" fmla="*/ 93656 h 1601417"/>
                  <a:gd name="connsiteX9" fmla="*/ 173621 w 269707"/>
                  <a:gd name="connsiteY9" fmla="*/ -987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707" h="1601417">
                    <a:moveTo>
                      <a:pt x="173621" y="-987"/>
                    </a:moveTo>
                    <a:lnTo>
                      <a:pt x="-539" y="-987"/>
                    </a:lnTo>
                    <a:cubicBezTo>
                      <a:pt x="51718" y="-987"/>
                      <a:pt x="94097" y="41318"/>
                      <a:pt x="94198" y="93588"/>
                    </a:cubicBezTo>
                    <a:lnTo>
                      <a:pt x="94198" y="1505956"/>
                    </a:lnTo>
                    <a:cubicBezTo>
                      <a:pt x="94148" y="1558192"/>
                      <a:pt x="51768" y="1600481"/>
                      <a:pt x="-454" y="1600430"/>
                    </a:cubicBezTo>
                    <a:cubicBezTo>
                      <a:pt x="-488" y="1600430"/>
                      <a:pt x="-505" y="1600430"/>
                      <a:pt x="-539" y="1600430"/>
                    </a:cubicBezTo>
                    <a:lnTo>
                      <a:pt x="173621" y="1600430"/>
                    </a:lnTo>
                    <a:cubicBezTo>
                      <a:pt x="225844" y="1600430"/>
                      <a:pt x="269168" y="1558209"/>
                      <a:pt x="269168" y="1505956"/>
                    </a:cubicBezTo>
                    <a:lnTo>
                      <a:pt x="269168" y="93656"/>
                    </a:lnTo>
                    <a:cubicBezTo>
                      <a:pt x="269168" y="41420"/>
                      <a:pt x="225844" y="-987"/>
                      <a:pt x="173621" y="-987"/>
                    </a:cubicBezTo>
                    <a:close/>
                  </a:path>
                </a:pathLst>
              </a:custGeom>
              <a:solidFill>
                <a:schemeClr val="accent1">
                  <a:lumMod val="75000"/>
                </a:schemeClr>
              </a:solidFill>
              <a:ln w="1684" cap="flat">
                <a:noFill/>
                <a:prstDash val="solid"/>
                <a:miter/>
              </a:ln>
            </p:spPr>
            <p:txBody>
              <a:bodyPr rtlCol="0" anchor="ctr"/>
              <a:lstStyle/>
              <a:p>
                <a:endParaRPr lang="en-US" sz="2400"/>
              </a:p>
            </p:txBody>
          </p:sp>
          <p:grpSp>
            <p:nvGrpSpPr>
              <p:cNvPr id="737" name="Graphic 50">
                <a:extLst>
                  <a:ext uri="{FF2B5EF4-FFF2-40B4-BE49-F238E27FC236}">
                    <a16:creationId xmlns:a16="http://schemas.microsoft.com/office/drawing/2014/main" id="{AAD51F9C-9FDA-4DFA-9480-5523B81A3901}"/>
                  </a:ext>
                </a:extLst>
              </p:cNvPr>
              <p:cNvGrpSpPr/>
              <p:nvPr/>
            </p:nvGrpSpPr>
            <p:grpSpPr>
              <a:xfrm>
                <a:off x="2452607" y="3300222"/>
                <a:ext cx="268728" cy="1601569"/>
                <a:chOff x="2452607" y="3300222"/>
                <a:chExt cx="268728" cy="1601569"/>
              </a:xfrm>
              <a:solidFill>
                <a:srgbClr val="E5E5E5"/>
              </a:solidFill>
            </p:grpSpPr>
            <p:sp>
              <p:nvSpPr>
                <p:cNvPr id="963" name="Freeform 98">
                  <a:extLst>
                    <a:ext uri="{FF2B5EF4-FFF2-40B4-BE49-F238E27FC236}">
                      <a16:creationId xmlns:a16="http://schemas.microsoft.com/office/drawing/2014/main" id="{77EB097A-4844-4B3C-B915-ACCB83B97C3D}"/>
                    </a:ext>
                  </a:extLst>
                </p:cNvPr>
                <p:cNvSpPr/>
                <p:nvPr/>
              </p:nvSpPr>
              <p:spPr>
                <a:xfrm>
                  <a:off x="2452607" y="3300222"/>
                  <a:ext cx="268728" cy="91197"/>
                </a:xfrm>
                <a:custGeom>
                  <a:avLst/>
                  <a:gdLst>
                    <a:gd name="connsiteX0" fmla="*/ 94080 w 268728"/>
                    <a:gd name="connsiteY0" fmla="*/ 90210 h 91197"/>
                    <a:gd name="connsiteX1" fmla="*/ 268189 w 268728"/>
                    <a:gd name="connsiteY1" fmla="*/ 90210 h 91197"/>
                    <a:gd name="connsiteX2" fmla="*/ 173638 w 268728"/>
                    <a:gd name="connsiteY2" fmla="*/ -987 h 91197"/>
                    <a:gd name="connsiteX3" fmla="*/ -539 w 268728"/>
                    <a:gd name="connsiteY3" fmla="*/ -987 h 91197"/>
                    <a:gd name="connsiteX4" fmla="*/ 94080 w 268728"/>
                    <a:gd name="connsiteY4" fmla="*/ 90210 h 91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728" h="91197">
                      <a:moveTo>
                        <a:pt x="94080" y="90210"/>
                      </a:moveTo>
                      <a:lnTo>
                        <a:pt x="268189" y="90210"/>
                      </a:lnTo>
                      <a:cubicBezTo>
                        <a:pt x="266079" y="39866"/>
                        <a:pt x="224476" y="-987"/>
                        <a:pt x="173638" y="-987"/>
                      </a:cubicBezTo>
                      <a:lnTo>
                        <a:pt x="-539" y="-987"/>
                      </a:lnTo>
                      <a:cubicBezTo>
                        <a:pt x="50350" y="-903"/>
                        <a:pt x="91952" y="39866"/>
                        <a:pt x="94080" y="90210"/>
                      </a:cubicBezTo>
                      <a:close/>
                    </a:path>
                  </a:pathLst>
                </a:custGeom>
                <a:solidFill>
                  <a:srgbClr val="E5E5E5"/>
                </a:solidFill>
                <a:ln w="1684" cap="flat">
                  <a:noFill/>
                  <a:prstDash val="solid"/>
                  <a:miter/>
                </a:ln>
              </p:spPr>
              <p:txBody>
                <a:bodyPr rtlCol="0" anchor="ctr"/>
                <a:lstStyle/>
                <a:p>
                  <a:endParaRPr lang="en-US" sz="2400"/>
                </a:p>
              </p:txBody>
            </p:sp>
            <p:sp>
              <p:nvSpPr>
                <p:cNvPr id="964" name="Freeform 99">
                  <a:extLst>
                    <a:ext uri="{FF2B5EF4-FFF2-40B4-BE49-F238E27FC236}">
                      <a16:creationId xmlns:a16="http://schemas.microsoft.com/office/drawing/2014/main" id="{F133C633-BCA1-4629-868E-8345CA262812}"/>
                    </a:ext>
                  </a:extLst>
                </p:cNvPr>
                <p:cNvSpPr/>
                <p:nvPr/>
              </p:nvSpPr>
              <p:spPr>
                <a:xfrm>
                  <a:off x="2452674" y="4810695"/>
                  <a:ext cx="268660" cy="91096"/>
                </a:xfrm>
                <a:custGeom>
                  <a:avLst/>
                  <a:gdLst>
                    <a:gd name="connsiteX0" fmla="*/ 268122 w 268660"/>
                    <a:gd name="connsiteY0" fmla="*/ -987 h 91096"/>
                    <a:gd name="connsiteX1" fmla="*/ 94012 w 268660"/>
                    <a:gd name="connsiteY1" fmla="*/ -987 h 91096"/>
                    <a:gd name="connsiteX2" fmla="*/ -539 w 268660"/>
                    <a:gd name="connsiteY2" fmla="*/ 90109 h 91096"/>
                    <a:gd name="connsiteX3" fmla="*/ 173621 w 268660"/>
                    <a:gd name="connsiteY3" fmla="*/ 90109 h 91096"/>
                    <a:gd name="connsiteX4" fmla="*/ 268122 w 268660"/>
                    <a:gd name="connsiteY4" fmla="*/ -987 h 91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60" h="91096">
                      <a:moveTo>
                        <a:pt x="268122" y="-987"/>
                      </a:moveTo>
                      <a:lnTo>
                        <a:pt x="94012" y="-987"/>
                      </a:lnTo>
                      <a:cubicBezTo>
                        <a:pt x="92256" y="49931"/>
                        <a:pt x="50401" y="90261"/>
                        <a:pt x="-539" y="90109"/>
                      </a:cubicBezTo>
                      <a:lnTo>
                        <a:pt x="173621" y="90109"/>
                      </a:lnTo>
                      <a:cubicBezTo>
                        <a:pt x="224544" y="90244"/>
                        <a:pt x="266383" y="49914"/>
                        <a:pt x="268122" y="-987"/>
                      </a:cubicBezTo>
                      <a:close/>
                    </a:path>
                  </a:pathLst>
                </a:custGeom>
                <a:solidFill>
                  <a:srgbClr val="E5E5E5"/>
                </a:solidFill>
                <a:ln w="1684" cap="flat">
                  <a:noFill/>
                  <a:prstDash val="solid"/>
                  <a:miter/>
                </a:ln>
              </p:spPr>
              <p:txBody>
                <a:bodyPr rtlCol="0" anchor="ctr"/>
                <a:lstStyle/>
                <a:p>
                  <a:endParaRPr lang="en-US" sz="2400"/>
                </a:p>
              </p:txBody>
            </p:sp>
          </p:grpSp>
          <p:sp>
            <p:nvSpPr>
              <p:cNvPr id="738" name="Freeform 190">
                <a:extLst>
                  <a:ext uri="{FF2B5EF4-FFF2-40B4-BE49-F238E27FC236}">
                    <a16:creationId xmlns:a16="http://schemas.microsoft.com/office/drawing/2014/main" id="{E9E53C7C-B04F-4258-8D73-3D293A3E2CB4}"/>
                  </a:ext>
                </a:extLst>
              </p:cNvPr>
              <p:cNvSpPr/>
              <p:nvPr/>
            </p:nvSpPr>
            <p:spPr>
              <a:xfrm>
                <a:off x="2153065" y="3434570"/>
                <a:ext cx="500969" cy="152233"/>
              </a:xfrm>
              <a:custGeom>
                <a:avLst/>
                <a:gdLst>
                  <a:gd name="connsiteX0" fmla="*/ -539 w 500969"/>
                  <a:gd name="connsiteY0" fmla="*/ 132347 h 152233"/>
                  <a:gd name="connsiteX1" fmla="*/ 18844 w 500969"/>
                  <a:gd name="connsiteY1" fmla="*/ 151245 h 152233"/>
                  <a:gd name="connsiteX2" fmla="*/ 481081 w 500969"/>
                  <a:gd name="connsiteY2" fmla="*/ 151245 h 152233"/>
                  <a:gd name="connsiteX3" fmla="*/ 500431 w 500969"/>
                  <a:gd name="connsiteY3" fmla="*/ 132347 h 152233"/>
                  <a:gd name="connsiteX4" fmla="*/ 500431 w 500969"/>
                  <a:gd name="connsiteY4" fmla="*/ 18316 h 152233"/>
                  <a:gd name="connsiteX5" fmla="*/ 481115 w 500969"/>
                  <a:gd name="connsiteY5" fmla="*/ -987 h 152233"/>
                  <a:gd name="connsiteX6" fmla="*/ 18844 w 500969"/>
                  <a:gd name="connsiteY6" fmla="*/ -987 h 152233"/>
                  <a:gd name="connsiteX7" fmla="*/ -539 w 500969"/>
                  <a:gd name="connsiteY7" fmla="*/ 18316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3">
                    <a:moveTo>
                      <a:pt x="-539" y="132347"/>
                    </a:moveTo>
                    <a:cubicBezTo>
                      <a:pt x="-286" y="142869"/>
                      <a:pt x="8325" y="151262"/>
                      <a:pt x="18844" y="151245"/>
                    </a:cubicBezTo>
                    <a:lnTo>
                      <a:pt x="481081" y="151245"/>
                    </a:lnTo>
                    <a:cubicBezTo>
                      <a:pt x="491617" y="151296"/>
                      <a:pt x="500228" y="142886"/>
                      <a:pt x="500431" y="132347"/>
                    </a:cubicBezTo>
                    <a:lnTo>
                      <a:pt x="500431" y="18316"/>
                    </a:lnTo>
                    <a:cubicBezTo>
                      <a:pt x="500262" y="7710"/>
                      <a:pt x="491718" y="-835"/>
                      <a:pt x="481115" y="-987"/>
                    </a:cubicBezTo>
                    <a:lnTo>
                      <a:pt x="18844" y="-987"/>
                    </a:lnTo>
                    <a:cubicBezTo>
                      <a:pt x="8241" y="-818"/>
                      <a:pt x="-336" y="7710"/>
                      <a:pt x="-539" y="18316"/>
                    </a:cubicBezTo>
                    <a:close/>
                  </a:path>
                </a:pathLst>
              </a:custGeom>
              <a:solidFill>
                <a:schemeClr val="accent1"/>
              </a:solidFill>
              <a:ln w="1684" cap="flat">
                <a:noFill/>
                <a:prstDash val="solid"/>
                <a:miter/>
              </a:ln>
            </p:spPr>
            <p:txBody>
              <a:bodyPr rtlCol="0" anchor="ctr"/>
              <a:lstStyle/>
              <a:p>
                <a:endParaRPr lang="en-US" sz="2400"/>
              </a:p>
            </p:txBody>
          </p:sp>
          <p:sp>
            <p:nvSpPr>
              <p:cNvPr id="739" name="Freeform 191">
                <a:extLst>
                  <a:ext uri="{FF2B5EF4-FFF2-40B4-BE49-F238E27FC236}">
                    <a16:creationId xmlns:a16="http://schemas.microsoft.com/office/drawing/2014/main" id="{BC81E98C-9430-457F-9FA9-7CD8C7E93B82}"/>
                  </a:ext>
                </a:extLst>
              </p:cNvPr>
              <p:cNvSpPr/>
              <p:nvPr/>
            </p:nvSpPr>
            <p:spPr>
              <a:xfrm>
                <a:off x="2153065" y="3554259"/>
                <a:ext cx="500969" cy="32544"/>
              </a:xfrm>
              <a:custGeom>
                <a:avLst/>
                <a:gdLst>
                  <a:gd name="connsiteX0" fmla="*/ 481081 w 500969"/>
                  <a:gd name="connsiteY0" fmla="*/ 18384 h 32544"/>
                  <a:gd name="connsiteX1" fmla="*/ 18844 w 500969"/>
                  <a:gd name="connsiteY1" fmla="*/ 18384 h 32544"/>
                  <a:gd name="connsiteX2" fmla="*/ -539 w 500969"/>
                  <a:gd name="connsiteY2" fmla="*/ -987 h 32544"/>
                  <a:gd name="connsiteX3" fmla="*/ -539 w 500969"/>
                  <a:gd name="connsiteY3" fmla="*/ 12659 h 32544"/>
                  <a:gd name="connsiteX4" fmla="*/ 18844 w 500969"/>
                  <a:gd name="connsiteY4" fmla="*/ 31557 h 32544"/>
                  <a:gd name="connsiteX5" fmla="*/ 481081 w 500969"/>
                  <a:gd name="connsiteY5" fmla="*/ 31557 h 32544"/>
                  <a:gd name="connsiteX6" fmla="*/ 500431 w 500969"/>
                  <a:gd name="connsiteY6" fmla="*/ 12659 h 32544"/>
                  <a:gd name="connsiteX7" fmla="*/ 500431 w 500969"/>
                  <a:gd name="connsiteY7" fmla="*/ -987 h 32544"/>
                  <a:gd name="connsiteX8" fmla="*/ 481081 w 500969"/>
                  <a:gd name="connsiteY8" fmla="*/ 18384 h 3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44">
                    <a:moveTo>
                      <a:pt x="481081" y="18384"/>
                    </a:moveTo>
                    <a:lnTo>
                      <a:pt x="18844" y="18384"/>
                    </a:lnTo>
                    <a:cubicBezTo>
                      <a:pt x="8224" y="18181"/>
                      <a:pt x="-319" y="9619"/>
                      <a:pt x="-539" y="-987"/>
                    </a:cubicBezTo>
                    <a:lnTo>
                      <a:pt x="-539" y="12659"/>
                    </a:lnTo>
                    <a:cubicBezTo>
                      <a:pt x="-286" y="23180"/>
                      <a:pt x="8325" y="31574"/>
                      <a:pt x="18844" y="31557"/>
                    </a:cubicBezTo>
                    <a:lnTo>
                      <a:pt x="481081" y="31557"/>
                    </a:lnTo>
                    <a:cubicBezTo>
                      <a:pt x="491617" y="31607"/>
                      <a:pt x="500228" y="23197"/>
                      <a:pt x="500431" y="12659"/>
                    </a:cubicBezTo>
                    <a:lnTo>
                      <a:pt x="500431" y="-987"/>
                    </a:lnTo>
                    <a:cubicBezTo>
                      <a:pt x="500262" y="9635"/>
                      <a:pt x="491701" y="18215"/>
                      <a:pt x="481081" y="18384"/>
                    </a:cubicBezTo>
                    <a:close/>
                  </a:path>
                </a:pathLst>
              </a:custGeom>
              <a:solidFill>
                <a:srgbClr val="FFFFFF"/>
              </a:solidFill>
              <a:ln w="1684" cap="flat">
                <a:noFill/>
                <a:prstDash val="solid"/>
                <a:miter/>
              </a:ln>
            </p:spPr>
            <p:txBody>
              <a:bodyPr rtlCol="0" anchor="ctr"/>
              <a:lstStyle/>
              <a:p>
                <a:endParaRPr lang="en-US" sz="2400"/>
              </a:p>
            </p:txBody>
          </p:sp>
          <p:sp>
            <p:nvSpPr>
              <p:cNvPr id="740" name="Freeform 192">
                <a:extLst>
                  <a:ext uri="{FF2B5EF4-FFF2-40B4-BE49-F238E27FC236}">
                    <a16:creationId xmlns:a16="http://schemas.microsoft.com/office/drawing/2014/main" id="{DA1682EE-3A21-4D31-963B-B12AB3F8EF8F}"/>
                  </a:ext>
                </a:extLst>
              </p:cNvPr>
              <p:cNvSpPr/>
              <p:nvPr/>
            </p:nvSpPr>
            <p:spPr>
              <a:xfrm>
                <a:off x="2210589" y="3454917"/>
                <a:ext cx="61129" cy="61174"/>
              </a:xfrm>
              <a:custGeom>
                <a:avLst/>
                <a:gdLst>
                  <a:gd name="connsiteX0" fmla="*/ 60582 w 61129"/>
                  <a:gd name="connsiteY0" fmla="*/ 52316 h 61174"/>
                  <a:gd name="connsiteX1" fmla="*/ 53440 w 61129"/>
                  <a:gd name="connsiteY1" fmla="*/ 60186 h 61174"/>
                  <a:gd name="connsiteX2" fmla="*/ 52984 w 61129"/>
                  <a:gd name="connsiteY2" fmla="*/ 60186 h 61174"/>
                  <a:gd name="connsiteX3" fmla="*/ 7397 w 61129"/>
                  <a:gd name="connsiteY3" fmla="*/ 60186 h 61174"/>
                  <a:gd name="connsiteX4" fmla="*/ -539 w 61129"/>
                  <a:gd name="connsiteY4" fmla="*/ 52519 h 61174"/>
                  <a:gd name="connsiteX5" fmla="*/ -539 w 61129"/>
                  <a:gd name="connsiteY5" fmla="*/ 52316 h 61174"/>
                  <a:gd name="connsiteX6" fmla="*/ -539 w 61129"/>
                  <a:gd name="connsiteY6" fmla="*/ 6717 h 61174"/>
                  <a:gd name="connsiteX7" fmla="*/ 7093 w 61129"/>
                  <a:gd name="connsiteY7" fmla="*/ -984 h 61174"/>
                  <a:gd name="connsiteX8" fmla="*/ 7397 w 61129"/>
                  <a:gd name="connsiteY8" fmla="*/ -984 h 61174"/>
                  <a:gd name="connsiteX9" fmla="*/ 52984 w 61129"/>
                  <a:gd name="connsiteY9" fmla="*/ -984 h 61174"/>
                  <a:gd name="connsiteX10" fmla="*/ 60582 w 61129"/>
                  <a:gd name="connsiteY10" fmla="*/ 6160 h 61174"/>
                  <a:gd name="connsiteX11" fmla="*/ 60582 w 61129"/>
                  <a:gd name="connsiteY11" fmla="*/ 6717 h 61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74">
                    <a:moveTo>
                      <a:pt x="60582" y="52316"/>
                    </a:moveTo>
                    <a:cubicBezTo>
                      <a:pt x="60784" y="56470"/>
                      <a:pt x="57576" y="59983"/>
                      <a:pt x="53440" y="60186"/>
                    </a:cubicBezTo>
                    <a:cubicBezTo>
                      <a:pt x="53288" y="60186"/>
                      <a:pt x="53136" y="60186"/>
                      <a:pt x="52984" y="60186"/>
                    </a:cubicBezTo>
                    <a:lnTo>
                      <a:pt x="7397" y="60186"/>
                    </a:lnTo>
                    <a:cubicBezTo>
                      <a:pt x="3091" y="60253"/>
                      <a:pt x="-471" y="56825"/>
                      <a:pt x="-539" y="52519"/>
                    </a:cubicBezTo>
                    <a:cubicBezTo>
                      <a:pt x="-539" y="52451"/>
                      <a:pt x="-539" y="52383"/>
                      <a:pt x="-539" y="52316"/>
                    </a:cubicBezTo>
                    <a:lnTo>
                      <a:pt x="-539" y="6717"/>
                    </a:lnTo>
                    <a:cubicBezTo>
                      <a:pt x="-556" y="2478"/>
                      <a:pt x="2855" y="-967"/>
                      <a:pt x="7093" y="-984"/>
                    </a:cubicBezTo>
                    <a:cubicBezTo>
                      <a:pt x="7194" y="-984"/>
                      <a:pt x="7295" y="-984"/>
                      <a:pt x="7397" y="-984"/>
                    </a:cubicBezTo>
                    <a:lnTo>
                      <a:pt x="52984" y="-984"/>
                    </a:lnTo>
                    <a:cubicBezTo>
                      <a:pt x="57053" y="-1102"/>
                      <a:pt x="60464" y="2089"/>
                      <a:pt x="60582" y="6160"/>
                    </a:cubicBezTo>
                    <a:cubicBezTo>
                      <a:pt x="60599" y="6345"/>
                      <a:pt x="60582" y="6531"/>
                      <a:pt x="60582" y="6717"/>
                    </a:cubicBezTo>
                    <a:close/>
                  </a:path>
                </a:pathLst>
              </a:custGeom>
              <a:solidFill>
                <a:srgbClr val="A8A8A8"/>
              </a:solidFill>
              <a:ln w="1684" cap="flat">
                <a:noFill/>
                <a:prstDash val="solid"/>
                <a:miter/>
              </a:ln>
            </p:spPr>
            <p:txBody>
              <a:bodyPr rtlCol="0" anchor="ctr"/>
              <a:lstStyle/>
              <a:p>
                <a:endParaRPr lang="en-US" sz="2400"/>
              </a:p>
            </p:txBody>
          </p:sp>
          <p:sp>
            <p:nvSpPr>
              <p:cNvPr id="741" name="Freeform 193">
                <a:extLst>
                  <a:ext uri="{FF2B5EF4-FFF2-40B4-BE49-F238E27FC236}">
                    <a16:creationId xmlns:a16="http://schemas.microsoft.com/office/drawing/2014/main" id="{B29A9963-439C-4AFC-A60D-258919362BCE}"/>
                  </a:ext>
                </a:extLst>
              </p:cNvPr>
              <p:cNvSpPr/>
              <p:nvPr/>
            </p:nvSpPr>
            <p:spPr>
              <a:xfrm>
                <a:off x="2210437" y="3531611"/>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42" name="Freeform 194">
                <a:extLst>
                  <a:ext uri="{FF2B5EF4-FFF2-40B4-BE49-F238E27FC236}">
                    <a16:creationId xmlns:a16="http://schemas.microsoft.com/office/drawing/2014/main" id="{ADFAE43B-8983-48AE-8DCF-B507E5D09856}"/>
                  </a:ext>
                </a:extLst>
              </p:cNvPr>
              <p:cNvSpPr/>
              <p:nvPr/>
            </p:nvSpPr>
            <p:spPr>
              <a:xfrm>
                <a:off x="2250284" y="3531645"/>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743" name="Freeform 195">
                <a:extLst>
                  <a:ext uri="{FF2B5EF4-FFF2-40B4-BE49-F238E27FC236}">
                    <a16:creationId xmlns:a16="http://schemas.microsoft.com/office/drawing/2014/main" id="{9C6847A8-71B4-4975-84F0-0F24982FB846}"/>
                  </a:ext>
                </a:extLst>
              </p:cNvPr>
              <p:cNvSpPr/>
              <p:nvPr/>
            </p:nvSpPr>
            <p:spPr>
              <a:xfrm>
                <a:off x="2293258" y="3455017"/>
                <a:ext cx="23988" cy="98230"/>
              </a:xfrm>
              <a:custGeom>
                <a:avLst/>
                <a:gdLst>
                  <a:gd name="connsiteX0" fmla="*/ 23449 w 23988"/>
                  <a:gd name="connsiteY0" fmla="*/ 89472 h 98230"/>
                  <a:gd name="connsiteX1" fmla="*/ 15547 w 23988"/>
                  <a:gd name="connsiteY1" fmla="*/ 97241 h 98230"/>
                  <a:gd name="connsiteX2" fmla="*/ 15379 w 23988"/>
                  <a:gd name="connsiteY2" fmla="*/ 97241 h 98230"/>
                  <a:gd name="connsiteX3" fmla="*/ 7055 w 23988"/>
                  <a:gd name="connsiteY3" fmla="*/ 97241 h 98230"/>
                  <a:gd name="connsiteX4" fmla="*/ -526 w 23988"/>
                  <a:gd name="connsiteY4" fmla="*/ 90013 h 98230"/>
                  <a:gd name="connsiteX5" fmla="*/ -526 w 23988"/>
                  <a:gd name="connsiteY5" fmla="*/ 89472 h 98230"/>
                  <a:gd name="connsiteX6" fmla="*/ -526 w 23988"/>
                  <a:gd name="connsiteY6" fmla="*/ 6719 h 98230"/>
                  <a:gd name="connsiteX7" fmla="*/ 6481 w 23988"/>
                  <a:gd name="connsiteY7" fmla="*/ -982 h 98230"/>
                  <a:gd name="connsiteX8" fmla="*/ 7055 w 23988"/>
                  <a:gd name="connsiteY8" fmla="*/ -982 h 98230"/>
                  <a:gd name="connsiteX9" fmla="*/ 15379 w 23988"/>
                  <a:gd name="connsiteY9" fmla="*/ -982 h 98230"/>
                  <a:gd name="connsiteX10" fmla="*/ 23449 w 23988"/>
                  <a:gd name="connsiteY10" fmla="*/ 6516 h 98230"/>
                  <a:gd name="connsiteX11" fmla="*/ 23449 w 23988"/>
                  <a:gd name="connsiteY11" fmla="*/ 6719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8" h="98230">
                    <a:moveTo>
                      <a:pt x="23449" y="89472"/>
                    </a:moveTo>
                    <a:cubicBezTo>
                      <a:pt x="23416" y="93796"/>
                      <a:pt x="19870" y="97275"/>
                      <a:pt x="15547" y="97241"/>
                    </a:cubicBezTo>
                    <a:cubicBezTo>
                      <a:pt x="15497" y="97241"/>
                      <a:pt x="15429" y="97241"/>
                      <a:pt x="15379" y="97241"/>
                    </a:cubicBezTo>
                    <a:lnTo>
                      <a:pt x="7055" y="97241"/>
                    </a:lnTo>
                    <a:cubicBezTo>
                      <a:pt x="2969" y="97342"/>
                      <a:pt x="-442" y="94100"/>
                      <a:pt x="-526" y="90013"/>
                    </a:cubicBezTo>
                    <a:cubicBezTo>
                      <a:pt x="-543" y="89827"/>
                      <a:pt x="-543" y="89658"/>
                      <a:pt x="-526" y="89472"/>
                    </a:cubicBezTo>
                    <a:lnTo>
                      <a:pt x="-526" y="6719"/>
                    </a:lnTo>
                    <a:cubicBezTo>
                      <a:pt x="-712" y="2648"/>
                      <a:pt x="2428" y="-797"/>
                      <a:pt x="6481" y="-982"/>
                    </a:cubicBezTo>
                    <a:cubicBezTo>
                      <a:pt x="6683" y="-982"/>
                      <a:pt x="6869" y="-982"/>
                      <a:pt x="7055" y="-982"/>
                    </a:cubicBezTo>
                    <a:lnTo>
                      <a:pt x="15379" y="-982"/>
                    </a:lnTo>
                    <a:cubicBezTo>
                      <a:pt x="19667" y="-1135"/>
                      <a:pt x="23281" y="2209"/>
                      <a:pt x="23449" y="6516"/>
                    </a:cubicBezTo>
                    <a:cubicBezTo>
                      <a:pt x="23449" y="6584"/>
                      <a:pt x="23449" y="6651"/>
                      <a:pt x="23449" y="671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44" name="Freeform 196">
                <a:extLst>
                  <a:ext uri="{FF2B5EF4-FFF2-40B4-BE49-F238E27FC236}">
                    <a16:creationId xmlns:a16="http://schemas.microsoft.com/office/drawing/2014/main" id="{EF0A95F2-9C98-484D-8C70-9CD2FDCB9B5B}"/>
                  </a:ext>
                </a:extLst>
              </p:cNvPr>
              <p:cNvSpPr/>
              <p:nvPr/>
            </p:nvSpPr>
            <p:spPr>
              <a:xfrm>
                <a:off x="2330433" y="3455016"/>
                <a:ext cx="25157" cy="98231"/>
              </a:xfrm>
              <a:custGeom>
                <a:avLst/>
                <a:gdLst>
                  <a:gd name="connsiteX0" fmla="*/ 24618 w 25157"/>
                  <a:gd name="connsiteY0" fmla="*/ 89473 h 98231"/>
                  <a:gd name="connsiteX1" fmla="*/ 16514 w 25157"/>
                  <a:gd name="connsiteY1" fmla="*/ 97242 h 98231"/>
                  <a:gd name="connsiteX2" fmla="*/ 16430 w 25157"/>
                  <a:gd name="connsiteY2" fmla="*/ 97242 h 98231"/>
                  <a:gd name="connsiteX3" fmla="*/ 8106 w 25157"/>
                  <a:gd name="connsiteY3" fmla="*/ 97242 h 98231"/>
                  <a:gd name="connsiteX4" fmla="*/ -539 w 25157"/>
                  <a:gd name="connsiteY4" fmla="*/ 89473 h 98231"/>
                  <a:gd name="connsiteX5" fmla="*/ -539 w 25157"/>
                  <a:gd name="connsiteY5" fmla="*/ 6720 h 98231"/>
                  <a:gd name="connsiteX6" fmla="*/ 8106 w 25157"/>
                  <a:gd name="connsiteY6" fmla="*/ -981 h 98231"/>
                  <a:gd name="connsiteX7" fmla="*/ 16430 w 25157"/>
                  <a:gd name="connsiteY7" fmla="*/ -981 h 98231"/>
                  <a:gd name="connsiteX8" fmla="*/ 24618 w 25157"/>
                  <a:gd name="connsiteY8" fmla="*/ 6602 h 98231"/>
                  <a:gd name="connsiteX9" fmla="*/ 24618 w 25157"/>
                  <a:gd name="connsiteY9" fmla="*/ 6720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1">
                    <a:moveTo>
                      <a:pt x="24618" y="89473"/>
                    </a:moveTo>
                    <a:cubicBezTo>
                      <a:pt x="24534" y="93864"/>
                      <a:pt x="20904" y="97343"/>
                      <a:pt x="16514" y="97242"/>
                    </a:cubicBezTo>
                    <a:cubicBezTo>
                      <a:pt x="16497" y="97242"/>
                      <a:pt x="16464" y="97242"/>
                      <a:pt x="16430" y="97242"/>
                    </a:cubicBezTo>
                    <a:lnTo>
                      <a:pt x="8106" y="97242"/>
                    </a:lnTo>
                    <a:cubicBezTo>
                      <a:pt x="3648" y="97242"/>
                      <a:pt x="-539" y="93864"/>
                      <a:pt x="-539" y="89473"/>
                    </a:cubicBezTo>
                    <a:lnTo>
                      <a:pt x="-539" y="6720"/>
                    </a:lnTo>
                    <a:cubicBezTo>
                      <a:pt x="-539" y="2278"/>
                      <a:pt x="3648" y="-981"/>
                      <a:pt x="8106" y="-981"/>
                    </a:cubicBezTo>
                    <a:lnTo>
                      <a:pt x="16430" y="-981"/>
                    </a:lnTo>
                    <a:cubicBezTo>
                      <a:pt x="20786" y="-1150"/>
                      <a:pt x="24450" y="2244"/>
                      <a:pt x="24618" y="6602"/>
                    </a:cubicBezTo>
                    <a:cubicBezTo>
                      <a:pt x="24618" y="6635"/>
                      <a:pt x="24618" y="6686"/>
                      <a:pt x="24618" y="6720"/>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45" name="Freeform 197">
                <a:extLst>
                  <a:ext uri="{FF2B5EF4-FFF2-40B4-BE49-F238E27FC236}">
                    <a16:creationId xmlns:a16="http://schemas.microsoft.com/office/drawing/2014/main" id="{95A09195-4E44-4191-86AD-126C9B975EFD}"/>
                  </a:ext>
                </a:extLst>
              </p:cNvPr>
              <p:cNvSpPr/>
              <p:nvPr/>
            </p:nvSpPr>
            <p:spPr>
              <a:xfrm>
                <a:off x="2368929" y="3455015"/>
                <a:ext cx="25089" cy="98235"/>
              </a:xfrm>
              <a:custGeom>
                <a:avLst/>
                <a:gdLst>
                  <a:gd name="connsiteX0" fmla="*/ 24551 w 25089"/>
                  <a:gd name="connsiteY0" fmla="*/ 89474 h 98235"/>
                  <a:gd name="connsiteX1" fmla="*/ 16227 w 25089"/>
                  <a:gd name="connsiteY1" fmla="*/ 97243 h 98235"/>
                  <a:gd name="connsiteX2" fmla="*/ 7903 w 25089"/>
                  <a:gd name="connsiteY2" fmla="*/ 97243 h 98235"/>
                  <a:gd name="connsiteX3" fmla="*/ -539 w 25089"/>
                  <a:gd name="connsiteY3" fmla="*/ 89474 h 98235"/>
                  <a:gd name="connsiteX4" fmla="*/ -539 w 25089"/>
                  <a:gd name="connsiteY4" fmla="*/ 6721 h 98235"/>
                  <a:gd name="connsiteX5" fmla="*/ 7903 w 25089"/>
                  <a:gd name="connsiteY5" fmla="*/ -980 h 98235"/>
                  <a:gd name="connsiteX6" fmla="*/ 16109 w 25089"/>
                  <a:gd name="connsiteY6" fmla="*/ -980 h 98235"/>
                  <a:gd name="connsiteX7" fmla="*/ 24433 w 25089"/>
                  <a:gd name="connsiteY7" fmla="*/ 6653 h 98235"/>
                  <a:gd name="connsiteX8" fmla="*/ 24433 w 25089"/>
                  <a:gd name="connsiteY8" fmla="*/ 6721 h 98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5">
                    <a:moveTo>
                      <a:pt x="24551" y="89474"/>
                    </a:moveTo>
                    <a:cubicBezTo>
                      <a:pt x="24399" y="93916"/>
                      <a:pt x="20667" y="97395"/>
                      <a:pt x="16227" y="97243"/>
                    </a:cubicBezTo>
                    <a:lnTo>
                      <a:pt x="7903" y="97243"/>
                    </a:lnTo>
                    <a:cubicBezTo>
                      <a:pt x="3446" y="97361"/>
                      <a:pt x="-286" y="93916"/>
                      <a:pt x="-539" y="89474"/>
                    </a:cubicBezTo>
                    <a:lnTo>
                      <a:pt x="-539" y="6721"/>
                    </a:lnTo>
                    <a:cubicBezTo>
                      <a:pt x="-269" y="2296"/>
                      <a:pt x="3463" y="-1132"/>
                      <a:pt x="7903" y="-980"/>
                    </a:cubicBezTo>
                    <a:lnTo>
                      <a:pt x="16109" y="-980"/>
                    </a:lnTo>
                    <a:cubicBezTo>
                      <a:pt x="20516" y="-1166"/>
                      <a:pt x="24247" y="2245"/>
                      <a:pt x="24433" y="6653"/>
                    </a:cubicBezTo>
                    <a:cubicBezTo>
                      <a:pt x="24433" y="6687"/>
                      <a:pt x="24433" y="6704"/>
                      <a:pt x="24433" y="672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46" name="Freeform 198">
                <a:extLst>
                  <a:ext uri="{FF2B5EF4-FFF2-40B4-BE49-F238E27FC236}">
                    <a16:creationId xmlns:a16="http://schemas.microsoft.com/office/drawing/2014/main" id="{94730F5D-4581-4D31-91E4-D443E5D40A93}"/>
                  </a:ext>
                </a:extLst>
              </p:cNvPr>
              <p:cNvSpPr/>
              <p:nvPr/>
            </p:nvSpPr>
            <p:spPr>
              <a:xfrm>
                <a:off x="2407087" y="3455014"/>
                <a:ext cx="25208" cy="98237"/>
              </a:xfrm>
              <a:custGeom>
                <a:avLst/>
                <a:gdLst>
                  <a:gd name="connsiteX0" fmla="*/ 24669 w 25208"/>
                  <a:gd name="connsiteY0" fmla="*/ 89476 h 98237"/>
                  <a:gd name="connsiteX1" fmla="*/ 16227 w 25208"/>
                  <a:gd name="connsiteY1" fmla="*/ 97244 h 98237"/>
                  <a:gd name="connsiteX2" fmla="*/ 7903 w 25208"/>
                  <a:gd name="connsiteY2" fmla="*/ 97244 h 98237"/>
                  <a:gd name="connsiteX3" fmla="*/ -539 w 25208"/>
                  <a:gd name="connsiteY3" fmla="*/ 89476 h 98237"/>
                  <a:gd name="connsiteX4" fmla="*/ -539 w 25208"/>
                  <a:gd name="connsiteY4" fmla="*/ 6722 h 98237"/>
                  <a:gd name="connsiteX5" fmla="*/ 7903 w 25208"/>
                  <a:gd name="connsiteY5" fmla="*/ -979 h 98237"/>
                  <a:gd name="connsiteX6" fmla="*/ 16227 w 25208"/>
                  <a:gd name="connsiteY6" fmla="*/ -979 h 98237"/>
                  <a:gd name="connsiteX7" fmla="*/ 24669 w 25208"/>
                  <a:gd name="connsiteY7" fmla="*/ 6722 h 9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8237">
                    <a:moveTo>
                      <a:pt x="24669" y="89476"/>
                    </a:moveTo>
                    <a:cubicBezTo>
                      <a:pt x="24450" y="93934"/>
                      <a:pt x="20685" y="97397"/>
                      <a:pt x="16227" y="97244"/>
                    </a:cubicBezTo>
                    <a:lnTo>
                      <a:pt x="7903" y="97244"/>
                    </a:lnTo>
                    <a:cubicBezTo>
                      <a:pt x="3429" y="97413"/>
                      <a:pt x="-336" y="93951"/>
                      <a:pt x="-539" y="89476"/>
                    </a:cubicBezTo>
                    <a:lnTo>
                      <a:pt x="-539" y="6722"/>
                    </a:lnTo>
                    <a:cubicBezTo>
                      <a:pt x="-336" y="2264"/>
                      <a:pt x="3446" y="-1182"/>
                      <a:pt x="7903" y="-979"/>
                    </a:cubicBezTo>
                    <a:lnTo>
                      <a:pt x="16227" y="-979"/>
                    </a:lnTo>
                    <a:cubicBezTo>
                      <a:pt x="20685" y="-1165"/>
                      <a:pt x="24450" y="2264"/>
                      <a:pt x="24669" y="672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47" name="Freeform 199">
                <a:extLst>
                  <a:ext uri="{FF2B5EF4-FFF2-40B4-BE49-F238E27FC236}">
                    <a16:creationId xmlns:a16="http://schemas.microsoft.com/office/drawing/2014/main" id="{8059583C-2AD4-4878-AFDD-79F44FF68478}"/>
                  </a:ext>
                </a:extLst>
              </p:cNvPr>
              <p:cNvSpPr/>
              <p:nvPr/>
            </p:nvSpPr>
            <p:spPr>
              <a:xfrm>
                <a:off x="2445482" y="3455018"/>
                <a:ext cx="25157" cy="98233"/>
              </a:xfrm>
              <a:custGeom>
                <a:avLst/>
                <a:gdLst>
                  <a:gd name="connsiteX0" fmla="*/ 24618 w 25157"/>
                  <a:gd name="connsiteY0" fmla="*/ 89471 h 98233"/>
                  <a:gd name="connsiteX1" fmla="*/ 16058 w 25157"/>
                  <a:gd name="connsiteY1" fmla="*/ 97240 h 98233"/>
                  <a:gd name="connsiteX2" fmla="*/ 7734 w 25157"/>
                  <a:gd name="connsiteY2" fmla="*/ 97240 h 98233"/>
                  <a:gd name="connsiteX3" fmla="*/ -539 w 25157"/>
                  <a:gd name="connsiteY3" fmla="*/ 89505 h 98233"/>
                  <a:gd name="connsiteX4" fmla="*/ -539 w 25157"/>
                  <a:gd name="connsiteY4" fmla="*/ 89471 h 98233"/>
                  <a:gd name="connsiteX5" fmla="*/ -539 w 25157"/>
                  <a:gd name="connsiteY5" fmla="*/ 6717 h 98233"/>
                  <a:gd name="connsiteX6" fmla="*/ 7650 w 25157"/>
                  <a:gd name="connsiteY6" fmla="*/ -984 h 98233"/>
                  <a:gd name="connsiteX7" fmla="*/ 7734 w 25157"/>
                  <a:gd name="connsiteY7" fmla="*/ -984 h 98233"/>
                  <a:gd name="connsiteX8" fmla="*/ 16058 w 25157"/>
                  <a:gd name="connsiteY8" fmla="*/ -984 h 98233"/>
                  <a:gd name="connsiteX9" fmla="*/ 24618 w 25157"/>
                  <a:gd name="connsiteY9" fmla="*/ 6717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471"/>
                    </a:moveTo>
                    <a:cubicBezTo>
                      <a:pt x="24348" y="93963"/>
                      <a:pt x="20549" y="97409"/>
                      <a:pt x="16058" y="97240"/>
                    </a:cubicBezTo>
                    <a:lnTo>
                      <a:pt x="7734" y="97240"/>
                    </a:lnTo>
                    <a:cubicBezTo>
                      <a:pt x="3311" y="97392"/>
                      <a:pt x="-387" y="93930"/>
                      <a:pt x="-539" y="89505"/>
                    </a:cubicBezTo>
                    <a:cubicBezTo>
                      <a:pt x="-539" y="89505"/>
                      <a:pt x="-539" y="89488"/>
                      <a:pt x="-539" y="89471"/>
                    </a:cubicBezTo>
                    <a:lnTo>
                      <a:pt x="-539" y="6717"/>
                    </a:lnTo>
                    <a:cubicBezTo>
                      <a:pt x="-404" y="2326"/>
                      <a:pt x="3260" y="-1119"/>
                      <a:pt x="7650" y="-984"/>
                    </a:cubicBezTo>
                    <a:cubicBezTo>
                      <a:pt x="7684" y="-984"/>
                      <a:pt x="7701" y="-984"/>
                      <a:pt x="7734" y="-984"/>
                    </a:cubicBezTo>
                    <a:lnTo>
                      <a:pt x="16058" y="-984"/>
                    </a:lnTo>
                    <a:cubicBezTo>
                      <a:pt x="20499" y="-984"/>
                      <a:pt x="24618" y="2276"/>
                      <a:pt x="24618" y="671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48" name="Freeform 200">
                <a:extLst>
                  <a:ext uri="{FF2B5EF4-FFF2-40B4-BE49-F238E27FC236}">
                    <a16:creationId xmlns:a16="http://schemas.microsoft.com/office/drawing/2014/main" id="{DDE3EFC0-12EC-4444-A4AF-48C1DB49EABA}"/>
                  </a:ext>
                </a:extLst>
              </p:cNvPr>
              <p:cNvSpPr/>
              <p:nvPr/>
            </p:nvSpPr>
            <p:spPr>
              <a:xfrm>
                <a:off x="2483792" y="3454920"/>
                <a:ext cx="25275" cy="98328"/>
              </a:xfrm>
              <a:custGeom>
                <a:avLst/>
                <a:gdLst>
                  <a:gd name="connsiteX0" fmla="*/ 24652 w 25275"/>
                  <a:gd name="connsiteY0" fmla="*/ 89569 h 98328"/>
                  <a:gd name="connsiteX1" fmla="*/ 15974 w 25275"/>
                  <a:gd name="connsiteY1" fmla="*/ 97338 h 98328"/>
                  <a:gd name="connsiteX2" fmla="*/ 7616 w 25275"/>
                  <a:gd name="connsiteY2" fmla="*/ 97338 h 98328"/>
                  <a:gd name="connsiteX3" fmla="*/ -539 w 25275"/>
                  <a:gd name="connsiteY3" fmla="*/ 89653 h 98328"/>
                  <a:gd name="connsiteX4" fmla="*/ -539 w 25275"/>
                  <a:gd name="connsiteY4" fmla="*/ 89569 h 98328"/>
                  <a:gd name="connsiteX5" fmla="*/ -539 w 25275"/>
                  <a:gd name="connsiteY5" fmla="*/ 6815 h 98328"/>
                  <a:gd name="connsiteX6" fmla="*/ 7363 w 25275"/>
                  <a:gd name="connsiteY6" fmla="*/ -987 h 98328"/>
                  <a:gd name="connsiteX7" fmla="*/ 7616 w 25275"/>
                  <a:gd name="connsiteY7" fmla="*/ -987 h 98328"/>
                  <a:gd name="connsiteX8" fmla="*/ 16058 w 25275"/>
                  <a:gd name="connsiteY8" fmla="*/ -987 h 98328"/>
                  <a:gd name="connsiteX9" fmla="*/ 24737 w 25275"/>
                  <a:gd name="connsiteY9" fmla="*/ 6714 h 9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328">
                    <a:moveTo>
                      <a:pt x="24652" y="89569"/>
                    </a:moveTo>
                    <a:cubicBezTo>
                      <a:pt x="24652" y="94011"/>
                      <a:pt x="20414" y="97338"/>
                      <a:pt x="15974" y="97338"/>
                    </a:cubicBezTo>
                    <a:lnTo>
                      <a:pt x="7616" y="97338"/>
                    </a:lnTo>
                    <a:cubicBezTo>
                      <a:pt x="3243" y="97473"/>
                      <a:pt x="-404" y="94027"/>
                      <a:pt x="-539" y="89653"/>
                    </a:cubicBezTo>
                    <a:cubicBezTo>
                      <a:pt x="-539" y="89637"/>
                      <a:pt x="-539" y="89603"/>
                      <a:pt x="-539" y="89569"/>
                    </a:cubicBezTo>
                    <a:lnTo>
                      <a:pt x="-539" y="6815"/>
                    </a:lnTo>
                    <a:cubicBezTo>
                      <a:pt x="-522" y="2475"/>
                      <a:pt x="3024" y="-1021"/>
                      <a:pt x="7363" y="-987"/>
                    </a:cubicBezTo>
                    <a:cubicBezTo>
                      <a:pt x="7447" y="-987"/>
                      <a:pt x="7532" y="-987"/>
                      <a:pt x="7616" y="-987"/>
                    </a:cubicBezTo>
                    <a:lnTo>
                      <a:pt x="16058" y="-987"/>
                    </a:lnTo>
                    <a:cubicBezTo>
                      <a:pt x="20499" y="-987"/>
                      <a:pt x="24737" y="2272"/>
                      <a:pt x="24737" y="671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49" name="Freeform 201">
                <a:extLst>
                  <a:ext uri="{FF2B5EF4-FFF2-40B4-BE49-F238E27FC236}">
                    <a16:creationId xmlns:a16="http://schemas.microsoft.com/office/drawing/2014/main" id="{D65063ED-76D1-4C90-AB50-CFCBA60594CD}"/>
                  </a:ext>
                </a:extLst>
              </p:cNvPr>
              <p:cNvSpPr/>
              <p:nvPr/>
            </p:nvSpPr>
            <p:spPr>
              <a:xfrm>
                <a:off x="2522170" y="3455019"/>
                <a:ext cx="23983" cy="98230"/>
              </a:xfrm>
              <a:custGeom>
                <a:avLst/>
                <a:gdLst>
                  <a:gd name="connsiteX0" fmla="*/ 23436 w 23983"/>
                  <a:gd name="connsiteY0" fmla="*/ 89470 h 98230"/>
                  <a:gd name="connsiteX1" fmla="*/ 16328 w 23983"/>
                  <a:gd name="connsiteY1" fmla="*/ 97239 h 98230"/>
                  <a:gd name="connsiteX2" fmla="*/ 15822 w 23983"/>
                  <a:gd name="connsiteY2" fmla="*/ 97239 h 98230"/>
                  <a:gd name="connsiteX3" fmla="*/ 7498 w 23983"/>
                  <a:gd name="connsiteY3" fmla="*/ 97239 h 98230"/>
                  <a:gd name="connsiteX4" fmla="*/ -539 w 23983"/>
                  <a:gd name="connsiteY4" fmla="*/ 89673 h 98230"/>
                  <a:gd name="connsiteX5" fmla="*/ -539 w 23983"/>
                  <a:gd name="connsiteY5" fmla="*/ 89470 h 98230"/>
                  <a:gd name="connsiteX6" fmla="*/ -539 w 23983"/>
                  <a:gd name="connsiteY6" fmla="*/ 6717 h 98230"/>
                  <a:gd name="connsiteX7" fmla="*/ 7262 w 23983"/>
                  <a:gd name="connsiteY7" fmla="*/ -984 h 98230"/>
                  <a:gd name="connsiteX8" fmla="*/ 7498 w 23983"/>
                  <a:gd name="connsiteY8" fmla="*/ -984 h 98230"/>
                  <a:gd name="connsiteX9" fmla="*/ 15822 w 23983"/>
                  <a:gd name="connsiteY9" fmla="*/ -984 h 98230"/>
                  <a:gd name="connsiteX10" fmla="*/ 23436 w 23983"/>
                  <a:gd name="connsiteY10" fmla="*/ 6176 h 98230"/>
                  <a:gd name="connsiteX11" fmla="*/ 23436 w 23983"/>
                  <a:gd name="connsiteY11" fmla="*/ 6717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0">
                    <a:moveTo>
                      <a:pt x="23436" y="89470"/>
                    </a:moveTo>
                    <a:cubicBezTo>
                      <a:pt x="23622" y="93574"/>
                      <a:pt x="20431" y="97053"/>
                      <a:pt x="16328" y="97239"/>
                    </a:cubicBezTo>
                    <a:cubicBezTo>
                      <a:pt x="16160" y="97239"/>
                      <a:pt x="15991" y="97239"/>
                      <a:pt x="15822" y="97239"/>
                    </a:cubicBezTo>
                    <a:lnTo>
                      <a:pt x="7498" y="97239"/>
                    </a:lnTo>
                    <a:cubicBezTo>
                      <a:pt x="3192" y="97374"/>
                      <a:pt x="-404" y="93980"/>
                      <a:pt x="-539" y="89673"/>
                    </a:cubicBezTo>
                    <a:cubicBezTo>
                      <a:pt x="-539" y="89605"/>
                      <a:pt x="-539" y="89538"/>
                      <a:pt x="-539" y="89470"/>
                    </a:cubicBezTo>
                    <a:lnTo>
                      <a:pt x="-539" y="6717"/>
                    </a:lnTo>
                    <a:cubicBezTo>
                      <a:pt x="-522" y="2444"/>
                      <a:pt x="2973" y="-1018"/>
                      <a:pt x="7262" y="-984"/>
                    </a:cubicBezTo>
                    <a:cubicBezTo>
                      <a:pt x="7329" y="-984"/>
                      <a:pt x="7413" y="-984"/>
                      <a:pt x="7498" y="-984"/>
                    </a:cubicBezTo>
                    <a:lnTo>
                      <a:pt x="15822" y="-984"/>
                    </a:lnTo>
                    <a:cubicBezTo>
                      <a:pt x="19908" y="-1103"/>
                      <a:pt x="23318" y="2106"/>
                      <a:pt x="23436" y="6176"/>
                    </a:cubicBezTo>
                    <a:cubicBezTo>
                      <a:pt x="23436" y="6362"/>
                      <a:pt x="23436" y="6531"/>
                      <a:pt x="23436" y="671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50" name="Freeform 202">
                <a:extLst>
                  <a:ext uri="{FF2B5EF4-FFF2-40B4-BE49-F238E27FC236}">
                    <a16:creationId xmlns:a16="http://schemas.microsoft.com/office/drawing/2014/main" id="{DCA3F771-C48A-4BF5-871C-A4C771DFBA70}"/>
                  </a:ext>
                </a:extLst>
              </p:cNvPr>
              <p:cNvSpPr/>
              <p:nvPr/>
            </p:nvSpPr>
            <p:spPr>
              <a:xfrm>
                <a:off x="2560530" y="3455018"/>
                <a:ext cx="23962" cy="98230"/>
              </a:xfrm>
              <a:custGeom>
                <a:avLst/>
                <a:gdLst>
                  <a:gd name="connsiteX0" fmla="*/ 23420 w 23962"/>
                  <a:gd name="connsiteY0" fmla="*/ 89471 h 98230"/>
                  <a:gd name="connsiteX1" fmla="*/ 16092 w 23962"/>
                  <a:gd name="connsiteY1" fmla="*/ 97240 h 98230"/>
                  <a:gd name="connsiteX2" fmla="*/ 15687 w 23962"/>
                  <a:gd name="connsiteY2" fmla="*/ 97240 h 98230"/>
                  <a:gd name="connsiteX3" fmla="*/ 7363 w 23962"/>
                  <a:gd name="connsiteY3" fmla="*/ 97240 h 98230"/>
                  <a:gd name="connsiteX4" fmla="*/ -539 w 23962"/>
                  <a:gd name="connsiteY4" fmla="*/ 89742 h 98230"/>
                  <a:gd name="connsiteX5" fmla="*/ -539 w 23962"/>
                  <a:gd name="connsiteY5" fmla="*/ 89471 h 98230"/>
                  <a:gd name="connsiteX6" fmla="*/ -539 w 23962"/>
                  <a:gd name="connsiteY6" fmla="*/ 6718 h 98230"/>
                  <a:gd name="connsiteX7" fmla="*/ 7025 w 23962"/>
                  <a:gd name="connsiteY7" fmla="*/ -983 h 98230"/>
                  <a:gd name="connsiteX8" fmla="*/ 7363 w 23962"/>
                  <a:gd name="connsiteY8" fmla="*/ -983 h 98230"/>
                  <a:gd name="connsiteX9" fmla="*/ 15687 w 23962"/>
                  <a:gd name="connsiteY9" fmla="*/ -983 h 98230"/>
                  <a:gd name="connsiteX10" fmla="*/ 23420 w 23962"/>
                  <a:gd name="connsiteY10" fmla="*/ 6279 h 98230"/>
                  <a:gd name="connsiteX11" fmla="*/ 23420 w 23962"/>
                  <a:gd name="connsiteY11" fmla="*/ 6718 h 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0">
                    <a:moveTo>
                      <a:pt x="23420" y="89471"/>
                    </a:moveTo>
                    <a:cubicBezTo>
                      <a:pt x="23538" y="93643"/>
                      <a:pt x="20263" y="97122"/>
                      <a:pt x="16092" y="97240"/>
                    </a:cubicBezTo>
                    <a:cubicBezTo>
                      <a:pt x="15957" y="97240"/>
                      <a:pt x="15822" y="97240"/>
                      <a:pt x="15687" y="97240"/>
                    </a:cubicBezTo>
                    <a:lnTo>
                      <a:pt x="7363" y="97240"/>
                    </a:lnTo>
                    <a:cubicBezTo>
                      <a:pt x="3108" y="97358"/>
                      <a:pt x="-421" y="93997"/>
                      <a:pt x="-539" y="89742"/>
                    </a:cubicBezTo>
                    <a:cubicBezTo>
                      <a:pt x="-539" y="89657"/>
                      <a:pt x="-539" y="89556"/>
                      <a:pt x="-539" y="89471"/>
                    </a:cubicBezTo>
                    <a:lnTo>
                      <a:pt x="-539" y="6718"/>
                    </a:lnTo>
                    <a:cubicBezTo>
                      <a:pt x="-572" y="2496"/>
                      <a:pt x="2804" y="-950"/>
                      <a:pt x="7025" y="-983"/>
                    </a:cubicBezTo>
                    <a:cubicBezTo>
                      <a:pt x="7127" y="-983"/>
                      <a:pt x="7245" y="-983"/>
                      <a:pt x="7363" y="-983"/>
                    </a:cubicBezTo>
                    <a:lnTo>
                      <a:pt x="15687" y="-983"/>
                    </a:lnTo>
                    <a:cubicBezTo>
                      <a:pt x="19824" y="-1119"/>
                      <a:pt x="23285" y="2141"/>
                      <a:pt x="23420" y="6279"/>
                    </a:cubicBezTo>
                    <a:cubicBezTo>
                      <a:pt x="23420" y="6414"/>
                      <a:pt x="23420" y="6566"/>
                      <a:pt x="23420" y="671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51" name="Freeform 203">
                <a:extLst>
                  <a:ext uri="{FF2B5EF4-FFF2-40B4-BE49-F238E27FC236}">
                    <a16:creationId xmlns:a16="http://schemas.microsoft.com/office/drawing/2014/main" id="{E5856B90-5C6D-4847-B565-2DD98DDE793E}"/>
                  </a:ext>
                </a:extLst>
              </p:cNvPr>
              <p:cNvSpPr/>
              <p:nvPr/>
            </p:nvSpPr>
            <p:spPr>
              <a:xfrm>
                <a:off x="2598873" y="3455018"/>
                <a:ext cx="23961" cy="98229"/>
              </a:xfrm>
              <a:custGeom>
                <a:avLst/>
                <a:gdLst>
                  <a:gd name="connsiteX0" fmla="*/ 23421 w 23961"/>
                  <a:gd name="connsiteY0" fmla="*/ 89471 h 98229"/>
                  <a:gd name="connsiteX1" fmla="*/ 15891 w 23961"/>
                  <a:gd name="connsiteY1" fmla="*/ 97240 h 98229"/>
                  <a:gd name="connsiteX2" fmla="*/ 15570 w 23961"/>
                  <a:gd name="connsiteY2" fmla="*/ 97240 h 98229"/>
                  <a:gd name="connsiteX3" fmla="*/ 7246 w 23961"/>
                  <a:gd name="connsiteY3" fmla="*/ 97240 h 98229"/>
                  <a:gd name="connsiteX4" fmla="*/ -537 w 23961"/>
                  <a:gd name="connsiteY4" fmla="*/ 89826 h 98229"/>
                  <a:gd name="connsiteX5" fmla="*/ -537 w 23961"/>
                  <a:gd name="connsiteY5" fmla="*/ 89471 h 98229"/>
                  <a:gd name="connsiteX6" fmla="*/ -537 w 23961"/>
                  <a:gd name="connsiteY6" fmla="*/ 6718 h 98229"/>
                  <a:gd name="connsiteX7" fmla="*/ 6858 w 23961"/>
                  <a:gd name="connsiteY7" fmla="*/ -983 h 98229"/>
                  <a:gd name="connsiteX8" fmla="*/ 7246 w 23961"/>
                  <a:gd name="connsiteY8" fmla="*/ -983 h 98229"/>
                  <a:gd name="connsiteX9" fmla="*/ 15570 w 23961"/>
                  <a:gd name="connsiteY9" fmla="*/ -983 h 98229"/>
                  <a:gd name="connsiteX10" fmla="*/ 23421 w 23961"/>
                  <a:gd name="connsiteY10" fmla="*/ 6363 h 98229"/>
                  <a:gd name="connsiteX11" fmla="*/ 23421 w 23961"/>
                  <a:gd name="connsiteY11" fmla="*/ 6718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29">
                    <a:moveTo>
                      <a:pt x="23421" y="89471"/>
                    </a:moveTo>
                    <a:cubicBezTo>
                      <a:pt x="23489" y="93693"/>
                      <a:pt x="20112" y="97172"/>
                      <a:pt x="15891" y="97240"/>
                    </a:cubicBezTo>
                    <a:cubicBezTo>
                      <a:pt x="15790" y="97240"/>
                      <a:pt x="15672" y="97240"/>
                      <a:pt x="15570" y="97240"/>
                    </a:cubicBezTo>
                    <a:lnTo>
                      <a:pt x="7246" y="97240"/>
                    </a:lnTo>
                    <a:cubicBezTo>
                      <a:pt x="3059" y="97341"/>
                      <a:pt x="-436" y="94031"/>
                      <a:pt x="-537" y="89826"/>
                    </a:cubicBezTo>
                    <a:cubicBezTo>
                      <a:pt x="-537" y="89708"/>
                      <a:pt x="-537" y="89589"/>
                      <a:pt x="-537" y="89471"/>
                    </a:cubicBezTo>
                    <a:lnTo>
                      <a:pt x="-537" y="6718"/>
                    </a:lnTo>
                    <a:cubicBezTo>
                      <a:pt x="-622" y="2546"/>
                      <a:pt x="2688" y="-899"/>
                      <a:pt x="6858" y="-983"/>
                    </a:cubicBezTo>
                    <a:cubicBezTo>
                      <a:pt x="6976" y="-983"/>
                      <a:pt x="7111" y="-983"/>
                      <a:pt x="7246" y="-983"/>
                    </a:cubicBezTo>
                    <a:lnTo>
                      <a:pt x="15570" y="-983"/>
                    </a:lnTo>
                    <a:cubicBezTo>
                      <a:pt x="19757" y="-1119"/>
                      <a:pt x="23269" y="2158"/>
                      <a:pt x="23421" y="6363"/>
                    </a:cubicBezTo>
                    <a:cubicBezTo>
                      <a:pt x="23421" y="6481"/>
                      <a:pt x="23421" y="6600"/>
                      <a:pt x="23421" y="671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52" name="Freeform 204">
                <a:extLst>
                  <a:ext uri="{FF2B5EF4-FFF2-40B4-BE49-F238E27FC236}">
                    <a16:creationId xmlns:a16="http://schemas.microsoft.com/office/drawing/2014/main" id="{CD66B550-0981-4FF5-91DC-F47B093DF7B7}"/>
                  </a:ext>
                </a:extLst>
              </p:cNvPr>
              <p:cNvSpPr/>
              <p:nvPr/>
            </p:nvSpPr>
            <p:spPr>
              <a:xfrm>
                <a:off x="2153065" y="3434654"/>
                <a:ext cx="71909" cy="152232"/>
              </a:xfrm>
              <a:custGeom>
                <a:avLst/>
                <a:gdLst>
                  <a:gd name="connsiteX0" fmla="*/ 71371 w 71909"/>
                  <a:gd name="connsiteY0" fmla="*/ -987 h 152232"/>
                  <a:gd name="connsiteX1" fmla="*/ 18844 w 71909"/>
                  <a:gd name="connsiteY1" fmla="*/ -987 h 152232"/>
                  <a:gd name="connsiteX2" fmla="*/ -539 w 71909"/>
                  <a:gd name="connsiteY2" fmla="*/ 18316 h 152232"/>
                  <a:gd name="connsiteX3" fmla="*/ -539 w 71909"/>
                  <a:gd name="connsiteY3" fmla="*/ 132347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41" y="-819"/>
                      <a:pt x="-336" y="7710"/>
                      <a:pt x="-539" y="18316"/>
                    </a:cubicBezTo>
                    <a:lnTo>
                      <a:pt x="-539" y="132347"/>
                    </a:lnTo>
                    <a:cubicBezTo>
                      <a:pt x="-286" y="142869"/>
                      <a:pt x="8325" y="151262"/>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753" name="Picture 752">
                <a:extLst>
                  <a:ext uri="{FF2B5EF4-FFF2-40B4-BE49-F238E27FC236}">
                    <a16:creationId xmlns:a16="http://schemas.microsoft.com/office/drawing/2014/main" id="{E4E5DEE0-0211-4237-95C8-A1E8A8440796}"/>
                  </a:ext>
                </a:extLst>
              </p:cNvPr>
              <p:cNvPicPr>
                <a:picLocks noChangeAspect="1"/>
              </p:cNvPicPr>
              <p:nvPr/>
            </p:nvPicPr>
            <p:blipFill>
              <a:blip r:embed="rId3"/>
              <a:stretch>
                <a:fillRect/>
              </a:stretch>
            </p:blipFill>
            <p:spPr>
              <a:xfrm>
                <a:off x="2252192" y="3390744"/>
                <a:ext cx="295472" cy="45598"/>
              </a:xfrm>
              <a:custGeom>
                <a:avLst/>
                <a:gdLst>
                  <a:gd name="connsiteX0" fmla="*/ 1016 w 295472"/>
                  <a:gd name="connsiteY0" fmla="*/ 54 h 45598"/>
                  <a:gd name="connsiteX1" fmla="*/ 296489 w 295472"/>
                  <a:gd name="connsiteY1" fmla="*/ 54 h 45598"/>
                  <a:gd name="connsiteX2" fmla="*/ 296489 w 295472"/>
                  <a:gd name="connsiteY2" fmla="*/ 45652 h 45598"/>
                  <a:gd name="connsiteX3" fmla="*/ 1016 w 295472"/>
                  <a:gd name="connsiteY3" fmla="*/ 45652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4"/>
                    </a:moveTo>
                    <a:lnTo>
                      <a:pt x="296489" y="54"/>
                    </a:lnTo>
                    <a:lnTo>
                      <a:pt x="296489" y="45652"/>
                    </a:lnTo>
                    <a:lnTo>
                      <a:pt x="1016" y="45652"/>
                    </a:lnTo>
                    <a:close/>
                  </a:path>
                </a:pathLst>
              </a:custGeom>
            </p:spPr>
          </p:pic>
          <p:pic>
            <p:nvPicPr>
              <p:cNvPr id="754" name="Picture 753">
                <a:extLst>
                  <a:ext uri="{FF2B5EF4-FFF2-40B4-BE49-F238E27FC236}">
                    <a16:creationId xmlns:a16="http://schemas.microsoft.com/office/drawing/2014/main" id="{73EB40FA-D37F-43F5-A114-2207212003C5}"/>
                  </a:ext>
                </a:extLst>
              </p:cNvPr>
              <p:cNvPicPr>
                <a:picLocks noChangeAspect="1"/>
              </p:cNvPicPr>
              <p:nvPr/>
            </p:nvPicPr>
            <p:blipFill>
              <a:blip r:embed="rId4"/>
              <a:stretch>
                <a:fillRect/>
              </a:stretch>
            </p:blipFill>
            <p:spPr>
              <a:xfrm>
                <a:off x="2252192" y="3586651"/>
                <a:ext cx="295472" cy="45598"/>
              </a:xfrm>
              <a:custGeom>
                <a:avLst/>
                <a:gdLst>
                  <a:gd name="connsiteX0" fmla="*/ 1016 w 295472"/>
                  <a:gd name="connsiteY0" fmla="*/ 170 h 45598"/>
                  <a:gd name="connsiteX1" fmla="*/ 296489 w 295472"/>
                  <a:gd name="connsiteY1" fmla="*/ 170 h 45598"/>
                  <a:gd name="connsiteX2" fmla="*/ 296489 w 295472"/>
                  <a:gd name="connsiteY2" fmla="*/ 45768 h 45598"/>
                  <a:gd name="connsiteX3" fmla="*/ 1016 w 295472"/>
                  <a:gd name="connsiteY3" fmla="*/ 45768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70"/>
                    </a:moveTo>
                    <a:lnTo>
                      <a:pt x="296489" y="170"/>
                    </a:lnTo>
                    <a:lnTo>
                      <a:pt x="296489" y="45768"/>
                    </a:lnTo>
                    <a:lnTo>
                      <a:pt x="1016" y="45768"/>
                    </a:lnTo>
                    <a:close/>
                  </a:path>
                </a:pathLst>
              </a:custGeom>
            </p:spPr>
          </p:pic>
          <p:sp>
            <p:nvSpPr>
              <p:cNvPr id="755" name="Freeform 207">
                <a:extLst>
                  <a:ext uri="{FF2B5EF4-FFF2-40B4-BE49-F238E27FC236}">
                    <a16:creationId xmlns:a16="http://schemas.microsoft.com/office/drawing/2014/main" id="{CF6455FD-0508-4EA2-9504-B33F58063F4A}"/>
                  </a:ext>
                </a:extLst>
              </p:cNvPr>
              <p:cNvSpPr/>
              <p:nvPr/>
            </p:nvSpPr>
            <p:spPr>
              <a:xfrm>
                <a:off x="2153065" y="4615312"/>
                <a:ext cx="500969" cy="152232"/>
              </a:xfrm>
              <a:custGeom>
                <a:avLst/>
                <a:gdLst>
                  <a:gd name="connsiteX0" fmla="*/ -539 w 500969"/>
                  <a:gd name="connsiteY0" fmla="*/ 132111 h 152232"/>
                  <a:gd name="connsiteX1" fmla="*/ 18844 w 500969"/>
                  <a:gd name="connsiteY1" fmla="*/ 151245 h 152232"/>
                  <a:gd name="connsiteX2" fmla="*/ 481081 w 500969"/>
                  <a:gd name="connsiteY2" fmla="*/ 151245 h 152232"/>
                  <a:gd name="connsiteX3" fmla="*/ 500431 w 500969"/>
                  <a:gd name="connsiteY3" fmla="*/ 132111 h 152232"/>
                  <a:gd name="connsiteX4" fmla="*/ 500431 w 500969"/>
                  <a:gd name="connsiteY4" fmla="*/ 18080 h 152232"/>
                  <a:gd name="connsiteX5" fmla="*/ 481115 w 500969"/>
                  <a:gd name="connsiteY5" fmla="*/ -987 h 152232"/>
                  <a:gd name="connsiteX6" fmla="*/ 18844 w 500969"/>
                  <a:gd name="connsiteY6" fmla="*/ -987 h 152232"/>
                  <a:gd name="connsiteX7" fmla="*/ -539 w 500969"/>
                  <a:gd name="connsiteY7" fmla="*/ 1808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111"/>
                    </a:moveTo>
                    <a:cubicBezTo>
                      <a:pt x="-303" y="142683"/>
                      <a:pt x="8275" y="151144"/>
                      <a:pt x="18844" y="151245"/>
                    </a:cubicBezTo>
                    <a:lnTo>
                      <a:pt x="481081" y="151245"/>
                    </a:lnTo>
                    <a:cubicBezTo>
                      <a:pt x="491651" y="151178"/>
                      <a:pt x="500245" y="142683"/>
                      <a:pt x="500431" y="132111"/>
                    </a:cubicBezTo>
                    <a:lnTo>
                      <a:pt x="500431" y="18080"/>
                    </a:lnTo>
                    <a:cubicBezTo>
                      <a:pt x="500245" y="7524"/>
                      <a:pt x="491668" y="-937"/>
                      <a:pt x="481115" y="-987"/>
                    </a:cubicBezTo>
                    <a:lnTo>
                      <a:pt x="18844" y="-987"/>
                    </a:lnTo>
                    <a:cubicBezTo>
                      <a:pt x="8291" y="-937"/>
                      <a:pt x="-303" y="7524"/>
                      <a:pt x="-539" y="18080"/>
                    </a:cubicBezTo>
                    <a:close/>
                  </a:path>
                </a:pathLst>
              </a:custGeom>
              <a:solidFill>
                <a:schemeClr val="accent1"/>
              </a:solidFill>
              <a:ln w="1684" cap="flat">
                <a:noFill/>
                <a:prstDash val="solid"/>
                <a:miter/>
              </a:ln>
            </p:spPr>
            <p:txBody>
              <a:bodyPr rtlCol="0" anchor="ctr"/>
              <a:lstStyle/>
              <a:p>
                <a:endParaRPr lang="en-US" sz="2400"/>
              </a:p>
            </p:txBody>
          </p:sp>
          <p:sp>
            <p:nvSpPr>
              <p:cNvPr id="756" name="Freeform 208">
                <a:extLst>
                  <a:ext uri="{FF2B5EF4-FFF2-40B4-BE49-F238E27FC236}">
                    <a16:creationId xmlns:a16="http://schemas.microsoft.com/office/drawing/2014/main" id="{042DCBE8-232E-40BD-A012-43AE3CACA9E2}"/>
                  </a:ext>
                </a:extLst>
              </p:cNvPr>
              <p:cNvSpPr/>
              <p:nvPr/>
            </p:nvSpPr>
            <p:spPr>
              <a:xfrm>
                <a:off x="2153065" y="4734764"/>
                <a:ext cx="500969" cy="32780"/>
              </a:xfrm>
              <a:custGeom>
                <a:avLst/>
                <a:gdLst>
                  <a:gd name="connsiteX0" fmla="*/ 481081 w 500969"/>
                  <a:gd name="connsiteY0" fmla="*/ 18603 h 32780"/>
                  <a:gd name="connsiteX1" fmla="*/ 18844 w 500969"/>
                  <a:gd name="connsiteY1" fmla="*/ 18603 h 32780"/>
                  <a:gd name="connsiteX2" fmla="*/ -539 w 500969"/>
                  <a:gd name="connsiteY2" fmla="*/ -987 h 32780"/>
                  <a:gd name="connsiteX3" fmla="*/ -539 w 500969"/>
                  <a:gd name="connsiteY3" fmla="*/ 12659 h 32780"/>
                  <a:gd name="connsiteX4" fmla="*/ 18844 w 500969"/>
                  <a:gd name="connsiteY4" fmla="*/ 31793 h 32780"/>
                  <a:gd name="connsiteX5" fmla="*/ 481081 w 500969"/>
                  <a:gd name="connsiteY5" fmla="*/ 31793 h 32780"/>
                  <a:gd name="connsiteX6" fmla="*/ 500431 w 500969"/>
                  <a:gd name="connsiteY6" fmla="*/ 12659 h 32780"/>
                  <a:gd name="connsiteX7" fmla="*/ 500431 w 500969"/>
                  <a:gd name="connsiteY7" fmla="*/ -987 h 32780"/>
                  <a:gd name="connsiteX8" fmla="*/ 481081 w 500969"/>
                  <a:gd name="connsiteY8" fmla="*/ 18603 h 32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780">
                    <a:moveTo>
                      <a:pt x="481081" y="18603"/>
                    </a:moveTo>
                    <a:lnTo>
                      <a:pt x="18844" y="18603"/>
                    </a:lnTo>
                    <a:cubicBezTo>
                      <a:pt x="8190" y="18282"/>
                      <a:pt x="-336" y="9669"/>
                      <a:pt x="-539" y="-987"/>
                    </a:cubicBezTo>
                    <a:lnTo>
                      <a:pt x="-539" y="12659"/>
                    </a:lnTo>
                    <a:cubicBezTo>
                      <a:pt x="-303" y="23231"/>
                      <a:pt x="8275" y="31692"/>
                      <a:pt x="18844" y="31793"/>
                    </a:cubicBezTo>
                    <a:lnTo>
                      <a:pt x="481081" y="31793"/>
                    </a:lnTo>
                    <a:cubicBezTo>
                      <a:pt x="491651" y="31726"/>
                      <a:pt x="500245" y="23231"/>
                      <a:pt x="500431" y="12659"/>
                    </a:cubicBezTo>
                    <a:lnTo>
                      <a:pt x="500431" y="-987"/>
                    </a:lnTo>
                    <a:cubicBezTo>
                      <a:pt x="500279" y="9669"/>
                      <a:pt x="491735" y="18316"/>
                      <a:pt x="481081" y="18603"/>
                    </a:cubicBezTo>
                    <a:close/>
                  </a:path>
                </a:pathLst>
              </a:custGeom>
              <a:solidFill>
                <a:srgbClr val="FFFFFF"/>
              </a:solidFill>
              <a:ln w="1684" cap="flat">
                <a:noFill/>
                <a:prstDash val="solid"/>
                <a:miter/>
              </a:ln>
            </p:spPr>
            <p:txBody>
              <a:bodyPr rtlCol="0" anchor="ctr"/>
              <a:lstStyle/>
              <a:p>
                <a:endParaRPr lang="en-US" sz="2400"/>
              </a:p>
            </p:txBody>
          </p:sp>
          <p:sp>
            <p:nvSpPr>
              <p:cNvPr id="757" name="Freeform 209">
                <a:extLst>
                  <a:ext uri="{FF2B5EF4-FFF2-40B4-BE49-F238E27FC236}">
                    <a16:creationId xmlns:a16="http://schemas.microsoft.com/office/drawing/2014/main" id="{48014072-4729-467C-9256-BA3402B23E33}"/>
                  </a:ext>
                </a:extLst>
              </p:cNvPr>
              <p:cNvSpPr/>
              <p:nvPr/>
            </p:nvSpPr>
            <p:spPr>
              <a:xfrm>
                <a:off x="2210589" y="4634447"/>
                <a:ext cx="61131" cy="62369"/>
              </a:xfrm>
              <a:custGeom>
                <a:avLst/>
                <a:gdLst>
                  <a:gd name="connsiteX0" fmla="*/ 60582 w 61131"/>
                  <a:gd name="connsiteY0" fmla="*/ 53292 h 62369"/>
                  <a:gd name="connsiteX1" fmla="*/ 53288 w 61131"/>
                  <a:gd name="connsiteY1" fmla="*/ 61365 h 62369"/>
                  <a:gd name="connsiteX2" fmla="*/ 52984 w 61131"/>
                  <a:gd name="connsiteY2" fmla="*/ 61382 h 62369"/>
                  <a:gd name="connsiteX3" fmla="*/ 7397 w 61131"/>
                  <a:gd name="connsiteY3" fmla="*/ 61382 h 62369"/>
                  <a:gd name="connsiteX4" fmla="*/ -539 w 61131"/>
                  <a:gd name="connsiteY4" fmla="*/ 53343 h 62369"/>
                  <a:gd name="connsiteX5" fmla="*/ -539 w 61131"/>
                  <a:gd name="connsiteY5" fmla="*/ 53292 h 62369"/>
                  <a:gd name="connsiteX6" fmla="*/ -539 w 61131"/>
                  <a:gd name="connsiteY6" fmla="*/ 7693 h 62369"/>
                  <a:gd name="connsiteX7" fmla="*/ 7397 w 61131"/>
                  <a:gd name="connsiteY7" fmla="*/ -987 h 62369"/>
                  <a:gd name="connsiteX8" fmla="*/ 52984 w 61131"/>
                  <a:gd name="connsiteY8" fmla="*/ -987 h 62369"/>
                  <a:gd name="connsiteX9" fmla="*/ 60582 w 61131"/>
                  <a:gd name="connsiteY9" fmla="*/ 7693 h 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31" h="62369">
                    <a:moveTo>
                      <a:pt x="60582" y="53292"/>
                    </a:moveTo>
                    <a:cubicBezTo>
                      <a:pt x="60801" y="57548"/>
                      <a:pt x="57526" y="61162"/>
                      <a:pt x="53288" y="61365"/>
                    </a:cubicBezTo>
                    <a:cubicBezTo>
                      <a:pt x="53187" y="61382"/>
                      <a:pt x="53085" y="61382"/>
                      <a:pt x="52984" y="61382"/>
                    </a:cubicBezTo>
                    <a:lnTo>
                      <a:pt x="7397" y="61382"/>
                    </a:lnTo>
                    <a:cubicBezTo>
                      <a:pt x="2990" y="61348"/>
                      <a:pt x="-572" y="57751"/>
                      <a:pt x="-539" y="53343"/>
                    </a:cubicBezTo>
                    <a:cubicBezTo>
                      <a:pt x="-539" y="53326"/>
                      <a:pt x="-539" y="53309"/>
                      <a:pt x="-539" y="53292"/>
                    </a:cubicBezTo>
                    <a:lnTo>
                      <a:pt x="-539" y="7693"/>
                    </a:lnTo>
                    <a:cubicBezTo>
                      <a:pt x="-539" y="3235"/>
                      <a:pt x="2956" y="-987"/>
                      <a:pt x="7397" y="-987"/>
                    </a:cubicBezTo>
                    <a:lnTo>
                      <a:pt x="52984" y="-987"/>
                    </a:lnTo>
                    <a:cubicBezTo>
                      <a:pt x="57441" y="-987"/>
                      <a:pt x="60582" y="3235"/>
                      <a:pt x="60582" y="7693"/>
                    </a:cubicBezTo>
                    <a:close/>
                  </a:path>
                </a:pathLst>
              </a:custGeom>
              <a:solidFill>
                <a:srgbClr val="A8A8A8"/>
              </a:solidFill>
              <a:ln w="1684" cap="flat">
                <a:noFill/>
                <a:prstDash val="solid"/>
                <a:miter/>
              </a:ln>
            </p:spPr>
            <p:txBody>
              <a:bodyPr rtlCol="0" anchor="ctr"/>
              <a:lstStyle/>
              <a:p>
                <a:endParaRPr lang="en-US" sz="2400"/>
              </a:p>
            </p:txBody>
          </p:sp>
          <p:sp>
            <p:nvSpPr>
              <p:cNvPr id="758" name="Freeform 210">
                <a:extLst>
                  <a:ext uri="{FF2B5EF4-FFF2-40B4-BE49-F238E27FC236}">
                    <a16:creationId xmlns:a16="http://schemas.microsoft.com/office/drawing/2014/main" id="{478EF5BA-9242-4D32-A415-88166057B6AB}"/>
                  </a:ext>
                </a:extLst>
              </p:cNvPr>
              <p:cNvSpPr/>
              <p:nvPr/>
            </p:nvSpPr>
            <p:spPr>
              <a:xfrm>
                <a:off x="2210437" y="4712117"/>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59" name="Freeform 211">
                <a:extLst>
                  <a:ext uri="{FF2B5EF4-FFF2-40B4-BE49-F238E27FC236}">
                    <a16:creationId xmlns:a16="http://schemas.microsoft.com/office/drawing/2014/main" id="{5AE4E924-6F5C-4362-BBE9-10EDB940CE99}"/>
                  </a:ext>
                </a:extLst>
              </p:cNvPr>
              <p:cNvSpPr/>
              <p:nvPr/>
            </p:nvSpPr>
            <p:spPr>
              <a:xfrm>
                <a:off x="2250284" y="4712151"/>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760" name="Freeform 212">
                <a:extLst>
                  <a:ext uri="{FF2B5EF4-FFF2-40B4-BE49-F238E27FC236}">
                    <a16:creationId xmlns:a16="http://schemas.microsoft.com/office/drawing/2014/main" id="{9C409082-55D7-493C-919B-993E71306D57}"/>
                  </a:ext>
                </a:extLst>
              </p:cNvPr>
              <p:cNvSpPr/>
              <p:nvPr/>
            </p:nvSpPr>
            <p:spPr>
              <a:xfrm>
                <a:off x="2293254" y="4634548"/>
                <a:ext cx="23992" cy="99422"/>
              </a:xfrm>
              <a:custGeom>
                <a:avLst/>
                <a:gdLst>
                  <a:gd name="connsiteX0" fmla="*/ 23454 w 23992"/>
                  <a:gd name="connsiteY0" fmla="*/ 90447 h 99422"/>
                  <a:gd name="connsiteX1" fmla="*/ 15400 w 23992"/>
                  <a:gd name="connsiteY1" fmla="*/ 98435 h 99422"/>
                  <a:gd name="connsiteX2" fmla="*/ 15383 w 23992"/>
                  <a:gd name="connsiteY2" fmla="*/ 98435 h 99422"/>
                  <a:gd name="connsiteX3" fmla="*/ 7059 w 23992"/>
                  <a:gd name="connsiteY3" fmla="*/ 98435 h 99422"/>
                  <a:gd name="connsiteX4" fmla="*/ -539 w 23992"/>
                  <a:gd name="connsiteY4" fmla="*/ 90835 h 99422"/>
                  <a:gd name="connsiteX5" fmla="*/ -522 w 23992"/>
                  <a:gd name="connsiteY5" fmla="*/ 90447 h 99422"/>
                  <a:gd name="connsiteX6" fmla="*/ -522 w 23992"/>
                  <a:gd name="connsiteY6" fmla="*/ 7693 h 99422"/>
                  <a:gd name="connsiteX7" fmla="*/ 7059 w 23992"/>
                  <a:gd name="connsiteY7" fmla="*/ -987 h 99422"/>
                  <a:gd name="connsiteX8" fmla="*/ 15383 w 23992"/>
                  <a:gd name="connsiteY8" fmla="*/ -987 h 99422"/>
                  <a:gd name="connsiteX9" fmla="*/ 23454 w 2399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92" h="99422">
                    <a:moveTo>
                      <a:pt x="23454" y="90447"/>
                    </a:moveTo>
                    <a:cubicBezTo>
                      <a:pt x="23437" y="94872"/>
                      <a:pt x="19823" y="98452"/>
                      <a:pt x="15400" y="98435"/>
                    </a:cubicBezTo>
                    <a:cubicBezTo>
                      <a:pt x="15400" y="98435"/>
                      <a:pt x="15383" y="98435"/>
                      <a:pt x="15383" y="98435"/>
                    </a:cubicBezTo>
                    <a:lnTo>
                      <a:pt x="7059" y="98435"/>
                    </a:lnTo>
                    <a:cubicBezTo>
                      <a:pt x="2855" y="98435"/>
                      <a:pt x="-539" y="95024"/>
                      <a:pt x="-539" y="90835"/>
                    </a:cubicBezTo>
                    <a:cubicBezTo>
                      <a:pt x="-539" y="90700"/>
                      <a:pt x="-522" y="90582"/>
                      <a:pt x="-522" y="90447"/>
                    </a:cubicBezTo>
                    <a:lnTo>
                      <a:pt x="-522" y="7693"/>
                    </a:lnTo>
                    <a:cubicBezTo>
                      <a:pt x="-522" y="3235"/>
                      <a:pt x="2602" y="-987"/>
                      <a:pt x="7059" y="-987"/>
                    </a:cubicBezTo>
                    <a:lnTo>
                      <a:pt x="15383" y="-987"/>
                    </a:lnTo>
                    <a:cubicBezTo>
                      <a:pt x="19942" y="-700"/>
                      <a:pt x="23487" y="3117"/>
                      <a:pt x="23454"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1" name="Freeform 213">
                <a:extLst>
                  <a:ext uri="{FF2B5EF4-FFF2-40B4-BE49-F238E27FC236}">
                    <a16:creationId xmlns:a16="http://schemas.microsoft.com/office/drawing/2014/main" id="{03E69D16-F7AB-4300-BDF1-3B433AFC0A44}"/>
                  </a:ext>
                </a:extLst>
              </p:cNvPr>
              <p:cNvSpPr/>
              <p:nvPr/>
            </p:nvSpPr>
            <p:spPr>
              <a:xfrm>
                <a:off x="2330433" y="4634548"/>
                <a:ext cx="25157" cy="99425"/>
              </a:xfrm>
              <a:custGeom>
                <a:avLst/>
                <a:gdLst>
                  <a:gd name="connsiteX0" fmla="*/ 24618 w 25157"/>
                  <a:gd name="connsiteY0" fmla="*/ 90447 h 99425"/>
                  <a:gd name="connsiteX1" fmla="*/ 16430 w 25157"/>
                  <a:gd name="connsiteY1" fmla="*/ 98435 h 99425"/>
                  <a:gd name="connsiteX2" fmla="*/ 8106 w 25157"/>
                  <a:gd name="connsiteY2" fmla="*/ 98435 h 99425"/>
                  <a:gd name="connsiteX3" fmla="*/ -539 w 25157"/>
                  <a:gd name="connsiteY3" fmla="*/ 90447 h 99425"/>
                  <a:gd name="connsiteX4" fmla="*/ -539 w 25157"/>
                  <a:gd name="connsiteY4" fmla="*/ 7693 h 99425"/>
                  <a:gd name="connsiteX5" fmla="*/ 8106 w 25157"/>
                  <a:gd name="connsiteY5" fmla="*/ -987 h 99425"/>
                  <a:gd name="connsiteX6" fmla="*/ 16430 w 25157"/>
                  <a:gd name="connsiteY6" fmla="*/ -987 h 99425"/>
                  <a:gd name="connsiteX7" fmla="*/ 24618 w 25157"/>
                  <a:gd name="connsiteY7" fmla="*/ 7693 h 9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5">
                    <a:moveTo>
                      <a:pt x="24618" y="90447"/>
                    </a:moveTo>
                    <a:cubicBezTo>
                      <a:pt x="24551" y="94905"/>
                      <a:pt x="20887" y="98469"/>
                      <a:pt x="16430" y="98435"/>
                    </a:cubicBezTo>
                    <a:lnTo>
                      <a:pt x="8106" y="98435"/>
                    </a:lnTo>
                    <a:cubicBezTo>
                      <a:pt x="3530" y="98553"/>
                      <a:pt x="-286" y="95007"/>
                      <a:pt x="-539" y="90447"/>
                    </a:cubicBezTo>
                    <a:lnTo>
                      <a:pt x="-539" y="7693"/>
                    </a:lnTo>
                    <a:cubicBezTo>
                      <a:pt x="-319" y="2998"/>
                      <a:pt x="3429" y="-751"/>
                      <a:pt x="8106" y="-987"/>
                    </a:cubicBezTo>
                    <a:lnTo>
                      <a:pt x="16430" y="-987"/>
                    </a:lnTo>
                    <a:cubicBezTo>
                      <a:pt x="21022" y="-700"/>
                      <a:pt x="24602" y="3100"/>
                      <a:pt x="24618"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2" name="Freeform 214">
                <a:extLst>
                  <a:ext uri="{FF2B5EF4-FFF2-40B4-BE49-F238E27FC236}">
                    <a16:creationId xmlns:a16="http://schemas.microsoft.com/office/drawing/2014/main" id="{D5070288-E8BE-487F-A095-82D40D33ACE4}"/>
                  </a:ext>
                </a:extLst>
              </p:cNvPr>
              <p:cNvSpPr/>
              <p:nvPr/>
            </p:nvSpPr>
            <p:spPr>
              <a:xfrm>
                <a:off x="2368929" y="4634548"/>
                <a:ext cx="25089" cy="99423"/>
              </a:xfrm>
              <a:custGeom>
                <a:avLst/>
                <a:gdLst>
                  <a:gd name="connsiteX0" fmla="*/ 24551 w 25089"/>
                  <a:gd name="connsiteY0" fmla="*/ 90447 h 99423"/>
                  <a:gd name="connsiteX1" fmla="*/ 16227 w 25089"/>
                  <a:gd name="connsiteY1" fmla="*/ 98435 h 99423"/>
                  <a:gd name="connsiteX2" fmla="*/ 7903 w 25089"/>
                  <a:gd name="connsiteY2" fmla="*/ 98435 h 99423"/>
                  <a:gd name="connsiteX3" fmla="*/ -539 w 25089"/>
                  <a:gd name="connsiteY3" fmla="*/ 90447 h 99423"/>
                  <a:gd name="connsiteX4" fmla="*/ -539 w 25089"/>
                  <a:gd name="connsiteY4" fmla="*/ 7693 h 99423"/>
                  <a:gd name="connsiteX5" fmla="*/ 7903 w 25089"/>
                  <a:gd name="connsiteY5" fmla="*/ -987 h 99423"/>
                  <a:gd name="connsiteX6" fmla="*/ 16109 w 25089"/>
                  <a:gd name="connsiteY6" fmla="*/ -987 h 99423"/>
                  <a:gd name="connsiteX7" fmla="*/ 24433 w 25089"/>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9" h="99423">
                    <a:moveTo>
                      <a:pt x="24551" y="90447"/>
                    </a:moveTo>
                    <a:cubicBezTo>
                      <a:pt x="24416" y="94939"/>
                      <a:pt x="20718" y="98486"/>
                      <a:pt x="16227" y="98435"/>
                    </a:cubicBezTo>
                    <a:lnTo>
                      <a:pt x="7903" y="98435"/>
                    </a:lnTo>
                    <a:cubicBezTo>
                      <a:pt x="3412" y="98435"/>
                      <a:pt x="-303" y="94939"/>
                      <a:pt x="-539" y="90447"/>
                    </a:cubicBezTo>
                    <a:lnTo>
                      <a:pt x="-539" y="7693"/>
                    </a:lnTo>
                    <a:cubicBezTo>
                      <a:pt x="-370" y="3066"/>
                      <a:pt x="3277" y="-700"/>
                      <a:pt x="7903" y="-987"/>
                    </a:cubicBezTo>
                    <a:lnTo>
                      <a:pt x="16109" y="-987"/>
                    </a:lnTo>
                    <a:cubicBezTo>
                      <a:pt x="20735" y="-717"/>
                      <a:pt x="24365" y="3066"/>
                      <a:pt x="24433"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3" name="Freeform 215">
                <a:extLst>
                  <a:ext uri="{FF2B5EF4-FFF2-40B4-BE49-F238E27FC236}">
                    <a16:creationId xmlns:a16="http://schemas.microsoft.com/office/drawing/2014/main" id="{B6CE0325-511E-4566-B69C-82D6882B0E0A}"/>
                  </a:ext>
                </a:extLst>
              </p:cNvPr>
              <p:cNvSpPr/>
              <p:nvPr/>
            </p:nvSpPr>
            <p:spPr>
              <a:xfrm>
                <a:off x="2407087" y="4634548"/>
                <a:ext cx="25208" cy="99423"/>
              </a:xfrm>
              <a:custGeom>
                <a:avLst/>
                <a:gdLst>
                  <a:gd name="connsiteX0" fmla="*/ 24669 w 25208"/>
                  <a:gd name="connsiteY0" fmla="*/ 90447 h 99423"/>
                  <a:gd name="connsiteX1" fmla="*/ 16227 w 25208"/>
                  <a:gd name="connsiteY1" fmla="*/ 98435 h 99423"/>
                  <a:gd name="connsiteX2" fmla="*/ 7903 w 25208"/>
                  <a:gd name="connsiteY2" fmla="*/ 98435 h 99423"/>
                  <a:gd name="connsiteX3" fmla="*/ -539 w 25208"/>
                  <a:gd name="connsiteY3" fmla="*/ 90447 h 99423"/>
                  <a:gd name="connsiteX4" fmla="*/ -539 w 25208"/>
                  <a:gd name="connsiteY4" fmla="*/ 7693 h 99423"/>
                  <a:gd name="connsiteX5" fmla="*/ 7903 w 25208"/>
                  <a:gd name="connsiteY5" fmla="*/ -987 h 99423"/>
                  <a:gd name="connsiteX6" fmla="*/ 16227 w 25208"/>
                  <a:gd name="connsiteY6" fmla="*/ -987 h 99423"/>
                  <a:gd name="connsiteX7" fmla="*/ 24669 w 25208"/>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08" h="99423">
                    <a:moveTo>
                      <a:pt x="24669" y="90447"/>
                    </a:moveTo>
                    <a:cubicBezTo>
                      <a:pt x="24483" y="94956"/>
                      <a:pt x="20735" y="98486"/>
                      <a:pt x="16227" y="98435"/>
                    </a:cubicBezTo>
                    <a:lnTo>
                      <a:pt x="7903" y="98435"/>
                    </a:lnTo>
                    <a:cubicBezTo>
                      <a:pt x="3395" y="98503"/>
                      <a:pt x="-353" y="94956"/>
                      <a:pt x="-539" y="90447"/>
                    </a:cubicBezTo>
                    <a:lnTo>
                      <a:pt x="-539" y="7693"/>
                    </a:lnTo>
                    <a:cubicBezTo>
                      <a:pt x="-421" y="3032"/>
                      <a:pt x="3260" y="-734"/>
                      <a:pt x="7903" y="-987"/>
                    </a:cubicBezTo>
                    <a:lnTo>
                      <a:pt x="16227" y="-987"/>
                    </a:lnTo>
                    <a:cubicBezTo>
                      <a:pt x="20870" y="-734"/>
                      <a:pt x="24534" y="3049"/>
                      <a:pt x="24669"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4" name="Freeform 216">
                <a:extLst>
                  <a:ext uri="{FF2B5EF4-FFF2-40B4-BE49-F238E27FC236}">
                    <a16:creationId xmlns:a16="http://schemas.microsoft.com/office/drawing/2014/main" id="{A619F289-75E3-4153-81FB-3508EA8B3C14}"/>
                  </a:ext>
                </a:extLst>
              </p:cNvPr>
              <p:cNvSpPr/>
              <p:nvPr/>
            </p:nvSpPr>
            <p:spPr>
              <a:xfrm>
                <a:off x="2445482" y="4634548"/>
                <a:ext cx="25157" cy="99423"/>
              </a:xfrm>
              <a:custGeom>
                <a:avLst/>
                <a:gdLst>
                  <a:gd name="connsiteX0" fmla="*/ 24618 w 25157"/>
                  <a:gd name="connsiteY0" fmla="*/ 90447 h 99423"/>
                  <a:gd name="connsiteX1" fmla="*/ 16058 w 25157"/>
                  <a:gd name="connsiteY1" fmla="*/ 98435 h 99423"/>
                  <a:gd name="connsiteX2" fmla="*/ 7734 w 25157"/>
                  <a:gd name="connsiteY2" fmla="*/ 98435 h 99423"/>
                  <a:gd name="connsiteX3" fmla="*/ -539 w 25157"/>
                  <a:gd name="connsiteY3" fmla="*/ 90447 h 99423"/>
                  <a:gd name="connsiteX4" fmla="*/ -539 w 25157"/>
                  <a:gd name="connsiteY4" fmla="*/ 7693 h 99423"/>
                  <a:gd name="connsiteX5" fmla="*/ 7734 w 25157"/>
                  <a:gd name="connsiteY5" fmla="*/ -987 h 99423"/>
                  <a:gd name="connsiteX6" fmla="*/ 16058 w 25157"/>
                  <a:gd name="connsiteY6" fmla="*/ -987 h 99423"/>
                  <a:gd name="connsiteX7" fmla="*/ 24618 w 25157"/>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57" h="99423">
                    <a:moveTo>
                      <a:pt x="24618" y="90447"/>
                    </a:moveTo>
                    <a:cubicBezTo>
                      <a:pt x="24382" y="94973"/>
                      <a:pt x="20600" y="98503"/>
                      <a:pt x="16058" y="98435"/>
                    </a:cubicBezTo>
                    <a:lnTo>
                      <a:pt x="7734" y="98435"/>
                    </a:lnTo>
                    <a:cubicBezTo>
                      <a:pt x="3260" y="98486"/>
                      <a:pt x="-421" y="94922"/>
                      <a:pt x="-539" y="90447"/>
                    </a:cubicBezTo>
                    <a:lnTo>
                      <a:pt x="-539" y="7693"/>
                    </a:lnTo>
                    <a:cubicBezTo>
                      <a:pt x="-488" y="3066"/>
                      <a:pt x="3125" y="-717"/>
                      <a:pt x="7734" y="-987"/>
                    </a:cubicBezTo>
                    <a:lnTo>
                      <a:pt x="16058" y="-987"/>
                    </a:lnTo>
                    <a:cubicBezTo>
                      <a:pt x="20718" y="-734"/>
                      <a:pt x="24433" y="3015"/>
                      <a:pt x="24618"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5" name="Freeform 217">
                <a:extLst>
                  <a:ext uri="{FF2B5EF4-FFF2-40B4-BE49-F238E27FC236}">
                    <a16:creationId xmlns:a16="http://schemas.microsoft.com/office/drawing/2014/main" id="{CF8796B3-7981-4F02-9B7E-8C369D4A8C97}"/>
                  </a:ext>
                </a:extLst>
              </p:cNvPr>
              <p:cNvSpPr/>
              <p:nvPr/>
            </p:nvSpPr>
            <p:spPr>
              <a:xfrm>
                <a:off x="2483792" y="4634548"/>
                <a:ext cx="25275" cy="99423"/>
              </a:xfrm>
              <a:custGeom>
                <a:avLst/>
                <a:gdLst>
                  <a:gd name="connsiteX0" fmla="*/ 24652 w 25275"/>
                  <a:gd name="connsiteY0" fmla="*/ 90447 h 99423"/>
                  <a:gd name="connsiteX1" fmla="*/ 15974 w 25275"/>
                  <a:gd name="connsiteY1" fmla="*/ 98435 h 99423"/>
                  <a:gd name="connsiteX2" fmla="*/ 7616 w 25275"/>
                  <a:gd name="connsiteY2" fmla="*/ 98435 h 99423"/>
                  <a:gd name="connsiteX3" fmla="*/ -539 w 25275"/>
                  <a:gd name="connsiteY3" fmla="*/ 90447 h 99423"/>
                  <a:gd name="connsiteX4" fmla="*/ -539 w 25275"/>
                  <a:gd name="connsiteY4" fmla="*/ 7693 h 99423"/>
                  <a:gd name="connsiteX5" fmla="*/ 7616 w 25275"/>
                  <a:gd name="connsiteY5" fmla="*/ -987 h 99423"/>
                  <a:gd name="connsiteX6" fmla="*/ 16058 w 25275"/>
                  <a:gd name="connsiteY6" fmla="*/ -987 h 99423"/>
                  <a:gd name="connsiteX7" fmla="*/ 24737 w 25275"/>
                  <a:gd name="connsiteY7" fmla="*/ 7693 h 9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75" h="99423">
                    <a:moveTo>
                      <a:pt x="24652" y="90447"/>
                    </a:moveTo>
                    <a:cubicBezTo>
                      <a:pt x="24348" y="94990"/>
                      <a:pt x="20532" y="98503"/>
                      <a:pt x="15974" y="98435"/>
                    </a:cubicBezTo>
                    <a:lnTo>
                      <a:pt x="7616" y="98435"/>
                    </a:lnTo>
                    <a:cubicBezTo>
                      <a:pt x="3159" y="98469"/>
                      <a:pt x="-488" y="94905"/>
                      <a:pt x="-539" y="90447"/>
                    </a:cubicBezTo>
                    <a:lnTo>
                      <a:pt x="-539" y="7693"/>
                    </a:lnTo>
                    <a:cubicBezTo>
                      <a:pt x="-539" y="3100"/>
                      <a:pt x="3041" y="-700"/>
                      <a:pt x="7616" y="-987"/>
                    </a:cubicBezTo>
                    <a:lnTo>
                      <a:pt x="16058" y="-987"/>
                    </a:lnTo>
                    <a:cubicBezTo>
                      <a:pt x="20752" y="-751"/>
                      <a:pt x="24500" y="2998"/>
                      <a:pt x="24737"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6" name="Freeform 218">
                <a:extLst>
                  <a:ext uri="{FF2B5EF4-FFF2-40B4-BE49-F238E27FC236}">
                    <a16:creationId xmlns:a16="http://schemas.microsoft.com/office/drawing/2014/main" id="{570D1455-9172-4AAF-92FD-AD6B463D4F1C}"/>
                  </a:ext>
                </a:extLst>
              </p:cNvPr>
              <p:cNvSpPr/>
              <p:nvPr/>
            </p:nvSpPr>
            <p:spPr>
              <a:xfrm>
                <a:off x="2522169" y="4634548"/>
                <a:ext cx="23984" cy="99422"/>
              </a:xfrm>
              <a:custGeom>
                <a:avLst/>
                <a:gdLst>
                  <a:gd name="connsiteX0" fmla="*/ 23437 w 23984"/>
                  <a:gd name="connsiteY0" fmla="*/ 90447 h 99422"/>
                  <a:gd name="connsiteX1" fmla="*/ 16160 w 23984"/>
                  <a:gd name="connsiteY1" fmla="*/ 98435 h 99422"/>
                  <a:gd name="connsiteX2" fmla="*/ 15822 w 23984"/>
                  <a:gd name="connsiteY2" fmla="*/ 98435 h 99422"/>
                  <a:gd name="connsiteX3" fmla="*/ 7498 w 23984"/>
                  <a:gd name="connsiteY3" fmla="*/ 98435 h 99422"/>
                  <a:gd name="connsiteX4" fmla="*/ -538 w 23984"/>
                  <a:gd name="connsiteY4" fmla="*/ 90498 h 99422"/>
                  <a:gd name="connsiteX5" fmla="*/ -538 w 23984"/>
                  <a:gd name="connsiteY5" fmla="*/ 90447 h 99422"/>
                  <a:gd name="connsiteX6" fmla="*/ -538 w 23984"/>
                  <a:gd name="connsiteY6" fmla="*/ 7693 h 99422"/>
                  <a:gd name="connsiteX7" fmla="*/ 7498 w 23984"/>
                  <a:gd name="connsiteY7" fmla="*/ -987 h 99422"/>
                  <a:gd name="connsiteX8" fmla="*/ 15822 w 23984"/>
                  <a:gd name="connsiteY8" fmla="*/ -987 h 99422"/>
                  <a:gd name="connsiteX9" fmla="*/ 23437 w 23984"/>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84" h="99422">
                    <a:moveTo>
                      <a:pt x="23437" y="90447"/>
                    </a:moveTo>
                    <a:cubicBezTo>
                      <a:pt x="23640" y="94652"/>
                      <a:pt x="20381" y="98232"/>
                      <a:pt x="16160" y="98435"/>
                    </a:cubicBezTo>
                    <a:cubicBezTo>
                      <a:pt x="16059" y="98435"/>
                      <a:pt x="15941" y="98435"/>
                      <a:pt x="15822" y="98435"/>
                    </a:cubicBezTo>
                    <a:lnTo>
                      <a:pt x="7498" y="98435"/>
                    </a:lnTo>
                    <a:cubicBezTo>
                      <a:pt x="3092" y="98469"/>
                      <a:pt x="-505" y="94905"/>
                      <a:pt x="-538" y="90498"/>
                    </a:cubicBezTo>
                    <a:cubicBezTo>
                      <a:pt x="-538" y="90481"/>
                      <a:pt x="-538" y="90464"/>
                      <a:pt x="-538" y="90447"/>
                    </a:cubicBezTo>
                    <a:lnTo>
                      <a:pt x="-538" y="7693"/>
                    </a:lnTo>
                    <a:cubicBezTo>
                      <a:pt x="-589" y="3117"/>
                      <a:pt x="2940" y="-683"/>
                      <a:pt x="7498" y="-987"/>
                    </a:cubicBezTo>
                    <a:lnTo>
                      <a:pt x="15822" y="-987"/>
                    </a:lnTo>
                    <a:cubicBezTo>
                      <a:pt x="20280" y="-987"/>
                      <a:pt x="23437" y="3235"/>
                      <a:pt x="23437"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7" name="Freeform 219">
                <a:extLst>
                  <a:ext uri="{FF2B5EF4-FFF2-40B4-BE49-F238E27FC236}">
                    <a16:creationId xmlns:a16="http://schemas.microsoft.com/office/drawing/2014/main" id="{D79D4EE1-C47E-4B9A-9E83-55F00C524346}"/>
                  </a:ext>
                </a:extLst>
              </p:cNvPr>
              <p:cNvSpPr/>
              <p:nvPr/>
            </p:nvSpPr>
            <p:spPr>
              <a:xfrm>
                <a:off x="2560530" y="4634548"/>
                <a:ext cx="23962" cy="99422"/>
              </a:xfrm>
              <a:custGeom>
                <a:avLst/>
                <a:gdLst>
                  <a:gd name="connsiteX0" fmla="*/ 23420 w 23962"/>
                  <a:gd name="connsiteY0" fmla="*/ 90447 h 99422"/>
                  <a:gd name="connsiteX1" fmla="*/ 15940 w 23962"/>
                  <a:gd name="connsiteY1" fmla="*/ 98435 h 99422"/>
                  <a:gd name="connsiteX2" fmla="*/ 15687 w 23962"/>
                  <a:gd name="connsiteY2" fmla="*/ 98435 h 99422"/>
                  <a:gd name="connsiteX3" fmla="*/ 7363 w 23962"/>
                  <a:gd name="connsiteY3" fmla="*/ 98435 h 99422"/>
                  <a:gd name="connsiteX4" fmla="*/ -539 w 23962"/>
                  <a:gd name="connsiteY4" fmla="*/ 90565 h 99422"/>
                  <a:gd name="connsiteX5" fmla="*/ -539 w 23962"/>
                  <a:gd name="connsiteY5" fmla="*/ 90447 h 99422"/>
                  <a:gd name="connsiteX6" fmla="*/ -539 w 23962"/>
                  <a:gd name="connsiteY6" fmla="*/ 7693 h 99422"/>
                  <a:gd name="connsiteX7" fmla="*/ 7363 w 23962"/>
                  <a:gd name="connsiteY7" fmla="*/ -987 h 99422"/>
                  <a:gd name="connsiteX8" fmla="*/ 15687 w 23962"/>
                  <a:gd name="connsiteY8" fmla="*/ -987 h 99422"/>
                  <a:gd name="connsiteX9" fmla="*/ 23420 w 23962"/>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2" h="99422">
                    <a:moveTo>
                      <a:pt x="23420" y="90447"/>
                    </a:moveTo>
                    <a:cubicBezTo>
                      <a:pt x="23555" y="94720"/>
                      <a:pt x="20212" y="98283"/>
                      <a:pt x="15940" y="98435"/>
                    </a:cubicBezTo>
                    <a:cubicBezTo>
                      <a:pt x="15856" y="98435"/>
                      <a:pt x="15771" y="98435"/>
                      <a:pt x="15687" y="98435"/>
                    </a:cubicBezTo>
                    <a:lnTo>
                      <a:pt x="7363" y="98435"/>
                    </a:lnTo>
                    <a:cubicBezTo>
                      <a:pt x="3007" y="98452"/>
                      <a:pt x="-522" y="94922"/>
                      <a:pt x="-539" y="90565"/>
                    </a:cubicBezTo>
                    <a:cubicBezTo>
                      <a:pt x="-539" y="90531"/>
                      <a:pt x="-539" y="90481"/>
                      <a:pt x="-539" y="90447"/>
                    </a:cubicBezTo>
                    <a:lnTo>
                      <a:pt x="-539" y="7693"/>
                    </a:lnTo>
                    <a:cubicBezTo>
                      <a:pt x="-539" y="3235"/>
                      <a:pt x="2922" y="-987"/>
                      <a:pt x="7363" y="-987"/>
                    </a:cubicBezTo>
                    <a:lnTo>
                      <a:pt x="15687" y="-987"/>
                    </a:lnTo>
                    <a:cubicBezTo>
                      <a:pt x="20144" y="-987"/>
                      <a:pt x="23420" y="3235"/>
                      <a:pt x="23420"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8" name="Freeform 220">
                <a:extLst>
                  <a:ext uri="{FF2B5EF4-FFF2-40B4-BE49-F238E27FC236}">
                    <a16:creationId xmlns:a16="http://schemas.microsoft.com/office/drawing/2014/main" id="{3E4C1500-0B95-45D9-9DD1-3A386E0080EF}"/>
                  </a:ext>
                </a:extLst>
              </p:cNvPr>
              <p:cNvSpPr/>
              <p:nvPr/>
            </p:nvSpPr>
            <p:spPr>
              <a:xfrm>
                <a:off x="2598874" y="4634548"/>
                <a:ext cx="23960" cy="99422"/>
              </a:xfrm>
              <a:custGeom>
                <a:avLst/>
                <a:gdLst>
                  <a:gd name="connsiteX0" fmla="*/ 23420 w 23960"/>
                  <a:gd name="connsiteY0" fmla="*/ 90447 h 99422"/>
                  <a:gd name="connsiteX1" fmla="*/ 15737 w 23960"/>
                  <a:gd name="connsiteY1" fmla="*/ 98435 h 99422"/>
                  <a:gd name="connsiteX2" fmla="*/ 15569 w 23960"/>
                  <a:gd name="connsiteY2" fmla="*/ 98435 h 99422"/>
                  <a:gd name="connsiteX3" fmla="*/ 7245 w 23960"/>
                  <a:gd name="connsiteY3" fmla="*/ 98435 h 99422"/>
                  <a:gd name="connsiteX4" fmla="*/ -539 w 23960"/>
                  <a:gd name="connsiteY4" fmla="*/ 90650 h 99422"/>
                  <a:gd name="connsiteX5" fmla="*/ -539 w 23960"/>
                  <a:gd name="connsiteY5" fmla="*/ 90447 h 99422"/>
                  <a:gd name="connsiteX6" fmla="*/ -539 w 23960"/>
                  <a:gd name="connsiteY6" fmla="*/ 7693 h 99422"/>
                  <a:gd name="connsiteX7" fmla="*/ 7245 w 23960"/>
                  <a:gd name="connsiteY7" fmla="*/ -987 h 99422"/>
                  <a:gd name="connsiteX8" fmla="*/ 15569 w 23960"/>
                  <a:gd name="connsiteY8" fmla="*/ -987 h 99422"/>
                  <a:gd name="connsiteX9" fmla="*/ 23420 w 23960"/>
                  <a:gd name="connsiteY9" fmla="*/ 7693 h 9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60" h="99422">
                    <a:moveTo>
                      <a:pt x="23420" y="90447"/>
                    </a:moveTo>
                    <a:cubicBezTo>
                      <a:pt x="23504" y="94770"/>
                      <a:pt x="20060" y="98351"/>
                      <a:pt x="15737" y="98435"/>
                    </a:cubicBezTo>
                    <a:cubicBezTo>
                      <a:pt x="15687" y="98435"/>
                      <a:pt x="15619" y="98435"/>
                      <a:pt x="15569" y="98435"/>
                    </a:cubicBezTo>
                    <a:lnTo>
                      <a:pt x="7245" y="98435"/>
                    </a:lnTo>
                    <a:cubicBezTo>
                      <a:pt x="2939" y="98435"/>
                      <a:pt x="-539" y="94956"/>
                      <a:pt x="-539" y="90650"/>
                    </a:cubicBezTo>
                    <a:cubicBezTo>
                      <a:pt x="-539" y="90582"/>
                      <a:pt x="-539" y="90514"/>
                      <a:pt x="-539" y="90447"/>
                    </a:cubicBezTo>
                    <a:lnTo>
                      <a:pt x="-539" y="7693"/>
                    </a:lnTo>
                    <a:cubicBezTo>
                      <a:pt x="-539" y="3235"/>
                      <a:pt x="2838" y="-987"/>
                      <a:pt x="7245" y="-987"/>
                    </a:cubicBezTo>
                    <a:lnTo>
                      <a:pt x="15569" y="-987"/>
                    </a:lnTo>
                    <a:cubicBezTo>
                      <a:pt x="20009" y="-987"/>
                      <a:pt x="23420" y="3235"/>
                      <a:pt x="23420" y="769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69" name="Freeform 221">
                <a:extLst>
                  <a:ext uri="{FF2B5EF4-FFF2-40B4-BE49-F238E27FC236}">
                    <a16:creationId xmlns:a16="http://schemas.microsoft.com/office/drawing/2014/main" id="{F4459640-089B-4CCF-B85B-3594AC95CEAA}"/>
                  </a:ext>
                </a:extLst>
              </p:cNvPr>
              <p:cNvSpPr/>
              <p:nvPr/>
            </p:nvSpPr>
            <p:spPr>
              <a:xfrm>
                <a:off x="2153065" y="4615312"/>
                <a:ext cx="71909" cy="152232"/>
              </a:xfrm>
              <a:custGeom>
                <a:avLst/>
                <a:gdLst>
                  <a:gd name="connsiteX0" fmla="*/ 71371 w 71909"/>
                  <a:gd name="connsiteY0" fmla="*/ -987 h 152232"/>
                  <a:gd name="connsiteX1" fmla="*/ 18844 w 71909"/>
                  <a:gd name="connsiteY1" fmla="*/ -987 h 152232"/>
                  <a:gd name="connsiteX2" fmla="*/ -539 w 71909"/>
                  <a:gd name="connsiteY2" fmla="*/ 18080 h 152232"/>
                  <a:gd name="connsiteX3" fmla="*/ -539 w 71909"/>
                  <a:gd name="connsiteY3" fmla="*/ 132111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91" y="-937"/>
                      <a:pt x="-303" y="7524"/>
                      <a:pt x="-539" y="18080"/>
                    </a:cubicBezTo>
                    <a:lnTo>
                      <a:pt x="-539" y="132111"/>
                    </a:lnTo>
                    <a:cubicBezTo>
                      <a:pt x="-303" y="142683"/>
                      <a:pt x="8275" y="151144"/>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770" name="Picture 769">
                <a:extLst>
                  <a:ext uri="{FF2B5EF4-FFF2-40B4-BE49-F238E27FC236}">
                    <a16:creationId xmlns:a16="http://schemas.microsoft.com/office/drawing/2014/main" id="{86BBCBF6-7E27-45A2-A335-ECB0E90FCF38}"/>
                  </a:ext>
                </a:extLst>
              </p:cNvPr>
              <p:cNvPicPr>
                <a:picLocks noChangeAspect="1"/>
              </p:cNvPicPr>
              <p:nvPr/>
            </p:nvPicPr>
            <p:blipFill>
              <a:blip r:embed="rId5"/>
              <a:stretch>
                <a:fillRect/>
              </a:stretch>
            </p:blipFill>
            <p:spPr>
              <a:xfrm>
                <a:off x="2252192" y="4571250"/>
                <a:ext cx="295472" cy="45598"/>
              </a:xfrm>
              <a:custGeom>
                <a:avLst/>
                <a:gdLst>
                  <a:gd name="connsiteX0" fmla="*/ 1016 w 295472"/>
                  <a:gd name="connsiteY0" fmla="*/ 753 h 45598"/>
                  <a:gd name="connsiteX1" fmla="*/ 296489 w 295472"/>
                  <a:gd name="connsiteY1" fmla="*/ 753 h 45598"/>
                  <a:gd name="connsiteX2" fmla="*/ 296489 w 295472"/>
                  <a:gd name="connsiteY2" fmla="*/ 46351 h 45598"/>
                  <a:gd name="connsiteX3" fmla="*/ 1016 w 295472"/>
                  <a:gd name="connsiteY3" fmla="*/ 4635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53"/>
                    </a:moveTo>
                    <a:lnTo>
                      <a:pt x="296489" y="753"/>
                    </a:lnTo>
                    <a:lnTo>
                      <a:pt x="296489" y="46351"/>
                    </a:lnTo>
                    <a:lnTo>
                      <a:pt x="1016" y="46351"/>
                    </a:lnTo>
                    <a:close/>
                  </a:path>
                </a:pathLst>
              </a:custGeom>
            </p:spPr>
          </p:pic>
          <p:pic>
            <p:nvPicPr>
              <p:cNvPr id="771" name="Picture 770">
                <a:extLst>
                  <a:ext uri="{FF2B5EF4-FFF2-40B4-BE49-F238E27FC236}">
                    <a16:creationId xmlns:a16="http://schemas.microsoft.com/office/drawing/2014/main" id="{84B2331F-DADA-47ED-859B-00EC9D935C85}"/>
                  </a:ext>
                </a:extLst>
              </p:cNvPr>
              <p:cNvPicPr>
                <a:picLocks noChangeAspect="1"/>
              </p:cNvPicPr>
              <p:nvPr/>
            </p:nvPicPr>
            <p:blipFill>
              <a:blip r:embed="rId6"/>
              <a:stretch>
                <a:fillRect/>
              </a:stretch>
            </p:blipFill>
            <p:spPr>
              <a:xfrm>
                <a:off x="2252192" y="4767156"/>
                <a:ext cx="295472" cy="45598"/>
              </a:xfrm>
              <a:custGeom>
                <a:avLst/>
                <a:gdLst>
                  <a:gd name="connsiteX0" fmla="*/ 1016 w 295472"/>
                  <a:gd name="connsiteY0" fmla="*/ 869 h 45598"/>
                  <a:gd name="connsiteX1" fmla="*/ 296489 w 295472"/>
                  <a:gd name="connsiteY1" fmla="*/ 869 h 45598"/>
                  <a:gd name="connsiteX2" fmla="*/ 296489 w 295472"/>
                  <a:gd name="connsiteY2" fmla="*/ 46467 h 45598"/>
                  <a:gd name="connsiteX3" fmla="*/ 1016 w 295472"/>
                  <a:gd name="connsiteY3" fmla="*/ 4646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869"/>
                    </a:moveTo>
                    <a:lnTo>
                      <a:pt x="296489" y="869"/>
                    </a:lnTo>
                    <a:lnTo>
                      <a:pt x="296489" y="46467"/>
                    </a:lnTo>
                    <a:lnTo>
                      <a:pt x="1016" y="46467"/>
                    </a:lnTo>
                    <a:close/>
                  </a:path>
                </a:pathLst>
              </a:custGeom>
            </p:spPr>
          </p:pic>
          <p:sp>
            <p:nvSpPr>
              <p:cNvPr id="772" name="Freeform 224">
                <a:extLst>
                  <a:ext uri="{FF2B5EF4-FFF2-40B4-BE49-F238E27FC236}">
                    <a16:creationId xmlns:a16="http://schemas.microsoft.com/office/drawing/2014/main" id="{2110FDC3-F0C7-4688-B74B-01CFF5FA31CF}"/>
                  </a:ext>
                </a:extLst>
              </p:cNvPr>
              <p:cNvSpPr/>
              <p:nvPr/>
            </p:nvSpPr>
            <p:spPr>
              <a:xfrm>
                <a:off x="2153065" y="4379160"/>
                <a:ext cx="500935" cy="152232"/>
              </a:xfrm>
              <a:custGeom>
                <a:avLst/>
                <a:gdLst>
                  <a:gd name="connsiteX0" fmla="*/ -539 w 500935"/>
                  <a:gd name="connsiteY0" fmla="*/ 132144 h 152232"/>
                  <a:gd name="connsiteX1" fmla="*/ 18844 w 500935"/>
                  <a:gd name="connsiteY1" fmla="*/ 151245 h 152232"/>
                  <a:gd name="connsiteX2" fmla="*/ 481081 w 500935"/>
                  <a:gd name="connsiteY2" fmla="*/ 151245 h 152232"/>
                  <a:gd name="connsiteX3" fmla="*/ 500397 w 500935"/>
                  <a:gd name="connsiteY3" fmla="*/ 132144 h 152232"/>
                  <a:gd name="connsiteX4" fmla="*/ 500397 w 500935"/>
                  <a:gd name="connsiteY4" fmla="*/ 18130 h 152232"/>
                  <a:gd name="connsiteX5" fmla="*/ 481081 w 500935"/>
                  <a:gd name="connsiteY5" fmla="*/ -987 h 152232"/>
                  <a:gd name="connsiteX6" fmla="*/ 18844 w 500935"/>
                  <a:gd name="connsiteY6" fmla="*/ -987 h 152232"/>
                  <a:gd name="connsiteX7" fmla="*/ -539 w 500935"/>
                  <a:gd name="connsiteY7" fmla="*/ 18130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35" h="152232">
                    <a:moveTo>
                      <a:pt x="-539" y="132144"/>
                    </a:moveTo>
                    <a:cubicBezTo>
                      <a:pt x="-303" y="142717"/>
                      <a:pt x="8275" y="151178"/>
                      <a:pt x="18844" y="151245"/>
                    </a:cubicBezTo>
                    <a:lnTo>
                      <a:pt x="481081" y="151245"/>
                    </a:lnTo>
                    <a:cubicBezTo>
                      <a:pt x="491634" y="151178"/>
                      <a:pt x="500211" y="142700"/>
                      <a:pt x="500397" y="132144"/>
                    </a:cubicBezTo>
                    <a:lnTo>
                      <a:pt x="500397" y="18130"/>
                    </a:lnTo>
                    <a:cubicBezTo>
                      <a:pt x="500228" y="7558"/>
                      <a:pt x="491651" y="-937"/>
                      <a:pt x="481081" y="-987"/>
                    </a:cubicBezTo>
                    <a:lnTo>
                      <a:pt x="18844" y="-987"/>
                    </a:lnTo>
                    <a:cubicBezTo>
                      <a:pt x="8275" y="-920"/>
                      <a:pt x="-319" y="7558"/>
                      <a:pt x="-539" y="18130"/>
                    </a:cubicBezTo>
                    <a:close/>
                  </a:path>
                </a:pathLst>
              </a:custGeom>
              <a:solidFill>
                <a:schemeClr val="accent1"/>
              </a:solidFill>
              <a:ln w="1684" cap="flat">
                <a:noFill/>
                <a:prstDash val="solid"/>
                <a:miter/>
              </a:ln>
            </p:spPr>
            <p:txBody>
              <a:bodyPr rtlCol="0" anchor="ctr"/>
              <a:lstStyle/>
              <a:p>
                <a:endParaRPr lang="en-US" sz="2400"/>
              </a:p>
            </p:txBody>
          </p:sp>
          <p:sp>
            <p:nvSpPr>
              <p:cNvPr id="773" name="Freeform 225">
                <a:extLst>
                  <a:ext uri="{FF2B5EF4-FFF2-40B4-BE49-F238E27FC236}">
                    <a16:creationId xmlns:a16="http://schemas.microsoft.com/office/drawing/2014/main" id="{763A87D2-9C3C-4F14-8EC6-E46B671B04E0}"/>
                  </a:ext>
                </a:extLst>
              </p:cNvPr>
              <p:cNvSpPr/>
              <p:nvPr/>
            </p:nvSpPr>
            <p:spPr>
              <a:xfrm>
                <a:off x="2153065" y="4498629"/>
                <a:ext cx="500935" cy="32763"/>
              </a:xfrm>
              <a:custGeom>
                <a:avLst/>
                <a:gdLst>
                  <a:gd name="connsiteX0" fmla="*/ 481081 w 500935"/>
                  <a:gd name="connsiteY0" fmla="*/ 18586 h 32763"/>
                  <a:gd name="connsiteX1" fmla="*/ 18844 w 500935"/>
                  <a:gd name="connsiteY1" fmla="*/ 18586 h 32763"/>
                  <a:gd name="connsiteX2" fmla="*/ -539 w 500935"/>
                  <a:gd name="connsiteY2" fmla="*/ -971 h 32763"/>
                  <a:gd name="connsiteX3" fmla="*/ -539 w 500935"/>
                  <a:gd name="connsiteY3" fmla="*/ 12675 h 32763"/>
                  <a:gd name="connsiteX4" fmla="*/ 18844 w 500935"/>
                  <a:gd name="connsiteY4" fmla="*/ 31776 h 32763"/>
                  <a:gd name="connsiteX5" fmla="*/ 481081 w 500935"/>
                  <a:gd name="connsiteY5" fmla="*/ 31776 h 32763"/>
                  <a:gd name="connsiteX6" fmla="*/ 500397 w 500935"/>
                  <a:gd name="connsiteY6" fmla="*/ 12675 h 32763"/>
                  <a:gd name="connsiteX7" fmla="*/ 500397 w 500935"/>
                  <a:gd name="connsiteY7" fmla="*/ -987 h 32763"/>
                  <a:gd name="connsiteX8" fmla="*/ 481081 w 500935"/>
                  <a:gd name="connsiteY8" fmla="*/ 18586 h 3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35" h="32763">
                    <a:moveTo>
                      <a:pt x="481081" y="18586"/>
                    </a:moveTo>
                    <a:lnTo>
                      <a:pt x="18844" y="18586"/>
                    </a:lnTo>
                    <a:cubicBezTo>
                      <a:pt x="8190" y="18299"/>
                      <a:pt x="-336" y="9686"/>
                      <a:pt x="-539" y="-971"/>
                    </a:cubicBezTo>
                    <a:lnTo>
                      <a:pt x="-539" y="12675"/>
                    </a:lnTo>
                    <a:cubicBezTo>
                      <a:pt x="-303" y="23247"/>
                      <a:pt x="8275" y="31709"/>
                      <a:pt x="18844" y="31776"/>
                    </a:cubicBezTo>
                    <a:lnTo>
                      <a:pt x="481081" y="31776"/>
                    </a:lnTo>
                    <a:cubicBezTo>
                      <a:pt x="491634" y="31709"/>
                      <a:pt x="500211" y="23231"/>
                      <a:pt x="500397" y="12675"/>
                    </a:cubicBezTo>
                    <a:lnTo>
                      <a:pt x="500397" y="-987"/>
                    </a:lnTo>
                    <a:cubicBezTo>
                      <a:pt x="500262" y="9669"/>
                      <a:pt x="491735" y="18316"/>
                      <a:pt x="481081" y="18586"/>
                    </a:cubicBezTo>
                    <a:close/>
                  </a:path>
                </a:pathLst>
              </a:custGeom>
              <a:solidFill>
                <a:srgbClr val="FFFFFF"/>
              </a:solidFill>
              <a:ln w="1684" cap="flat">
                <a:noFill/>
                <a:prstDash val="solid"/>
                <a:miter/>
              </a:ln>
            </p:spPr>
            <p:txBody>
              <a:bodyPr rtlCol="0" anchor="ctr"/>
              <a:lstStyle/>
              <a:p>
                <a:endParaRPr lang="en-US" sz="2400"/>
              </a:p>
            </p:txBody>
          </p:sp>
          <p:sp>
            <p:nvSpPr>
              <p:cNvPr id="774" name="Freeform 226">
                <a:extLst>
                  <a:ext uri="{FF2B5EF4-FFF2-40B4-BE49-F238E27FC236}">
                    <a16:creationId xmlns:a16="http://schemas.microsoft.com/office/drawing/2014/main" id="{70F8B0CD-322E-47EE-8FA0-64FD9812D7E6}"/>
                  </a:ext>
                </a:extLst>
              </p:cNvPr>
              <p:cNvSpPr/>
              <p:nvPr/>
            </p:nvSpPr>
            <p:spPr>
              <a:xfrm>
                <a:off x="2210589" y="4399477"/>
                <a:ext cx="61129" cy="61186"/>
              </a:xfrm>
              <a:custGeom>
                <a:avLst/>
                <a:gdLst>
                  <a:gd name="connsiteX0" fmla="*/ 60582 w 61129"/>
                  <a:gd name="connsiteY0" fmla="*/ 52161 h 61186"/>
                  <a:gd name="connsiteX1" fmla="*/ 53305 w 61129"/>
                  <a:gd name="connsiteY1" fmla="*/ 60183 h 61186"/>
                  <a:gd name="connsiteX2" fmla="*/ 52984 w 61129"/>
                  <a:gd name="connsiteY2" fmla="*/ 60200 h 61186"/>
                  <a:gd name="connsiteX3" fmla="*/ 7397 w 61129"/>
                  <a:gd name="connsiteY3" fmla="*/ 60200 h 61186"/>
                  <a:gd name="connsiteX4" fmla="*/ -539 w 61129"/>
                  <a:gd name="connsiteY4" fmla="*/ 52228 h 61186"/>
                  <a:gd name="connsiteX5" fmla="*/ -539 w 61129"/>
                  <a:gd name="connsiteY5" fmla="*/ 52161 h 61186"/>
                  <a:gd name="connsiteX6" fmla="*/ -539 w 61129"/>
                  <a:gd name="connsiteY6" fmla="*/ 6562 h 61186"/>
                  <a:gd name="connsiteX7" fmla="*/ 6975 w 61129"/>
                  <a:gd name="connsiteY7" fmla="*/ -987 h 61186"/>
                  <a:gd name="connsiteX8" fmla="*/ 7397 w 61129"/>
                  <a:gd name="connsiteY8" fmla="*/ -971 h 61186"/>
                  <a:gd name="connsiteX9" fmla="*/ 52984 w 61129"/>
                  <a:gd name="connsiteY9" fmla="*/ -971 h 61186"/>
                  <a:gd name="connsiteX10" fmla="*/ 60582 w 61129"/>
                  <a:gd name="connsiteY10" fmla="*/ 5903 h 61186"/>
                  <a:gd name="connsiteX11" fmla="*/ 60582 w 61129"/>
                  <a:gd name="connsiteY11" fmla="*/ 6562 h 6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6">
                    <a:moveTo>
                      <a:pt x="60582" y="52161"/>
                    </a:moveTo>
                    <a:cubicBezTo>
                      <a:pt x="60784" y="56383"/>
                      <a:pt x="57526" y="59980"/>
                      <a:pt x="53305" y="60183"/>
                    </a:cubicBezTo>
                    <a:cubicBezTo>
                      <a:pt x="53187" y="60200"/>
                      <a:pt x="53085" y="60200"/>
                      <a:pt x="52984" y="60200"/>
                    </a:cubicBezTo>
                    <a:lnTo>
                      <a:pt x="7397" y="60200"/>
                    </a:lnTo>
                    <a:cubicBezTo>
                      <a:pt x="3007" y="60183"/>
                      <a:pt x="-556" y="56619"/>
                      <a:pt x="-539" y="52228"/>
                    </a:cubicBezTo>
                    <a:cubicBezTo>
                      <a:pt x="-539" y="52211"/>
                      <a:pt x="-539" y="52177"/>
                      <a:pt x="-539" y="52161"/>
                    </a:cubicBezTo>
                    <a:lnTo>
                      <a:pt x="-539" y="6562"/>
                    </a:lnTo>
                    <a:cubicBezTo>
                      <a:pt x="-539" y="2407"/>
                      <a:pt x="2821" y="-971"/>
                      <a:pt x="6975" y="-987"/>
                    </a:cubicBezTo>
                    <a:cubicBezTo>
                      <a:pt x="7127" y="-987"/>
                      <a:pt x="7262" y="-971"/>
                      <a:pt x="7397" y="-971"/>
                    </a:cubicBezTo>
                    <a:lnTo>
                      <a:pt x="52984" y="-971"/>
                    </a:lnTo>
                    <a:cubicBezTo>
                      <a:pt x="56986" y="-1173"/>
                      <a:pt x="60379" y="1900"/>
                      <a:pt x="60582" y="5903"/>
                    </a:cubicBezTo>
                    <a:cubicBezTo>
                      <a:pt x="60582" y="6123"/>
                      <a:pt x="60599" y="6342"/>
                      <a:pt x="60582" y="6562"/>
                    </a:cubicBezTo>
                    <a:close/>
                  </a:path>
                </a:pathLst>
              </a:custGeom>
              <a:solidFill>
                <a:srgbClr val="A8A8A8"/>
              </a:solidFill>
              <a:ln w="1684" cap="flat">
                <a:noFill/>
                <a:prstDash val="solid"/>
                <a:miter/>
              </a:ln>
            </p:spPr>
            <p:txBody>
              <a:bodyPr rtlCol="0" anchor="ctr"/>
              <a:lstStyle/>
              <a:p>
                <a:endParaRPr lang="en-US" sz="2400"/>
              </a:p>
            </p:txBody>
          </p:sp>
          <p:sp>
            <p:nvSpPr>
              <p:cNvPr id="775" name="Freeform 227">
                <a:extLst>
                  <a:ext uri="{FF2B5EF4-FFF2-40B4-BE49-F238E27FC236}">
                    <a16:creationId xmlns:a16="http://schemas.microsoft.com/office/drawing/2014/main" id="{3FA11279-582D-41BA-91D3-A6F2A2764555}"/>
                  </a:ext>
                </a:extLst>
              </p:cNvPr>
              <p:cNvSpPr/>
              <p:nvPr/>
            </p:nvSpPr>
            <p:spPr>
              <a:xfrm>
                <a:off x="2210437" y="4475999"/>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76" name="Freeform 228">
                <a:extLst>
                  <a:ext uri="{FF2B5EF4-FFF2-40B4-BE49-F238E27FC236}">
                    <a16:creationId xmlns:a16="http://schemas.microsoft.com/office/drawing/2014/main" id="{06B32B5F-05EA-43AD-9305-C0040A65E9DE}"/>
                  </a:ext>
                </a:extLst>
              </p:cNvPr>
              <p:cNvSpPr/>
              <p:nvPr/>
            </p:nvSpPr>
            <p:spPr>
              <a:xfrm>
                <a:off x="2250284" y="4476033"/>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777" name="Freeform 229">
                <a:extLst>
                  <a:ext uri="{FF2B5EF4-FFF2-40B4-BE49-F238E27FC236}">
                    <a16:creationId xmlns:a16="http://schemas.microsoft.com/office/drawing/2014/main" id="{3FB37242-69B0-4EFD-AA80-98EA4C04F004}"/>
                  </a:ext>
                </a:extLst>
              </p:cNvPr>
              <p:cNvSpPr/>
              <p:nvPr/>
            </p:nvSpPr>
            <p:spPr>
              <a:xfrm>
                <a:off x="2293254" y="4399566"/>
                <a:ext cx="23992" cy="98270"/>
              </a:xfrm>
              <a:custGeom>
                <a:avLst/>
                <a:gdLst>
                  <a:gd name="connsiteX0" fmla="*/ 23454 w 23992"/>
                  <a:gd name="connsiteY0" fmla="*/ 89311 h 98270"/>
                  <a:gd name="connsiteX1" fmla="*/ 15417 w 23992"/>
                  <a:gd name="connsiteY1" fmla="*/ 97283 h 98270"/>
                  <a:gd name="connsiteX2" fmla="*/ 15383 w 23992"/>
                  <a:gd name="connsiteY2" fmla="*/ 97283 h 98270"/>
                  <a:gd name="connsiteX3" fmla="*/ 7059 w 23992"/>
                  <a:gd name="connsiteY3" fmla="*/ 97283 h 98270"/>
                  <a:gd name="connsiteX4" fmla="*/ -539 w 23992"/>
                  <a:gd name="connsiteY4" fmla="*/ 89717 h 98270"/>
                  <a:gd name="connsiteX5" fmla="*/ -522 w 23992"/>
                  <a:gd name="connsiteY5" fmla="*/ 89311 h 98270"/>
                  <a:gd name="connsiteX6" fmla="*/ -522 w 23992"/>
                  <a:gd name="connsiteY6" fmla="*/ 6558 h 98270"/>
                  <a:gd name="connsiteX7" fmla="*/ 6384 w 23992"/>
                  <a:gd name="connsiteY7" fmla="*/ -975 h 98270"/>
                  <a:gd name="connsiteX8" fmla="*/ 7059 w 23992"/>
                  <a:gd name="connsiteY8" fmla="*/ -975 h 98270"/>
                  <a:gd name="connsiteX9" fmla="*/ 15383 w 23992"/>
                  <a:gd name="connsiteY9" fmla="*/ -975 h 98270"/>
                  <a:gd name="connsiteX10" fmla="*/ 23437 w 23992"/>
                  <a:gd name="connsiteY10" fmla="*/ 6237 h 98270"/>
                  <a:gd name="connsiteX11" fmla="*/ 23454 w 23992"/>
                  <a:gd name="connsiteY11" fmla="*/ 6558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70">
                    <a:moveTo>
                      <a:pt x="23454" y="89311"/>
                    </a:moveTo>
                    <a:cubicBezTo>
                      <a:pt x="23437" y="93736"/>
                      <a:pt x="19840" y="97299"/>
                      <a:pt x="15417" y="97283"/>
                    </a:cubicBezTo>
                    <a:cubicBezTo>
                      <a:pt x="15400" y="97283"/>
                      <a:pt x="15400" y="97283"/>
                      <a:pt x="15383" y="97283"/>
                    </a:cubicBezTo>
                    <a:lnTo>
                      <a:pt x="7059" y="97283"/>
                    </a:lnTo>
                    <a:cubicBezTo>
                      <a:pt x="2872" y="97283"/>
                      <a:pt x="-522" y="93905"/>
                      <a:pt x="-539" y="89717"/>
                    </a:cubicBezTo>
                    <a:cubicBezTo>
                      <a:pt x="-539" y="89581"/>
                      <a:pt x="-522" y="89446"/>
                      <a:pt x="-522" y="89311"/>
                    </a:cubicBezTo>
                    <a:lnTo>
                      <a:pt x="-522" y="6558"/>
                    </a:lnTo>
                    <a:cubicBezTo>
                      <a:pt x="-691" y="2572"/>
                      <a:pt x="2399" y="-806"/>
                      <a:pt x="6384" y="-975"/>
                    </a:cubicBezTo>
                    <a:cubicBezTo>
                      <a:pt x="6603" y="-992"/>
                      <a:pt x="6839" y="-992"/>
                      <a:pt x="7059" y="-975"/>
                    </a:cubicBezTo>
                    <a:lnTo>
                      <a:pt x="15383" y="-975"/>
                    </a:lnTo>
                    <a:cubicBezTo>
                      <a:pt x="19604" y="-1211"/>
                      <a:pt x="23217" y="2015"/>
                      <a:pt x="23437" y="6237"/>
                    </a:cubicBezTo>
                    <a:cubicBezTo>
                      <a:pt x="23454" y="6338"/>
                      <a:pt x="23454" y="6456"/>
                      <a:pt x="23454" y="655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78" name="Freeform 230">
                <a:extLst>
                  <a:ext uri="{FF2B5EF4-FFF2-40B4-BE49-F238E27FC236}">
                    <a16:creationId xmlns:a16="http://schemas.microsoft.com/office/drawing/2014/main" id="{E1427161-ADEE-4EF0-81CC-AEFEE2D4AC74}"/>
                  </a:ext>
                </a:extLst>
              </p:cNvPr>
              <p:cNvSpPr/>
              <p:nvPr/>
            </p:nvSpPr>
            <p:spPr>
              <a:xfrm>
                <a:off x="2330433" y="4399566"/>
                <a:ext cx="25157" cy="98272"/>
              </a:xfrm>
              <a:custGeom>
                <a:avLst/>
                <a:gdLst>
                  <a:gd name="connsiteX0" fmla="*/ 24618 w 25157"/>
                  <a:gd name="connsiteY0" fmla="*/ 89311 h 98272"/>
                  <a:gd name="connsiteX1" fmla="*/ 16430 w 25157"/>
                  <a:gd name="connsiteY1" fmla="*/ 97282 h 98272"/>
                  <a:gd name="connsiteX2" fmla="*/ 8106 w 25157"/>
                  <a:gd name="connsiteY2" fmla="*/ 97282 h 98272"/>
                  <a:gd name="connsiteX3" fmla="*/ -539 w 25157"/>
                  <a:gd name="connsiteY3" fmla="*/ 89311 h 98272"/>
                  <a:gd name="connsiteX4" fmla="*/ -539 w 25157"/>
                  <a:gd name="connsiteY4" fmla="*/ 6557 h 98272"/>
                  <a:gd name="connsiteX5" fmla="*/ 8106 w 25157"/>
                  <a:gd name="connsiteY5" fmla="*/ -975 h 98272"/>
                  <a:gd name="connsiteX6" fmla="*/ 16430 w 25157"/>
                  <a:gd name="connsiteY6" fmla="*/ -975 h 98272"/>
                  <a:gd name="connsiteX7" fmla="*/ 24602 w 25157"/>
                  <a:gd name="connsiteY7" fmla="*/ 6321 h 98272"/>
                  <a:gd name="connsiteX8" fmla="*/ 24618 w 25157"/>
                  <a:gd name="connsiteY8" fmla="*/ 6557 h 98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2">
                    <a:moveTo>
                      <a:pt x="24618" y="89311"/>
                    </a:moveTo>
                    <a:cubicBezTo>
                      <a:pt x="24551" y="93769"/>
                      <a:pt x="20887" y="97333"/>
                      <a:pt x="16430" y="97282"/>
                    </a:cubicBezTo>
                    <a:lnTo>
                      <a:pt x="8106" y="97282"/>
                    </a:lnTo>
                    <a:cubicBezTo>
                      <a:pt x="3547" y="97400"/>
                      <a:pt x="-286" y="93870"/>
                      <a:pt x="-539" y="89311"/>
                    </a:cubicBezTo>
                    <a:lnTo>
                      <a:pt x="-539" y="6557"/>
                    </a:lnTo>
                    <a:cubicBezTo>
                      <a:pt x="-539" y="2115"/>
                      <a:pt x="3648" y="-975"/>
                      <a:pt x="8106" y="-975"/>
                    </a:cubicBezTo>
                    <a:lnTo>
                      <a:pt x="16430" y="-975"/>
                    </a:lnTo>
                    <a:cubicBezTo>
                      <a:pt x="20701" y="-1212"/>
                      <a:pt x="24365" y="2048"/>
                      <a:pt x="24602" y="6321"/>
                    </a:cubicBezTo>
                    <a:cubicBezTo>
                      <a:pt x="24618" y="6405"/>
                      <a:pt x="24618" y="6473"/>
                      <a:pt x="24618" y="655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79" name="Freeform 231">
                <a:extLst>
                  <a:ext uri="{FF2B5EF4-FFF2-40B4-BE49-F238E27FC236}">
                    <a16:creationId xmlns:a16="http://schemas.microsoft.com/office/drawing/2014/main" id="{CBF656F2-69AA-4115-8C5A-9DEF68CE3FCF}"/>
                  </a:ext>
                </a:extLst>
              </p:cNvPr>
              <p:cNvSpPr/>
              <p:nvPr/>
            </p:nvSpPr>
            <p:spPr>
              <a:xfrm>
                <a:off x="2368929" y="4399565"/>
                <a:ext cx="25089" cy="98271"/>
              </a:xfrm>
              <a:custGeom>
                <a:avLst/>
                <a:gdLst>
                  <a:gd name="connsiteX0" fmla="*/ 24551 w 25089"/>
                  <a:gd name="connsiteY0" fmla="*/ 89312 h 98271"/>
                  <a:gd name="connsiteX1" fmla="*/ 16227 w 25089"/>
                  <a:gd name="connsiteY1" fmla="*/ 97284 h 98271"/>
                  <a:gd name="connsiteX2" fmla="*/ 7903 w 25089"/>
                  <a:gd name="connsiteY2" fmla="*/ 97284 h 98271"/>
                  <a:gd name="connsiteX3" fmla="*/ -539 w 25089"/>
                  <a:gd name="connsiteY3" fmla="*/ 89312 h 98271"/>
                  <a:gd name="connsiteX4" fmla="*/ -539 w 25089"/>
                  <a:gd name="connsiteY4" fmla="*/ 6559 h 98271"/>
                  <a:gd name="connsiteX5" fmla="*/ 7903 w 25089"/>
                  <a:gd name="connsiteY5" fmla="*/ -974 h 98271"/>
                  <a:gd name="connsiteX6" fmla="*/ 16109 w 25089"/>
                  <a:gd name="connsiteY6" fmla="*/ -974 h 98271"/>
                  <a:gd name="connsiteX7" fmla="*/ 24433 w 25089"/>
                  <a:gd name="connsiteY7" fmla="*/ 6423 h 98271"/>
                  <a:gd name="connsiteX8" fmla="*/ 24433 w 25089"/>
                  <a:gd name="connsiteY8" fmla="*/ 6559 h 9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71">
                    <a:moveTo>
                      <a:pt x="24551" y="89312"/>
                    </a:moveTo>
                    <a:cubicBezTo>
                      <a:pt x="24416" y="93804"/>
                      <a:pt x="20718" y="97351"/>
                      <a:pt x="16227" y="97284"/>
                    </a:cubicBezTo>
                    <a:lnTo>
                      <a:pt x="7903" y="97284"/>
                    </a:lnTo>
                    <a:cubicBezTo>
                      <a:pt x="3412" y="97284"/>
                      <a:pt x="-286" y="93787"/>
                      <a:pt x="-539" y="89312"/>
                    </a:cubicBezTo>
                    <a:lnTo>
                      <a:pt x="-539" y="6559"/>
                    </a:lnTo>
                    <a:cubicBezTo>
                      <a:pt x="-539" y="2117"/>
                      <a:pt x="3547" y="-974"/>
                      <a:pt x="7903" y="-974"/>
                    </a:cubicBezTo>
                    <a:lnTo>
                      <a:pt x="16109" y="-974"/>
                    </a:lnTo>
                    <a:cubicBezTo>
                      <a:pt x="20448" y="-1227"/>
                      <a:pt x="24163" y="2083"/>
                      <a:pt x="24433" y="6423"/>
                    </a:cubicBezTo>
                    <a:cubicBezTo>
                      <a:pt x="24433" y="6474"/>
                      <a:pt x="24433" y="6508"/>
                      <a:pt x="24433" y="655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80" name="Freeform 232">
                <a:extLst>
                  <a:ext uri="{FF2B5EF4-FFF2-40B4-BE49-F238E27FC236}">
                    <a16:creationId xmlns:a16="http://schemas.microsoft.com/office/drawing/2014/main" id="{4C2D647A-1F54-4094-9F48-33D0CA49B8D1}"/>
                  </a:ext>
                </a:extLst>
              </p:cNvPr>
              <p:cNvSpPr/>
              <p:nvPr/>
            </p:nvSpPr>
            <p:spPr>
              <a:xfrm>
                <a:off x="2407087" y="4399567"/>
                <a:ext cx="25208" cy="98270"/>
              </a:xfrm>
              <a:custGeom>
                <a:avLst/>
                <a:gdLst>
                  <a:gd name="connsiteX0" fmla="*/ 24669 w 25208"/>
                  <a:gd name="connsiteY0" fmla="*/ 89310 h 98270"/>
                  <a:gd name="connsiteX1" fmla="*/ 16227 w 25208"/>
                  <a:gd name="connsiteY1" fmla="*/ 97282 h 98270"/>
                  <a:gd name="connsiteX2" fmla="*/ 7903 w 25208"/>
                  <a:gd name="connsiteY2" fmla="*/ 97282 h 98270"/>
                  <a:gd name="connsiteX3" fmla="*/ -539 w 25208"/>
                  <a:gd name="connsiteY3" fmla="*/ 89310 h 98270"/>
                  <a:gd name="connsiteX4" fmla="*/ -539 w 25208"/>
                  <a:gd name="connsiteY4" fmla="*/ 6557 h 98270"/>
                  <a:gd name="connsiteX5" fmla="*/ 7802 w 25208"/>
                  <a:gd name="connsiteY5" fmla="*/ -976 h 98270"/>
                  <a:gd name="connsiteX6" fmla="*/ 7903 w 25208"/>
                  <a:gd name="connsiteY6" fmla="*/ -976 h 98270"/>
                  <a:gd name="connsiteX7" fmla="*/ 16227 w 25208"/>
                  <a:gd name="connsiteY7" fmla="*/ -976 h 98270"/>
                  <a:gd name="connsiteX8" fmla="*/ 24669 w 25208"/>
                  <a:gd name="connsiteY8" fmla="*/ 6557 h 9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70">
                    <a:moveTo>
                      <a:pt x="24669" y="89310"/>
                    </a:moveTo>
                    <a:cubicBezTo>
                      <a:pt x="24483" y="93819"/>
                      <a:pt x="20735" y="97349"/>
                      <a:pt x="16227" y="97282"/>
                    </a:cubicBezTo>
                    <a:lnTo>
                      <a:pt x="7903" y="97282"/>
                    </a:lnTo>
                    <a:cubicBezTo>
                      <a:pt x="3395" y="97366"/>
                      <a:pt x="-370" y="93819"/>
                      <a:pt x="-539" y="89310"/>
                    </a:cubicBezTo>
                    <a:lnTo>
                      <a:pt x="-539" y="6557"/>
                    </a:lnTo>
                    <a:cubicBezTo>
                      <a:pt x="-319" y="2165"/>
                      <a:pt x="3429" y="-1212"/>
                      <a:pt x="7802" y="-976"/>
                    </a:cubicBezTo>
                    <a:cubicBezTo>
                      <a:pt x="7836" y="-976"/>
                      <a:pt x="7869" y="-976"/>
                      <a:pt x="7903" y="-976"/>
                    </a:cubicBezTo>
                    <a:lnTo>
                      <a:pt x="16227" y="-976"/>
                    </a:lnTo>
                    <a:cubicBezTo>
                      <a:pt x="20668" y="-976"/>
                      <a:pt x="24669" y="2115"/>
                      <a:pt x="24669" y="655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81" name="Freeform 233">
                <a:extLst>
                  <a:ext uri="{FF2B5EF4-FFF2-40B4-BE49-F238E27FC236}">
                    <a16:creationId xmlns:a16="http://schemas.microsoft.com/office/drawing/2014/main" id="{E7E9629D-4AC2-453F-BC47-DD78655051D1}"/>
                  </a:ext>
                </a:extLst>
              </p:cNvPr>
              <p:cNvSpPr/>
              <p:nvPr/>
            </p:nvSpPr>
            <p:spPr>
              <a:xfrm>
                <a:off x="2445482" y="4399558"/>
                <a:ext cx="25157" cy="98279"/>
              </a:xfrm>
              <a:custGeom>
                <a:avLst/>
                <a:gdLst>
                  <a:gd name="connsiteX0" fmla="*/ 24618 w 25157"/>
                  <a:gd name="connsiteY0" fmla="*/ 89319 h 98279"/>
                  <a:gd name="connsiteX1" fmla="*/ 16058 w 25157"/>
                  <a:gd name="connsiteY1" fmla="*/ 97291 h 98279"/>
                  <a:gd name="connsiteX2" fmla="*/ 7734 w 25157"/>
                  <a:gd name="connsiteY2" fmla="*/ 97291 h 98279"/>
                  <a:gd name="connsiteX3" fmla="*/ -539 w 25157"/>
                  <a:gd name="connsiteY3" fmla="*/ 89319 h 98279"/>
                  <a:gd name="connsiteX4" fmla="*/ -539 w 25157"/>
                  <a:gd name="connsiteY4" fmla="*/ 6566 h 98279"/>
                  <a:gd name="connsiteX5" fmla="*/ 7549 w 25157"/>
                  <a:gd name="connsiteY5" fmla="*/ -984 h 98279"/>
                  <a:gd name="connsiteX6" fmla="*/ 7734 w 25157"/>
                  <a:gd name="connsiteY6" fmla="*/ -967 h 98279"/>
                  <a:gd name="connsiteX7" fmla="*/ 16058 w 25157"/>
                  <a:gd name="connsiteY7" fmla="*/ -967 h 98279"/>
                  <a:gd name="connsiteX8" fmla="*/ 24618 w 25157"/>
                  <a:gd name="connsiteY8" fmla="*/ 6566 h 9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79">
                    <a:moveTo>
                      <a:pt x="24618" y="89319"/>
                    </a:moveTo>
                    <a:cubicBezTo>
                      <a:pt x="24365" y="93845"/>
                      <a:pt x="20583" y="97358"/>
                      <a:pt x="16058" y="97291"/>
                    </a:cubicBezTo>
                    <a:lnTo>
                      <a:pt x="7734" y="97291"/>
                    </a:lnTo>
                    <a:cubicBezTo>
                      <a:pt x="3260" y="97358"/>
                      <a:pt x="-438" y="93795"/>
                      <a:pt x="-539" y="89319"/>
                    </a:cubicBezTo>
                    <a:lnTo>
                      <a:pt x="-539" y="6566"/>
                    </a:lnTo>
                    <a:cubicBezTo>
                      <a:pt x="-387" y="2242"/>
                      <a:pt x="3226" y="-1119"/>
                      <a:pt x="7549" y="-984"/>
                    </a:cubicBezTo>
                    <a:cubicBezTo>
                      <a:pt x="7616" y="-967"/>
                      <a:pt x="7667" y="-967"/>
                      <a:pt x="7734" y="-967"/>
                    </a:cubicBezTo>
                    <a:lnTo>
                      <a:pt x="16058" y="-967"/>
                    </a:lnTo>
                    <a:cubicBezTo>
                      <a:pt x="20499" y="-967"/>
                      <a:pt x="24618" y="2124"/>
                      <a:pt x="24618" y="6566"/>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82" name="Freeform 234">
                <a:extLst>
                  <a:ext uri="{FF2B5EF4-FFF2-40B4-BE49-F238E27FC236}">
                    <a16:creationId xmlns:a16="http://schemas.microsoft.com/office/drawing/2014/main" id="{BA3FC6E7-A0BE-4E28-A5C3-8A25D7178620}"/>
                  </a:ext>
                </a:extLst>
              </p:cNvPr>
              <p:cNvSpPr/>
              <p:nvPr/>
            </p:nvSpPr>
            <p:spPr>
              <a:xfrm>
                <a:off x="2483792" y="4399560"/>
                <a:ext cx="25275" cy="98276"/>
              </a:xfrm>
              <a:custGeom>
                <a:avLst/>
                <a:gdLst>
                  <a:gd name="connsiteX0" fmla="*/ 24652 w 25275"/>
                  <a:gd name="connsiteY0" fmla="*/ 89317 h 98276"/>
                  <a:gd name="connsiteX1" fmla="*/ 15974 w 25275"/>
                  <a:gd name="connsiteY1" fmla="*/ 97288 h 98276"/>
                  <a:gd name="connsiteX2" fmla="*/ 7616 w 25275"/>
                  <a:gd name="connsiteY2" fmla="*/ 97288 h 98276"/>
                  <a:gd name="connsiteX3" fmla="*/ -539 w 25275"/>
                  <a:gd name="connsiteY3" fmla="*/ 89317 h 98276"/>
                  <a:gd name="connsiteX4" fmla="*/ -539 w 25275"/>
                  <a:gd name="connsiteY4" fmla="*/ 6563 h 98276"/>
                  <a:gd name="connsiteX5" fmla="*/ 7346 w 25275"/>
                  <a:gd name="connsiteY5" fmla="*/ -986 h 98276"/>
                  <a:gd name="connsiteX6" fmla="*/ 7616 w 25275"/>
                  <a:gd name="connsiteY6" fmla="*/ -969 h 98276"/>
                  <a:gd name="connsiteX7" fmla="*/ 16058 w 25275"/>
                  <a:gd name="connsiteY7" fmla="*/ -969 h 98276"/>
                  <a:gd name="connsiteX8" fmla="*/ 24737 w 25275"/>
                  <a:gd name="connsiteY8" fmla="*/ 6563 h 9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75" h="98276">
                    <a:moveTo>
                      <a:pt x="24652" y="89317"/>
                    </a:moveTo>
                    <a:cubicBezTo>
                      <a:pt x="24652" y="93775"/>
                      <a:pt x="20414" y="97288"/>
                      <a:pt x="15974" y="97288"/>
                    </a:cubicBezTo>
                    <a:lnTo>
                      <a:pt x="7616" y="97288"/>
                    </a:lnTo>
                    <a:cubicBezTo>
                      <a:pt x="3159" y="97339"/>
                      <a:pt x="-488" y="93775"/>
                      <a:pt x="-539" y="89317"/>
                    </a:cubicBezTo>
                    <a:lnTo>
                      <a:pt x="-539" y="6563"/>
                    </a:lnTo>
                    <a:cubicBezTo>
                      <a:pt x="-438" y="2307"/>
                      <a:pt x="3091" y="-1070"/>
                      <a:pt x="7346" y="-986"/>
                    </a:cubicBezTo>
                    <a:cubicBezTo>
                      <a:pt x="7430" y="-986"/>
                      <a:pt x="7532" y="-969"/>
                      <a:pt x="7616" y="-969"/>
                    </a:cubicBezTo>
                    <a:lnTo>
                      <a:pt x="16058" y="-969"/>
                    </a:lnTo>
                    <a:cubicBezTo>
                      <a:pt x="20499" y="-969"/>
                      <a:pt x="24737" y="2122"/>
                      <a:pt x="24737" y="656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83" name="Freeform 235">
                <a:extLst>
                  <a:ext uri="{FF2B5EF4-FFF2-40B4-BE49-F238E27FC236}">
                    <a16:creationId xmlns:a16="http://schemas.microsoft.com/office/drawing/2014/main" id="{E9C178E9-CB67-40CB-A009-2E3813819CFD}"/>
                  </a:ext>
                </a:extLst>
              </p:cNvPr>
              <p:cNvSpPr/>
              <p:nvPr/>
            </p:nvSpPr>
            <p:spPr>
              <a:xfrm>
                <a:off x="2522170" y="4399561"/>
                <a:ext cx="23984" cy="98274"/>
              </a:xfrm>
              <a:custGeom>
                <a:avLst/>
                <a:gdLst>
                  <a:gd name="connsiteX0" fmla="*/ 23436 w 23984"/>
                  <a:gd name="connsiteY0" fmla="*/ 89316 h 98274"/>
                  <a:gd name="connsiteX1" fmla="*/ 16176 w 23984"/>
                  <a:gd name="connsiteY1" fmla="*/ 97287 h 98274"/>
                  <a:gd name="connsiteX2" fmla="*/ 15822 w 23984"/>
                  <a:gd name="connsiteY2" fmla="*/ 97287 h 98274"/>
                  <a:gd name="connsiteX3" fmla="*/ 7498 w 23984"/>
                  <a:gd name="connsiteY3" fmla="*/ 97287 h 98274"/>
                  <a:gd name="connsiteX4" fmla="*/ -539 w 23984"/>
                  <a:gd name="connsiteY4" fmla="*/ 89383 h 98274"/>
                  <a:gd name="connsiteX5" fmla="*/ -539 w 23984"/>
                  <a:gd name="connsiteY5" fmla="*/ 89316 h 98274"/>
                  <a:gd name="connsiteX6" fmla="*/ -539 w 23984"/>
                  <a:gd name="connsiteY6" fmla="*/ 6562 h 98274"/>
                  <a:gd name="connsiteX7" fmla="*/ 7143 w 23984"/>
                  <a:gd name="connsiteY7" fmla="*/ -987 h 98274"/>
                  <a:gd name="connsiteX8" fmla="*/ 7498 w 23984"/>
                  <a:gd name="connsiteY8" fmla="*/ -970 h 98274"/>
                  <a:gd name="connsiteX9" fmla="*/ 15822 w 23984"/>
                  <a:gd name="connsiteY9" fmla="*/ -970 h 98274"/>
                  <a:gd name="connsiteX10" fmla="*/ 23436 w 23984"/>
                  <a:gd name="connsiteY10" fmla="*/ 5920 h 98274"/>
                  <a:gd name="connsiteX11" fmla="*/ 23436 w 23984"/>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4" h="98274">
                    <a:moveTo>
                      <a:pt x="23436" y="89316"/>
                    </a:moveTo>
                    <a:cubicBezTo>
                      <a:pt x="23639" y="93521"/>
                      <a:pt x="20381" y="97084"/>
                      <a:pt x="16176" y="97287"/>
                    </a:cubicBezTo>
                    <a:cubicBezTo>
                      <a:pt x="16058" y="97287"/>
                      <a:pt x="15940" y="97287"/>
                      <a:pt x="15822" y="97287"/>
                    </a:cubicBezTo>
                    <a:lnTo>
                      <a:pt x="7498" y="97287"/>
                    </a:lnTo>
                    <a:cubicBezTo>
                      <a:pt x="3091" y="97321"/>
                      <a:pt x="-505" y="93791"/>
                      <a:pt x="-539" y="89383"/>
                    </a:cubicBezTo>
                    <a:cubicBezTo>
                      <a:pt x="-539" y="89366"/>
                      <a:pt x="-539" y="89332"/>
                      <a:pt x="-539" y="89316"/>
                    </a:cubicBezTo>
                    <a:lnTo>
                      <a:pt x="-539" y="6562"/>
                    </a:lnTo>
                    <a:cubicBezTo>
                      <a:pt x="-505" y="2357"/>
                      <a:pt x="2939" y="-1021"/>
                      <a:pt x="7143" y="-987"/>
                    </a:cubicBezTo>
                    <a:cubicBezTo>
                      <a:pt x="7262" y="-987"/>
                      <a:pt x="7380" y="-970"/>
                      <a:pt x="7498" y="-970"/>
                    </a:cubicBezTo>
                    <a:lnTo>
                      <a:pt x="15822" y="-970"/>
                    </a:lnTo>
                    <a:cubicBezTo>
                      <a:pt x="19823" y="-1173"/>
                      <a:pt x="23234" y="1918"/>
                      <a:pt x="23436" y="5920"/>
                    </a:cubicBezTo>
                    <a:cubicBezTo>
                      <a:pt x="23436" y="6140"/>
                      <a:pt x="23436" y="6343"/>
                      <a:pt x="23436" y="656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84" name="Freeform 236">
                <a:extLst>
                  <a:ext uri="{FF2B5EF4-FFF2-40B4-BE49-F238E27FC236}">
                    <a16:creationId xmlns:a16="http://schemas.microsoft.com/office/drawing/2014/main" id="{59A7531D-8C17-4558-8625-76EE8A783330}"/>
                  </a:ext>
                </a:extLst>
              </p:cNvPr>
              <p:cNvSpPr/>
              <p:nvPr/>
            </p:nvSpPr>
            <p:spPr>
              <a:xfrm>
                <a:off x="2560530" y="4399561"/>
                <a:ext cx="23963" cy="98274"/>
              </a:xfrm>
              <a:custGeom>
                <a:avLst/>
                <a:gdLst>
                  <a:gd name="connsiteX0" fmla="*/ 23420 w 23963"/>
                  <a:gd name="connsiteY0" fmla="*/ 89315 h 98274"/>
                  <a:gd name="connsiteX1" fmla="*/ 15991 w 23963"/>
                  <a:gd name="connsiteY1" fmla="*/ 97287 h 98274"/>
                  <a:gd name="connsiteX2" fmla="*/ 15687 w 23963"/>
                  <a:gd name="connsiteY2" fmla="*/ 97287 h 98274"/>
                  <a:gd name="connsiteX3" fmla="*/ 7363 w 23963"/>
                  <a:gd name="connsiteY3" fmla="*/ 97287 h 98274"/>
                  <a:gd name="connsiteX4" fmla="*/ -539 w 23963"/>
                  <a:gd name="connsiteY4" fmla="*/ 89484 h 98274"/>
                  <a:gd name="connsiteX5" fmla="*/ -539 w 23963"/>
                  <a:gd name="connsiteY5" fmla="*/ 89315 h 98274"/>
                  <a:gd name="connsiteX6" fmla="*/ -539 w 23963"/>
                  <a:gd name="connsiteY6" fmla="*/ 6562 h 98274"/>
                  <a:gd name="connsiteX7" fmla="*/ 6907 w 23963"/>
                  <a:gd name="connsiteY7" fmla="*/ -987 h 98274"/>
                  <a:gd name="connsiteX8" fmla="*/ 7363 w 23963"/>
                  <a:gd name="connsiteY8" fmla="*/ -971 h 98274"/>
                  <a:gd name="connsiteX9" fmla="*/ 15687 w 23963"/>
                  <a:gd name="connsiteY9" fmla="*/ -971 h 98274"/>
                  <a:gd name="connsiteX10" fmla="*/ 23420 w 23963"/>
                  <a:gd name="connsiteY10" fmla="*/ 5971 h 98274"/>
                  <a:gd name="connsiteX11" fmla="*/ 23420 w 23963"/>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3" h="98274">
                    <a:moveTo>
                      <a:pt x="23420" y="89315"/>
                    </a:moveTo>
                    <a:cubicBezTo>
                      <a:pt x="23572" y="93571"/>
                      <a:pt x="20246" y="97135"/>
                      <a:pt x="15991" y="97287"/>
                    </a:cubicBezTo>
                    <a:cubicBezTo>
                      <a:pt x="15889" y="97287"/>
                      <a:pt x="15788" y="97287"/>
                      <a:pt x="15687" y="97287"/>
                    </a:cubicBezTo>
                    <a:lnTo>
                      <a:pt x="7363" y="97287"/>
                    </a:lnTo>
                    <a:cubicBezTo>
                      <a:pt x="3024" y="97321"/>
                      <a:pt x="-505" y="93825"/>
                      <a:pt x="-539" y="89484"/>
                    </a:cubicBezTo>
                    <a:cubicBezTo>
                      <a:pt x="-539" y="89434"/>
                      <a:pt x="-539" y="89366"/>
                      <a:pt x="-539" y="89315"/>
                    </a:cubicBezTo>
                    <a:lnTo>
                      <a:pt x="-539" y="6562"/>
                    </a:lnTo>
                    <a:cubicBezTo>
                      <a:pt x="-556" y="2424"/>
                      <a:pt x="2770" y="-954"/>
                      <a:pt x="6907" y="-987"/>
                    </a:cubicBezTo>
                    <a:cubicBezTo>
                      <a:pt x="7059" y="-987"/>
                      <a:pt x="7211" y="-971"/>
                      <a:pt x="7363" y="-971"/>
                    </a:cubicBezTo>
                    <a:lnTo>
                      <a:pt x="15687" y="-971"/>
                    </a:lnTo>
                    <a:cubicBezTo>
                      <a:pt x="19739" y="-1190"/>
                      <a:pt x="23200" y="1918"/>
                      <a:pt x="23420" y="5971"/>
                    </a:cubicBezTo>
                    <a:cubicBezTo>
                      <a:pt x="23420" y="6173"/>
                      <a:pt x="23420" y="6359"/>
                      <a:pt x="23420" y="656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85" name="Freeform 237">
                <a:extLst>
                  <a:ext uri="{FF2B5EF4-FFF2-40B4-BE49-F238E27FC236}">
                    <a16:creationId xmlns:a16="http://schemas.microsoft.com/office/drawing/2014/main" id="{FDB7583C-4BF6-4EBF-A52D-A05A23538AF2}"/>
                  </a:ext>
                </a:extLst>
              </p:cNvPr>
              <p:cNvSpPr/>
              <p:nvPr/>
            </p:nvSpPr>
            <p:spPr>
              <a:xfrm>
                <a:off x="2598872" y="4399561"/>
                <a:ext cx="23961" cy="98274"/>
              </a:xfrm>
              <a:custGeom>
                <a:avLst/>
                <a:gdLst>
                  <a:gd name="connsiteX0" fmla="*/ 23421 w 23961"/>
                  <a:gd name="connsiteY0" fmla="*/ 89315 h 98274"/>
                  <a:gd name="connsiteX1" fmla="*/ 15756 w 23961"/>
                  <a:gd name="connsiteY1" fmla="*/ 97287 h 98274"/>
                  <a:gd name="connsiteX2" fmla="*/ 15570 w 23961"/>
                  <a:gd name="connsiteY2" fmla="*/ 97287 h 98274"/>
                  <a:gd name="connsiteX3" fmla="*/ 7246 w 23961"/>
                  <a:gd name="connsiteY3" fmla="*/ 97287 h 98274"/>
                  <a:gd name="connsiteX4" fmla="*/ -537 w 23961"/>
                  <a:gd name="connsiteY4" fmla="*/ 89569 h 98274"/>
                  <a:gd name="connsiteX5" fmla="*/ -537 w 23961"/>
                  <a:gd name="connsiteY5" fmla="*/ 89315 h 98274"/>
                  <a:gd name="connsiteX6" fmla="*/ -537 w 23961"/>
                  <a:gd name="connsiteY6" fmla="*/ 6562 h 98274"/>
                  <a:gd name="connsiteX7" fmla="*/ 6706 w 23961"/>
                  <a:gd name="connsiteY7" fmla="*/ -987 h 98274"/>
                  <a:gd name="connsiteX8" fmla="*/ 7246 w 23961"/>
                  <a:gd name="connsiteY8" fmla="*/ -971 h 98274"/>
                  <a:gd name="connsiteX9" fmla="*/ 15570 w 23961"/>
                  <a:gd name="connsiteY9" fmla="*/ -971 h 98274"/>
                  <a:gd name="connsiteX10" fmla="*/ 23404 w 23961"/>
                  <a:gd name="connsiteY10" fmla="*/ 6089 h 98274"/>
                  <a:gd name="connsiteX11" fmla="*/ 23421 w 23961"/>
                  <a:gd name="connsiteY11" fmla="*/ 6562 h 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74">
                    <a:moveTo>
                      <a:pt x="23421" y="89315"/>
                    </a:moveTo>
                    <a:cubicBezTo>
                      <a:pt x="23506" y="93639"/>
                      <a:pt x="20078" y="97202"/>
                      <a:pt x="15756" y="97287"/>
                    </a:cubicBezTo>
                    <a:cubicBezTo>
                      <a:pt x="15688" y="97287"/>
                      <a:pt x="15638" y="97287"/>
                      <a:pt x="15570" y="97287"/>
                    </a:cubicBezTo>
                    <a:lnTo>
                      <a:pt x="7246" y="97287"/>
                    </a:lnTo>
                    <a:cubicBezTo>
                      <a:pt x="2975" y="97304"/>
                      <a:pt x="-520" y="93858"/>
                      <a:pt x="-537" y="89569"/>
                    </a:cubicBezTo>
                    <a:cubicBezTo>
                      <a:pt x="-537" y="89484"/>
                      <a:pt x="-537" y="89400"/>
                      <a:pt x="-537" y="89315"/>
                    </a:cubicBezTo>
                    <a:lnTo>
                      <a:pt x="-537" y="6562"/>
                    </a:lnTo>
                    <a:cubicBezTo>
                      <a:pt x="-622" y="2475"/>
                      <a:pt x="2620" y="-903"/>
                      <a:pt x="6706" y="-987"/>
                    </a:cubicBezTo>
                    <a:cubicBezTo>
                      <a:pt x="6892" y="-987"/>
                      <a:pt x="7061" y="-987"/>
                      <a:pt x="7246" y="-971"/>
                    </a:cubicBezTo>
                    <a:lnTo>
                      <a:pt x="15570" y="-971"/>
                    </a:lnTo>
                    <a:cubicBezTo>
                      <a:pt x="19690" y="-1190"/>
                      <a:pt x="23202" y="1985"/>
                      <a:pt x="23404" y="6089"/>
                    </a:cubicBezTo>
                    <a:cubicBezTo>
                      <a:pt x="23421" y="6258"/>
                      <a:pt x="23421" y="6410"/>
                      <a:pt x="23421" y="656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86" name="Freeform 238">
                <a:extLst>
                  <a:ext uri="{FF2B5EF4-FFF2-40B4-BE49-F238E27FC236}">
                    <a16:creationId xmlns:a16="http://schemas.microsoft.com/office/drawing/2014/main" id="{3D0A6CBB-16C9-4087-B26C-661163C9071B}"/>
                  </a:ext>
                </a:extLst>
              </p:cNvPr>
              <p:cNvSpPr/>
              <p:nvPr/>
            </p:nvSpPr>
            <p:spPr>
              <a:xfrm>
                <a:off x="2153065" y="4379160"/>
                <a:ext cx="71909" cy="152232"/>
              </a:xfrm>
              <a:custGeom>
                <a:avLst/>
                <a:gdLst>
                  <a:gd name="connsiteX0" fmla="*/ 71371 w 71909"/>
                  <a:gd name="connsiteY0" fmla="*/ -987 h 152232"/>
                  <a:gd name="connsiteX1" fmla="*/ 18844 w 71909"/>
                  <a:gd name="connsiteY1" fmla="*/ -987 h 152232"/>
                  <a:gd name="connsiteX2" fmla="*/ -539 w 71909"/>
                  <a:gd name="connsiteY2" fmla="*/ 18130 h 152232"/>
                  <a:gd name="connsiteX3" fmla="*/ -539 w 71909"/>
                  <a:gd name="connsiteY3" fmla="*/ 132144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75" y="-920"/>
                      <a:pt x="-319" y="7558"/>
                      <a:pt x="-539" y="18130"/>
                    </a:cubicBezTo>
                    <a:lnTo>
                      <a:pt x="-539" y="132144"/>
                    </a:lnTo>
                    <a:cubicBezTo>
                      <a:pt x="-303" y="142717"/>
                      <a:pt x="8275" y="151178"/>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787" name="Picture 786">
                <a:extLst>
                  <a:ext uri="{FF2B5EF4-FFF2-40B4-BE49-F238E27FC236}">
                    <a16:creationId xmlns:a16="http://schemas.microsoft.com/office/drawing/2014/main" id="{7C588D7B-BE27-4093-A7E9-79DF1C6AC4D5}"/>
                  </a:ext>
                </a:extLst>
              </p:cNvPr>
              <p:cNvPicPr>
                <a:picLocks noChangeAspect="1"/>
              </p:cNvPicPr>
              <p:nvPr/>
            </p:nvPicPr>
            <p:blipFill>
              <a:blip r:embed="rId7"/>
              <a:stretch>
                <a:fillRect/>
              </a:stretch>
            </p:blipFill>
            <p:spPr>
              <a:xfrm>
                <a:off x="2252192" y="4334811"/>
                <a:ext cx="295472" cy="45598"/>
              </a:xfrm>
              <a:custGeom>
                <a:avLst/>
                <a:gdLst>
                  <a:gd name="connsiteX0" fmla="*/ 1016 w 295472"/>
                  <a:gd name="connsiteY0" fmla="*/ 613 h 45598"/>
                  <a:gd name="connsiteX1" fmla="*/ 296489 w 295472"/>
                  <a:gd name="connsiteY1" fmla="*/ 613 h 45598"/>
                  <a:gd name="connsiteX2" fmla="*/ 296489 w 295472"/>
                  <a:gd name="connsiteY2" fmla="*/ 46211 h 45598"/>
                  <a:gd name="connsiteX3" fmla="*/ 1016 w 295472"/>
                  <a:gd name="connsiteY3" fmla="*/ 4621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613"/>
                    </a:moveTo>
                    <a:lnTo>
                      <a:pt x="296489" y="613"/>
                    </a:lnTo>
                    <a:lnTo>
                      <a:pt x="296489" y="46211"/>
                    </a:lnTo>
                    <a:lnTo>
                      <a:pt x="1016" y="46211"/>
                    </a:lnTo>
                    <a:close/>
                  </a:path>
                </a:pathLst>
              </a:custGeom>
            </p:spPr>
          </p:pic>
          <p:pic>
            <p:nvPicPr>
              <p:cNvPr id="788" name="Picture 787">
                <a:extLst>
                  <a:ext uri="{FF2B5EF4-FFF2-40B4-BE49-F238E27FC236}">
                    <a16:creationId xmlns:a16="http://schemas.microsoft.com/office/drawing/2014/main" id="{6F1B891F-F041-4371-A507-E05134E33593}"/>
                  </a:ext>
                </a:extLst>
              </p:cNvPr>
              <p:cNvPicPr>
                <a:picLocks noChangeAspect="1"/>
              </p:cNvPicPr>
              <p:nvPr/>
            </p:nvPicPr>
            <p:blipFill>
              <a:blip r:embed="rId8"/>
              <a:stretch>
                <a:fillRect/>
              </a:stretch>
            </p:blipFill>
            <p:spPr>
              <a:xfrm>
                <a:off x="2252192" y="4530718"/>
                <a:ext cx="295472" cy="45598"/>
              </a:xfrm>
              <a:custGeom>
                <a:avLst/>
                <a:gdLst>
                  <a:gd name="connsiteX0" fmla="*/ 1016 w 295472"/>
                  <a:gd name="connsiteY0" fmla="*/ 729 h 45598"/>
                  <a:gd name="connsiteX1" fmla="*/ 296489 w 295472"/>
                  <a:gd name="connsiteY1" fmla="*/ 729 h 45598"/>
                  <a:gd name="connsiteX2" fmla="*/ 296489 w 295472"/>
                  <a:gd name="connsiteY2" fmla="*/ 46327 h 45598"/>
                  <a:gd name="connsiteX3" fmla="*/ 1016 w 295472"/>
                  <a:gd name="connsiteY3" fmla="*/ 4632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729"/>
                    </a:moveTo>
                    <a:lnTo>
                      <a:pt x="296489" y="729"/>
                    </a:lnTo>
                    <a:lnTo>
                      <a:pt x="296489" y="46327"/>
                    </a:lnTo>
                    <a:lnTo>
                      <a:pt x="1016" y="46327"/>
                    </a:lnTo>
                    <a:close/>
                  </a:path>
                </a:pathLst>
              </a:custGeom>
            </p:spPr>
          </p:pic>
          <p:sp>
            <p:nvSpPr>
              <p:cNvPr id="789" name="Freeform 241">
                <a:extLst>
                  <a:ext uri="{FF2B5EF4-FFF2-40B4-BE49-F238E27FC236}">
                    <a16:creationId xmlns:a16="http://schemas.microsoft.com/office/drawing/2014/main" id="{ABA98A48-364F-4ACC-A706-B31B3E2986A3}"/>
                  </a:ext>
                </a:extLst>
              </p:cNvPr>
              <p:cNvSpPr/>
              <p:nvPr/>
            </p:nvSpPr>
            <p:spPr>
              <a:xfrm>
                <a:off x="2153065" y="4143009"/>
                <a:ext cx="500969" cy="152249"/>
              </a:xfrm>
              <a:custGeom>
                <a:avLst/>
                <a:gdLst>
                  <a:gd name="connsiteX0" fmla="*/ -539 w 500969"/>
                  <a:gd name="connsiteY0" fmla="*/ 132212 h 152249"/>
                  <a:gd name="connsiteX1" fmla="*/ 18844 w 500969"/>
                  <a:gd name="connsiteY1" fmla="*/ 151262 h 152249"/>
                  <a:gd name="connsiteX2" fmla="*/ 481081 w 500969"/>
                  <a:gd name="connsiteY2" fmla="*/ 151262 h 152249"/>
                  <a:gd name="connsiteX3" fmla="*/ 500431 w 500969"/>
                  <a:gd name="connsiteY3" fmla="*/ 132212 h 152249"/>
                  <a:gd name="connsiteX4" fmla="*/ 500431 w 500969"/>
                  <a:gd name="connsiteY4" fmla="*/ 18181 h 152249"/>
                  <a:gd name="connsiteX5" fmla="*/ 481115 w 500969"/>
                  <a:gd name="connsiteY5" fmla="*/ -987 h 152249"/>
                  <a:gd name="connsiteX6" fmla="*/ 18844 w 500969"/>
                  <a:gd name="connsiteY6" fmla="*/ -987 h 152249"/>
                  <a:gd name="connsiteX7" fmla="*/ -539 w 500969"/>
                  <a:gd name="connsiteY7" fmla="*/ 18181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49">
                    <a:moveTo>
                      <a:pt x="-539" y="132212"/>
                    </a:moveTo>
                    <a:cubicBezTo>
                      <a:pt x="-303" y="142767"/>
                      <a:pt x="8291" y="151212"/>
                      <a:pt x="18844" y="151262"/>
                    </a:cubicBezTo>
                    <a:lnTo>
                      <a:pt x="481081" y="151262"/>
                    </a:lnTo>
                    <a:cubicBezTo>
                      <a:pt x="491634" y="151229"/>
                      <a:pt x="500245" y="142767"/>
                      <a:pt x="500431" y="132212"/>
                    </a:cubicBezTo>
                    <a:lnTo>
                      <a:pt x="500431" y="18181"/>
                    </a:lnTo>
                    <a:cubicBezTo>
                      <a:pt x="500262" y="7609"/>
                      <a:pt x="491684" y="-903"/>
                      <a:pt x="481115" y="-987"/>
                    </a:cubicBezTo>
                    <a:lnTo>
                      <a:pt x="18844" y="-987"/>
                    </a:lnTo>
                    <a:cubicBezTo>
                      <a:pt x="8258" y="-886"/>
                      <a:pt x="-319" y="7609"/>
                      <a:pt x="-539" y="18181"/>
                    </a:cubicBezTo>
                    <a:close/>
                  </a:path>
                </a:pathLst>
              </a:custGeom>
              <a:solidFill>
                <a:schemeClr val="accent1"/>
              </a:solidFill>
              <a:ln w="1684" cap="flat">
                <a:noFill/>
                <a:prstDash val="solid"/>
                <a:miter/>
              </a:ln>
            </p:spPr>
            <p:txBody>
              <a:bodyPr rtlCol="0" anchor="ctr"/>
              <a:lstStyle/>
              <a:p>
                <a:endParaRPr lang="en-US" sz="2400"/>
              </a:p>
            </p:txBody>
          </p:sp>
          <p:sp>
            <p:nvSpPr>
              <p:cNvPr id="790" name="Freeform 242">
                <a:extLst>
                  <a:ext uri="{FF2B5EF4-FFF2-40B4-BE49-F238E27FC236}">
                    <a16:creationId xmlns:a16="http://schemas.microsoft.com/office/drawing/2014/main" id="{C182A485-DCFB-4611-AFE4-F8D4CAA34B46}"/>
                  </a:ext>
                </a:extLst>
              </p:cNvPr>
              <p:cNvSpPr/>
              <p:nvPr/>
            </p:nvSpPr>
            <p:spPr>
              <a:xfrm>
                <a:off x="2153065" y="4262562"/>
                <a:ext cx="500969" cy="32696"/>
              </a:xfrm>
              <a:custGeom>
                <a:avLst/>
                <a:gdLst>
                  <a:gd name="connsiteX0" fmla="*/ 481081 w 500969"/>
                  <a:gd name="connsiteY0" fmla="*/ 18519 h 32696"/>
                  <a:gd name="connsiteX1" fmla="*/ 18844 w 500969"/>
                  <a:gd name="connsiteY1" fmla="*/ 18519 h 32696"/>
                  <a:gd name="connsiteX2" fmla="*/ -539 w 500969"/>
                  <a:gd name="connsiteY2" fmla="*/ -987 h 32696"/>
                  <a:gd name="connsiteX3" fmla="*/ -539 w 500969"/>
                  <a:gd name="connsiteY3" fmla="*/ 12659 h 32696"/>
                  <a:gd name="connsiteX4" fmla="*/ 18844 w 500969"/>
                  <a:gd name="connsiteY4" fmla="*/ 31709 h 32696"/>
                  <a:gd name="connsiteX5" fmla="*/ 481081 w 500969"/>
                  <a:gd name="connsiteY5" fmla="*/ 31709 h 32696"/>
                  <a:gd name="connsiteX6" fmla="*/ 500431 w 500969"/>
                  <a:gd name="connsiteY6" fmla="*/ 12659 h 32696"/>
                  <a:gd name="connsiteX7" fmla="*/ 500431 w 500969"/>
                  <a:gd name="connsiteY7" fmla="*/ -987 h 32696"/>
                  <a:gd name="connsiteX8" fmla="*/ 481081 w 500969"/>
                  <a:gd name="connsiteY8" fmla="*/ 18519 h 3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96">
                    <a:moveTo>
                      <a:pt x="481081" y="18519"/>
                    </a:moveTo>
                    <a:lnTo>
                      <a:pt x="18844" y="18519"/>
                    </a:lnTo>
                    <a:cubicBezTo>
                      <a:pt x="8207" y="18249"/>
                      <a:pt x="-336" y="9652"/>
                      <a:pt x="-539" y="-987"/>
                    </a:cubicBezTo>
                    <a:lnTo>
                      <a:pt x="-539" y="12659"/>
                    </a:lnTo>
                    <a:cubicBezTo>
                      <a:pt x="-303" y="23214"/>
                      <a:pt x="8291" y="31658"/>
                      <a:pt x="18844" y="31709"/>
                    </a:cubicBezTo>
                    <a:lnTo>
                      <a:pt x="481081" y="31709"/>
                    </a:lnTo>
                    <a:cubicBezTo>
                      <a:pt x="491634" y="31675"/>
                      <a:pt x="500245" y="23214"/>
                      <a:pt x="500431" y="12659"/>
                    </a:cubicBezTo>
                    <a:lnTo>
                      <a:pt x="500431" y="-987"/>
                    </a:lnTo>
                    <a:cubicBezTo>
                      <a:pt x="500279" y="9669"/>
                      <a:pt x="491735" y="18282"/>
                      <a:pt x="481081" y="18519"/>
                    </a:cubicBezTo>
                    <a:close/>
                  </a:path>
                </a:pathLst>
              </a:custGeom>
              <a:solidFill>
                <a:srgbClr val="FFFFFF"/>
              </a:solidFill>
              <a:ln w="1684" cap="flat">
                <a:noFill/>
                <a:prstDash val="solid"/>
                <a:miter/>
              </a:ln>
            </p:spPr>
            <p:txBody>
              <a:bodyPr rtlCol="0" anchor="ctr"/>
              <a:lstStyle/>
              <a:p>
                <a:endParaRPr lang="en-US" sz="2400"/>
              </a:p>
            </p:txBody>
          </p:sp>
          <p:sp>
            <p:nvSpPr>
              <p:cNvPr id="791" name="Freeform 243">
                <a:extLst>
                  <a:ext uri="{FF2B5EF4-FFF2-40B4-BE49-F238E27FC236}">
                    <a16:creationId xmlns:a16="http://schemas.microsoft.com/office/drawing/2014/main" id="{DFC5956F-0D5C-469A-AF1C-D8D7DD5CA160}"/>
                  </a:ext>
                </a:extLst>
              </p:cNvPr>
              <p:cNvSpPr/>
              <p:nvPr/>
            </p:nvSpPr>
            <p:spPr>
              <a:xfrm>
                <a:off x="2210589" y="4163410"/>
                <a:ext cx="61129" cy="61187"/>
              </a:xfrm>
              <a:custGeom>
                <a:avLst/>
                <a:gdLst>
                  <a:gd name="connsiteX0" fmla="*/ 60582 w 61129"/>
                  <a:gd name="connsiteY0" fmla="*/ 52194 h 61187"/>
                  <a:gd name="connsiteX1" fmla="*/ 53338 w 61129"/>
                  <a:gd name="connsiteY1" fmla="*/ 60183 h 61187"/>
                  <a:gd name="connsiteX2" fmla="*/ 52984 w 61129"/>
                  <a:gd name="connsiteY2" fmla="*/ 60200 h 61187"/>
                  <a:gd name="connsiteX3" fmla="*/ 7397 w 61129"/>
                  <a:gd name="connsiteY3" fmla="*/ 60200 h 61187"/>
                  <a:gd name="connsiteX4" fmla="*/ -539 w 61129"/>
                  <a:gd name="connsiteY4" fmla="*/ 52296 h 61187"/>
                  <a:gd name="connsiteX5" fmla="*/ -539 w 61129"/>
                  <a:gd name="connsiteY5" fmla="*/ 52194 h 61187"/>
                  <a:gd name="connsiteX6" fmla="*/ -539 w 61129"/>
                  <a:gd name="connsiteY6" fmla="*/ 6595 h 61187"/>
                  <a:gd name="connsiteX7" fmla="*/ 7008 w 61129"/>
                  <a:gd name="connsiteY7" fmla="*/ -987 h 61187"/>
                  <a:gd name="connsiteX8" fmla="*/ 7397 w 61129"/>
                  <a:gd name="connsiteY8" fmla="*/ -971 h 61187"/>
                  <a:gd name="connsiteX9" fmla="*/ 52984 w 61129"/>
                  <a:gd name="connsiteY9" fmla="*/ -971 h 61187"/>
                  <a:gd name="connsiteX10" fmla="*/ 60582 w 61129"/>
                  <a:gd name="connsiteY10" fmla="*/ 5971 h 61187"/>
                  <a:gd name="connsiteX11" fmla="*/ 60582 w 61129"/>
                  <a:gd name="connsiteY11" fmla="*/ 6595 h 6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29" h="61187">
                    <a:moveTo>
                      <a:pt x="60582" y="52194"/>
                    </a:moveTo>
                    <a:cubicBezTo>
                      <a:pt x="60784" y="56400"/>
                      <a:pt x="57543" y="59980"/>
                      <a:pt x="53338" y="60183"/>
                    </a:cubicBezTo>
                    <a:cubicBezTo>
                      <a:pt x="53220" y="60200"/>
                      <a:pt x="53102" y="60200"/>
                      <a:pt x="52984" y="60200"/>
                    </a:cubicBezTo>
                    <a:lnTo>
                      <a:pt x="7397" y="60200"/>
                    </a:lnTo>
                    <a:cubicBezTo>
                      <a:pt x="3024" y="60216"/>
                      <a:pt x="-522" y="56670"/>
                      <a:pt x="-539" y="52296"/>
                    </a:cubicBezTo>
                    <a:cubicBezTo>
                      <a:pt x="-539" y="52262"/>
                      <a:pt x="-539" y="52228"/>
                      <a:pt x="-539" y="52194"/>
                    </a:cubicBezTo>
                    <a:lnTo>
                      <a:pt x="-539" y="6595"/>
                    </a:lnTo>
                    <a:cubicBezTo>
                      <a:pt x="-539" y="2424"/>
                      <a:pt x="2838" y="-971"/>
                      <a:pt x="7008" y="-987"/>
                    </a:cubicBezTo>
                    <a:cubicBezTo>
                      <a:pt x="7143" y="-987"/>
                      <a:pt x="7262" y="-971"/>
                      <a:pt x="7397" y="-971"/>
                    </a:cubicBezTo>
                    <a:lnTo>
                      <a:pt x="52984" y="-971"/>
                    </a:lnTo>
                    <a:cubicBezTo>
                      <a:pt x="57002" y="-1156"/>
                      <a:pt x="60396" y="1951"/>
                      <a:pt x="60582" y="5971"/>
                    </a:cubicBezTo>
                    <a:cubicBezTo>
                      <a:pt x="60582" y="6173"/>
                      <a:pt x="60582" y="6393"/>
                      <a:pt x="60582" y="6595"/>
                    </a:cubicBezTo>
                    <a:close/>
                  </a:path>
                </a:pathLst>
              </a:custGeom>
              <a:solidFill>
                <a:srgbClr val="A8A8A8"/>
              </a:solidFill>
              <a:ln w="1684" cap="flat">
                <a:noFill/>
                <a:prstDash val="solid"/>
                <a:miter/>
              </a:ln>
            </p:spPr>
            <p:txBody>
              <a:bodyPr rtlCol="0" anchor="ctr"/>
              <a:lstStyle/>
              <a:p>
                <a:endParaRPr lang="en-US" sz="2400"/>
              </a:p>
            </p:txBody>
          </p:sp>
          <p:sp>
            <p:nvSpPr>
              <p:cNvPr id="792" name="Freeform 244">
                <a:extLst>
                  <a:ext uri="{FF2B5EF4-FFF2-40B4-BE49-F238E27FC236}">
                    <a16:creationId xmlns:a16="http://schemas.microsoft.com/office/drawing/2014/main" id="{54EB3EBB-F9D1-49D8-A604-1FE2D45040DB}"/>
                  </a:ext>
                </a:extLst>
              </p:cNvPr>
              <p:cNvSpPr/>
              <p:nvPr/>
            </p:nvSpPr>
            <p:spPr>
              <a:xfrm>
                <a:off x="2210437" y="4239915"/>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93" name="Freeform 245">
                <a:extLst>
                  <a:ext uri="{FF2B5EF4-FFF2-40B4-BE49-F238E27FC236}">
                    <a16:creationId xmlns:a16="http://schemas.microsoft.com/office/drawing/2014/main" id="{C99E7A70-3AD9-4514-9A34-89C643B69BF0}"/>
                  </a:ext>
                </a:extLst>
              </p:cNvPr>
              <p:cNvSpPr/>
              <p:nvPr/>
            </p:nvSpPr>
            <p:spPr>
              <a:xfrm>
                <a:off x="2250284" y="4239948"/>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794" name="Freeform 246">
                <a:extLst>
                  <a:ext uri="{FF2B5EF4-FFF2-40B4-BE49-F238E27FC236}">
                    <a16:creationId xmlns:a16="http://schemas.microsoft.com/office/drawing/2014/main" id="{9760DA21-D730-41BF-B3C5-83BC2F3514CF}"/>
                  </a:ext>
                </a:extLst>
              </p:cNvPr>
              <p:cNvSpPr/>
              <p:nvPr/>
            </p:nvSpPr>
            <p:spPr>
              <a:xfrm>
                <a:off x="2293254" y="4163414"/>
                <a:ext cx="23992" cy="98236"/>
              </a:xfrm>
              <a:custGeom>
                <a:avLst/>
                <a:gdLst>
                  <a:gd name="connsiteX0" fmla="*/ 23454 w 23992"/>
                  <a:gd name="connsiteY0" fmla="*/ 89345 h 98236"/>
                  <a:gd name="connsiteX1" fmla="*/ 15451 w 23992"/>
                  <a:gd name="connsiteY1" fmla="*/ 97249 h 98236"/>
                  <a:gd name="connsiteX2" fmla="*/ 15383 w 23992"/>
                  <a:gd name="connsiteY2" fmla="*/ 97249 h 98236"/>
                  <a:gd name="connsiteX3" fmla="*/ 7059 w 23992"/>
                  <a:gd name="connsiteY3" fmla="*/ 97249 h 98236"/>
                  <a:gd name="connsiteX4" fmla="*/ -539 w 23992"/>
                  <a:gd name="connsiteY4" fmla="*/ 89784 h 98236"/>
                  <a:gd name="connsiteX5" fmla="*/ -522 w 23992"/>
                  <a:gd name="connsiteY5" fmla="*/ 89345 h 98236"/>
                  <a:gd name="connsiteX6" fmla="*/ -522 w 23992"/>
                  <a:gd name="connsiteY6" fmla="*/ 6591 h 98236"/>
                  <a:gd name="connsiteX7" fmla="*/ 6417 w 23992"/>
                  <a:gd name="connsiteY7" fmla="*/ -975 h 98236"/>
                  <a:gd name="connsiteX8" fmla="*/ 7059 w 23992"/>
                  <a:gd name="connsiteY8" fmla="*/ -975 h 98236"/>
                  <a:gd name="connsiteX9" fmla="*/ 15383 w 23992"/>
                  <a:gd name="connsiteY9" fmla="*/ -975 h 98236"/>
                  <a:gd name="connsiteX10" fmla="*/ 23437 w 23992"/>
                  <a:gd name="connsiteY10" fmla="*/ 6270 h 98236"/>
                  <a:gd name="connsiteX11" fmla="*/ 23454 w 23992"/>
                  <a:gd name="connsiteY11" fmla="*/ 6591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92" h="98236">
                    <a:moveTo>
                      <a:pt x="23454" y="89345"/>
                    </a:moveTo>
                    <a:cubicBezTo>
                      <a:pt x="23420" y="93736"/>
                      <a:pt x="19840" y="97282"/>
                      <a:pt x="15451" y="97249"/>
                    </a:cubicBezTo>
                    <a:cubicBezTo>
                      <a:pt x="15434" y="97249"/>
                      <a:pt x="15400" y="97249"/>
                      <a:pt x="15383" y="97249"/>
                    </a:cubicBezTo>
                    <a:lnTo>
                      <a:pt x="7059" y="97249"/>
                    </a:lnTo>
                    <a:cubicBezTo>
                      <a:pt x="2906" y="97282"/>
                      <a:pt x="-505" y="93938"/>
                      <a:pt x="-539" y="89784"/>
                    </a:cubicBezTo>
                    <a:cubicBezTo>
                      <a:pt x="-539" y="89632"/>
                      <a:pt x="-522" y="89497"/>
                      <a:pt x="-522" y="89345"/>
                    </a:cubicBezTo>
                    <a:lnTo>
                      <a:pt x="-522" y="6591"/>
                    </a:lnTo>
                    <a:cubicBezTo>
                      <a:pt x="-691" y="2589"/>
                      <a:pt x="2416" y="-806"/>
                      <a:pt x="6417" y="-975"/>
                    </a:cubicBezTo>
                    <a:cubicBezTo>
                      <a:pt x="6637" y="-992"/>
                      <a:pt x="6839" y="-992"/>
                      <a:pt x="7059" y="-975"/>
                    </a:cubicBezTo>
                    <a:lnTo>
                      <a:pt x="15383" y="-975"/>
                    </a:lnTo>
                    <a:cubicBezTo>
                      <a:pt x="19604" y="-1194"/>
                      <a:pt x="23217" y="2048"/>
                      <a:pt x="23437" y="6270"/>
                    </a:cubicBezTo>
                    <a:cubicBezTo>
                      <a:pt x="23454" y="6389"/>
                      <a:pt x="23454" y="6490"/>
                      <a:pt x="23454" y="659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95" name="Freeform 247">
                <a:extLst>
                  <a:ext uri="{FF2B5EF4-FFF2-40B4-BE49-F238E27FC236}">
                    <a16:creationId xmlns:a16="http://schemas.microsoft.com/office/drawing/2014/main" id="{CDDD8A1A-93D0-4D89-B936-FBCFE569374D}"/>
                  </a:ext>
                </a:extLst>
              </p:cNvPr>
              <p:cNvSpPr/>
              <p:nvPr/>
            </p:nvSpPr>
            <p:spPr>
              <a:xfrm>
                <a:off x="2330433" y="4163416"/>
                <a:ext cx="25157" cy="98236"/>
              </a:xfrm>
              <a:custGeom>
                <a:avLst/>
                <a:gdLst>
                  <a:gd name="connsiteX0" fmla="*/ 24618 w 25157"/>
                  <a:gd name="connsiteY0" fmla="*/ 89343 h 98236"/>
                  <a:gd name="connsiteX1" fmla="*/ 16430 w 25157"/>
                  <a:gd name="connsiteY1" fmla="*/ 97246 h 98236"/>
                  <a:gd name="connsiteX2" fmla="*/ 8106 w 25157"/>
                  <a:gd name="connsiteY2" fmla="*/ 97246 h 98236"/>
                  <a:gd name="connsiteX3" fmla="*/ -539 w 25157"/>
                  <a:gd name="connsiteY3" fmla="*/ 89343 h 98236"/>
                  <a:gd name="connsiteX4" fmla="*/ -539 w 25157"/>
                  <a:gd name="connsiteY4" fmla="*/ 6589 h 98236"/>
                  <a:gd name="connsiteX5" fmla="*/ 8106 w 25157"/>
                  <a:gd name="connsiteY5" fmla="*/ -977 h 98236"/>
                  <a:gd name="connsiteX6" fmla="*/ 16430 w 25157"/>
                  <a:gd name="connsiteY6" fmla="*/ -977 h 98236"/>
                  <a:gd name="connsiteX7" fmla="*/ 24618 w 25157"/>
                  <a:gd name="connsiteY7" fmla="*/ 6386 h 98236"/>
                  <a:gd name="connsiteX8" fmla="*/ 24618 w 25157"/>
                  <a:gd name="connsiteY8" fmla="*/ 658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6">
                    <a:moveTo>
                      <a:pt x="24618" y="89343"/>
                    </a:moveTo>
                    <a:cubicBezTo>
                      <a:pt x="24534" y="93784"/>
                      <a:pt x="20870" y="97314"/>
                      <a:pt x="16430" y="97246"/>
                    </a:cubicBezTo>
                    <a:lnTo>
                      <a:pt x="8106" y="97246"/>
                    </a:lnTo>
                    <a:cubicBezTo>
                      <a:pt x="3564" y="97365"/>
                      <a:pt x="-252" y="93869"/>
                      <a:pt x="-539" y="89343"/>
                    </a:cubicBezTo>
                    <a:lnTo>
                      <a:pt x="-539" y="6589"/>
                    </a:lnTo>
                    <a:cubicBezTo>
                      <a:pt x="-539" y="2147"/>
                      <a:pt x="3648" y="-977"/>
                      <a:pt x="8106" y="-977"/>
                    </a:cubicBezTo>
                    <a:lnTo>
                      <a:pt x="16430" y="-977"/>
                    </a:lnTo>
                    <a:cubicBezTo>
                      <a:pt x="20718" y="-1197"/>
                      <a:pt x="24382" y="2097"/>
                      <a:pt x="24618" y="6386"/>
                    </a:cubicBezTo>
                    <a:cubicBezTo>
                      <a:pt x="24618" y="6454"/>
                      <a:pt x="24618" y="6521"/>
                      <a:pt x="24618" y="658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96" name="Freeform 248">
                <a:extLst>
                  <a:ext uri="{FF2B5EF4-FFF2-40B4-BE49-F238E27FC236}">
                    <a16:creationId xmlns:a16="http://schemas.microsoft.com/office/drawing/2014/main" id="{96C2EC65-E873-438D-801E-D2F25E41613C}"/>
                  </a:ext>
                </a:extLst>
              </p:cNvPr>
              <p:cNvSpPr/>
              <p:nvPr/>
            </p:nvSpPr>
            <p:spPr>
              <a:xfrm>
                <a:off x="2368929" y="4163407"/>
                <a:ext cx="25089" cy="98245"/>
              </a:xfrm>
              <a:custGeom>
                <a:avLst/>
                <a:gdLst>
                  <a:gd name="connsiteX0" fmla="*/ 24551 w 25089"/>
                  <a:gd name="connsiteY0" fmla="*/ 89352 h 98245"/>
                  <a:gd name="connsiteX1" fmla="*/ 16227 w 25089"/>
                  <a:gd name="connsiteY1" fmla="*/ 97256 h 98245"/>
                  <a:gd name="connsiteX2" fmla="*/ 7903 w 25089"/>
                  <a:gd name="connsiteY2" fmla="*/ 97256 h 98245"/>
                  <a:gd name="connsiteX3" fmla="*/ -539 w 25089"/>
                  <a:gd name="connsiteY3" fmla="*/ 89352 h 98245"/>
                  <a:gd name="connsiteX4" fmla="*/ -539 w 25089"/>
                  <a:gd name="connsiteY4" fmla="*/ 6598 h 98245"/>
                  <a:gd name="connsiteX5" fmla="*/ 7903 w 25089"/>
                  <a:gd name="connsiteY5" fmla="*/ -968 h 98245"/>
                  <a:gd name="connsiteX6" fmla="*/ 16109 w 25089"/>
                  <a:gd name="connsiteY6" fmla="*/ -968 h 98245"/>
                  <a:gd name="connsiteX7" fmla="*/ 24534 w 25089"/>
                  <a:gd name="connsiteY7" fmla="*/ 6328 h 98245"/>
                  <a:gd name="connsiteX8" fmla="*/ 24551 w 25089"/>
                  <a:gd name="connsiteY8" fmla="*/ 6598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45">
                    <a:moveTo>
                      <a:pt x="24551" y="89352"/>
                    </a:moveTo>
                    <a:cubicBezTo>
                      <a:pt x="24416" y="93827"/>
                      <a:pt x="20701" y="97357"/>
                      <a:pt x="16227" y="97256"/>
                    </a:cubicBezTo>
                    <a:lnTo>
                      <a:pt x="7903" y="97256"/>
                    </a:lnTo>
                    <a:cubicBezTo>
                      <a:pt x="3446" y="97272"/>
                      <a:pt x="-252" y="93810"/>
                      <a:pt x="-539" y="89352"/>
                    </a:cubicBezTo>
                    <a:lnTo>
                      <a:pt x="-539" y="6598"/>
                    </a:lnTo>
                    <a:cubicBezTo>
                      <a:pt x="-539" y="2157"/>
                      <a:pt x="3547" y="-968"/>
                      <a:pt x="7903" y="-968"/>
                    </a:cubicBezTo>
                    <a:lnTo>
                      <a:pt x="16109" y="-968"/>
                    </a:lnTo>
                    <a:cubicBezTo>
                      <a:pt x="20448" y="-1272"/>
                      <a:pt x="24230" y="1988"/>
                      <a:pt x="24534" y="6328"/>
                    </a:cubicBezTo>
                    <a:cubicBezTo>
                      <a:pt x="24551" y="6429"/>
                      <a:pt x="24551" y="6514"/>
                      <a:pt x="24551" y="659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97" name="Freeform 249">
                <a:extLst>
                  <a:ext uri="{FF2B5EF4-FFF2-40B4-BE49-F238E27FC236}">
                    <a16:creationId xmlns:a16="http://schemas.microsoft.com/office/drawing/2014/main" id="{3ADE3293-7D29-4B72-9CAC-83176118CF54}"/>
                  </a:ext>
                </a:extLst>
              </p:cNvPr>
              <p:cNvSpPr/>
              <p:nvPr/>
            </p:nvSpPr>
            <p:spPr>
              <a:xfrm>
                <a:off x="2407087" y="4163413"/>
                <a:ext cx="25208" cy="98239"/>
              </a:xfrm>
              <a:custGeom>
                <a:avLst/>
                <a:gdLst>
                  <a:gd name="connsiteX0" fmla="*/ 24669 w 25208"/>
                  <a:gd name="connsiteY0" fmla="*/ 89346 h 98239"/>
                  <a:gd name="connsiteX1" fmla="*/ 16227 w 25208"/>
                  <a:gd name="connsiteY1" fmla="*/ 97249 h 98239"/>
                  <a:gd name="connsiteX2" fmla="*/ 7903 w 25208"/>
                  <a:gd name="connsiteY2" fmla="*/ 97249 h 98239"/>
                  <a:gd name="connsiteX3" fmla="*/ -539 w 25208"/>
                  <a:gd name="connsiteY3" fmla="*/ 89346 h 98239"/>
                  <a:gd name="connsiteX4" fmla="*/ -539 w 25208"/>
                  <a:gd name="connsiteY4" fmla="*/ 6592 h 98239"/>
                  <a:gd name="connsiteX5" fmla="*/ 7819 w 25208"/>
                  <a:gd name="connsiteY5" fmla="*/ -974 h 98239"/>
                  <a:gd name="connsiteX6" fmla="*/ 7903 w 25208"/>
                  <a:gd name="connsiteY6" fmla="*/ -974 h 98239"/>
                  <a:gd name="connsiteX7" fmla="*/ 16227 w 25208"/>
                  <a:gd name="connsiteY7" fmla="*/ -974 h 98239"/>
                  <a:gd name="connsiteX8" fmla="*/ 24669 w 25208"/>
                  <a:gd name="connsiteY8" fmla="*/ 6575 h 98239"/>
                  <a:gd name="connsiteX9" fmla="*/ 24669 w 25208"/>
                  <a:gd name="connsiteY9" fmla="*/ 6592 h 98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9">
                    <a:moveTo>
                      <a:pt x="24669" y="89346"/>
                    </a:moveTo>
                    <a:cubicBezTo>
                      <a:pt x="24467" y="93838"/>
                      <a:pt x="20718" y="97351"/>
                      <a:pt x="16227" y="97249"/>
                    </a:cubicBezTo>
                    <a:lnTo>
                      <a:pt x="7903" y="97249"/>
                    </a:lnTo>
                    <a:cubicBezTo>
                      <a:pt x="3395" y="97368"/>
                      <a:pt x="-353" y="93838"/>
                      <a:pt x="-539" y="89346"/>
                    </a:cubicBezTo>
                    <a:lnTo>
                      <a:pt x="-539" y="6592"/>
                    </a:lnTo>
                    <a:cubicBezTo>
                      <a:pt x="-319" y="2201"/>
                      <a:pt x="3412" y="-1194"/>
                      <a:pt x="7819" y="-974"/>
                    </a:cubicBezTo>
                    <a:cubicBezTo>
                      <a:pt x="7836" y="-974"/>
                      <a:pt x="7869" y="-974"/>
                      <a:pt x="7903" y="-974"/>
                    </a:cubicBezTo>
                    <a:lnTo>
                      <a:pt x="16227" y="-974"/>
                    </a:lnTo>
                    <a:cubicBezTo>
                      <a:pt x="20634" y="-1227"/>
                      <a:pt x="24416" y="2150"/>
                      <a:pt x="24669" y="6575"/>
                    </a:cubicBezTo>
                    <a:cubicBezTo>
                      <a:pt x="24669" y="6575"/>
                      <a:pt x="24669" y="6592"/>
                      <a:pt x="24669" y="659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98" name="Freeform 250">
                <a:extLst>
                  <a:ext uri="{FF2B5EF4-FFF2-40B4-BE49-F238E27FC236}">
                    <a16:creationId xmlns:a16="http://schemas.microsoft.com/office/drawing/2014/main" id="{3D4871E2-DAE2-4292-8F04-D8F6810E39A1}"/>
                  </a:ext>
                </a:extLst>
              </p:cNvPr>
              <p:cNvSpPr/>
              <p:nvPr/>
            </p:nvSpPr>
            <p:spPr>
              <a:xfrm>
                <a:off x="2445482" y="4163422"/>
                <a:ext cx="25157" cy="98229"/>
              </a:xfrm>
              <a:custGeom>
                <a:avLst/>
                <a:gdLst>
                  <a:gd name="connsiteX0" fmla="*/ 24618 w 25157"/>
                  <a:gd name="connsiteY0" fmla="*/ 89337 h 98229"/>
                  <a:gd name="connsiteX1" fmla="*/ 16058 w 25157"/>
                  <a:gd name="connsiteY1" fmla="*/ 97241 h 98229"/>
                  <a:gd name="connsiteX2" fmla="*/ 7734 w 25157"/>
                  <a:gd name="connsiteY2" fmla="*/ 97241 h 98229"/>
                  <a:gd name="connsiteX3" fmla="*/ -539 w 25157"/>
                  <a:gd name="connsiteY3" fmla="*/ 89337 h 98229"/>
                  <a:gd name="connsiteX4" fmla="*/ -539 w 25157"/>
                  <a:gd name="connsiteY4" fmla="*/ 6583 h 98229"/>
                  <a:gd name="connsiteX5" fmla="*/ 7549 w 25157"/>
                  <a:gd name="connsiteY5" fmla="*/ -983 h 98229"/>
                  <a:gd name="connsiteX6" fmla="*/ 7734 w 25157"/>
                  <a:gd name="connsiteY6" fmla="*/ -983 h 98229"/>
                  <a:gd name="connsiteX7" fmla="*/ 16058 w 25157"/>
                  <a:gd name="connsiteY7" fmla="*/ -983 h 98229"/>
                  <a:gd name="connsiteX8" fmla="*/ 24618 w 25157"/>
                  <a:gd name="connsiteY8" fmla="*/ 6583 h 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29">
                    <a:moveTo>
                      <a:pt x="24618" y="89337"/>
                    </a:moveTo>
                    <a:cubicBezTo>
                      <a:pt x="24331" y="93829"/>
                      <a:pt x="20566" y="97308"/>
                      <a:pt x="16058" y="97241"/>
                    </a:cubicBezTo>
                    <a:lnTo>
                      <a:pt x="7734" y="97241"/>
                    </a:lnTo>
                    <a:cubicBezTo>
                      <a:pt x="3277" y="97325"/>
                      <a:pt x="-421" y="93796"/>
                      <a:pt x="-539" y="89337"/>
                    </a:cubicBezTo>
                    <a:lnTo>
                      <a:pt x="-539" y="6583"/>
                    </a:lnTo>
                    <a:cubicBezTo>
                      <a:pt x="-404" y="2260"/>
                      <a:pt x="3226" y="-1134"/>
                      <a:pt x="7549" y="-983"/>
                    </a:cubicBezTo>
                    <a:cubicBezTo>
                      <a:pt x="7616" y="-983"/>
                      <a:pt x="7667" y="-983"/>
                      <a:pt x="7734" y="-983"/>
                    </a:cubicBezTo>
                    <a:lnTo>
                      <a:pt x="16058" y="-983"/>
                    </a:lnTo>
                    <a:cubicBezTo>
                      <a:pt x="20499" y="-983"/>
                      <a:pt x="24618" y="2142"/>
                      <a:pt x="24618" y="6583"/>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799" name="Freeform 251">
                <a:extLst>
                  <a:ext uri="{FF2B5EF4-FFF2-40B4-BE49-F238E27FC236}">
                    <a16:creationId xmlns:a16="http://schemas.microsoft.com/office/drawing/2014/main" id="{AF7B1D87-81B8-4E29-BA6A-B3AA013BFD01}"/>
                  </a:ext>
                </a:extLst>
              </p:cNvPr>
              <p:cNvSpPr/>
              <p:nvPr/>
            </p:nvSpPr>
            <p:spPr>
              <a:xfrm>
                <a:off x="2483792" y="4163408"/>
                <a:ext cx="25275" cy="98242"/>
              </a:xfrm>
              <a:custGeom>
                <a:avLst/>
                <a:gdLst>
                  <a:gd name="connsiteX0" fmla="*/ 24652 w 25275"/>
                  <a:gd name="connsiteY0" fmla="*/ 89351 h 98242"/>
                  <a:gd name="connsiteX1" fmla="*/ 15974 w 25275"/>
                  <a:gd name="connsiteY1" fmla="*/ 97255 h 98242"/>
                  <a:gd name="connsiteX2" fmla="*/ 7616 w 25275"/>
                  <a:gd name="connsiteY2" fmla="*/ 97255 h 98242"/>
                  <a:gd name="connsiteX3" fmla="*/ -539 w 25275"/>
                  <a:gd name="connsiteY3" fmla="*/ 89368 h 98242"/>
                  <a:gd name="connsiteX4" fmla="*/ -539 w 25275"/>
                  <a:gd name="connsiteY4" fmla="*/ 89351 h 98242"/>
                  <a:gd name="connsiteX5" fmla="*/ -539 w 25275"/>
                  <a:gd name="connsiteY5" fmla="*/ 6597 h 98242"/>
                  <a:gd name="connsiteX6" fmla="*/ 7380 w 25275"/>
                  <a:gd name="connsiteY6" fmla="*/ -986 h 98242"/>
                  <a:gd name="connsiteX7" fmla="*/ 7616 w 25275"/>
                  <a:gd name="connsiteY7" fmla="*/ -969 h 98242"/>
                  <a:gd name="connsiteX8" fmla="*/ 16058 w 25275"/>
                  <a:gd name="connsiteY8" fmla="*/ -969 h 98242"/>
                  <a:gd name="connsiteX9" fmla="*/ 24737 w 25275"/>
                  <a:gd name="connsiteY9" fmla="*/ 6597 h 9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2">
                    <a:moveTo>
                      <a:pt x="24652" y="89351"/>
                    </a:moveTo>
                    <a:cubicBezTo>
                      <a:pt x="24652" y="93792"/>
                      <a:pt x="20414" y="97255"/>
                      <a:pt x="15974" y="97255"/>
                    </a:cubicBezTo>
                    <a:lnTo>
                      <a:pt x="7616" y="97255"/>
                    </a:lnTo>
                    <a:cubicBezTo>
                      <a:pt x="3192" y="97322"/>
                      <a:pt x="-472" y="93792"/>
                      <a:pt x="-539" y="89368"/>
                    </a:cubicBezTo>
                    <a:cubicBezTo>
                      <a:pt x="-539" y="89368"/>
                      <a:pt x="-539" y="89351"/>
                      <a:pt x="-539" y="89351"/>
                    </a:cubicBezTo>
                    <a:lnTo>
                      <a:pt x="-539" y="6597"/>
                    </a:lnTo>
                    <a:cubicBezTo>
                      <a:pt x="-438" y="2324"/>
                      <a:pt x="3108" y="-1070"/>
                      <a:pt x="7380" y="-986"/>
                    </a:cubicBezTo>
                    <a:cubicBezTo>
                      <a:pt x="7464" y="-969"/>
                      <a:pt x="7532" y="-969"/>
                      <a:pt x="7616" y="-969"/>
                    </a:cubicBezTo>
                    <a:lnTo>
                      <a:pt x="16058" y="-969"/>
                    </a:lnTo>
                    <a:cubicBezTo>
                      <a:pt x="20499" y="-969"/>
                      <a:pt x="24737" y="2155"/>
                      <a:pt x="24737" y="659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00" name="Freeform 252">
                <a:extLst>
                  <a:ext uri="{FF2B5EF4-FFF2-40B4-BE49-F238E27FC236}">
                    <a16:creationId xmlns:a16="http://schemas.microsoft.com/office/drawing/2014/main" id="{C619AB7F-FF40-4430-80C2-2E3ECF977809}"/>
                  </a:ext>
                </a:extLst>
              </p:cNvPr>
              <p:cNvSpPr/>
              <p:nvPr/>
            </p:nvSpPr>
            <p:spPr>
              <a:xfrm>
                <a:off x="2522170" y="4163410"/>
                <a:ext cx="23983" cy="98241"/>
              </a:xfrm>
              <a:custGeom>
                <a:avLst/>
                <a:gdLst>
                  <a:gd name="connsiteX0" fmla="*/ 23436 w 23983"/>
                  <a:gd name="connsiteY0" fmla="*/ 89349 h 98241"/>
                  <a:gd name="connsiteX1" fmla="*/ 16210 w 23983"/>
                  <a:gd name="connsiteY1" fmla="*/ 97253 h 98241"/>
                  <a:gd name="connsiteX2" fmla="*/ 15822 w 23983"/>
                  <a:gd name="connsiteY2" fmla="*/ 97253 h 98241"/>
                  <a:gd name="connsiteX3" fmla="*/ 7498 w 23983"/>
                  <a:gd name="connsiteY3" fmla="*/ 97253 h 98241"/>
                  <a:gd name="connsiteX4" fmla="*/ -539 w 23983"/>
                  <a:gd name="connsiteY4" fmla="*/ 89451 h 98241"/>
                  <a:gd name="connsiteX5" fmla="*/ -539 w 23983"/>
                  <a:gd name="connsiteY5" fmla="*/ 89349 h 98241"/>
                  <a:gd name="connsiteX6" fmla="*/ -539 w 23983"/>
                  <a:gd name="connsiteY6" fmla="*/ 6596 h 98241"/>
                  <a:gd name="connsiteX7" fmla="*/ 7177 w 23983"/>
                  <a:gd name="connsiteY7" fmla="*/ -987 h 98241"/>
                  <a:gd name="connsiteX8" fmla="*/ 7498 w 23983"/>
                  <a:gd name="connsiteY8" fmla="*/ -970 h 98241"/>
                  <a:gd name="connsiteX9" fmla="*/ 15822 w 23983"/>
                  <a:gd name="connsiteY9" fmla="*/ -970 h 98241"/>
                  <a:gd name="connsiteX10" fmla="*/ 23436 w 23983"/>
                  <a:gd name="connsiteY10" fmla="*/ 5954 h 98241"/>
                  <a:gd name="connsiteX11" fmla="*/ 23436 w 23983"/>
                  <a:gd name="connsiteY11" fmla="*/ 6596 h 9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1">
                    <a:moveTo>
                      <a:pt x="23436" y="89349"/>
                    </a:moveTo>
                    <a:cubicBezTo>
                      <a:pt x="23622" y="93521"/>
                      <a:pt x="20397" y="97067"/>
                      <a:pt x="16210" y="97253"/>
                    </a:cubicBezTo>
                    <a:cubicBezTo>
                      <a:pt x="16092" y="97253"/>
                      <a:pt x="15957" y="97253"/>
                      <a:pt x="15822" y="97253"/>
                    </a:cubicBezTo>
                    <a:lnTo>
                      <a:pt x="7498" y="97253"/>
                    </a:lnTo>
                    <a:cubicBezTo>
                      <a:pt x="3125" y="97321"/>
                      <a:pt x="-472" y="93825"/>
                      <a:pt x="-539" y="89451"/>
                    </a:cubicBezTo>
                    <a:cubicBezTo>
                      <a:pt x="-539" y="89417"/>
                      <a:pt x="-539" y="89383"/>
                      <a:pt x="-539" y="89349"/>
                    </a:cubicBezTo>
                    <a:lnTo>
                      <a:pt x="-539" y="6596"/>
                    </a:lnTo>
                    <a:cubicBezTo>
                      <a:pt x="-505" y="2374"/>
                      <a:pt x="2956" y="-1021"/>
                      <a:pt x="7177" y="-987"/>
                    </a:cubicBezTo>
                    <a:cubicBezTo>
                      <a:pt x="7295" y="-970"/>
                      <a:pt x="7397" y="-970"/>
                      <a:pt x="7498" y="-970"/>
                    </a:cubicBezTo>
                    <a:lnTo>
                      <a:pt x="15822" y="-970"/>
                    </a:lnTo>
                    <a:cubicBezTo>
                      <a:pt x="19840" y="-1156"/>
                      <a:pt x="23251" y="1934"/>
                      <a:pt x="23436" y="5954"/>
                    </a:cubicBezTo>
                    <a:cubicBezTo>
                      <a:pt x="23436" y="6174"/>
                      <a:pt x="23453" y="6376"/>
                      <a:pt x="23436" y="6596"/>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01" name="Freeform 253">
                <a:extLst>
                  <a:ext uri="{FF2B5EF4-FFF2-40B4-BE49-F238E27FC236}">
                    <a16:creationId xmlns:a16="http://schemas.microsoft.com/office/drawing/2014/main" id="{6F4E7014-72C7-43F2-8662-BCDF35495534}"/>
                  </a:ext>
                </a:extLst>
              </p:cNvPr>
              <p:cNvSpPr/>
              <p:nvPr/>
            </p:nvSpPr>
            <p:spPr>
              <a:xfrm>
                <a:off x="2560530" y="4163410"/>
                <a:ext cx="23962" cy="98240"/>
              </a:xfrm>
              <a:custGeom>
                <a:avLst/>
                <a:gdLst>
                  <a:gd name="connsiteX0" fmla="*/ 23420 w 23962"/>
                  <a:gd name="connsiteY0" fmla="*/ 89349 h 98240"/>
                  <a:gd name="connsiteX1" fmla="*/ 16025 w 23962"/>
                  <a:gd name="connsiteY1" fmla="*/ 97253 h 98240"/>
                  <a:gd name="connsiteX2" fmla="*/ 15687 w 23962"/>
                  <a:gd name="connsiteY2" fmla="*/ 97253 h 98240"/>
                  <a:gd name="connsiteX3" fmla="*/ 7363 w 23962"/>
                  <a:gd name="connsiteY3" fmla="*/ 97253 h 98240"/>
                  <a:gd name="connsiteX4" fmla="*/ -539 w 23962"/>
                  <a:gd name="connsiteY4" fmla="*/ 89552 h 98240"/>
                  <a:gd name="connsiteX5" fmla="*/ -539 w 23962"/>
                  <a:gd name="connsiteY5" fmla="*/ 89349 h 98240"/>
                  <a:gd name="connsiteX6" fmla="*/ -539 w 23962"/>
                  <a:gd name="connsiteY6" fmla="*/ 6595 h 98240"/>
                  <a:gd name="connsiteX7" fmla="*/ 6941 w 23962"/>
                  <a:gd name="connsiteY7" fmla="*/ -987 h 98240"/>
                  <a:gd name="connsiteX8" fmla="*/ 7363 w 23962"/>
                  <a:gd name="connsiteY8" fmla="*/ -971 h 98240"/>
                  <a:gd name="connsiteX9" fmla="*/ 15687 w 23962"/>
                  <a:gd name="connsiteY9" fmla="*/ -971 h 98240"/>
                  <a:gd name="connsiteX10" fmla="*/ 23420 w 23962"/>
                  <a:gd name="connsiteY10" fmla="*/ 6038 h 98240"/>
                  <a:gd name="connsiteX11" fmla="*/ 23420 w 23962"/>
                  <a:gd name="connsiteY11" fmla="*/ 6595 h 9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0">
                    <a:moveTo>
                      <a:pt x="23420" y="89349"/>
                    </a:moveTo>
                    <a:cubicBezTo>
                      <a:pt x="23555" y="93571"/>
                      <a:pt x="20246" y="97101"/>
                      <a:pt x="16025" y="97253"/>
                    </a:cubicBezTo>
                    <a:cubicBezTo>
                      <a:pt x="15923" y="97253"/>
                      <a:pt x="15805" y="97253"/>
                      <a:pt x="15687" y="97253"/>
                    </a:cubicBezTo>
                    <a:lnTo>
                      <a:pt x="7363" y="97253"/>
                    </a:lnTo>
                    <a:cubicBezTo>
                      <a:pt x="3057" y="97303"/>
                      <a:pt x="-488" y="93858"/>
                      <a:pt x="-539" y="89552"/>
                    </a:cubicBezTo>
                    <a:cubicBezTo>
                      <a:pt x="-539" y="89484"/>
                      <a:pt x="-539" y="89417"/>
                      <a:pt x="-539" y="89349"/>
                    </a:cubicBezTo>
                    <a:lnTo>
                      <a:pt x="-539" y="6595"/>
                    </a:lnTo>
                    <a:cubicBezTo>
                      <a:pt x="-556" y="2441"/>
                      <a:pt x="2787" y="-954"/>
                      <a:pt x="6941" y="-987"/>
                    </a:cubicBezTo>
                    <a:cubicBezTo>
                      <a:pt x="7093" y="-987"/>
                      <a:pt x="7228" y="-971"/>
                      <a:pt x="7363" y="-971"/>
                    </a:cubicBezTo>
                    <a:lnTo>
                      <a:pt x="15687" y="-971"/>
                    </a:lnTo>
                    <a:cubicBezTo>
                      <a:pt x="19756" y="-1173"/>
                      <a:pt x="23217" y="1968"/>
                      <a:pt x="23420" y="6038"/>
                    </a:cubicBezTo>
                    <a:cubicBezTo>
                      <a:pt x="23420" y="6224"/>
                      <a:pt x="23420" y="6410"/>
                      <a:pt x="23420" y="6595"/>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02" name="Freeform 254">
                <a:extLst>
                  <a:ext uri="{FF2B5EF4-FFF2-40B4-BE49-F238E27FC236}">
                    <a16:creationId xmlns:a16="http://schemas.microsoft.com/office/drawing/2014/main" id="{FC217B2A-8CCB-4D85-A2BC-F91EFA3223B6}"/>
                  </a:ext>
                </a:extLst>
              </p:cNvPr>
              <p:cNvSpPr/>
              <p:nvPr/>
            </p:nvSpPr>
            <p:spPr>
              <a:xfrm>
                <a:off x="2598873" y="4163417"/>
                <a:ext cx="23961" cy="98233"/>
              </a:xfrm>
              <a:custGeom>
                <a:avLst/>
                <a:gdLst>
                  <a:gd name="connsiteX0" fmla="*/ 23421 w 23961"/>
                  <a:gd name="connsiteY0" fmla="*/ 89341 h 98233"/>
                  <a:gd name="connsiteX1" fmla="*/ 15790 w 23961"/>
                  <a:gd name="connsiteY1" fmla="*/ 97245 h 98233"/>
                  <a:gd name="connsiteX2" fmla="*/ 15570 w 23961"/>
                  <a:gd name="connsiteY2" fmla="*/ 97245 h 98233"/>
                  <a:gd name="connsiteX3" fmla="*/ 7246 w 23961"/>
                  <a:gd name="connsiteY3" fmla="*/ 97245 h 98233"/>
                  <a:gd name="connsiteX4" fmla="*/ -537 w 23961"/>
                  <a:gd name="connsiteY4" fmla="*/ 89629 h 98233"/>
                  <a:gd name="connsiteX5" fmla="*/ -537 w 23961"/>
                  <a:gd name="connsiteY5" fmla="*/ 89341 h 98233"/>
                  <a:gd name="connsiteX6" fmla="*/ -537 w 23961"/>
                  <a:gd name="connsiteY6" fmla="*/ 6588 h 98233"/>
                  <a:gd name="connsiteX7" fmla="*/ 6740 w 23961"/>
                  <a:gd name="connsiteY7" fmla="*/ -978 h 98233"/>
                  <a:gd name="connsiteX8" fmla="*/ 7246 w 23961"/>
                  <a:gd name="connsiteY8" fmla="*/ -978 h 98233"/>
                  <a:gd name="connsiteX9" fmla="*/ 15570 w 23961"/>
                  <a:gd name="connsiteY9" fmla="*/ -978 h 98233"/>
                  <a:gd name="connsiteX10" fmla="*/ 23404 w 23961"/>
                  <a:gd name="connsiteY10" fmla="*/ 6115 h 98233"/>
                  <a:gd name="connsiteX11" fmla="*/ 23421 w 23961"/>
                  <a:gd name="connsiteY11" fmla="*/ 658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3">
                    <a:moveTo>
                      <a:pt x="23421" y="89341"/>
                    </a:moveTo>
                    <a:cubicBezTo>
                      <a:pt x="23489" y="93631"/>
                      <a:pt x="20078" y="97178"/>
                      <a:pt x="15790" y="97245"/>
                    </a:cubicBezTo>
                    <a:cubicBezTo>
                      <a:pt x="15722" y="97245"/>
                      <a:pt x="15638" y="97245"/>
                      <a:pt x="15570" y="97245"/>
                    </a:cubicBezTo>
                    <a:lnTo>
                      <a:pt x="7246" y="97245"/>
                    </a:lnTo>
                    <a:cubicBezTo>
                      <a:pt x="2992" y="97296"/>
                      <a:pt x="-487" y="93884"/>
                      <a:pt x="-537" y="89629"/>
                    </a:cubicBezTo>
                    <a:cubicBezTo>
                      <a:pt x="-537" y="89527"/>
                      <a:pt x="-537" y="89443"/>
                      <a:pt x="-537" y="89341"/>
                    </a:cubicBezTo>
                    <a:lnTo>
                      <a:pt x="-537" y="6588"/>
                    </a:lnTo>
                    <a:cubicBezTo>
                      <a:pt x="-622" y="2484"/>
                      <a:pt x="2637" y="-911"/>
                      <a:pt x="6740" y="-978"/>
                    </a:cubicBezTo>
                    <a:cubicBezTo>
                      <a:pt x="6909" y="-995"/>
                      <a:pt x="7077" y="-978"/>
                      <a:pt x="7246" y="-978"/>
                    </a:cubicBezTo>
                    <a:lnTo>
                      <a:pt x="15570" y="-978"/>
                    </a:lnTo>
                    <a:cubicBezTo>
                      <a:pt x="19690" y="-1181"/>
                      <a:pt x="23202" y="1994"/>
                      <a:pt x="23404" y="6115"/>
                    </a:cubicBezTo>
                    <a:cubicBezTo>
                      <a:pt x="23421" y="6284"/>
                      <a:pt x="23421" y="6436"/>
                      <a:pt x="23421" y="658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03" name="Freeform 255">
                <a:extLst>
                  <a:ext uri="{FF2B5EF4-FFF2-40B4-BE49-F238E27FC236}">
                    <a16:creationId xmlns:a16="http://schemas.microsoft.com/office/drawing/2014/main" id="{10B86093-C009-4943-9048-57357936ACBC}"/>
                  </a:ext>
                </a:extLst>
              </p:cNvPr>
              <p:cNvSpPr/>
              <p:nvPr/>
            </p:nvSpPr>
            <p:spPr>
              <a:xfrm>
                <a:off x="2153065" y="4143009"/>
                <a:ext cx="71909" cy="152249"/>
              </a:xfrm>
              <a:custGeom>
                <a:avLst/>
                <a:gdLst>
                  <a:gd name="connsiteX0" fmla="*/ 71371 w 71909"/>
                  <a:gd name="connsiteY0" fmla="*/ -987 h 152249"/>
                  <a:gd name="connsiteX1" fmla="*/ 18844 w 71909"/>
                  <a:gd name="connsiteY1" fmla="*/ -987 h 152249"/>
                  <a:gd name="connsiteX2" fmla="*/ -539 w 71909"/>
                  <a:gd name="connsiteY2" fmla="*/ 18181 h 152249"/>
                  <a:gd name="connsiteX3" fmla="*/ -539 w 71909"/>
                  <a:gd name="connsiteY3" fmla="*/ 132212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86"/>
                      <a:pt x="-319" y="7609"/>
                      <a:pt x="-539" y="18181"/>
                    </a:cubicBezTo>
                    <a:lnTo>
                      <a:pt x="-539" y="132212"/>
                    </a:lnTo>
                    <a:cubicBezTo>
                      <a:pt x="-303" y="142767"/>
                      <a:pt x="8291" y="151212"/>
                      <a:pt x="18844" y="151262"/>
                    </a:cubicBezTo>
                    <a:lnTo>
                      <a:pt x="71371" y="151262"/>
                    </a:lnTo>
                    <a:close/>
                  </a:path>
                </a:pathLst>
              </a:custGeom>
              <a:solidFill>
                <a:srgbClr val="C9C9C9"/>
              </a:solidFill>
              <a:ln w="1684" cap="flat">
                <a:noFill/>
                <a:prstDash val="solid"/>
                <a:miter/>
              </a:ln>
            </p:spPr>
            <p:txBody>
              <a:bodyPr rtlCol="0" anchor="ctr"/>
              <a:lstStyle/>
              <a:p>
                <a:endParaRPr lang="en-US" sz="2400"/>
              </a:p>
            </p:txBody>
          </p:sp>
          <p:pic>
            <p:nvPicPr>
              <p:cNvPr id="804" name="Picture 803">
                <a:extLst>
                  <a:ext uri="{FF2B5EF4-FFF2-40B4-BE49-F238E27FC236}">
                    <a16:creationId xmlns:a16="http://schemas.microsoft.com/office/drawing/2014/main" id="{8E1C97C1-66D1-40FC-B458-29CF577F7C54}"/>
                  </a:ext>
                </a:extLst>
              </p:cNvPr>
              <p:cNvPicPr>
                <a:picLocks noChangeAspect="1"/>
              </p:cNvPicPr>
              <p:nvPr/>
            </p:nvPicPr>
            <p:blipFill>
              <a:blip r:embed="rId9"/>
              <a:stretch>
                <a:fillRect/>
              </a:stretch>
            </p:blipFill>
            <p:spPr>
              <a:xfrm>
                <a:off x="2252192" y="4098372"/>
                <a:ext cx="295472" cy="45598"/>
              </a:xfrm>
              <a:custGeom>
                <a:avLst/>
                <a:gdLst>
                  <a:gd name="connsiteX0" fmla="*/ 1016 w 295472"/>
                  <a:gd name="connsiteY0" fmla="*/ 473 h 45598"/>
                  <a:gd name="connsiteX1" fmla="*/ 296489 w 295472"/>
                  <a:gd name="connsiteY1" fmla="*/ 473 h 45598"/>
                  <a:gd name="connsiteX2" fmla="*/ 296489 w 295472"/>
                  <a:gd name="connsiteY2" fmla="*/ 46071 h 45598"/>
                  <a:gd name="connsiteX3" fmla="*/ 1016 w 295472"/>
                  <a:gd name="connsiteY3" fmla="*/ 4607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73"/>
                    </a:moveTo>
                    <a:lnTo>
                      <a:pt x="296489" y="473"/>
                    </a:lnTo>
                    <a:lnTo>
                      <a:pt x="296489" y="46071"/>
                    </a:lnTo>
                    <a:lnTo>
                      <a:pt x="1016" y="46071"/>
                    </a:lnTo>
                    <a:close/>
                  </a:path>
                </a:pathLst>
              </a:custGeom>
            </p:spPr>
          </p:pic>
          <p:pic>
            <p:nvPicPr>
              <p:cNvPr id="805" name="Picture 804">
                <a:extLst>
                  <a:ext uri="{FF2B5EF4-FFF2-40B4-BE49-F238E27FC236}">
                    <a16:creationId xmlns:a16="http://schemas.microsoft.com/office/drawing/2014/main" id="{6D608D82-19A8-4DBA-A2AB-65291D99299B}"/>
                  </a:ext>
                </a:extLst>
              </p:cNvPr>
              <p:cNvPicPr>
                <a:picLocks noChangeAspect="1"/>
              </p:cNvPicPr>
              <p:nvPr/>
            </p:nvPicPr>
            <p:blipFill>
              <a:blip r:embed="rId10"/>
              <a:stretch>
                <a:fillRect/>
              </a:stretch>
            </p:blipFill>
            <p:spPr>
              <a:xfrm>
                <a:off x="2252192" y="4294279"/>
                <a:ext cx="295472" cy="45598"/>
              </a:xfrm>
              <a:custGeom>
                <a:avLst/>
                <a:gdLst>
                  <a:gd name="connsiteX0" fmla="*/ 1016 w 295472"/>
                  <a:gd name="connsiteY0" fmla="*/ 589 h 45598"/>
                  <a:gd name="connsiteX1" fmla="*/ 296489 w 295472"/>
                  <a:gd name="connsiteY1" fmla="*/ 589 h 45598"/>
                  <a:gd name="connsiteX2" fmla="*/ 296489 w 295472"/>
                  <a:gd name="connsiteY2" fmla="*/ 46187 h 45598"/>
                  <a:gd name="connsiteX3" fmla="*/ 1016 w 295472"/>
                  <a:gd name="connsiteY3" fmla="*/ 4618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589"/>
                    </a:moveTo>
                    <a:lnTo>
                      <a:pt x="296489" y="589"/>
                    </a:lnTo>
                    <a:lnTo>
                      <a:pt x="296489" y="46187"/>
                    </a:lnTo>
                    <a:lnTo>
                      <a:pt x="1016" y="46187"/>
                    </a:lnTo>
                    <a:close/>
                  </a:path>
                </a:pathLst>
              </a:custGeom>
            </p:spPr>
          </p:pic>
          <p:sp>
            <p:nvSpPr>
              <p:cNvPr id="806" name="Freeform 258">
                <a:extLst>
                  <a:ext uri="{FF2B5EF4-FFF2-40B4-BE49-F238E27FC236}">
                    <a16:creationId xmlns:a16="http://schemas.microsoft.com/office/drawing/2014/main" id="{111C76F5-925E-4CAA-A4E7-DB5058AAF0BF}"/>
                  </a:ext>
                </a:extLst>
              </p:cNvPr>
              <p:cNvSpPr/>
              <p:nvPr/>
            </p:nvSpPr>
            <p:spPr>
              <a:xfrm>
                <a:off x="2153065" y="3906890"/>
                <a:ext cx="500969" cy="152215"/>
              </a:xfrm>
              <a:custGeom>
                <a:avLst/>
                <a:gdLst>
                  <a:gd name="connsiteX0" fmla="*/ -539 w 500969"/>
                  <a:gd name="connsiteY0" fmla="*/ 132229 h 152215"/>
                  <a:gd name="connsiteX1" fmla="*/ 18844 w 500969"/>
                  <a:gd name="connsiteY1" fmla="*/ 151229 h 152215"/>
                  <a:gd name="connsiteX2" fmla="*/ 481081 w 500969"/>
                  <a:gd name="connsiteY2" fmla="*/ 151229 h 152215"/>
                  <a:gd name="connsiteX3" fmla="*/ 500431 w 500969"/>
                  <a:gd name="connsiteY3" fmla="*/ 132229 h 152215"/>
                  <a:gd name="connsiteX4" fmla="*/ 500431 w 500969"/>
                  <a:gd name="connsiteY4" fmla="*/ 18232 h 152215"/>
                  <a:gd name="connsiteX5" fmla="*/ 481115 w 500969"/>
                  <a:gd name="connsiteY5" fmla="*/ -987 h 152215"/>
                  <a:gd name="connsiteX6" fmla="*/ 18844 w 500969"/>
                  <a:gd name="connsiteY6" fmla="*/ -987 h 152215"/>
                  <a:gd name="connsiteX7" fmla="*/ -539 w 500969"/>
                  <a:gd name="connsiteY7" fmla="*/ 18232 h 1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15">
                    <a:moveTo>
                      <a:pt x="-539" y="132229"/>
                    </a:moveTo>
                    <a:cubicBezTo>
                      <a:pt x="-286" y="142767"/>
                      <a:pt x="8308" y="151195"/>
                      <a:pt x="18844" y="151229"/>
                    </a:cubicBezTo>
                    <a:lnTo>
                      <a:pt x="481081" y="151229"/>
                    </a:lnTo>
                    <a:cubicBezTo>
                      <a:pt x="491634" y="151229"/>
                      <a:pt x="500245" y="142784"/>
                      <a:pt x="500431" y="132229"/>
                    </a:cubicBezTo>
                    <a:lnTo>
                      <a:pt x="500431" y="18232"/>
                    </a:lnTo>
                    <a:cubicBezTo>
                      <a:pt x="500262" y="7643"/>
                      <a:pt x="491701" y="-886"/>
                      <a:pt x="481115" y="-987"/>
                    </a:cubicBezTo>
                    <a:lnTo>
                      <a:pt x="18844" y="-987"/>
                    </a:lnTo>
                    <a:cubicBezTo>
                      <a:pt x="8258" y="-869"/>
                      <a:pt x="-336" y="7643"/>
                      <a:pt x="-539" y="18232"/>
                    </a:cubicBezTo>
                    <a:close/>
                  </a:path>
                </a:pathLst>
              </a:custGeom>
              <a:solidFill>
                <a:schemeClr val="accent1"/>
              </a:solidFill>
              <a:ln w="1684" cap="flat">
                <a:noFill/>
                <a:prstDash val="solid"/>
                <a:miter/>
              </a:ln>
            </p:spPr>
            <p:txBody>
              <a:bodyPr rtlCol="0" anchor="ctr"/>
              <a:lstStyle/>
              <a:p>
                <a:endParaRPr lang="en-US" sz="2400"/>
              </a:p>
            </p:txBody>
          </p:sp>
          <p:sp>
            <p:nvSpPr>
              <p:cNvPr id="807" name="Freeform 259">
                <a:extLst>
                  <a:ext uri="{FF2B5EF4-FFF2-40B4-BE49-F238E27FC236}">
                    <a16:creationId xmlns:a16="http://schemas.microsoft.com/office/drawing/2014/main" id="{BC1DAB15-D516-4DD9-8E6E-F34588DAC47F}"/>
                  </a:ext>
                </a:extLst>
              </p:cNvPr>
              <p:cNvSpPr/>
              <p:nvPr/>
            </p:nvSpPr>
            <p:spPr>
              <a:xfrm>
                <a:off x="2153065" y="4026461"/>
                <a:ext cx="500969" cy="32645"/>
              </a:xfrm>
              <a:custGeom>
                <a:avLst/>
                <a:gdLst>
                  <a:gd name="connsiteX0" fmla="*/ 481081 w 500969"/>
                  <a:gd name="connsiteY0" fmla="*/ 18468 h 32645"/>
                  <a:gd name="connsiteX1" fmla="*/ 18844 w 500969"/>
                  <a:gd name="connsiteY1" fmla="*/ 18468 h 32645"/>
                  <a:gd name="connsiteX2" fmla="*/ -539 w 500969"/>
                  <a:gd name="connsiteY2" fmla="*/ -987 h 32645"/>
                  <a:gd name="connsiteX3" fmla="*/ -539 w 500969"/>
                  <a:gd name="connsiteY3" fmla="*/ 12658 h 32645"/>
                  <a:gd name="connsiteX4" fmla="*/ 18844 w 500969"/>
                  <a:gd name="connsiteY4" fmla="*/ 31658 h 32645"/>
                  <a:gd name="connsiteX5" fmla="*/ 481081 w 500969"/>
                  <a:gd name="connsiteY5" fmla="*/ 31658 h 32645"/>
                  <a:gd name="connsiteX6" fmla="*/ 500431 w 500969"/>
                  <a:gd name="connsiteY6" fmla="*/ 12658 h 32645"/>
                  <a:gd name="connsiteX7" fmla="*/ 500431 w 500969"/>
                  <a:gd name="connsiteY7" fmla="*/ -987 h 32645"/>
                  <a:gd name="connsiteX8" fmla="*/ 481081 w 500969"/>
                  <a:gd name="connsiteY8" fmla="*/ 18468 h 3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645">
                    <a:moveTo>
                      <a:pt x="481081" y="18468"/>
                    </a:moveTo>
                    <a:lnTo>
                      <a:pt x="18844" y="18468"/>
                    </a:lnTo>
                    <a:cubicBezTo>
                      <a:pt x="8207" y="18232"/>
                      <a:pt x="-336" y="9652"/>
                      <a:pt x="-539" y="-987"/>
                    </a:cubicBezTo>
                    <a:lnTo>
                      <a:pt x="-539" y="12658"/>
                    </a:lnTo>
                    <a:cubicBezTo>
                      <a:pt x="-286" y="23197"/>
                      <a:pt x="8308" y="31624"/>
                      <a:pt x="18844" y="31658"/>
                    </a:cubicBezTo>
                    <a:lnTo>
                      <a:pt x="481081" y="31658"/>
                    </a:lnTo>
                    <a:cubicBezTo>
                      <a:pt x="491634" y="31658"/>
                      <a:pt x="500245" y="23214"/>
                      <a:pt x="500431" y="12658"/>
                    </a:cubicBezTo>
                    <a:lnTo>
                      <a:pt x="500431" y="-987"/>
                    </a:lnTo>
                    <a:cubicBezTo>
                      <a:pt x="500262" y="9652"/>
                      <a:pt x="491718" y="18249"/>
                      <a:pt x="481081" y="18468"/>
                    </a:cubicBezTo>
                    <a:close/>
                  </a:path>
                </a:pathLst>
              </a:custGeom>
              <a:solidFill>
                <a:srgbClr val="FFFFFF"/>
              </a:solidFill>
              <a:ln w="1684" cap="flat">
                <a:noFill/>
                <a:prstDash val="solid"/>
                <a:miter/>
              </a:ln>
            </p:spPr>
            <p:txBody>
              <a:bodyPr rtlCol="0" anchor="ctr"/>
              <a:lstStyle/>
              <a:p>
                <a:endParaRPr lang="en-US" sz="2400"/>
              </a:p>
            </p:txBody>
          </p:sp>
          <p:sp>
            <p:nvSpPr>
              <p:cNvPr id="808" name="Freeform 260">
                <a:extLst>
                  <a:ext uri="{FF2B5EF4-FFF2-40B4-BE49-F238E27FC236}">
                    <a16:creationId xmlns:a16="http://schemas.microsoft.com/office/drawing/2014/main" id="{EEEF04B1-CF08-4665-B7D7-A9CC4623765B}"/>
                  </a:ext>
                </a:extLst>
              </p:cNvPr>
              <p:cNvSpPr/>
              <p:nvPr/>
            </p:nvSpPr>
            <p:spPr>
              <a:xfrm>
                <a:off x="2210589" y="3927201"/>
                <a:ext cx="61133" cy="61176"/>
              </a:xfrm>
              <a:custGeom>
                <a:avLst/>
                <a:gdLst>
                  <a:gd name="connsiteX0" fmla="*/ 60582 w 61133"/>
                  <a:gd name="connsiteY0" fmla="*/ 52235 h 61176"/>
                  <a:gd name="connsiteX1" fmla="*/ 53389 w 61133"/>
                  <a:gd name="connsiteY1" fmla="*/ 60172 h 61176"/>
                  <a:gd name="connsiteX2" fmla="*/ 52984 w 61133"/>
                  <a:gd name="connsiteY2" fmla="*/ 60189 h 61176"/>
                  <a:gd name="connsiteX3" fmla="*/ 7397 w 61133"/>
                  <a:gd name="connsiteY3" fmla="*/ 60189 h 61176"/>
                  <a:gd name="connsiteX4" fmla="*/ -539 w 61133"/>
                  <a:gd name="connsiteY4" fmla="*/ 52387 h 61176"/>
                  <a:gd name="connsiteX5" fmla="*/ -539 w 61133"/>
                  <a:gd name="connsiteY5" fmla="*/ 52235 h 61176"/>
                  <a:gd name="connsiteX6" fmla="*/ -539 w 61133"/>
                  <a:gd name="connsiteY6" fmla="*/ 6636 h 61176"/>
                  <a:gd name="connsiteX7" fmla="*/ 7042 w 61133"/>
                  <a:gd name="connsiteY7" fmla="*/ -981 h 61176"/>
                  <a:gd name="connsiteX8" fmla="*/ 7397 w 61133"/>
                  <a:gd name="connsiteY8" fmla="*/ -981 h 61176"/>
                  <a:gd name="connsiteX9" fmla="*/ 52984 w 61133"/>
                  <a:gd name="connsiteY9" fmla="*/ -981 h 61176"/>
                  <a:gd name="connsiteX10" fmla="*/ 60582 w 61133"/>
                  <a:gd name="connsiteY10" fmla="*/ 6028 h 61176"/>
                  <a:gd name="connsiteX11" fmla="*/ 60582 w 61133"/>
                  <a:gd name="connsiteY11" fmla="*/ 6636 h 6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76">
                    <a:moveTo>
                      <a:pt x="60582" y="52235"/>
                    </a:moveTo>
                    <a:cubicBezTo>
                      <a:pt x="60784" y="56423"/>
                      <a:pt x="57560" y="59970"/>
                      <a:pt x="53389" y="60172"/>
                    </a:cubicBezTo>
                    <a:cubicBezTo>
                      <a:pt x="53254" y="60189"/>
                      <a:pt x="53119" y="60189"/>
                      <a:pt x="52984" y="60189"/>
                    </a:cubicBezTo>
                    <a:lnTo>
                      <a:pt x="7397" y="60189"/>
                    </a:lnTo>
                    <a:cubicBezTo>
                      <a:pt x="3057" y="60223"/>
                      <a:pt x="-505" y="56727"/>
                      <a:pt x="-539" y="52387"/>
                    </a:cubicBezTo>
                    <a:cubicBezTo>
                      <a:pt x="-539" y="52336"/>
                      <a:pt x="-539" y="52285"/>
                      <a:pt x="-539" y="52235"/>
                    </a:cubicBezTo>
                    <a:lnTo>
                      <a:pt x="-539" y="6636"/>
                    </a:lnTo>
                    <a:cubicBezTo>
                      <a:pt x="-556" y="2431"/>
                      <a:pt x="2838" y="-981"/>
                      <a:pt x="7042" y="-981"/>
                    </a:cubicBezTo>
                    <a:cubicBezTo>
                      <a:pt x="7160" y="-981"/>
                      <a:pt x="7279" y="-981"/>
                      <a:pt x="7397" y="-981"/>
                    </a:cubicBezTo>
                    <a:lnTo>
                      <a:pt x="52984" y="-981"/>
                    </a:lnTo>
                    <a:cubicBezTo>
                      <a:pt x="57019" y="-1150"/>
                      <a:pt x="60413" y="1991"/>
                      <a:pt x="60582" y="6028"/>
                    </a:cubicBezTo>
                    <a:cubicBezTo>
                      <a:pt x="60599" y="6230"/>
                      <a:pt x="60599" y="6433"/>
                      <a:pt x="60582" y="6636"/>
                    </a:cubicBezTo>
                    <a:close/>
                  </a:path>
                </a:pathLst>
              </a:custGeom>
              <a:solidFill>
                <a:srgbClr val="A8A8A8"/>
              </a:solidFill>
              <a:ln w="1684" cap="flat">
                <a:noFill/>
                <a:prstDash val="solid"/>
                <a:miter/>
              </a:ln>
            </p:spPr>
            <p:txBody>
              <a:bodyPr rtlCol="0" anchor="ctr"/>
              <a:lstStyle/>
              <a:p>
                <a:endParaRPr lang="en-US" sz="2400"/>
              </a:p>
            </p:txBody>
          </p:sp>
          <p:sp>
            <p:nvSpPr>
              <p:cNvPr id="809" name="Freeform 261">
                <a:extLst>
                  <a:ext uri="{FF2B5EF4-FFF2-40B4-BE49-F238E27FC236}">
                    <a16:creationId xmlns:a16="http://schemas.microsoft.com/office/drawing/2014/main" id="{A49322D4-4D90-4D7B-8205-81AD8D4BCB45}"/>
                  </a:ext>
                </a:extLst>
              </p:cNvPr>
              <p:cNvSpPr/>
              <p:nvPr/>
            </p:nvSpPr>
            <p:spPr>
              <a:xfrm>
                <a:off x="2210437" y="4003813"/>
                <a:ext cx="21949" cy="21955"/>
              </a:xfrm>
              <a:custGeom>
                <a:avLst/>
                <a:gdLst>
                  <a:gd name="connsiteX0" fmla="*/ 21411 w 21949"/>
                  <a:gd name="connsiteY0" fmla="*/ 10007 h 21955"/>
                  <a:gd name="connsiteX1" fmla="*/ 10453 w 21949"/>
                  <a:gd name="connsiteY1" fmla="*/ -987 h 21955"/>
                  <a:gd name="connsiteX2" fmla="*/ -539 w 21949"/>
                  <a:gd name="connsiteY2" fmla="*/ 9973 h 21955"/>
                  <a:gd name="connsiteX3" fmla="*/ 10419 w 21949"/>
                  <a:gd name="connsiteY3" fmla="*/ 20968 h 21955"/>
                  <a:gd name="connsiteX4" fmla="*/ 10453 w 21949"/>
                  <a:gd name="connsiteY4" fmla="*/ 20968 h 21955"/>
                  <a:gd name="connsiteX5" fmla="*/ 21411 w 21949"/>
                  <a:gd name="connsiteY5" fmla="*/ 10007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49" h="21955">
                    <a:moveTo>
                      <a:pt x="21411" y="10007"/>
                    </a:moveTo>
                    <a:cubicBezTo>
                      <a:pt x="21427" y="3944"/>
                      <a:pt x="16514" y="-971"/>
                      <a:pt x="10453" y="-987"/>
                    </a:cubicBezTo>
                    <a:cubicBezTo>
                      <a:pt x="4391" y="-1004"/>
                      <a:pt x="-522" y="3910"/>
                      <a:pt x="-539" y="9973"/>
                    </a:cubicBezTo>
                    <a:cubicBezTo>
                      <a:pt x="-556" y="16036"/>
                      <a:pt x="4358" y="20951"/>
                      <a:pt x="10419" y="20968"/>
                    </a:cubicBezTo>
                    <a:cubicBezTo>
                      <a:pt x="10436" y="20968"/>
                      <a:pt x="10436" y="20968"/>
                      <a:pt x="10453" y="20968"/>
                    </a:cubicBezTo>
                    <a:cubicBezTo>
                      <a:pt x="16497" y="20951"/>
                      <a:pt x="21394" y="16053"/>
                      <a:pt x="21411" y="1000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0" name="Freeform 262">
                <a:extLst>
                  <a:ext uri="{FF2B5EF4-FFF2-40B4-BE49-F238E27FC236}">
                    <a16:creationId xmlns:a16="http://schemas.microsoft.com/office/drawing/2014/main" id="{E374A5E6-BD93-42DE-BA62-776C8074E392}"/>
                  </a:ext>
                </a:extLst>
              </p:cNvPr>
              <p:cNvSpPr/>
              <p:nvPr/>
            </p:nvSpPr>
            <p:spPr>
              <a:xfrm>
                <a:off x="2250284" y="4003847"/>
                <a:ext cx="21915" cy="21921"/>
              </a:xfrm>
              <a:custGeom>
                <a:avLst/>
                <a:gdLst>
                  <a:gd name="connsiteX0" fmla="*/ 21377 w 21915"/>
                  <a:gd name="connsiteY0" fmla="*/ 9973 h 21921"/>
                  <a:gd name="connsiteX1" fmla="*/ 10419 w 21915"/>
                  <a:gd name="connsiteY1" fmla="*/ -987 h 21921"/>
                  <a:gd name="connsiteX2" fmla="*/ -539 w 21915"/>
                  <a:gd name="connsiteY2" fmla="*/ 9973 h 21921"/>
                  <a:gd name="connsiteX3" fmla="*/ 10419 w 21915"/>
                  <a:gd name="connsiteY3" fmla="*/ 20934 h 21921"/>
                  <a:gd name="connsiteX4" fmla="*/ 21377 w 21915"/>
                  <a:gd name="connsiteY4" fmla="*/ 9973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73"/>
                    </a:moveTo>
                    <a:cubicBezTo>
                      <a:pt x="21377" y="3927"/>
                      <a:pt x="16463" y="-987"/>
                      <a:pt x="10419" y="-987"/>
                    </a:cubicBezTo>
                    <a:cubicBezTo>
                      <a:pt x="4374" y="-987"/>
                      <a:pt x="-539" y="3927"/>
                      <a:pt x="-539" y="9973"/>
                    </a:cubicBezTo>
                    <a:cubicBezTo>
                      <a:pt x="-539" y="16019"/>
                      <a:pt x="4374" y="20934"/>
                      <a:pt x="10419" y="20934"/>
                    </a:cubicBezTo>
                    <a:cubicBezTo>
                      <a:pt x="16463" y="20917"/>
                      <a:pt x="21360" y="16019"/>
                      <a:pt x="21377" y="9973"/>
                    </a:cubicBezTo>
                    <a:close/>
                  </a:path>
                </a:pathLst>
              </a:custGeom>
              <a:solidFill>
                <a:srgbClr val="FFFFFF"/>
              </a:solidFill>
              <a:ln w="1684" cap="flat">
                <a:noFill/>
                <a:prstDash val="solid"/>
                <a:miter/>
              </a:ln>
            </p:spPr>
            <p:txBody>
              <a:bodyPr rtlCol="0" anchor="ctr"/>
              <a:lstStyle/>
              <a:p>
                <a:endParaRPr lang="en-US" sz="2400"/>
              </a:p>
            </p:txBody>
          </p:sp>
          <p:sp>
            <p:nvSpPr>
              <p:cNvPr id="811" name="Freeform 263">
                <a:extLst>
                  <a:ext uri="{FF2B5EF4-FFF2-40B4-BE49-F238E27FC236}">
                    <a16:creationId xmlns:a16="http://schemas.microsoft.com/office/drawing/2014/main" id="{28140E0A-0A4D-428F-9F57-60E654095165}"/>
                  </a:ext>
                </a:extLst>
              </p:cNvPr>
              <p:cNvSpPr/>
              <p:nvPr/>
            </p:nvSpPr>
            <p:spPr>
              <a:xfrm>
                <a:off x="2293263" y="3927300"/>
                <a:ext cx="23983" cy="98232"/>
              </a:xfrm>
              <a:custGeom>
                <a:avLst/>
                <a:gdLst>
                  <a:gd name="connsiteX0" fmla="*/ 23445 w 23983"/>
                  <a:gd name="connsiteY0" fmla="*/ 89392 h 98232"/>
                  <a:gd name="connsiteX1" fmla="*/ 15492 w 23983"/>
                  <a:gd name="connsiteY1" fmla="*/ 97245 h 98232"/>
                  <a:gd name="connsiteX2" fmla="*/ 15374 w 23983"/>
                  <a:gd name="connsiteY2" fmla="*/ 97245 h 98232"/>
                  <a:gd name="connsiteX3" fmla="*/ 7050 w 23983"/>
                  <a:gd name="connsiteY3" fmla="*/ 97245 h 98232"/>
                  <a:gd name="connsiteX4" fmla="*/ -531 w 23983"/>
                  <a:gd name="connsiteY4" fmla="*/ 89848 h 98232"/>
                  <a:gd name="connsiteX5" fmla="*/ -531 w 23983"/>
                  <a:gd name="connsiteY5" fmla="*/ 89392 h 98232"/>
                  <a:gd name="connsiteX6" fmla="*/ -531 w 23983"/>
                  <a:gd name="connsiteY6" fmla="*/ 6638 h 98232"/>
                  <a:gd name="connsiteX7" fmla="*/ 6425 w 23983"/>
                  <a:gd name="connsiteY7" fmla="*/ -979 h 98232"/>
                  <a:gd name="connsiteX8" fmla="*/ 7050 w 23983"/>
                  <a:gd name="connsiteY8" fmla="*/ -979 h 98232"/>
                  <a:gd name="connsiteX9" fmla="*/ 15374 w 23983"/>
                  <a:gd name="connsiteY9" fmla="*/ -979 h 98232"/>
                  <a:gd name="connsiteX10" fmla="*/ 23445 w 23983"/>
                  <a:gd name="connsiteY10" fmla="*/ 6368 h 98232"/>
                  <a:gd name="connsiteX11" fmla="*/ 23445 w 23983"/>
                  <a:gd name="connsiteY11" fmla="*/ 6638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2">
                    <a:moveTo>
                      <a:pt x="23445" y="89392"/>
                    </a:moveTo>
                    <a:cubicBezTo>
                      <a:pt x="23411" y="93749"/>
                      <a:pt x="19865" y="97279"/>
                      <a:pt x="15492" y="97245"/>
                    </a:cubicBezTo>
                    <a:cubicBezTo>
                      <a:pt x="15458" y="97245"/>
                      <a:pt x="15408" y="97245"/>
                      <a:pt x="15374" y="97245"/>
                    </a:cubicBezTo>
                    <a:lnTo>
                      <a:pt x="7050" y="97245"/>
                    </a:lnTo>
                    <a:cubicBezTo>
                      <a:pt x="2913" y="97296"/>
                      <a:pt x="-480" y="93985"/>
                      <a:pt x="-531" y="89848"/>
                    </a:cubicBezTo>
                    <a:cubicBezTo>
                      <a:pt x="-548" y="89696"/>
                      <a:pt x="-531" y="89544"/>
                      <a:pt x="-531" y="89392"/>
                    </a:cubicBezTo>
                    <a:lnTo>
                      <a:pt x="-531" y="6638"/>
                    </a:lnTo>
                    <a:cubicBezTo>
                      <a:pt x="-717" y="2619"/>
                      <a:pt x="2407" y="-793"/>
                      <a:pt x="6425" y="-979"/>
                    </a:cubicBezTo>
                    <a:cubicBezTo>
                      <a:pt x="6628" y="-979"/>
                      <a:pt x="6847" y="-979"/>
                      <a:pt x="7050" y="-979"/>
                    </a:cubicBezTo>
                    <a:lnTo>
                      <a:pt x="15374" y="-979"/>
                    </a:lnTo>
                    <a:cubicBezTo>
                      <a:pt x="19629" y="-1181"/>
                      <a:pt x="23242" y="2112"/>
                      <a:pt x="23445" y="6368"/>
                    </a:cubicBezTo>
                    <a:cubicBezTo>
                      <a:pt x="23445" y="6469"/>
                      <a:pt x="23445" y="6554"/>
                      <a:pt x="23445" y="66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2" name="Freeform 264">
                <a:extLst>
                  <a:ext uri="{FF2B5EF4-FFF2-40B4-BE49-F238E27FC236}">
                    <a16:creationId xmlns:a16="http://schemas.microsoft.com/office/drawing/2014/main" id="{031AAFBF-A8E1-4940-A659-63FCA968E3B9}"/>
                  </a:ext>
                </a:extLst>
              </p:cNvPr>
              <p:cNvSpPr/>
              <p:nvPr/>
            </p:nvSpPr>
            <p:spPr>
              <a:xfrm>
                <a:off x="2330433" y="3927300"/>
                <a:ext cx="25157" cy="98233"/>
              </a:xfrm>
              <a:custGeom>
                <a:avLst/>
                <a:gdLst>
                  <a:gd name="connsiteX0" fmla="*/ 24618 w 25157"/>
                  <a:gd name="connsiteY0" fmla="*/ 89392 h 98233"/>
                  <a:gd name="connsiteX1" fmla="*/ 16464 w 25157"/>
                  <a:gd name="connsiteY1" fmla="*/ 97245 h 98233"/>
                  <a:gd name="connsiteX2" fmla="*/ 16430 w 25157"/>
                  <a:gd name="connsiteY2" fmla="*/ 97245 h 98233"/>
                  <a:gd name="connsiteX3" fmla="*/ 8106 w 25157"/>
                  <a:gd name="connsiteY3" fmla="*/ 97245 h 98233"/>
                  <a:gd name="connsiteX4" fmla="*/ -539 w 25157"/>
                  <a:gd name="connsiteY4" fmla="*/ 89392 h 98233"/>
                  <a:gd name="connsiteX5" fmla="*/ -539 w 25157"/>
                  <a:gd name="connsiteY5" fmla="*/ 6638 h 98233"/>
                  <a:gd name="connsiteX6" fmla="*/ 8106 w 25157"/>
                  <a:gd name="connsiteY6" fmla="*/ -979 h 98233"/>
                  <a:gd name="connsiteX7" fmla="*/ 16430 w 25157"/>
                  <a:gd name="connsiteY7" fmla="*/ -979 h 98233"/>
                  <a:gd name="connsiteX8" fmla="*/ 24618 w 25157"/>
                  <a:gd name="connsiteY8" fmla="*/ 6452 h 98233"/>
                  <a:gd name="connsiteX9" fmla="*/ 24618 w 25157"/>
                  <a:gd name="connsiteY9" fmla="*/ 6638 h 9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33">
                    <a:moveTo>
                      <a:pt x="24618" y="89392"/>
                    </a:moveTo>
                    <a:cubicBezTo>
                      <a:pt x="24534" y="93816"/>
                      <a:pt x="20887" y="97329"/>
                      <a:pt x="16464" y="97245"/>
                    </a:cubicBezTo>
                    <a:cubicBezTo>
                      <a:pt x="16447" y="97245"/>
                      <a:pt x="16447" y="97245"/>
                      <a:pt x="16430" y="97245"/>
                    </a:cubicBezTo>
                    <a:lnTo>
                      <a:pt x="8106" y="97245"/>
                    </a:lnTo>
                    <a:cubicBezTo>
                      <a:pt x="3648" y="97245"/>
                      <a:pt x="-539" y="93867"/>
                      <a:pt x="-539" y="89392"/>
                    </a:cubicBezTo>
                    <a:lnTo>
                      <a:pt x="-539" y="6638"/>
                    </a:lnTo>
                    <a:cubicBezTo>
                      <a:pt x="-539" y="2196"/>
                      <a:pt x="3648" y="-979"/>
                      <a:pt x="8106" y="-979"/>
                    </a:cubicBezTo>
                    <a:lnTo>
                      <a:pt x="16430" y="-979"/>
                    </a:lnTo>
                    <a:cubicBezTo>
                      <a:pt x="20735" y="-1181"/>
                      <a:pt x="24399" y="2146"/>
                      <a:pt x="24618" y="6452"/>
                    </a:cubicBezTo>
                    <a:cubicBezTo>
                      <a:pt x="24618" y="6520"/>
                      <a:pt x="24618" y="6571"/>
                      <a:pt x="24618" y="66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3" name="Freeform 265">
                <a:extLst>
                  <a:ext uri="{FF2B5EF4-FFF2-40B4-BE49-F238E27FC236}">
                    <a16:creationId xmlns:a16="http://schemas.microsoft.com/office/drawing/2014/main" id="{3DD48E73-470C-4936-AB5D-FAD8ECEDD01F}"/>
                  </a:ext>
                </a:extLst>
              </p:cNvPr>
              <p:cNvSpPr/>
              <p:nvPr/>
            </p:nvSpPr>
            <p:spPr>
              <a:xfrm>
                <a:off x="2368929" y="3927298"/>
                <a:ext cx="25089" cy="98236"/>
              </a:xfrm>
              <a:custGeom>
                <a:avLst/>
                <a:gdLst>
                  <a:gd name="connsiteX0" fmla="*/ 24551 w 25089"/>
                  <a:gd name="connsiteY0" fmla="*/ 89393 h 98236"/>
                  <a:gd name="connsiteX1" fmla="*/ 16227 w 25089"/>
                  <a:gd name="connsiteY1" fmla="*/ 97246 h 98236"/>
                  <a:gd name="connsiteX2" fmla="*/ 7903 w 25089"/>
                  <a:gd name="connsiteY2" fmla="*/ 97246 h 98236"/>
                  <a:gd name="connsiteX3" fmla="*/ -539 w 25089"/>
                  <a:gd name="connsiteY3" fmla="*/ 89393 h 98236"/>
                  <a:gd name="connsiteX4" fmla="*/ -539 w 25089"/>
                  <a:gd name="connsiteY4" fmla="*/ 6639 h 98236"/>
                  <a:gd name="connsiteX5" fmla="*/ 7903 w 25089"/>
                  <a:gd name="connsiteY5" fmla="*/ -977 h 98236"/>
                  <a:gd name="connsiteX6" fmla="*/ 16109 w 25089"/>
                  <a:gd name="connsiteY6" fmla="*/ -977 h 98236"/>
                  <a:gd name="connsiteX7" fmla="*/ 24433 w 25089"/>
                  <a:gd name="connsiteY7" fmla="*/ 6521 h 98236"/>
                  <a:gd name="connsiteX8" fmla="*/ 24433 w 25089"/>
                  <a:gd name="connsiteY8" fmla="*/ 6639 h 9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36">
                    <a:moveTo>
                      <a:pt x="24551" y="89393"/>
                    </a:moveTo>
                    <a:cubicBezTo>
                      <a:pt x="24399" y="93852"/>
                      <a:pt x="20684" y="97364"/>
                      <a:pt x="16227" y="97246"/>
                    </a:cubicBezTo>
                    <a:lnTo>
                      <a:pt x="7903" y="97246"/>
                    </a:lnTo>
                    <a:cubicBezTo>
                      <a:pt x="3429" y="97331"/>
                      <a:pt x="-303" y="93852"/>
                      <a:pt x="-539" y="89393"/>
                    </a:cubicBezTo>
                    <a:lnTo>
                      <a:pt x="-539" y="6639"/>
                    </a:lnTo>
                    <a:cubicBezTo>
                      <a:pt x="-539" y="2198"/>
                      <a:pt x="3547" y="-977"/>
                      <a:pt x="7903" y="-977"/>
                    </a:cubicBezTo>
                    <a:lnTo>
                      <a:pt x="16109" y="-977"/>
                    </a:lnTo>
                    <a:cubicBezTo>
                      <a:pt x="20482" y="-1197"/>
                      <a:pt x="24196" y="2147"/>
                      <a:pt x="24433" y="6521"/>
                    </a:cubicBezTo>
                    <a:cubicBezTo>
                      <a:pt x="24433" y="6555"/>
                      <a:pt x="24433" y="6606"/>
                      <a:pt x="24433" y="663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4" name="Freeform 266">
                <a:extLst>
                  <a:ext uri="{FF2B5EF4-FFF2-40B4-BE49-F238E27FC236}">
                    <a16:creationId xmlns:a16="http://schemas.microsoft.com/office/drawing/2014/main" id="{B7638E31-1725-4ED8-B1A1-CF4A05DC7811}"/>
                  </a:ext>
                </a:extLst>
              </p:cNvPr>
              <p:cNvSpPr/>
              <p:nvPr/>
            </p:nvSpPr>
            <p:spPr>
              <a:xfrm>
                <a:off x="2407087" y="3927297"/>
                <a:ext cx="25208" cy="98238"/>
              </a:xfrm>
              <a:custGeom>
                <a:avLst/>
                <a:gdLst>
                  <a:gd name="connsiteX0" fmla="*/ 24669 w 25208"/>
                  <a:gd name="connsiteY0" fmla="*/ 89394 h 98238"/>
                  <a:gd name="connsiteX1" fmla="*/ 16227 w 25208"/>
                  <a:gd name="connsiteY1" fmla="*/ 97248 h 98238"/>
                  <a:gd name="connsiteX2" fmla="*/ 7903 w 25208"/>
                  <a:gd name="connsiteY2" fmla="*/ 97248 h 98238"/>
                  <a:gd name="connsiteX3" fmla="*/ -539 w 25208"/>
                  <a:gd name="connsiteY3" fmla="*/ 89394 h 98238"/>
                  <a:gd name="connsiteX4" fmla="*/ -539 w 25208"/>
                  <a:gd name="connsiteY4" fmla="*/ 6641 h 98238"/>
                  <a:gd name="connsiteX5" fmla="*/ 7869 w 25208"/>
                  <a:gd name="connsiteY5" fmla="*/ -976 h 98238"/>
                  <a:gd name="connsiteX6" fmla="*/ 7903 w 25208"/>
                  <a:gd name="connsiteY6" fmla="*/ -976 h 98238"/>
                  <a:gd name="connsiteX7" fmla="*/ 16227 w 25208"/>
                  <a:gd name="connsiteY7" fmla="*/ -976 h 98238"/>
                  <a:gd name="connsiteX8" fmla="*/ 24669 w 25208"/>
                  <a:gd name="connsiteY8" fmla="*/ 6641 h 98238"/>
                  <a:gd name="connsiteX9" fmla="*/ 24669 w 25208"/>
                  <a:gd name="connsiteY9" fmla="*/ 6641 h 9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08" h="98238">
                    <a:moveTo>
                      <a:pt x="24669" y="89394"/>
                    </a:moveTo>
                    <a:cubicBezTo>
                      <a:pt x="24467" y="93870"/>
                      <a:pt x="20701" y="97366"/>
                      <a:pt x="16227" y="97248"/>
                    </a:cubicBezTo>
                    <a:lnTo>
                      <a:pt x="7903" y="97248"/>
                    </a:lnTo>
                    <a:cubicBezTo>
                      <a:pt x="3412" y="97383"/>
                      <a:pt x="-353" y="93887"/>
                      <a:pt x="-539" y="89394"/>
                    </a:cubicBezTo>
                    <a:lnTo>
                      <a:pt x="-539" y="6641"/>
                    </a:lnTo>
                    <a:cubicBezTo>
                      <a:pt x="-319" y="2216"/>
                      <a:pt x="3446" y="-1195"/>
                      <a:pt x="7869" y="-976"/>
                    </a:cubicBezTo>
                    <a:cubicBezTo>
                      <a:pt x="7869" y="-976"/>
                      <a:pt x="7886" y="-976"/>
                      <a:pt x="7903" y="-976"/>
                    </a:cubicBezTo>
                    <a:lnTo>
                      <a:pt x="16227" y="-976"/>
                    </a:lnTo>
                    <a:cubicBezTo>
                      <a:pt x="20668" y="-1212"/>
                      <a:pt x="24433" y="2199"/>
                      <a:pt x="24669" y="6641"/>
                    </a:cubicBezTo>
                    <a:cubicBezTo>
                      <a:pt x="24669" y="6641"/>
                      <a:pt x="24669" y="6641"/>
                      <a:pt x="24669" y="664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5" name="Freeform 267">
                <a:extLst>
                  <a:ext uri="{FF2B5EF4-FFF2-40B4-BE49-F238E27FC236}">
                    <a16:creationId xmlns:a16="http://schemas.microsoft.com/office/drawing/2014/main" id="{7704FE2C-713C-4D5C-9D41-66929C17CDA8}"/>
                  </a:ext>
                </a:extLst>
              </p:cNvPr>
              <p:cNvSpPr/>
              <p:nvPr/>
            </p:nvSpPr>
            <p:spPr>
              <a:xfrm>
                <a:off x="2445482" y="3927304"/>
                <a:ext cx="25157" cy="98231"/>
              </a:xfrm>
              <a:custGeom>
                <a:avLst/>
                <a:gdLst>
                  <a:gd name="connsiteX0" fmla="*/ 24618 w 25157"/>
                  <a:gd name="connsiteY0" fmla="*/ 89388 h 98231"/>
                  <a:gd name="connsiteX1" fmla="*/ 16058 w 25157"/>
                  <a:gd name="connsiteY1" fmla="*/ 97241 h 98231"/>
                  <a:gd name="connsiteX2" fmla="*/ 7734 w 25157"/>
                  <a:gd name="connsiteY2" fmla="*/ 97241 h 98231"/>
                  <a:gd name="connsiteX3" fmla="*/ -539 w 25157"/>
                  <a:gd name="connsiteY3" fmla="*/ 89388 h 98231"/>
                  <a:gd name="connsiteX4" fmla="*/ -539 w 25157"/>
                  <a:gd name="connsiteY4" fmla="*/ 6634 h 98231"/>
                  <a:gd name="connsiteX5" fmla="*/ 7599 w 25157"/>
                  <a:gd name="connsiteY5" fmla="*/ -983 h 98231"/>
                  <a:gd name="connsiteX6" fmla="*/ 7734 w 25157"/>
                  <a:gd name="connsiteY6" fmla="*/ -983 h 98231"/>
                  <a:gd name="connsiteX7" fmla="*/ 16058 w 25157"/>
                  <a:gd name="connsiteY7" fmla="*/ -983 h 98231"/>
                  <a:gd name="connsiteX8" fmla="*/ 24618 w 25157"/>
                  <a:gd name="connsiteY8" fmla="*/ 6634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31">
                    <a:moveTo>
                      <a:pt x="24618" y="89388"/>
                    </a:moveTo>
                    <a:cubicBezTo>
                      <a:pt x="24348" y="93897"/>
                      <a:pt x="20566" y="97359"/>
                      <a:pt x="16058" y="97241"/>
                    </a:cubicBezTo>
                    <a:lnTo>
                      <a:pt x="7734" y="97241"/>
                    </a:lnTo>
                    <a:cubicBezTo>
                      <a:pt x="3277" y="97359"/>
                      <a:pt x="-421" y="93846"/>
                      <a:pt x="-539" y="89388"/>
                    </a:cubicBezTo>
                    <a:lnTo>
                      <a:pt x="-539" y="6634"/>
                    </a:lnTo>
                    <a:cubicBezTo>
                      <a:pt x="-387" y="2277"/>
                      <a:pt x="3243" y="-1135"/>
                      <a:pt x="7599" y="-983"/>
                    </a:cubicBezTo>
                    <a:cubicBezTo>
                      <a:pt x="7650" y="-983"/>
                      <a:pt x="7684" y="-983"/>
                      <a:pt x="7734" y="-983"/>
                    </a:cubicBezTo>
                    <a:lnTo>
                      <a:pt x="16058" y="-983"/>
                    </a:lnTo>
                    <a:cubicBezTo>
                      <a:pt x="20499" y="-983"/>
                      <a:pt x="24618" y="2192"/>
                      <a:pt x="24618" y="663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6" name="Freeform 268">
                <a:extLst>
                  <a:ext uri="{FF2B5EF4-FFF2-40B4-BE49-F238E27FC236}">
                    <a16:creationId xmlns:a16="http://schemas.microsoft.com/office/drawing/2014/main" id="{65FB0CCD-A0B8-4A29-8537-BD6F8E9177CF}"/>
                  </a:ext>
                </a:extLst>
              </p:cNvPr>
              <p:cNvSpPr/>
              <p:nvPr/>
            </p:nvSpPr>
            <p:spPr>
              <a:xfrm>
                <a:off x="2483792" y="3927306"/>
                <a:ext cx="25275" cy="98227"/>
              </a:xfrm>
              <a:custGeom>
                <a:avLst/>
                <a:gdLst>
                  <a:gd name="connsiteX0" fmla="*/ 24652 w 25275"/>
                  <a:gd name="connsiteY0" fmla="*/ 89385 h 98227"/>
                  <a:gd name="connsiteX1" fmla="*/ 15974 w 25275"/>
                  <a:gd name="connsiteY1" fmla="*/ 97238 h 98227"/>
                  <a:gd name="connsiteX2" fmla="*/ 7616 w 25275"/>
                  <a:gd name="connsiteY2" fmla="*/ 97238 h 98227"/>
                  <a:gd name="connsiteX3" fmla="*/ -539 w 25275"/>
                  <a:gd name="connsiteY3" fmla="*/ 89419 h 98227"/>
                  <a:gd name="connsiteX4" fmla="*/ -539 w 25275"/>
                  <a:gd name="connsiteY4" fmla="*/ 89385 h 98227"/>
                  <a:gd name="connsiteX5" fmla="*/ -539 w 25275"/>
                  <a:gd name="connsiteY5" fmla="*/ 6631 h 98227"/>
                  <a:gd name="connsiteX6" fmla="*/ 7397 w 25275"/>
                  <a:gd name="connsiteY6" fmla="*/ -985 h 98227"/>
                  <a:gd name="connsiteX7" fmla="*/ 7616 w 25275"/>
                  <a:gd name="connsiteY7" fmla="*/ -985 h 98227"/>
                  <a:gd name="connsiteX8" fmla="*/ 16058 w 25275"/>
                  <a:gd name="connsiteY8" fmla="*/ -985 h 98227"/>
                  <a:gd name="connsiteX9" fmla="*/ 24737 w 25275"/>
                  <a:gd name="connsiteY9" fmla="*/ 6631 h 98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27">
                    <a:moveTo>
                      <a:pt x="24652" y="89385"/>
                    </a:moveTo>
                    <a:cubicBezTo>
                      <a:pt x="24652" y="93827"/>
                      <a:pt x="20414" y="97238"/>
                      <a:pt x="15974" y="97238"/>
                    </a:cubicBezTo>
                    <a:lnTo>
                      <a:pt x="7616" y="97238"/>
                    </a:lnTo>
                    <a:cubicBezTo>
                      <a:pt x="3209" y="97340"/>
                      <a:pt x="-438" y="93827"/>
                      <a:pt x="-539" y="89419"/>
                    </a:cubicBezTo>
                    <a:cubicBezTo>
                      <a:pt x="-539" y="89402"/>
                      <a:pt x="-539" y="89402"/>
                      <a:pt x="-539" y="89385"/>
                    </a:cubicBezTo>
                    <a:lnTo>
                      <a:pt x="-539" y="6631"/>
                    </a:lnTo>
                    <a:cubicBezTo>
                      <a:pt x="-455" y="2325"/>
                      <a:pt x="3108" y="-1086"/>
                      <a:pt x="7397" y="-985"/>
                    </a:cubicBezTo>
                    <a:cubicBezTo>
                      <a:pt x="7481" y="-985"/>
                      <a:pt x="7548" y="-985"/>
                      <a:pt x="7616" y="-985"/>
                    </a:cubicBezTo>
                    <a:lnTo>
                      <a:pt x="16058" y="-985"/>
                    </a:lnTo>
                    <a:cubicBezTo>
                      <a:pt x="20499" y="-985"/>
                      <a:pt x="24737" y="2190"/>
                      <a:pt x="24737" y="663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7" name="Freeform 269">
                <a:extLst>
                  <a:ext uri="{FF2B5EF4-FFF2-40B4-BE49-F238E27FC236}">
                    <a16:creationId xmlns:a16="http://schemas.microsoft.com/office/drawing/2014/main" id="{2CD88420-2529-4D94-BC43-DCDC024D1245}"/>
                  </a:ext>
                </a:extLst>
              </p:cNvPr>
              <p:cNvSpPr/>
              <p:nvPr/>
            </p:nvSpPr>
            <p:spPr>
              <a:xfrm>
                <a:off x="2522170" y="3927302"/>
                <a:ext cx="23983" cy="98231"/>
              </a:xfrm>
              <a:custGeom>
                <a:avLst/>
                <a:gdLst>
                  <a:gd name="connsiteX0" fmla="*/ 23436 w 23983"/>
                  <a:gd name="connsiteY0" fmla="*/ 89389 h 98231"/>
                  <a:gd name="connsiteX1" fmla="*/ 16261 w 23983"/>
                  <a:gd name="connsiteY1" fmla="*/ 97243 h 98231"/>
                  <a:gd name="connsiteX2" fmla="*/ 15822 w 23983"/>
                  <a:gd name="connsiteY2" fmla="*/ 97243 h 98231"/>
                  <a:gd name="connsiteX3" fmla="*/ 7498 w 23983"/>
                  <a:gd name="connsiteY3" fmla="*/ 97243 h 98231"/>
                  <a:gd name="connsiteX4" fmla="*/ -539 w 23983"/>
                  <a:gd name="connsiteY4" fmla="*/ 89508 h 98231"/>
                  <a:gd name="connsiteX5" fmla="*/ -539 w 23983"/>
                  <a:gd name="connsiteY5" fmla="*/ 89389 h 98231"/>
                  <a:gd name="connsiteX6" fmla="*/ -539 w 23983"/>
                  <a:gd name="connsiteY6" fmla="*/ 6636 h 98231"/>
                  <a:gd name="connsiteX7" fmla="*/ 7194 w 23983"/>
                  <a:gd name="connsiteY7" fmla="*/ -981 h 98231"/>
                  <a:gd name="connsiteX8" fmla="*/ 7498 w 23983"/>
                  <a:gd name="connsiteY8" fmla="*/ -981 h 98231"/>
                  <a:gd name="connsiteX9" fmla="*/ 15822 w 23983"/>
                  <a:gd name="connsiteY9" fmla="*/ -981 h 98231"/>
                  <a:gd name="connsiteX10" fmla="*/ 23436 w 23983"/>
                  <a:gd name="connsiteY10" fmla="*/ 6045 h 98231"/>
                  <a:gd name="connsiteX11" fmla="*/ 23436 w 23983"/>
                  <a:gd name="connsiteY11" fmla="*/ 6636 h 9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31">
                    <a:moveTo>
                      <a:pt x="23436" y="89389"/>
                    </a:moveTo>
                    <a:cubicBezTo>
                      <a:pt x="23622" y="93544"/>
                      <a:pt x="20414" y="97057"/>
                      <a:pt x="16261" y="97243"/>
                    </a:cubicBezTo>
                    <a:cubicBezTo>
                      <a:pt x="16126" y="97243"/>
                      <a:pt x="15974" y="97243"/>
                      <a:pt x="15822" y="97243"/>
                    </a:cubicBezTo>
                    <a:lnTo>
                      <a:pt x="7498" y="97243"/>
                    </a:lnTo>
                    <a:cubicBezTo>
                      <a:pt x="3142" y="97327"/>
                      <a:pt x="-455" y="93865"/>
                      <a:pt x="-539" y="89508"/>
                    </a:cubicBezTo>
                    <a:cubicBezTo>
                      <a:pt x="-539" y="89474"/>
                      <a:pt x="-539" y="89423"/>
                      <a:pt x="-539" y="89389"/>
                    </a:cubicBezTo>
                    <a:lnTo>
                      <a:pt x="-539" y="6636"/>
                    </a:lnTo>
                    <a:cubicBezTo>
                      <a:pt x="-505" y="2397"/>
                      <a:pt x="2956" y="-1015"/>
                      <a:pt x="7194" y="-981"/>
                    </a:cubicBezTo>
                    <a:cubicBezTo>
                      <a:pt x="7295" y="-981"/>
                      <a:pt x="7397" y="-981"/>
                      <a:pt x="7498" y="-981"/>
                    </a:cubicBezTo>
                    <a:lnTo>
                      <a:pt x="15822" y="-981"/>
                    </a:lnTo>
                    <a:cubicBezTo>
                      <a:pt x="19857" y="-1150"/>
                      <a:pt x="23268" y="2008"/>
                      <a:pt x="23436" y="6045"/>
                    </a:cubicBezTo>
                    <a:cubicBezTo>
                      <a:pt x="23436" y="6247"/>
                      <a:pt x="23436" y="6433"/>
                      <a:pt x="23436" y="6636"/>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8" name="Freeform 270">
                <a:extLst>
                  <a:ext uri="{FF2B5EF4-FFF2-40B4-BE49-F238E27FC236}">
                    <a16:creationId xmlns:a16="http://schemas.microsoft.com/office/drawing/2014/main" id="{4A92E27D-FB7F-4670-B0C0-FB52601CDC0D}"/>
                  </a:ext>
                </a:extLst>
              </p:cNvPr>
              <p:cNvSpPr/>
              <p:nvPr/>
            </p:nvSpPr>
            <p:spPr>
              <a:xfrm>
                <a:off x="2560530" y="3927301"/>
                <a:ext cx="23962" cy="98232"/>
              </a:xfrm>
              <a:custGeom>
                <a:avLst/>
                <a:gdLst>
                  <a:gd name="connsiteX0" fmla="*/ 23420 w 23962"/>
                  <a:gd name="connsiteY0" fmla="*/ 89391 h 98232"/>
                  <a:gd name="connsiteX1" fmla="*/ 16041 w 23962"/>
                  <a:gd name="connsiteY1" fmla="*/ 97244 h 98232"/>
                  <a:gd name="connsiteX2" fmla="*/ 15687 w 23962"/>
                  <a:gd name="connsiteY2" fmla="*/ 97244 h 98232"/>
                  <a:gd name="connsiteX3" fmla="*/ 7363 w 23962"/>
                  <a:gd name="connsiteY3" fmla="*/ 97244 h 98232"/>
                  <a:gd name="connsiteX4" fmla="*/ -539 w 23962"/>
                  <a:gd name="connsiteY4" fmla="*/ 89610 h 98232"/>
                  <a:gd name="connsiteX5" fmla="*/ -539 w 23962"/>
                  <a:gd name="connsiteY5" fmla="*/ 89391 h 98232"/>
                  <a:gd name="connsiteX6" fmla="*/ -539 w 23962"/>
                  <a:gd name="connsiteY6" fmla="*/ 6637 h 98232"/>
                  <a:gd name="connsiteX7" fmla="*/ 6975 w 23962"/>
                  <a:gd name="connsiteY7" fmla="*/ -980 h 98232"/>
                  <a:gd name="connsiteX8" fmla="*/ 7363 w 23962"/>
                  <a:gd name="connsiteY8" fmla="*/ -980 h 98232"/>
                  <a:gd name="connsiteX9" fmla="*/ 15687 w 23962"/>
                  <a:gd name="connsiteY9" fmla="*/ -980 h 98232"/>
                  <a:gd name="connsiteX10" fmla="*/ 23420 w 23962"/>
                  <a:gd name="connsiteY10" fmla="*/ 6097 h 98232"/>
                  <a:gd name="connsiteX11" fmla="*/ 23420 w 23962"/>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32">
                    <a:moveTo>
                      <a:pt x="23420" y="89391"/>
                    </a:moveTo>
                    <a:cubicBezTo>
                      <a:pt x="23555" y="93596"/>
                      <a:pt x="20246" y="97109"/>
                      <a:pt x="16041" y="97244"/>
                    </a:cubicBezTo>
                    <a:cubicBezTo>
                      <a:pt x="15923" y="97244"/>
                      <a:pt x="15805" y="97244"/>
                      <a:pt x="15687" y="97244"/>
                    </a:cubicBezTo>
                    <a:lnTo>
                      <a:pt x="7363" y="97244"/>
                    </a:lnTo>
                    <a:cubicBezTo>
                      <a:pt x="3075" y="97311"/>
                      <a:pt x="-471" y="93900"/>
                      <a:pt x="-539" y="89610"/>
                    </a:cubicBezTo>
                    <a:cubicBezTo>
                      <a:pt x="-539" y="89543"/>
                      <a:pt x="-539" y="89458"/>
                      <a:pt x="-539" y="89391"/>
                    </a:cubicBezTo>
                    <a:lnTo>
                      <a:pt x="-539" y="6637"/>
                    </a:lnTo>
                    <a:cubicBezTo>
                      <a:pt x="-572" y="2466"/>
                      <a:pt x="2787" y="-963"/>
                      <a:pt x="6975" y="-980"/>
                    </a:cubicBezTo>
                    <a:cubicBezTo>
                      <a:pt x="7093" y="-980"/>
                      <a:pt x="7228" y="-980"/>
                      <a:pt x="7363" y="-980"/>
                    </a:cubicBezTo>
                    <a:lnTo>
                      <a:pt x="15687" y="-980"/>
                    </a:lnTo>
                    <a:cubicBezTo>
                      <a:pt x="19773" y="-1165"/>
                      <a:pt x="23234" y="2010"/>
                      <a:pt x="23420" y="6097"/>
                    </a:cubicBezTo>
                    <a:cubicBezTo>
                      <a:pt x="23420" y="6282"/>
                      <a:pt x="23420" y="6451"/>
                      <a:pt x="23420" y="663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19" name="Freeform 271">
                <a:extLst>
                  <a:ext uri="{FF2B5EF4-FFF2-40B4-BE49-F238E27FC236}">
                    <a16:creationId xmlns:a16="http://schemas.microsoft.com/office/drawing/2014/main" id="{6C82CD07-331B-42E1-AC91-42897BD19E6A}"/>
                  </a:ext>
                </a:extLst>
              </p:cNvPr>
              <p:cNvSpPr/>
              <p:nvPr/>
            </p:nvSpPr>
            <p:spPr>
              <a:xfrm>
                <a:off x="2598873" y="3927301"/>
                <a:ext cx="23961" cy="98232"/>
              </a:xfrm>
              <a:custGeom>
                <a:avLst/>
                <a:gdLst>
                  <a:gd name="connsiteX0" fmla="*/ 23421 w 23961"/>
                  <a:gd name="connsiteY0" fmla="*/ 89391 h 98232"/>
                  <a:gd name="connsiteX1" fmla="*/ 15840 w 23961"/>
                  <a:gd name="connsiteY1" fmla="*/ 97244 h 98232"/>
                  <a:gd name="connsiteX2" fmla="*/ 15570 w 23961"/>
                  <a:gd name="connsiteY2" fmla="*/ 97244 h 98232"/>
                  <a:gd name="connsiteX3" fmla="*/ 7246 w 23961"/>
                  <a:gd name="connsiteY3" fmla="*/ 97244 h 98232"/>
                  <a:gd name="connsiteX4" fmla="*/ -537 w 23961"/>
                  <a:gd name="connsiteY4" fmla="*/ 89695 h 98232"/>
                  <a:gd name="connsiteX5" fmla="*/ -537 w 23961"/>
                  <a:gd name="connsiteY5" fmla="*/ 89391 h 98232"/>
                  <a:gd name="connsiteX6" fmla="*/ -537 w 23961"/>
                  <a:gd name="connsiteY6" fmla="*/ 6637 h 98232"/>
                  <a:gd name="connsiteX7" fmla="*/ 6807 w 23961"/>
                  <a:gd name="connsiteY7" fmla="*/ -980 h 98232"/>
                  <a:gd name="connsiteX8" fmla="*/ 7246 w 23961"/>
                  <a:gd name="connsiteY8" fmla="*/ -980 h 98232"/>
                  <a:gd name="connsiteX9" fmla="*/ 15570 w 23961"/>
                  <a:gd name="connsiteY9" fmla="*/ -980 h 98232"/>
                  <a:gd name="connsiteX10" fmla="*/ 23421 w 23961"/>
                  <a:gd name="connsiteY10" fmla="*/ 6232 h 98232"/>
                  <a:gd name="connsiteX11" fmla="*/ 23421 w 23961"/>
                  <a:gd name="connsiteY11" fmla="*/ 6637 h 98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32">
                    <a:moveTo>
                      <a:pt x="23421" y="89391"/>
                    </a:moveTo>
                    <a:cubicBezTo>
                      <a:pt x="23489" y="93646"/>
                      <a:pt x="20112" y="97176"/>
                      <a:pt x="15840" y="97244"/>
                    </a:cubicBezTo>
                    <a:cubicBezTo>
                      <a:pt x="15756" y="97244"/>
                      <a:pt x="15655" y="97244"/>
                      <a:pt x="15570" y="97244"/>
                    </a:cubicBezTo>
                    <a:lnTo>
                      <a:pt x="7246" y="97244"/>
                    </a:lnTo>
                    <a:cubicBezTo>
                      <a:pt x="3008" y="97311"/>
                      <a:pt x="-470" y="93934"/>
                      <a:pt x="-537" y="89695"/>
                    </a:cubicBezTo>
                    <a:cubicBezTo>
                      <a:pt x="-537" y="89593"/>
                      <a:pt x="-537" y="89492"/>
                      <a:pt x="-537" y="89391"/>
                    </a:cubicBezTo>
                    <a:lnTo>
                      <a:pt x="-537" y="6637"/>
                    </a:lnTo>
                    <a:cubicBezTo>
                      <a:pt x="-622" y="2499"/>
                      <a:pt x="2671" y="-912"/>
                      <a:pt x="6807" y="-980"/>
                    </a:cubicBezTo>
                    <a:cubicBezTo>
                      <a:pt x="6942" y="-980"/>
                      <a:pt x="7094" y="-980"/>
                      <a:pt x="7246" y="-980"/>
                    </a:cubicBezTo>
                    <a:lnTo>
                      <a:pt x="15570" y="-980"/>
                    </a:lnTo>
                    <a:cubicBezTo>
                      <a:pt x="19724" y="-1166"/>
                      <a:pt x="23236" y="2060"/>
                      <a:pt x="23421" y="6232"/>
                    </a:cubicBezTo>
                    <a:cubicBezTo>
                      <a:pt x="23421" y="6367"/>
                      <a:pt x="23421" y="6502"/>
                      <a:pt x="23421" y="663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20" name="Freeform 272">
                <a:extLst>
                  <a:ext uri="{FF2B5EF4-FFF2-40B4-BE49-F238E27FC236}">
                    <a16:creationId xmlns:a16="http://schemas.microsoft.com/office/drawing/2014/main" id="{D311454D-7290-4A5A-8E9E-2A7F20E2549B}"/>
                  </a:ext>
                </a:extLst>
              </p:cNvPr>
              <p:cNvSpPr/>
              <p:nvPr/>
            </p:nvSpPr>
            <p:spPr>
              <a:xfrm>
                <a:off x="2153065" y="3906857"/>
                <a:ext cx="71909" cy="152249"/>
              </a:xfrm>
              <a:custGeom>
                <a:avLst/>
                <a:gdLst>
                  <a:gd name="connsiteX0" fmla="*/ 71371 w 71909"/>
                  <a:gd name="connsiteY0" fmla="*/ -987 h 152249"/>
                  <a:gd name="connsiteX1" fmla="*/ 18844 w 71909"/>
                  <a:gd name="connsiteY1" fmla="*/ -987 h 152249"/>
                  <a:gd name="connsiteX2" fmla="*/ -539 w 71909"/>
                  <a:gd name="connsiteY2" fmla="*/ 18232 h 152249"/>
                  <a:gd name="connsiteX3" fmla="*/ -539 w 71909"/>
                  <a:gd name="connsiteY3" fmla="*/ 132263 h 152249"/>
                  <a:gd name="connsiteX4" fmla="*/ 18844 w 71909"/>
                  <a:gd name="connsiteY4" fmla="*/ 151262 h 152249"/>
                  <a:gd name="connsiteX5" fmla="*/ 71371 w 71909"/>
                  <a:gd name="connsiteY5" fmla="*/ 151262 h 15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49">
                    <a:moveTo>
                      <a:pt x="71371" y="-987"/>
                    </a:moveTo>
                    <a:lnTo>
                      <a:pt x="18844" y="-987"/>
                    </a:lnTo>
                    <a:cubicBezTo>
                      <a:pt x="8258" y="-869"/>
                      <a:pt x="-336" y="7643"/>
                      <a:pt x="-539" y="18232"/>
                    </a:cubicBezTo>
                    <a:lnTo>
                      <a:pt x="-539" y="132263"/>
                    </a:lnTo>
                    <a:cubicBezTo>
                      <a:pt x="-286" y="142801"/>
                      <a:pt x="8308" y="151229"/>
                      <a:pt x="18844" y="151262"/>
                    </a:cubicBezTo>
                    <a:lnTo>
                      <a:pt x="71371" y="151262"/>
                    </a:lnTo>
                    <a:close/>
                  </a:path>
                </a:pathLst>
              </a:custGeom>
              <a:solidFill>
                <a:srgbClr val="C9C9C9"/>
              </a:solidFill>
              <a:ln w="1684" cap="flat">
                <a:noFill/>
                <a:prstDash val="solid"/>
                <a:miter/>
              </a:ln>
            </p:spPr>
            <p:txBody>
              <a:bodyPr rtlCol="0" anchor="ctr"/>
              <a:lstStyle/>
              <a:p>
                <a:endParaRPr lang="en-US" sz="2400"/>
              </a:p>
            </p:txBody>
          </p:sp>
          <p:pic>
            <p:nvPicPr>
              <p:cNvPr id="821" name="Picture 820">
                <a:extLst>
                  <a:ext uri="{FF2B5EF4-FFF2-40B4-BE49-F238E27FC236}">
                    <a16:creationId xmlns:a16="http://schemas.microsoft.com/office/drawing/2014/main" id="{17275AA5-977D-472E-9554-A96097524A12}"/>
                  </a:ext>
                </a:extLst>
              </p:cNvPr>
              <p:cNvPicPr>
                <a:picLocks noChangeAspect="1"/>
              </p:cNvPicPr>
              <p:nvPr/>
            </p:nvPicPr>
            <p:blipFill>
              <a:blip r:embed="rId11"/>
              <a:stretch>
                <a:fillRect/>
              </a:stretch>
            </p:blipFill>
            <p:spPr>
              <a:xfrm>
                <a:off x="2252192" y="3861933"/>
                <a:ext cx="295472" cy="45598"/>
              </a:xfrm>
              <a:custGeom>
                <a:avLst/>
                <a:gdLst>
                  <a:gd name="connsiteX0" fmla="*/ 1016 w 295472"/>
                  <a:gd name="connsiteY0" fmla="*/ 333 h 45598"/>
                  <a:gd name="connsiteX1" fmla="*/ 296489 w 295472"/>
                  <a:gd name="connsiteY1" fmla="*/ 333 h 45598"/>
                  <a:gd name="connsiteX2" fmla="*/ 296489 w 295472"/>
                  <a:gd name="connsiteY2" fmla="*/ 45931 h 45598"/>
                  <a:gd name="connsiteX3" fmla="*/ 1016 w 295472"/>
                  <a:gd name="connsiteY3" fmla="*/ 4593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33"/>
                    </a:moveTo>
                    <a:lnTo>
                      <a:pt x="296489" y="333"/>
                    </a:lnTo>
                    <a:lnTo>
                      <a:pt x="296489" y="45931"/>
                    </a:lnTo>
                    <a:lnTo>
                      <a:pt x="1016" y="45931"/>
                    </a:lnTo>
                    <a:close/>
                  </a:path>
                </a:pathLst>
              </a:custGeom>
            </p:spPr>
          </p:pic>
          <p:pic>
            <p:nvPicPr>
              <p:cNvPr id="822" name="Picture 821">
                <a:extLst>
                  <a:ext uri="{FF2B5EF4-FFF2-40B4-BE49-F238E27FC236}">
                    <a16:creationId xmlns:a16="http://schemas.microsoft.com/office/drawing/2014/main" id="{15BAF711-3BC8-478F-BCAA-9BCEE43C8C0D}"/>
                  </a:ext>
                </a:extLst>
              </p:cNvPr>
              <p:cNvPicPr>
                <a:picLocks noChangeAspect="1"/>
              </p:cNvPicPr>
              <p:nvPr/>
            </p:nvPicPr>
            <p:blipFill>
              <a:blip r:embed="rId12"/>
              <a:stretch>
                <a:fillRect/>
              </a:stretch>
            </p:blipFill>
            <p:spPr>
              <a:xfrm>
                <a:off x="2252192" y="4057840"/>
                <a:ext cx="295472" cy="45598"/>
              </a:xfrm>
              <a:custGeom>
                <a:avLst/>
                <a:gdLst>
                  <a:gd name="connsiteX0" fmla="*/ 1016 w 295472"/>
                  <a:gd name="connsiteY0" fmla="*/ 449 h 45598"/>
                  <a:gd name="connsiteX1" fmla="*/ 296489 w 295472"/>
                  <a:gd name="connsiteY1" fmla="*/ 449 h 45598"/>
                  <a:gd name="connsiteX2" fmla="*/ 296489 w 295472"/>
                  <a:gd name="connsiteY2" fmla="*/ 46047 h 45598"/>
                  <a:gd name="connsiteX3" fmla="*/ 1016 w 295472"/>
                  <a:gd name="connsiteY3" fmla="*/ 4604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449"/>
                    </a:moveTo>
                    <a:lnTo>
                      <a:pt x="296489" y="449"/>
                    </a:lnTo>
                    <a:lnTo>
                      <a:pt x="296489" y="46047"/>
                    </a:lnTo>
                    <a:lnTo>
                      <a:pt x="1016" y="46047"/>
                    </a:lnTo>
                    <a:close/>
                  </a:path>
                </a:pathLst>
              </a:custGeom>
            </p:spPr>
          </p:pic>
          <p:sp>
            <p:nvSpPr>
              <p:cNvPr id="823" name="Freeform 275">
                <a:extLst>
                  <a:ext uri="{FF2B5EF4-FFF2-40B4-BE49-F238E27FC236}">
                    <a16:creationId xmlns:a16="http://schemas.microsoft.com/office/drawing/2014/main" id="{7052DCBE-F204-439F-9909-866F7B45CBFA}"/>
                  </a:ext>
                </a:extLst>
              </p:cNvPr>
              <p:cNvSpPr/>
              <p:nvPr/>
            </p:nvSpPr>
            <p:spPr>
              <a:xfrm>
                <a:off x="2153065" y="3670722"/>
                <a:ext cx="500969" cy="152232"/>
              </a:xfrm>
              <a:custGeom>
                <a:avLst/>
                <a:gdLst>
                  <a:gd name="connsiteX0" fmla="*/ -539 w 500969"/>
                  <a:gd name="connsiteY0" fmla="*/ 132296 h 152232"/>
                  <a:gd name="connsiteX1" fmla="*/ 18844 w 500969"/>
                  <a:gd name="connsiteY1" fmla="*/ 151245 h 152232"/>
                  <a:gd name="connsiteX2" fmla="*/ 481081 w 500969"/>
                  <a:gd name="connsiteY2" fmla="*/ 151245 h 152232"/>
                  <a:gd name="connsiteX3" fmla="*/ 500431 w 500969"/>
                  <a:gd name="connsiteY3" fmla="*/ 132296 h 152232"/>
                  <a:gd name="connsiteX4" fmla="*/ 500431 w 500969"/>
                  <a:gd name="connsiteY4" fmla="*/ 18265 h 152232"/>
                  <a:gd name="connsiteX5" fmla="*/ 481115 w 500969"/>
                  <a:gd name="connsiteY5" fmla="*/ -987 h 152232"/>
                  <a:gd name="connsiteX6" fmla="*/ 18844 w 500969"/>
                  <a:gd name="connsiteY6" fmla="*/ -987 h 152232"/>
                  <a:gd name="connsiteX7" fmla="*/ -539 w 500969"/>
                  <a:gd name="connsiteY7" fmla="*/ 1826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969" h="152232">
                    <a:moveTo>
                      <a:pt x="-539" y="132296"/>
                    </a:moveTo>
                    <a:cubicBezTo>
                      <a:pt x="-286" y="142835"/>
                      <a:pt x="8308" y="151245"/>
                      <a:pt x="18844" y="151245"/>
                    </a:cubicBezTo>
                    <a:lnTo>
                      <a:pt x="481081" y="151245"/>
                    </a:lnTo>
                    <a:cubicBezTo>
                      <a:pt x="491617" y="151262"/>
                      <a:pt x="500228" y="142835"/>
                      <a:pt x="500431" y="132296"/>
                    </a:cubicBezTo>
                    <a:lnTo>
                      <a:pt x="500431" y="18265"/>
                    </a:lnTo>
                    <a:cubicBezTo>
                      <a:pt x="500262" y="7676"/>
                      <a:pt x="491701" y="-852"/>
                      <a:pt x="481115" y="-987"/>
                    </a:cubicBezTo>
                    <a:lnTo>
                      <a:pt x="18844" y="-987"/>
                    </a:lnTo>
                    <a:cubicBezTo>
                      <a:pt x="8258" y="-852"/>
                      <a:pt x="-319" y="7676"/>
                      <a:pt x="-539" y="18265"/>
                    </a:cubicBezTo>
                    <a:close/>
                  </a:path>
                </a:pathLst>
              </a:custGeom>
              <a:solidFill>
                <a:schemeClr val="accent1"/>
              </a:solidFill>
              <a:ln w="1684" cap="flat">
                <a:noFill/>
                <a:prstDash val="solid"/>
                <a:miter/>
              </a:ln>
            </p:spPr>
            <p:txBody>
              <a:bodyPr rtlCol="0" anchor="ctr"/>
              <a:lstStyle/>
              <a:p>
                <a:endParaRPr lang="en-US" sz="2400"/>
              </a:p>
            </p:txBody>
          </p:sp>
          <p:sp>
            <p:nvSpPr>
              <p:cNvPr id="824" name="Freeform 276">
                <a:extLst>
                  <a:ext uri="{FF2B5EF4-FFF2-40B4-BE49-F238E27FC236}">
                    <a16:creationId xmlns:a16="http://schemas.microsoft.com/office/drawing/2014/main" id="{0880D1CE-3A0A-4491-93CF-273316FEE514}"/>
                  </a:ext>
                </a:extLst>
              </p:cNvPr>
              <p:cNvSpPr/>
              <p:nvPr/>
            </p:nvSpPr>
            <p:spPr>
              <a:xfrm>
                <a:off x="2153065" y="3790360"/>
                <a:ext cx="500969" cy="32594"/>
              </a:xfrm>
              <a:custGeom>
                <a:avLst/>
                <a:gdLst>
                  <a:gd name="connsiteX0" fmla="*/ 481081 w 500969"/>
                  <a:gd name="connsiteY0" fmla="*/ 18417 h 32594"/>
                  <a:gd name="connsiteX1" fmla="*/ 18844 w 500969"/>
                  <a:gd name="connsiteY1" fmla="*/ 18417 h 32594"/>
                  <a:gd name="connsiteX2" fmla="*/ -539 w 500969"/>
                  <a:gd name="connsiteY2" fmla="*/ -987 h 32594"/>
                  <a:gd name="connsiteX3" fmla="*/ -539 w 500969"/>
                  <a:gd name="connsiteY3" fmla="*/ 12658 h 32594"/>
                  <a:gd name="connsiteX4" fmla="*/ 18844 w 500969"/>
                  <a:gd name="connsiteY4" fmla="*/ 31607 h 32594"/>
                  <a:gd name="connsiteX5" fmla="*/ 481081 w 500969"/>
                  <a:gd name="connsiteY5" fmla="*/ 31607 h 32594"/>
                  <a:gd name="connsiteX6" fmla="*/ 500431 w 500969"/>
                  <a:gd name="connsiteY6" fmla="*/ 12658 h 32594"/>
                  <a:gd name="connsiteX7" fmla="*/ 500431 w 500969"/>
                  <a:gd name="connsiteY7" fmla="*/ -987 h 32594"/>
                  <a:gd name="connsiteX8" fmla="*/ 481081 w 500969"/>
                  <a:gd name="connsiteY8" fmla="*/ 18417 h 3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969" h="32594">
                    <a:moveTo>
                      <a:pt x="481081" y="18417"/>
                    </a:moveTo>
                    <a:lnTo>
                      <a:pt x="18844" y="18417"/>
                    </a:lnTo>
                    <a:cubicBezTo>
                      <a:pt x="8224" y="18198"/>
                      <a:pt x="-319" y="9635"/>
                      <a:pt x="-539" y="-987"/>
                    </a:cubicBezTo>
                    <a:lnTo>
                      <a:pt x="-539" y="12658"/>
                    </a:lnTo>
                    <a:cubicBezTo>
                      <a:pt x="-286" y="23197"/>
                      <a:pt x="8308" y="31607"/>
                      <a:pt x="18844" y="31607"/>
                    </a:cubicBezTo>
                    <a:lnTo>
                      <a:pt x="481081" y="31607"/>
                    </a:lnTo>
                    <a:cubicBezTo>
                      <a:pt x="491617" y="31624"/>
                      <a:pt x="500228" y="23197"/>
                      <a:pt x="500431" y="12658"/>
                    </a:cubicBezTo>
                    <a:lnTo>
                      <a:pt x="500431" y="-987"/>
                    </a:lnTo>
                    <a:cubicBezTo>
                      <a:pt x="500262" y="9635"/>
                      <a:pt x="491701" y="18232"/>
                      <a:pt x="481081" y="18417"/>
                    </a:cubicBezTo>
                    <a:close/>
                  </a:path>
                </a:pathLst>
              </a:custGeom>
              <a:solidFill>
                <a:srgbClr val="FFFFFF"/>
              </a:solidFill>
              <a:ln w="1684" cap="flat">
                <a:noFill/>
                <a:prstDash val="solid"/>
                <a:miter/>
              </a:ln>
            </p:spPr>
            <p:txBody>
              <a:bodyPr rtlCol="0" anchor="ctr"/>
              <a:lstStyle/>
              <a:p>
                <a:endParaRPr lang="en-US" sz="2400"/>
              </a:p>
            </p:txBody>
          </p:sp>
          <p:sp>
            <p:nvSpPr>
              <p:cNvPr id="825" name="Freeform 277">
                <a:extLst>
                  <a:ext uri="{FF2B5EF4-FFF2-40B4-BE49-F238E27FC236}">
                    <a16:creationId xmlns:a16="http://schemas.microsoft.com/office/drawing/2014/main" id="{DF152244-6622-4F02-B1B1-8261E438F53C}"/>
                  </a:ext>
                </a:extLst>
              </p:cNvPr>
              <p:cNvSpPr/>
              <p:nvPr/>
            </p:nvSpPr>
            <p:spPr>
              <a:xfrm>
                <a:off x="2210589" y="3691067"/>
                <a:ext cx="61133" cy="61159"/>
              </a:xfrm>
              <a:custGeom>
                <a:avLst/>
                <a:gdLst>
                  <a:gd name="connsiteX0" fmla="*/ 60582 w 61133"/>
                  <a:gd name="connsiteY0" fmla="*/ 52284 h 61159"/>
                  <a:gd name="connsiteX1" fmla="*/ 53372 w 61133"/>
                  <a:gd name="connsiteY1" fmla="*/ 60171 h 61159"/>
                  <a:gd name="connsiteX2" fmla="*/ 52984 w 61133"/>
                  <a:gd name="connsiteY2" fmla="*/ 60171 h 61159"/>
                  <a:gd name="connsiteX3" fmla="*/ 7397 w 61133"/>
                  <a:gd name="connsiteY3" fmla="*/ 60171 h 61159"/>
                  <a:gd name="connsiteX4" fmla="*/ -539 w 61133"/>
                  <a:gd name="connsiteY4" fmla="*/ 52436 h 61159"/>
                  <a:gd name="connsiteX5" fmla="*/ -539 w 61133"/>
                  <a:gd name="connsiteY5" fmla="*/ 52284 h 61159"/>
                  <a:gd name="connsiteX6" fmla="*/ -539 w 61133"/>
                  <a:gd name="connsiteY6" fmla="*/ 6685 h 61159"/>
                  <a:gd name="connsiteX7" fmla="*/ 7059 w 61133"/>
                  <a:gd name="connsiteY7" fmla="*/ -982 h 61159"/>
                  <a:gd name="connsiteX8" fmla="*/ 7397 w 61133"/>
                  <a:gd name="connsiteY8" fmla="*/ -982 h 61159"/>
                  <a:gd name="connsiteX9" fmla="*/ 52984 w 61133"/>
                  <a:gd name="connsiteY9" fmla="*/ -982 h 61159"/>
                  <a:gd name="connsiteX10" fmla="*/ 60582 w 61133"/>
                  <a:gd name="connsiteY10" fmla="*/ 6094 h 61159"/>
                  <a:gd name="connsiteX11" fmla="*/ 60582 w 61133"/>
                  <a:gd name="connsiteY11" fmla="*/ 6685 h 61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33" h="61159">
                    <a:moveTo>
                      <a:pt x="60582" y="52284"/>
                    </a:moveTo>
                    <a:cubicBezTo>
                      <a:pt x="60768" y="56456"/>
                      <a:pt x="57543" y="59985"/>
                      <a:pt x="53372" y="60171"/>
                    </a:cubicBezTo>
                    <a:cubicBezTo>
                      <a:pt x="53254" y="60171"/>
                      <a:pt x="53119" y="60171"/>
                      <a:pt x="52984" y="60171"/>
                    </a:cubicBezTo>
                    <a:lnTo>
                      <a:pt x="7397" y="60171"/>
                    </a:lnTo>
                    <a:cubicBezTo>
                      <a:pt x="3074" y="60222"/>
                      <a:pt x="-488" y="56760"/>
                      <a:pt x="-539" y="52436"/>
                    </a:cubicBezTo>
                    <a:cubicBezTo>
                      <a:pt x="-539" y="52386"/>
                      <a:pt x="-539" y="52335"/>
                      <a:pt x="-539" y="52284"/>
                    </a:cubicBezTo>
                    <a:lnTo>
                      <a:pt x="-539" y="6685"/>
                    </a:lnTo>
                    <a:cubicBezTo>
                      <a:pt x="-556" y="2463"/>
                      <a:pt x="2838" y="-965"/>
                      <a:pt x="7059" y="-982"/>
                    </a:cubicBezTo>
                    <a:cubicBezTo>
                      <a:pt x="7160" y="-982"/>
                      <a:pt x="7279" y="-982"/>
                      <a:pt x="7397" y="-982"/>
                    </a:cubicBezTo>
                    <a:lnTo>
                      <a:pt x="52984" y="-982"/>
                    </a:lnTo>
                    <a:cubicBezTo>
                      <a:pt x="57036" y="-1134"/>
                      <a:pt x="60447" y="2041"/>
                      <a:pt x="60582" y="6094"/>
                    </a:cubicBezTo>
                    <a:cubicBezTo>
                      <a:pt x="60599" y="6297"/>
                      <a:pt x="60599" y="6483"/>
                      <a:pt x="60582" y="6685"/>
                    </a:cubicBezTo>
                    <a:close/>
                  </a:path>
                </a:pathLst>
              </a:custGeom>
              <a:solidFill>
                <a:srgbClr val="A8A8A8"/>
              </a:solidFill>
              <a:ln w="1684" cap="flat">
                <a:noFill/>
                <a:prstDash val="solid"/>
                <a:miter/>
              </a:ln>
            </p:spPr>
            <p:txBody>
              <a:bodyPr rtlCol="0" anchor="ctr"/>
              <a:lstStyle/>
              <a:p>
                <a:endParaRPr lang="en-US" sz="2400"/>
              </a:p>
            </p:txBody>
          </p:sp>
          <p:sp>
            <p:nvSpPr>
              <p:cNvPr id="826" name="Freeform 278">
                <a:extLst>
                  <a:ext uri="{FF2B5EF4-FFF2-40B4-BE49-F238E27FC236}">
                    <a16:creationId xmlns:a16="http://schemas.microsoft.com/office/drawing/2014/main" id="{91A681A2-5EB9-4006-AC03-D0171F5BE7CC}"/>
                  </a:ext>
                </a:extLst>
              </p:cNvPr>
              <p:cNvSpPr/>
              <p:nvPr/>
            </p:nvSpPr>
            <p:spPr>
              <a:xfrm>
                <a:off x="2210438" y="3767712"/>
                <a:ext cx="21949" cy="21955"/>
              </a:xfrm>
              <a:custGeom>
                <a:avLst/>
                <a:gdLst>
                  <a:gd name="connsiteX0" fmla="*/ 21410 w 21949"/>
                  <a:gd name="connsiteY0" fmla="*/ 9990 h 21955"/>
                  <a:gd name="connsiteX1" fmla="*/ 10436 w 21949"/>
                  <a:gd name="connsiteY1" fmla="*/ -987 h 21955"/>
                  <a:gd name="connsiteX2" fmla="*/ -539 w 21949"/>
                  <a:gd name="connsiteY2" fmla="*/ 9990 h 21955"/>
                  <a:gd name="connsiteX3" fmla="*/ 10436 w 21949"/>
                  <a:gd name="connsiteY3" fmla="*/ 20968 h 21955"/>
                  <a:gd name="connsiteX4" fmla="*/ 10453 w 21949"/>
                  <a:gd name="connsiteY4" fmla="*/ 20968 h 21955"/>
                  <a:gd name="connsiteX5" fmla="*/ 21410 w 21949"/>
                  <a:gd name="connsiteY5" fmla="*/ 10007 h 21955"/>
                  <a:gd name="connsiteX6" fmla="*/ 21410 w 21949"/>
                  <a:gd name="connsiteY6" fmla="*/ 9990 h 2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9" h="21955">
                    <a:moveTo>
                      <a:pt x="21410" y="9990"/>
                    </a:moveTo>
                    <a:cubicBezTo>
                      <a:pt x="21410" y="3927"/>
                      <a:pt x="16497" y="-987"/>
                      <a:pt x="10436" y="-987"/>
                    </a:cubicBezTo>
                    <a:cubicBezTo>
                      <a:pt x="4374" y="-987"/>
                      <a:pt x="-539" y="3927"/>
                      <a:pt x="-539" y="9990"/>
                    </a:cubicBezTo>
                    <a:cubicBezTo>
                      <a:pt x="-539" y="16053"/>
                      <a:pt x="4374" y="20968"/>
                      <a:pt x="10436" y="20968"/>
                    </a:cubicBezTo>
                    <a:cubicBezTo>
                      <a:pt x="10436" y="20968"/>
                      <a:pt x="10453" y="20968"/>
                      <a:pt x="10453" y="20968"/>
                    </a:cubicBezTo>
                    <a:cubicBezTo>
                      <a:pt x="16497" y="20968"/>
                      <a:pt x="21410" y="16053"/>
                      <a:pt x="21410" y="10007"/>
                    </a:cubicBezTo>
                    <a:cubicBezTo>
                      <a:pt x="21410" y="10007"/>
                      <a:pt x="21410" y="9990"/>
                      <a:pt x="21410" y="9990"/>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27" name="Freeform 279">
                <a:extLst>
                  <a:ext uri="{FF2B5EF4-FFF2-40B4-BE49-F238E27FC236}">
                    <a16:creationId xmlns:a16="http://schemas.microsoft.com/office/drawing/2014/main" id="{C56B4543-A62E-4ED8-B4BC-FC587482A8C9}"/>
                  </a:ext>
                </a:extLst>
              </p:cNvPr>
              <p:cNvSpPr/>
              <p:nvPr/>
            </p:nvSpPr>
            <p:spPr>
              <a:xfrm>
                <a:off x="2250284" y="3767746"/>
                <a:ext cx="21915" cy="21921"/>
              </a:xfrm>
              <a:custGeom>
                <a:avLst/>
                <a:gdLst>
                  <a:gd name="connsiteX0" fmla="*/ 21377 w 21915"/>
                  <a:gd name="connsiteY0" fmla="*/ 9956 h 21921"/>
                  <a:gd name="connsiteX1" fmla="*/ 10402 w 21915"/>
                  <a:gd name="connsiteY1" fmla="*/ -987 h 21921"/>
                  <a:gd name="connsiteX2" fmla="*/ -539 w 21915"/>
                  <a:gd name="connsiteY2" fmla="*/ 9990 h 21921"/>
                  <a:gd name="connsiteX3" fmla="*/ 10419 w 21915"/>
                  <a:gd name="connsiteY3" fmla="*/ 20934 h 21921"/>
                  <a:gd name="connsiteX4" fmla="*/ 21377 w 21915"/>
                  <a:gd name="connsiteY4" fmla="*/ 9956 h 21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5" h="21921">
                    <a:moveTo>
                      <a:pt x="21377" y="9956"/>
                    </a:moveTo>
                    <a:cubicBezTo>
                      <a:pt x="21360" y="3910"/>
                      <a:pt x="16447" y="-1004"/>
                      <a:pt x="10402" y="-987"/>
                    </a:cubicBezTo>
                    <a:cubicBezTo>
                      <a:pt x="4358" y="-971"/>
                      <a:pt x="-556" y="3944"/>
                      <a:pt x="-539" y="9990"/>
                    </a:cubicBezTo>
                    <a:cubicBezTo>
                      <a:pt x="-522" y="16036"/>
                      <a:pt x="4374" y="20934"/>
                      <a:pt x="10419" y="20934"/>
                    </a:cubicBezTo>
                    <a:cubicBezTo>
                      <a:pt x="16480" y="20917"/>
                      <a:pt x="21377" y="16019"/>
                      <a:pt x="21377" y="9956"/>
                    </a:cubicBezTo>
                    <a:close/>
                  </a:path>
                </a:pathLst>
              </a:custGeom>
              <a:solidFill>
                <a:srgbClr val="FFFFFF"/>
              </a:solidFill>
              <a:ln w="1684" cap="flat">
                <a:noFill/>
                <a:prstDash val="solid"/>
                <a:miter/>
              </a:ln>
            </p:spPr>
            <p:txBody>
              <a:bodyPr rtlCol="0" anchor="ctr"/>
              <a:lstStyle/>
              <a:p>
                <a:endParaRPr lang="en-US" sz="2400"/>
              </a:p>
            </p:txBody>
          </p:sp>
          <p:sp>
            <p:nvSpPr>
              <p:cNvPr id="828" name="Freeform 280">
                <a:extLst>
                  <a:ext uri="{FF2B5EF4-FFF2-40B4-BE49-F238E27FC236}">
                    <a16:creationId xmlns:a16="http://schemas.microsoft.com/office/drawing/2014/main" id="{B992C20C-B6FD-43DA-81F9-9A2E28A422D1}"/>
                  </a:ext>
                </a:extLst>
              </p:cNvPr>
              <p:cNvSpPr/>
              <p:nvPr/>
            </p:nvSpPr>
            <p:spPr>
              <a:xfrm>
                <a:off x="2293263" y="3691149"/>
                <a:ext cx="23983" cy="98248"/>
              </a:xfrm>
              <a:custGeom>
                <a:avLst/>
                <a:gdLst>
                  <a:gd name="connsiteX0" fmla="*/ 23445 w 23983"/>
                  <a:gd name="connsiteY0" fmla="*/ 89441 h 98248"/>
                  <a:gd name="connsiteX1" fmla="*/ 15492 w 23983"/>
                  <a:gd name="connsiteY1" fmla="*/ 97260 h 98248"/>
                  <a:gd name="connsiteX2" fmla="*/ 15374 w 23983"/>
                  <a:gd name="connsiteY2" fmla="*/ 97260 h 98248"/>
                  <a:gd name="connsiteX3" fmla="*/ 7050 w 23983"/>
                  <a:gd name="connsiteY3" fmla="*/ 97260 h 98248"/>
                  <a:gd name="connsiteX4" fmla="*/ -531 w 23983"/>
                  <a:gd name="connsiteY4" fmla="*/ 89931 h 98248"/>
                  <a:gd name="connsiteX5" fmla="*/ -531 w 23983"/>
                  <a:gd name="connsiteY5" fmla="*/ 89441 h 98248"/>
                  <a:gd name="connsiteX6" fmla="*/ -531 w 23983"/>
                  <a:gd name="connsiteY6" fmla="*/ 6687 h 98248"/>
                  <a:gd name="connsiteX7" fmla="*/ 6476 w 23983"/>
                  <a:gd name="connsiteY7" fmla="*/ -980 h 98248"/>
                  <a:gd name="connsiteX8" fmla="*/ 7050 w 23983"/>
                  <a:gd name="connsiteY8" fmla="*/ -980 h 98248"/>
                  <a:gd name="connsiteX9" fmla="*/ 15374 w 23983"/>
                  <a:gd name="connsiteY9" fmla="*/ -980 h 98248"/>
                  <a:gd name="connsiteX10" fmla="*/ 23445 w 23983"/>
                  <a:gd name="connsiteY10" fmla="*/ 6451 h 98248"/>
                  <a:gd name="connsiteX11" fmla="*/ 23445 w 23983"/>
                  <a:gd name="connsiteY11" fmla="*/ 6687 h 9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8">
                    <a:moveTo>
                      <a:pt x="23445" y="89441"/>
                    </a:moveTo>
                    <a:cubicBezTo>
                      <a:pt x="23411" y="93798"/>
                      <a:pt x="19848" y="97294"/>
                      <a:pt x="15492" y="97260"/>
                    </a:cubicBezTo>
                    <a:cubicBezTo>
                      <a:pt x="15458" y="97260"/>
                      <a:pt x="15408" y="97260"/>
                      <a:pt x="15374" y="97260"/>
                    </a:cubicBezTo>
                    <a:lnTo>
                      <a:pt x="7050" y="97260"/>
                    </a:lnTo>
                    <a:cubicBezTo>
                      <a:pt x="2930" y="97328"/>
                      <a:pt x="-463" y="94052"/>
                      <a:pt x="-531" y="89931"/>
                    </a:cubicBezTo>
                    <a:cubicBezTo>
                      <a:pt x="-548" y="89762"/>
                      <a:pt x="-531" y="89610"/>
                      <a:pt x="-531" y="89441"/>
                    </a:cubicBezTo>
                    <a:lnTo>
                      <a:pt x="-531" y="6687"/>
                    </a:lnTo>
                    <a:cubicBezTo>
                      <a:pt x="-717" y="2634"/>
                      <a:pt x="2424" y="-794"/>
                      <a:pt x="6476" y="-980"/>
                    </a:cubicBezTo>
                    <a:cubicBezTo>
                      <a:pt x="6678" y="-980"/>
                      <a:pt x="6864" y="-980"/>
                      <a:pt x="7050" y="-980"/>
                    </a:cubicBezTo>
                    <a:lnTo>
                      <a:pt x="15374" y="-980"/>
                    </a:lnTo>
                    <a:cubicBezTo>
                      <a:pt x="19646" y="-1166"/>
                      <a:pt x="23259" y="2161"/>
                      <a:pt x="23445" y="6451"/>
                    </a:cubicBezTo>
                    <a:cubicBezTo>
                      <a:pt x="23445" y="6518"/>
                      <a:pt x="23445" y="6603"/>
                      <a:pt x="23445" y="668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29" name="Freeform 281">
                <a:extLst>
                  <a:ext uri="{FF2B5EF4-FFF2-40B4-BE49-F238E27FC236}">
                    <a16:creationId xmlns:a16="http://schemas.microsoft.com/office/drawing/2014/main" id="{81D8523A-D316-4B7E-868B-8DE87F7F2D6D}"/>
                  </a:ext>
                </a:extLst>
              </p:cNvPr>
              <p:cNvSpPr/>
              <p:nvPr/>
            </p:nvSpPr>
            <p:spPr>
              <a:xfrm>
                <a:off x="2330433" y="3691150"/>
                <a:ext cx="25157" cy="98249"/>
              </a:xfrm>
              <a:custGeom>
                <a:avLst/>
                <a:gdLst>
                  <a:gd name="connsiteX0" fmla="*/ 24618 w 25157"/>
                  <a:gd name="connsiteY0" fmla="*/ 89441 h 98249"/>
                  <a:gd name="connsiteX1" fmla="*/ 16464 w 25157"/>
                  <a:gd name="connsiteY1" fmla="*/ 97260 h 98249"/>
                  <a:gd name="connsiteX2" fmla="*/ 16430 w 25157"/>
                  <a:gd name="connsiteY2" fmla="*/ 97260 h 98249"/>
                  <a:gd name="connsiteX3" fmla="*/ 8106 w 25157"/>
                  <a:gd name="connsiteY3" fmla="*/ 97260 h 98249"/>
                  <a:gd name="connsiteX4" fmla="*/ -539 w 25157"/>
                  <a:gd name="connsiteY4" fmla="*/ 89441 h 98249"/>
                  <a:gd name="connsiteX5" fmla="*/ -539 w 25157"/>
                  <a:gd name="connsiteY5" fmla="*/ 6687 h 98249"/>
                  <a:gd name="connsiteX6" fmla="*/ 8106 w 25157"/>
                  <a:gd name="connsiteY6" fmla="*/ -980 h 98249"/>
                  <a:gd name="connsiteX7" fmla="*/ 16430 w 25157"/>
                  <a:gd name="connsiteY7" fmla="*/ -980 h 98249"/>
                  <a:gd name="connsiteX8" fmla="*/ 24618 w 25157"/>
                  <a:gd name="connsiteY8" fmla="*/ 6518 h 98249"/>
                  <a:gd name="connsiteX9" fmla="*/ 24618 w 25157"/>
                  <a:gd name="connsiteY9" fmla="*/ 6687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157" h="98249">
                    <a:moveTo>
                      <a:pt x="24618" y="89441"/>
                    </a:moveTo>
                    <a:cubicBezTo>
                      <a:pt x="24534" y="93849"/>
                      <a:pt x="20870" y="97345"/>
                      <a:pt x="16464" y="97260"/>
                    </a:cubicBezTo>
                    <a:cubicBezTo>
                      <a:pt x="16464" y="97260"/>
                      <a:pt x="16447" y="97260"/>
                      <a:pt x="16430" y="97260"/>
                    </a:cubicBezTo>
                    <a:lnTo>
                      <a:pt x="8106" y="97260"/>
                    </a:lnTo>
                    <a:cubicBezTo>
                      <a:pt x="3648" y="97260"/>
                      <a:pt x="-539" y="93883"/>
                      <a:pt x="-539" y="89441"/>
                    </a:cubicBezTo>
                    <a:lnTo>
                      <a:pt x="-539" y="6687"/>
                    </a:lnTo>
                    <a:cubicBezTo>
                      <a:pt x="-539" y="2246"/>
                      <a:pt x="3648" y="-980"/>
                      <a:pt x="8106" y="-980"/>
                    </a:cubicBezTo>
                    <a:lnTo>
                      <a:pt x="16430" y="-980"/>
                    </a:lnTo>
                    <a:cubicBezTo>
                      <a:pt x="20769" y="-1166"/>
                      <a:pt x="24433" y="2195"/>
                      <a:pt x="24618" y="6518"/>
                    </a:cubicBezTo>
                    <a:cubicBezTo>
                      <a:pt x="24618" y="6586"/>
                      <a:pt x="24618" y="6637"/>
                      <a:pt x="24618" y="6687"/>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0" name="Freeform 282">
                <a:extLst>
                  <a:ext uri="{FF2B5EF4-FFF2-40B4-BE49-F238E27FC236}">
                    <a16:creationId xmlns:a16="http://schemas.microsoft.com/office/drawing/2014/main" id="{04B80ED7-D962-45C6-A77B-74376FFE24ED}"/>
                  </a:ext>
                </a:extLst>
              </p:cNvPr>
              <p:cNvSpPr/>
              <p:nvPr/>
            </p:nvSpPr>
            <p:spPr>
              <a:xfrm>
                <a:off x="2368929" y="3691148"/>
                <a:ext cx="25089" cy="98252"/>
              </a:xfrm>
              <a:custGeom>
                <a:avLst/>
                <a:gdLst>
                  <a:gd name="connsiteX0" fmla="*/ 24551 w 25089"/>
                  <a:gd name="connsiteY0" fmla="*/ 89442 h 98252"/>
                  <a:gd name="connsiteX1" fmla="*/ 16227 w 25089"/>
                  <a:gd name="connsiteY1" fmla="*/ 97262 h 98252"/>
                  <a:gd name="connsiteX2" fmla="*/ 7903 w 25089"/>
                  <a:gd name="connsiteY2" fmla="*/ 97262 h 98252"/>
                  <a:gd name="connsiteX3" fmla="*/ -539 w 25089"/>
                  <a:gd name="connsiteY3" fmla="*/ 89442 h 98252"/>
                  <a:gd name="connsiteX4" fmla="*/ -539 w 25089"/>
                  <a:gd name="connsiteY4" fmla="*/ 6689 h 98252"/>
                  <a:gd name="connsiteX5" fmla="*/ 7903 w 25089"/>
                  <a:gd name="connsiteY5" fmla="*/ -979 h 98252"/>
                  <a:gd name="connsiteX6" fmla="*/ 16109 w 25089"/>
                  <a:gd name="connsiteY6" fmla="*/ -979 h 98252"/>
                  <a:gd name="connsiteX7" fmla="*/ 24433 w 25089"/>
                  <a:gd name="connsiteY7" fmla="*/ 6621 h 98252"/>
                  <a:gd name="connsiteX8" fmla="*/ 24433 w 25089"/>
                  <a:gd name="connsiteY8" fmla="*/ 6689 h 9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89" h="98252">
                    <a:moveTo>
                      <a:pt x="24551" y="89442"/>
                    </a:moveTo>
                    <a:cubicBezTo>
                      <a:pt x="24399" y="93901"/>
                      <a:pt x="20684" y="97397"/>
                      <a:pt x="16227" y="97262"/>
                    </a:cubicBezTo>
                    <a:lnTo>
                      <a:pt x="7903" y="97262"/>
                    </a:lnTo>
                    <a:cubicBezTo>
                      <a:pt x="3446" y="97346"/>
                      <a:pt x="-286" y="93901"/>
                      <a:pt x="-539" y="89442"/>
                    </a:cubicBezTo>
                    <a:lnTo>
                      <a:pt x="-539" y="6689"/>
                    </a:lnTo>
                    <a:cubicBezTo>
                      <a:pt x="-539" y="2247"/>
                      <a:pt x="3547" y="-979"/>
                      <a:pt x="7903" y="-979"/>
                    </a:cubicBezTo>
                    <a:lnTo>
                      <a:pt x="16109" y="-979"/>
                    </a:lnTo>
                    <a:cubicBezTo>
                      <a:pt x="20499" y="-1182"/>
                      <a:pt x="24230" y="2230"/>
                      <a:pt x="24433" y="6621"/>
                    </a:cubicBezTo>
                    <a:cubicBezTo>
                      <a:pt x="24433" y="6638"/>
                      <a:pt x="24433" y="6672"/>
                      <a:pt x="24433" y="668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1" name="Freeform 283">
                <a:extLst>
                  <a:ext uri="{FF2B5EF4-FFF2-40B4-BE49-F238E27FC236}">
                    <a16:creationId xmlns:a16="http://schemas.microsoft.com/office/drawing/2014/main" id="{062700FE-CC7D-46D9-8D92-0176079A51EF}"/>
                  </a:ext>
                </a:extLst>
              </p:cNvPr>
              <p:cNvSpPr/>
              <p:nvPr/>
            </p:nvSpPr>
            <p:spPr>
              <a:xfrm>
                <a:off x="2407087" y="3691148"/>
                <a:ext cx="25208" cy="98253"/>
              </a:xfrm>
              <a:custGeom>
                <a:avLst/>
                <a:gdLst>
                  <a:gd name="connsiteX0" fmla="*/ 24669 w 25208"/>
                  <a:gd name="connsiteY0" fmla="*/ 89442 h 98253"/>
                  <a:gd name="connsiteX1" fmla="*/ 16227 w 25208"/>
                  <a:gd name="connsiteY1" fmla="*/ 97262 h 98253"/>
                  <a:gd name="connsiteX2" fmla="*/ 7903 w 25208"/>
                  <a:gd name="connsiteY2" fmla="*/ 97262 h 98253"/>
                  <a:gd name="connsiteX3" fmla="*/ -539 w 25208"/>
                  <a:gd name="connsiteY3" fmla="*/ 89442 h 98253"/>
                  <a:gd name="connsiteX4" fmla="*/ -539 w 25208"/>
                  <a:gd name="connsiteY4" fmla="*/ 6689 h 98253"/>
                  <a:gd name="connsiteX5" fmla="*/ 7886 w 25208"/>
                  <a:gd name="connsiteY5" fmla="*/ -979 h 98253"/>
                  <a:gd name="connsiteX6" fmla="*/ 7903 w 25208"/>
                  <a:gd name="connsiteY6" fmla="*/ -979 h 98253"/>
                  <a:gd name="connsiteX7" fmla="*/ 16227 w 25208"/>
                  <a:gd name="connsiteY7" fmla="*/ -979 h 98253"/>
                  <a:gd name="connsiteX8" fmla="*/ 24669 w 25208"/>
                  <a:gd name="connsiteY8" fmla="*/ 6689 h 9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208" h="98253">
                    <a:moveTo>
                      <a:pt x="24669" y="89442"/>
                    </a:moveTo>
                    <a:cubicBezTo>
                      <a:pt x="24467" y="93917"/>
                      <a:pt x="20701" y="97397"/>
                      <a:pt x="16227" y="97262"/>
                    </a:cubicBezTo>
                    <a:lnTo>
                      <a:pt x="7903" y="97262"/>
                    </a:lnTo>
                    <a:cubicBezTo>
                      <a:pt x="3429" y="97413"/>
                      <a:pt x="-353" y="93917"/>
                      <a:pt x="-539" y="89442"/>
                    </a:cubicBezTo>
                    <a:lnTo>
                      <a:pt x="-539" y="6689"/>
                    </a:lnTo>
                    <a:cubicBezTo>
                      <a:pt x="-336" y="2247"/>
                      <a:pt x="3446" y="-1182"/>
                      <a:pt x="7886" y="-979"/>
                    </a:cubicBezTo>
                    <a:cubicBezTo>
                      <a:pt x="7886" y="-979"/>
                      <a:pt x="7903" y="-979"/>
                      <a:pt x="7903" y="-979"/>
                    </a:cubicBezTo>
                    <a:lnTo>
                      <a:pt x="16227" y="-979"/>
                    </a:lnTo>
                    <a:cubicBezTo>
                      <a:pt x="20668" y="-1182"/>
                      <a:pt x="24450" y="2247"/>
                      <a:pt x="24669" y="6689"/>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2" name="Freeform 284">
                <a:extLst>
                  <a:ext uri="{FF2B5EF4-FFF2-40B4-BE49-F238E27FC236}">
                    <a16:creationId xmlns:a16="http://schemas.microsoft.com/office/drawing/2014/main" id="{941F64D9-D44A-4EAE-999B-9F832446CDA7}"/>
                  </a:ext>
                </a:extLst>
              </p:cNvPr>
              <p:cNvSpPr/>
              <p:nvPr/>
            </p:nvSpPr>
            <p:spPr>
              <a:xfrm>
                <a:off x="2445482" y="3691153"/>
                <a:ext cx="25157" cy="98249"/>
              </a:xfrm>
              <a:custGeom>
                <a:avLst/>
                <a:gdLst>
                  <a:gd name="connsiteX0" fmla="*/ 24618 w 25157"/>
                  <a:gd name="connsiteY0" fmla="*/ 89437 h 98249"/>
                  <a:gd name="connsiteX1" fmla="*/ 16058 w 25157"/>
                  <a:gd name="connsiteY1" fmla="*/ 97257 h 98249"/>
                  <a:gd name="connsiteX2" fmla="*/ 7734 w 25157"/>
                  <a:gd name="connsiteY2" fmla="*/ 97257 h 98249"/>
                  <a:gd name="connsiteX3" fmla="*/ -539 w 25157"/>
                  <a:gd name="connsiteY3" fmla="*/ 89437 h 98249"/>
                  <a:gd name="connsiteX4" fmla="*/ -539 w 25157"/>
                  <a:gd name="connsiteY4" fmla="*/ 6684 h 98249"/>
                  <a:gd name="connsiteX5" fmla="*/ 7616 w 25157"/>
                  <a:gd name="connsiteY5" fmla="*/ -984 h 98249"/>
                  <a:gd name="connsiteX6" fmla="*/ 7734 w 25157"/>
                  <a:gd name="connsiteY6" fmla="*/ -984 h 98249"/>
                  <a:gd name="connsiteX7" fmla="*/ 16058 w 25157"/>
                  <a:gd name="connsiteY7" fmla="*/ -984 h 98249"/>
                  <a:gd name="connsiteX8" fmla="*/ 24618 w 25157"/>
                  <a:gd name="connsiteY8" fmla="*/ 6684 h 9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57" h="98249">
                    <a:moveTo>
                      <a:pt x="24618" y="89437"/>
                    </a:moveTo>
                    <a:cubicBezTo>
                      <a:pt x="24348" y="93930"/>
                      <a:pt x="20566" y="97409"/>
                      <a:pt x="16058" y="97257"/>
                    </a:cubicBezTo>
                    <a:lnTo>
                      <a:pt x="7734" y="97257"/>
                    </a:lnTo>
                    <a:cubicBezTo>
                      <a:pt x="3294" y="97375"/>
                      <a:pt x="-404" y="93879"/>
                      <a:pt x="-539" y="89437"/>
                    </a:cubicBezTo>
                    <a:lnTo>
                      <a:pt x="-539" y="6684"/>
                    </a:lnTo>
                    <a:cubicBezTo>
                      <a:pt x="-404" y="2310"/>
                      <a:pt x="3243" y="-1119"/>
                      <a:pt x="7616" y="-984"/>
                    </a:cubicBezTo>
                    <a:cubicBezTo>
                      <a:pt x="7667" y="-984"/>
                      <a:pt x="7701" y="-984"/>
                      <a:pt x="7734" y="-984"/>
                    </a:cubicBezTo>
                    <a:lnTo>
                      <a:pt x="16058" y="-984"/>
                    </a:lnTo>
                    <a:cubicBezTo>
                      <a:pt x="20499" y="-984"/>
                      <a:pt x="24618" y="2242"/>
                      <a:pt x="24618" y="668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3" name="Freeform 285">
                <a:extLst>
                  <a:ext uri="{FF2B5EF4-FFF2-40B4-BE49-F238E27FC236}">
                    <a16:creationId xmlns:a16="http://schemas.microsoft.com/office/drawing/2014/main" id="{51527CEB-910C-4B4E-86D2-24ECC494D393}"/>
                  </a:ext>
                </a:extLst>
              </p:cNvPr>
              <p:cNvSpPr/>
              <p:nvPr/>
            </p:nvSpPr>
            <p:spPr>
              <a:xfrm>
                <a:off x="2483792" y="3691155"/>
                <a:ext cx="25275" cy="98245"/>
              </a:xfrm>
              <a:custGeom>
                <a:avLst/>
                <a:gdLst>
                  <a:gd name="connsiteX0" fmla="*/ 24652 w 25275"/>
                  <a:gd name="connsiteY0" fmla="*/ 89436 h 98245"/>
                  <a:gd name="connsiteX1" fmla="*/ 15974 w 25275"/>
                  <a:gd name="connsiteY1" fmla="*/ 97255 h 98245"/>
                  <a:gd name="connsiteX2" fmla="*/ 7616 w 25275"/>
                  <a:gd name="connsiteY2" fmla="*/ 97255 h 98245"/>
                  <a:gd name="connsiteX3" fmla="*/ -539 w 25275"/>
                  <a:gd name="connsiteY3" fmla="*/ 89503 h 98245"/>
                  <a:gd name="connsiteX4" fmla="*/ -539 w 25275"/>
                  <a:gd name="connsiteY4" fmla="*/ 89436 h 98245"/>
                  <a:gd name="connsiteX5" fmla="*/ -539 w 25275"/>
                  <a:gd name="connsiteY5" fmla="*/ 6682 h 98245"/>
                  <a:gd name="connsiteX6" fmla="*/ 7464 w 25275"/>
                  <a:gd name="connsiteY6" fmla="*/ -985 h 98245"/>
                  <a:gd name="connsiteX7" fmla="*/ 7616 w 25275"/>
                  <a:gd name="connsiteY7" fmla="*/ -985 h 98245"/>
                  <a:gd name="connsiteX8" fmla="*/ 16058 w 25275"/>
                  <a:gd name="connsiteY8" fmla="*/ -985 h 98245"/>
                  <a:gd name="connsiteX9" fmla="*/ 24737 w 25275"/>
                  <a:gd name="connsiteY9" fmla="*/ 6682 h 9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75" h="98245">
                    <a:moveTo>
                      <a:pt x="24652" y="89436"/>
                    </a:moveTo>
                    <a:cubicBezTo>
                      <a:pt x="24652" y="93877"/>
                      <a:pt x="20414" y="97255"/>
                      <a:pt x="15974" y="97255"/>
                    </a:cubicBezTo>
                    <a:lnTo>
                      <a:pt x="7616" y="97255"/>
                    </a:lnTo>
                    <a:cubicBezTo>
                      <a:pt x="3226" y="97373"/>
                      <a:pt x="-421" y="93894"/>
                      <a:pt x="-539" y="89503"/>
                    </a:cubicBezTo>
                    <a:cubicBezTo>
                      <a:pt x="-539" y="89486"/>
                      <a:pt x="-539" y="89453"/>
                      <a:pt x="-539" y="89436"/>
                    </a:cubicBezTo>
                    <a:lnTo>
                      <a:pt x="-539" y="6682"/>
                    </a:lnTo>
                    <a:cubicBezTo>
                      <a:pt x="-455" y="2359"/>
                      <a:pt x="3125" y="-1087"/>
                      <a:pt x="7464" y="-985"/>
                    </a:cubicBezTo>
                    <a:cubicBezTo>
                      <a:pt x="7515" y="-985"/>
                      <a:pt x="7565" y="-985"/>
                      <a:pt x="7616" y="-985"/>
                    </a:cubicBezTo>
                    <a:lnTo>
                      <a:pt x="16058" y="-985"/>
                    </a:lnTo>
                    <a:cubicBezTo>
                      <a:pt x="20499" y="-985"/>
                      <a:pt x="24737" y="2240"/>
                      <a:pt x="24737" y="6682"/>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4" name="Freeform 286">
                <a:extLst>
                  <a:ext uri="{FF2B5EF4-FFF2-40B4-BE49-F238E27FC236}">
                    <a16:creationId xmlns:a16="http://schemas.microsoft.com/office/drawing/2014/main" id="{2506BC05-B146-4E19-BA53-D0E9083EE73E}"/>
                  </a:ext>
                </a:extLst>
              </p:cNvPr>
              <p:cNvSpPr/>
              <p:nvPr/>
            </p:nvSpPr>
            <p:spPr>
              <a:xfrm>
                <a:off x="2522170" y="3691153"/>
                <a:ext cx="23983" cy="98246"/>
              </a:xfrm>
              <a:custGeom>
                <a:avLst/>
                <a:gdLst>
                  <a:gd name="connsiteX0" fmla="*/ 23436 w 23983"/>
                  <a:gd name="connsiteY0" fmla="*/ 89438 h 98246"/>
                  <a:gd name="connsiteX1" fmla="*/ 16261 w 23983"/>
                  <a:gd name="connsiteY1" fmla="*/ 97257 h 98246"/>
                  <a:gd name="connsiteX2" fmla="*/ 15822 w 23983"/>
                  <a:gd name="connsiteY2" fmla="*/ 97257 h 98246"/>
                  <a:gd name="connsiteX3" fmla="*/ 7498 w 23983"/>
                  <a:gd name="connsiteY3" fmla="*/ 97257 h 98246"/>
                  <a:gd name="connsiteX4" fmla="*/ -539 w 23983"/>
                  <a:gd name="connsiteY4" fmla="*/ 89590 h 98246"/>
                  <a:gd name="connsiteX5" fmla="*/ -539 w 23983"/>
                  <a:gd name="connsiteY5" fmla="*/ 89438 h 98246"/>
                  <a:gd name="connsiteX6" fmla="*/ -539 w 23983"/>
                  <a:gd name="connsiteY6" fmla="*/ 6684 h 98246"/>
                  <a:gd name="connsiteX7" fmla="*/ 7262 w 23983"/>
                  <a:gd name="connsiteY7" fmla="*/ -983 h 98246"/>
                  <a:gd name="connsiteX8" fmla="*/ 7498 w 23983"/>
                  <a:gd name="connsiteY8" fmla="*/ -983 h 98246"/>
                  <a:gd name="connsiteX9" fmla="*/ 15822 w 23983"/>
                  <a:gd name="connsiteY9" fmla="*/ -983 h 98246"/>
                  <a:gd name="connsiteX10" fmla="*/ 23436 w 23983"/>
                  <a:gd name="connsiteY10" fmla="*/ 6110 h 98246"/>
                  <a:gd name="connsiteX11" fmla="*/ 23436 w 23983"/>
                  <a:gd name="connsiteY11" fmla="*/ 6684 h 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83" h="98246">
                    <a:moveTo>
                      <a:pt x="23436" y="89438"/>
                    </a:moveTo>
                    <a:cubicBezTo>
                      <a:pt x="23622" y="93575"/>
                      <a:pt x="20397" y="97071"/>
                      <a:pt x="16261" y="97257"/>
                    </a:cubicBezTo>
                    <a:cubicBezTo>
                      <a:pt x="16126" y="97257"/>
                      <a:pt x="15974" y="97257"/>
                      <a:pt x="15822" y="97257"/>
                    </a:cubicBezTo>
                    <a:lnTo>
                      <a:pt x="7498" y="97257"/>
                    </a:lnTo>
                    <a:cubicBezTo>
                      <a:pt x="3159" y="97358"/>
                      <a:pt x="-438" y="93930"/>
                      <a:pt x="-539" y="89590"/>
                    </a:cubicBezTo>
                    <a:cubicBezTo>
                      <a:pt x="-539" y="89539"/>
                      <a:pt x="-539" y="89488"/>
                      <a:pt x="-539" y="89438"/>
                    </a:cubicBezTo>
                    <a:lnTo>
                      <a:pt x="-539" y="6684"/>
                    </a:lnTo>
                    <a:cubicBezTo>
                      <a:pt x="-505" y="2411"/>
                      <a:pt x="2990" y="-1017"/>
                      <a:pt x="7262" y="-983"/>
                    </a:cubicBezTo>
                    <a:cubicBezTo>
                      <a:pt x="7329" y="-983"/>
                      <a:pt x="7413" y="-983"/>
                      <a:pt x="7498" y="-983"/>
                    </a:cubicBezTo>
                    <a:lnTo>
                      <a:pt x="15822" y="-983"/>
                    </a:lnTo>
                    <a:cubicBezTo>
                      <a:pt x="19891" y="-1118"/>
                      <a:pt x="23301" y="2057"/>
                      <a:pt x="23436" y="6110"/>
                    </a:cubicBezTo>
                    <a:cubicBezTo>
                      <a:pt x="23436" y="6312"/>
                      <a:pt x="23436" y="6498"/>
                      <a:pt x="23436" y="6684"/>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5" name="Freeform 287">
                <a:extLst>
                  <a:ext uri="{FF2B5EF4-FFF2-40B4-BE49-F238E27FC236}">
                    <a16:creationId xmlns:a16="http://schemas.microsoft.com/office/drawing/2014/main" id="{683F21D6-067F-4085-8013-751B46DFEF7D}"/>
                  </a:ext>
                </a:extLst>
              </p:cNvPr>
              <p:cNvSpPr/>
              <p:nvPr/>
            </p:nvSpPr>
            <p:spPr>
              <a:xfrm>
                <a:off x="2560530" y="3691152"/>
                <a:ext cx="23962" cy="98247"/>
              </a:xfrm>
              <a:custGeom>
                <a:avLst/>
                <a:gdLst>
                  <a:gd name="connsiteX0" fmla="*/ 23420 w 23962"/>
                  <a:gd name="connsiteY0" fmla="*/ 89439 h 98247"/>
                  <a:gd name="connsiteX1" fmla="*/ 16075 w 23962"/>
                  <a:gd name="connsiteY1" fmla="*/ 97258 h 98247"/>
                  <a:gd name="connsiteX2" fmla="*/ 15687 w 23962"/>
                  <a:gd name="connsiteY2" fmla="*/ 97258 h 98247"/>
                  <a:gd name="connsiteX3" fmla="*/ 7363 w 23962"/>
                  <a:gd name="connsiteY3" fmla="*/ 97258 h 98247"/>
                  <a:gd name="connsiteX4" fmla="*/ -539 w 23962"/>
                  <a:gd name="connsiteY4" fmla="*/ 89692 h 98247"/>
                  <a:gd name="connsiteX5" fmla="*/ -539 w 23962"/>
                  <a:gd name="connsiteY5" fmla="*/ 89439 h 98247"/>
                  <a:gd name="connsiteX6" fmla="*/ -539 w 23962"/>
                  <a:gd name="connsiteY6" fmla="*/ 6685 h 98247"/>
                  <a:gd name="connsiteX7" fmla="*/ 7025 w 23962"/>
                  <a:gd name="connsiteY7" fmla="*/ -982 h 98247"/>
                  <a:gd name="connsiteX8" fmla="*/ 7363 w 23962"/>
                  <a:gd name="connsiteY8" fmla="*/ -982 h 98247"/>
                  <a:gd name="connsiteX9" fmla="*/ 15687 w 23962"/>
                  <a:gd name="connsiteY9" fmla="*/ -982 h 98247"/>
                  <a:gd name="connsiteX10" fmla="*/ 23420 w 23962"/>
                  <a:gd name="connsiteY10" fmla="*/ 6212 h 98247"/>
                  <a:gd name="connsiteX11" fmla="*/ 23420 w 23962"/>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2" h="98247">
                    <a:moveTo>
                      <a:pt x="23420" y="89439"/>
                    </a:moveTo>
                    <a:cubicBezTo>
                      <a:pt x="23555" y="93627"/>
                      <a:pt x="20262" y="97123"/>
                      <a:pt x="16075" y="97258"/>
                    </a:cubicBezTo>
                    <a:cubicBezTo>
                      <a:pt x="15957" y="97258"/>
                      <a:pt x="15822" y="97258"/>
                      <a:pt x="15687" y="97258"/>
                    </a:cubicBezTo>
                    <a:lnTo>
                      <a:pt x="7363" y="97258"/>
                    </a:lnTo>
                    <a:cubicBezTo>
                      <a:pt x="3091" y="97359"/>
                      <a:pt x="-437" y="93965"/>
                      <a:pt x="-539" y="89692"/>
                    </a:cubicBezTo>
                    <a:cubicBezTo>
                      <a:pt x="-539" y="89608"/>
                      <a:pt x="-539" y="89523"/>
                      <a:pt x="-539" y="89439"/>
                    </a:cubicBezTo>
                    <a:lnTo>
                      <a:pt x="-539" y="6685"/>
                    </a:lnTo>
                    <a:cubicBezTo>
                      <a:pt x="-572" y="2480"/>
                      <a:pt x="2821" y="-948"/>
                      <a:pt x="7025" y="-982"/>
                    </a:cubicBezTo>
                    <a:cubicBezTo>
                      <a:pt x="7127" y="-982"/>
                      <a:pt x="7245" y="-982"/>
                      <a:pt x="7363" y="-982"/>
                    </a:cubicBezTo>
                    <a:lnTo>
                      <a:pt x="15687" y="-982"/>
                    </a:lnTo>
                    <a:cubicBezTo>
                      <a:pt x="19807" y="-1134"/>
                      <a:pt x="23268" y="2091"/>
                      <a:pt x="23420" y="6212"/>
                    </a:cubicBezTo>
                    <a:cubicBezTo>
                      <a:pt x="23420" y="6364"/>
                      <a:pt x="23420" y="6533"/>
                      <a:pt x="23420" y="6685"/>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6" name="Freeform 288">
                <a:extLst>
                  <a:ext uri="{FF2B5EF4-FFF2-40B4-BE49-F238E27FC236}">
                    <a16:creationId xmlns:a16="http://schemas.microsoft.com/office/drawing/2014/main" id="{D47C9E48-8409-4061-8F4B-EF5D57961767}"/>
                  </a:ext>
                </a:extLst>
              </p:cNvPr>
              <p:cNvSpPr/>
              <p:nvPr/>
            </p:nvSpPr>
            <p:spPr>
              <a:xfrm>
                <a:off x="2598873" y="3691152"/>
                <a:ext cx="23961" cy="98247"/>
              </a:xfrm>
              <a:custGeom>
                <a:avLst/>
                <a:gdLst>
                  <a:gd name="connsiteX0" fmla="*/ 23421 w 23961"/>
                  <a:gd name="connsiteY0" fmla="*/ 89439 h 98247"/>
                  <a:gd name="connsiteX1" fmla="*/ 15840 w 23961"/>
                  <a:gd name="connsiteY1" fmla="*/ 97258 h 98247"/>
                  <a:gd name="connsiteX2" fmla="*/ 15570 w 23961"/>
                  <a:gd name="connsiteY2" fmla="*/ 97258 h 98247"/>
                  <a:gd name="connsiteX3" fmla="*/ 7246 w 23961"/>
                  <a:gd name="connsiteY3" fmla="*/ 97258 h 98247"/>
                  <a:gd name="connsiteX4" fmla="*/ -537 w 23961"/>
                  <a:gd name="connsiteY4" fmla="*/ 89776 h 98247"/>
                  <a:gd name="connsiteX5" fmla="*/ -537 w 23961"/>
                  <a:gd name="connsiteY5" fmla="*/ 89439 h 98247"/>
                  <a:gd name="connsiteX6" fmla="*/ -537 w 23961"/>
                  <a:gd name="connsiteY6" fmla="*/ 6685 h 98247"/>
                  <a:gd name="connsiteX7" fmla="*/ 6824 w 23961"/>
                  <a:gd name="connsiteY7" fmla="*/ -982 h 98247"/>
                  <a:gd name="connsiteX8" fmla="*/ 7246 w 23961"/>
                  <a:gd name="connsiteY8" fmla="*/ -982 h 98247"/>
                  <a:gd name="connsiteX9" fmla="*/ 15570 w 23961"/>
                  <a:gd name="connsiteY9" fmla="*/ -982 h 98247"/>
                  <a:gd name="connsiteX10" fmla="*/ 23421 w 23961"/>
                  <a:gd name="connsiteY10" fmla="*/ 6297 h 98247"/>
                  <a:gd name="connsiteX11" fmla="*/ 23421 w 23961"/>
                  <a:gd name="connsiteY11" fmla="*/ 6685 h 98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61" h="98247">
                    <a:moveTo>
                      <a:pt x="23421" y="89439"/>
                    </a:moveTo>
                    <a:cubicBezTo>
                      <a:pt x="23489" y="93694"/>
                      <a:pt x="20095" y="97190"/>
                      <a:pt x="15840" y="97258"/>
                    </a:cubicBezTo>
                    <a:cubicBezTo>
                      <a:pt x="15756" y="97258"/>
                      <a:pt x="15655" y="97258"/>
                      <a:pt x="15570" y="97258"/>
                    </a:cubicBezTo>
                    <a:lnTo>
                      <a:pt x="7246" y="97258"/>
                    </a:lnTo>
                    <a:cubicBezTo>
                      <a:pt x="3025" y="97342"/>
                      <a:pt x="-453" y="93999"/>
                      <a:pt x="-537" y="89776"/>
                    </a:cubicBezTo>
                    <a:cubicBezTo>
                      <a:pt x="-537" y="89658"/>
                      <a:pt x="-537" y="89557"/>
                      <a:pt x="-537" y="89439"/>
                    </a:cubicBezTo>
                    <a:lnTo>
                      <a:pt x="-537" y="6685"/>
                    </a:lnTo>
                    <a:cubicBezTo>
                      <a:pt x="-622" y="2530"/>
                      <a:pt x="2671" y="-898"/>
                      <a:pt x="6824" y="-982"/>
                    </a:cubicBezTo>
                    <a:cubicBezTo>
                      <a:pt x="6959" y="-982"/>
                      <a:pt x="7111" y="-982"/>
                      <a:pt x="7246" y="-982"/>
                    </a:cubicBezTo>
                    <a:lnTo>
                      <a:pt x="15570" y="-982"/>
                    </a:lnTo>
                    <a:cubicBezTo>
                      <a:pt x="19741" y="-1134"/>
                      <a:pt x="23253" y="2108"/>
                      <a:pt x="23421" y="6297"/>
                    </a:cubicBezTo>
                    <a:cubicBezTo>
                      <a:pt x="23421" y="6415"/>
                      <a:pt x="23421" y="6550"/>
                      <a:pt x="23421" y="6685"/>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37" name="Freeform 289">
                <a:extLst>
                  <a:ext uri="{FF2B5EF4-FFF2-40B4-BE49-F238E27FC236}">
                    <a16:creationId xmlns:a16="http://schemas.microsoft.com/office/drawing/2014/main" id="{1EB92844-FB65-4167-9EAB-7AD93F600FE3}"/>
                  </a:ext>
                </a:extLst>
              </p:cNvPr>
              <p:cNvSpPr/>
              <p:nvPr/>
            </p:nvSpPr>
            <p:spPr>
              <a:xfrm>
                <a:off x="2153065" y="3670722"/>
                <a:ext cx="71909" cy="152232"/>
              </a:xfrm>
              <a:custGeom>
                <a:avLst/>
                <a:gdLst>
                  <a:gd name="connsiteX0" fmla="*/ 71371 w 71909"/>
                  <a:gd name="connsiteY0" fmla="*/ -987 h 152232"/>
                  <a:gd name="connsiteX1" fmla="*/ 18844 w 71909"/>
                  <a:gd name="connsiteY1" fmla="*/ -987 h 152232"/>
                  <a:gd name="connsiteX2" fmla="*/ -539 w 71909"/>
                  <a:gd name="connsiteY2" fmla="*/ 18265 h 152232"/>
                  <a:gd name="connsiteX3" fmla="*/ -539 w 71909"/>
                  <a:gd name="connsiteY3" fmla="*/ 132296 h 152232"/>
                  <a:gd name="connsiteX4" fmla="*/ 18844 w 71909"/>
                  <a:gd name="connsiteY4" fmla="*/ 151245 h 152232"/>
                  <a:gd name="connsiteX5" fmla="*/ 71371 w 71909"/>
                  <a:gd name="connsiteY5" fmla="*/ 151245 h 15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09" h="152232">
                    <a:moveTo>
                      <a:pt x="71371" y="-987"/>
                    </a:moveTo>
                    <a:lnTo>
                      <a:pt x="18844" y="-987"/>
                    </a:lnTo>
                    <a:cubicBezTo>
                      <a:pt x="8258" y="-852"/>
                      <a:pt x="-319" y="7676"/>
                      <a:pt x="-539" y="18265"/>
                    </a:cubicBezTo>
                    <a:lnTo>
                      <a:pt x="-539" y="132296"/>
                    </a:lnTo>
                    <a:cubicBezTo>
                      <a:pt x="-286" y="142835"/>
                      <a:pt x="8308" y="151245"/>
                      <a:pt x="18844" y="151245"/>
                    </a:cubicBezTo>
                    <a:lnTo>
                      <a:pt x="71371" y="151245"/>
                    </a:lnTo>
                    <a:close/>
                  </a:path>
                </a:pathLst>
              </a:custGeom>
              <a:solidFill>
                <a:srgbClr val="C9C9C9"/>
              </a:solidFill>
              <a:ln w="1684" cap="flat">
                <a:noFill/>
                <a:prstDash val="solid"/>
                <a:miter/>
              </a:ln>
            </p:spPr>
            <p:txBody>
              <a:bodyPr rtlCol="0" anchor="ctr"/>
              <a:lstStyle/>
              <a:p>
                <a:endParaRPr lang="en-US" sz="2400"/>
              </a:p>
            </p:txBody>
          </p:sp>
          <p:pic>
            <p:nvPicPr>
              <p:cNvPr id="838" name="Picture 837">
                <a:extLst>
                  <a:ext uri="{FF2B5EF4-FFF2-40B4-BE49-F238E27FC236}">
                    <a16:creationId xmlns:a16="http://schemas.microsoft.com/office/drawing/2014/main" id="{5EE8B81A-B9CE-4348-A9DF-63547DC83CC7}"/>
                  </a:ext>
                </a:extLst>
              </p:cNvPr>
              <p:cNvPicPr>
                <a:picLocks noChangeAspect="1"/>
              </p:cNvPicPr>
              <p:nvPr/>
            </p:nvPicPr>
            <p:blipFill>
              <a:blip r:embed="rId13"/>
              <a:stretch>
                <a:fillRect/>
              </a:stretch>
            </p:blipFill>
            <p:spPr>
              <a:xfrm>
                <a:off x="2252192" y="3625494"/>
                <a:ext cx="295472" cy="45598"/>
              </a:xfrm>
              <a:custGeom>
                <a:avLst/>
                <a:gdLst>
                  <a:gd name="connsiteX0" fmla="*/ 1016 w 295472"/>
                  <a:gd name="connsiteY0" fmla="*/ 193 h 45598"/>
                  <a:gd name="connsiteX1" fmla="*/ 296489 w 295472"/>
                  <a:gd name="connsiteY1" fmla="*/ 193 h 45598"/>
                  <a:gd name="connsiteX2" fmla="*/ 296489 w 295472"/>
                  <a:gd name="connsiteY2" fmla="*/ 45791 h 45598"/>
                  <a:gd name="connsiteX3" fmla="*/ 1016 w 295472"/>
                  <a:gd name="connsiteY3" fmla="*/ 45791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193"/>
                    </a:moveTo>
                    <a:lnTo>
                      <a:pt x="296489" y="193"/>
                    </a:lnTo>
                    <a:lnTo>
                      <a:pt x="296489" y="45791"/>
                    </a:lnTo>
                    <a:lnTo>
                      <a:pt x="1016" y="45791"/>
                    </a:lnTo>
                    <a:close/>
                  </a:path>
                </a:pathLst>
              </a:custGeom>
            </p:spPr>
          </p:pic>
          <p:pic>
            <p:nvPicPr>
              <p:cNvPr id="839" name="Picture 838">
                <a:extLst>
                  <a:ext uri="{FF2B5EF4-FFF2-40B4-BE49-F238E27FC236}">
                    <a16:creationId xmlns:a16="http://schemas.microsoft.com/office/drawing/2014/main" id="{B60C0943-6B7D-4F5F-8EA0-7C67DD13ACF2}"/>
                  </a:ext>
                </a:extLst>
              </p:cNvPr>
              <p:cNvPicPr>
                <a:picLocks noChangeAspect="1"/>
              </p:cNvPicPr>
              <p:nvPr/>
            </p:nvPicPr>
            <p:blipFill>
              <a:blip r:embed="rId14"/>
              <a:stretch>
                <a:fillRect/>
              </a:stretch>
            </p:blipFill>
            <p:spPr>
              <a:xfrm>
                <a:off x="2252192" y="3821401"/>
                <a:ext cx="295472" cy="45598"/>
              </a:xfrm>
              <a:custGeom>
                <a:avLst/>
                <a:gdLst>
                  <a:gd name="connsiteX0" fmla="*/ 1016 w 295472"/>
                  <a:gd name="connsiteY0" fmla="*/ 309 h 45598"/>
                  <a:gd name="connsiteX1" fmla="*/ 296489 w 295472"/>
                  <a:gd name="connsiteY1" fmla="*/ 309 h 45598"/>
                  <a:gd name="connsiteX2" fmla="*/ 296489 w 295472"/>
                  <a:gd name="connsiteY2" fmla="*/ 45907 h 45598"/>
                  <a:gd name="connsiteX3" fmla="*/ 1016 w 295472"/>
                  <a:gd name="connsiteY3" fmla="*/ 45907 h 45598"/>
                </a:gdLst>
                <a:ahLst/>
                <a:cxnLst>
                  <a:cxn ang="0">
                    <a:pos x="connsiteX0" y="connsiteY0"/>
                  </a:cxn>
                  <a:cxn ang="0">
                    <a:pos x="connsiteX1" y="connsiteY1"/>
                  </a:cxn>
                  <a:cxn ang="0">
                    <a:pos x="connsiteX2" y="connsiteY2"/>
                  </a:cxn>
                  <a:cxn ang="0">
                    <a:pos x="connsiteX3" y="connsiteY3"/>
                  </a:cxn>
                </a:cxnLst>
                <a:rect l="l" t="t" r="r" b="b"/>
                <a:pathLst>
                  <a:path w="295472" h="45598">
                    <a:moveTo>
                      <a:pt x="1016" y="309"/>
                    </a:moveTo>
                    <a:lnTo>
                      <a:pt x="296489" y="309"/>
                    </a:lnTo>
                    <a:lnTo>
                      <a:pt x="296489" y="45907"/>
                    </a:lnTo>
                    <a:lnTo>
                      <a:pt x="1016" y="45907"/>
                    </a:lnTo>
                    <a:close/>
                  </a:path>
                </a:pathLst>
              </a:custGeom>
            </p:spPr>
          </p:pic>
          <p:sp>
            <p:nvSpPr>
              <p:cNvPr id="840" name="Freeform 292">
                <a:extLst>
                  <a:ext uri="{FF2B5EF4-FFF2-40B4-BE49-F238E27FC236}">
                    <a16:creationId xmlns:a16="http://schemas.microsoft.com/office/drawing/2014/main" id="{E03B9F23-9B96-4C99-AFF5-3EA481871EF4}"/>
                  </a:ext>
                </a:extLst>
              </p:cNvPr>
              <p:cNvSpPr/>
              <p:nvPr/>
            </p:nvSpPr>
            <p:spPr>
              <a:xfrm>
                <a:off x="1533417" y="3300374"/>
                <a:ext cx="644822" cy="1601417"/>
              </a:xfrm>
              <a:custGeom>
                <a:avLst/>
                <a:gdLst>
                  <a:gd name="connsiteX0" fmla="*/ 644283 w 644822"/>
                  <a:gd name="connsiteY0" fmla="*/ 1505956 h 1601417"/>
                  <a:gd name="connsiteX1" fmla="*/ 550070 w 644822"/>
                  <a:gd name="connsiteY1" fmla="*/ 1600430 h 1601417"/>
                  <a:gd name="connsiteX2" fmla="*/ 549884 w 644822"/>
                  <a:gd name="connsiteY2" fmla="*/ 1600430 h 1601417"/>
                  <a:gd name="connsiteX3" fmla="*/ 94012 w 644822"/>
                  <a:gd name="connsiteY3" fmla="*/ 1600430 h 1601417"/>
                  <a:gd name="connsiteX4" fmla="*/ -539 w 644822"/>
                  <a:gd name="connsiteY4" fmla="*/ 1506125 h 1601417"/>
                  <a:gd name="connsiteX5" fmla="*/ -539 w 644822"/>
                  <a:gd name="connsiteY5" fmla="*/ 1505956 h 1601417"/>
                  <a:gd name="connsiteX6" fmla="*/ -539 w 644822"/>
                  <a:gd name="connsiteY6" fmla="*/ 93588 h 1601417"/>
                  <a:gd name="connsiteX7" fmla="*/ 94012 w 644822"/>
                  <a:gd name="connsiteY7" fmla="*/ -987 h 1601417"/>
                  <a:gd name="connsiteX8" fmla="*/ 549884 w 644822"/>
                  <a:gd name="connsiteY8" fmla="*/ -987 h 1601417"/>
                  <a:gd name="connsiteX9" fmla="*/ 644283 w 644822"/>
                  <a:gd name="connsiteY9" fmla="*/ 93537 h 1601417"/>
                  <a:gd name="connsiteX10" fmla="*/ 644283 w 644822"/>
                  <a:gd name="connsiteY10" fmla="*/ 93588 h 16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4822" h="1601417">
                    <a:moveTo>
                      <a:pt x="644283" y="1505956"/>
                    </a:moveTo>
                    <a:cubicBezTo>
                      <a:pt x="644351" y="1558074"/>
                      <a:pt x="602174" y="1600363"/>
                      <a:pt x="550070" y="1600430"/>
                    </a:cubicBezTo>
                    <a:cubicBezTo>
                      <a:pt x="550002" y="1600430"/>
                      <a:pt x="549952" y="1600430"/>
                      <a:pt x="549884" y="1600430"/>
                    </a:cubicBezTo>
                    <a:lnTo>
                      <a:pt x="94012" y="1600430"/>
                    </a:lnTo>
                    <a:cubicBezTo>
                      <a:pt x="41874" y="1600498"/>
                      <a:pt x="-472" y="1558276"/>
                      <a:pt x="-539" y="1506125"/>
                    </a:cubicBezTo>
                    <a:cubicBezTo>
                      <a:pt x="-539" y="1506074"/>
                      <a:pt x="-539" y="1506007"/>
                      <a:pt x="-539" y="1505956"/>
                    </a:cubicBezTo>
                    <a:lnTo>
                      <a:pt x="-539" y="93588"/>
                    </a:lnTo>
                    <a:cubicBezTo>
                      <a:pt x="-539" y="41352"/>
                      <a:pt x="41790" y="-987"/>
                      <a:pt x="94012" y="-987"/>
                    </a:cubicBezTo>
                    <a:lnTo>
                      <a:pt x="549884" y="-987"/>
                    </a:lnTo>
                    <a:cubicBezTo>
                      <a:pt x="602039" y="-959"/>
                      <a:pt x="644317" y="41369"/>
                      <a:pt x="644283" y="93537"/>
                    </a:cubicBezTo>
                    <a:cubicBezTo>
                      <a:pt x="644283" y="93554"/>
                      <a:pt x="644283" y="93571"/>
                      <a:pt x="644283" y="93588"/>
                    </a:cubicBezTo>
                    <a:close/>
                  </a:path>
                </a:pathLst>
              </a:custGeom>
              <a:solidFill>
                <a:schemeClr val="bg2"/>
              </a:solidFill>
              <a:ln w="1684" cap="flat">
                <a:noFill/>
                <a:prstDash val="solid"/>
                <a:miter/>
              </a:ln>
            </p:spPr>
            <p:txBody>
              <a:bodyPr rtlCol="0" anchor="ctr"/>
              <a:lstStyle/>
              <a:p>
                <a:endParaRPr lang="en-US" sz="2400"/>
              </a:p>
            </p:txBody>
          </p:sp>
          <p:sp>
            <p:nvSpPr>
              <p:cNvPr id="841" name="Freeform 293">
                <a:extLst>
                  <a:ext uri="{FF2B5EF4-FFF2-40B4-BE49-F238E27FC236}">
                    <a16:creationId xmlns:a16="http://schemas.microsoft.com/office/drawing/2014/main" id="{FF355C6F-E14A-4C09-974F-0A48C463B4CC}"/>
                  </a:ext>
                </a:extLst>
              </p:cNvPr>
              <p:cNvSpPr/>
              <p:nvPr/>
            </p:nvSpPr>
            <p:spPr>
              <a:xfrm>
                <a:off x="1607791" y="3398614"/>
                <a:ext cx="496141" cy="112679"/>
              </a:xfrm>
              <a:custGeom>
                <a:avLst/>
                <a:gdLst>
                  <a:gd name="connsiteX0" fmla="*/ 495602 w 496141"/>
                  <a:gd name="connsiteY0" fmla="*/ 58291 h 112679"/>
                  <a:gd name="connsiteX1" fmla="*/ 442789 w 496141"/>
                  <a:gd name="connsiteY1" fmla="*/ 111693 h 112679"/>
                  <a:gd name="connsiteX2" fmla="*/ 442738 w 496141"/>
                  <a:gd name="connsiteY2" fmla="*/ 111693 h 112679"/>
                  <a:gd name="connsiteX3" fmla="*/ 52427 w 496141"/>
                  <a:gd name="connsiteY3" fmla="*/ 111693 h 112679"/>
                  <a:gd name="connsiteX4" fmla="*/ -538 w 496141"/>
                  <a:gd name="connsiteY4" fmla="*/ 58308 h 112679"/>
                  <a:gd name="connsiteX5" fmla="*/ -538 w 496141"/>
                  <a:gd name="connsiteY5" fmla="*/ 58291 h 112679"/>
                  <a:gd name="connsiteX6" fmla="*/ -538 w 496141"/>
                  <a:gd name="connsiteY6" fmla="*/ 52617 h 112679"/>
                  <a:gd name="connsiteX7" fmla="*/ 52427 w 496141"/>
                  <a:gd name="connsiteY7" fmla="*/ -987 h 112679"/>
                  <a:gd name="connsiteX8" fmla="*/ 442738 w 496141"/>
                  <a:gd name="connsiteY8" fmla="*/ -987 h 112679"/>
                  <a:gd name="connsiteX9" fmla="*/ 495602 w 496141"/>
                  <a:gd name="connsiteY9" fmla="*/ 52617 h 11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141" h="112679">
                    <a:moveTo>
                      <a:pt x="495602" y="58291"/>
                    </a:moveTo>
                    <a:cubicBezTo>
                      <a:pt x="495754" y="87626"/>
                      <a:pt x="472116" y="111541"/>
                      <a:pt x="442789" y="111693"/>
                    </a:cubicBezTo>
                    <a:cubicBezTo>
                      <a:pt x="442772" y="111693"/>
                      <a:pt x="442755" y="111693"/>
                      <a:pt x="442738" y="111693"/>
                    </a:cubicBezTo>
                    <a:lnTo>
                      <a:pt x="52427" y="111693"/>
                    </a:lnTo>
                    <a:cubicBezTo>
                      <a:pt x="23066" y="111574"/>
                      <a:pt x="-657" y="87677"/>
                      <a:pt x="-538" y="58308"/>
                    </a:cubicBezTo>
                    <a:cubicBezTo>
                      <a:pt x="-538" y="58308"/>
                      <a:pt x="-538" y="58291"/>
                      <a:pt x="-538" y="58291"/>
                    </a:cubicBezTo>
                    <a:lnTo>
                      <a:pt x="-538" y="52617"/>
                    </a:lnTo>
                    <a:cubicBezTo>
                      <a:pt x="-657" y="23214"/>
                      <a:pt x="23032" y="-751"/>
                      <a:pt x="52427" y="-987"/>
                    </a:cubicBezTo>
                    <a:lnTo>
                      <a:pt x="442738" y="-987"/>
                    </a:lnTo>
                    <a:cubicBezTo>
                      <a:pt x="472083" y="-987"/>
                      <a:pt x="495602" y="23281"/>
                      <a:pt x="495602" y="52617"/>
                    </a:cubicBezTo>
                    <a:close/>
                  </a:path>
                </a:pathLst>
              </a:custGeom>
              <a:solidFill>
                <a:srgbClr val="A5A5A5"/>
              </a:solidFill>
              <a:ln w="1684" cap="flat">
                <a:noFill/>
                <a:prstDash val="solid"/>
                <a:miter/>
              </a:ln>
            </p:spPr>
            <p:txBody>
              <a:bodyPr rtlCol="0" anchor="ctr"/>
              <a:lstStyle/>
              <a:p>
                <a:endParaRPr lang="en-US" sz="2400"/>
              </a:p>
            </p:txBody>
          </p:sp>
          <p:grpSp>
            <p:nvGrpSpPr>
              <p:cNvPr id="842" name="Graphic 50">
                <a:extLst>
                  <a:ext uri="{FF2B5EF4-FFF2-40B4-BE49-F238E27FC236}">
                    <a16:creationId xmlns:a16="http://schemas.microsoft.com/office/drawing/2014/main" id="{7CD07446-AF73-4DBC-BE42-E16C29B5D05E}"/>
                  </a:ext>
                </a:extLst>
              </p:cNvPr>
              <p:cNvGrpSpPr/>
              <p:nvPr/>
            </p:nvGrpSpPr>
            <p:grpSpPr>
              <a:xfrm>
                <a:off x="1699996" y="3690008"/>
                <a:ext cx="311649" cy="330727"/>
                <a:chOff x="1699996" y="3690008"/>
                <a:chExt cx="311649" cy="330727"/>
              </a:xfrm>
              <a:solidFill>
                <a:srgbClr val="D3D3D3"/>
              </a:solidFill>
            </p:grpSpPr>
            <p:sp>
              <p:nvSpPr>
                <p:cNvPr id="955" name="Freeform 295">
                  <a:extLst>
                    <a:ext uri="{FF2B5EF4-FFF2-40B4-BE49-F238E27FC236}">
                      <a16:creationId xmlns:a16="http://schemas.microsoft.com/office/drawing/2014/main" id="{FC511E5E-15DA-4AA9-B170-B8432F16CB35}"/>
                    </a:ext>
                  </a:extLst>
                </p:cNvPr>
                <p:cNvSpPr/>
                <p:nvPr/>
              </p:nvSpPr>
              <p:spPr>
                <a:xfrm>
                  <a:off x="1699996" y="3690008"/>
                  <a:ext cx="311647" cy="25062"/>
                </a:xfrm>
                <a:custGeom>
                  <a:avLst/>
                  <a:gdLst>
                    <a:gd name="connsiteX0" fmla="*/ 311109 w 311647"/>
                    <a:gd name="connsiteY0" fmla="*/ 15901 h 25062"/>
                    <a:gd name="connsiteX1" fmla="*/ 303072 w 311647"/>
                    <a:gd name="connsiteY1" fmla="*/ 24075 h 25062"/>
                    <a:gd name="connsiteX2" fmla="*/ 7599 w 311647"/>
                    <a:gd name="connsiteY2" fmla="*/ 24075 h 25062"/>
                    <a:gd name="connsiteX3" fmla="*/ -539 w 311647"/>
                    <a:gd name="connsiteY3" fmla="*/ 15901 h 25062"/>
                    <a:gd name="connsiteX4" fmla="*/ -539 w 311647"/>
                    <a:gd name="connsiteY4" fmla="*/ 7457 h 25062"/>
                    <a:gd name="connsiteX5" fmla="*/ 7599 w 311647"/>
                    <a:gd name="connsiteY5" fmla="*/ -987 h 25062"/>
                    <a:gd name="connsiteX6" fmla="*/ 303072 w 311647"/>
                    <a:gd name="connsiteY6" fmla="*/ -987 h 25062"/>
                    <a:gd name="connsiteX7" fmla="*/ 311109 w 311647"/>
                    <a:gd name="connsiteY7" fmla="*/ 7457 h 2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062">
                      <a:moveTo>
                        <a:pt x="311109" y="15901"/>
                      </a:moveTo>
                      <a:cubicBezTo>
                        <a:pt x="311126" y="20377"/>
                        <a:pt x="307546" y="24025"/>
                        <a:pt x="303072" y="24075"/>
                      </a:cubicBezTo>
                      <a:lnTo>
                        <a:pt x="7599" y="24075"/>
                      </a:lnTo>
                      <a:cubicBezTo>
                        <a:pt x="3108" y="24025"/>
                        <a:pt x="-505" y="20393"/>
                        <a:pt x="-539" y="15901"/>
                      </a:cubicBezTo>
                      <a:lnTo>
                        <a:pt x="-539" y="7457"/>
                      </a:lnTo>
                      <a:cubicBezTo>
                        <a:pt x="-539" y="2914"/>
                        <a:pt x="3057" y="-818"/>
                        <a:pt x="7599" y="-987"/>
                      </a:cubicBezTo>
                      <a:lnTo>
                        <a:pt x="303072" y="-987"/>
                      </a:lnTo>
                      <a:cubicBezTo>
                        <a:pt x="307580" y="-768"/>
                        <a:pt x="311109" y="2948"/>
                        <a:pt x="311109" y="7457"/>
                      </a:cubicBezTo>
                      <a:close/>
                    </a:path>
                  </a:pathLst>
                </a:custGeom>
                <a:solidFill>
                  <a:srgbClr val="D3D3D3"/>
                </a:solidFill>
                <a:ln w="1684" cap="flat">
                  <a:noFill/>
                  <a:prstDash val="solid"/>
                  <a:miter/>
                </a:ln>
              </p:spPr>
              <p:txBody>
                <a:bodyPr rtlCol="0" anchor="ctr"/>
                <a:lstStyle/>
                <a:p>
                  <a:endParaRPr lang="en-US" sz="2400"/>
                </a:p>
              </p:txBody>
            </p:sp>
            <p:sp>
              <p:nvSpPr>
                <p:cNvPr id="956" name="Freeform 296">
                  <a:extLst>
                    <a:ext uri="{FF2B5EF4-FFF2-40B4-BE49-F238E27FC236}">
                      <a16:creationId xmlns:a16="http://schemas.microsoft.com/office/drawing/2014/main" id="{174C49A3-61D9-4E11-9CA2-20CE9A84C793}"/>
                    </a:ext>
                  </a:extLst>
                </p:cNvPr>
                <p:cNvSpPr/>
                <p:nvPr/>
              </p:nvSpPr>
              <p:spPr>
                <a:xfrm>
                  <a:off x="1751594" y="3734323"/>
                  <a:ext cx="208503" cy="23905"/>
                </a:xfrm>
                <a:custGeom>
                  <a:avLst/>
                  <a:gdLst>
                    <a:gd name="connsiteX0" fmla="*/ 207964 w 208503"/>
                    <a:gd name="connsiteY0" fmla="*/ 15277 h 23905"/>
                    <a:gd name="connsiteX1" fmla="*/ 200568 w 208503"/>
                    <a:gd name="connsiteY1" fmla="*/ 22911 h 23905"/>
                    <a:gd name="connsiteX2" fmla="*/ 200129 w 208503"/>
                    <a:gd name="connsiteY2" fmla="*/ 22911 h 23905"/>
                    <a:gd name="connsiteX3" fmla="*/ 7397 w 208503"/>
                    <a:gd name="connsiteY3" fmla="*/ 22911 h 23905"/>
                    <a:gd name="connsiteX4" fmla="*/ -539 w 208503"/>
                    <a:gd name="connsiteY4" fmla="*/ 15649 h 23905"/>
                    <a:gd name="connsiteX5" fmla="*/ -539 w 208503"/>
                    <a:gd name="connsiteY5" fmla="*/ 15277 h 23905"/>
                    <a:gd name="connsiteX6" fmla="*/ -539 w 208503"/>
                    <a:gd name="connsiteY6" fmla="*/ 6833 h 23905"/>
                    <a:gd name="connsiteX7" fmla="*/ 7177 w 208503"/>
                    <a:gd name="connsiteY7" fmla="*/ -986 h 23905"/>
                    <a:gd name="connsiteX8" fmla="*/ 7397 w 208503"/>
                    <a:gd name="connsiteY8" fmla="*/ -986 h 23905"/>
                    <a:gd name="connsiteX9" fmla="*/ 200146 w 208503"/>
                    <a:gd name="connsiteY9" fmla="*/ -986 h 23905"/>
                    <a:gd name="connsiteX10" fmla="*/ 207964 w 208503"/>
                    <a:gd name="connsiteY10" fmla="*/ 6563 h 23905"/>
                    <a:gd name="connsiteX11" fmla="*/ 207964 w 208503"/>
                    <a:gd name="connsiteY11" fmla="*/ 6715 h 23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03" h="23905">
                      <a:moveTo>
                        <a:pt x="207964" y="15277"/>
                      </a:moveTo>
                      <a:cubicBezTo>
                        <a:pt x="208031" y="19432"/>
                        <a:pt x="204722" y="22843"/>
                        <a:pt x="200568" y="22911"/>
                      </a:cubicBezTo>
                      <a:cubicBezTo>
                        <a:pt x="200433" y="22911"/>
                        <a:pt x="200281" y="22911"/>
                        <a:pt x="200129" y="22911"/>
                      </a:cubicBezTo>
                      <a:lnTo>
                        <a:pt x="7397" y="22911"/>
                      </a:lnTo>
                      <a:cubicBezTo>
                        <a:pt x="3210" y="23097"/>
                        <a:pt x="-353" y="19854"/>
                        <a:pt x="-539" y="15649"/>
                      </a:cubicBezTo>
                      <a:cubicBezTo>
                        <a:pt x="-539" y="15531"/>
                        <a:pt x="-539" y="15396"/>
                        <a:pt x="-539" y="15277"/>
                      </a:cubicBezTo>
                      <a:lnTo>
                        <a:pt x="-539" y="6833"/>
                      </a:lnTo>
                      <a:cubicBezTo>
                        <a:pt x="-572" y="2543"/>
                        <a:pt x="2889" y="-953"/>
                        <a:pt x="7177" y="-986"/>
                      </a:cubicBezTo>
                      <a:cubicBezTo>
                        <a:pt x="7245" y="-986"/>
                        <a:pt x="7329" y="-986"/>
                        <a:pt x="7397" y="-986"/>
                      </a:cubicBezTo>
                      <a:lnTo>
                        <a:pt x="200146" y="-986"/>
                      </a:lnTo>
                      <a:cubicBezTo>
                        <a:pt x="204384" y="-1054"/>
                        <a:pt x="207896" y="2324"/>
                        <a:pt x="207964" y="6563"/>
                      </a:cubicBezTo>
                      <a:cubicBezTo>
                        <a:pt x="207964" y="6613"/>
                        <a:pt x="207964" y="6664"/>
                        <a:pt x="207964" y="6715"/>
                      </a:cubicBezTo>
                      <a:close/>
                    </a:path>
                  </a:pathLst>
                </a:custGeom>
                <a:solidFill>
                  <a:srgbClr val="D3D3D3"/>
                </a:solidFill>
                <a:ln w="1684" cap="flat">
                  <a:noFill/>
                  <a:prstDash val="solid"/>
                  <a:miter/>
                </a:ln>
              </p:spPr>
              <p:txBody>
                <a:bodyPr rtlCol="0" anchor="ctr"/>
                <a:lstStyle/>
                <a:p>
                  <a:endParaRPr lang="en-US" sz="2400"/>
                </a:p>
              </p:txBody>
            </p:sp>
            <p:sp>
              <p:nvSpPr>
                <p:cNvPr id="957" name="Freeform 297">
                  <a:extLst>
                    <a:ext uri="{FF2B5EF4-FFF2-40B4-BE49-F238E27FC236}">
                      <a16:creationId xmlns:a16="http://schemas.microsoft.com/office/drawing/2014/main" id="{AF4E1D03-9B84-4DEF-8AB2-28291D9CEF59}"/>
                    </a:ext>
                  </a:extLst>
                </p:cNvPr>
                <p:cNvSpPr/>
                <p:nvPr/>
              </p:nvSpPr>
              <p:spPr>
                <a:xfrm>
                  <a:off x="1699996" y="3777389"/>
                  <a:ext cx="311649" cy="25180"/>
                </a:xfrm>
                <a:custGeom>
                  <a:avLst/>
                  <a:gdLst>
                    <a:gd name="connsiteX0" fmla="*/ 311109 w 311649"/>
                    <a:gd name="connsiteY0" fmla="*/ 15901 h 25180"/>
                    <a:gd name="connsiteX1" fmla="*/ 303072 w 311649"/>
                    <a:gd name="connsiteY1" fmla="*/ 24193 h 25180"/>
                    <a:gd name="connsiteX2" fmla="*/ 7599 w 311649"/>
                    <a:gd name="connsiteY2" fmla="*/ 24193 h 25180"/>
                    <a:gd name="connsiteX3" fmla="*/ -539 w 311649"/>
                    <a:gd name="connsiteY3" fmla="*/ 15901 h 25180"/>
                    <a:gd name="connsiteX4" fmla="*/ -539 w 311649"/>
                    <a:gd name="connsiteY4" fmla="*/ 7457 h 25180"/>
                    <a:gd name="connsiteX5" fmla="*/ 7599 w 311649"/>
                    <a:gd name="connsiteY5" fmla="*/ -987 h 25180"/>
                    <a:gd name="connsiteX6" fmla="*/ 303072 w 311649"/>
                    <a:gd name="connsiteY6" fmla="*/ -987 h 25180"/>
                    <a:gd name="connsiteX7" fmla="*/ 311109 w 311649"/>
                    <a:gd name="connsiteY7" fmla="*/ 7457 h 2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9" h="25180">
                      <a:moveTo>
                        <a:pt x="311109" y="15901"/>
                      </a:moveTo>
                      <a:cubicBezTo>
                        <a:pt x="311143" y="20393"/>
                        <a:pt x="307563" y="24075"/>
                        <a:pt x="303072" y="24193"/>
                      </a:cubicBezTo>
                      <a:lnTo>
                        <a:pt x="7599" y="24193"/>
                      </a:lnTo>
                      <a:cubicBezTo>
                        <a:pt x="3091" y="24092"/>
                        <a:pt x="-522" y="20410"/>
                        <a:pt x="-539" y="15901"/>
                      </a:cubicBezTo>
                      <a:lnTo>
                        <a:pt x="-539" y="7457"/>
                      </a:lnTo>
                      <a:cubicBezTo>
                        <a:pt x="-539" y="2914"/>
                        <a:pt x="3057" y="-818"/>
                        <a:pt x="7599" y="-987"/>
                      </a:cubicBezTo>
                      <a:lnTo>
                        <a:pt x="303072" y="-987"/>
                      </a:lnTo>
                      <a:cubicBezTo>
                        <a:pt x="307614" y="-835"/>
                        <a:pt x="311193" y="2914"/>
                        <a:pt x="311109" y="7457"/>
                      </a:cubicBezTo>
                      <a:close/>
                    </a:path>
                  </a:pathLst>
                </a:custGeom>
                <a:solidFill>
                  <a:srgbClr val="D3D3D3"/>
                </a:solidFill>
                <a:ln w="1684" cap="flat">
                  <a:noFill/>
                  <a:prstDash val="solid"/>
                  <a:miter/>
                </a:ln>
              </p:spPr>
              <p:txBody>
                <a:bodyPr rtlCol="0" anchor="ctr"/>
                <a:lstStyle/>
                <a:p>
                  <a:endParaRPr lang="en-US" sz="2400"/>
                </a:p>
              </p:txBody>
            </p:sp>
            <p:sp>
              <p:nvSpPr>
                <p:cNvPr id="958" name="Freeform 298">
                  <a:extLst>
                    <a:ext uri="{FF2B5EF4-FFF2-40B4-BE49-F238E27FC236}">
                      <a16:creationId xmlns:a16="http://schemas.microsoft.com/office/drawing/2014/main" id="{86ED44DC-6322-4A71-B462-253E0E035A62}"/>
                    </a:ext>
                  </a:extLst>
                </p:cNvPr>
                <p:cNvSpPr/>
                <p:nvPr/>
              </p:nvSpPr>
              <p:spPr>
                <a:xfrm>
                  <a:off x="1751594" y="3821836"/>
                  <a:ext cx="208519" cy="23904"/>
                </a:xfrm>
                <a:custGeom>
                  <a:avLst/>
                  <a:gdLst>
                    <a:gd name="connsiteX0" fmla="*/ 207963 w 208519"/>
                    <a:gd name="connsiteY0" fmla="*/ 15162 h 23904"/>
                    <a:gd name="connsiteX1" fmla="*/ 200450 w 208519"/>
                    <a:gd name="connsiteY1" fmla="*/ 22914 h 23904"/>
                    <a:gd name="connsiteX2" fmla="*/ 200129 w 208519"/>
                    <a:gd name="connsiteY2" fmla="*/ 22914 h 23904"/>
                    <a:gd name="connsiteX3" fmla="*/ 7397 w 208519"/>
                    <a:gd name="connsiteY3" fmla="*/ 22914 h 23904"/>
                    <a:gd name="connsiteX4" fmla="*/ -539 w 208519"/>
                    <a:gd name="connsiteY4" fmla="*/ 15415 h 23904"/>
                    <a:gd name="connsiteX5" fmla="*/ -539 w 208519"/>
                    <a:gd name="connsiteY5" fmla="*/ 15162 h 23904"/>
                    <a:gd name="connsiteX6" fmla="*/ -539 w 208519"/>
                    <a:gd name="connsiteY6" fmla="*/ 6718 h 23904"/>
                    <a:gd name="connsiteX7" fmla="*/ 7093 w 208519"/>
                    <a:gd name="connsiteY7" fmla="*/ -983 h 23904"/>
                    <a:gd name="connsiteX8" fmla="*/ 7397 w 208519"/>
                    <a:gd name="connsiteY8" fmla="*/ -983 h 23904"/>
                    <a:gd name="connsiteX9" fmla="*/ 200146 w 208519"/>
                    <a:gd name="connsiteY9" fmla="*/ -983 h 23904"/>
                    <a:gd name="connsiteX10" fmla="*/ 207980 w 208519"/>
                    <a:gd name="connsiteY10" fmla="*/ 6346 h 23904"/>
                    <a:gd name="connsiteX11" fmla="*/ 207980 w 208519"/>
                    <a:gd name="connsiteY11" fmla="*/ 6718 h 2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904">
                      <a:moveTo>
                        <a:pt x="207963" y="15162"/>
                      </a:moveTo>
                      <a:cubicBezTo>
                        <a:pt x="208031" y="19384"/>
                        <a:pt x="204671" y="22846"/>
                        <a:pt x="200450" y="22914"/>
                      </a:cubicBezTo>
                      <a:cubicBezTo>
                        <a:pt x="200349" y="22914"/>
                        <a:pt x="200231" y="22914"/>
                        <a:pt x="200129" y="22914"/>
                      </a:cubicBezTo>
                      <a:lnTo>
                        <a:pt x="7397" y="22914"/>
                      </a:lnTo>
                      <a:cubicBezTo>
                        <a:pt x="3142" y="23032"/>
                        <a:pt x="-421" y="19671"/>
                        <a:pt x="-539" y="15415"/>
                      </a:cubicBezTo>
                      <a:cubicBezTo>
                        <a:pt x="-539" y="15331"/>
                        <a:pt x="-539" y="15246"/>
                        <a:pt x="-539" y="15162"/>
                      </a:cubicBezTo>
                      <a:lnTo>
                        <a:pt x="-539" y="6718"/>
                      </a:lnTo>
                      <a:cubicBezTo>
                        <a:pt x="-556" y="2479"/>
                        <a:pt x="2855" y="-967"/>
                        <a:pt x="7093" y="-983"/>
                      </a:cubicBezTo>
                      <a:cubicBezTo>
                        <a:pt x="7194" y="-983"/>
                        <a:pt x="7295" y="-983"/>
                        <a:pt x="7397" y="-983"/>
                      </a:cubicBezTo>
                      <a:lnTo>
                        <a:pt x="200146" y="-983"/>
                      </a:lnTo>
                      <a:cubicBezTo>
                        <a:pt x="204333" y="-1118"/>
                        <a:pt x="207828" y="2158"/>
                        <a:pt x="207980" y="6346"/>
                      </a:cubicBezTo>
                      <a:cubicBezTo>
                        <a:pt x="207980" y="6464"/>
                        <a:pt x="207980" y="6599"/>
                        <a:pt x="207980" y="6718"/>
                      </a:cubicBezTo>
                      <a:close/>
                    </a:path>
                  </a:pathLst>
                </a:custGeom>
                <a:solidFill>
                  <a:srgbClr val="D3D3D3"/>
                </a:solidFill>
                <a:ln w="1684" cap="flat">
                  <a:noFill/>
                  <a:prstDash val="solid"/>
                  <a:miter/>
                </a:ln>
              </p:spPr>
              <p:txBody>
                <a:bodyPr rtlCol="0" anchor="ctr"/>
                <a:lstStyle/>
                <a:p>
                  <a:endParaRPr lang="en-US" sz="2400"/>
                </a:p>
              </p:txBody>
            </p:sp>
            <p:sp>
              <p:nvSpPr>
                <p:cNvPr id="959" name="Freeform 299">
                  <a:extLst>
                    <a:ext uri="{FF2B5EF4-FFF2-40B4-BE49-F238E27FC236}">
                      <a16:creationId xmlns:a16="http://schemas.microsoft.com/office/drawing/2014/main" id="{40A45A39-90A1-45C0-9F97-045DADED014D}"/>
                    </a:ext>
                  </a:extLst>
                </p:cNvPr>
                <p:cNvSpPr/>
                <p:nvPr/>
              </p:nvSpPr>
              <p:spPr>
                <a:xfrm>
                  <a:off x="1699996" y="3864973"/>
                  <a:ext cx="311647" cy="25146"/>
                </a:xfrm>
                <a:custGeom>
                  <a:avLst/>
                  <a:gdLst>
                    <a:gd name="connsiteX0" fmla="*/ 311109 w 311647"/>
                    <a:gd name="connsiteY0" fmla="*/ 15715 h 25146"/>
                    <a:gd name="connsiteX1" fmla="*/ 303072 w 311647"/>
                    <a:gd name="connsiteY1" fmla="*/ 24159 h 25146"/>
                    <a:gd name="connsiteX2" fmla="*/ 7599 w 311647"/>
                    <a:gd name="connsiteY2" fmla="*/ 24159 h 25146"/>
                    <a:gd name="connsiteX3" fmla="*/ -539 w 311647"/>
                    <a:gd name="connsiteY3" fmla="*/ 15715 h 25146"/>
                    <a:gd name="connsiteX4" fmla="*/ -539 w 311647"/>
                    <a:gd name="connsiteY4" fmla="*/ 7271 h 25146"/>
                    <a:gd name="connsiteX5" fmla="*/ 7599 w 311647"/>
                    <a:gd name="connsiteY5" fmla="*/ -987 h 25146"/>
                    <a:gd name="connsiteX6" fmla="*/ 303072 w 311647"/>
                    <a:gd name="connsiteY6" fmla="*/ -987 h 25146"/>
                    <a:gd name="connsiteX7" fmla="*/ 311109 w 311647"/>
                    <a:gd name="connsiteY7" fmla="*/ 7271 h 2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5146">
                      <a:moveTo>
                        <a:pt x="311109" y="15715"/>
                      </a:moveTo>
                      <a:cubicBezTo>
                        <a:pt x="311109" y="20224"/>
                        <a:pt x="307580" y="23940"/>
                        <a:pt x="303072" y="24159"/>
                      </a:cubicBezTo>
                      <a:lnTo>
                        <a:pt x="7599" y="24159"/>
                      </a:lnTo>
                      <a:cubicBezTo>
                        <a:pt x="3057" y="23990"/>
                        <a:pt x="-539" y="20258"/>
                        <a:pt x="-539" y="15715"/>
                      </a:cubicBezTo>
                      <a:lnTo>
                        <a:pt x="-539" y="7271"/>
                      </a:lnTo>
                      <a:cubicBezTo>
                        <a:pt x="-505" y="2762"/>
                        <a:pt x="3091" y="-903"/>
                        <a:pt x="7599" y="-987"/>
                      </a:cubicBezTo>
                      <a:lnTo>
                        <a:pt x="303072" y="-987"/>
                      </a:lnTo>
                      <a:cubicBezTo>
                        <a:pt x="307563" y="-903"/>
                        <a:pt x="311143" y="2779"/>
                        <a:pt x="311109" y="7271"/>
                      </a:cubicBezTo>
                      <a:close/>
                    </a:path>
                  </a:pathLst>
                </a:custGeom>
                <a:solidFill>
                  <a:srgbClr val="D3D3D3"/>
                </a:solidFill>
                <a:ln w="1684" cap="flat">
                  <a:noFill/>
                  <a:prstDash val="solid"/>
                  <a:miter/>
                </a:ln>
              </p:spPr>
              <p:txBody>
                <a:bodyPr rtlCol="0" anchor="ctr"/>
                <a:lstStyle/>
                <a:p>
                  <a:endParaRPr lang="en-US" sz="2400"/>
                </a:p>
              </p:txBody>
            </p:sp>
            <p:sp>
              <p:nvSpPr>
                <p:cNvPr id="960" name="Freeform 300">
                  <a:extLst>
                    <a:ext uri="{FF2B5EF4-FFF2-40B4-BE49-F238E27FC236}">
                      <a16:creationId xmlns:a16="http://schemas.microsoft.com/office/drawing/2014/main" id="{E1814275-0E77-4049-BF04-BCA90726C0B9}"/>
                    </a:ext>
                  </a:extLst>
                </p:cNvPr>
                <p:cNvSpPr/>
                <p:nvPr/>
              </p:nvSpPr>
              <p:spPr>
                <a:xfrm>
                  <a:off x="1751594" y="3909339"/>
                  <a:ext cx="208519" cy="23898"/>
                </a:xfrm>
                <a:custGeom>
                  <a:avLst/>
                  <a:gdLst>
                    <a:gd name="connsiteX0" fmla="*/ 207963 w 208519"/>
                    <a:gd name="connsiteY0" fmla="*/ 15040 h 23898"/>
                    <a:gd name="connsiteX1" fmla="*/ 200399 w 208519"/>
                    <a:gd name="connsiteY1" fmla="*/ 22910 h 23898"/>
                    <a:gd name="connsiteX2" fmla="*/ 200129 w 208519"/>
                    <a:gd name="connsiteY2" fmla="*/ 22910 h 23898"/>
                    <a:gd name="connsiteX3" fmla="*/ 7397 w 208519"/>
                    <a:gd name="connsiteY3" fmla="*/ 22910 h 23898"/>
                    <a:gd name="connsiteX4" fmla="*/ -539 w 208519"/>
                    <a:gd name="connsiteY4" fmla="*/ 15243 h 23898"/>
                    <a:gd name="connsiteX5" fmla="*/ -539 w 208519"/>
                    <a:gd name="connsiteY5" fmla="*/ 15040 h 23898"/>
                    <a:gd name="connsiteX6" fmla="*/ -539 w 208519"/>
                    <a:gd name="connsiteY6" fmla="*/ 6596 h 23898"/>
                    <a:gd name="connsiteX7" fmla="*/ 7008 w 208519"/>
                    <a:gd name="connsiteY7" fmla="*/ -987 h 23898"/>
                    <a:gd name="connsiteX8" fmla="*/ 7397 w 208519"/>
                    <a:gd name="connsiteY8" fmla="*/ -971 h 23898"/>
                    <a:gd name="connsiteX9" fmla="*/ 200146 w 208519"/>
                    <a:gd name="connsiteY9" fmla="*/ -971 h 23898"/>
                    <a:gd name="connsiteX10" fmla="*/ 207980 w 208519"/>
                    <a:gd name="connsiteY10" fmla="*/ 6140 h 23898"/>
                    <a:gd name="connsiteX11" fmla="*/ 207980 w 208519"/>
                    <a:gd name="connsiteY11" fmla="*/ 6596 h 2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519" h="23898">
                      <a:moveTo>
                        <a:pt x="207963" y="15040"/>
                      </a:moveTo>
                      <a:cubicBezTo>
                        <a:pt x="208048" y="19296"/>
                        <a:pt x="204654" y="22825"/>
                        <a:pt x="200399" y="22910"/>
                      </a:cubicBezTo>
                      <a:cubicBezTo>
                        <a:pt x="200315" y="22910"/>
                        <a:pt x="200214" y="22910"/>
                        <a:pt x="200129" y="22910"/>
                      </a:cubicBezTo>
                      <a:lnTo>
                        <a:pt x="7397" y="22910"/>
                      </a:lnTo>
                      <a:cubicBezTo>
                        <a:pt x="3091" y="22977"/>
                        <a:pt x="-471" y="19549"/>
                        <a:pt x="-539" y="15243"/>
                      </a:cubicBezTo>
                      <a:cubicBezTo>
                        <a:pt x="-539" y="15175"/>
                        <a:pt x="-539" y="15107"/>
                        <a:pt x="-539" y="15040"/>
                      </a:cubicBezTo>
                      <a:lnTo>
                        <a:pt x="-539" y="6596"/>
                      </a:lnTo>
                      <a:cubicBezTo>
                        <a:pt x="-539" y="2424"/>
                        <a:pt x="2838" y="-971"/>
                        <a:pt x="7008" y="-987"/>
                      </a:cubicBezTo>
                      <a:cubicBezTo>
                        <a:pt x="7143" y="-987"/>
                        <a:pt x="7262" y="-971"/>
                        <a:pt x="7397" y="-971"/>
                      </a:cubicBezTo>
                      <a:lnTo>
                        <a:pt x="200146" y="-971"/>
                      </a:lnTo>
                      <a:cubicBezTo>
                        <a:pt x="204266" y="-1173"/>
                        <a:pt x="207778" y="2019"/>
                        <a:pt x="207980" y="6140"/>
                      </a:cubicBezTo>
                      <a:cubicBezTo>
                        <a:pt x="207980" y="6292"/>
                        <a:pt x="207980" y="6444"/>
                        <a:pt x="207980" y="6596"/>
                      </a:cubicBezTo>
                      <a:close/>
                    </a:path>
                  </a:pathLst>
                </a:custGeom>
                <a:solidFill>
                  <a:srgbClr val="D3D3D3"/>
                </a:solidFill>
                <a:ln w="1684" cap="flat">
                  <a:noFill/>
                  <a:prstDash val="solid"/>
                  <a:miter/>
                </a:ln>
              </p:spPr>
              <p:txBody>
                <a:bodyPr rtlCol="0" anchor="ctr"/>
                <a:lstStyle/>
                <a:p>
                  <a:endParaRPr lang="en-US" sz="2400"/>
                </a:p>
              </p:txBody>
            </p:sp>
            <p:sp>
              <p:nvSpPr>
                <p:cNvPr id="961" name="Freeform 301">
                  <a:extLst>
                    <a:ext uri="{FF2B5EF4-FFF2-40B4-BE49-F238E27FC236}">
                      <a16:creationId xmlns:a16="http://schemas.microsoft.com/office/drawing/2014/main" id="{F618C601-50AE-4500-8943-B0CE4364232D}"/>
                    </a:ext>
                  </a:extLst>
                </p:cNvPr>
                <p:cNvSpPr/>
                <p:nvPr/>
              </p:nvSpPr>
              <p:spPr>
                <a:xfrm>
                  <a:off x="1699996" y="3952506"/>
                  <a:ext cx="311647" cy="24995"/>
                </a:xfrm>
                <a:custGeom>
                  <a:avLst/>
                  <a:gdLst>
                    <a:gd name="connsiteX0" fmla="*/ 311109 w 311647"/>
                    <a:gd name="connsiteY0" fmla="*/ 15563 h 24995"/>
                    <a:gd name="connsiteX1" fmla="*/ 303072 w 311647"/>
                    <a:gd name="connsiteY1" fmla="*/ 24008 h 24995"/>
                    <a:gd name="connsiteX2" fmla="*/ 7599 w 311647"/>
                    <a:gd name="connsiteY2" fmla="*/ 24008 h 24995"/>
                    <a:gd name="connsiteX3" fmla="*/ -539 w 311647"/>
                    <a:gd name="connsiteY3" fmla="*/ 15563 h 24995"/>
                    <a:gd name="connsiteX4" fmla="*/ -539 w 311647"/>
                    <a:gd name="connsiteY4" fmla="*/ 7119 h 24995"/>
                    <a:gd name="connsiteX5" fmla="*/ 7599 w 311647"/>
                    <a:gd name="connsiteY5" fmla="*/ -987 h 24995"/>
                    <a:gd name="connsiteX6" fmla="*/ 303072 w 311647"/>
                    <a:gd name="connsiteY6" fmla="*/ -987 h 24995"/>
                    <a:gd name="connsiteX7" fmla="*/ 311109 w 311647"/>
                    <a:gd name="connsiteY7" fmla="*/ 7119 h 2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647" h="24995">
                      <a:moveTo>
                        <a:pt x="311109" y="15563"/>
                      </a:moveTo>
                      <a:cubicBezTo>
                        <a:pt x="311109" y="20072"/>
                        <a:pt x="307580" y="23788"/>
                        <a:pt x="303072" y="24008"/>
                      </a:cubicBezTo>
                      <a:lnTo>
                        <a:pt x="7599" y="24008"/>
                      </a:lnTo>
                      <a:cubicBezTo>
                        <a:pt x="3074" y="23788"/>
                        <a:pt x="-488" y="20089"/>
                        <a:pt x="-539" y="15563"/>
                      </a:cubicBezTo>
                      <a:lnTo>
                        <a:pt x="-539" y="7119"/>
                      </a:lnTo>
                      <a:cubicBezTo>
                        <a:pt x="-505" y="2644"/>
                        <a:pt x="3125" y="-971"/>
                        <a:pt x="7599" y="-987"/>
                      </a:cubicBezTo>
                      <a:lnTo>
                        <a:pt x="303072" y="-987"/>
                      </a:lnTo>
                      <a:cubicBezTo>
                        <a:pt x="307529" y="-954"/>
                        <a:pt x="311126" y="2661"/>
                        <a:pt x="311109" y="7119"/>
                      </a:cubicBezTo>
                      <a:close/>
                    </a:path>
                  </a:pathLst>
                </a:custGeom>
                <a:solidFill>
                  <a:srgbClr val="D3D3D3"/>
                </a:solidFill>
                <a:ln w="1684" cap="flat">
                  <a:noFill/>
                  <a:prstDash val="solid"/>
                  <a:miter/>
                </a:ln>
              </p:spPr>
              <p:txBody>
                <a:bodyPr rtlCol="0" anchor="ctr"/>
                <a:lstStyle/>
                <a:p>
                  <a:endParaRPr lang="en-US" sz="2400"/>
                </a:p>
              </p:txBody>
            </p:sp>
            <p:sp>
              <p:nvSpPr>
                <p:cNvPr id="962" name="Freeform 302">
                  <a:extLst>
                    <a:ext uri="{FF2B5EF4-FFF2-40B4-BE49-F238E27FC236}">
                      <a16:creationId xmlns:a16="http://schemas.microsoft.com/office/drawing/2014/main" id="{EB3F0F24-114F-4B98-8A19-5EF83133B407}"/>
                    </a:ext>
                  </a:extLst>
                </p:cNvPr>
                <p:cNvSpPr/>
                <p:nvPr/>
              </p:nvSpPr>
              <p:spPr>
                <a:xfrm>
                  <a:off x="1751591" y="3995656"/>
                  <a:ext cx="208522" cy="25079"/>
                </a:xfrm>
                <a:custGeom>
                  <a:avLst/>
                  <a:gdLst>
                    <a:gd name="connsiteX0" fmla="*/ 207966 w 208522"/>
                    <a:gd name="connsiteY0" fmla="*/ 16104 h 25079"/>
                    <a:gd name="connsiteX1" fmla="*/ 200318 w 208522"/>
                    <a:gd name="connsiteY1" fmla="*/ 24092 h 25079"/>
                    <a:gd name="connsiteX2" fmla="*/ 200132 w 208522"/>
                    <a:gd name="connsiteY2" fmla="*/ 24092 h 25079"/>
                    <a:gd name="connsiteX3" fmla="*/ 7399 w 208522"/>
                    <a:gd name="connsiteY3" fmla="*/ 24092 h 25079"/>
                    <a:gd name="connsiteX4" fmla="*/ -536 w 208522"/>
                    <a:gd name="connsiteY4" fmla="*/ 16222 h 25079"/>
                    <a:gd name="connsiteX5" fmla="*/ -536 w 208522"/>
                    <a:gd name="connsiteY5" fmla="*/ 16104 h 25079"/>
                    <a:gd name="connsiteX6" fmla="*/ -536 w 208522"/>
                    <a:gd name="connsiteY6" fmla="*/ 7659 h 25079"/>
                    <a:gd name="connsiteX7" fmla="*/ 7399 w 208522"/>
                    <a:gd name="connsiteY7" fmla="*/ -987 h 25079"/>
                    <a:gd name="connsiteX8" fmla="*/ 200149 w 208522"/>
                    <a:gd name="connsiteY8" fmla="*/ -987 h 25079"/>
                    <a:gd name="connsiteX9" fmla="*/ 207983 w 208522"/>
                    <a:gd name="connsiteY9" fmla="*/ 7659 h 2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522" h="25079">
                      <a:moveTo>
                        <a:pt x="207966" y="16104"/>
                      </a:moveTo>
                      <a:cubicBezTo>
                        <a:pt x="208068" y="20427"/>
                        <a:pt x="204640" y="23990"/>
                        <a:pt x="200318" y="24092"/>
                      </a:cubicBezTo>
                      <a:cubicBezTo>
                        <a:pt x="200250" y="24092"/>
                        <a:pt x="200200" y="24092"/>
                        <a:pt x="200132" y="24092"/>
                      </a:cubicBezTo>
                      <a:lnTo>
                        <a:pt x="7399" y="24092"/>
                      </a:lnTo>
                      <a:cubicBezTo>
                        <a:pt x="3043" y="24109"/>
                        <a:pt x="-519" y="20579"/>
                        <a:pt x="-536" y="16222"/>
                      </a:cubicBezTo>
                      <a:cubicBezTo>
                        <a:pt x="-536" y="16188"/>
                        <a:pt x="-536" y="16137"/>
                        <a:pt x="-536" y="16104"/>
                      </a:cubicBezTo>
                      <a:lnTo>
                        <a:pt x="-536" y="7659"/>
                      </a:lnTo>
                      <a:cubicBezTo>
                        <a:pt x="-654" y="3116"/>
                        <a:pt x="2858" y="-717"/>
                        <a:pt x="7399" y="-987"/>
                      </a:cubicBezTo>
                      <a:lnTo>
                        <a:pt x="200149" y="-987"/>
                      </a:lnTo>
                      <a:cubicBezTo>
                        <a:pt x="204589" y="-987"/>
                        <a:pt x="207983" y="3218"/>
                        <a:pt x="207983" y="7659"/>
                      </a:cubicBezTo>
                      <a:close/>
                    </a:path>
                  </a:pathLst>
                </a:custGeom>
                <a:solidFill>
                  <a:srgbClr val="D3D3D3"/>
                </a:solidFill>
                <a:ln w="1684" cap="flat">
                  <a:noFill/>
                  <a:prstDash val="solid"/>
                  <a:miter/>
                </a:ln>
              </p:spPr>
              <p:txBody>
                <a:bodyPr rtlCol="0" anchor="ctr"/>
                <a:lstStyle/>
                <a:p>
                  <a:endParaRPr lang="en-US" sz="2400"/>
                </a:p>
              </p:txBody>
            </p:sp>
          </p:grpSp>
          <p:sp>
            <p:nvSpPr>
              <p:cNvPr id="843" name="Freeform 303">
                <a:extLst>
                  <a:ext uri="{FF2B5EF4-FFF2-40B4-BE49-F238E27FC236}">
                    <a16:creationId xmlns:a16="http://schemas.microsoft.com/office/drawing/2014/main" id="{97B71FDC-DEF5-40D3-BFBB-0E899A349B9B}"/>
                  </a:ext>
                </a:extLst>
              </p:cNvPr>
              <p:cNvSpPr/>
              <p:nvPr/>
            </p:nvSpPr>
            <p:spPr>
              <a:xfrm>
                <a:off x="1681035" y="3572887"/>
                <a:ext cx="44371" cy="44383"/>
              </a:xfrm>
              <a:custGeom>
                <a:avLst/>
                <a:gdLst>
                  <a:gd name="connsiteX0" fmla="*/ 43833 w 44371"/>
                  <a:gd name="connsiteY0" fmla="*/ 21221 h 44383"/>
                  <a:gd name="connsiteX1" fmla="*/ 21630 w 44371"/>
                  <a:gd name="connsiteY1" fmla="*/ 43396 h 44383"/>
                  <a:gd name="connsiteX2" fmla="*/ -539 w 44371"/>
                  <a:gd name="connsiteY2" fmla="*/ 21187 h 44383"/>
                  <a:gd name="connsiteX3" fmla="*/ 21630 w 44371"/>
                  <a:gd name="connsiteY3" fmla="*/ -987 h 44383"/>
                  <a:gd name="connsiteX4" fmla="*/ 43833 w 44371"/>
                  <a:gd name="connsiteY4" fmla="*/ 21221 h 44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71" h="44383">
                    <a:moveTo>
                      <a:pt x="43833" y="21221"/>
                    </a:moveTo>
                    <a:cubicBezTo>
                      <a:pt x="43816" y="33482"/>
                      <a:pt x="33888" y="43412"/>
                      <a:pt x="21630" y="43396"/>
                    </a:cubicBezTo>
                    <a:cubicBezTo>
                      <a:pt x="9372" y="43379"/>
                      <a:pt x="-556" y="33448"/>
                      <a:pt x="-539" y="21187"/>
                    </a:cubicBezTo>
                    <a:cubicBezTo>
                      <a:pt x="-522" y="8943"/>
                      <a:pt x="9389" y="-971"/>
                      <a:pt x="21630" y="-987"/>
                    </a:cubicBezTo>
                    <a:cubicBezTo>
                      <a:pt x="33888" y="-987"/>
                      <a:pt x="43833" y="8960"/>
                      <a:pt x="43833" y="21221"/>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844" name="Freeform 304">
                <a:extLst>
                  <a:ext uri="{FF2B5EF4-FFF2-40B4-BE49-F238E27FC236}">
                    <a16:creationId xmlns:a16="http://schemas.microsoft.com/office/drawing/2014/main" id="{042EF9C7-7F66-4EB1-BE95-07A948418F1A}"/>
                  </a:ext>
                </a:extLst>
              </p:cNvPr>
              <p:cNvSpPr/>
              <p:nvPr/>
            </p:nvSpPr>
            <p:spPr>
              <a:xfrm>
                <a:off x="1986368" y="3572887"/>
                <a:ext cx="44439" cy="44450"/>
              </a:xfrm>
              <a:custGeom>
                <a:avLst/>
                <a:gdLst>
                  <a:gd name="connsiteX0" fmla="*/ 43900 w 44439"/>
                  <a:gd name="connsiteY0" fmla="*/ 21221 h 44450"/>
                  <a:gd name="connsiteX1" fmla="*/ 21697 w 44439"/>
                  <a:gd name="connsiteY1" fmla="*/ 43463 h 44450"/>
                  <a:gd name="connsiteX2" fmla="*/ -539 w 44439"/>
                  <a:gd name="connsiteY2" fmla="*/ 21255 h 44450"/>
                  <a:gd name="connsiteX3" fmla="*/ 21664 w 44439"/>
                  <a:gd name="connsiteY3" fmla="*/ -987 h 44450"/>
                  <a:gd name="connsiteX4" fmla="*/ 21680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7" y="43463"/>
                    </a:cubicBezTo>
                    <a:cubicBezTo>
                      <a:pt x="9423" y="43480"/>
                      <a:pt x="-522" y="33533"/>
                      <a:pt x="-539" y="21255"/>
                    </a:cubicBezTo>
                    <a:cubicBezTo>
                      <a:pt x="-556" y="8977"/>
                      <a:pt x="9389" y="-971"/>
                      <a:pt x="21664" y="-987"/>
                    </a:cubicBezTo>
                    <a:cubicBezTo>
                      <a:pt x="21664" y="-987"/>
                      <a:pt x="21680" y="-987"/>
                      <a:pt x="21680" y="-987"/>
                    </a:cubicBezTo>
                    <a:cubicBezTo>
                      <a:pt x="33938" y="-971"/>
                      <a:pt x="43883" y="8960"/>
                      <a:pt x="43900" y="21221"/>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845" name="Freeform 305">
                <a:extLst>
                  <a:ext uri="{FF2B5EF4-FFF2-40B4-BE49-F238E27FC236}">
                    <a16:creationId xmlns:a16="http://schemas.microsoft.com/office/drawing/2014/main" id="{D1360D00-C548-4C2C-96C0-DA3C474BDC83}"/>
                  </a:ext>
                </a:extLst>
              </p:cNvPr>
              <p:cNvSpPr/>
              <p:nvPr/>
            </p:nvSpPr>
            <p:spPr>
              <a:xfrm>
                <a:off x="1757301"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98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81" y="-987"/>
                      <a:pt x="21681" y="-987"/>
                      <a:pt x="21698" y="-987"/>
                    </a:cubicBezTo>
                    <a:cubicBezTo>
                      <a:pt x="33955" y="-987"/>
                      <a:pt x="43900" y="8960"/>
                      <a:pt x="43900" y="2122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46" name="Freeform 306">
                <a:extLst>
                  <a:ext uri="{FF2B5EF4-FFF2-40B4-BE49-F238E27FC236}">
                    <a16:creationId xmlns:a16="http://schemas.microsoft.com/office/drawing/2014/main" id="{C699A6F1-129C-44CB-A0C8-0D591EE052E8}"/>
                  </a:ext>
                </a:extLst>
              </p:cNvPr>
              <p:cNvSpPr/>
              <p:nvPr/>
            </p:nvSpPr>
            <p:spPr>
              <a:xfrm>
                <a:off x="1833651" y="3572887"/>
                <a:ext cx="44472" cy="44484"/>
              </a:xfrm>
              <a:custGeom>
                <a:avLst/>
                <a:gdLst>
                  <a:gd name="connsiteX0" fmla="*/ 43934 w 44472"/>
                  <a:gd name="connsiteY0" fmla="*/ 21221 h 44484"/>
                  <a:gd name="connsiteX1" fmla="*/ 21731 w 44472"/>
                  <a:gd name="connsiteY1" fmla="*/ 43497 h 44484"/>
                  <a:gd name="connsiteX2" fmla="*/ -539 w 44472"/>
                  <a:gd name="connsiteY2" fmla="*/ 21289 h 44484"/>
                  <a:gd name="connsiteX3" fmla="*/ 21664 w 44472"/>
                  <a:gd name="connsiteY3" fmla="*/ -987 h 44484"/>
                  <a:gd name="connsiteX4" fmla="*/ 21714 w 44472"/>
                  <a:gd name="connsiteY4" fmla="*/ -987 h 44484"/>
                  <a:gd name="connsiteX5" fmla="*/ 43934 w 44472"/>
                  <a:gd name="connsiteY5" fmla="*/ 21221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21"/>
                    </a:moveTo>
                    <a:cubicBezTo>
                      <a:pt x="43951" y="33499"/>
                      <a:pt x="34006" y="43480"/>
                      <a:pt x="21731" y="43497"/>
                    </a:cubicBezTo>
                    <a:cubicBezTo>
                      <a:pt x="9457" y="43514"/>
                      <a:pt x="-522" y="33567"/>
                      <a:pt x="-539" y="21289"/>
                    </a:cubicBezTo>
                    <a:cubicBezTo>
                      <a:pt x="-556" y="9011"/>
                      <a:pt x="9389" y="-971"/>
                      <a:pt x="21664" y="-987"/>
                    </a:cubicBezTo>
                    <a:cubicBezTo>
                      <a:pt x="21681" y="-987"/>
                      <a:pt x="21698" y="-987"/>
                      <a:pt x="21714" y="-987"/>
                    </a:cubicBezTo>
                    <a:cubicBezTo>
                      <a:pt x="33972" y="-971"/>
                      <a:pt x="43917" y="8960"/>
                      <a:pt x="43934" y="21221"/>
                    </a:cubicBezTo>
                    <a:close/>
                  </a:path>
                </a:pathLst>
              </a:custGeom>
              <a:solidFill>
                <a:srgbClr val="FFFFFF"/>
              </a:solidFill>
              <a:ln w="1684" cap="flat">
                <a:noFill/>
                <a:prstDash val="solid"/>
                <a:miter/>
              </a:ln>
            </p:spPr>
            <p:txBody>
              <a:bodyPr rtlCol="0" anchor="ctr"/>
              <a:lstStyle/>
              <a:p>
                <a:endParaRPr lang="en-US" sz="2400"/>
              </a:p>
            </p:txBody>
          </p:sp>
          <p:sp>
            <p:nvSpPr>
              <p:cNvPr id="847" name="Freeform 307">
                <a:extLst>
                  <a:ext uri="{FF2B5EF4-FFF2-40B4-BE49-F238E27FC236}">
                    <a16:creationId xmlns:a16="http://schemas.microsoft.com/office/drawing/2014/main" id="{20ECC7BD-1706-4B91-A765-C4B82E251147}"/>
                  </a:ext>
                </a:extLst>
              </p:cNvPr>
              <p:cNvSpPr/>
              <p:nvPr/>
            </p:nvSpPr>
            <p:spPr>
              <a:xfrm>
                <a:off x="1910052" y="3572887"/>
                <a:ext cx="44439" cy="44450"/>
              </a:xfrm>
              <a:custGeom>
                <a:avLst/>
                <a:gdLst>
                  <a:gd name="connsiteX0" fmla="*/ 43900 w 44439"/>
                  <a:gd name="connsiteY0" fmla="*/ 21221 h 44450"/>
                  <a:gd name="connsiteX1" fmla="*/ 21698 w 44439"/>
                  <a:gd name="connsiteY1" fmla="*/ 43463 h 44450"/>
                  <a:gd name="connsiteX2" fmla="*/ -539 w 44439"/>
                  <a:gd name="connsiteY2" fmla="*/ 21255 h 44450"/>
                  <a:gd name="connsiteX3" fmla="*/ 21664 w 44439"/>
                  <a:gd name="connsiteY3" fmla="*/ -987 h 44450"/>
                  <a:gd name="connsiteX4" fmla="*/ 21681 w 44439"/>
                  <a:gd name="connsiteY4" fmla="*/ -987 h 44450"/>
                  <a:gd name="connsiteX5" fmla="*/ 43900 w 44439"/>
                  <a:gd name="connsiteY5" fmla="*/ 21221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9" h="44450">
                    <a:moveTo>
                      <a:pt x="43900" y="21221"/>
                    </a:moveTo>
                    <a:cubicBezTo>
                      <a:pt x="43917" y="33499"/>
                      <a:pt x="33972" y="43446"/>
                      <a:pt x="21698" y="43463"/>
                    </a:cubicBezTo>
                    <a:cubicBezTo>
                      <a:pt x="9423" y="43480"/>
                      <a:pt x="-522" y="33533"/>
                      <a:pt x="-539" y="21255"/>
                    </a:cubicBezTo>
                    <a:cubicBezTo>
                      <a:pt x="-556" y="8977"/>
                      <a:pt x="9389" y="-971"/>
                      <a:pt x="21664" y="-987"/>
                    </a:cubicBezTo>
                    <a:cubicBezTo>
                      <a:pt x="21664" y="-987"/>
                      <a:pt x="21681" y="-987"/>
                      <a:pt x="21681" y="-987"/>
                    </a:cubicBezTo>
                    <a:cubicBezTo>
                      <a:pt x="33939" y="-971"/>
                      <a:pt x="43883" y="8960"/>
                      <a:pt x="43900" y="21221"/>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48" name="Freeform 308">
                <a:extLst>
                  <a:ext uri="{FF2B5EF4-FFF2-40B4-BE49-F238E27FC236}">
                    <a16:creationId xmlns:a16="http://schemas.microsoft.com/office/drawing/2014/main" id="{204C5AF5-1551-4D4C-8200-912AE0B1DB1B}"/>
                  </a:ext>
                </a:extLst>
              </p:cNvPr>
              <p:cNvSpPr/>
              <p:nvPr/>
            </p:nvSpPr>
            <p:spPr>
              <a:xfrm>
                <a:off x="1681035" y="4537051"/>
                <a:ext cx="44371" cy="44383"/>
              </a:xfrm>
              <a:custGeom>
                <a:avLst/>
                <a:gdLst>
                  <a:gd name="connsiteX0" fmla="*/ 43833 w 44371"/>
                  <a:gd name="connsiteY0" fmla="*/ 21238 h 44383"/>
                  <a:gd name="connsiteX1" fmla="*/ 21613 w 44371"/>
                  <a:gd name="connsiteY1" fmla="*/ 43396 h 44383"/>
                  <a:gd name="connsiteX2" fmla="*/ -539 w 44371"/>
                  <a:gd name="connsiteY2" fmla="*/ 21170 h 44383"/>
                  <a:gd name="connsiteX3" fmla="*/ 21630 w 44371"/>
                  <a:gd name="connsiteY3" fmla="*/ -987 h 44383"/>
                  <a:gd name="connsiteX4" fmla="*/ 43833 w 44371"/>
                  <a:gd name="connsiteY4" fmla="*/ 21221 h 44383"/>
                  <a:gd name="connsiteX5" fmla="*/ 43833 w 44371"/>
                  <a:gd name="connsiteY5" fmla="*/ 21238 h 4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71" h="44383">
                    <a:moveTo>
                      <a:pt x="43833" y="21238"/>
                    </a:moveTo>
                    <a:cubicBezTo>
                      <a:pt x="43816" y="33499"/>
                      <a:pt x="33871" y="43412"/>
                      <a:pt x="21613" y="43396"/>
                    </a:cubicBezTo>
                    <a:cubicBezTo>
                      <a:pt x="9355" y="43379"/>
                      <a:pt x="-556" y="33431"/>
                      <a:pt x="-539" y="21170"/>
                    </a:cubicBezTo>
                    <a:cubicBezTo>
                      <a:pt x="-522" y="8926"/>
                      <a:pt x="9389" y="-971"/>
                      <a:pt x="21630" y="-987"/>
                    </a:cubicBezTo>
                    <a:cubicBezTo>
                      <a:pt x="33888" y="-987"/>
                      <a:pt x="43833" y="8960"/>
                      <a:pt x="43833" y="21221"/>
                    </a:cubicBezTo>
                    <a:cubicBezTo>
                      <a:pt x="43833" y="21221"/>
                      <a:pt x="43833" y="21238"/>
                      <a:pt x="43833" y="21238"/>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849" name="Freeform 309">
                <a:extLst>
                  <a:ext uri="{FF2B5EF4-FFF2-40B4-BE49-F238E27FC236}">
                    <a16:creationId xmlns:a16="http://schemas.microsoft.com/office/drawing/2014/main" id="{9473F90B-1EE0-428E-B535-039281872F7A}"/>
                  </a:ext>
                </a:extLst>
              </p:cNvPr>
              <p:cNvSpPr/>
              <p:nvPr/>
            </p:nvSpPr>
            <p:spPr>
              <a:xfrm>
                <a:off x="1986368" y="4537051"/>
                <a:ext cx="44438" cy="44450"/>
              </a:xfrm>
              <a:custGeom>
                <a:avLst/>
                <a:gdLst>
                  <a:gd name="connsiteX0" fmla="*/ 43900 w 44438"/>
                  <a:gd name="connsiteY0" fmla="*/ 21238 h 44450"/>
                  <a:gd name="connsiteX1" fmla="*/ 21680 w 44438"/>
                  <a:gd name="connsiteY1" fmla="*/ 43463 h 44450"/>
                  <a:gd name="connsiteX2" fmla="*/ -539 w 44438"/>
                  <a:gd name="connsiteY2" fmla="*/ 21238 h 44450"/>
                  <a:gd name="connsiteX3" fmla="*/ 21680 w 44438"/>
                  <a:gd name="connsiteY3" fmla="*/ -987 h 44450"/>
                  <a:gd name="connsiteX4" fmla="*/ 43900 w 44438"/>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8" h="44450">
                    <a:moveTo>
                      <a:pt x="43900" y="21238"/>
                    </a:moveTo>
                    <a:cubicBezTo>
                      <a:pt x="43900" y="33516"/>
                      <a:pt x="33955" y="43463"/>
                      <a:pt x="21680" y="43463"/>
                    </a:cubicBezTo>
                    <a:cubicBezTo>
                      <a:pt x="9406" y="43463"/>
                      <a:pt x="-539" y="33516"/>
                      <a:pt x="-539" y="21238"/>
                    </a:cubicBezTo>
                    <a:cubicBezTo>
                      <a:pt x="-539" y="8960"/>
                      <a:pt x="9406" y="-987"/>
                      <a:pt x="21680" y="-987"/>
                    </a:cubicBezTo>
                    <a:cubicBezTo>
                      <a:pt x="33955" y="-971"/>
                      <a:pt x="43883" y="8960"/>
                      <a:pt x="43900" y="21238"/>
                    </a:cubicBezTo>
                    <a:close/>
                  </a:path>
                </a:pathLst>
              </a:custGeom>
              <a:solidFill>
                <a:srgbClr val="FFFFFF">
                  <a:alpha val="25000"/>
                </a:srgbClr>
              </a:solidFill>
              <a:ln w="1684" cap="flat">
                <a:noFill/>
                <a:prstDash val="solid"/>
                <a:miter/>
              </a:ln>
            </p:spPr>
            <p:txBody>
              <a:bodyPr rtlCol="0" anchor="ctr"/>
              <a:lstStyle/>
              <a:p>
                <a:endParaRPr lang="en-US" sz="2400"/>
              </a:p>
            </p:txBody>
          </p:sp>
          <p:sp>
            <p:nvSpPr>
              <p:cNvPr id="850" name="Freeform 310">
                <a:extLst>
                  <a:ext uri="{FF2B5EF4-FFF2-40B4-BE49-F238E27FC236}">
                    <a16:creationId xmlns:a16="http://schemas.microsoft.com/office/drawing/2014/main" id="{44D870A0-06C0-497E-B8C1-09AD3F1D1332}"/>
                  </a:ext>
                </a:extLst>
              </p:cNvPr>
              <p:cNvSpPr/>
              <p:nvPr/>
            </p:nvSpPr>
            <p:spPr>
              <a:xfrm>
                <a:off x="1757301" y="4537051"/>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51" name="Freeform 311">
                <a:extLst>
                  <a:ext uri="{FF2B5EF4-FFF2-40B4-BE49-F238E27FC236}">
                    <a16:creationId xmlns:a16="http://schemas.microsoft.com/office/drawing/2014/main" id="{8A293EFF-704F-4503-8328-97872827FC0E}"/>
                  </a:ext>
                </a:extLst>
              </p:cNvPr>
              <p:cNvSpPr/>
              <p:nvPr/>
            </p:nvSpPr>
            <p:spPr>
              <a:xfrm>
                <a:off x="1833651" y="4537051"/>
                <a:ext cx="44472" cy="44484"/>
              </a:xfrm>
              <a:custGeom>
                <a:avLst/>
                <a:gdLst>
                  <a:gd name="connsiteX0" fmla="*/ 43934 w 44472"/>
                  <a:gd name="connsiteY0" fmla="*/ 21238 h 44484"/>
                  <a:gd name="connsiteX1" fmla="*/ 21714 w 44472"/>
                  <a:gd name="connsiteY1" fmla="*/ 43497 h 44484"/>
                  <a:gd name="connsiteX2" fmla="*/ -539 w 44472"/>
                  <a:gd name="connsiteY2" fmla="*/ 21272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2"/>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endParaRPr lang="en-US" sz="2400"/>
              </a:p>
            </p:txBody>
          </p:sp>
          <p:sp>
            <p:nvSpPr>
              <p:cNvPr id="852" name="Freeform 312">
                <a:extLst>
                  <a:ext uri="{FF2B5EF4-FFF2-40B4-BE49-F238E27FC236}">
                    <a16:creationId xmlns:a16="http://schemas.microsoft.com/office/drawing/2014/main" id="{4E2B471E-535C-45B2-AB20-42D2CEC94DD3}"/>
                  </a:ext>
                </a:extLst>
              </p:cNvPr>
              <p:cNvSpPr/>
              <p:nvPr/>
            </p:nvSpPr>
            <p:spPr>
              <a:xfrm>
                <a:off x="1910052" y="4537051"/>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53" name="Freeform 313">
                <a:extLst>
                  <a:ext uri="{FF2B5EF4-FFF2-40B4-BE49-F238E27FC236}">
                    <a16:creationId xmlns:a16="http://schemas.microsoft.com/office/drawing/2014/main" id="{A7F78977-CA85-4D67-88B2-351AE3C72E75}"/>
                  </a:ext>
                </a:extLst>
              </p:cNvPr>
              <p:cNvSpPr/>
              <p:nvPr/>
            </p:nvSpPr>
            <p:spPr>
              <a:xfrm>
                <a:off x="1757301" y="4093762"/>
                <a:ext cx="44438" cy="44450"/>
              </a:xfrm>
              <a:custGeom>
                <a:avLst/>
                <a:gdLst>
                  <a:gd name="connsiteX0" fmla="*/ 43900 w 44438"/>
                  <a:gd name="connsiteY0" fmla="*/ 21238 h 44450"/>
                  <a:gd name="connsiteX1" fmla="*/ 21681 w 44438"/>
                  <a:gd name="connsiteY1" fmla="*/ 43463 h 44450"/>
                  <a:gd name="connsiteX2" fmla="*/ -539 w 44438"/>
                  <a:gd name="connsiteY2" fmla="*/ 21238 h 44450"/>
                  <a:gd name="connsiteX3" fmla="*/ 21681 w 44438"/>
                  <a:gd name="connsiteY3" fmla="*/ -987 h 44450"/>
                  <a:gd name="connsiteX4" fmla="*/ 21698 w 44438"/>
                  <a:gd name="connsiteY4" fmla="*/ -987 h 44450"/>
                  <a:gd name="connsiteX5" fmla="*/ 43900 w 44438"/>
                  <a:gd name="connsiteY5" fmla="*/ 21221 h 44450"/>
                  <a:gd name="connsiteX6" fmla="*/ 43900 w 44438"/>
                  <a:gd name="connsiteY6" fmla="*/ 21238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8"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21681" y="-987"/>
                      <a:pt x="21698" y="-987"/>
                      <a:pt x="21698" y="-987"/>
                    </a:cubicBezTo>
                    <a:cubicBezTo>
                      <a:pt x="33955" y="-987"/>
                      <a:pt x="43900" y="8960"/>
                      <a:pt x="43900" y="21221"/>
                    </a:cubicBezTo>
                    <a:cubicBezTo>
                      <a:pt x="43900" y="21221"/>
                      <a:pt x="43900" y="21238"/>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54" name="Freeform 314">
                <a:extLst>
                  <a:ext uri="{FF2B5EF4-FFF2-40B4-BE49-F238E27FC236}">
                    <a16:creationId xmlns:a16="http://schemas.microsoft.com/office/drawing/2014/main" id="{D0DBD239-B12F-4A67-ACCB-8E28E46EC48B}"/>
                  </a:ext>
                </a:extLst>
              </p:cNvPr>
              <p:cNvSpPr/>
              <p:nvPr/>
            </p:nvSpPr>
            <p:spPr>
              <a:xfrm>
                <a:off x="1833651" y="4093762"/>
                <a:ext cx="44472" cy="44484"/>
              </a:xfrm>
              <a:custGeom>
                <a:avLst/>
                <a:gdLst>
                  <a:gd name="connsiteX0" fmla="*/ 43934 w 44472"/>
                  <a:gd name="connsiteY0" fmla="*/ 21238 h 44484"/>
                  <a:gd name="connsiteX1" fmla="*/ 21714 w 44472"/>
                  <a:gd name="connsiteY1" fmla="*/ 43497 h 44484"/>
                  <a:gd name="connsiteX2" fmla="*/ -539 w 44472"/>
                  <a:gd name="connsiteY2" fmla="*/ 21271 h 44484"/>
                  <a:gd name="connsiteX3" fmla="*/ 21681 w 44472"/>
                  <a:gd name="connsiteY3" fmla="*/ -987 h 44484"/>
                  <a:gd name="connsiteX4" fmla="*/ 21714 w 44472"/>
                  <a:gd name="connsiteY4" fmla="*/ -987 h 44484"/>
                  <a:gd name="connsiteX5" fmla="*/ 43934 w 44472"/>
                  <a:gd name="connsiteY5" fmla="*/ 21238 h 4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72" h="44484">
                    <a:moveTo>
                      <a:pt x="43934" y="21238"/>
                    </a:moveTo>
                    <a:cubicBezTo>
                      <a:pt x="43951" y="33516"/>
                      <a:pt x="33989" y="43480"/>
                      <a:pt x="21714" y="43497"/>
                    </a:cubicBezTo>
                    <a:cubicBezTo>
                      <a:pt x="9440" y="43514"/>
                      <a:pt x="-522" y="33549"/>
                      <a:pt x="-539" y="21271"/>
                    </a:cubicBezTo>
                    <a:cubicBezTo>
                      <a:pt x="-556" y="8994"/>
                      <a:pt x="9406" y="-971"/>
                      <a:pt x="21681" y="-987"/>
                    </a:cubicBezTo>
                    <a:cubicBezTo>
                      <a:pt x="21698" y="-987"/>
                      <a:pt x="21698" y="-987"/>
                      <a:pt x="21714" y="-987"/>
                    </a:cubicBezTo>
                    <a:cubicBezTo>
                      <a:pt x="33989" y="-971"/>
                      <a:pt x="43917" y="8960"/>
                      <a:pt x="43934" y="21238"/>
                    </a:cubicBezTo>
                    <a:close/>
                  </a:path>
                </a:pathLst>
              </a:custGeom>
              <a:solidFill>
                <a:srgbClr val="FFFFFF"/>
              </a:solidFill>
              <a:ln w="1684" cap="flat">
                <a:noFill/>
                <a:prstDash val="solid"/>
                <a:miter/>
              </a:ln>
            </p:spPr>
            <p:txBody>
              <a:bodyPr rtlCol="0" anchor="ctr"/>
              <a:lstStyle/>
              <a:p>
                <a:endParaRPr lang="en-US" sz="2400"/>
              </a:p>
            </p:txBody>
          </p:sp>
          <p:sp>
            <p:nvSpPr>
              <p:cNvPr id="855" name="Freeform 315">
                <a:extLst>
                  <a:ext uri="{FF2B5EF4-FFF2-40B4-BE49-F238E27FC236}">
                    <a16:creationId xmlns:a16="http://schemas.microsoft.com/office/drawing/2014/main" id="{A8A9B2B6-4B53-47B6-B739-C1687FE52FE9}"/>
                  </a:ext>
                </a:extLst>
              </p:cNvPr>
              <p:cNvSpPr/>
              <p:nvPr/>
            </p:nvSpPr>
            <p:spPr>
              <a:xfrm>
                <a:off x="1910052" y="4093762"/>
                <a:ext cx="44439" cy="44450"/>
              </a:xfrm>
              <a:custGeom>
                <a:avLst/>
                <a:gdLst>
                  <a:gd name="connsiteX0" fmla="*/ 43900 w 44439"/>
                  <a:gd name="connsiteY0" fmla="*/ 21238 h 44450"/>
                  <a:gd name="connsiteX1" fmla="*/ 21681 w 44439"/>
                  <a:gd name="connsiteY1" fmla="*/ 43463 h 44450"/>
                  <a:gd name="connsiteX2" fmla="*/ -539 w 44439"/>
                  <a:gd name="connsiteY2" fmla="*/ 21238 h 44450"/>
                  <a:gd name="connsiteX3" fmla="*/ 21681 w 44439"/>
                  <a:gd name="connsiteY3" fmla="*/ -987 h 44450"/>
                  <a:gd name="connsiteX4" fmla="*/ 43900 w 44439"/>
                  <a:gd name="connsiteY4" fmla="*/ 21238 h 44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39" h="44450">
                    <a:moveTo>
                      <a:pt x="43900" y="21238"/>
                    </a:moveTo>
                    <a:cubicBezTo>
                      <a:pt x="43900" y="33516"/>
                      <a:pt x="33955" y="43463"/>
                      <a:pt x="21681" y="43463"/>
                    </a:cubicBezTo>
                    <a:cubicBezTo>
                      <a:pt x="9406" y="43463"/>
                      <a:pt x="-539" y="33516"/>
                      <a:pt x="-539" y="21238"/>
                    </a:cubicBezTo>
                    <a:cubicBezTo>
                      <a:pt x="-539" y="8960"/>
                      <a:pt x="9406" y="-987"/>
                      <a:pt x="21681" y="-987"/>
                    </a:cubicBezTo>
                    <a:cubicBezTo>
                      <a:pt x="33939" y="-971"/>
                      <a:pt x="43883" y="8977"/>
                      <a:pt x="43900" y="21238"/>
                    </a:cubicBezTo>
                    <a:close/>
                  </a:path>
                </a:pathLst>
              </a:custGeom>
              <a:solidFill>
                <a:srgbClr val="FFFFFF">
                  <a:alpha val="50000"/>
                </a:srgbClr>
              </a:solidFill>
              <a:ln w="1684" cap="flat">
                <a:noFill/>
                <a:prstDash val="solid"/>
                <a:miter/>
              </a:ln>
            </p:spPr>
            <p:txBody>
              <a:bodyPr rtlCol="0" anchor="ctr"/>
              <a:lstStyle/>
              <a:p>
                <a:endParaRPr lang="en-US" sz="2400"/>
              </a:p>
            </p:txBody>
          </p:sp>
          <p:sp>
            <p:nvSpPr>
              <p:cNvPr id="856" name="Freeform 316">
                <a:extLst>
                  <a:ext uri="{FF2B5EF4-FFF2-40B4-BE49-F238E27FC236}">
                    <a16:creationId xmlns:a16="http://schemas.microsoft.com/office/drawing/2014/main" id="{F0208BED-7168-4A8A-9228-C69ADB3F3EF4}"/>
                  </a:ext>
                </a:extLst>
              </p:cNvPr>
              <p:cNvSpPr/>
              <p:nvPr/>
            </p:nvSpPr>
            <p:spPr>
              <a:xfrm>
                <a:off x="1722840" y="4195751"/>
                <a:ext cx="266043" cy="268510"/>
              </a:xfrm>
              <a:custGeom>
                <a:avLst/>
                <a:gdLst>
                  <a:gd name="connsiteX0" fmla="*/ 217535 w 266043"/>
                  <a:gd name="connsiteY0" fmla="*/ 0 h 268510"/>
                  <a:gd name="connsiteX1" fmla="*/ 266044 w 266043"/>
                  <a:gd name="connsiteY1" fmla="*/ 0 h 268510"/>
                  <a:gd name="connsiteX2" fmla="*/ 266044 w 266043"/>
                  <a:gd name="connsiteY2" fmla="*/ 268510 h 268510"/>
                  <a:gd name="connsiteX3" fmla="*/ 217535 w 266043"/>
                  <a:gd name="connsiteY3" fmla="*/ 268510 h 268510"/>
                  <a:gd name="connsiteX4" fmla="*/ 48508 w 266043"/>
                  <a:gd name="connsiteY4" fmla="*/ 268510 h 268510"/>
                  <a:gd name="connsiteX5" fmla="*/ 0 w 266043"/>
                  <a:gd name="connsiteY5" fmla="*/ 268510 h 268510"/>
                  <a:gd name="connsiteX6" fmla="*/ 0 w 266043"/>
                  <a:gd name="connsiteY6" fmla="*/ 0 h 268510"/>
                  <a:gd name="connsiteX7" fmla="*/ 48508 w 266043"/>
                  <a:gd name="connsiteY7" fmla="*/ 0 h 268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043" h="268510">
                    <a:moveTo>
                      <a:pt x="217535" y="0"/>
                    </a:moveTo>
                    <a:cubicBezTo>
                      <a:pt x="244326" y="0"/>
                      <a:pt x="266044" y="0"/>
                      <a:pt x="266044" y="0"/>
                    </a:cubicBezTo>
                    <a:lnTo>
                      <a:pt x="266044" y="268510"/>
                    </a:lnTo>
                    <a:cubicBezTo>
                      <a:pt x="266044" y="268510"/>
                      <a:pt x="244326" y="268510"/>
                      <a:pt x="217535" y="268510"/>
                    </a:cubicBezTo>
                    <a:lnTo>
                      <a:pt x="48508" y="268510"/>
                    </a:lnTo>
                    <a:cubicBezTo>
                      <a:pt x="21718" y="268510"/>
                      <a:pt x="0" y="268510"/>
                      <a:pt x="0" y="268510"/>
                    </a:cubicBezTo>
                    <a:lnTo>
                      <a:pt x="0" y="0"/>
                    </a:lnTo>
                    <a:cubicBezTo>
                      <a:pt x="0" y="0"/>
                      <a:pt x="21718" y="0"/>
                      <a:pt x="48508" y="0"/>
                    </a:cubicBezTo>
                    <a:close/>
                  </a:path>
                </a:pathLst>
              </a:custGeom>
              <a:solidFill>
                <a:srgbClr val="E0E0E0"/>
              </a:solidFill>
              <a:ln w="1684" cap="flat">
                <a:noFill/>
                <a:prstDash val="solid"/>
                <a:miter/>
              </a:ln>
            </p:spPr>
            <p:txBody>
              <a:bodyPr rtlCol="0" anchor="ctr"/>
              <a:lstStyle/>
              <a:p>
                <a:endParaRPr lang="en-US" sz="2400"/>
              </a:p>
            </p:txBody>
          </p:sp>
          <p:sp>
            <p:nvSpPr>
              <p:cNvPr id="857" name="Freeform 317">
                <a:extLst>
                  <a:ext uri="{FF2B5EF4-FFF2-40B4-BE49-F238E27FC236}">
                    <a16:creationId xmlns:a16="http://schemas.microsoft.com/office/drawing/2014/main" id="{4ACF0F52-2214-4415-9930-6AA72BAF4620}"/>
                  </a:ext>
                </a:extLst>
              </p:cNvPr>
              <p:cNvSpPr/>
              <p:nvPr/>
            </p:nvSpPr>
            <p:spPr>
              <a:xfrm>
                <a:off x="1746799" y="4219733"/>
                <a:ext cx="218109" cy="220563"/>
              </a:xfrm>
              <a:custGeom>
                <a:avLst/>
                <a:gdLst>
                  <a:gd name="connsiteX0" fmla="*/ 217570 w 218109"/>
                  <a:gd name="connsiteY0" fmla="*/ 195037 h 220563"/>
                  <a:gd name="connsiteX1" fmla="*/ 193207 w 218109"/>
                  <a:gd name="connsiteY1" fmla="*/ 219576 h 220563"/>
                  <a:gd name="connsiteX2" fmla="*/ 23926 w 218109"/>
                  <a:gd name="connsiteY2" fmla="*/ 219576 h 220563"/>
                  <a:gd name="connsiteX3" fmla="*/ -539 w 218109"/>
                  <a:gd name="connsiteY3" fmla="*/ 195037 h 220563"/>
                  <a:gd name="connsiteX4" fmla="*/ -539 w 218109"/>
                  <a:gd name="connsiteY4" fmla="*/ 23400 h 220563"/>
                  <a:gd name="connsiteX5" fmla="*/ 23926 w 218109"/>
                  <a:gd name="connsiteY5" fmla="*/ -987 h 220563"/>
                  <a:gd name="connsiteX6" fmla="*/ 193207 w 218109"/>
                  <a:gd name="connsiteY6" fmla="*/ -987 h 220563"/>
                  <a:gd name="connsiteX7" fmla="*/ 217570 w 218109"/>
                  <a:gd name="connsiteY7" fmla="*/ 23400 h 22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109" h="220563">
                    <a:moveTo>
                      <a:pt x="217570" y="195037"/>
                    </a:moveTo>
                    <a:cubicBezTo>
                      <a:pt x="217503" y="208497"/>
                      <a:pt x="206663" y="219407"/>
                      <a:pt x="193207" y="219576"/>
                    </a:cubicBezTo>
                    <a:lnTo>
                      <a:pt x="23926" y="219576"/>
                    </a:lnTo>
                    <a:cubicBezTo>
                      <a:pt x="10453" y="219424"/>
                      <a:pt x="-421" y="208514"/>
                      <a:pt x="-539" y="195037"/>
                    </a:cubicBezTo>
                    <a:lnTo>
                      <a:pt x="-539" y="23400"/>
                    </a:lnTo>
                    <a:cubicBezTo>
                      <a:pt x="-421" y="9956"/>
                      <a:pt x="10469" y="-920"/>
                      <a:pt x="23926" y="-987"/>
                    </a:cubicBezTo>
                    <a:lnTo>
                      <a:pt x="193207" y="-987"/>
                    </a:lnTo>
                    <a:cubicBezTo>
                      <a:pt x="206629" y="-903"/>
                      <a:pt x="217503" y="9973"/>
                      <a:pt x="217570" y="23400"/>
                    </a:cubicBezTo>
                    <a:close/>
                  </a:path>
                </a:pathLst>
              </a:custGeom>
              <a:solidFill>
                <a:srgbClr val="F5F5F5"/>
              </a:solidFill>
              <a:ln w="1684" cap="flat">
                <a:noFill/>
                <a:prstDash val="solid"/>
                <a:miter/>
              </a:ln>
            </p:spPr>
            <p:txBody>
              <a:bodyPr rtlCol="0" anchor="ctr"/>
              <a:lstStyle/>
              <a:p>
                <a:endParaRPr lang="en-US" sz="2400"/>
              </a:p>
            </p:txBody>
          </p:sp>
          <p:sp>
            <p:nvSpPr>
              <p:cNvPr id="858" name="Freeform 320">
                <a:extLst>
                  <a:ext uri="{FF2B5EF4-FFF2-40B4-BE49-F238E27FC236}">
                    <a16:creationId xmlns:a16="http://schemas.microsoft.com/office/drawing/2014/main" id="{61C8C8F1-2558-4DE2-B75F-6BBEDD9BD008}"/>
                  </a:ext>
                </a:extLst>
              </p:cNvPr>
              <p:cNvSpPr/>
              <p:nvPr/>
            </p:nvSpPr>
            <p:spPr>
              <a:xfrm>
                <a:off x="1310800" y="4678374"/>
                <a:ext cx="201546" cy="38100"/>
              </a:xfrm>
              <a:custGeom>
                <a:avLst/>
                <a:gdLst>
                  <a:gd name="connsiteX0" fmla="*/ 187346 w 201546"/>
                  <a:gd name="connsiteY0" fmla="*/ 0 h 38100"/>
                  <a:gd name="connsiteX1" fmla="*/ 201546 w 201546"/>
                  <a:gd name="connsiteY1" fmla="*/ 0 h 38100"/>
                  <a:gd name="connsiteX2" fmla="*/ 201546 w 201546"/>
                  <a:gd name="connsiteY2" fmla="*/ 38100 h 38100"/>
                  <a:gd name="connsiteX3" fmla="*/ 187346 w 201546"/>
                  <a:gd name="connsiteY3" fmla="*/ 38100 h 38100"/>
                  <a:gd name="connsiteX4" fmla="*/ 14200 w 201546"/>
                  <a:gd name="connsiteY4" fmla="*/ 38100 h 38100"/>
                  <a:gd name="connsiteX5" fmla="*/ 0 w 201546"/>
                  <a:gd name="connsiteY5" fmla="*/ 38100 h 38100"/>
                  <a:gd name="connsiteX6" fmla="*/ 0 w 201546"/>
                  <a:gd name="connsiteY6" fmla="*/ 0 h 38100"/>
                  <a:gd name="connsiteX7" fmla="*/ 14200 w 201546"/>
                  <a:gd name="connsiteY7"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546" h="38100">
                    <a:moveTo>
                      <a:pt x="187346" y="0"/>
                    </a:moveTo>
                    <a:cubicBezTo>
                      <a:pt x="195189" y="0"/>
                      <a:pt x="201546" y="0"/>
                      <a:pt x="201546" y="0"/>
                    </a:cubicBezTo>
                    <a:lnTo>
                      <a:pt x="201546" y="38100"/>
                    </a:lnTo>
                    <a:cubicBezTo>
                      <a:pt x="201546" y="38100"/>
                      <a:pt x="195189" y="38100"/>
                      <a:pt x="187346" y="38100"/>
                    </a:cubicBezTo>
                    <a:lnTo>
                      <a:pt x="14200" y="38100"/>
                    </a:lnTo>
                    <a:cubicBezTo>
                      <a:pt x="6357" y="38100"/>
                      <a:pt x="0" y="38100"/>
                      <a:pt x="0" y="38100"/>
                    </a:cubicBezTo>
                    <a:lnTo>
                      <a:pt x="0" y="0"/>
                    </a:lnTo>
                    <a:cubicBezTo>
                      <a:pt x="0" y="0"/>
                      <a:pt x="6357" y="0"/>
                      <a:pt x="14200" y="0"/>
                    </a:cubicBezTo>
                    <a:close/>
                  </a:path>
                </a:pathLst>
              </a:custGeom>
              <a:solidFill>
                <a:srgbClr val="A8A8A8"/>
              </a:solidFill>
              <a:ln w="1684" cap="flat">
                <a:noFill/>
                <a:prstDash val="solid"/>
                <a:miter/>
              </a:ln>
            </p:spPr>
            <p:txBody>
              <a:bodyPr rtlCol="0" anchor="ctr"/>
              <a:lstStyle/>
              <a:p>
                <a:endParaRPr lang="en-US" sz="2400"/>
              </a:p>
            </p:txBody>
          </p:sp>
          <p:sp>
            <p:nvSpPr>
              <p:cNvPr id="859" name="Freeform 321">
                <a:extLst>
                  <a:ext uri="{FF2B5EF4-FFF2-40B4-BE49-F238E27FC236}">
                    <a16:creationId xmlns:a16="http://schemas.microsoft.com/office/drawing/2014/main" id="{9BF4683A-BF0C-44D2-B1B7-554290ACE138}"/>
                  </a:ext>
                </a:extLst>
              </p:cNvPr>
              <p:cNvSpPr/>
              <p:nvPr/>
            </p:nvSpPr>
            <p:spPr>
              <a:xfrm>
                <a:off x="1314869" y="4682427"/>
                <a:ext cx="193407" cy="29960"/>
              </a:xfrm>
              <a:custGeom>
                <a:avLst/>
                <a:gdLst>
                  <a:gd name="connsiteX0" fmla="*/ 10130 w 193407"/>
                  <a:gd name="connsiteY0" fmla="*/ 0 h 29960"/>
                  <a:gd name="connsiteX1" fmla="*/ 183277 w 193407"/>
                  <a:gd name="connsiteY1" fmla="*/ 0 h 29960"/>
                  <a:gd name="connsiteX2" fmla="*/ 193408 w 193407"/>
                  <a:gd name="connsiteY2" fmla="*/ 10133 h 29960"/>
                  <a:gd name="connsiteX3" fmla="*/ 193408 w 193407"/>
                  <a:gd name="connsiteY3" fmla="*/ 19827 h 29960"/>
                  <a:gd name="connsiteX4" fmla="*/ 183277 w 193407"/>
                  <a:gd name="connsiteY4" fmla="*/ 29960 h 29960"/>
                  <a:gd name="connsiteX5" fmla="*/ 10130 w 193407"/>
                  <a:gd name="connsiteY5" fmla="*/ 29960 h 29960"/>
                  <a:gd name="connsiteX6" fmla="*/ 0 w 193407"/>
                  <a:gd name="connsiteY6" fmla="*/ 19827 h 29960"/>
                  <a:gd name="connsiteX7" fmla="*/ 0 w 193407"/>
                  <a:gd name="connsiteY7" fmla="*/ 10133 h 29960"/>
                  <a:gd name="connsiteX8" fmla="*/ 10130 w 193407"/>
                  <a:gd name="connsiteY8" fmla="*/ 0 h 2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407" h="29960">
                    <a:moveTo>
                      <a:pt x="10130" y="0"/>
                    </a:moveTo>
                    <a:lnTo>
                      <a:pt x="183277" y="0"/>
                    </a:lnTo>
                    <a:cubicBezTo>
                      <a:pt x="188873" y="0"/>
                      <a:pt x="193408" y="4536"/>
                      <a:pt x="193408" y="10133"/>
                    </a:cubicBezTo>
                    <a:lnTo>
                      <a:pt x="193408" y="19827"/>
                    </a:lnTo>
                    <a:cubicBezTo>
                      <a:pt x="193408" y="25424"/>
                      <a:pt x="188873" y="29960"/>
                      <a:pt x="183277" y="29960"/>
                    </a:cubicBezTo>
                    <a:lnTo>
                      <a:pt x="10130" y="29960"/>
                    </a:lnTo>
                    <a:cubicBezTo>
                      <a:pt x="4535" y="29960"/>
                      <a:pt x="0" y="25424"/>
                      <a:pt x="0" y="19827"/>
                    </a:cubicBezTo>
                    <a:lnTo>
                      <a:pt x="0" y="10133"/>
                    </a:lnTo>
                    <a:cubicBezTo>
                      <a:pt x="0" y="4536"/>
                      <a:pt x="4535" y="0"/>
                      <a:pt x="10130" y="0"/>
                    </a:cubicBezTo>
                    <a:close/>
                  </a:path>
                </a:pathLst>
              </a:custGeom>
              <a:solidFill>
                <a:srgbClr val="D3D3D3"/>
              </a:solidFill>
              <a:ln w="1684" cap="flat">
                <a:noFill/>
                <a:prstDash val="solid"/>
                <a:miter/>
              </a:ln>
            </p:spPr>
            <p:txBody>
              <a:bodyPr rtlCol="0" anchor="ctr"/>
              <a:lstStyle/>
              <a:p>
                <a:endParaRPr lang="en-US" sz="2400"/>
              </a:p>
            </p:txBody>
          </p:sp>
          <p:sp>
            <p:nvSpPr>
              <p:cNvPr id="860" name="Freeform 322">
                <a:extLst>
                  <a:ext uri="{FF2B5EF4-FFF2-40B4-BE49-F238E27FC236}">
                    <a16:creationId xmlns:a16="http://schemas.microsoft.com/office/drawing/2014/main" id="{A196E63A-3419-4249-A2F1-3AFDD171EE3E}"/>
                  </a:ext>
                </a:extLst>
              </p:cNvPr>
              <p:cNvSpPr/>
              <p:nvPr/>
            </p:nvSpPr>
            <p:spPr>
              <a:xfrm>
                <a:off x="1481025"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1" name="Freeform 323">
                <a:extLst>
                  <a:ext uri="{FF2B5EF4-FFF2-40B4-BE49-F238E27FC236}">
                    <a16:creationId xmlns:a16="http://schemas.microsoft.com/office/drawing/2014/main" id="{D208E07C-0EEE-4C4C-BC6E-782FA1A12CC4}"/>
                  </a:ext>
                </a:extLst>
              </p:cNvPr>
              <p:cNvSpPr/>
              <p:nvPr/>
            </p:nvSpPr>
            <p:spPr>
              <a:xfrm>
                <a:off x="1327177"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77" y="13976"/>
                      <a:pt x="14420" y="10632"/>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2" name="Freeform 324">
                <a:extLst>
                  <a:ext uri="{FF2B5EF4-FFF2-40B4-BE49-F238E27FC236}">
                    <a16:creationId xmlns:a16="http://schemas.microsoft.com/office/drawing/2014/main" id="{48F5A2FA-2E1D-4374-80E9-D1E8F251229B}"/>
                  </a:ext>
                </a:extLst>
              </p:cNvPr>
              <p:cNvSpPr/>
              <p:nvPr/>
            </p:nvSpPr>
            <p:spPr>
              <a:xfrm>
                <a:off x="1365622"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3" name="Freeform 325">
                <a:extLst>
                  <a:ext uri="{FF2B5EF4-FFF2-40B4-BE49-F238E27FC236}">
                    <a16:creationId xmlns:a16="http://schemas.microsoft.com/office/drawing/2014/main" id="{78448FC4-1479-4CFE-8DA5-B2999B22E67A}"/>
                  </a:ext>
                </a:extLst>
              </p:cNvPr>
              <p:cNvSpPr/>
              <p:nvPr/>
            </p:nvSpPr>
            <p:spPr>
              <a:xfrm>
                <a:off x="1404084" y="4689942"/>
                <a:ext cx="14959" cy="14963"/>
              </a:xfrm>
              <a:custGeom>
                <a:avLst/>
                <a:gdLst>
                  <a:gd name="connsiteX0" fmla="*/ 14421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1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1" y="6494"/>
                    </a:moveTo>
                    <a:cubicBezTo>
                      <a:pt x="14421" y="2356"/>
                      <a:pt x="11077" y="-987"/>
                      <a:pt x="6941" y="-987"/>
                    </a:cubicBezTo>
                    <a:cubicBezTo>
                      <a:pt x="2804" y="-987"/>
                      <a:pt x="-539" y="2356"/>
                      <a:pt x="-539" y="6494"/>
                    </a:cubicBezTo>
                    <a:cubicBezTo>
                      <a:pt x="-539" y="10632"/>
                      <a:pt x="2804" y="13976"/>
                      <a:pt x="6941" y="13976"/>
                    </a:cubicBezTo>
                    <a:cubicBezTo>
                      <a:pt x="11077" y="13976"/>
                      <a:pt x="14421" y="10632"/>
                      <a:pt x="14421"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4" name="Freeform 326">
                <a:extLst>
                  <a:ext uri="{FF2B5EF4-FFF2-40B4-BE49-F238E27FC236}">
                    <a16:creationId xmlns:a16="http://schemas.microsoft.com/office/drawing/2014/main" id="{511A1C20-3C2A-4F0C-AAFE-F60A18AFE174}"/>
                  </a:ext>
                </a:extLst>
              </p:cNvPr>
              <p:cNvSpPr/>
              <p:nvPr/>
            </p:nvSpPr>
            <p:spPr>
              <a:xfrm>
                <a:off x="1442563" y="4689942"/>
                <a:ext cx="14959" cy="14963"/>
              </a:xfrm>
              <a:custGeom>
                <a:avLst/>
                <a:gdLst>
                  <a:gd name="connsiteX0" fmla="*/ 14420 w 14959"/>
                  <a:gd name="connsiteY0" fmla="*/ 6494 h 14963"/>
                  <a:gd name="connsiteX1" fmla="*/ 6941 w 14959"/>
                  <a:gd name="connsiteY1" fmla="*/ -987 h 14963"/>
                  <a:gd name="connsiteX2" fmla="*/ -539 w 14959"/>
                  <a:gd name="connsiteY2" fmla="*/ 6494 h 14963"/>
                  <a:gd name="connsiteX3" fmla="*/ 6941 w 14959"/>
                  <a:gd name="connsiteY3" fmla="*/ 13976 h 14963"/>
                  <a:gd name="connsiteX4" fmla="*/ 14420 w 14959"/>
                  <a:gd name="connsiteY4" fmla="*/ 6494 h 14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59" h="14963">
                    <a:moveTo>
                      <a:pt x="14420" y="6494"/>
                    </a:moveTo>
                    <a:cubicBezTo>
                      <a:pt x="14420" y="2356"/>
                      <a:pt x="11077" y="-987"/>
                      <a:pt x="6941" y="-987"/>
                    </a:cubicBezTo>
                    <a:cubicBezTo>
                      <a:pt x="2804" y="-987"/>
                      <a:pt x="-539" y="2356"/>
                      <a:pt x="-539" y="6494"/>
                    </a:cubicBezTo>
                    <a:cubicBezTo>
                      <a:pt x="-539" y="10632"/>
                      <a:pt x="2804" y="13976"/>
                      <a:pt x="6941" y="13976"/>
                    </a:cubicBezTo>
                    <a:cubicBezTo>
                      <a:pt x="11060" y="13959"/>
                      <a:pt x="14403" y="10615"/>
                      <a:pt x="14420" y="6494"/>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5" name="Freeform 327">
                <a:extLst>
                  <a:ext uri="{FF2B5EF4-FFF2-40B4-BE49-F238E27FC236}">
                    <a16:creationId xmlns:a16="http://schemas.microsoft.com/office/drawing/2014/main" id="{A9417F66-B8B1-4B64-8A0B-D69E6380E6AE}"/>
                  </a:ext>
                </a:extLst>
              </p:cNvPr>
              <p:cNvSpPr/>
              <p:nvPr/>
            </p:nvSpPr>
            <p:spPr>
              <a:xfrm>
                <a:off x="1482545"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6" name="Freeform 328">
                <a:extLst>
                  <a:ext uri="{FF2B5EF4-FFF2-40B4-BE49-F238E27FC236}">
                    <a16:creationId xmlns:a16="http://schemas.microsoft.com/office/drawing/2014/main" id="{248AA4F8-0737-45CD-BBFA-9C9A33B78E82}"/>
                  </a:ext>
                </a:extLst>
              </p:cNvPr>
              <p:cNvSpPr/>
              <p:nvPr/>
            </p:nvSpPr>
            <p:spPr>
              <a:xfrm>
                <a:off x="144408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7" name="Freeform 329">
                <a:extLst>
                  <a:ext uri="{FF2B5EF4-FFF2-40B4-BE49-F238E27FC236}">
                    <a16:creationId xmlns:a16="http://schemas.microsoft.com/office/drawing/2014/main" id="{3CCECFDA-A17B-4C4A-92C8-1EF5767F1B85}"/>
                  </a:ext>
                </a:extLst>
              </p:cNvPr>
              <p:cNvSpPr/>
              <p:nvPr/>
            </p:nvSpPr>
            <p:spPr>
              <a:xfrm>
                <a:off x="1405604"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8" name="Freeform 330">
                <a:extLst>
                  <a:ext uri="{FF2B5EF4-FFF2-40B4-BE49-F238E27FC236}">
                    <a16:creationId xmlns:a16="http://schemas.microsoft.com/office/drawing/2014/main" id="{8D608067-2290-4176-9B9E-87189451379C}"/>
                  </a:ext>
                </a:extLst>
              </p:cNvPr>
              <p:cNvSpPr/>
              <p:nvPr/>
            </p:nvSpPr>
            <p:spPr>
              <a:xfrm>
                <a:off x="1367142"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81" y="8267"/>
                      <a:pt x="8714" y="10936"/>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69" name="Freeform 331">
                <a:extLst>
                  <a:ext uri="{FF2B5EF4-FFF2-40B4-BE49-F238E27FC236}">
                    <a16:creationId xmlns:a16="http://schemas.microsoft.com/office/drawing/2014/main" id="{2F61F39B-EFA8-4A75-8CB6-1DB0A2E1675B}"/>
                  </a:ext>
                </a:extLst>
              </p:cNvPr>
              <p:cNvSpPr/>
              <p:nvPr/>
            </p:nvSpPr>
            <p:spPr>
              <a:xfrm>
                <a:off x="1328663" y="4691462"/>
                <a:ext cx="11920" cy="11923"/>
              </a:xfrm>
              <a:custGeom>
                <a:avLst/>
                <a:gdLst>
                  <a:gd name="connsiteX0" fmla="*/ 5421 w 11920"/>
                  <a:gd name="connsiteY0" fmla="*/ 10936 h 11923"/>
                  <a:gd name="connsiteX1" fmla="*/ -539 w 11920"/>
                  <a:gd name="connsiteY1" fmla="*/ 4974 h 11923"/>
                  <a:gd name="connsiteX2" fmla="*/ 5421 w 11920"/>
                  <a:gd name="connsiteY2" fmla="*/ -987 h 11923"/>
                  <a:gd name="connsiteX3" fmla="*/ 11381 w 11920"/>
                  <a:gd name="connsiteY3" fmla="*/ 4974 h 11923"/>
                  <a:gd name="connsiteX4" fmla="*/ 5421 w 11920"/>
                  <a:gd name="connsiteY4" fmla="*/ 10936 h 119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20" h="11923">
                    <a:moveTo>
                      <a:pt x="5421" y="10936"/>
                    </a:moveTo>
                    <a:cubicBezTo>
                      <a:pt x="2129" y="10936"/>
                      <a:pt x="-539" y="8267"/>
                      <a:pt x="-539" y="4974"/>
                    </a:cubicBezTo>
                    <a:cubicBezTo>
                      <a:pt x="-539" y="1681"/>
                      <a:pt x="2129" y="-987"/>
                      <a:pt x="5421" y="-987"/>
                    </a:cubicBezTo>
                    <a:cubicBezTo>
                      <a:pt x="8714" y="-987"/>
                      <a:pt x="11381" y="1681"/>
                      <a:pt x="11381" y="4974"/>
                    </a:cubicBezTo>
                    <a:cubicBezTo>
                      <a:pt x="11364" y="8267"/>
                      <a:pt x="8714" y="10919"/>
                      <a:pt x="5421" y="109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0" name="Freeform 332">
                <a:extLst>
                  <a:ext uri="{FF2B5EF4-FFF2-40B4-BE49-F238E27FC236}">
                    <a16:creationId xmlns:a16="http://schemas.microsoft.com/office/drawing/2014/main" id="{8B681593-DB18-43F3-A529-9AC4872A7391}"/>
                  </a:ext>
                </a:extLst>
              </p:cNvPr>
              <p:cNvSpPr/>
              <p:nvPr/>
            </p:nvSpPr>
            <p:spPr>
              <a:xfrm>
                <a:off x="1175389" y="4693378"/>
                <a:ext cx="317448" cy="135184"/>
              </a:xfrm>
              <a:custGeom>
                <a:avLst/>
                <a:gdLst>
                  <a:gd name="connsiteX0" fmla="*/ 259072 w 317448"/>
                  <a:gd name="connsiteY0" fmla="*/ 134198 h 135184"/>
                  <a:gd name="connsiteX1" fmla="*/ 3513 w 317448"/>
                  <a:gd name="connsiteY1" fmla="*/ 134198 h 135184"/>
                  <a:gd name="connsiteX2" fmla="*/ -539 w 317448"/>
                  <a:gd name="connsiteY2" fmla="*/ 130144 h 135184"/>
                  <a:gd name="connsiteX3" fmla="*/ 3513 w 317448"/>
                  <a:gd name="connsiteY3" fmla="*/ 126091 h 135184"/>
                  <a:gd name="connsiteX4" fmla="*/ 259072 w 317448"/>
                  <a:gd name="connsiteY4" fmla="*/ 126091 h 135184"/>
                  <a:gd name="connsiteX5" fmla="*/ 285428 w 317448"/>
                  <a:gd name="connsiteY5" fmla="*/ 99711 h 135184"/>
                  <a:gd name="connsiteX6" fmla="*/ 285428 w 317448"/>
                  <a:gd name="connsiteY6" fmla="*/ 9155 h 135184"/>
                  <a:gd name="connsiteX7" fmla="*/ 295558 w 317448"/>
                  <a:gd name="connsiteY7" fmla="*/ -978 h 135184"/>
                  <a:gd name="connsiteX8" fmla="*/ 312578 w 317448"/>
                  <a:gd name="connsiteY8" fmla="*/ -978 h 135184"/>
                  <a:gd name="connsiteX9" fmla="*/ 316900 w 317448"/>
                  <a:gd name="connsiteY9" fmla="*/ 2822 h 135184"/>
                  <a:gd name="connsiteX10" fmla="*/ 313101 w 317448"/>
                  <a:gd name="connsiteY10" fmla="*/ 7145 h 135184"/>
                  <a:gd name="connsiteX11" fmla="*/ 312578 w 317448"/>
                  <a:gd name="connsiteY11" fmla="*/ 7145 h 135184"/>
                  <a:gd name="connsiteX12" fmla="*/ 295558 w 317448"/>
                  <a:gd name="connsiteY12" fmla="*/ 7145 h 135184"/>
                  <a:gd name="connsiteX13" fmla="*/ 293532 w 317448"/>
                  <a:gd name="connsiteY13" fmla="*/ 9172 h 135184"/>
                  <a:gd name="connsiteX14" fmla="*/ 293532 w 317448"/>
                  <a:gd name="connsiteY14" fmla="*/ 99728 h 135184"/>
                  <a:gd name="connsiteX15" fmla="*/ 259072 w 317448"/>
                  <a:gd name="connsiteY15" fmla="*/ 134198 h 13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448" h="135184">
                    <a:moveTo>
                      <a:pt x="259072" y="134198"/>
                    </a:moveTo>
                    <a:lnTo>
                      <a:pt x="3513" y="134198"/>
                    </a:lnTo>
                    <a:cubicBezTo>
                      <a:pt x="1276" y="134198"/>
                      <a:pt x="-539" y="132391"/>
                      <a:pt x="-539" y="130144"/>
                    </a:cubicBezTo>
                    <a:cubicBezTo>
                      <a:pt x="-539" y="127898"/>
                      <a:pt x="1276" y="126091"/>
                      <a:pt x="3513" y="126091"/>
                    </a:cubicBezTo>
                    <a:lnTo>
                      <a:pt x="259072" y="126091"/>
                    </a:lnTo>
                    <a:cubicBezTo>
                      <a:pt x="273626" y="126074"/>
                      <a:pt x="285411" y="114269"/>
                      <a:pt x="285428" y="99711"/>
                    </a:cubicBezTo>
                    <a:lnTo>
                      <a:pt x="285428" y="9155"/>
                    </a:lnTo>
                    <a:cubicBezTo>
                      <a:pt x="285428" y="3565"/>
                      <a:pt x="289970" y="-978"/>
                      <a:pt x="295558" y="-978"/>
                    </a:cubicBezTo>
                    <a:lnTo>
                      <a:pt x="312578" y="-978"/>
                    </a:lnTo>
                    <a:cubicBezTo>
                      <a:pt x="314823" y="-1130"/>
                      <a:pt x="316748" y="576"/>
                      <a:pt x="316900" y="2822"/>
                    </a:cubicBezTo>
                    <a:cubicBezTo>
                      <a:pt x="317052" y="5068"/>
                      <a:pt x="315347" y="6993"/>
                      <a:pt x="313101" y="7145"/>
                    </a:cubicBezTo>
                    <a:cubicBezTo>
                      <a:pt x="312932" y="7162"/>
                      <a:pt x="312747" y="7162"/>
                      <a:pt x="312578" y="7145"/>
                    </a:cubicBezTo>
                    <a:lnTo>
                      <a:pt x="295558" y="7145"/>
                    </a:lnTo>
                    <a:cubicBezTo>
                      <a:pt x="294444" y="7162"/>
                      <a:pt x="293549" y="8057"/>
                      <a:pt x="293532" y="9172"/>
                    </a:cubicBezTo>
                    <a:lnTo>
                      <a:pt x="293532" y="99728"/>
                    </a:lnTo>
                    <a:cubicBezTo>
                      <a:pt x="293499" y="118761"/>
                      <a:pt x="278100" y="134164"/>
                      <a:pt x="259072" y="134198"/>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1" name="Freeform 333">
                <a:extLst>
                  <a:ext uri="{FF2B5EF4-FFF2-40B4-BE49-F238E27FC236}">
                    <a16:creationId xmlns:a16="http://schemas.microsoft.com/office/drawing/2014/main" id="{495CB4C3-C8EB-4399-BE14-68C784703278}"/>
                  </a:ext>
                </a:extLst>
              </p:cNvPr>
              <p:cNvSpPr/>
              <p:nvPr/>
            </p:nvSpPr>
            <p:spPr>
              <a:xfrm>
                <a:off x="1175616" y="4301389"/>
                <a:ext cx="201293" cy="400105"/>
              </a:xfrm>
              <a:custGeom>
                <a:avLst/>
                <a:gdLst>
                  <a:gd name="connsiteX0" fmla="*/ 196947 w 201293"/>
                  <a:gd name="connsiteY0" fmla="*/ 399118 h 400105"/>
                  <a:gd name="connsiteX1" fmla="*/ 179911 w 201293"/>
                  <a:gd name="connsiteY1" fmla="*/ 399118 h 400105"/>
                  <a:gd name="connsiteX2" fmla="*/ 169780 w 201293"/>
                  <a:gd name="connsiteY2" fmla="*/ 388985 h 400105"/>
                  <a:gd name="connsiteX3" fmla="*/ 169780 w 201293"/>
                  <a:gd name="connsiteY3" fmla="*/ 33499 h 400105"/>
                  <a:gd name="connsiteX4" fmla="*/ 143407 w 201293"/>
                  <a:gd name="connsiteY4" fmla="*/ 7136 h 400105"/>
                  <a:gd name="connsiteX5" fmla="*/ 3269 w 201293"/>
                  <a:gd name="connsiteY5" fmla="*/ 7136 h 400105"/>
                  <a:gd name="connsiteX6" fmla="*/ -530 w 201293"/>
                  <a:gd name="connsiteY6" fmla="*/ 2812 h 400105"/>
                  <a:gd name="connsiteX7" fmla="*/ 3269 w 201293"/>
                  <a:gd name="connsiteY7" fmla="*/ -987 h 400105"/>
                  <a:gd name="connsiteX8" fmla="*/ 143407 w 201293"/>
                  <a:gd name="connsiteY8" fmla="*/ -987 h 400105"/>
                  <a:gd name="connsiteX9" fmla="*/ 177884 w 201293"/>
                  <a:gd name="connsiteY9" fmla="*/ 33499 h 400105"/>
                  <a:gd name="connsiteX10" fmla="*/ 177884 w 201293"/>
                  <a:gd name="connsiteY10" fmla="*/ 388968 h 400105"/>
                  <a:gd name="connsiteX11" fmla="*/ 179911 w 201293"/>
                  <a:gd name="connsiteY11" fmla="*/ 390995 h 400105"/>
                  <a:gd name="connsiteX12" fmla="*/ 196947 w 201293"/>
                  <a:gd name="connsiteY12" fmla="*/ 390995 h 400105"/>
                  <a:gd name="connsiteX13" fmla="*/ 200746 w 201293"/>
                  <a:gd name="connsiteY13" fmla="*/ 395318 h 400105"/>
                  <a:gd name="connsiteX14" fmla="*/ 196947 w 201293"/>
                  <a:gd name="connsiteY14" fmla="*/ 399118 h 400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293" h="400105">
                    <a:moveTo>
                      <a:pt x="196947" y="399118"/>
                    </a:moveTo>
                    <a:lnTo>
                      <a:pt x="179911" y="399118"/>
                    </a:lnTo>
                    <a:cubicBezTo>
                      <a:pt x="174322" y="399118"/>
                      <a:pt x="169780" y="394575"/>
                      <a:pt x="169780" y="388985"/>
                    </a:cubicBezTo>
                    <a:lnTo>
                      <a:pt x="169780" y="33499"/>
                    </a:lnTo>
                    <a:cubicBezTo>
                      <a:pt x="169763" y="18941"/>
                      <a:pt x="157961" y="7153"/>
                      <a:pt x="143407" y="7136"/>
                    </a:cubicBezTo>
                    <a:lnTo>
                      <a:pt x="3269" y="7136"/>
                    </a:lnTo>
                    <a:cubicBezTo>
                      <a:pt x="1026" y="6984"/>
                      <a:pt x="-675" y="5059"/>
                      <a:pt x="-530" y="2812"/>
                    </a:cubicBezTo>
                    <a:cubicBezTo>
                      <a:pt x="-399" y="769"/>
                      <a:pt x="1227" y="-852"/>
                      <a:pt x="3269" y="-987"/>
                    </a:cubicBezTo>
                    <a:lnTo>
                      <a:pt x="143407" y="-987"/>
                    </a:lnTo>
                    <a:cubicBezTo>
                      <a:pt x="162436" y="-971"/>
                      <a:pt x="177868" y="14466"/>
                      <a:pt x="177884" y="33499"/>
                    </a:cubicBezTo>
                    <a:lnTo>
                      <a:pt x="177884" y="388968"/>
                    </a:lnTo>
                    <a:cubicBezTo>
                      <a:pt x="177901" y="390083"/>
                      <a:pt x="178796" y="390978"/>
                      <a:pt x="179911" y="390995"/>
                    </a:cubicBezTo>
                    <a:lnTo>
                      <a:pt x="196947" y="390995"/>
                    </a:lnTo>
                    <a:cubicBezTo>
                      <a:pt x="199192" y="391147"/>
                      <a:pt x="200898" y="393072"/>
                      <a:pt x="200746" y="395318"/>
                    </a:cubicBezTo>
                    <a:cubicBezTo>
                      <a:pt x="200611" y="397361"/>
                      <a:pt x="198990" y="398983"/>
                      <a:pt x="196947" y="399118"/>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2" name="Freeform 334">
                <a:extLst>
                  <a:ext uri="{FF2B5EF4-FFF2-40B4-BE49-F238E27FC236}">
                    <a16:creationId xmlns:a16="http://schemas.microsoft.com/office/drawing/2014/main" id="{7A6AB0BC-B66B-4515-A246-17EBDAD30A5E}"/>
                  </a:ext>
                </a:extLst>
              </p:cNvPr>
              <p:cNvSpPr/>
              <p:nvPr/>
            </p:nvSpPr>
            <p:spPr>
              <a:xfrm>
                <a:off x="1175389" y="4431160"/>
                <a:ext cx="240507" cy="270346"/>
              </a:xfrm>
              <a:custGeom>
                <a:avLst/>
                <a:gdLst>
                  <a:gd name="connsiteX0" fmla="*/ 235637 w 240507"/>
                  <a:gd name="connsiteY0" fmla="*/ 269347 h 270346"/>
                  <a:gd name="connsiteX1" fmla="*/ 218550 w 240507"/>
                  <a:gd name="connsiteY1" fmla="*/ 269347 h 270346"/>
                  <a:gd name="connsiteX2" fmla="*/ 208419 w 240507"/>
                  <a:gd name="connsiteY2" fmla="*/ 259213 h 270346"/>
                  <a:gd name="connsiteX3" fmla="*/ 208419 w 240507"/>
                  <a:gd name="connsiteY3" fmla="*/ 33499 h 270346"/>
                  <a:gd name="connsiteX4" fmla="*/ 182063 w 240507"/>
                  <a:gd name="connsiteY4" fmla="*/ 7119 h 270346"/>
                  <a:gd name="connsiteX5" fmla="*/ 3513 w 240507"/>
                  <a:gd name="connsiteY5" fmla="*/ 7119 h 270346"/>
                  <a:gd name="connsiteX6" fmla="*/ -539 w 240507"/>
                  <a:gd name="connsiteY6" fmla="*/ 3066 h 270346"/>
                  <a:gd name="connsiteX7" fmla="*/ 3513 w 240507"/>
                  <a:gd name="connsiteY7" fmla="*/ -987 h 270346"/>
                  <a:gd name="connsiteX8" fmla="*/ 182114 w 240507"/>
                  <a:gd name="connsiteY8" fmla="*/ -987 h 270346"/>
                  <a:gd name="connsiteX9" fmla="*/ 216591 w 240507"/>
                  <a:gd name="connsiteY9" fmla="*/ 33499 h 270346"/>
                  <a:gd name="connsiteX10" fmla="*/ 216591 w 240507"/>
                  <a:gd name="connsiteY10" fmla="*/ 259197 h 270346"/>
                  <a:gd name="connsiteX11" fmla="*/ 218617 w 240507"/>
                  <a:gd name="connsiteY11" fmla="*/ 261223 h 270346"/>
                  <a:gd name="connsiteX12" fmla="*/ 235637 w 240507"/>
                  <a:gd name="connsiteY12" fmla="*/ 261223 h 270346"/>
                  <a:gd name="connsiteX13" fmla="*/ 239959 w 240507"/>
                  <a:gd name="connsiteY13" fmla="*/ 265023 h 270346"/>
                  <a:gd name="connsiteX14" fmla="*/ 236160 w 240507"/>
                  <a:gd name="connsiteY14" fmla="*/ 269347 h 270346"/>
                  <a:gd name="connsiteX15" fmla="*/ 235637 w 240507"/>
                  <a:gd name="connsiteY15" fmla="*/ 269347 h 2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507" h="270346">
                    <a:moveTo>
                      <a:pt x="235637" y="269347"/>
                    </a:moveTo>
                    <a:lnTo>
                      <a:pt x="218550" y="269347"/>
                    </a:lnTo>
                    <a:cubicBezTo>
                      <a:pt x="212961" y="269347"/>
                      <a:pt x="208419" y="264804"/>
                      <a:pt x="208419" y="259213"/>
                    </a:cubicBezTo>
                    <a:lnTo>
                      <a:pt x="208419" y="33499"/>
                    </a:lnTo>
                    <a:cubicBezTo>
                      <a:pt x="208402" y="18941"/>
                      <a:pt x="196617" y="7136"/>
                      <a:pt x="182063" y="7119"/>
                    </a:cubicBezTo>
                    <a:lnTo>
                      <a:pt x="3513" y="7119"/>
                    </a:lnTo>
                    <a:cubicBezTo>
                      <a:pt x="1276" y="7119"/>
                      <a:pt x="-539" y="5312"/>
                      <a:pt x="-539" y="3066"/>
                    </a:cubicBezTo>
                    <a:cubicBezTo>
                      <a:pt x="-539" y="820"/>
                      <a:pt x="1276" y="-987"/>
                      <a:pt x="3513" y="-987"/>
                    </a:cubicBezTo>
                    <a:lnTo>
                      <a:pt x="182114" y="-987"/>
                    </a:lnTo>
                    <a:cubicBezTo>
                      <a:pt x="201142" y="-971"/>
                      <a:pt x="216574" y="14465"/>
                      <a:pt x="216591" y="33499"/>
                    </a:cubicBezTo>
                    <a:lnTo>
                      <a:pt x="216591" y="259197"/>
                    </a:lnTo>
                    <a:cubicBezTo>
                      <a:pt x="216608" y="260311"/>
                      <a:pt x="217503" y="261206"/>
                      <a:pt x="218617" y="261223"/>
                    </a:cubicBezTo>
                    <a:lnTo>
                      <a:pt x="235637" y="261223"/>
                    </a:lnTo>
                    <a:cubicBezTo>
                      <a:pt x="237882" y="261071"/>
                      <a:pt x="239807" y="262777"/>
                      <a:pt x="239959" y="265023"/>
                    </a:cubicBezTo>
                    <a:cubicBezTo>
                      <a:pt x="240111" y="267269"/>
                      <a:pt x="238406" y="269195"/>
                      <a:pt x="236160" y="269347"/>
                    </a:cubicBezTo>
                    <a:cubicBezTo>
                      <a:pt x="235991" y="269363"/>
                      <a:pt x="235805" y="269363"/>
                      <a:pt x="235637" y="269347"/>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3" name="Freeform 335">
                <a:extLst>
                  <a:ext uri="{FF2B5EF4-FFF2-40B4-BE49-F238E27FC236}">
                    <a16:creationId xmlns:a16="http://schemas.microsoft.com/office/drawing/2014/main" id="{F91993F6-78C9-40DA-879C-EE6564A26099}"/>
                  </a:ext>
                </a:extLst>
              </p:cNvPr>
              <p:cNvSpPr/>
              <p:nvPr/>
            </p:nvSpPr>
            <p:spPr>
              <a:xfrm>
                <a:off x="1175389" y="4560948"/>
                <a:ext cx="278462" cy="140562"/>
              </a:xfrm>
              <a:custGeom>
                <a:avLst/>
                <a:gdLst>
                  <a:gd name="connsiteX0" fmla="*/ 274116 w 278462"/>
                  <a:gd name="connsiteY0" fmla="*/ 139559 h 140562"/>
                  <a:gd name="connsiteX1" fmla="*/ 257096 w 278462"/>
                  <a:gd name="connsiteY1" fmla="*/ 139559 h 140562"/>
                  <a:gd name="connsiteX2" fmla="*/ 246966 w 278462"/>
                  <a:gd name="connsiteY2" fmla="*/ 129425 h 140562"/>
                  <a:gd name="connsiteX3" fmla="*/ 246966 w 278462"/>
                  <a:gd name="connsiteY3" fmla="*/ 33499 h 140562"/>
                  <a:gd name="connsiteX4" fmla="*/ 220593 w 278462"/>
                  <a:gd name="connsiteY4" fmla="*/ 7119 h 140562"/>
                  <a:gd name="connsiteX5" fmla="*/ 3513 w 278462"/>
                  <a:gd name="connsiteY5" fmla="*/ 7119 h 140562"/>
                  <a:gd name="connsiteX6" fmla="*/ -539 w 278462"/>
                  <a:gd name="connsiteY6" fmla="*/ 3066 h 140562"/>
                  <a:gd name="connsiteX7" fmla="*/ 3513 w 278462"/>
                  <a:gd name="connsiteY7" fmla="*/ -987 h 140562"/>
                  <a:gd name="connsiteX8" fmla="*/ 220576 w 278462"/>
                  <a:gd name="connsiteY8" fmla="*/ -987 h 140562"/>
                  <a:gd name="connsiteX9" fmla="*/ 255053 w 278462"/>
                  <a:gd name="connsiteY9" fmla="*/ 33499 h 140562"/>
                  <a:gd name="connsiteX10" fmla="*/ 255053 w 278462"/>
                  <a:gd name="connsiteY10" fmla="*/ 129425 h 140562"/>
                  <a:gd name="connsiteX11" fmla="*/ 257096 w 278462"/>
                  <a:gd name="connsiteY11" fmla="*/ 131452 h 140562"/>
                  <a:gd name="connsiteX12" fmla="*/ 274116 w 278462"/>
                  <a:gd name="connsiteY12" fmla="*/ 131452 h 140562"/>
                  <a:gd name="connsiteX13" fmla="*/ 277915 w 278462"/>
                  <a:gd name="connsiteY13" fmla="*/ 135776 h 140562"/>
                  <a:gd name="connsiteX14" fmla="*/ 274116 w 278462"/>
                  <a:gd name="connsiteY14" fmla="*/ 139575 h 14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8462" h="140562">
                    <a:moveTo>
                      <a:pt x="274116" y="139559"/>
                    </a:moveTo>
                    <a:lnTo>
                      <a:pt x="257096" y="139559"/>
                    </a:lnTo>
                    <a:cubicBezTo>
                      <a:pt x="251508" y="139559"/>
                      <a:pt x="246966" y="135016"/>
                      <a:pt x="246966" y="129425"/>
                    </a:cubicBezTo>
                    <a:lnTo>
                      <a:pt x="246966" y="33499"/>
                    </a:lnTo>
                    <a:cubicBezTo>
                      <a:pt x="246949" y="18941"/>
                      <a:pt x="235147" y="7136"/>
                      <a:pt x="220593" y="7119"/>
                    </a:cubicBezTo>
                    <a:lnTo>
                      <a:pt x="3513" y="7119"/>
                    </a:lnTo>
                    <a:cubicBezTo>
                      <a:pt x="1276" y="7119"/>
                      <a:pt x="-539" y="5312"/>
                      <a:pt x="-539" y="3066"/>
                    </a:cubicBezTo>
                    <a:cubicBezTo>
                      <a:pt x="-539" y="820"/>
                      <a:pt x="1276" y="-987"/>
                      <a:pt x="3513" y="-987"/>
                    </a:cubicBezTo>
                    <a:lnTo>
                      <a:pt x="220576" y="-987"/>
                    </a:lnTo>
                    <a:cubicBezTo>
                      <a:pt x="239604" y="-971"/>
                      <a:pt x="255036" y="14466"/>
                      <a:pt x="255053" y="33499"/>
                    </a:cubicBezTo>
                    <a:lnTo>
                      <a:pt x="255053" y="129425"/>
                    </a:lnTo>
                    <a:cubicBezTo>
                      <a:pt x="255070" y="130540"/>
                      <a:pt x="255982" y="131435"/>
                      <a:pt x="257096" y="131452"/>
                    </a:cubicBezTo>
                    <a:lnTo>
                      <a:pt x="274116" y="131452"/>
                    </a:lnTo>
                    <a:cubicBezTo>
                      <a:pt x="276361" y="131604"/>
                      <a:pt x="278066" y="133529"/>
                      <a:pt x="277915" y="135776"/>
                    </a:cubicBezTo>
                    <a:cubicBezTo>
                      <a:pt x="277779" y="137819"/>
                      <a:pt x="276158" y="139440"/>
                      <a:pt x="274116" y="139575"/>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4" name="Freeform 336">
                <a:extLst>
                  <a:ext uri="{FF2B5EF4-FFF2-40B4-BE49-F238E27FC236}">
                    <a16:creationId xmlns:a16="http://schemas.microsoft.com/office/drawing/2014/main" id="{FB6CAC64-C388-4EDD-BED1-F97AF4825B06}"/>
                  </a:ext>
                </a:extLst>
              </p:cNvPr>
              <p:cNvSpPr/>
              <p:nvPr/>
            </p:nvSpPr>
            <p:spPr>
              <a:xfrm>
                <a:off x="1175633" y="4693371"/>
                <a:ext cx="162797" cy="8123"/>
              </a:xfrm>
              <a:custGeom>
                <a:avLst/>
                <a:gdLst>
                  <a:gd name="connsiteX0" fmla="*/ 158451 w 162797"/>
                  <a:gd name="connsiteY0" fmla="*/ 7136 h 8123"/>
                  <a:gd name="connsiteX1" fmla="*/ 3268 w 162797"/>
                  <a:gd name="connsiteY1" fmla="*/ 7136 h 8123"/>
                  <a:gd name="connsiteX2" fmla="*/ -530 w 162797"/>
                  <a:gd name="connsiteY2" fmla="*/ 2812 h 8123"/>
                  <a:gd name="connsiteX3" fmla="*/ 3268 w 162797"/>
                  <a:gd name="connsiteY3" fmla="*/ -987 h 8123"/>
                  <a:gd name="connsiteX4" fmla="*/ 158451 w 162797"/>
                  <a:gd name="connsiteY4" fmla="*/ -987 h 8123"/>
                  <a:gd name="connsiteX5" fmla="*/ 162250 w 162797"/>
                  <a:gd name="connsiteY5" fmla="*/ 3336 h 8123"/>
                  <a:gd name="connsiteX6" fmla="*/ 158451 w 162797"/>
                  <a:gd name="connsiteY6" fmla="*/ 7136 h 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797" h="8123">
                    <a:moveTo>
                      <a:pt x="158451" y="7136"/>
                    </a:moveTo>
                    <a:lnTo>
                      <a:pt x="3268" y="7136"/>
                    </a:lnTo>
                    <a:cubicBezTo>
                      <a:pt x="1026" y="6984"/>
                      <a:pt x="-674" y="5059"/>
                      <a:pt x="-530" y="2812"/>
                    </a:cubicBezTo>
                    <a:cubicBezTo>
                      <a:pt x="-399" y="769"/>
                      <a:pt x="1227" y="-852"/>
                      <a:pt x="3268" y="-987"/>
                    </a:cubicBezTo>
                    <a:lnTo>
                      <a:pt x="158451" y="-987"/>
                    </a:lnTo>
                    <a:cubicBezTo>
                      <a:pt x="160696" y="-836"/>
                      <a:pt x="162402" y="1090"/>
                      <a:pt x="162250" y="3336"/>
                    </a:cubicBezTo>
                    <a:cubicBezTo>
                      <a:pt x="162114" y="5379"/>
                      <a:pt x="160494" y="7001"/>
                      <a:pt x="158451" y="7136"/>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5" name="Freeform 337">
                <a:extLst>
                  <a:ext uri="{FF2B5EF4-FFF2-40B4-BE49-F238E27FC236}">
                    <a16:creationId xmlns:a16="http://schemas.microsoft.com/office/drawing/2014/main" id="{FD47255D-0E1E-425B-B983-1F8F10B535DC}"/>
                  </a:ext>
                </a:extLst>
              </p:cNvPr>
              <p:cNvSpPr/>
              <p:nvPr/>
            </p:nvSpPr>
            <p:spPr>
              <a:xfrm>
                <a:off x="1175388" y="4301389"/>
                <a:ext cx="69242" cy="527174"/>
              </a:xfrm>
              <a:custGeom>
                <a:avLst/>
                <a:gdLst>
                  <a:gd name="connsiteX0" fmla="*/ -538 w 69242"/>
                  <a:gd name="connsiteY0" fmla="*/ 262608 h 527174"/>
                  <a:gd name="connsiteX1" fmla="*/ 3480 w 69242"/>
                  <a:gd name="connsiteY1" fmla="*/ 266661 h 527174"/>
                  <a:gd name="connsiteX2" fmla="*/ 3514 w 69242"/>
                  <a:gd name="connsiteY2" fmla="*/ 266661 h 527174"/>
                  <a:gd name="connsiteX3" fmla="*/ 68704 w 69242"/>
                  <a:gd name="connsiteY3" fmla="*/ 266661 h 527174"/>
                  <a:gd name="connsiteX4" fmla="*/ 68704 w 69242"/>
                  <a:gd name="connsiteY4" fmla="*/ 258555 h 527174"/>
                  <a:gd name="connsiteX5" fmla="*/ 3514 w 69242"/>
                  <a:gd name="connsiteY5" fmla="*/ 258555 h 527174"/>
                  <a:gd name="connsiteX6" fmla="*/ -538 w 69242"/>
                  <a:gd name="connsiteY6" fmla="*/ 262574 h 527174"/>
                  <a:gd name="connsiteX7" fmla="*/ -538 w 69242"/>
                  <a:gd name="connsiteY7" fmla="*/ 262608 h 527174"/>
                  <a:gd name="connsiteX8" fmla="*/ -538 w 69242"/>
                  <a:gd name="connsiteY8" fmla="*/ 522134 h 527174"/>
                  <a:gd name="connsiteX9" fmla="*/ 3480 w 69242"/>
                  <a:gd name="connsiteY9" fmla="*/ 526187 h 527174"/>
                  <a:gd name="connsiteX10" fmla="*/ 3514 w 69242"/>
                  <a:gd name="connsiteY10" fmla="*/ 526187 h 527174"/>
                  <a:gd name="connsiteX11" fmla="*/ 68704 w 69242"/>
                  <a:gd name="connsiteY11" fmla="*/ 526187 h 527174"/>
                  <a:gd name="connsiteX12" fmla="*/ 68704 w 69242"/>
                  <a:gd name="connsiteY12" fmla="*/ 518081 h 527174"/>
                  <a:gd name="connsiteX13" fmla="*/ 3514 w 69242"/>
                  <a:gd name="connsiteY13" fmla="*/ 518081 h 527174"/>
                  <a:gd name="connsiteX14" fmla="*/ -538 w 69242"/>
                  <a:gd name="connsiteY14" fmla="*/ 522100 h 527174"/>
                  <a:gd name="connsiteX15" fmla="*/ -538 w 69242"/>
                  <a:gd name="connsiteY15" fmla="*/ 522201 h 527174"/>
                  <a:gd name="connsiteX16" fmla="*/ -538 w 69242"/>
                  <a:gd name="connsiteY16" fmla="*/ 395048 h 527174"/>
                  <a:gd name="connsiteX17" fmla="*/ 3497 w 69242"/>
                  <a:gd name="connsiteY17" fmla="*/ 399118 h 527174"/>
                  <a:gd name="connsiteX18" fmla="*/ 3514 w 69242"/>
                  <a:gd name="connsiteY18" fmla="*/ 399118 h 527174"/>
                  <a:gd name="connsiteX19" fmla="*/ 68704 w 69242"/>
                  <a:gd name="connsiteY19" fmla="*/ 399118 h 527174"/>
                  <a:gd name="connsiteX20" fmla="*/ 68704 w 69242"/>
                  <a:gd name="connsiteY20" fmla="*/ 390995 h 527174"/>
                  <a:gd name="connsiteX21" fmla="*/ 3514 w 69242"/>
                  <a:gd name="connsiteY21" fmla="*/ 390995 h 527174"/>
                  <a:gd name="connsiteX22" fmla="*/ -538 w 69242"/>
                  <a:gd name="connsiteY22" fmla="*/ 395048 h 527174"/>
                  <a:gd name="connsiteX23" fmla="*/ -538 w 69242"/>
                  <a:gd name="connsiteY23" fmla="*/ 132837 h 527174"/>
                  <a:gd name="connsiteX24" fmla="*/ 3480 w 69242"/>
                  <a:gd name="connsiteY24" fmla="*/ 136890 h 527174"/>
                  <a:gd name="connsiteX25" fmla="*/ 3514 w 69242"/>
                  <a:gd name="connsiteY25" fmla="*/ 136890 h 527174"/>
                  <a:gd name="connsiteX26" fmla="*/ 68704 w 69242"/>
                  <a:gd name="connsiteY26" fmla="*/ 136890 h 527174"/>
                  <a:gd name="connsiteX27" fmla="*/ 68704 w 69242"/>
                  <a:gd name="connsiteY27" fmla="*/ 128784 h 527174"/>
                  <a:gd name="connsiteX28" fmla="*/ 3514 w 69242"/>
                  <a:gd name="connsiteY28" fmla="*/ 128784 h 527174"/>
                  <a:gd name="connsiteX29" fmla="*/ -538 w 69242"/>
                  <a:gd name="connsiteY29" fmla="*/ 132837 h 527174"/>
                  <a:gd name="connsiteX30" fmla="*/ 3514 w 69242"/>
                  <a:gd name="connsiteY30" fmla="*/ -987 h 527174"/>
                  <a:gd name="connsiteX31" fmla="*/ -285 w 69242"/>
                  <a:gd name="connsiteY31" fmla="*/ 3336 h 527174"/>
                  <a:gd name="connsiteX32" fmla="*/ 3514 w 69242"/>
                  <a:gd name="connsiteY32" fmla="*/ 7136 h 527174"/>
                  <a:gd name="connsiteX33" fmla="*/ 68704 w 69242"/>
                  <a:gd name="connsiteY33" fmla="*/ 7136 h 527174"/>
                  <a:gd name="connsiteX34" fmla="*/ 68704 w 69242"/>
                  <a:gd name="connsiteY34" fmla="*/ -987 h 52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9242" h="527174">
                    <a:moveTo>
                      <a:pt x="-538" y="262608"/>
                    </a:moveTo>
                    <a:cubicBezTo>
                      <a:pt x="-548" y="264837"/>
                      <a:pt x="1252" y="266645"/>
                      <a:pt x="3480" y="266661"/>
                    </a:cubicBezTo>
                    <a:cubicBezTo>
                      <a:pt x="3492" y="266661"/>
                      <a:pt x="3502" y="266661"/>
                      <a:pt x="3514" y="266661"/>
                    </a:cubicBezTo>
                    <a:lnTo>
                      <a:pt x="68704" y="266661"/>
                    </a:lnTo>
                    <a:lnTo>
                      <a:pt x="68704" y="258555"/>
                    </a:lnTo>
                    <a:lnTo>
                      <a:pt x="3514" y="258555"/>
                    </a:lnTo>
                    <a:cubicBezTo>
                      <a:pt x="1285" y="258538"/>
                      <a:pt x="-528" y="260345"/>
                      <a:pt x="-538" y="262574"/>
                    </a:cubicBezTo>
                    <a:cubicBezTo>
                      <a:pt x="-538" y="262591"/>
                      <a:pt x="-538" y="262591"/>
                      <a:pt x="-538" y="262608"/>
                    </a:cubicBezTo>
                    <a:close/>
                    <a:moveTo>
                      <a:pt x="-538" y="522134"/>
                    </a:moveTo>
                    <a:cubicBezTo>
                      <a:pt x="-548" y="524363"/>
                      <a:pt x="1252" y="526170"/>
                      <a:pt x="3480" y="526187"/>
                    </a:cubicBezTo>
                    <a:cubicBezTo>
                      <a:pt x="3492" y="526187"/>
                      <a:pt x="3502" y="526187"/>
                      <a:pt x="3514" y="526187"/>
                    </a:cubicBezTo>
                    <a:lnTo>
                      <a:pt x="68704" y="526187"/>
                    </a:lnTo>
                    <a:lnTo>
                      <a:pt x="68704" y="518081"/>
                    </a:lnTo>
                    <a:lnTo>
                      <a:pt x="3514" y="518081"/>
                    </a:lnTo>
                    <a:cubicBezTo>
                      <a:pt x="1285" y="518064"/>
                      <a:pt x="-530" y="519871"/>
                      <a:pt x="-538" y="522100"/>
                    </a:cubicBezTo>
                    <a:cubicBezTo>
                      <a:pt x="-540" y="522134"/>
                      <a:pt x="-538" y="522167"/>
                      <a:pt x="-538" y="522201"/>
                    </a:cubicBezTo>
                    <a:close/>
                    <a:moveTo>
                      <a:pt x="-538" y="395048"/>
                    </a:moveTo>
                    <a:cubicBezTo>
                      <a:pt x="-548" y="397294"/>
                      <a:pt x="1260" y="399101"/>
                      <a:pt x="3497" y="399118"/>
                    </a:cubicBezTo>
                    <a:cubicBezTo>
                      <a:pt x="3502" y="399118"/>
                      <a:pt x="3509" y="399118"/>
                      <a:pt x="3514" y="399118"/>
                    </a:cubicBezTo>
                    <a:lnTo>
                      <a:pt x="68704" y="399118"/>
                    </a:lnTo>
                    <a:lnTo>
                      <a:pt x="68704" y="390995"/>
                    </a:lnTo>
                    <a:lnTo>
                      <a:pt x="3514" y="390995"/>
                    </a:lnTo>
                    <a:cubicBezTo>
                      <a:pt x="1277" y="390995"/>
                      <a:pt x="-538" y="392802"/>
                      <a:pt x="-538" y="395048"/>
                    </a:cubicBezTo>
                    <a:close/>
                    <a:moveTo>
                      <a:pt x="-538" y="132837"/>
                    </a:moveTo>
                    <a:cubicBezTo>
                      <a:pt x="-548" y="135066"/>
                      <a:pt x="1252" y="136873"/>
                      <a:pt x="3480" y="136890"/>
                    </a:cubicBezTo>
                    <a:cubicBezTo>
                      <a:pt x="3492" y="136890"/>
                      <a:pt x="3502" y="136890"/>
                      <a:pt x="3514" y="136890"/>
                    </a:cubicBezTo>
                    <a:lnTo>
                      <a:pt x="68704" y="136890"/>
                    </a:lnTo>
                    <a:lnTo>
                      <a:pt x="68704" y="128784"/>
                    </a:lnTo>
                    <a:lnTo>
                      <a:pt x="3514" y="128784"/>
                    </a:lnTo>
                    <a:cubicBezTo>
                      <a:pt x="1277" y="128784"/>
                      <a:pt x="-538" y="130591"/>
                      <a:pt x="-538" y="132837"/>
                    </a:cubicBezTo>
                    <a:close/>
                    <a:moveTo>
                      <a:pt x="3514" y="-987"/>
                    </a:moveTo>
                    <a:cubicBezTo>
                      <a:pt x="1272" y="-835"/>
                      <a:pt x="-428" y="1090"/>
                      <a:pt x="-285" y="3336"/>
                    </a:cubicBezTo>
                    <a:cubicBezTo>
                      <a:pt x="-153" y="5380"/>
                      <a:pt x="1473" y="7001"/>
                      <a:pt x="3514" y="7136"/>
                    </a:cubicBezTo>
                    <a:lnTo>
                      <a:pt x="68704" y="7136"/>
                    </a:lnTo>
                    <a:lnTo>
                      <a:pt x="68704" y="-987"/>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6" name="Freeform 338">
                <a:extLst>
                  <a:ext uri="{FF2B5EF4-FFF2-40B4-BE49-F238E27FC236}">
                    <a16:creationId xmlns:a16="http://schemas.microsoft.com/office/drawing/2014/main" id="{7FBE73BC-4FB2-43E3-A774-7D302075C372}"/>
                  </a:ext>
                </a:extLst>
              </p:cNvPr>
              <p:cNvSpPr/>
              <p:nvPr/>
            </p:nvSpPr>
            <p:spPr>
              <a:xfrm>
                <a:off x="1354040" y="4439266"/>
                <a:ext cx="30391" cy="121597"/>
              </a:xfrm>
              <a:custGeom>
                <a:avLst/>
                <a:gdLst>
                  <a:gd name="connsiteX0" fmla="*/ 3463 w 30391"/>
                  <a:gd name="connsiteY0" fmla="*/ -987 h 121597"/>
                  <a:gd name="connsiteX1" fmla="*/ -539 w 30391"/>
                  <a:gd name="connsiteY1" fmla="*/ -987 h 121597"/>
                  <a:gd name="connsiteX2" fmla="*/ -539 w 30391"/>
                  <a:gd name="connsiteY2" fmla="*/ 120610 h 121597"/>
                  <a:gd name="connsiteX3" fmla="*/ 29853 w 30391"/>
                  <a:gd name="connsiteY3" fmla="*/ 120610 h 121597"/>
                  <a:gd name="connsiteX4" fmla="*/ 29853 w 30391"/>
                  <a:gd name="connsiteY4" fmla="*/ 25325 h 121597"/>
                  <a:gd name="connsiteX5" fmla="*/ 3463 w 30391"/>
                  <a:gd name="connsiteY5" fmla="*/ -987 h 12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91" h="121597">
                    <a:moveTo>
                      <a:pt x="3463" y="-987"/>
                    </a:moveTo>
                    <a:lnTo>
                      <a:pt x="-539" y="-987"/>
                    </a:lnTo>
                    <a:lnTo>
                      <a:pt x="-539" y="120610"/>
                    </a:lnTo>
                    <a:lnTo>
                      <a:pt x="29853" y="120610"/>
                    </a:lnTo>
                    <a:lnTo>
                      <a:pt x="29853" y="25325"/>
                    </a:lnTo>
                    <a:cubicBezTo>
                      <a:pt x="29802" y="10784"/>
                      <a:pt x="18000" y="-987"/>
                      <a:pt x="3463" y="-987"/>
                    </a:cubicBez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7" name="Freeform 339">
                <a:extLst>
                  <a:ext uri="{FF2B5EF4-FFF2-40B4-BE49-F238E27FC236}">
                    <a16:creationId xmlns:a16="http://schemas.microsoft.com/office/drawing/2014/main" id="{E7AFDA99-BA82-4BDF-826E-0007BE9B8FC2}"/>
                  </a:ext>
                </a:extLst>
              </p:cNvPr>
              <p:cNvSpPr/>
              <p:nvPr/>
            </p:nvSpPr>
            <p:spPr>
              <a:xfrm>
                <a:off x="1345935" y="4376897"/>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8" name="Freeform 340">
                <a:extLst>
                  <a:ext uri="{FF2B5EF4-FFF2-40B4-BE49-F238E27FC236}">
                    <a16:creationId xmlns:a16="http://schemas.microsoft.com/office/drawing/2014/main" id="{8ECFAA0C-4A65-42AA-94ED-D368F1A96177}"/>
                  </a:ext>
                </a:extLst>
              </p:cNvPr>
              <p:cNvSpPr/>
              <p:nvPr/>
            </p:nvSpPr>
            <p:spPr>
              <a:xfrm>
                <a:off x="1345935" y="4439266"/>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79" name="Freeform 341">
                <a:extLst>
                  <a:ext uri="{FF2B5EF4-FFF2-40B4-BE49-F238E27FC236}">
                    <a16:creationId xmlns:a16="http://schemas.microsoft.com/office/drawing/2014/main" id="{AF8991F4-8B16-4722-99E0-EEA4C1AEA6B2}"/>
                  </a:ext>
                </a:extLst>
              </p:cNvPr>
              <p:cNvSpPr/>
              <p:nvPr/>
            </p:nvSpPr>
            <p:spPr>
              <a:xfrm>
                <a:off x="1345935"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80" name="Freeform 342">
                <a:extLst>
                  <a:ext uri="{FF2B5EF4-FFF2-40B4-BE49-F238E27FC236}">
                    <a16:creationId xmlns:a16="http://schemas.microsoft.com/office/drawing/2014/main" id="{5EF17C03-1F5F-492F-9B5B-9EEEFA55174F}"/>
                  </a:ext>
                </a:extLst>
              </p:cNvPr>
              <p:cNvSpPr/>
              <p:nvPr/>
            </p:nvSpPr>
            <p:spPr>
              <a:xfrm>
                <a:off x="1345935"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81" name="Freeform 343">
                <a:extLst>
                  <a:ext uri="{FF2B5EF4-FFF2-40B4-BE49-F238E27FC236}">
                    <a16:creationId xmlns:a16="http://schemas.microsoft.com/office/drawing/2014/main" id="{AE20D053-5C71-4EDB-8020-5C14B351CBC9}"/>
                  </a:ext>
                </a:extLst>
              </p:cNvPr>
              <p:cNvSpPr/>
              <p:nvPr/>
            </p:nvSpPr>
            <p:spPr>
              <a:xfrm>
                <a:off x="1384414" y="456903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82" name="Freeform 344">
                <a:extLst>
                  <a:ext uri="{FF2B5EF4-FFF2-40B4-BE49-F238E27FC236}">
                    <a16:creationId xmlns:a16="http://schemas.microsoft.com/office/drawing/2014/main" id="{A08034DD-9CFD-4154-9B55-FF2C4D384894}"/>
                  </a:ext>
                </a:extLst>
              </p:cNvPr>
              <p:cNvSpPr/>
              <p:nvPr/>
            </p:nvSpPr>
            <p:spPr>
              <a:xfrm>
                <a:off x="1384414" y="4506668"/>
                <a:ext cx="8104" cy="54245"/>
              </a:xfrm>
              <a:custGeom>
                <a:avLst/>
                <a:gdLst>
                  <a:gd name="connsiteX0" fmla="*/ 0 w 8104"/>
                  <a:gd name="connsiteY0" fmla="*/ 0 h 54245"/>
                  <a:gd name="connsiteX1" fmla="*/ 8104 w 8104"/>
                  <a:gd name="connsiteY1" fmla="*/ 0 h 54245"/>
                  <a:gd name="connsiteX2" fmla="*/ 8104 w 8104"/>
                  <a:gd name="connsiteY2" fmla="*/ 54246 h 54245"/>
                  <a:gd name="connsiteX3" fmla="*/ 0 w 8104"/>
                  <a:gd name="connsiteY3" fmla="*/ 54246 h 54245"/>
                </a:gdLst>
                <a:ahLst/>
                <a:cxnLst>
                  <a:cxn ang="0">
                    <a:pos x="connsiteX0" y="connsiteY0"/>
                  </a:cxn>
                  <a:cxn ang="0">
                    <a:pos x="connsiteX1" y="connsiteY1"/>
                  </a:cxn>
                  <a:cxn ang="0">
                    <a:pos x="connsiteX2" y="connsiteY2"/>
                  </a:cxn>
                  <a:cxn ang="0">
                    <a:pos x="connsiteX3" y="connsiteY3"/>
                  </a:cxn>
                </a:cxnLst>
                <a:rect l="l" t="t" r="r" b="b"/>
                <a:pathLst>
                  <a:path w="8104" h="54245">
                    <a:moveTo>
                      <a:pt x="0" y="0"/>
                    </a:moveTo>
                    <a:lnTo>
                      <a:pt x="8104" y="0"/>
                    </a:lnTo>
                    <a:lnTo>
                      <a:pt x="8104" y="54246"/>
                    </a:lnTo>
                    <a:lnTo>
                      <a:pt x="0" y="54246"/>
                    </a:lnTo>
                    <a:close/>
                  </a:path>
                </a:pathLst>
              </a:custGeom>
              <a:solidFill>
                <a:schemeClr val="accent1">
                  <a:lumMod val="50000"/>
                </a:schemeClr>
              </a:solidFill>
              <a:ln w="1684" cap="flat">
                <a:noFill/>
                <a:prstDash val="solid"/>
                <a:miter/>
              </a:ln>
            </p:spPr>
            <p:txBody>
              <a:bodyPr rtlCol="0" anchor="ctr"/>
              <a:lstStyle/>
              <a:p>
                <a:endParaRPr lang="en-US" sz="2400"/>
              </a:p>
            </p:txBody>
          </p:sp>
          <p:sp>
            <p:nvSpPr>
              <p:cNvPr id="883" name="Freeform 345">
                <a:extLst>
                  <a:ext uri="{FF2B5EF4-FFF2-40B4-BE49-F238E27FC236}">
                    <a16:creationId xmlns:a16="http://schemas.microsoft.com/office/drawing/2014/main" id="{FCB2E69A-B8B8-47E2-BB4D-ABA4E2EB7367}"/>
                  </a:ext>
                </a:extLst>
              </p:cNvPr>
              <p:cNvSpPr/>
              <p:nvPr/>
            </p:nvSpPr>
            <p:spPr>
              <a:xfrm>
                <a:off x="536644" y="4231791"/>
                <a:ext cx="227648" cy="670050"/>
              </a:xfrm>
              <a:custGeom>
                <a:avLst/>
                <a:gdLst>
                  <a:gd name="connsiteX0" fmla="*/ 199842 w 227648"/>
                  <a:gd name="connsiteY0" fmla="*/ 641738 h 670050"/>
                  <a:gd name="connsiteX1" fmla="*/ 199842 w 227648"/>
                  <a:gd name="connsiteY1" fmla="*/ 26237 h 670050"/>
                  <a:gd name="connsiteX2" fmla="*/ 227110 w 227648"/>
                  <a:gd name="connsiteY2" fmla="*/ -987 h 670050"/>
                  <a:gd name="connsiteX3" fmla="*/ 26729 w 227648"/>
                  <a:gd name="connsiteY3" fmla="*/ -987 h 670050"/>
                  <a:gd name="connsiteX4" fmla="*/ -539 w 227648"/>
                  <a:gd name="connsiteY4" fmla="*/ 26288 h 670050"/>
                  <a:gd name="connsiteX5" fmla="*/ -539 w 227648"/>
                  <a:gd name="connsiteY5" fmla="*/ 641789 h 670050"/>
                  <a:gd name="connsiteX6" fmla="*/ 26729 w 227648"/>
                  <a:gd name="connsiteY6" fmla="*/ 669063 h 670050"/>
                  <a:gd name="connsiteX7" fmla="*/ 227110 w 227648"/>
                  <a:gd name="connsiteY7" fmla="*/ 669063 h 670050"/>
                  <a:gd name="connsiteX8" fmla="*/ 199842 w 227648"/>
                  <a:gd name="connsiteY8"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648" h="670050">
                    <a:moveTo>
                      <a:pt x="199842" y="641738"/>
                    </a:moveTo>
                    <a:lnTo>
                      <a:pt x="199842" y="26237"/>
                    </a:lnTo>
                    <a:cubicBezTo>
                      <a:pt x="199916" y="11206"/>
                      <a:pt x="212090" y="-937"/>
                      <a:pt x="227110" y="-987"/>
                    </a:cubicBezTo>
                    <a:lnTo>
                      <a:pt x="26729" y="-987"/>
                    </a:lnTo>
                    <a:cubicBezTo>
                      <a:pt x="11685" y="-954"/>
                      <a:pt x="-502" y="11240"/>
                      <a:pt x="-539" y="26288"/>
                    </a:cubicBezTo>
                    <a:lnTo>
                      <a:pt x="-539" y="641789"/>
                    </a:lnTo>
                    <a:cubicBezTo>
                      <a:pt x="-502" y="656836"/>
                      <a:pt x="11685" y="669030"/>
                      <a:pt x="26729" y="669063"/>
                    </a:cubicBezTo>
                    <a:lnTo>
                      <a:pt x="227110" y="669063"/>
                    </a:lnTo>
                    <a:cubicBezTo>
                      <a:pt x="212049" y="669013"/>
                      <a:pt x="199861" y="656802"/>
                      <a:pt x="199842" y="641738"/>
                    </a:cubicBezTo>
                    <a:close/>
                  </a:path>
                </a:pathLst>
              </a:custGeom>
              <a:solidFill>
                <a:schemeClr val="accent1">
                  <a:lumMod val="75000"/>
                </a:schemeClr>
              </a:solidFill>
              <a:ln w="1684" cap="flat">
                <a:noFill/>
                <a:prstDash val="solid"/>
                <a:miter/>
              </a:ln>
            </p:spPr>
            <p:txBody>
              <a:bodyPr rtlCol="0" anchor="ctr"/>
              <a:lstStyle/>
              <a:p>
                <a:endParaRPr lang="en-US" sz="2400"/>
              </a:p>
            </p:txBody>
          </p:sp>
          <p:sp>
            <p:nvSpPr>
              <p:cNvPr id="884" name="Freeform 346">
                <a:extLst>
                  <a:ext uri="{FF2B5EF4-FFF2-40B4-BE49-F238E27FC236}">
                    <a16:creationId xmlns:a16="http://schemas.microsoft.com/office/drawing/2014/main" id="{6609CEEA-9E8D-4DF4-B0D9-290377A86EDB}"/>
                  </a:ext>
                </a:extLst>
              </p:cNvPr>
              <p:cNvSpPr/>
              <p:nvPr/>
            </p:nvSpPr>
            <p:spPr>
              <a:xfrm>
                <a:off x="737026" y="4231741"/>
                <a:ext cx="463588" cy="670050"/>
              </a:xfrm>
              <a:custGeom>
                <a:avLst/>
                <a:gdLst>
                  <a:gd name="connsiteX0" fmla="*/ 436320 w 463588"/>
                  <a:gd name="connsiteY0" fmla="*/ 0 h 670050"/>
                  <a:gd name="connsiteX1" fmla="*/ 463588 w 463588"/>
                  <a:gd name="connsiteY1" fmla="*/ 0 h 670050"/>
                  <a:gd name="connsiteX2" fmla="*/ 463588 w 463588"/>
                  <a:gd name="connsiteY2" fmla="*/ 670051 h 670050"/>
                  <a:gd name="connsiteX3" fmla="*/ 436320 w 463588"/>
                  <a:gd name="connsiteY3" fmla="*/ 670051 h 670050"/>
                  <a:gd name="connsiteX4" fmla="*/ 27268 w 463588"/>
                  <a:gd name="connsiteY4" fmla="*/ 670051 h 670050"/>
                  <a:gd name="connsiteX5" fmla="*/ 0 w 463588"/>
                  <a:gd name="connsiteY5" fmla="*/ 670051 h 670050"/>
                  <a:gd name="connsiteX6" fmla="*/ 0 w 463588"/>
                  <a:gd name="connsiteY6" fmla="*/ 0 h 670050"/>
                  <a:gd name="connsiteX7" fmla="*/ 27268 w 463588"/>
                  <a:gd name="connsiteY7" fmla="*/ 0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588" h="670050">
                    <a:moveTo>
                      <a:pt x="436320" y="0"/>
                    </a:moveTo>
                    <a:cubicBezTo>
                      <a:pt x="451380" y="0"/>
                      <a:pt x="463588" y="0"/>
                      <a:pt x="463588" y="0"/>
                    </a:cubicBezTo>
                    <a:lnTo>
                      <a:pt x="463588" y="670051"/>
                    </a:lnTo>
                    <a:cubicBezTo>
                      <a:pt x="463588" y="670051"/>
                      <a:pt x="451380" y="670051"/>
                      <a:pt x="436320" y="670051"/>
                    </a:cubicBezTo>
                    <a:lnTo>
                      <a:pt x="27268" y="670051"/>
                    </a:lnTo>
                    <a:cubicBezTo>
                      <a:pt x="12208" y="670051"/>
                      <a:pt x="0" y="670051"/>
                      <a:pt x="0" y="670051"/>
                    </a:cubicBezTo>
                    <a:lnTo>
                      <a:pt x="0" y="0"/>
                    </a:lnTo>
                    <a:cubicBezTo>
                      <a:pt x="0" y="0"/>
                      <a:pt x="12208" y="0"/>
                      <a:pt x="27268" y="0"/>
                    </a:cubicBezTo>
                    <a:close/>
                  </a:path>
                </a:pathLst>
              </a:custGeom>
              <a:solidFill>
                <a:schemeClr val="accent1"/>
              </a:solidFill>
              <a:ln w="1684" cap="flat">
                <a:noFill/>
                <a:prstDash val="solid"/>
                <a:miter/>
              </a:ln>
            </p:spPr>
            <p:txBody>
              <a:bodyPr rtlCol="0" anchor="ctr"/>
              <a:lstStyle/>
              <a:p>
                <a:endParaRPr lang="en-US" sz="2400"/>
              </a:p>
            </p:txBody>
          </p:sp>
          <p:sp>
            <p:nvSpPr>
              <p:cNvPr id="885" name="Freeform 347">
                <a:extLst>
                  <a:ext uri="{FF2B5EF4-FFF2-40B4-BE49-F238E27FC236}">
                    <a16:creationId xmlns:a16="http://schemas.microsoft.com/office/drawing/2014/main" id="{19A142EC-706E-4850-ADCA-18B3136F7A5D}"/>
                  </a:ext>
                </a:extLst>
              </p:cNvPr>
              <p:cNvSpPr/>
              <p:nvPr/>
            </p:nvSpPr>
            <p:spPr>
              <a:xfrm>
                <a:off x="909801" y="4260637"/>
                <a:ext cx="26389" cy="89627"/>
              </a:xfrm>
              <a:custGeom>
                <a:avLst/>
                <a:gdLst>
                  <a:gd name="connsiteX0" fmla="*/ -539 w 26389"/>
                  <a:gd name="connsiteY0" fmla="*/ 85009 h 89627"/>
                  <a:gd name="connsiteX1" fmla="*/ 3108 w 26389"/>
                  <a:gd name="connsiteY1" fmla="*/ 88640 h 89627"/>
                  <a:gd name="connsiteX2" fmla="*/ 22204 w 26389"/>
                  <a:gd name="connsiteY2" fmla="*/ 88640 h 89627"/>
                  <a:gd name="connsiteX3" fmla="*/ 25851 w 26389"/>
                  <a:gd name="connsiteY3" fmla="*/ 85009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5009"/>
                    </a:moveTo>
                    <a:cubicBezTo>
                      <a:pt x="-530" y="87018"/>
                      <a:pt x="1101" y="88640"/>
                      <a:pt x="3108" y="88640"/>
                    </a:cubicBezTo>
                    <a:lnTo>
                      <a:pt x="22204" y="88640"/>
                    </a:lnTo>
                    <a:cubicBezTo>
                      <a:pt x="24212" y="88640"/>
                      <a:pt x="25841" y="87018"/>
                      <a:pt x="25851" y="85009"/>
                    </a:cubicBezTo>
                    <a:lnTo>
                      <a:pt x="25851" y="2644"/>
                    </a:lnTo>
                    <a:cubicBezTo>
                      <a:pt x="25843" y="634"/>
                      <a:pt x="24212" y="-987"/>
                      <a:pt x="22204" y="-987"/>
                    </a:cubicBezTo>
                    <a:lnTo>
                      <a:pt x="3108" y="-987"/>
                    </a:lnTo>
                    <a:cubicBezTo>
                      <a:pt x="1101" y="-987"/>
                      <a:pt x="-530" y="634"/>
                      <a:pt x="-539" y="2644"/>
                    </a:cubicBezTo>
                    <a:close/>
                  </a:path>
                </a:pathLst>
              </a:custGeom>
              <a:solidFill>
                <a:srgbClr val="BABABA"/>
              </a:solidFill>
              <a:ln w="1684" cap="flat">
                <a:noFill/>
                <a:prstDash val="solid"/>
                <a:miter/>
              </a:ln>
            </p:spPr>
            <p:txBody>
              <a:bodyPr rtlCol="0" anchor="ctr"/>
              <a:lstStyle/>
              <a:p>
                <a:endParaRPr lang="en-US" sz="2400"/>
              </a:p>
            </p:txBody>
          </p:sp>
          <p:sp>
            <p:nvSpPr>
              <p:cNvPr id="886" name="Freeform 348">
                <a:extLst>
                  <a:ext uri="{FF2B5EF4-FFF2-40B4-BE49-F238E27FC236}">
                    <a16:creationId xmlns:a16="http://schemas.microsoft.com/office/drawing/2014/main" id="{455B4CCC-B6FD-4BFE-BACC-66F19492BE58}"/>
                  </a:ext>
                </a:extLst>
              </p:cNvPr>
              <p:cNvSpPr/>
              <p:nvPr/>
            </p:nvSpPr>
            <p:spPr>
              <a:xfrm>
                <a:off x="874344"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endParaRPr lang="en-US" sz="2400"/>
              </a:p>
            </p:txBody>
          </p:sp>
          <p:sp>
            <p:nvSpPr>
              <p:cNvPr id="887" name="Freeform 349">
                <a:extLst>
                  <a:ext uri="{FF2B5EF4-FFF2-40B4-BE49-F238E27FC236}">
                    <a16:creationId xmlns:a16="http://schemas.microsoft.com/office/drawing/2014/main" id="{ADA48ADD-4B9D-463A-8F3B-5651FFE39949}"/>
                  </a:ext>
                </a:extLst>
              </p:cNvPr>
              <p:cNvSpPr/>
              <p:nvPr/>
            </p:nvSpPr>
            <p:spPr>
              <a:xfrm>
                <a:off x="838888"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888" name="Freeform 350">
                <a:extLst>
                  <a:ext uri="{FF2B5EF4-FFF2-40B4-BE49-F238E27FC236}">
                    <a16:creationId xmlns:a16="http://schemas.microsoft.com/office/drawing/2014/main" id="{94B6B8FE-E7BA-4EF4-A443-22F31DAA77C0}"/>
                  </a:ext>
                </a:extLst>
              </p:cNvPr>
              <p:cNvSpPr/>
              <p:nvPr/>
            </p:nvSpPr>
            <p:spPr>
              <a:xfrm>
                <a:off x="803414"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8E8E8E"/>
              </a:solidFill>
              <a:ln w="1684" cap="flat">
                <a:noFill/>
                <a:prstDash val="solid"/>
                <a:miter/>
              </a:ln>
            </p:spPr>
            <p:txBody>
              <a:bodyPr rtlCol="0" anchor="ctr"/>
              <a:lstStyle/>
              <a:p>
                <a:endParaRPr lang="en-US" sz="2400"/>
              </a:p>
            </p:txBody>
          </p:sp>
          <p:sp>
            <p:nvSpPr>
              <p:cNvPr id="889" name="Freeform 351">
                <a:extLst>
                  <a:ext uri="{FF2B5EF4-FFF2-40B4-BE49-F238E27FC236}">
                    <a16:creationId xmlns:a16="http://schemas.microsoft.com/office/drawing/2014/main" id="{E98E8407-02FA-41DC-97F4-ADA855C50F79}"/>
                  </a:ext>
                </a:extLst>
              </p:cNvPr>
              <p:cNvSpPr/>
              <p:nvPr/>
            </p:nvSpPr>
            <p:spPr>
              <a:xfrm>
                <a:off x="1016222" y="4260637"/>
                <a:ext cx="26356" cy="89627"/>
              </a:xfrm>
              <a:custGeom>
                <a:avLst/>
                <a:gdLst>
                  <a:gd name="connsiteX0" fmla="*/ 3630 w 26356"/>
                  <a:gd name="connsiteY0" fmla="*/ 0 h 89627"/>
                  <a:gd name="connsiteX1" fmla="*/ 22726 w 26356"/>
                  <a:gd name="connsiteY1" fmla="*/ 0 h 89627"/>
                  <a:gd name="connsiteX2" fmla="*/ 26356 w 26356"/>
                  <a:gd name="connsiteY2" fmla="*/ 3631 h 89627"/>
                  <a:gd name="connsiteX3" fmla="*/ 26356 w 26356"/>
                  <a:gd name="connsiteY3" fmla="*/ 85996 h 89627"/>
                  <a:gd name="connsiteX4" fmla="*/ 22726 w 26356"/>
                  <a:gd name="connsiteY4" fmla="*/ 89627 h 89627"/>
                  <a:gd name="connsiteX5" fmla="*/ 3630 w 26356"/>
                  <a:gd name="connsiteY5" fmla="*/ 89627 h 89627"/>
                  <a:gd name="connsiteX6" fmla="*/ 0 w 26356"/>
                  <a:gd name="connsiteY6" fmla="*/ 85996 h 89627"/>
                  <a:gd name="connsiteX7" fmla="*/ 0 w 26356"/>
                  <a:gd name="connsiteY7" fmla="*/ 3631 h 89627"/>
                  <a:gd name="connsiteX8" fmla="*/ 3630 w 26356"/>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27">
                    <a:moveTo>
                      <a:pt x="3630" y="0"/>
                    </a:moveTo>
                    <a:lnTo>
                      <a:pt x="22726" y="0"/>
                    </a:lnTo>
                    <a:cubicBezTo>
                      <a:pt x="24730" y="0"/>
                      <a:pt x="26356" y="1626"/>
                      <a:pt x="26356" y="3631"/>
                    </a:cubicBezTo>
                    <a:lnTo>
                      <a:pt x="26356" y="85996"/>
                    </a:lnTo>
                    <a:cubicBezTo>
                      <a:pt x="26356" y="88001"/>
                      <a:pt x="24730" y="89627"/>
                      <a:pt x="22726" y="89627"/>
                    </a:cubicBezTo>
                    <a:lnTo>
                      <a:pt x="3630" y="89627"/>
                    </a:lnTo>
                    <a:cubicBezTo>
                      <a:pt x="1626" y="89627"/>
                      <a:pt x="0" y="88001"/>
                      <a:pt x="0" y="85996"/>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890" name="Freeform 352">
                <a:extLst>
                  <a:ext uri="{FF2B5EF4-FFF2-40B4-BE49-F238E27FC236}">
                    <a16:creationId xmlns:a16="http://schemas.microsoft.com/office/drawing/2014/main" id="{DC87B292-377F-420E-9FBB-DC0BA143212D}"/>
                  </a:ext>
                </a:extLst>
              </p:cNvPr>
              <p:cNvSpPr/>
              <p:nvPr/>
            </p:nvSpPr>
            <p:spPr>
              <a:xfrm>
                <a:off x="767940" y="4260637"/>
                <a:ext cx="26373" cy="89627"/>
              </a:xfrm>
              <a:custGeom>
                <a:avLst/>
                <a:gdLst>
                  <a:gd name="connsiteX0" fmla="*/ 3647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47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47" y="0"/>
                    </a:moveTo>
                    <a:lnTo>
                      <a:pt x="22743" y="0"/>
                    </a:lnTo>
                    <a:cubicBezTo>
                      <a:pt x="24747" y="0"/>
                      <a:pt x="26373" y="1626"/>
                      <a:pt x="26373" y="3631"/>
                    </a:cubicBezTo>
                    <a:lnTo>
                      <a:pt x="26373" y="85996"/>
                    </a:lnTo>
                    <a:cubicBezTo>
                      <a:pt x="26373" y="88001"/>
                      <a:pt x="24747" y="89627"/>
                      <a:pt x="22743" y="89627"/>
                    </a:cubicBezTo>
                    <a:lnTo>
                      <a:pt x="3630" y="89627"/>
                    </a:lnTo>
                    <a:cubicBezTo>
                      <a:pt x="1626" y="89627"/>
                      <a:pt x="0" y="88001"/>
                      <a:pt x="0" y="85996"/>
                    </a:cubicBezTo>
                    <a:lnTo>
                      <a:pt x="0" y="3631"/>
                    </a:lnTo>
                    <a:cubicBezTo>
                      <a:pt x="10" y="1623"/>
                      <a:pt x="1639" y="0"/>
                      <a:pt x="3647" y="0"/>
                    </a:cubicBezTo>
                    <a:close/>
                  </a:path>
                </a:pathLst>
              </a:custGeom>
              <a:solidFill>
                <a:srgbClr val="BABABA"/>
              </a:solidFill>
              <a:ln w="1684" cap="flat">
                <a:noFill/>
                <a:prstDash val="solid"/>
                <a:miter/>
              </a:ln>
            </p:spPr>
            <p:txBody>
              <a:bodyPr rtlCol="0" anchor="ctr"/>
              <a:lstStyle/>
              <a:p>
                <a:endParaRPr lang="en-US" sz="2400"/>
              </a:p>
            </p:txBody>
          </p:sp>
          <p:sp>
            <p:nvSpPr>
              <p:cNvPr id="891" name="Freeform 353">
                <a:extLst>
                  <a:ext uri="{FF2B5EF4-FFF2-40B4-BE49-F238E27FC236}">
                    <a16:creationId xmlns:a16="http://schemas.microsoft.com/office/drawing/2014/main" id="{AADE4550-3A20-4E5F-AF8D-4B132C50A322}"/>
                  </a:ext>
                </a:extLst>
              </p:cNvPr>
              <p:cNvSpPr/>
              <p:nvPr/>
            </p:nvSpPr>
            <p:spPr>
              <a:xfrm>
                <a:off x="945275" y="4260637"/>
                <a:ext cx="26457" cy="89627"/>
              </a:xfrm>
              <a:custGeom>
                <a:avLst/>
                <a:gdLst>
                  <a:gd name="connsiteX0" fmla="*/ -455 w 26457"/>
                  <a:gd name="connsiteY0" fmla="*/ 85009 h 89627"/>
                  <a:gd name="connsiteX1" fmla="*/ 3176 w 26457"/>
                  <a:gd name="connsiteY1" fmla="*/ 88640 h 89627"/>
                  <a:gd name="connsiteX2" fmla="*/ 22288 w 26457"/>
                  <a:gd name="connsiteY2" fmla="*/ 88640 h 89627"/>
                  <a:gd name="connsiteX3" fmla="*/ 25919 w 26457"/>
                  <a:gd name="connsiteY3" fmla="*/ 85009 h 89627"/>
                  <a:gd name="connsiteX4" fmla="*/ 25919 w 26457"/>
                  <a:gd name="connsiteY4" fmla="*/ 2644 h 89627"/>
                  <a:gd name="connsiteX5" fmla="*/ 22288 w 26457"/>
                  <a:gd name="connsiteY5" fmla="*/ -987 h 89627"/>
                  <a:gd name="connsiteX6" fmla="*/ 3091 w 26457"/>
                  <a:gd name="connsiteY6" fmla="*/ -987 h 89627"/>
                  <a:gd name="connsiteX7" fmla="*/ -539 w 26457"/>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57" h="89627">
                    <a:moveTo>
                      <a:pt x="-455" y="85009"/>
                    </a:moveTo>
                    <a:cubicBezTo>
                      <a:pt x="-446" y="87018"/>
                      <a:pt x="1175" y="88623"/>
                      <a:pt x="3176" y="88640"/>
                    </a:cubicBezTo>
                    <a:lnTo>
                      <a:pt x="22288" y="88640"/>
                    </a:lnTo>
                    <a:cubicBezTo>
                      <a:pt x="24289" y="88623"/>
                      <a:pt x="25910" y="87018"/>
                      <a:pt x="25919" y="85009"/>
                    </a:cubicBezTo>
                    <a:lnTo>
                      <a:pt x="25919" y="2644"/>
                    </a:lnTo>
                    <a:cubicBezTo>
                      <a:pt x="25910" y="634"/>
                      <a:pt x="24289" y="-971"/>
                      <a:pt x="22288" y="-987"/>
                    </a:cubicBezTo>
                    <a:lnTo>
                      <a:pt x="3091" y="-987"/>
                    </a:lnTo>
                    <a:cubicBezTo>
                      <a:pt x="1090" y="-971"/>
                      <a:pt x="-530" y="634"/>
                      <a:pt x="-539" y="2644"/>
                    </a:cubicBezTo>
                    <a:close/>
                  </a:path>
                </a:pathLst>
              </a:custGeom>
              <a:solidFill>
                <a:srgbClr val="BABABA"/>
              </a:solidFill>
              <a:ln w="1684" cap="flat">
                <a:noFill/>
                <a:prstDash val="solid"/>
                <a:miter/>
              </a:ln>
            </p:spPr>
            <p:txBody>
              <a:bodyPr rtlCol="0" anchor="ctr"/>
              <a:lstStyle/>
              <a:p>
                <a:endParaRPr lang="en-US" sz="2400"/>
              </a:p>
            </p:txBody>
          </p:sp>
          <p:sp>
            <p:nvSpPr>
              <p:cNvPr id="892" name="Freeform 354">
                <a:extLst>
                  <a:ext uri="{FF2B5EF4-FFF2-40B4-BE49-F238E27FC236}">
                    <a16:creationId xmlns:a16="http://schemas.microsoft.com/office/drawing/2014/main" id="{C8C940B0-1283-4116-A008-C95BF91957B4}"/>
                  </a:ext>
                </a:extLst>
              </p:cNvPr>
              <p:cNvSpPr/>
              <p:nvPr/>
            </p:nvSpPr>
            <p:spPr>
              <a:xfrm>
                <a:off x="980748" y="4260637"/>
                <a:ext cx="26440" cy="89627"/>
              </a:xfrm>
              <a:custGeom>
                <a:avLst/>
                <a:gdLst>
                  <a:gd name="connsiteX0" fmla="*/ -471 w 26440"/>
                  <a:gd name="connsiteY0" fmla="*/ 85009 h 89627"/>
                  <a:gd name="connsiteX1" fmla="*/ 3159 w 26440"/>
                  <a:gd name="connsiteY1" fmla="*/ 88640 h 89627"/>
                  <a:gd name="connsiteX2" fmla="*/ 22255 w 26440"/>
                  <a:gd name="connsiteY2" fmla="*/ 88640 h 89627"/>
                  <a:gd name="connsiteX3" fmla="*/ 25902 w 26440"/>
                  <a:gd name="connsiteY3" fmla="*/ 85009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5009"/>
                    </a:moveTo>
                    <a:cubicBezTo>
                      <a:pt x="-463" y="87018"/>
                      <a:pt x="1158" y="88623"/>
                      <a:pt x="3159" y="88640"/>
                    </a:cubicBezTo>
                    <a:lnTo>
                      <a:pt x="22255" y="88640"/>
                    </a:lnTo>
                    <a:cubicBezTo>
                      <a:pt x="24262" y="88640"/>
                      <a:pt x="25893" y="87018"/>
                      <a:pt x="25902" y="85009"/>
                    </a:cubicBezTo>
                    <a:lnTo>
                      <a:pt x="25902" y="2644"/>
                    </a:lnTo>
                    <a:cubicBezTo>
                      <a:pt x="25893" y="634"/>
                      <a:pt x="24262" y="-987"/>
                      <a:pt x="22255" y="-987"/>
                    </a:cubicBezTo>
                    <a:lnTo>
                      <a:pt x="3091" y="-987"/>
                    </a:lnTo>
                    <a:cubicBezTo>
                      <a:pt x="1090" y="-971"/>
                      <a:pt x="-530" y="634"/>
                      <a:pt x="-539" y="2644"/>
                    </a:cubicBezTo>
                    <a:close/>
                  </a:path>
                </a:pathLst>
              </a:custGeom>
              <a:solidFill>
                <a:srgbClr val="8E8E8E"/>
              </a:solidFill>
              <a:ln w="1684" cap="flat">
                <a:noFill/>
                <a:prstDash val="solid"/>
                <a:miter/>
              </a:ln>
            </p:spPr>
            <p:txBody>
              <a:bodyPr rtlCol="0" anchor="ctr"/>
              <a:lstStyle/>
              <a:p>
                <a:endParaRPr lang="en-US" sz="2400"/>
              </a:p>
            </p:txBody>
          </p:sp>
          <p:grpSp>
            <p:nvGrpSpPr>
              <p:cNvPr id="893" name="Graphic 50">
                <a:extLst>
                  <a:ext uri="{FF2B5EF4-FFF2-40B4-BE49-F238E27FC236}">
                    <a16:creationId xmlns:a16="http://schemas.microsoft.com/office/drawing/2014/main" id="{A9FFF4E1-35B2-4613-ABBB-195B6FBEE3E1}"/>
                  </a:ext>
                </a:extLst>
              </p:cNvPr>
              <p:cNvGrpSpPr/>
              <p:nvPr/>
            </p:nvGrpSpPr>
            <p:grpSpPr>
              <a:xfrm>
                <a:off x="1076498" y="4260620"/>
                <a:ext cx="93200" cy="89644"/>
                <a:chOff x="1076498" y="4260620"/>
                <a:chExt cx="93200" cy="89644"/>
              </a:xfrm>
              <a:solidFill>
                <a:srgbClr val="FFFFFF"/>
              </a:solidFill>
            </p:grpSpPr>
            <p:sp>
              <p:nvSpPr>
                <p:cNvPr id="951" name="Freeform 356">
                  <a:extLst>
                    <a:ext uri="{FF2B5EF4-FFF2-40B4-BE49-F238E27FC236}">
                      <a16:creationId xmlns:a16="http://schemas.microsoft.com/office/drawing/2014/main" id="{5F40659B-9D78-4569-B10F-DB6941635A0F}"/>
                    </a:ext>
                  </a:extLst>
                </p:cNvPr>
                <p:cNvSpPr/>
                <p:nvPr/>
              </p:nvSpPr>
              <p:spPr>
                <a:xfrm>
                  <a:off x="1076498" y="4260620"/>
                  <a:ext cx="93200" cy="17057"/>
                </a:xfrm>
                <a:custGeom>
                  <a:avLst/>
                  <a:gdLst>
                    <a:gd name="connsiteX0" fmla="*/ 3630 w 93200"/>
                    <a:gd name="connsiteY0" fmla="*/ 17 h 17057"/>
                    <a:gd name="connsiteX1" fmla="*/ 89570 w 93200"/>
                    <a:gd name="connsiteY1" fmla="*/ 17 h 17057"/>
                    <a:gd name="connsiteX2" fmla="*/ 93201 w 93200"/>
                    <a:gd name="connsiteY2" fmla="*/ 3648 h 17057"/>
                    <a:gd name="connsiteX3" fmla="*/ 93201 w 93200"/>
                    <a:gd name="connsiteY3" fmla="*/ 13426 h 17057"/>
                    <a:gd name="connsiteX4" fmla="*/ 89570 w 93200"/>
                    <a:gd name="connsiteY4" fmla="*/ 17057 h 17057"/>
                    <a:gd name="connsiteX5" fmla="*/ 3630 w 93200"/>
                    <a:gd name="connsiteY5" fmla="*/ 17057 h 17057"/>
                    <a:gd name="connsiteX6" fmla="*/ 0 w 93200"/>
                    <a:gd name="connsiteY6" fmla="*/ 13426 h 17057"/>
                    <a:gd name="connsiteX7" fmla="*/ 0 w 93200"/>
                    <a:gd name="connsiteY7" fmla="*/ 3648 h 17057"/>
                    <a:gd name="connsiteX8" fmla="*/ 3647 w 93200"/>
                    <a:gd name="connsiteY8"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57">
                      <a:moveTo>
                        <a:pt x="3630" y="17"/>
                      </a:moveTo>
                      <a:lnTo>
                        <a:pt x="89570" y="17"/>
                      </a:lnTo>
                      <a:cubicBezTo>
                        <a:pt x="91575" y="17"/>
                        <a:pt x="93201" y="1643"/>
                        <a:pt x="93201" y="3648"/>
                      </a:cubicBezTo>
                      <a:lnTo>
                        <a:pt x="93201" y="13426"/>
                      </a:lnTo>
                      <a:cubicBezTo>
                        <a:pt x="93201" y="15431"/>
                        <a:pt x="91575" y="17057"/>
                        <a:pt x="89570" y="17057"/>
                      </a:cubicBezTo>
                      <a:lnTo>
                        <a:pt x="3630" y="17057"/>
                      </a:lnTo>
                      <a:cubicBezTo>
                        <a:pt x="1626" y="17057"/>
                        <a:pt x="0" y="15431"/>
                        <a:pt x="0" y="13426"/>
                      </a:cubicBezTo>
                      <a:lnTo>
                        <a:pt x="0" y="3648"/>
                      </a:lnTo>
                      <a:cubicBezTo>
                        <a:pt x="0" y="1633"/>
                        <a:pt x="1633" y="0"/>
                        <a:pt x="3647" y="0"/>
                      </a:cubicBezTo>
                      <a:close/>
                    </a:path>
                  </a:pathLst>
                </a:custGeom>
                <a:solidFill>
                  <a:srgbClr val="FFFFFF"/>
                </a:solidFill>
                <a:ln w="1684" cap="flat">
                  <a:noFill/>
                  <a:prstDash val="solid"/>
                  <a:miter/>
                </a:ln>
              </p:spPr>
              <p:txBody>
                <a:bodyPr rtlCol="0" anchor="ctr"/>
                <a:lstStyle/>
                <a:p>
                  <a:endParaRPr lang="en-US" sz="2400"/>
                </a:p>
              </p:txBody>
            </p:sp>
            <p:sp>
              <p:nvSpPr>
                <p:cNvPr id="952" name="Freeform 357">
                  <a:extLst>
                    <a:ext uri="{FF2B5EF4-FFF2-40B4-BE49-F238E27FC236}">
                      <a16:creationId xmlns:a16="http://schemas.microsoft.com/office/drawing/2014/main" id="{5044D9E9-0A80-4CD9-A1EC-CB159F145A52}"/>
                    </a:ext>
                  </a:extLst>
                </p:cNvPr>
                <p:cNvSpPr/>
                <p:nvPr/>
              </p:nvSpPr>
              <p:spPr>
                <a:xfrm>
                  <a:off x="1107683" y="4284906"/>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31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sp>
              <p:nvSpPr>
                <p:cNvPr id="953" name="Freeform 358">
                  <a:extLst>
                    <a:ext uri="{FF2B5EF4-FFF2-40B4-BE49-F238E27FC236}">
                      <a16:creationId xmlns:a16="http://schemas.microsoft.com/office/drawing/2014/main" id="{7F8DA3AE-5178-4446-A4DA-9EE5B5D35D41}"/>
                    </a:ext>
                  </a:extLst>
                </p:cNvPr>
                <p:cNvSpPr/>
                <p:nvPr/>
              </p:nvSpPr>
              <p:spPr>
                <a:xfrm>
                  <a:off x="1137045" y="4309022"/>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954" name="Freeform 359">
                  <a:extLst>
                    <a:ext uri="{FF2B5EF4-FFF2-40B4-BE49-F238E27FC236}">
                      <a16:creationId xmlns:a16="http://schemas.microsoft.com/office/drawing/2014/main" id="{C11831F5-EF50-4B44-8316-6FF9B2C63FEB}"/>
                    </a:ext>
                  </a:extLst>
                </p:cNvPr>
                <p:cNvSpPr/>
                <p:nvPr/>
              </p:nvSpPr>
              <p:spPr>
                <a:xfrm>
                  <a:off x="1076498" y="4333224"/>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grpSp>
          <p:sp>
            <p:nvSpPr>
              <p:cNvPr id="894" name="Freeform 360">
                <a:extLst>
                  <a:ext uri="{FF2B5EF4-FFF2-40B4-BE49-F238E27FC236}">
                    <a16:creationId xmlns:a16="http://schemas.microsoft.com/office/drawing/2014/main" id="{AA81C909-F58E-4E8F-83CB-86FDF7E04ECC}"/>
                  </a:ext>
                </a:extLst>
              </p:cNvPr>
              <p:cNvSpPr/>
              <p:nvPr/>
            </p:nvSpPr>
            <p:spPr>
              <a:xfrm>
                <a:off x="909801" y="4391303"/>
                <a:ext cx="26389" cy="89627"/>
              </a:xfrm>
              <a:custGeom>
                <a:avLst/>
                <a:gdLst>
                  <a:gd name="connsiteX0" fmla="*/ -539 w 26389"/>
                  <a:gd name="connsiteY0" fmla="*/ 84992 h 89627"/>
                  <a:gd name="connsiteX1" fmla="*/ 3108 w 26389"/>
                  <a:gd name="connsiteY1" fmla="*/ 88640 h 89627"/>
                  <a:gd name="connsiteX2" fmla="*/ 22204 w 26389"/>
                  <a:gd name="connsiteY2" fmla="*/ 88640 h 89627"/>
                  <a:gd name="connsiteX3" fmla="*/ 25851 w 26389"/>
                  <a:gd name="connsiteY3" fmla="*/ 84992 h 89627"/>
                  <a:gd name="connsiteX4" fmla="*/ 25851 w 26389"/>
                  <a:gd name="connsiteY4" fmla="*/ 2644 h 89627"/>
                  <a:gd name="connsiteX5" fmla="*/ 22204 w 26389"/>
                  <a:gd name="connsiteY5" fmla="*/ -987 h 89627"/>
                  <a:gd name="connsiteX6" fmla="*/ 3108 w 26389"/>
                  <a:gd name="connsiteY6" fmla="*/ -987 h 89627"/>
                  <a:gd name="connsiteX7" fmla="*/ -539 w 26389"/>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89" h="89627">
                    <a:moveTo>
                      <a:pt x="-539" y="84992"/>
                    </a:moveTo>
                    <a:cubicBezTo>
                      <a:pt x="-539" y="87002"/>
                      <a:pt x="1094" y="88640"/>
                      <a:pt x="3108" y="88640"/>
                    </a:cubicBezTo>
                    <a:lnTo>
                      <a:pt x="22204" y="88640"/>
                    </a:lnTo>
                    <a:cubicBezTo>
                      <a:pt x="24218" y="88640"/>
                      <a:pt x="25851" y="87002"/>
                      <a:pt x="25851" y="84992"/>
                    </a:cubicBezTo>
                    <a:lnTo>
                      <a:pt x="25851" y="2644"/>
                    </a:lnTo>
                    <a:cubicBezTo>
                      <a:pt x="25843" y="634"/>
                      <a:pt x="24212" y="-987"/>
                      <a:pt x="22204" y="-987"/>
                    </a:cubicBezTo>
                    <a:lnTo>
                      <a:pt x="3108" y="-987"/>
                    </a:lnTo>
                    <a:cubicBezTo>
                      <a:pt x="1101" y="-987"/>
                      <a:pt x="-530" y="634"/>
                      <a:pt x="-539" y="2644"/>
                    </a:cubicBezTo>
                    <a:close/>
                  </a:path>
                </a:pathLst>
              </a:custGeom>
              <a:solidFill>
                <a:srgbClr val="8E8E8E"/>
              </a:solidFill>
              <a:ln w="1684" cap="flat">
                <a:noFill/>
                <a:prstDash val="solid"/>
                <a:miter/>
              </a:ln>
            </p:spPr>
            <p:txBody>
              <a:bodyPr rtlCol="0" anchor="ctr"/>
              <a:lstStyle/>
              <a:p>
                <a:endParaRPr lang="en-US" sz="2400"/>
              </a:p>
            </p:txBody>
          </p:sp>
          <p:sp>
            <p:nvSpPr>
              <p:cNvPr id="895" name="Freeform 361">
                <a:extLst>
                  <a:ext uri="{FF2B5EF4-FFF2-40B4-BE49-F238E27FC236}">
                    <a16:creationId xmlns:a16="http://schemas.microsoft.com/office/drawing/2014/main" id="{F149002F-620E-42F9-BA10-15FBA4515275}"/>
                  </a:ext>
                </a:extLst>
              </p:cNvPr>
              <p:cNvSpPr/>
              <p:nvPr/>
            </p:nvSpPr>
            <p:spPr>
              <a:xfrm>
                <a:off x="87434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896" name="Freeform 362">
                <a:extLst>
                  <a:ext uri="{FF2B5EF4-FFF2-40B4-BE49-F238E27FC236}">
                    <a16:creationId xmlns:a16="http://schemas.microsoft.com/office/drawing/2014/main" id="{30C10D08-F9C8-4F4C-86BC-EB20521A6363}"/>
                  </a:ext>
                </a:extLst>
              </p:cNvPr>
              <p:cNvSpPr/>
              <p:nvPr/>
            </p:nvSpPr>
            <p:spPr>
              <a:xfrm>
                <a:off x="838871"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897" name="Freeform 363">
                <a:extLst>
                  <a:ext uri="{FF2B5EF4-FFF2-40B4-BE49-F238E27FC236}">
                    <a16:creationId xmlns:a16="http://schemas.microsoft.com/office/drawing/2014/main" id="{DEEC4560-1F38-4368-8F5F-F84C9C9510FC}"/>
                  </a:ext>
                </a:extLst>
              </p:cNvPr>
              <p:cNvSpPr/>
              <p:nvPr/>
            </p:nvSpPr>
            <p:spPr>
              <a:xfrm>
                <a:off x="803414"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898" name="Freeform 364">
                <a:extLst>
                  <a:ext uri="{FF2B5EF4-FFF2-40B4-BE49-F238E27FC236}">
                    <a16:creationId xmlns:a16="http://schemas.microsoft.com/office/drawing/2014/main" id="{E5EA0DEA-3D89-413B-836D-FE4A03988B2C}"/>
                  </a:ext>
                </a:extLst>
              </p:cNvPr>
              <p:cNvSpPr/>
              <p:nvPr/>
            </p:nvSpPr>
            <p:spPr>
              <a:xfrm>
                <a:off x="1016222"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899" name="Freeform 365">
                <a:extLst>
                  <a:ext uri="{FF2B5EF4-FFF2-40B4-BE49-F238E27FC236}">
                    <a16:creationId xmlns:a16="http://schemas.microsoft.com/office/drawing/2014/main" id="{26053946-0BF1-426C-B920-09A6D0759BF9}"/>
                  </a:ext>
                </a:extLst>
              </p:cNvPr>
              <p:cNvSpPr/>
              <p:nvPr/>
            </p:nvSpPr>
            <p:spPr>
              <a:xfrm>
                <a:off x="767940" y="4391286"/>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900" name="Freeform 366">
                <a:extLst>
                  <a:ext uri="{FF2B5EF4-FFF2-40B4-BE49-F238E27FC236}">
                    <a16:creationId xmlns:a16="http://schemas.microsoft.com/office/drawing/2014/main" id="{CC44531A-D909-4BD4-B210-12AC8C30FD33}"/>
                  </a:ext>
                </a:extLst>
              </p:cNvPr>
              <p:cNvSpPr/>
              <p:nvPr/>
            </p:nvSpPr>
            <p:spPr>
              <a:xfrm>
                <a:off x="945292" y="4391303"/>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endParaRPr lang="en-US" sz="2400"/>
              </a:p>
            </p:txBody>
          </p:sp>
          <p:sp>
            <p:nvSpPr>
              <p:cNvPr id="901" name="Freeform 367">
                <a:extLst>
                  <a:ext uri="{FF2B5EF4-FFF2-40B4-BE49-F238E27FC236}">
                    <a16:creationId xmlns:a16="http://schemas.microsoft.com/office/drawing/2014/main" id="{ED50242B-08C5-4036-A1A7-72B587DCB018}"/>
                  </a:ext>
                </a:extLst>
              </p:cNvPr>
              <p:cNvSpPr/>
              <p:nvPr/>
            </p:nvSpPr>
            <p:spPr>
              <a:xfrm>
                <a:off x="980748" y="4391303"/>
                <a:ext cx="26440" cy="89627"/>
              </a:xfrm>
              <a:custGeom>
                <a:avLst/>
                <a:gdLst>
                  <a:gd name="connsiteX0" fmla="*/ -471 w 26440"/>
                  <a:gd name="connsiteY0" fmla="*/ 84992 h 89627"/>
                  <a:gd name="connsiteX1" fmla="*/ 3159 w 26440"/>
                  <a:gd name="connsiteY1" fmla="*/ 88640 h 89627"/>
                  <a:gd name="connsiteX2" fmla="*/ 22255 w 26440"/>
                  <a:gd name="connsiteY2" fmla="*/ 88640 h 89627"/>
                  <a:gd name="connsiteX3" fmla="*/ 25902 w 26440"/>
                  <a:gd name="connsiteY3" fmla="*/ 84992 h 89627"/>
                  <a:gd name="connsiteX4" fmla="*/ 25902 w 26440"/>
                  <a:gd name="connsiteY4" fmla="*/ 2644 h 89627"/>
                  <a:gd name="connsiteX5" fmla="*/ 22255 w 26440"/>
                  <a:gd name="connsiteY5" fmla="*/ -987 h 89627"/>
                  <a:gd name="connsiteX6" fmla="*/ 3091 w 26440"/>
                  <a:gd name="connsiteY6" fmla="*/ -987 h 89627"/>
                  <a:gd name="connsiteX7" fmla="*/ -539 w 26440"/>
                  <a:gd name="connsiteY7" fmla="*/ 2644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40" h="89627">
                    <a:moveTo>
                      <a:pt x="-471" y="84992"/>
                    </a:moveTo>
                    <a:cubicBezTo>
                      <a:pt x="-471" y="87002"/>
                      <a:pt x="1151" y="88623"/>
                      <a:pt x="3159" y="88640"/>
                    </a:cubicBezTo>
                    <a:lnTo>
                      <a:pt x="22255" y="88640"/>
                    </a:lnTo>
                    <a:cubicBezTo>
                      <a:pt x="24269" y="88640"/>
                      <a:pt x="25902" y="87002"/>
                      <a:pt x="25902" y="84992"/>
                    </a:cubicBezTo>
                    <a:lnTo>
                      <a:pt x="25902" y="2644"/>
                    </a:lnTo>
                    <a:cubicBezTo>
                      <a:pt x="25893" y="634"/>
                      <a:pt x="24262" y="-987"/>
                      <a:pt x="22255" y="-987"/>
                    </a:cubicBezTo>
                    <a:lnTo>
                      <a:pt x="3091" y="-987"/>
                    </a:lnTo>
                    <a:cubicBezTo>
                      <a:pt x="1087" y="-987"/>
                      <a:pt x="-539" y="634"/>
                      <a:pt x="-539" y="2644"/>
                    </a:cubicBezTo>
                    <a:close/>
                  </a:path>
                </a:pathLst>
              </a:custGeom>
              <a:solidFill>
                <a:srgbClr val="BABABA"/>
              </a:solidFill>
              <a:ln w="1684" cap="flat">
                <a:noFill/>
                <a:prstDash val="solid"/>
                <a:miter/>
              </a:ln>
            </p:spPr>
            <p:txBody>
              <a:bodyPr rtlCol="0" anchor="ctr"/>
              <a:lstStyle/>
              <a:p>
                <a:endParaRPr lang="en-US" sz="2400"/>
              </a:p>
            </p:txBody>
          </p:sp>
          <p:grpSp>
            <p:nvGrpSpPr>
              <p:cNvPr id="902" name="Graphic 50">
                <a:extLst>
                  <a:ext uri="{FF2B5EF4-FFF2-40B4-BE49-F238E27FC236}">
                    <a16:creationId xmlns:a16="http://schemas.microsoft.com/office/drawing/2014/main" id="{A846211E-D169-4161-9B5B-FC39DE150B82}"/>
                  </a:ext>
                </a:extLst>
              </p:cNvPr>
              <p:cNvGrpSpPr/>
              <p:nvPr/>
            </p:nvGrpSpPr>
            <p:grpSpPr>
              <a:xfrm>
                <a:off x="1076498" y="4391303"/>
                <a:ext cx="93200" cy="89644"/>
                <a:chOff x="1076498" y="4391303"/>
                <a:chExt cx="93200" cy="89644"/>
              </a:xfrm>
              <a:solidFill>
                <a:srgbClr val="FFFFFF"/>
              </a:solidFill>
            </p:grpSpPr>
            <p:sp>
              <p:nvSpPr>
                <p:cNvPr id="947" name="Freeform 369">
                  <a:extLst>
                    <a:ext uri="{FF2B5EF4-FFF2-40B4-BE49-F238E27FC236}">
                      <a16:creationId xmlns:a16="http://schemas.microsoft.com/office/drawing/2014/main" id="{4FD89FBD-2630-4331-A18A-8E34F08EEB96}"/>
                    </a:ext>
                  </a:extLst>
                </p:cNvPr>
                <p:cNvSpPr/>
                <p:nvPr/>
              </p:nvSpPr>
              <p:spPr>
                <a:xfrm>
                  <a:off x="1076498" y="4391303"/>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sp>
              <p:nvSpPr>
                <p:cNvPr id="948" name="Freeform 370">
                  <a:extLst>
                    <a:ext uri="{FF2B5EF4-FFF2-40B4-BE49-F238E27FC236}">
                      <a16:creationId xmlns:a16="http://schemas.microsoft.com/office/drawing/2014/main" id="{85248DA3-C8F7-4033-A1C7-65DE03D1222F}"/>
                    </a:ext>
                  </a:extLst>
                </p:cNvPr>
                <p:cNvSpPr/>
                <p:nvPr/>
              </p:nvSpPr>
              <p:spPr>
                <a:xfrm>
                  <a:off x="1107683" y="441548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0 h 17040"/>
                    <a:gd name="connsiteX5" fmla="*/ 3630 w 62015"/>
                    <a:gd name="connsiteY5" fmla="*/ 17040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0"/>
                        <a:pt x="58385"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sp>
              <p:nvSpPr>
                <p:cNvPr id="949" name="Freeform 371">
                  <a:extLst>
                    <a:ext uri="{FF2B5EF4-FFF2-40B4-BE49-F238E27FC236}">
                      <a16:creationId xmlns:a16="http://schemas.microsoft.com/office/drawing/2014/main" id="{E42868E5-1798-4835-A017-0BC92227CADE}"/>
                    </a:ext>
                  </a:extLst>
                </p:cNvPr>
                <p:cNvSpPr/>
                <p:nvPr/>
              </p:nvSpPr>
              <p:spPr>
                <a:xfrm>
                  <a:off x="1137045" y="4439689"/>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950" name="Freeform 372">
                  <a:extLst>
                    <a:ext uri="{FF2B5EF4-FFF2-40B4-BE49-F238E27FC236}">
                      <a16:creationId xmlns:a16="http://schemas.microsoft.com/office/drawing/2014/main" id="{F7D76579-8C8C-43AC-8860-7A4F112405F1}"/>
                    </a:ext>
                  </a:extLst>
                </p:cNvPr>
                <p:cNvSpPr/>
                <p:nvPr/>
              </p:nvSpPr>
              <p:spPr>
                <a:xfrm>
                  <a:off x="1076498" y="4463924"/>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grpSp>
          <p:sp>
            <p:nvSpPr>
              <p:cNvPr id="903" name="Freeform 373">
                <a:extLst>
                  <a:ext uri="{FF2B5EF4-FFF2-40B4-BE49-F238E27FC236}">
                    <a16:creationId xmlns:a16="http://schemas.microsoft.com/office/drawing/2014/main" id="{F155FEF9-EB50-4916-A866-1C15C83CDC63}"/>
                  </a:ext>
                </a:extLst>
              </p:cNvPr>
              <p:cNvSpPr/>
              <p:nvPr/>
            </p:nvSpPr>
            <p:spPr>
              <a:xfrm>
                <a:off x="909818"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endParaRPr lang="en-US" sz="2400"/>
              </a:p>
            </p:txBody>
          </p:sp>
          <p:sp>
            <p:nvSpPr>
              <p:cNvPr id="904" name="Freeform 374">
                <a:extLst>
                  <a:ext uri="{FF2B5EF4-FFF2-40B4-BE49-F238E27FC236}">
                    <a16:creationId xmlns:a16="http://schemas.microsoft.com/office/drawing/2014/main" id="{1E023A7A-841C-45F3-8E7E-8187C1B85602}"/>
                  </a:ext>
                </a:extLst>
              </p:cNvPr>
              <p:cNvSpPr/>
              <p:nvPr/>
            </p:nvSpPr>
            <p:spPr>
              <a:xfrm>
                <a:off x="874344" y="4521952"/>
                <a:ext cx="26373" cy="89627"/>
              </a:xfrm>
              <a:custGeom>
                <a:avLst/>
                <a:gdLst>
                  <a:gd name="connsiteX0" fmla="*/ 3630 w 26373"/>
                  <a:gd name="connsiteY0" fmla="*/ 0 h 89627"/>
                  <a:gd name="connsiteX1" fmla="*/ 22743 w 26373"/>
                  <a:gd name="connsiteY1" fmla="*/ 0 h 89627"/>
                  <a:gd name="connsiteX2" fmla="*/ 26373 w 26373"/>
                  <a:gd name="connsiteY2" fmla="*/ 3631 h 89627"/>
                  <a:gd name="connsiteX3" fmla="*/ 26373 w 26373"/>
                  <a:gd name="connsiteY3" fmla="*/ 85996 h 89627"/>
                  <a:gd name="connsiteX4" fmla="*/ 22743 w 26373"/>
                  <a:gd name="connsiteY4" fmla="*/ 89627 h 89627"/>
                  <a:gd name="connsiteX5" fmla="*/ 3647 w 26373"/>
                  <a:gd name="connsiteY5" fmla="*/ 89627 h 89627"/>
                  <a:gd name="connsiteX6" fmla="*/ 0 w 26373"/>
                  <a:gd name="connsiteY6" fmla="*/ 85979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43" y="0"/>
                    </a:lnTo>
                    <a:cubicBezTo>
                      <a:pt x="24747" y="0"/>
                      <a:pt x="26373" y="1626"/>
                      <a:pt x="26373" y="3631"/>
                    </a:cubicBezTo>
                    <a:lnTo>
                      <a:pt x="26373" y="85996"/>
                    </a:lnTo>
                    <a:cubicBezTo>
                      <a:pt x="26373" y="88001"/>
                      <a:pt x="24747" y="89627"/>
                      <a:pt x="22743" y="89627"/>
                    </a:cubicBezTo>
                    <a:lnTo>
                      <a:pt x="3647" y="89627"/>
                    </a:lnTo>
                    <a:cubicBezTo>
                      <a:pt x="1633" y="89627"/>
                      <a:pt x="0" y="87994"/>
                      <a:pt x="0" y="85979"/>
                    </a:cubicBezTo>
                    <a:lnTo>
                      <a:pt x="0" y="3631"/>
                    </a:lnTo>
                    <a:cubicBezTo>
                      <a:pt x="0" y="1626"/>
                      <a:pt x="1626" y="0"/>
                      <a:pt x="3630" y="0"/>
                    </a:cubicBezTo>
                    <a:close/>
                  </a:path>
                </a:pathLst>
              </a:custGeom>
              <a:solidFill>
                <a:srgbClr val="8E8E8E"/>
              </a:solidFill>
              <a:ln w="1684" cap="flat">
                <a:noFill/>
                <a:prstDash val="solid"/>
                <a:miter/>
              </a:ln>
            </p:spPr>
            <p:txBody>
              <a:bodyPr rtlCol="0" anchor="ctr"/>
              <a:lstStyle/>
              <a:p>
                <a:endParaRPr lang="en-US" sz="2400"/>
              </a:p>
            </p:txBody>
          </p:sp>
          <p:sp>
            <p:nvSpPr>
              <p:cNvPr id="905" name="Freeform 375">
                <a:extLst>
                  <a:ext uri="{FF2B5EF4-FFF2-40B4-BE49-F238E27FC236}">
                    <a16:creationId xmlns:a16="http://schemas.microsoft.com/office/drawing/2014/main" id="{35394E1B-516C-4848-8F1C-1595D77016E4}"/>
                  </a:ext>
                </a:extLst>
              </p:cNvPr>
              <p:cNvSpPr/>
              <p:nvPr/>
            </p:nvSpPr>
            <p:spPr>
              <a:xfrm>
                <a:off x="838871"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906" name="Freeform 376">
                <a:extLst>
                  <a:ext uri="{FF2B5EF4-FFF2-40B4-BE49-F238E27FC236}">
                    <a16:creationId xmlns:a16="http://schemas.microsoft.com/office/drawing/2014/main" id="{A3308D04-2A56-41DB-A0CF-A39CFABFF442}"/>
                  </a:ext>
                </a:extLst>
              </p:cNvPr>
              <p:cNvSpPr/>
              <p:nvPr/>
            </p:nvSpPr>
            <p:spPr>
              <a:xfrm>
                <a:off x="803414"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907" name="Freeform 377">
                <a:extLst>
                  <a:ext uri="{FF2B5EF4-FFF2-40B4-BE49-F238E27FC236}">
                    <a16:creationId xmlns:a16="http://schemas.microsoft.com/office/drawing/2014/main" id="{06196BD0-CFC8-43AC-B9EB-C6B9846F03D3}"/>
                  </a:ext>
                </a:extLst>
              </p:cNvPr>
              <p:cNvSpPr/>
              <p:nvPr/>
            </p:nvSpPr>
            <p:spPr>
              <a:xfrm>
                <a:off x="1016222"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908" name="Freeform 378">
                <a:extLst>
                  <a:ext uri="{FF2B5EF4-FFF2-40B4-BE49-F238E27FC236}">
                    <a16:creationId xmlns:a16="http://schemas.microsoft.com/office/drawing/2014/main" id="{C2A76CE2-EA9A-4D76-8B8C-C578DD92E51D}"/>
                  </a:ext>
                </a:extLst>
              </p:cNvPr>
              <p:cNvSpPr/>
              <p:nvPr/>
            </p:nvSpPr>
            <p:spPr>
              <a:xfrm>
                <a:off x="767940" y="452195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909" name="Freeform 379">
                <a:extLst>
                  <a:ext uri="{FF2B5EF4-FFF2-40B4-BE49-F238E27FC236}">
                    <a16:creationId xmlns:a16="http://schemas.microsoft.com/office/drawing/2014/main" id="{20EF2B56-518B-4A96-B3D5-1090E9C31E0E}"/>
                  </a:ext>
                </a:extLst>
              </p:cNvPr>
              <p:cNvSpPr/>
              <p:nvPr/>
            </p:nvSpPr>
            <p:spPr>
              <a:xfrm>
                <a:off x="945292" y="452195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30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26"/>
                      <a:pt x="1626" y="0"/>
                      <a:pt x="3630" y="0"/>
                    </a:cubicBezTo>
                    <a:close/>
                  </a:path>
                </a:pathLst>
              </a:custGeom>
              <a:solidFill>
                <a:srgbClr val="BABABA"/>
              </a:solidFill>
              <a:ln w="1684" cap="flat">
                <a:noFill/>
                <a:prstDash val="solid"/>
                <a:miter/>
              </a:ln>
            </p:spPr>
            <p:txBody>
              <a:bodyPr rtlCol="0" anchor="ctr"/>
              <a:lstStyle/>
              <a:p>
                <a:endParaRPr lang="en-US" sz="2400"/>
              </a:p>
            </p:txBody>
          </p:sp>
          <p:sp>
            <p:nvSpPr>
              <p:cNvPr id="910" name="Freeform 380">
                <a:extLst>
                  <a:ext uri="{FF2B5EF4-FFF2-40B4-BE49-F238E27FC236}">
                    <a16:creationId xmlns:a16="http://schemas.microsoft.com/office/drawing/2014/main" id="{BB79248D-C985-4965-91A1-CC5C41D33332}"/>
                  </a:ext>
                </a:extLst>
              </p:cNvPr>
              <p:cNvSpPr/>
              <p:nvPr/>
            </p:nvSpPr>
            <p:spPr>
              <a:xfrm>
                <a:off x="980765" y="4521952"/>
                <a:ext cx="26373" cy="89627"/>
              </a:xfrm>
              <a:custGeom>
                <a:avLst/>
                <a:gdLst>
                  <a:gd name="connsiteX0" fmla="*/ 3613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31 h 89627"/>
                  <a:gd name="connsiteX8" fmla="*/ 3613 w 26373"/>
                  <a:gd name="connsiteY8"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27">
                    <a:moveTo>
                      <a:pt x="3613"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31"/>
                    </a:lnTo>
                    <a:cubicBezTo>
                      <a:pt x="0" y="1631"/>
                      <a:pt x="1614" y="10"/>
                      <a:pt x="3613" y="0"/>
                    </a:cubicBezTo>
                    <a:close/>
                  </a:path>
                </a:pathLst>
              </a:custGeom>
              <a:solidFill>
                <a:srgbClr val="BABABA"/>
              </a:solidFill>
              <a:ln w="1684" cap="flat">
                <a:noFill/>
                <a:prstDash val="solid"/>
                <a:miter/>
              </a:ln>
            </p:spPr>
            <p:txBody>
              <a:bodyPr rtlCol="0" anchor="ctr"/>
              <a:lstStyle/>
              <a:p>
                <a:endParaRPr lang="en-US" sz="2400"/>
              </a:p>
            </p:txBody>
          </p:sp>
          <p:grpSp>
            <p:nvGrpSpPr>
              <p:cNvPr id="911" name="Graphic 50">
                <a:extLst>
                  <a:ext uri="{FF2B5EF4-FFF2-40B4-BE49-F238E27FC236}">
                    <a16:creationId xmlns:a16="http://schemas.microsoft.com/office/drawing/2014/main" id="{9E41A995-0477-4BEF-8B44-01284FD37D8D}"/>
                  </a:ext>
                </a:extLst>
              </p:cNvPr>
              <p:cNvGrpSpPr/>
              <p:nvPr/>
            </p:nvGrpSpPr>
            <p:grpSpPr>
              <a:xfrm>
                <a:off x="1076498" y="4521952"/>
                <a:ext cx="93200" cy="89627"/>
                <a:chOff x="1076498" y="4521952"/>
                <a:chExt cx="93200" cy="89627"/>
              </a:xfrm>
              <a:solidFill>
                <a:srgbClr val="FFFFFF"/>
              </a:solidFill>
            </p:grpSpPr>
            <p:sp>
              <p:nvSpPr>
                <p:cNvPr id="943" name="Freeform 382">
                  <a:extLst>
                    <a:ext uri="{FF2B5EF4-FFF2-40B4-BE49-F238E27FC236}">
                      <a16:creationId xmlns:a16="http://schemas.microsoft.com/office/drawing/2014/main" id="{BBC70314-E28D-4E42-8FA2-28829608E2B2}"/>
                    </a:ext>
                  </a:extLst>
                </p:cNvPr>
                <p:cNvSpPr/>
                <p:nvPr/>
              </p:nvSpPr>
              <p:spPr>
                <a:xfrm>
                  <a:off x="1076498" y="452195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31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sp>
              <p:nvSpPr>
                <p:cNvPr id="944" name="Freeform 383">
                  <a:extLst>
                    <a:ext uri="{FF2B5EF4-FFF2-40B4-BE49-F238E27FC236}">
                      <a16:creationId xmlns:a16="http://schemas.microsoft.com/office/drawing/2014/main" id="{65E852F2-40D8-4C91-8264-63FE2F1BFD46}"/>
                    </a:ext>
                  </a:extLst>
                </p:cNvPr>
                <p:cNvSpPr/>
                <p:nvPr/>
              </p:nvSpPr>
              <p:spPr>
                <a:xfrm>
                  <a:off x="1107683" y="4546137"/>
                  <a:ext cx="62015" cy="17040"/>
                </a:xfrm>
                <a:custGeom>
                  <a:avLst/>
                  <a:gdLst>
                    <a:gd name="connsiteX0" fmla="*/ 3630 w 62015"/>
                    <a:gd name="connsiteY0" fmla="*/ 0 h 17040"/>
                    <a:gd name="connsiteX1" fmla="*/ 58385 w 62015"/>
                    <a:gd name="connsiteY1" fmla="*/ 0 h 17040"/>
                    <a:gd name="connsiteX2" fmla="*/ 62015 w 62015"/>
                    <a:gd name="connsiteY2" fmla="*/ 3631 h 17040"/>
                    <a:gd name="connsiteX3" fmla="*/ 62015 w 62015"/>
                    <a:gd name="connsiteY3" fmla="*/ 13409 h 17040"/>
                    <a:gd name="connsiteX4" fmla="*/ 58385 w 62015"/>
                    <a:gd name="connsiteY4" fmla="*/ 17041 h 17040"/>
                    <a:gd name="connsiteX5" fmla="*/ 3630 w 62015"/>
                    <a:gd name="connsiteY5" fmla="*/ 17041 h 17040"/>
                    <a:gd name="connsiteX6" fmla="*/ 0 w 62015"/>
                    <a:gd name="connsiteY6" fmla="*/ 13409 h 17040"/>
                    <a:gd name="connsiteX7" fmla="*/ 0 w 62015"/>
                    <a:gd name="connsiteY7" fmla="*/ 3648 h 17040"/>
                    <a:gd name="connsiteX8" fmla="*/ 3630 w 62015"/>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15" h="17040">
                      <a:moveTo>
                        <a:pt x="3630" y="0"/>
                      </a:moveTo>
                      <a:lnTo>
                        <a:pt x="58385" y="0"/>
                      </a:lnTo>
                      <a:cubicBezTo>
                        <a:pt x="60390" y="0"/>
                        <a:pt x="62015" y="1626"/>
                        <a:pt x="62015" y="3631"/>
                      </a:cubicBezTo>
                      <a:lnTo>
                        <a:pt x="62015" y="13409"/>
                      </a:lnTo>
                      <a:cubicBezTo>
                        <a:pt x="62015" y="15414"/>
                        <a:pt x="60390" y="17041"/>
                        <a:pt x="58385"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sp>
              <p:nvSpPr>
                <p:cNvPr id="945" name="Freeform 384">
                  <a:extLst>
                    <a:ext uri="{FF2B5EF4-FFF2-40B4-BE49-F238E27FC236}">
                      <a16:creationId xmlns:a16="http://schemas.microsoft.com/office/drawing/2014/main" id="{407D519B-FE7A-48A6-85B2-9B4963D8168B}"/>
                    </a:ext>
                  </a:extLst>
                </p:cNvPr>
                <p:cNvSpPr/>
                <p:nvPr/>
              </p:nvSpPr>
              <p:spPr>
                <a:xfrm>
                  <a:off x="1137045" y="4570338"/>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946" name="Freeform 385">
                  <a:extLst>
                    <a:ext uri="{FF2B5EF4-FFF2-40B4-BE49-F238E27FC236}">
                      <a16:creationId xmlns:a16="http://schemas.microsoft.com/office/drawing/2014/main" id="{4F9CB634-3DC9-48CE-9E75-457E35BE3FB0}"/>
                    </a:ext>
                  </a:extLst>
                </p:cNvPr>
                <p:cNvSpPr/>
                <p:nvPr/>
              </p:nvSpPr>
              <p:spPr>
                <a:xfrm>
                  <a:off x="1076498" y="4594539"/>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0 h 17040"/>
                    <a:gd name="connsiteX5" fmla="*/ 3630 w 93200"/>
                    <a:gd name="connsiteY5" fmla="*/ 17040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0"/>
                        <a:pt x="89570" y="17040"/>
                      </a:cubicBezTo>
                      <a:lnTo>
                        <a:pt x="3630" y="17040"/>
                      </a:lnTo>
                      <a:cubicBezTo>
                        <a:pt x="1626" y="17040"/>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grpSp>
          <p:sp>
            <p:nvSpPr>
              <p:cNvPr id="912" name="Freeform 386">
                <a:extLst>
                  <a:ext uri="{FF2B5EF4-FFF2-40B4-BE49-F238E27FC236}">
                    <a16:creationId xmlns:a16="http://schemas.microsoft.com/office/drawing/2014/main" id="{63C968B8-B25A-4A9B-AAF6-A6923ADCCFC4}"/>
                  </a:ext>
                </a:extLst>
              </p:cNvPr>
              <p:cNvSpPr/>
              <p:nvPr/>
            </p:nvSpPr>
            <p:spPr>
              <a:xfrm>
                <a:off x="909818"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endParaRPr lang="en-US" sz="2400"/>
              </a:p>
            </p:txBody>
          </p:sp>
          <p:sp>
            <p:nvSpPr>
              <p:cNvPr id="913" name="Freeform 387">
                <a:extLst>
                  <a:ext uri="{FF2B5EF4-FFF2-40B4-BE49-F238E27FC236}">
                    <a16:creationId xmlns:a16="http://schemas.microsoft.com/office/drawing/2014/main" id="{59312560-D2CF-475A-A527-432412C970A9}"/>
                  </a:ext>
                </a:extLst>
              </p:cNvPr>
              <p:cNvSpPr/>
              <p:nvPr/>
            </p:nvSpPr>
            <p:spPr>
              <a:xfrm>
                <a:off x="874344" y="4652602"/>
                <a:ext cx="26373" cy="89610"/>
              </a:xfrm>
              <a:custGeom>
                <a:avLst/>
                <a:gdLst>
                  <a:gd name="connsiteX0" fmla="*/ 3647 w 26373"/>
                  <a:gd name="connsiteY0" fmla="*/ 0 h 89610"/>
                  <a:gd name="connsiteX1" fmla="*/ 22743 w 26373"/>
                  <a:gd name="connsiteY1" fmla="*/ 0 h 89610"/>
                  <a:gd name="connsiteX2" fmla="*/ 26373 w 26373"/>
                  <a:gd name="connsiteY2" fmla="*/ 3631 h 89610"/>
                  <a:gd name="connsiteX3" fmla="*/ 26373 w 26373"/>
                  <a:gd name="connsiteY3" fmla="*/ 85979 h 89610"/>
                  <a:gd name="connsiteX4" fmla="*/ 22743 w 26373"/>
                  <a:gd name="connsiteY4" fmla="*/ 89610 h 89610"/>
                  <a:gd name="connsiteX5" fmla="*/ 3630 w 26373"/>
                  <a:gd name="connsiteY5" fmla="*/ 89610 h 89610"/>
                  <a:gd name="connsiteX6" fmla="*/ 0 w 26373"/>
                  <a:gd name="connsiteY6" fmla="*/ 85979 h 89610"/>
                  <a:gd name="connsiteX7" fmla="*/ 0 w 26373"/>
                  <a:gd name="connsiteY7" fmla="*/ 3648 h 89610"/>
                  <a:gd name="connsiteX8" fmla="*/ 3647 w 26373"/>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73" h="89610">
                    <a:moveTo>
                      <a:pt x="3647" y="0"/>
                    </a:moveTo>
                    <a:lnTo>
                      <a:pt x="22743" y="0"/>
                    </a:lnTo>
                    <a:cubicBezTo>
                      <a:pt x="24747" y="0"/>
                      <a:pt x="26373" y="1626"/>
                      <a:pt x="26373" y="3631"/>
                    </a:cubicBezTo>
                    <a:lnTo>
                      <a:pt x="26373" y="85979"/>
                    </a:lnTo>
                    <a:cubicBezTo>
                      <a:pt x="26373" y="87984"/>
                      <a:pt x="24747" y="89610"/>
                      <a:pt x="22743" y="89610"/>
                    </a:cubicBezTo>
                    <a:lnTo>
                      <a:pt x="3630" y="89610"/>
                    </a:lnTo>
                    <a:cubicBezTo>
                      <a:pt x="1626" y="89610"/>
                      <a:pt x="0" y="87984"/>
                      <a:pt x="0" y="85979"/>
                    </a:cubicBezTo>
                    <a:lnTo>
                      <a:pt x="0" y="3648"/>
                    </a:lnTo>
                    <a:cubicBezTo>
                      <a:pt x="0" y="1633"/>
                      <a:pt x="1633" y="0"/>
                      <a:pt x="3647" y="0"/>
                    </a:cubicBezTo>
                    <a:close/>
                  </a:path>
                </a:pathLst>
              </a:custGeom>
              <a:solidFill>
                <a:srgbClr val="8E8E8E"/>
              </a:solidFill>
              <a:ln w="1684" cap="flat">
                <a:noFill/>
                <a:prstDash val="solid"/>
                <a:miter/>
              </a:ln>
            </p:spPr>
            <p:txBody>
              <a:bodyPr rtlCol="0" anchor="ctr"/>
              <a:lstStyle/>
              <a:p>
                <a:endParaRPr lang="en-US" sz="2400"/>
              </a:p>
            </p:txBody>
          </p:sp>
          <p:sp>
            <p:nvSpPr>
              <p:cNvPr id="914" name="Freeform 388">
                <a:extLst>
                  <a:ext uri="{FF2B5EF4-FFF2-40B4-BE49-F238E27FC236}">
                    <a16:creationId xmlns:a16="http://schemas.microsoft.com/office/drawing/2014/main" id="{5E040805-FC37-47CA-B33A-D01B18830F1D}"/>
                  </a:ext>
                </a:extLst>
              </p:cNvPr>
              <p:cNvSpPr/>
              <p:nvPr/>
            </p:nvSpPr>
            <p:spPr>
              <a:xfrm>
                <a:off x="838871"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BABABA"/>
              </a:solidFill>
              <a:ln w="1684" cap="flat">
                <a:noFill/>
                <a:prstDash val="solid"/>
                <a:miter/>
              </a:ln>
            </p:spPr>
            <p:txBody>
              <a:bodyPr rtlCol="0" anchor="ctr"/>
              <a:lstStyle/>
              <a:p>
                <a:endParaRPr lang="en-US" sz="2400"/>
              </a:p>
            </p:txBody>
          </p:sp>
          <p:sp>
            <p:nvSpPr>
              <p:cNvPr id="915" name="Freeform 389">
                <a:extLst>
                  <a:ext uri="{FF2B5EF4-FFF2-40B4-BE49-F238E27FC236}">
                    <a16:creationId xmlns:a16="http://schemas.microsoft.com/office/drawing/2014/main" id="{57A6FF54-4B17-405B-A26D-318BE26FFF29}"/>
                  </a:ext>
                </a:extLst>
              </p:cNvPr>
              <p:cNvSpPr/>
              <p:nvPr/>
            </p:nvSpPr>
            <p:spPr>
              <a:xfrm>
                <a:off x="803414"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916" name="Freeform 390">
                <a:extLst>
                  <a:ext uri="{FF2B5EF4-FFF2-40B4-BE49-F238E27FC236}">
                    <a16:creationId xmlns:a16="http://schemas.microsoft.com/office/drawing/2014/main" id="{0C167818-2D47-4711-AC5D-5FDC320DD0F4}"/>
                  </a:ext>
                </a:extLst>
              </p:cNvPr>
              <p:cNvSpPr/>
              <p:nvPr/>
            </p:nvSpPr>
            <p:spPr>
              <a:xfrm>
                <a:off x="1016222"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DDDDDD"/>
              </a:solidFill>
              <a:ln w="1684" cap="flat">
                <a:noFill/>
                <a:prstDash val="solid"/>
                <a:miter/>
              </a:ln>
            </p:spPr>
            <p:txBody>
              <a:bodyPr rtlCol="0" anchor="ctr"/>
              <a:lstStyle/>
              <a:p>
                <a:endParaRPr lang="en-US" sz="2400"/>
              </a:p>
            </p:txBody>
          </p:sp>
          <p:sp>
            <p:nvSpPr>
              <p:cNvPr id="917" name="Freeform 391">
                <a:extLst>
                  <a:ext uri="{FF2B5EF4-FFF2-40B4-BE49-F238E27FC236}">
                    <a16:creationId xmlns:a16="http://schemas.microsoft.com/office/drawing/2014/main" id="{6157A108-A7ED-4360-BBBD-5D1B012E1125}"/>
                  </a:ext>
                </a:extLst>
              </p:cNvPr>
              <p:cNvSpPr/>
              <p:nvPr/>
            </p:nvSpPr>
            <p:spPr>
              <a:xfrm>
                <a:off x="767940" y="4652602"/>
                <a:ext cx="26373" cy="89627"/>
              </a:xfrm>
              <a:custGeom>
                <a:avLst/>
                <a:gdLst>
                  <a:gd name="connsiteX0" fmla="*/ 22743 w 26373"/>
                  <a:gd name="connsiteY0" fmla="*/ 0 h 89627"/>
                  <a:gd name="connsiteX1" fmla="*/ 26373 w 26373"/>
                  <a:gd name="connsiteY1" fmla="*/ 0 h 89627"/>
                  <a:gd name="connsiteX2" fmla="*/ 26373 w 26373"/>
                  <a:gd name="connsiteY2" fmla="*/ 89627 h 89627"/>
                  <a:gd name="connsiteX3" fmla="*/ 22743 w 26373"/>
                  <a:gd name="connsiteY3" fmla="*/ 89627 h 89627"/>
                  <a:gd name="connsiteX4" fmla="*/ 3630 w 26373"/>
                  <a:gd name="connsiteY4" fmla="*/ 89627 h 89627"/>
                  <a:gd name="connsiteX5" fmla="*/ 0 w 26373"/>
                  <a:gd name="connsiteY5" fmla="*/ 89627 h 89627"/>
                  <a:gd name="connsiteX6" fmla="*/ 0 w 26373"/>
                  <a:gd name="connsiteY6" fmla="*/ 0 h 89627"/>
                  <a:gd name="connsiteX7" fmla="*/ 3630 w 26373"/>
                  <a:gd name="connsiteY7"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73" h="89627">
                    <a:moveTo>
                      <a:pt x="22743" y="0"/>
                    </a:moveTo>
                    <a:cubicBezTo>
                      <a:pt x="24748" y="0"/>
                      <a:pt x="26373" y="0"/>
                      <a:pt x="26373" y="0"/>
                    </a:cubicBezTo>
                    <a:lnTo>
                      <a:pt x="26373" y="89627"/>
                    </a:lnTo>
                    <a:cubicBezTo>
                      <a:pt x="26373" y="89627"/>
                      <a:pt x="24748" y="89627"/>
                      <a:pt x="22743" y="89627"/>
                    </a:cubicBezTo>
                    <a:lnTo>
                      <a:pt x="3630" y="89627"/>
                    </a:lnTo>
                    <a:cubicBezTo>
                      <a:pt x="1625" y="89627"/>
                      <a:pt x="0" y="89627"/>
                      <a:pt x="0" y="89627"/>
                    </a:cubicBezTo>
                    <a:lnTo>
                      <a:pt x="0" y="0"/>
                    </a:lnTo>
                    <a:cubicBezTo>
                      <a:pt x="0" y="0"/>
                      <a:pt x="1625" y="0"/>
                      <a:pt x="3630" y="0"/>
                    </a:cubicBezTo>
                    <a:close/>
                  </a:path>
                </a:pathLst>
              </a:custGeom>
              <a:solidFill>
                <a:srgbClr val="8E8E8E"/>
              </a:solidFill>
              <a:ln w="1684" cap="flat">
                <a:noFill/>
                <a:prstDash val="solid"/>
                <a:miter/>
              </a:ln>
            </p:spPr>
            <p:txBody>
              <a:bodyPr rtlCol="0" anchor="ctr"/>
              <a:lstStyle/>
              <a:p>
                <a:endParaRPr lang="en-US" sz="2400"/>
              </a:p>
            </p:txBody>
          </p:sp>
          <p:sp>
            <p:nvSpPr>
              <p:cNvPr id="918" name="Freeform 392">
                <a:extLst>
                  <a:ext uri="{FF2B5EF4-FFF2-40B4-BE49-F238E27FC236}">
                    <a16:creationId xmlns:a16="http://schemas.microsoft.com/office/drawing/2014/main" id="{2ABB5948-F036-4991-A3FA-5BB5684F3BF1}"/>
                  </a:ext>
                </a:extLst>
              </p:cNvPr>
              <p:cNvSpPr/>
              <p:nvPr/>
            </p:nvSpPr>
            <p:spPr>
              <a:xfrm>
                <a:off x="945291"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endParaRPr lang="en-US" sz="2400"/>
              </a:p>
            </p:txBody>
          </p:sp>
          <p:sp>
            <p:nvSpPr>
              <p:cNvPr id="919" name="Freeform 393">
                <a:extLst>
                  <a:ext uri="{FF2B5EF4-FFF2-40B4-BE49-F238E27FC236}">
                    <a16:creationId xmlns:a16="http://schemas.microsoft.com/office/drawing/2014/main" id="{6C3E081F-27EA-482D-963A-63FB7AA3A771}"/>
                  </a:ext>
                </a:extLst>
              </p:cNvPr>
              <p:cNvSpPr/>
              <p:nvPr/>
            </p:nvSpPr>
            <p:spPr>
              <a:xfrm>
                <a:off x="980765" y="4652602"/>
                <a:ext cx="26373" cy="89627"/>
              </a:xfrm>
              <a:custGeom>
                <a:avLst/>
                <a:gdLst>
                  <a:gd name="connsiteX0" fmla="*/ 3630 w 26373"/>
                  <a:gd name="connsiteY0" fmla="*/ 0 h 89627"/>
                  <a:gd name="connsiteX1" fmla="*/ 22726 w 26373"/>
                  <a:gd name="connsiteY1" fmla="*/ 0 h 89627"/>
                  <a:gd name="connsiteX2" fmla="*/ 26373 w 26373"/>
                  <a:gd name="connsiteY2" fmla="*/ 3648 h 89627"/>
                  <a:gd name="connsiteX3" fmla="*/ 26373 w 26373"/>
                  <a:gd name="connsiteY3" fmla="*/ 85996 h 89627"/>
                  <a:gd name="connsiteX4" fmla="*/ 22743 w 26373"/>
                  <a:gd name="connsiteY4" fmla="*/ 89627 h 89627"/>
                  <a:gd name="connsiteX5" fmla="*/ 3630 w 26373"/>
                  <a:gd name="connsiteY5" fmla="*/ 89627 h 89627"/>
                  <a:gd name="connsiteX6" fmla="*/ 0 w 26373"/>
                  <a:gd name="connsiteY6" fmla="*/ 85996 h 89627"/>
                  <a:gd name="connsiteX7" fmla="*/ 0 w 26373"/>
                  <a:gd name="connsiteY7" fmla="*/ 3648 h 89627"/>
                  <a:gd name="connsiteX8" fmla="*/ 3613 w 26373"/>
                  <a:gd name="connsiteY8" fmla="*/ 0 h 89627"/>
                  <a:gd name="connsiteX9" fmla="*/ 3630 w 26373"/>
                  <a:gd name="connsiteY9" fmla="*/ 0 h 8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3" h="89627">
                    <a:moveTo>
                      <a:pt x="3630" y="0"/>
                    </a:moveTo>
                    <a:lnTo>
                      <a:pt x="22726" y="0"/>
                    </a:lnTo>
                    <a:cubicBezTo>
                      <a:pt x="24740" y="0"/>
                      <a:pt x="26373" y="1633"/>
                      <a:pt x="26373" y="3648"/>
                    </a:cubicBezTo>
                    <a:lnTo>
                      <a:pt x="26373" y="85996"/>
                    </a:lnTo>
                    <a:cubicBezTo>
                      <a:pt x="26373" y="88001"/>
                      <a:pt x="24747" y="89627"/>
                      <a:pt x="22743" y="89627"/>
                    </a:cubicBezTo>
                    <a:lnTo>
                      <a:pt x="3630" y="89627"/>
                    </a:lnTo>
                    <a:cubicBezTo>
                      <a:pt x="1626" y="89627"/>
                      <a:pt x="0" y="88001"/>
                      <a:pt x="0" y="85996"/>
                    </a:cubicBezTo>
                    <a:lnTo>
                      <a:pt x="0" y="3648"/>
                    </a:lnTo>
                    <a:cubicBezTo>
                      <a:pt x="-10" y="1643"/>
                      <a:pt x="1609" y="10"/>
                      <a:pt x="3613" y="0"/>
                    </a:cubicBezTo>
                    <a:cubicBezTo>
                      <a:pt x="3618" y="0"/>
                      <a:pt x="3625" y="0"/>
                      <a:pt x="3630" y="0"/>
                    </a:cubicBezTo>
                    <a:close/>
                  </a:path>
                </a:pathLst>
              </a:custGeom>
              <a:solidFill>
                <a:srgbClr val="BABABA"/>
              </a:solidFill>
              <a:ln w="1684" cap="flat">
                <a:noFill/>
                <a:prstDash val="solid"/>
                <a:miter/>
              </a:ln>
            </p:spPr>
            <p:txBody>
              <a:bodyPr rtlCol="0" anchor="ctr"/>
              <a:lstStyle/>
              <a:p>
                <a:endParaRPr lang="en-US" sz="2400"/>
              </a:p>
            </p:txBody>
          </p:sp>
          <p:grpSp>
            <p:nvGrpSpPr>
              <p:cNvPr id="920" name="Graphic 50">
                <a:extLst>
                  <a:ext uri="{FF2B5EF4-FFF2-40B4-BE49-F238E27FC236}">
                    <a16:creationId xmlns:a16="http://schemas.microsoft.com/office/drawing/2014/main" id="{2B615890-3B92-4A3C-A3B5-6F914EC42811}"/>
                  </a:ext>
                </a:extLst>
              </p:cNvPr>
              <p:cNvGrpSpPr/>
              <p:nvPr/>
            </p:nvGrpSpPr>
            <p:grpSpPr>
              <a:xfrm>
                <a:off x="1076481" y="4652602"/>
                <a:ext cx="93217" cy="89643"/>
                <a:chOff x="1076481" y="4652602"/>
                <a:chExt cx="93217" cy="89643"/>
              </a:xfrm>
              <a:solidFill>
                <a:srgbClr val="FFFFFF"/>
              </a:solidFill>
            </p:grpSpPr>
            <p:sp>
              <p:nvSpPr>
                <p:cNvPr id="939" name="Freeform 395">
                  <a:extLst>
                    <a:ext uri="{FF2B5EF4-FFF2-40B4-BE49-F238E27FC236}">
                      <a16:creationId xmlns:a16="http://schemas.microsoft.com/office/drawing/2014/main" id="{CA38AD9D-253A-4E60-B674-51B0F7D3BC3C}"/>
                    </a:ext>
                  </a:extLst>
                </p:cNvPr>
                <p:cNvSpPr/>
                <p:nvPr/>
              </p:nvSpPr>
              <p:spPr>
                <a:xfrm>
                  <a:off x="1076498" y="4652602"/>
                  <a:ext cx="93200" cy="17040"/>
                </a:xfrm>
                <a:custGeom>
                  <a:avLst/>
                  <a:gdLst>
                    <a:gd name="connsiteX0" fmla="*/ 3630 w 93200"/>
                    <a:gd name="connsiteY0" fmla="*/ 0 h 17040"/>
                    <a:gd name="connsiteX1" fmla="*/ 89570 w 93200"/>
                    <a:gd name="connsiteY1" fmla="*/ 0 h 17040"/>
                    <a:gd name="connsiteX2" fmla="*/ 93201 w 93200"/>
                    <a:gd name="connsiteY2" fmla="*/ 3631 h 17040"/>
                    <a:gd name="connsiteX3" fmla="*/ 93201 w 93200"/>
                    <a:gd name="connsiteY3" fmla="*/ 13409 h 17040"/>
                    <a:gd name="connsiteX4" fmla="*/ 89570 w 93200"/>
                    <a:gd name="connsiteY4" fmla="*/ 17041 h 17040"/>
                    <a:gd name="connsiteX5" fmla="*/ 3630 w 93200"/>
                    <a:gd name="connsiteY5" fmla="*/ 17041 h 17040"/>
                    <a:gd name="connsiteX6" fmla="*/ 0 w 93200"/>
                    <a:gd name="connsiteY6" fmla="*/ 13409 h 17040"/>
                    <a:gd name="connsiteX7" fmla="*/ 0 w 93200"/>
                    <a:gd name="connsiteY7" fmla="*/ 3648 h 17040"/>
                    <a:gd name="connsiteX8" fmla="*/ 3630 w 93200"/>
                    <a:gd name="connsiteY8"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40">
                      <a:moveTo>
                        <a:pt x="3630" y="0"/>
                      </a:moveTo>
                      <a:lnTo>
                        <a:pt x="89570" y="0"/>
                      </a:lnTo>
                      <a:cubicBezTo>
                        <a:pt x="91575" y="0"/>
                        <a:pt x="93201" y="1626"/>
                        <a:pt x="93201" y="3631"/>
                      </a:cubicBezTo>
                      <a:lnTo>
                        <a:pt x="93201" y="13409"/>
                      </a:lnTo>
                      <a:cubicBezTo>
                        <a:pt x="93201" y="15414"/>
                        <a:pt x="91575" y="17041"/>
                        <a:pt x="89570" y="17041"/>
                      </a:cubicBezTo>
                      <a:lnTo>
                        <a:pt x="3630" y="17041"/>
                      </a:lnTo>
                      <a:cubicBezTo>
                        <a:pt x="1626" y="17041"/>
                        <a:pt x="0" y="15414"/>
                        <a:pt x="0" y="13409"/>
                      </a:cubicBezTo>
                      <a:lnTo>
                        <a:pt x="0" y="3648"/>
                      </a:lnTo>
                      <a:cubicBezTo>
                        <a:pt x="0" y="1640"/>
                        <a:pt x="1623" y="10"/>
                        <a:pt x="3630" y="0"/>
                      </a:cubicBezTo>
                      <a:close/>
                    </a:path>
                  </a:pathLst>
                </a:custGeom>
                <a:solidFill>
                  <a:srgbClr val="FFFFFF"/>
                </a:solidFill>
                <a:ln w="1684" cap="flat">
                  <a:noFill/>
                  <a:prstDash val="solid"/>
                  <a:miter/>
                </a:ln>
              </p:spPr>
              <p:txBody>
                <a:bodyPr rtlCol="0" anchor="ctr"/>
                <a:lstStyle/>
                <a:p>
                  <a:endParaRPr lang="en-US" sz="2400"/>
                </a:p>
              </p:txBody>
            </p:sp>
            <p:sp>
              <p:nvSpPr>
                <p:cNvPr id="940" name="Freeform 396">
                  <a:extLst>
                    <a:ext uri="{FF2B5EF4-FFF2-40B4-BE49-F238E27FC236}">
                      <a16:creationId xmlns:a16="http://schemas.microsoft.com/office/drawing/2014/main" id="{4595BF70-8C90-4624-BA10-4ED03C725756}"/>
                    </a:ext>
                  </a:extLst>
                </p:cNvPr>
                <p:cNvSpPr/>
                <p:nvPr/>
              </p:nvSpPr>
              <p:spPr>
                <a:xfrm>
                  <a:off x="1107683" y="4676803"/>
                  <a:ext cx="62015" cy="17057"/>
                </a:xfrm>
                <a:custGeom>
                  <a:avLst/>
                  <a:gdLst>
                    <a:gd name="connsiteX0" fmla="*/ 3630 w 62015"/>
                    <a:gd name="connsiteY0" fmla="*/ 0 h 17057"/>
                    <a:gd name="connsiteX1" fmla="*/ 58385 w 62015"/>
                    <a:gd name="connsiteY1" fmla="*/ 0 h 17057"/>
                    <a:gd name="connsiteX2" fmla="*/ 62016 w 62015"/>
                    <a:gd name="connsiteY2" fmla="*/ 3631 h 17057"/>
                    <a:gd name="connsiteX3" fmla="*/ 62016 w 62015"/>
                    <a:gd name="connsiteY3" fmla="*/ 13426 h 17057"/>
                    <a:gd name="connsiteX4" fmla="*/ 58385 w 62015"/>
                    <a:gd name="connsiteY4" fmla="*/ 17057 h 17057"/>
                    <a:gd name="connsiteX5" fmla="*/ 3630 w 62015"/>
                    <a:gd name="connsiteY5" fmla="*/ 17057 h 17057"/>
                    <a:gd name="connsiteX6" fmla="*/ 0 w 62015"/>
                    <a:gd name="connsiteY6" fmla="*/ 13426 h 17057"/>
                    <a:gd name="connsiteX7" fmla="*/ 0 w 62015"/>
                    <a:gd name="connsiteY7" fmla="*/ 3665 h 17057"/>
                    <a:gd name="connsiteX8" fmla="*/ 3630 w 62015"/>
                    <a:gd name="connsiteY8" fmla="*/ 0 h 17057"/>
                    <a:gd name="connsiteX9" fmla="*/ 3630 w 62015"/>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15" h="17057">
                      <a:moveTo>
                        <a:pt x="3630" y="0"/>
                      </a:moveTo>
                      <a:lnTo>
                        <a:pt x="58385" y="0"/>
                      </a:lnTo>
                      <a:cubicBezTo>
                        <a:pt x="60390" y="0"/>
                        <a:pt x="62016" y="1626"/>
                        <a:pt x="62016" y="3631"/>
                      </a:cubicBezTo>
                      <a:lnTo>
                        <a:pt x="62016" y="13426"/>
                      </a:lnTo>
                      <a:cubicBezTo>
                        <a:pt x="62016" y="15431"/>
                        <a:pt x="60390" y="17057"/>
                        <a:pt x="58385" y="17057"/>
                      </a:cubicBezTo>
                      <a:lnTo>
                        <a:pt x="3630" y="17057"/>
                      </a:lnTo>
                      <a:cubicBezTo>
                        <a:pt x="1626" y="17057"/>
                        <a:pt x="0" y="15431"/>
                        <a:pt x="0" y="13426"/>
                      </a:cubicBezTo>
                      <a:lnTo>
                        <a:pt x="0" y="3665"/>
                      </a:lnTo>
                      <a:cubicBezTo>
                        <a:pt x="-10" y="1650"/>
                        <a:pt x="1616" y="8"/>
                        <a:pt x="3630" y="0"/>
                      </a:cubicBezTo>
                      <a:cubicBezTo>
                        <a:pt x="3630" y="0"/>
                        <a:pt x="3630" y="0"/>
                        <a:pt x="3630" y="0"/>
                      </a:cubicBezTo>
                      <a:close/>
                    </a:path>
                  </a:pathLst>
                </a:custGeom>
                <a:solidFill>
                  <a:srgbClr val="FFFFFF"/>
                </a:solidFill>
                <a:ln w="1684" cap="flat">
                  <a:noFill/>
                  <a:prstDash val="solid"/>
                  <a:miter/>
                </a:ln>
              </p:spPr>
              <p:txBody>
                <a:bodyPr rtlCol="0" anchor="ctr"/>
                <a:lstStyle/>
                <a:p>
                  <a:endParaRPr lang="en-US" sz="2400"/>
                </a:p>
              </p:txBody>
            </p:sp>
            <p:sp>
              <p:nvSpPr>
                <p:cNvPr id="941" name="Freeform 397">
                  <a:extLst>
                    <a:ext uri="{FF2B5EF4-FFF2-40B4-BE49-F238E27FC236}">
                      <a16:creationId xmlns:a16="http://schemas.microsoft.com/office/drawing/2014/main" id="{3CD65A18-3052-4E20-8ABF-EA2EBFC42481}"/>
                    </a:ext>
                  </a:extLst>
                </p:cNvPr>
                <p:cNvSpPr/>
                <p:nvPr/>
              </p:nvSpPr>
              <p:spPr>
                <a:xfrm>
                  <a:off x="1137045" y="470100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942" name="Freeform 398">
                  <a:extLst>
                    <a:ext uri="{FF2B5EF4-FFF2-40B4-BE49-F238E27FC236}">
                      <a16:creationId xmlns:a16="http://schemas.microsoft.com/office/drawing/2014/main" id="{094C2BFA-F7BA-46FD-89CE-159F7A6BD72F}"/>
                    </a:ext>
                  </a:extLst>
                </p:cNvPr>
                <p:cNvSpPr/>
                <p:nvPr/>
              </p:nvSpPr>
              <p:spPr>
                <a:xfrm>
                  <a:off x="1076481" y="4725205"/>
                  <a:ext cx="93217" cy="17040"/>
                </a:xfrm>
                <a:custGeom>
                  <a:avLst/>
                  <a:gdLst>
                    <a:gd name="connsiteX0" fmla="*/ 3108 w 93217"/>
                    <a:gd name="connsiteY0" fmla="*/ -987 h 17040"/>
                    <a:gd name="connsiteX1" fmla="*/ -539 w 93217"/>
                    <a:gd name="connsiteY1" fmla="*/ 2644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44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101" y="-987"/>
                        <a:pt x="-529" y="634"/>
                        <a:pt x="-539" y="2644"/>
                      </a:cubicBezTo>
                      <a:lnTo>
                        <a:pt x="-539" y="12422"/>
                      </a:lnTo>
                      <a:cubicBezTo>
                        <a:pt x="-530" y="14432"/>
                        <a:pt x="1101" y="16053"/>
                        <a:pt x="3108" y="16053"/>
                      </a:cubicBezTo>
                      <a:lnTo>
                        <a:pt x="89048" y="16053"/>
                      </a:lnTo>
                      <a:cubicBezTo>
                        <a:pt x="91049" y="16036"/>
                        <a:pt x="92670" y="14432"/>
                        <a:pt x="92678" y="12422"/>
                      </a:cubicBezTo>
                      <a:lnTo>
                        <a:pt x="92678" y="2644"/>
                      </a:lnTo>
                      <a:cubicBezTo>
                        <a:pt x="92678" y="634"/>
                        <a:pt x="91053" y="-987"/>
                        <a:pt x="89048" y="-987"/>
                      </a:cubicBezTo>
                      <a:close/>
                    </a:path>
                  </a:pathLst>
                </a:custGeom>
                <a:solidFill>
                  <a:srgbClr val="FFFFFF"/>
                </a:solidFill>
                <a:ln w="1684" cap="flat">
                  <a:noFill/>
                  <a:prstDash val="solid"/>
                  <a:miter/>
                </a:ln>
              </p:spPr>
              <p:txBody>
                <a:bodyPr rtlCol="0" anchor="ctr"/>
                <a:lstStyle/>
                <a:p>
                  <a:endParaRPr lang="en-US" sz="2400"/>
                </a:p>
              </p:txBody>
            </p:sp>
          </p:grpSp>
          <p:sp>
            <p:nvSpPr>
              <p:cNvPr id="921" name="Freeform 399">
                <a:extLst>
                  <a:ext uri="{FF2B5EF4-FFF2-40B4-BE49-F238E27FC236}">
                    <a16:creationId xmlns:a16="http://schemas.microsoft.com/office/drawing/2014/main" id="{67F38C55-170E-4A4C-8FE4-890D8520F165}"/>
                  </a:ext>
                </a:extLst>
              </p:cNvPr>
              <p:cNvSpPr/>
              <p:nvPr/>
            </p:nvSpPr>
            <p:spPr>
              <a:xfrm>
                <a:off x="909784"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6013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60" y="89629"/>
                      <a:pt x="19" y="88018"/>
                      <a:pt x="0" y="86013"/>
                    </a:cubicBezTo>
                    <a:cubicBezTo>
                      <a:pt x="0" y="86001"/>
                      <a:pt x="0" y="85991"/>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endParaRPr lang="en-US" sz="2400"/>
              </a:p>
            </p:txBody>
          </p:sp>
          <p:sp>
            <p:nvSpPr>
              <p:cNvPr id="922" name="Freeform 400">
                <a:extLst>
                  <a:ext uri="{FF2B5EF4-FFF2-40B4-BE49-F238E27FC236}">
                    <a16:creationId xmlns:a16="http://schemas.microsoft.com/office/drawing/2014/main" id="{2E636D99-2A95-4A2F-8E8B-44393F266349}"/>
                  </a:ext>
                </a:extLst>
              </p:cNvPr>
              <p:cNvSpPr/>
              <p:nvPr/>
            </p:nvSpPr>
            <p:spPr>
              <a:xfrm>
                <a:off x="874327" y="4783268"/>
                <a:ext cx="26406" cy="89610"/>
              </a:xfrm>
              <a:custGeom>
                <a:avLst/>
                <a:gdLst>
                  <a:gd name="connsiteX0" fmla="*/ 3664 w 26406"/>
                  <a:gd name="connsiteY0" fmla="*/ 0 h 89610"/>
                  <a:gd name="connsiteX1" fmla="*/ 22760 w 26406"/>
                  <a:gd name="connsiteY1" fmla="*/ 0 h 89610"/>
                  <a:gd name="connsiteX2" fmla="*/ 26407 w 26406"/>
                  <a:gd name="connsiteY2" fmla="*/ 3648 h 89610"/>
                  <a:gd name="connsiteX3" fmla="*/ 26407 w 26406"/>
                  <a:gd name="connsiteY3" fmla="*/ 85979 h 89610"/>
                  <a:gd name="connsiteX4" fmla="*/ 22777 w 26406"/>
                  <a:gd name="connsiteY4" fmla="*/ 89610 h 89610"/>
                  <a:gd name="connsiteX5" fmla="*/ 3664 w 26406"/>
                  <a:gd name="connsiteY5" fmla="*/ 89610 h 89610"/>
                  <a:gd name="connsiteX6" fmla="*/ 0 w 26406"/>
                  <a:gd name="connsiteY6" fmla="*/ 85979 h 89610"/>
                  <a:gd name="connsiteX7" fmla="*/ 0 w 26406"/>
                  <a:gd name="connsiteY7" fmla="*/ 85979 h 89610"/>
                  <a:gd name="connsiteX8" fmla="*/ 0 w 26406"/>
                  <a:gd name="connsiteY8" fmla="*/ 3631 h 89610"/>
                  <a:gd name="connsiteX9" fmla="*/ 3664 w 26406"/>
                  <a:gd name="connsiteY9" fmla="*/ 0 h 89610"/>
                  <a:gd name="connsiteX10" fmla="*/ 3664 w 26406"/>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06" h="89610">
                    <a:moveTo>
                      <a:pt x="3664" y="0"/>
                    </a:moveTo>
                    <a:lnTo>
                      <a:pt x="22760" y="0"/>
                    </a:lnTo>
                    <a:cubicBezTo>
                      <a:pt x="24774" y="0"/>
                      <a:pt x="26407" y="1633"/>
                      <a:pt x="26407" y="3648"/>
                    </a:cubicBezTo>
                    <a:lnTo>
                      <a:pt x="26407" y="85979"/>
                    </a:lnTo>
                    <a:cubicBezTo>
                      <a:pt x="26407" y="87984"/>
                      <a:pt x="24781" y="89610"/>
                      <a:pt x="22777" y="89610"/>
                    </a:cubicBezTo>
                    <a:lnTo>
                      <a:pt x="3664" y="89610"/>
                    </a:lnTo>
                    <a:cubicBezTo>
                      <a:pt x="1650" y="89620"/>
                      <a:pt x="10" y="87994"/>
                      <a:pt x="0" y="85979"/>
                    </a:cubicBezTo>
                    <a:cubicBezTo>
                      <a:pt x="0" y="85979"/>
                      <a:pt x="0" y="85979"/>
                      <a:pt x="0" y="85979"/>
                    </a:cubicBezTo>
                    <a:lnTo>
                      <a:pt x="0" y="3631"/>
                    </a:lnTo>
                    <a:cubicBezTo>
                      <a:pt x="10" y="1616"/>
                      <a:pt x="1650" y="-10"/>
                      <a:pt x="3664" y="0"/>
                    </a:cubicBezTo>
                    <a:cubicBezTo>
                      <a:pt x="3664" y="0"/>
                      <a:pt x="3664" y="0"/>
                      <a:pt x="3664" y="0"/>
                    </a:cubicBezTo>
                    <a:close/>
                  </a:path>
                </a:pathLst>
              </a:custGeom>
              <a:solidFill>
                <a:srgbClr val="BABABA"/>
              </a:solidFill>
              <a:ln w="1684" cap="flat">
                <a:noFill/>
                <a:prstDash val="solid"/>
                <a:miter/>
              </a:ln>
            </p:spPr>
            <p:txBody>
              <a:bodyPr rtlCol="0" anchor="ctr"/>
              <a:lstStyle/>
              <a:p>
                <a:endParaRPr lang="en-US" sz="2400"/>
              </a:p>
            </p:txBody>
          </p:sp>
          <p:sp>
            <p:nvSpPr>
              <p:cNvPr id="923" name="Freeform 401">
                <a:extLst>
                  <a:ext uri="{FF2B5EF4-FFF2-40B4-BE49-F238E27FC236}">
                    <a16:creationId xmlns:a16="http://schemas.microsoft.com/office/drawing/2014/main" id="{BB707814-72B4-4091-96F3-F7CEB4A1A6B3}"/>
                  </a:ext>
                </a:extLst>
              </p:cNvPr>
              <p:cNvSpPr/>
              <p:nvPr/>
            </p:nvSpPr>
            <p:spPr>
              <a:xfrm>
                <a:off x="838871" y="4783268"/>
                <a:ext cx="26389" cy="89610"/>
              </a:xfrm>
              <a:custGeom>
                <a:avLst/>
                <a:gdLst>
                  <a:gd name="connsiteX0" fmla="*/ 3647 w 26389"/>
                  <a:gd name="connsiteY0" fmla="*/ 0 h 89610"/>
                  <a:gd name="connsiteX1" fmla="*/ 22743 w 26389"/>
                  <a:gd name="connsiteY1" fmla="*/ 0 h 89610"/>
                  <a:gd name="connsiteX2" fmla="*/ 26390 w 26389"/>
                  <a:gd name="connsiteY2" fmla="*/ 3648 h 89610"/>
                  <a:gd name="connsiteX3" fmla="*/ 26390 w 26389"/>
                  <a:gd name="connsiteY3" fmla="*/ 85979 h 89610"/>
                  <a:gd name="connsiteX4" fmla="*/ 22760 w 26389"/>
                  <a:gd name="connsiteY4" fmla="*/ 89610 h 89610"/>
                  <a:gd name="connsiteX5" fmla="*/ 3647 w 26389"/>
                  <a:gd name="connsiteY5" fmla="*/ 89610 h 89610"/>
                  <a:gd name="connsiteX6" fmla="*/ 0 w 26389"/>
                  <a:gd name="connsiteY6" fmla="*/ 85996 h 89610"/>
                  <a:gd name="connsiteX7" fmla="*/ 0 w 26389"/>
                  <a:gd name="connsiteY7" fmla="*/ 85979 h 89610"/>
                  <a:gd name="connsiteX8" fmla="*/ 0 w 26389"/>
                  <a:gd name="connsiteY8" fmla="*/ 3631 h 89610"/>
                  <a:gd name="connsiteX9" fmla="*/ 3647 w 26389"/>
                  <a:gd name="connsiteY9"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89" h="89610">
                    <a:moveTo>
                      <a:pt x="3647" y="0"/>
                    </a:moveTo>
                    <a:lnTo>
                      <a:pt x="22743" y="0"/>
                    </a:lnTo>
                    <a:cubicBezTo>
                      <a:pt x="24757" y="0"/>
                      <a:pt x="26390" y="1633"/>
                      <a:pt x="26390" y="3648"/>
                    </a:cubicBezTo>
                    <a:lnTo>
                      <a:pt x="26390" y="85979"/>
                    </a:lnTo>
                    <a:cubicBezTo>
                      <a:pt x="26390" y="87984"/>
                      <a:pt x="24764" y="89610"/>
                      <a:pt x="22760" y="89610"/>
                    </a:cubicBezTo>
                    <a:lnTo>
                      <a:pt x="3647" y="89610"/>
                    </a:lnTo>
                    <a:cubicBezTo>
                      <a:pt x="1643" y="89620"/>
                      <a:pt x="10" y="88001"/>
                      <a:pt x="0" y="85996"/>
                    </a:cubicBezTo>
                    <a:cubicBezTo>
                      <a:pt x="0" y="85991"/>
                      <a:pt x="0" y="85984"/>
                      <a:pt x="0" y="85979"/>
                    </a:cubicBezTo>
                    <a:lnTo>
                      <a:pt x="0" y="3631"/>
                    </a:lnTo>
                    <a:cubicBezTo>
                      <a:pt x="10" y="1623"/>
                      <a:pt x="1639" y="0"/>
                      <a:pt x="3647" y="0"/>
                    </a:cubicBezTo>
                    <a:close/>
                  </a:path>
                </a:pathLst>
              </a:custGeom>
              <a:solidFill>
                <a:srgbClr val="DDDDDD"/>
              </a:solidFill>
              <a:ln w="1684" cap="flat">
                <a:noFill/>
                <a:prstDash val="solid"/>
                <a:miter/>
              </a:ln>
            </p:spPr>
            <p:txBody>
              <a:bodyPr rtlCol="0" anchor="ctr"/>
              <a:lstStyle/>
              <a:p>
                <a:endParaRPr lang="en-US" sz="2400"/>
              </a:p>
            </p:txBody>
          </p:sp>
          <p:sp>
            <p:nvSpPr>
              <p:cNvPr id="924" name="Freeform 402">
                <a:extLst>
                  <a:ext uri="{FF2B5EF4-FFF2-40B4-BE49-F238E27FC236}">
                    <a16:creationId xmlns:a16="http://schemas.microsoft.com/office/drawing/2014/main" id="{49B4E1DA-4B0C-4D72-8E5E-9C70B5CADDAE}"/>
                  </a:ext>
                </a:extLst>
              </p:cNvPr>
              <p:cNvSpPr/>
              <p:nvPr/>
            </p:nvSpPr>
            <p:spPr>
              <a:xfrm>
                <a:off x="803414"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30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30" y="89610"/>
                    </a:lnTo>
                    <a:cubicBezTo>
                      <a:pt x="1626" y="89610"/>
                      <a:pt x="0" y="87984"/>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925" name="Freeform 403">
                <a:extLst>
                  <a:ext uri="{FF2B5EF4-FFF2-40B4-BE49-F238E27FC236}">
                    <a16:creationId xmlns:a16="http://schemas.microsoft.com/office/drawing/2014/main" id="{2B8DA6D3-8495-471B-8DFA-3572BACCE782}"/>
                  </a:ext>
                </a:extLst>
              </p:cNvPr>
              <p:cNvSpPr/>
              <p:nvPr/>
            </p:nvSpPr>
            <p:spPr>
              <a:xfrm>
                <a:off x="1016154"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endParaRPr lang="en-US" sz="2400"/>
              </a:p>
            </p:txBody>
          </p:sp>
          <p:sp>
            <p:nvSpPr>
              <p:cNvPr id="926" name="Freeform 404">
                <a:extLst>
                  <a:ext uri="{FF2B5EF4-FFF2-40B4-BE49-F238E27FC236}">
                    <a16:creationId xmlns:a16="http://schemas.microsoft.com/office/drawing/2014/main" id="{1FC278A3-D5D2-47CC-9F5F-929F0D175CFB}"/>
                  </a:ext>
                </a:extLst>
              </p:cNvPr>
              <p:cNvSpPr/>
              <p:nvPr/>
            </p:nvSpPr>
            <p:spPr>
              <a:xfrm>
                <a:off x="767957" y="4783268"/>
                <a:ext cx="26356" cy="89610"/>
              </a:xfrm>
              <a:custGeom>
                <a:avLst/>
                <a:gdLst>
                  <a:gd name="connsiteX0" fmla="*/ 3630 w 26356"/>
                  <a:gd name="connsiteY0" fmla="*/ 0 h 89610"/>
                  <a:gd name="connsiteX1" fmla="*/ 22726 w 26356"/>
                  <a:gd name="connsiteY1" fmla="*/ 0 h 89610"/>
                  <a:gd name="connsiteX2" fmla="*/ 26356 w 26356"/>
                  <a:gd name="connsiteY2" fmla="*/ 3631 h 89610"/>
                  <a:gd name="connsiteX3" fmla="*/ 26356 w 26356"/>
                  <a:gd name="connsiteY3" fmla="*/ 85979 h 89610"/>
                  <a:gd name="connsiteX4" fmla="*/ 22726 w 26356"/>
                  <a:gd name="connsiteY4" fmla="*/ 89610 h 89610"/>
                  <a:gd name="connsiteX5" fmla="*/ 3613 w 26356"/>
                  <a:gd name="connsiteY5" fmla="*/ 89610 h 89610"/>
                  <a:gd name="connsiteX6" fmla="*/ 0 w 26356"/>
                  <a:gd name="connsiteY6" fmla="*/ 85979 h 89610"/>
                  <a:gd name="connsiteX7" fmla="*/ 0 w 26356"/>
                  <a:gd name="connsiteY7" fmla="*/ 3631 h 89610"/>
                  <a:gd name="connsiteX8" fmla="*/ 3630 w 26356"/>
                  <a:gd name="connsiteY8"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56" h="89610">
                    <a:moveTo>
                      <a:pt x="3630" y="0"/>
                    </a:moveTo>
                    <a:lnTo>
                      <a:pt x="22726" y="0"/>
                    </a:lnTo>
                    <a:cubicBezTo>
                      <a:pt x="24730" y="0"/>
                      <a:pt x="26356" y="1626"/>
                      <a:pt x="26356" y="3631"/>
                    </a:cubicBezTo>
                    <a:lnTo>
                      <a:pt x="26356" y="85979"/>
                    </a:lnTo>
                    <a:cubicBezTo>
                      <a:pt x="26356" y="87984"/>
                      <a:pt x="24730" y="89610"/>
                      <a:pt x="22726" y="89610"/>
                    </a:cubicBezTo>
                    <a:lnTo>
                      <a:pt x="3613" y="89610"/>
                    </a:lnTo>
                    <a:cubicBezTo>
                      <a:pt x="1614" y="89602"/>
                      <a:pt x="0" y="87979"/>
                      <a:pt x="0" y="85979"/>
                    </a:cubicBezTo>
                    <a:lnTo>
                      <a:pt x="0" y="3631"/>
                    </a:lnTo>
                    <a:cubicBezTo>
                      <a:pt x="8" y="1630"/>
                      <a:pt x="1629" y="8"/>
                      <a:pt x="3630" y="0"/>
                    </a:cubicBezTo>
                    <a:close/>
                  </a:path>
                </a:pathLst>
              </a:custGeom>
              <a:solidFill>
                <a:srgbClr val="BABABA"/>
              </a:solidFill>
              <a:ln w="1684" cap="flat">
                <a:noFill/>
                <a:prstDash val="solid"/>
                <a:miter/>
              </a:ln>
            </p:spPr>
            <p:txBody>
              <a:bodyPr rtlCol="0" anchor="ctr"/>
              <a:lstStyle/>
              <a:p>
                <a:endParaRPr lang="en-US" sz="2400"/>
              </a:p>
            </p:txBody>
          </p:sp>
          <p:sp>
            <p:nvSpPr>
              <p:cNvPr id="927" name="Freeform 405">
                <a:extLst>
                  <a:ext uri="{FF2B5EF4-FFF2-40B4-BE49-F238E27FC236}">
                    <a16:creationId xmlns:a16="http://schemas.microsoft.com/office/drawing/2014/main" id="{B310A247-346F-43E4-B718-81D46B56E4C1}"/>
                  </a:ext>
                </a:extLst>
              </p:cNvPr>
              <p:cNvSpPr/>
              <p:nvPr/>
            </p:nvSpPr>
            <p:spPr>
              <a:xfrm>
                <a:off x="945241" y="4783268"/>
                <a:ext cx="26423" cy="89610"/>
              </a:xfrm>
              <a:custGeom>
                <a:avLst/>
                <a:gdLst>
                  <a:gd name="connsiteX0" fmla="*/ 3681 w 26423"/>
                  <a:gd name="connsiteY0" fmla="*/ 0 h 89610"/>
                  <a:gd name="connsiteX1" fmla="*/ 22777 w 26423"/>
                  <a:gd name="connsiteY1" fmla="*/ 0 h 89610"/>
                  <a:gd name="connsiteX2" fmla="*/ 26424 w 26423"/>
                  <a:gd name="connsiteY2" fmla="*/ 3648 h 89610"/>
                  <a:gd name="connsiteX3" fmla="*/ 26424 w 26423"/>
                  <a:gd name="connsiteY3" fmla="*/ 85979 h 89610"/>
                  <a:gd name="connsiteX4" fmla="*/ 22794 w 26423"/>
                  <a:gd name="connsiteY4" fmla="*/ 89610 h 89610"/>
                  <a:gd name="connsiteX5" fmla="*/ 3681 w 26423"/>
                  <a:gd name="connsiteY5" fmla="*/ 89610 h 89610"/>
                  <a:gd name="connsiteX6" fmla="*/ 0 w 26423"/>
                  <a:gd name="connsiteY6" fmla="*/ 86030 h 89610"/>
                  <a:gd name="connsiteX7" fmla="*/ 0 w 26423"/>
                  <a:gd name="connsiteY7" fmla="*/ 85979 h 89610"/>
                  <a:gd name="connsiteX8" fmla="*/ 0 w 26423"/>
                  <a:gd name="connsiteY8" fmla="*/ 3631 h 89610"/>
                  <a:gd name="connsiteX9" fmla="*/ 3664 w 26423"/>
                  <a:gd name="connsiteY9" fmla="*/ 0 h 89610"/>
                  <a:gd name="connsiteX10" fmla="*/ 3681 w 26423"/>
                  <a:gd name="connsiteY10" fmla="*/ 0 h 8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23" h="89610">
                    <a:moveTo>
                      <a:pt x="3681" y="0"/>
                    </a:moveTo>
                    <a:lnTo>
                      <a:pt x="22777" y="0"/>
                    </a:lnTo>
                    <a:cubicBezTo>
                      <a:pt x="24791" y="0"/>
                      <a:pt x="26424" y="1633"/>
                      <a:pt x="26424" y="3648"/>
                    </a:cubicBezTo>
                    <a:lnTo>
                      <a:pt x="26424" y="85979"/>
                    </a:lnTo>
                    <a:cubicBezTo>
                      <a:pt x="26424" y="87984"/>
                      <a:pt x="24798" y="89610"/>
                      <a:pt x="22794" y="89610"/>
                    </a:cubicBezTo>
                    <a:lnTo>
                      <a:pt x="3681" y="89610"/>
                    </a:lnTo>
                    <a:cubicBezTo>
                      <a:pt x="1677" y="89639"/>
                      <a:pt x="29" y="88036"/>
                      <a:pt x="0" y="86030"/>
                    </a:cubicBezTo>
                    <a:cubicBezTo>
                      <a:pt x="0" y="86013"/>
                      <a:pt x="0" y="85996"/>
                      <a:pt x="0" y="85979"/>
                    </a:cubicBezTo>
                    <a:lnTo>
                      <a:pt x="0" y="3631"/>
                    </a:lnTo>
                    <a:cubicBezTo>
                      <a:pt x="8" y="1616"/>
                      <a:pt x="1650" y="-10"/>
                      <a:pt x="3664" y="0"/>
                    </a:cubicBezTo>
                    <a:cubicBezTo>
                      <a:pt x="3669" y="0"/>
                      <a:pt x="3676" y="0"/>
                      <a:pt x="3681" y="0"/>
                    </a:cubicBezTo>
                    <a:close/>
                  </a:path>
                </a:pathLst>
              </a:custGeom>
              <a:solidFill>
                <a:srgbClr val="8E8E8E"/>
              </a:solidFill>
              <a:ln w="1684" cap="flat">
                <a:noFill/>
                <a:prstDash val="solid"/>
                <a:miter/>
              </a:ln>
            </p:spPr>
            <p:txBody>
              <a:bodyPr rtlCol="0" anchor="ctr"/>
              <a:lstStyle/>
              <a:p>
                <a:endParaRPr lang="en-US" sz="2400"/>
              </a:p>
            </p:txBody>
          </p:sp>
          <p:sp>
            <p:nvSpPr>
              <p:cNvPr id="928" name="Freeform 406">
                <a:extLst>
                  <a:ext uri="{FF2B5EF4-FFF2-40B4-BE49-F238E27FC236}">
                    <a16:creationId xmlns:a16="http://schemas.microsoft.com/office/drawing/2014/main" id="{8D12B45A-FA3D-4C2A-832C-F31708148817}"/>
                  </a:ext>
                </a:extLst>
              </p:cNvPr>
              <p:cNvSpPr/>
              <p:nvPr/>
            </p:nvSpPr>
            <p:spPr>
              <a:xfrm>
                <a:off x="980698" y="4783268"/>
                <a:ext cx="26440" cy="89611"/>
              </a:xfrm>
              <a:custGeom>
                <a:avLst/>
                <a:gdLst>
                  <a:gd name="connsiteX0" fmla="*/ 3698 w 26440"/>
                  <a:gd name="connsiteY0" fmla="*/ 0 h 89611"/>
                  <a:gd name="connsiteX1" fmla="*/ 22794 w 26440"/>
                  <a:gd name="connsiteY1" fmla="*/ 0 h 89611"/>
                  <a:gd name="connsiteX2" fmla="*/ 26441 w 26440"/>
                  <a:gd name="connsiteY2" fmla="*/ 3648 h 89611"/>
                  <a:gd name="connsiteX3" fmla="*/ 26441 w 26440"/>
                  <a:gd name="connsiteY3" fmla="*/ 85979 h 89611"/>
                  <a:gd name="connsiteX4" fmla="*/ 22810 w 26440"/>
                  <a:gd name="connsiteY4" fmla="*/ 89610 h 89611"/>
                  <a:gd name="connsiteX5" fmla="*/ 3698 w 26440"/>
                  <a:gd name="connsiteY5" fmla="*/ 89610 h 89611"/>
                  <a:gd name="connsiteX6" fmla="*/ 0 w 26440"/>
                  <a:gd name="connsiteY6" fmla="*/ 86047 h 89611"/>
                  <a:gd name="connsiteX7" fmla="*/ 0 w 26440"/>
                  <a:gd name="connsiteY7" fmla="*/ 85979 h 89611"/>
                  <a:gd name="connsiteX8" fmla="*/ 0 w 26440"/>
                  <a:gd name="connsiteY8" fmla="*/ 3631 h 89611"/>
                  <a:gd name="connsiteX9" fmla="*/ 3664 w 26440"/>
                  <a:gd name="connsiteY9" fmla="*/ 0 h 89611"/>
                  <a:gd name="connsiteX10" fmla="*/ 3698 w 26440"/>
                  <a:gd name="connsiteY10" fmla="*/ 0 h 89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40" h="89611">
                    <a:moveTo>
                      <a:pt x="3698" y="0"/>
                    </a:moveTo>
                    <a:lnTo>
                      <a:pt x="22794" y="0"/>
                    </a:lnTo>
                    <a:cubicBezTo>
                      <a:pt x="24808" y="0"/>
                      <a:pt x="26441" y="1633"/>
                      <a:pt x="26441" y="3648"/>
                    </a:cubicBezTo>
                    <a:lnTo>
                      <a:pt x="26441" y="85979"/>
                    </a:lnTo>
                    <a:cubicBezTo>
                      <a:pt x="26441" y="87984"/>
                      <a:pt x="24815" y="89610"/>
                      <a:pt x="22810" y="89610"/>
                    </a:cubicBezTo>
                    <a:lnTo>
                      <a:pt x="3698" y="89610"/>
                    </a:lnTo>
                    <a:cubicBezTo>
                      <a:pt x="1693" y="89647"/>
                      <a:pt x="37" y="88053"/>
                      <a:pt x="0" y="86047"/>
                    </a:cubicBezTo>
                    <a:cubicBezTo>
                      <a:pt x="0" y="86025"/>
                      <a:pt x="0" y="86001"/>
                      <a:pt x="0" y="85979"/>
                    </a:cubicBezTo>
                    <a:lnTo>
                      <a:pt x="0" y="3631"/>
                    </a:lnTo>
                    <a:cubicBezTo>
                      <a:pt x="8" y="1616"/>
                      <a:pt x="1650" y="-10"/>
                      <a:pt x="3664" y="0"/>
                    </a:cubicBezTo>
                    <a:cubicBezTo>
                      <a:pt x="3676" y="0"/>
                      <a:pt x="3686" y="0"/>
                      <a:pt x="3698" y="0"/>
                    </a:cubicBezTo>
                    <a:close/>
                  </a:path>
                </a:pathLst>
              </a:custGeom>
              <a:solidFill>
                <a:srgbClr val="BABABA"/>
              </a:solidFill>
              <a:ln w="1684" cap="flat">
                <a:noFill/>
                <a:prstDash val="solid"/>
                <a:miter/>
              </a:ln>
            </p:spPr>
            <p:txBody>
              <a:bodyPr rtlCol="0" anchor="ctr"/>
              <a:lstStyle/>
              <a:p>
                <a:endParaRPr lang="en-US" sz="2400"/>
              </a:p>
            </p:txBody>
          </p:sp>
          <p:grpSp>
            <p:nvGrpSpPr>
              <p:cNvPr id="929" name="Graphic 50">
                <a:extLst>
                  <a:ext uri="{FF2B5EF4-FFF2-40B4-BE49-F238E27FC236}">
                    <a16:creationId xmlns:a16="http://schemas.microsoft.com/office/drawing/2014/main" id="{5ACC294F-7FAA-41D4-8FA8-AC9DAE85B25F}"/>
                  </a:ext>
                </a:extLst>
              </p:cNvPr>
              <p:cNvGrpSpPr/>
              <p:nvPr/>
            </p:nvGrpSpPr>
            <p:grpSpPr>
              <a:xfrm>
                <a:off x="1076481" y="4783268"/>
                <a:ext cx="93234" cy="89610"/>
                <a:chOff x="1076481" y="4783268"/>
                <a:chExt cx="93234" cy="89610"/>
              </a:xfrm>
              <a:solidFill>
                <a:srgbClr val="FFFFFF"/>
              </a:solidFill>
            </p:grpSpPr>
            <p:sp>
              <p:nvSpPr>
                <p:cNvPr id="935" name="Freeform 408">
                  <a:extLst>
                    <a:ext uri="{FF2B5EF4-FFF2-40B4-BE49-F238E27FC236}">
                      <a16:creationId xmlns:a16="http://schemas.microsoft.com/office/drawing/2014/main" id="{410AD9F6-6782-4323-9CBB-17685A4C1998}"/>
                    </a:ext>
                  </a:extLst>
                </p:cNvPr>
                <p:cNvSpPr/>
                <p:nvPr/>
              </p:nvSpPr>
              <p:spPr>
                <a:xfrm>
                  <a:off x="1076481" y="4783268"/>
                  <a:ext cx="93217" cy="17040"/>
                </a:xfrm>
                <a:custGeom>
                  <a:avLst/>
                  <a:gdLst>
                    <a:gd name="connsiteX0" fmla="*/ 3108 w 93217"/>
                    <a:gd name="connsiteY0" fmla="*/ -987 h 17040"/>
                    <a:gd name="connsiteX1" fmla="*/ -539 w 93217"/>
                    <a:gd name="connsiteY1" fmla="*/ 2660 h 17040"/>
                    <a:gd name="connsiteX2" fmla="*/ -539 w 93217"/>
                    <a:gd name="connsiteY2" fmla="*/ 12422 h 17040"/>
                    <a:gd name="connsiteX3" fmla="*/ 3108 w 93217"/>
                    <a:gd name="connsiteY3" fmla="*/ 16053 h 17040"/>
                    <a:gd name="connsiteX4" fmla="*/ 89048 w 93217"/>
                    <a:gd name="connsiteY4" fmla="*/ 16053 h 17040"/>
                    <a:gd name="connsiteX5" fmla="*/ 92678 w 93217"/>
                    <a:gd name="connsiteY5" fmla="*/ 12422 h 17040"/>
                    <a:gd name="connsiteX6" fmla="*/ 92678 w 93217"/>
                    <a:gd name="connsiteY6" fmla="*/ 2660 h 17040"/>
                    <a:gd name="connsiteX7" fmla="*/ 89048 w 93217"/>
                    <a:gd name="connsiteY7" fmla="*/ -987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17" h="17040">
                      <a:moveTo>
                        <a:pt x="3108" y="-987"/>
                      </a:moveTo>
                      <a:cubicBezTo>
                        <a:pt x="1094" y="-987"/>
                        <a:pt x="-539" y="651"/>
                        <a:pt x="-539" y="2660"/>
                      </a:cubicBezTo>
                      <a:lnTo>
                        <a:pt x="-539" y="12422"/>
                      </a:lnTo>
                      <a:cubicBezTo>
                        <a:pt x="-530" y="14432"/>
                        <a:pt x="1101" y="16053"/>
                        <a:pt x="3108" y="16053"/>
                      </a:cubicBezTo>
                      <a:lnTo>
                        <a:pt x="89048" y="16053"/>
                      </a:lnTo>
                      <a:cubicBezTo>
                        <a:pt x="91049" y="16036"/>
                        <a:pt x="92670" y="14432"/>
                        <a:pt x="92678" y="12422"/>
                      </a:cubicBezTo>
                      <a:lnTo>
                        <a:pt x="92678" y="2660"/>
                      </a:lnTo>
                      <a:cubicBezTo>
                        <a:pt x="92678" y="651"/>
                        <a:pt x="91056" y="-971"/>
                        <a:pt x="89048" y="-987"/>
                      </a:cubicBezTo>
                      <a:close/>
                    </a:path>
                  </a:pathLst>
                </a:custGeom>
                <a:solidFill>
                  <a:srgbClr val="FFFFFF"/>
                </a:solidFill>
                <a:ln w="1684" cap="flat">
                  <a:noFill/>
                  <a:prstDash val="solid"/>
                  <a:miter/>
                </a:ln>
              </p:spPr>
              <p:txBody>
                <a:bodyPr rtlCol="0" anchor="ctr"/>
                <a:lstStyle/>
                <a:p>
                  <a:endParaRPr lang="en-US" sz="2400"/>
                </a:p>
              </p:txBody>
            </p:sp>
            <p:sp>
              <p:nvSpPr>
                <p:cNvPr id="936" name="Freeform 409">
                  <a:extLst>
                    <a:ext uri="{FF2B5EF4-FFF2-40B4-BE49-F238E27FC236}">
                      <a16:creationId xmlns:a16="http://schemas.microsoft.com/office/drawing/2014/main" id="{03647B1B-A4C6-41D6-8648-0D9DC4F8CD4F}"/>
                    </a:ext>
                  </a:extLst>
                </p:cNvPr>
                <p:cNvSpPr/>
                <p:nvPr/>
              </p:nvSpPr>
              <p:spPr>
                <a:xfrm>
                  <a:off x="1107683" y="4807452"/>
                  <a:ext cx="62032" cy="17057"/>
                </a:xfrm>
                <a:custGeom>
                  <a:avLst/>
                  <a:gdLst>
                    <a:gd name="connsiteX0" fmla="*/ 3630 w 62032"/>
                    <a:gd name="connsiteY0" fmla="*/ 0 h 17057"/>
                    <a:gd name="connsiteX1" fmla="*/ 58385 w 62032"/>
                    <a:gd name="connsiteY1" fmla="*/ 0 h 17057"/>
                    <a:gd name="connsiteX2" fmla="*/ 62032 w 62032"/>
                    <a:gd name="connsiteY2" fmla="*/ 3648 h 17057"/>
                    <a:gd name="connsiteX3" fmla="*/ 62032 w 62032"/>
                    <a:gd name="connsiteY3" fmla="*/ 13426 h 17057"/>
                    <a:gd name="connsiteX4" fmla="*/ 58402 w 62032"/>
                    <a:gd name="connsiteY4" fmla="*/ 17057 h 17057"/>
                    <a:gd name="connsiteX5" fmla="*/ 3630 w 62032"/>
                    <a:gd name="connsiteY5" fmla="*/ 17057 h 17057"/>
                    <a:gd name="connsiteX6" fmla="*/ 0 w 62032"/>
                    <a:gd name="connsiteY6" fmla="*/ 13426 h 17057"/>
                    <a:gd name="connsiteX7" fmla="*/ 0 w 62032"/>
                    <a:gd name="connsiteY7" fmla="*/ 3648 h 17057"/>
                    <a:gd name="connsiteX8" fmla="*/ 3613 w 62032"/>
                    <a:gd name="connsiteY8" fmla="*/ 0 h 17057"/>
                    <a:gd name="connsiteX9" fmla="*/ 3630 w 62032"/>
                    <a:gd name="connsiteY9" fmla="*/ 0 h 1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32" h="17057">
                      <a:moveTo>
                        <a:pt x="3630" y="0"/>
                      </a:moveTo>
                      <a:lnTo>
                        <a:pt x="58385" y="0"/>
                      </a:lnTo>
                      <a:cubicBezTo>
                        <a:pt x="60400" y="0"/>
                        <a:pt x="62032" y="1633"/>
                        <a:pt x="62032" y="3648"/>
                      </a:cubicBezTo>
                      <a:lnTo>
                        <a:pt x="62032" y="13426"/>
                      </a:lnTo>
                      <a:cubicBezTo>
                        <a:pt x="62032" y="15431"/>
                        <a:pt x="60406" y="17057"/>
                        <a:pt x="58402" y="17057"/>
                      </a:cubicBezTo>
                      <a:lnTo>
                        <a:pt x="3630" y="17057"/>
                      </a:lnTo>
                      <a:cubicBezTo>
                        <a:pt x="1626" y="17057"/>
                        <a:pt x="0" y="15431"/>
                        <a:pt x="0" y="13426"/>
                      </a:cubicBezTo>
                      <a:lnTo>
                        <a:pt x="0" y="3648"/>
                      </a:lnTo>
                      <a:cubicBezTo>
                        <a:pt x="-10" y="1643"/>
                        <a:pt x="1609" y="10"/>
                        <a:pt x="3613" y="0"/>
                      </a:cubicBezTo>
                      <a:cubicBezTo>
                        <a:pt x="3618" y="0"/>
                        <a:pt x="3625" y="0"/>
                        <a:pt x="3630" y="0"/>
                      </a:cubicBezTo>
                      <a:close/>
                    </a:path>
                  </a:pathLst>
                </a:custGeom>
                <a:solidFill>
                  <a:srgbClr val="FFFFFF"/>
                </a:solidFill>
                <a:ln w="1684" cap="flat">
                  <a:noFill/>
                  <a:prstDash val="solid"/>
                  <a:miter/>
                </a:ln>
              </p:spPr>
              <p:txBody>
                <a:bodyPr rtlCol="0" anchor="ctr"/>
                <a:lstStyle/>
                <a:p>
                  <a:endParaRPr lang="en-US" sz="2400"/>
                </a:p>
              </p:txBody>
            </p:sp>
            <p:sp>
              <p:nvSpPr>
                <p:cNvPr id="937" name="Freeform 410">
                  <a:extLst>
                    <a:ext uri="{FF2B5EF4-FFF2-40B4-BE49-F238E27FC236}">
                      <a16:creationId xmlns:a16="http://schemas.microsoft.com/office/drawing/2014/main" id="{4DF08120-DDBB-467B-BD3D-7121D3E2286B}"/>
                    </a:ext>
                  </a:extLst>
                </p:cNvPr>
                <p:cNvSpPr/>
                <p:nvPr/>
              </p:nvSpPr>
              <p:spPr>
                <a:xfrm>
                  <a:off x="1137045" y="4831654"/>
                  <a:ext cx="32653" cy="17040"/>
                </a:xfrm>
                <a:custGeom>
                  <a:avLst/>
                  <a:gdLst>
                    <a:gd name="connsiteX0" fmla="*/ 29024 w 32653"/>
                    <a:gd name="connsiteY0" fmla="*/ 0 h 17040"/>
                    <a:gd name="connsiteX1" fmla="*/ 32654 w 32653"/>
                    <a:gd name="connsiteY1" fmla="*/ 0 h 17040"/>
                    <a:gd name="connsiteX2" fmla="*/ 32654 w 32653"/>
                    <a:gd name="connsiteY2" fmla="*/ 17041 h 17040"/>
                    <a:gd name="connsiteX3" fmla="*/ 29024 w 32653"/>
                    <a:gd name="connsiteY3" fmla="*/ 17041 h 17040"/>
                    <a:gd name="connsiteX4" fmla="*/ 3630 w 32653"/>
                    <a:gd name="connsiteY4" fmla="*/ 17041 h 17040"/>
                    <a:gd name="connsiteX5" fmla="*/ 0 w 32653"/>
                    <a:gd name="connsiteY5" fmla="*/ 17041 h 17040"/>
                    <a:gd name="connsiteX6" fmla="*/ 0 w 32653"/>
                    <a:gd name="connsiteY6" fmla="*/ 0 h 17040"/>
                    <a:gd name="connsiteX7" fmla="*/ 3630 w 32653"/>
                    <a:gd name="connsiteY7" fmla="*/ 0 h 1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53" h="17040">
                      <a:moveTo>
                        <a:pt x="29024" y="0"/>
                      </a:moveTo>
                      <a:cubicBezTo>
                        <a:pt x="31029" y="0"/>
                        <a:pt x="32654" y="0"/>
                        <a:pt x="32654" y="0"/>
                      </a:cubicBezTo>
                      <a:lnTo>
                        <a:pt x="32654" y="17041"/>
                      </a:lnTo>
                      <a:cubicBezTo>
                        <a:pt x="32654" y="17041"/>
                        <a:pt x="31029" y="17041"/>
                        <a:pt x="29024" y="17041"/>
                      </a:cubicBezTo>
                      <a:lnTo>
                        <a:pt x="3630" y="17041"/>
                      </a:lnTo>
                      <a:cubicBezTo>
                        <a:pt x="1625" y="17041"/>
                        <a:pt x="0" y="17041"/>
                        <a:pt x="0" y="17041"/>
                      </a:cubicBezTo>
                      <a:lnTo>
                        <a:pt x="0" y="0"/>
                      </a:lnTo>
                      <a:cubicBezTo>
                        <a:pt x="0" y="0"/>
                        <a:pt x="1625" y="0"/>
                        <a:pt x="3630" y="0"/>
                      </a:cubicBezTo>
                      <a:close/>
                    </a:path>
                  </a:pathLst>
                </a:custGeom>
                <a:solidFill>
                  <a:srgbClr val="FFFFFF"/>
                </a:solidFill>
                <a:ln w="1684" cap="flat">
                  <a:noFill/>
                  <a:prstDash val="solid"/>
                  <a:miter/>
                </a:ln>
              </p:spPr>
              <p:txBody>
                <a:bodyPr rtlCol="0" anchor="ctr"/>
                <a:lstStyle/>
                <a:p>
                  <a:endParaRPr lang="en-US" sz="2400"/>
                </a:p>
              </p:txBody>
            </p:sp>
            <p:sp>
              <p:nvSpPr>
                <p:cNvPr id="938" name="Freeform 411">
                  <a:extLst>
                    <a:ext uri="{FF2B5EF4-FFF2-40B4-BE49-F238E27FC236}">
                      <a16:creationId xmlns:a16="http://schemas.microsoft.com/office/drawing/2014/main" id="{629E08D7-CF34-4431-8D01-50DFDCB203E9}"/>
                    </a:ext>
                  </a:extLst>
                </p:cNvPr>
                <p:cNvSpPr/>
                <p:nvPr/>
              </p:nvSpPr>
              <p:spPr>
                <a:xfrm>
                  <a:off x="1076498" y="4855855"/>
                  <a:ext cx="93200" cy="17023"/>
                </a:xfrm>
                <a:custGeom>
                  <a:avLst/>
                  <a:gdLst>
                    <a:gd name="connsiteX0" fmla="*/ 3630 w 93200"/>
                    <a:gd name="connsiteY0" fmla="*/ 0 h 17023"/>
                    <a:gd name="connsiteX1" fmla="*/ 89570 w 93200"/>
                    <a:gd name="connsiteY1" fmla="*/ 0 h 17023"/>
                    <a:gd name="connsiteX2" fmla="*/ 93201 w 93200"/>
                    <a:gd name="connsiteY2" fmla="*/ 3631 h 17023"/>
                    <a:gd name="connsiteX3" fmla="*/ 93201 w 93200"/>
                    <a:gd name="connsiteY3" fmla="*/ 13393 h 17023"/>
                    <a:gd name="connsiteX4" fmla="*/ 89570 w 93200"/>
                    <a:gd name="connsiteY4" fmla="*/ 17024 h 17023"/>
                    <a:gd name="connsiteX5" fmla="*/ 3630 w 93200"/>
                    <a:gd name="connsiteY5" fmla="*/ 17024 h 17023"/>
                    <a:gd name="connsiteX6" fmla="*/ 0 w 93200"/>
                    <a:gd name="connsiteY6" fmla="*/ 13393 h 17023"/>
                    <a:gd name="connsiteX7" fmla="*/ 0 w 93200"/>
                    <a:gd name="connsiteY7" fmla="*/ 3631 h 17023"/>
                    <a:gd name="connsiteX8" fmla="*/ 3630 w 93200"/>
                    <a:gd name="connsiteY8" fmla="*/ 0 h 1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00" h="17023">
                      <a:moveTo>
                        <a:pt x="3630" y="0"/>
                      </a:moveTo>
                      <a:lnTo>
                        <a:pt x="89570" y="0"/>
                      </a:lnTo>
                      <a:cubicBezTo>
                        <a:pt x="91575" y="0"/>
                        <a:pt x="93201" y="1626"/>
                        <a:pt x="93201" y="3631"/>
                      </a:cubicBezTo>
                      <a:lnTo>
                        <a:pt x="93201" y="13393"/>
                      </a:lnTo>
                      <a:cubicBezTo>
                        <a:pt x="93201" y="15397"/>
                        <a:pt x="91575" y="17024"/>
                        <a:pt x="89570" y="17024"/>
                      </a:cubicBezTo>
                      <a:lnTo>
                        <a:pt x="3630" y="17024"/>
                      </a:lnTo>
                      <a:cubicBezTo>
                        <a:pt x="1626" y="17024"/>
                        <a:pt x="0" y="15397"/>
                        <a:pt x="0" y="13393"/>
                      </a:cubicBezTo>
                      <a:lnTo>
                        <a:pt x="0" y="3631"/>
                      </a:lnTo>
                      <a:cubicBezTo>
                        <a:pt x="8" y="1630"/>
                        <a:pt x="1629" y="8"/>
                        <a:pt x="3630" y="0"/>
                      </a:cubicBezTo>
                      <a:close/>
                    </a:path>
                  </a:pathLst>
                </a:custGeom>
                <a:solidFill>
                  <a:srgbClr val="FFFFFF"/>
                </a:solidFill>
                <a:ln w="1684" cap="flat">
                  <a:noFill/>
                  <a:prstDash val="solid"/>
                  <a:miter/>
                </a:ln>
              </p:spPr>
              <p:txBody>
                <a:bodyPr rtlCol="0" anchor="ctr"/>
                <a:lstStyle/>
                <a:p>
                  <a:endParaRPr lang="en-US" sz="2400"/>
                </a:p>
              </p:txBody>
            </p:sp>
          </p:grpSp>
          <p:sp>
            <p:nvSpPr>
              <p:cNvPr id="930" name="Freeform 412">
                <a:extLst>
                  <a:ext uri="{FF2B5EF4-FFF2-40B4-BE49-F238E27FC236}">
                    <a16:creationId xmlns:a16="http://schemas.microsoft.com/office/drawing/2014/main" id="{8FA1635F-8C3F-49F9-BD1C-84E796AC82B4}"/>
                  </a:ext>
                </a:extLst>
              </p:cNvPr>
              <p:cNvSpPr/>
              <p:nvPr/>
            </p:nvSpPr>
            <p:spPr>
              <a:xfrm>
                <a:off x="758198" y="4369264"/>
                <a:ext cx="421242" cy="3039"/>
              </a:xfrm>
              <a:custGeom>
                <a:avLst/>
                <a:gdLst>
                  <a:gd name="connsiteX0" fmla="*/ 419184 w 421242"/>
                  <a:gd name="connsiteY0" fmla="*/ 2052 h 3039"/>
                  <a:gd name="connsiteX1" fmla="*/ 981 w 421242"/>
                  <a:gd name="connsiteY1" fmla="*/ 2052 h 3039"/>
                  <a:gd name="connsiteX2" fmla="*/ -539 w 421242"/>
                  <a:gd name="connsiteY2" fmla="*/ 533 h 3039"/>
                  <a:gd name="connsiteX3" fmla="*/ 981 w 421242"/>
                  <a:gd name="connsiteY3" fmla="*/ -987 h 3039"/>
                  <a:gd name="connsiteX4" fmla="*/ 419184 w 421242"/>
                  <a:gd name="connsiteY4" fmla="*/ -987 h 3039"/>
                  <a:gd name="connsiteX5" fmla="*/ 420704 w 421242"/>
                  <a:gd name="connsiteY5" fmla="*/ 533 h 3039"/>
                  <a:gd name="connsiteX6" fmla="*/ 419184 w 421242"/>
                  <a:gd name="connsiteY6" fmla="*/ 2052 h 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39">
                    <a:moveTo>
                      <a:pt x="419184" y="2052"/>
                    </a:moveTo>
                    <a:lnTo>
                      <a:pt x="981" y="2052"/>
                    </a:lnTo>
                    <a:cubicBezTo>
                      <a:pt x="141" y="2052"/>
                      <a:pt x="-539" y="1377"/>
                      <a:pt x="-539" y="533"/>
                    </a:cubicBezTo>
                    <a:cubicBezTo>
                      <a:pt x="-539" y="-312"/>
                      <a:pt x="141" y="-987"/>
                      <a:pt x="981" y="-987"/>
                    </a:cubicBezTo>
                    <a:lnTo>
                      <a:pt x="419184" y="-987"/>
                    </a:lnTo>
                    <a:cubicBezTo>
                      <a:pt x="420023" y="-987"/>
                      <a:pt x="420704" y="-312"/>
                      <a:pt x="420704" y="533"/>
                    </a:cubicBezTo>
                    <a:cubicBezTo>
                      <a:pt x="420704" y="1377"/>
                      <a:pt x="420023" y="2052"/>
                      <a:pt x="419184" y="2052"/>
                    </a:cubicBezTo>
                    <a:close/>
                  </a:path>
                </a:pathLst>
              </a:custGeom>
              <a:solidFill>
                <a:srgbClr val="D3D3D3"/>
              </a:solidFill>
              <a:ln w="1684" cap="flat">
                <a:noFill/>
                <a:prstDash val="solid"/>
                <a:miter/>
              </a:ln>
            </p:spPr>
            <p:txBody>
              <a:bodyPr rtlCol="0" anchor="ctr"/>
              <a:lstStyle/>
              <a:p>
                <a:endParaRPr lang="en-US" sz="2400"/>
              </a:p>
            </p:txBody>
          </p:sp>
          <p:sp>
            <p:nvSpPr>
              <p:cNvPr id="931" name="Freeform 413">
                <a:extLst>
                  <a:ext uri="{FF2B5EF4-FFF2-40B4-BE49-F238E27FC236}">
                    <a16:creationId xmlns:a16="http://schemas.microsoft.com/office/drawing/2014/main" id="{8CCDFFB5-A2D0-4066-ACD4-FEA9305E3B56}"/>
                  </a:ext>
                </a:extLst>
              </p:cNvPr>
              <p:cNvSpPr/>
              <p:nvPr/>
            </p:nvSpPr>
            <p:spPr>
              <a:xfrm>
                <a:off x="758198" y="4499913"/>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endParaRPr lang="en-US" sz="2400"/>
              </a:p>
            </p:txBody>
          </p:sp>
          <p:sp>
            <p:nvSpPr>
              <p:cNvPr id="932" name="Freeform 414">
                <a:extLst>
                  <a:ext uri="{FF2B5EF4-FFF2-40B4-BE49-F238E27FC236}">
                    <a16:creationId xmlns:a16="http://schemas.microsoft.com/office/drawing/2014/main" id="{64DD8BD9-80D0-4C30-9CA5-D3B571FA9899}"/>
                  </a:ext>
                </a:extLst>
              </p:cNvPr>
              <p:cNvSpPr/>
              <p:nvPr/>
            </p:nvSpPr>
            <p:spPr>
              <a:xfrm>
                <a:off x="758198" y="4630579"/>
                <a:ext cx="421242" cy="3040"/>
              </a:xfrm>
              <a:custGeom>
                <a:avLst/>
                <a:gdLst>
                  <a:gd name="connsiteX0" fmla="*/ 419184 w 421242"/>
                  <a:gd name="connsiteY0" fmla="*/ 2053 h 3040"/>
                  <a:gd name="connsiteX1" fmla="*/ 981 w 421242"/>
                  <a:gd name="connsiteY1" fmla="*/ 2053 h 3040"/>
                  <a:gd name="connsiteX2" fmla="*/ -539 w 421242"/>
                  <a:gd name="connsiteY2" fmla="*/ 533 h 3040"/>
                  <a:gd name="connsiteX3" fmla="*/ 981 w 421242"/>
                  <a:gd name="connsiteY3" fmla="*/ -987 h 3040"/>
                  <a:gd name="connsiteX4" fmla="*/ 419184 w 421242"/>
                  <a:gd name="connsiteY4" fmla="*/ -987 h 3040"/>
                  <a:gd name="connsiteX5" fmla="*/ 420704 w 421242"/>
                  <a:gd name="connsiteY5" fmla="*/ 533 h 3040"/>
                  <a:gd name="connsiteX6" fmla="*/ 419184 w 421242"/>
                  <a:gd name="connsiteY6" fmla="*/ 2053 h 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42" h="3040">
                    <a:moveTo>
                      <a:pt x="419184" y="2053"/>
                    </a:moveTo>
                    <a:lnTo>
                      <a:pt x="981" y="2053"/>
                    </a:lnTo>
                    <a:cubicBezTo>
                      <a:pt x="141" y="2053"/>
                      <a:pt x="-539" y="1377"/>
                      <a:pt x="-539" y="533"/>
                    </a:cubicBezTo>
                    <a:cubicBezTo>
                      <a:pt x="-539" y="-312"/>
                      <a:pt x="141" y="-987"/>
                      <a:pt x="981" y="-987"/>
                    </a:cubicBezTo>
                    <a:lnTo>
                      <a:pt x="419184" y="-987"/>
                    </a:lnTo>
                    <a:cubicBezTo>
                      <a:pt x="420023" y="-987"/>
                      <a:pt x="420704" y="-312"/>
                      <a:pt x="420704" y="533"/>
                    </a:cubicBezTo>
                    <a:cubicBezTo>
                      <a:pt x="420704" y="1377"/>
                      <a:pt x="420023" y="2053"/>
                      <a:pt x="419184" y="2053"/>
                    </a:cubicBezTo>
                    <a:close/>
                  </a:path>
                </a:pathLst>
              </a:custGeom>
              <a:solidFill>
                <a:srgbClr val="D3D3D3"/>
              </a:solidFill>
              <a:ln w="1684" cap="flat">
                <a:noFill/>
                <a:prstDash val="solid"/>
                <a:miter/>
              </a:ln>
            </p:spPr>
            <p:txBody>
              <a:bodyPr rtlCol="0" anchor="ctr"/>
              <a:lstStyle/>
              <a:p>
                <a:endParaRPr lang="en-US" sz="2400"/>
              </a:p>
            </p:txBody>
          </p:sp>
          <p:sp>
            <p:nvSpPr>
              <p:cNvPr id="933" name="Freeform 415">
                <a:extLst>
                  <a:ext uri="{FF2B5EF4-FFF2-40B4-BE49-F238E27FC236}">
                    <a16:creationId xmlns:a16="http://schemas.microsoft.com/office/drawing/2014/main" id="{A61877E9-DA0C-4189-92B9-A2AB0C5A8874}"/>
                  </a:ext>
                </a:extLst>
              </p:cNvPr>
              <p:cNvSpPr/>
              <p:nvPr/>
            </p:nvSpPr>
            <p:spPr>
              <a:xfrm>
                <a:off x="758038" y="4761233"/>
                <a:ext cx="421563" cy="3048"/>
              </a:xfrm>
              <a:custGeom>
                <a:avLst/>
                <a:gdLst>
                  <a:gd name="connsiteX0" fmla="*/ 419345 w 421563"/>
                  <a:gd name="connsiteY0" fmla="*/ 2048 h 3048"/>
                  <a:gd name="connsiteX1" fmla="*/ 1141 w 421563"/>
                  <a:gd name="connsiteY1" fmla="*/ 2048 h 3048"/>
                  <a:gd name="connsiteX2" fmla="*/ -530 w 421563"/>
                  <a:gd name="connsiteY2" fmla="*/ 697 h 3048"/>
                  <a:gd name="connsiteX3" fmla="*/ 822 w 421563"/>
                  <a:gd name="connsiteY3" fmla="*/ -975 h 3048"/>
                  <a:gd name="connsiteX4" fmla="*/ 1141 w 421563"/>
                  <a:gd name="connsiteY4" fmla="*/ -975 h 3048"/>
                  <a:gd name="connsiteX5" fmla="*/ 419345 w 421563"/>
                  <a:gd name="connsiteY5" fmla="*/ -975 h 3048"/>
                  <a:gd name="connsiteX6" fmla="*/ 421016 w 421563"/>
                  <a:gd name="connsiteY6" fmla="*/ 376 h 3048"/>
                  <a:gd name="connsiteX7" fmla="*/ 419664 w 421563"/>
                  <a:gd name="connsiteY7" fmla="*/ 2048 h 3048"/>
                  <a:gd name="connsiteX8" fmla="*/ 419345 w 421563"/>
                  <a:gd name="connsiteY8" fmla="*/ 2048 h 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563" h="3048">
                    <a:moveTo>
                      <a:pt x="419345" y="2048"/>
                    </a:moveTo>
                    <a:lnTo>
                      <a:pt x="1141" y="2048"/>
                    </a:lnTo>
                    <a:cubicBezTo>
                      <a:pt x="307" y="2133"/>
                      <a:pt x="-441" y="1525"/>
                      <a:pt x="-530" y="697"/>
                    </a:cubicBezTo>
                    <a:cubicBezTo>
                      <a:pt x="-618" y="-130"/>
                      <a:pt x="-14" y="-890"/>
                      <a:pt x="822" y="-975"/>
                    </a:cubicBezTo>
                    <a:cubicBezTo>
                      <a:pt x="928" y="-992"/>
                      <a:pt x="1035" y="-992"/>
                      <a:pt x="1141" y="-975"/>
                    </a:cubicBezTo>
                    <a:lnTo>
                      <a:pt x="419345" y="-975"/>
                    </a:lnTo>
                    <a:cubicBezTo>
                      <a:pt x="420179" y="-1059"/>
                      <a:pt x="420927" y="-451"/>
                      <a:pt x="421016" y="376"/>
                    </a:cubicBezTo>
                    <a:cubicBezTo>
                      <a:pt x="421104" y="1204"/>
                      <a:pt x="420499" y="1964"/>
                      <a:pt x="419664" y="2048"/>
                    </a:cubicBezTo>
                    <a:cubicBezTo>
                      <a:pt x="419557" y="2065"/>
                      <a:pt x="419451" y="2065"/>
                      <a:pt x="419345" y="2048"/>
                    </a:cubicBezTo>
                    <a:close/>
                  </a:path>
                </a:pathLst>
              </a:custGeom>
              <a:solidFill>
                <a:srgbClr val="D3D3D3"/>
              </a:solidFill>
              <a:ln w="1684" cap="flat">
                <a:noFill/>
                <a:prstDash val="solid"/>
                <a:miter/>
              </a:ln>
            </p:spPr>
            <p:txBody>
              <a:bodyPr rtlCol="0" anchor="ctr"/>
              <a:lstStyle/>
              <a:p>
                <a:endParaRPr lang="en-US" sz="2400"/>
              </a:p>
            </p:txBody>
          </p:sp>
          <p:sp>
            <p:nvSpPr>
              <p:cNvPr id="934" name="Freeform 416">
                <a:extLst>
                  <a:ext uri="{FF2B5EF4-FFF2-40B4-BE49-F238E27FC236}">
                    <a16:creationId xmlns:a16="http://schemas.microsoft.com/office/drawing/2014/main" id="{2F0A9C91-5490-4A80-8536-BA6B0D7F2645}"/>
                  </a:ext>
                </a:extLst>
              </p:cNvPr>
              <p:cNvSpPr/>
              <p:nvPr/>
            </p:nvSpPr>
            <p:spPr>
              <a:xfrm>
                <a:off x="536644" y="4231791"/>
                <a:ext cx="227648" cy="670050"/>
              </a:xfrm>
              <a:custGeom>
                <a:avLst/>
                <a:gdLst>
                  <a:gd name="connsiteX0" fmla="*/ 227110 w 227648"/>
                  <a:gd name="connsiteY0" fmla="*/ -987 h 670050"/>
                  <a:gd name="connsiteX1" fmla="*/ 26729 w 227648"/>
                  <a:gd name="connsiteY1" fmla="*/ -987 h 670050"/>
                  <a:gd name="connsiteX2" fmla="*/ -421 w 227648"/>
                  <a:gd name="connsiteY2" fmla="*/ 23535 h 670050"/>
                  <a:gd name="connsiteX3" fmla="*/ 199977 w 227648"/>
                  <a:gd name="connsiteY3" fmla="*/ 23535 h 670050"/>
                  <a:gd name="connsiteX4" fmla="*/ 227110 w 227648"/>
                  <a:gd name="connsiteY4" fmla="*/ -987 h 670050"/>
                  <a:gd name="connsiteX5" fmla="*/ 199842 w 227648"/>
                  <a:gd name="connsiteY5" fmla="*/ 641789 h 670050"/>
                  <a:gd name="connsiteX6" fmla="*/ -539 w 227648"/>
                  <a:gd name="connsiteY6" fmla="*/ 641789 h 670050"/>
                  <a:gd name="connsiteX7" fmla="*/ 26729 w 227648"/>
                  <a:gd name="connsiteY7" fmla="*/ 669063 h 670050"/>
                  <a:gd name="connsiteX8" fmla="*/ 227110 w 227648"/>
                  <a:gd name="connsiteY8" fmla="*/ 669063 h 670050"/>
                  <a:gd name="connsiteX9" fmla="*/ 199842 w 227648"/>
                  <a:gd name="connsiteY9" fmla="*/ 641738 h 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648" h="670050">
                    <a:moveTo>
                      <a:pt x="227110" y="-987"/>
                    </a:moveTo>
                    <a:lnTo>
                      <a:pt x="26729" y="-987"/>
                    </a:lnTo>
                    <a:cubicBezTo>
                      <a:pt x="12742" y="-954"/>
                      <a:pt x="1030" y="9619"/>
                      <a:pt x="-421" y="23535"/>
                    </a:cubicBezTo>
                    <a:lnTo>
                      <a:pt x="199977" y="23535"/>
                    </a:lnTo>
                    <a:cubicBezTo>
                      <a:pt x="201434" y="9635"/>
                      <a:pt x="213133" y="-937"/>
                      <a:pt x="227110" y="-987"/>
                    </a:cubicBezTo>
                    <a:close/>
                    <a:moveTo>
                      <a:pt x="199842" y="641789"/>
                    </a:moveTo>
                    <a:lnTo>
                      <a:pt x="-539" y="641789"/>
                    </a:lnTo>
                    <a:cubicBezTo>
                      <a:pt x="-502" y="656836"/>
                      <a:pt x="11685" y="669030"/>
                      <a:pt x="26729" y="669063"/>
                    </a:cubicBezTo>
                    <a:lnTo>
                      <a:pt x="227110" y="669063"/>
                    </a:lnTo>
                    <a:cubicBezTo>
                      <a:pt x="212049" y="669013"/>
                      <a:pt x="199861" y="656802"/>
                      <a:pt x="199842" y="641738"/>
                    </a:cubicBezTo>
                    <a:close/>
                  </a:path>
                </a:pathLst>
              </a:custGeom>
              <a:solidFill>
                <a:srgbClr val="C9C9C9"/>
              </a:solidFill>
              <a:ln w="1684" cap="flat">
                <a:noFill/>
                <a:prstDash val="solid"/>
                <a:miter/>
              </a:ln>
            </p:spPr>
            <p:txBody>
              <a:bodyPr rtlCol="0" anchor="ctr"/>
              <a:lstStyle/>
              <a:p>
                <a:endParaRPr lang="en-US" sz="2400"/>
              </a:p>
            </p:txBody>
          </p:sp>
        </p:grpSp>
        <p:sp>
          <p:nvSpPr>
            <p:cNvPr id="723" name="Freeform 6">
              <a:extLst>
                <a:ext uri="{FF2B5EF4-FFF2-40B4-BE49-F238E27FC236}">
                  <a16:creationId xmlns:a16="http://schemas.microsoft.com/office/drawing/2014/main" id="{77DB827C-665E-462D-B331-AA7E80767211}"/>
                </a:ext>
              </a:extLst>
            </p:cNvPr>
            <p:cNvSpPr>
              <a:spLocks noChangeAspect="1"/>
            </p:cNvSpPr>
            <p:nvPr/>
          </p:nvSpPr>
          <p:spPr bwMode="auto">
            <a:xfrm rot="5400000">
              <a:off x="6091461" y="2696157"/>
              <a:ext cx="244347" cy="152047"/>
            </a:xfrm>
            <a:custGeom>
              <a:avLst/>
              <a:gdLst>
                <a:gd name="T0" fmla="*/ 604 w 615"/>
                <a:gd name="T1" fmla="*/ 216 h 476"/>
                <a:gd name="T2" fmla="*/ 604 w 615"/>
                <a:gd name="T3" fmla="*/ 260 h 476"/>
                <a:gd name="T4" fmla="*/ 443 w 615"/>
                <a:gd name="T5" fmla="*/ 452 h 476"/>
                <a:gd name="T6" fmla="*/ 391 w 615"/>
                <a:gd name="T7" fmla="*/ 476 h 476"/>
                <a:gd name="T8" fmla="*/ 25 w 615"/>
                <a:gd name="T9" fmla="*/ 476 h 476"/>
                <a:gd name="T10" fmla="*/ 4 w 615"/>
                <a:gd name="T11" fmla="*/ 463 h 476"/>
                <a:gd name="T12" fmla="*/ 7 w 615"/>
                <a:gd name="T13" fmla="*/ 439 h 476"/>
                <a:gd name="T14" fmla="*/ 158 w 615"/>
                <a:gd name="T15" fmla="*/ 260 h 476"/>
                <a:gd name="T16" fmla="*/ 158 w 615"/>
                <a:gd name="T17" fmla="*/ 216 h 476"/>
                <a:gd name="T18" fmla="*/ 7 w 615"/>
                <a:gd name="T19" fmla="*/ 37 h 476"/>
                <a:gd name="T20" fmla="*/ 4 w 615"/>
                <a:gd name="T21" fmla="*/ 13 h 476"/>
                <a:gd name="T22" fmla="*/ 25 w 615"/>
                <a:gd name="T23" fmla="*/ 0 h 476"/>
                <a:gd name="T24" fmla="*/ 391 w 615"/>
                <a:gd name="T25" fmla="*/ 0 h 476"/>
                <a:gd name="T26" fmla="*/ 443 w 615"/>
                <a:gd name="T27" fmla="*/ 24 h 476"/>
                <a:gd name="T28" fmla="*/ 604 w 615"/>
                <a:gd name="T29" fmla="*/ 216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5" h="476">
                  <a:moveTo>
                    <a:pt x="604" y="216"/>
                  </a:moveTo>
                  <a:cubicBezTo>
                    <a:pt x="615" y="229"/>
                    <a:pt x="615" y="247"/>
                    <a:pt x="604" y="260"/>
                  </a:cubicBezTo>
                  <a:cubicBezTo>
                    <a:pt x="443" y="452"/>
                    <a:pt x="443" y="452"/>
                    <a:pt x="443" y="452"/>
                  </a:cubicBezTo>
                  <a:cubicBezTo>
                    <a:pt x="430" y="467"/>
                    <a:pt x="411" y="476"/>
                    <a:pt x="391" y="476"/>
                  </a:cubicBezTo>
                  <a:cubicBezTo>
                    <a:pt x="25" y="476"/>
                    <a:pt x="25" y="476"/>
                    <a:pt x="25" y="476"/>
                  </a:cubicBezTo>
                  <a:cubicBezTo>
                    <a:pt x="16" y="476"/>
                    <a:pt x="8" y="471"/>
                    <a:pt x="4" y="463"/>
                  </a:cubicBezTo>
                  <a:cubicBezTo>
                    <a:pt x="0" y="455"/>
                    <a:pt x="2" y="445"/>
                    <a:pt x="7" y="439"/>
                  </a:cubicBezTo>
                  <a:cubicBezTo>
                    <a:pt x="158" y="260"/>
                    <a:pt x="158" y="260"/>
                    <a:pt x="158" y="260"/>
                  </a:cubicBezTo>
                  <a:cubicBezTo>
                    <a:pt x="168" y="247"/>
                    <a:pt x="168" y="229"/>
                    <a:pt x="158" y="216"/>
                  </a:cubicBezTo>
                  <a:cubicBezTo>
                    <a:pt x="7" y="37"/>
                    <a:pt x="7" y="37"/>
                    <a:pt x="7" y="37"/>
                  </a:cubicBezTo>
                  <a:cubicBezTo>
                    <a:pt x="2" y="30"/>
                    <a:pt x="0" y="21"/>
                    <a:pt x="4" y="13"/>
                  </a:cubicBezTo>
                  <a:cubicBezTo>
                    <a:pt x="8" y="5"/>
                    <a:pt x="16" y="0"/>
                    <a:pt x="25" y="0"/>
                  </a:cubicBezTo>
                  <a:cubicBezTo>
                    <a:pt x="391" y="0"/>
                    <a:pt x="391" y="0"/>
                    <a:pt x="391" y="0"/>
                  </a:cubicBezTo>
                  <a:cubicBezTo>
                    <a:pt x="411" y="0"/>
                    <a:pt x="430" y="9"/>
                    <a:pt x="443" y="24"/>
                  </a:cubicBezTo>
                  <a:lnTo>
                    <a:pt x="604" y="216"/>
                  </a:lnTo>
                  <a:close/>
                </a:path>
              </a:pathLst>
            </a:custGeom>
            <a:gradFill>
              <a:gsLst>
                <a:gs pos="20000">
                  <a:schemeClr val="tx2"/>
                </a:gs>
                <a:gs pos="68000">
                  <a:schemeClr val="accent1"/>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32" tIns="91416" rIns="182832" bIns="91416" numCol="1" anchor="t" anchorCtr="0" compatLnSpc="1">
              <a:prstTxWarp prst="textNoShape">
                <a:avLst/>
              </a:prstTxWarp>
            </a:bodyPr>
            <a:lstStyle/>
            <a:p>
              <a:endParaRPr lang="en-US" sz="8800" b="1">
                <a:latin typeface="Roboto Bold" charset="0"/>
              </a:endParaRPr>
            </a:p>
          </p:txBody>
        </p:sp>
        <p:sp>
          <p:nvSpPr>
            <p:cNvPr id="724" name="TextBox 723">
              <a:extLst>
                <a:ext uri="{FF2B5EF4-FFF2-40B4-BE49-F238E27FC236}">
                  <a16:creationId xmlns:a16="http://schemas.microsoft.com/office/drawing/2014/main" id="{1E543E5A-9083-4C86-ACD6-5F2A441DB102}"/>
                </a:ext>
              </a:extLst>
            </p:cNvPr>
            <p:cNvSpPr txBox="1"/>
            <p:nvPr/>
          </p:nvSpPr>
          <p:spPr>
            <a:xfrm>
              <a:off x="5272702" y="3791707"/>
              <a:ext cx="1826572" cy="261610"/>
            </a:xfrm>
            <a:prstGeom prst="rect">
              <a:avLst/>
            </a:prstGeom>
            <a:noFill/>
          </p:spPr>
          <p:txBody>
            <a:bodyPr wrap="square" rtlCol="0">
              <a:spAutoFit/>
            </a:bodyPr>
            <a:lstStyle/>
            <a:p>
              <a:pPr algn="ctr"/>
              <a:r>
                <a:rPr lang="en-US" sz="1100" i="1">
                  <a:latin typeface="+mn-lt"/>
                </a:rPr>
                <a:t>Patient + Laboratory Data</a:t>
              </a:r>
            </a:p>
          </p:txBody>
        </p:sp>
        <p:sp>
          <p:nvSpPr>
            <p:cNvPr id="714" name="Rectangle 713">
              <a:extLst>
                <a:ext uri="{FF2B5EF4-FFF2-40B4-BE49-F238E27FC236}">
                  <a16:creationId xmlns:a16="http://schemas.microsoft.com/office/drawing/2014/main" id="{4571070B-BD84-4B6B-9FAA-695F2FB907B5}"/>
                </a:ext>
              </a:extLst>
            </p:cNvPr>
            <p:cNvSpPr>
              <a:spLocks noChangeAspect="1"/>
            </p:cNvSpPr>
            <p:nvPr/>
          </p:nvSpPr>
          <p:spPr bwMode="gray">
            <a:xfrm>
              <a:off x="8519767" y="4045397"/>
              <a:ext cx="2492673" cy="238867"/>
            </a:xfrm>
            <a:prstGeom prst="rect">
              <a:avLst/>
            </a:prstGeom>
            <a:solidFill>
              <a:schemeClr val="bg1">
                <a:lumMod val="85000"/>
              </a:schemeClr>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mn-ea"/>
                  <a:cs typeface="+mn-cs"/>
                </a:rPr>
                <a:t>Usable Data</a:t>
              </a:r>
            </a:p>
          </p:txBody>
        </p:sp>
        <p:sp>
          <p:nvSpPr>
            <p:cNvPr id="715" name="Text Placeholder 7">
              <a:extLst>
                <a:ext uri="{FF2B5EF4-FFF2-40B4-BE49-F238E27FC236}">
                  <a16:creationId xmlns:a16="http://schemas.microsoft.com/office/drawing/2014/main" id="{E41432BD-682F-4550-8E74-488F51EBC189}"/>
                </a:ext>
              </a:extLst>
            </p:cNvPr>
            <p:cNvSpPr txBox="1">
              <a:spLocks/>
            </p:cNvSpPr>
            <p:nvPr/>
          </p:nvSpPr>
          <p:spPr>
            <a:xfrm>
              <a:off x="9220521" y="1930632"/>
              <a:ext cx="1091165" cy="238629"/>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85000"/>
                </a:lnSpc>
                <a:buClr>
                  <a:srgbClr val="787878"/>
                </a:buClr>
                <a:buNone/>
                <a:defRPr/>
              </a:pPr>
              <a:r>
                <a:rPr lang="en-US" sz="1200" b="1" i="1">
                  <a:solidFill>
                    <a:schemeClr val="tx1"/>
                  </a:solidFill>
                  <a:ea typeface="Open Sans Light" panose="020B0306030504020204" pitchFamily="34" charset="0"/>
                  <a:cs typeface="Open Sans Light" panose="020B0306030504020204" pitchFamily="34" charset="0"/>
                </a:rPr>
                <a:t>Data Users:</a:t>
              </a:r>
            </a:p>
          </p:txBody>
        </p:sp>
        <p:grpSp>
          <p:nvGrpSpPr>
            <p:cNvPr id="7" name="Group 6">
              <a:extLst>
                <a:ext uri="{FF2B5EF4-FFF2-40B4-BE49-F238E27FC236}">
                  <a16:creationId xmlns:a16="http://schemas.microsoft.com/office/drawing/2014/main" id="{9DD37C97-C2DF-4DFA-87B8-6D43BDB4C135}"/>
                </a:ext>
              </a:extLst>
            </p:cNvPr>
            <p:cNvGrpSpPr/>
            <p:nvPr/>
          </p:nvGrpSpPr>
          <p:grpSpPr>
            <a:xfrm>
              <a:off x="8519767" y="2799615"/>
              <a:ext cx="2492673" cy="246221"/>
              <a:chOff x="8090833" y="4562029"/>
              <a:chExt cx="2492673" cy="246221"/>
            </a:xfrm>
          </p:grpSpPr>
          <p:grpSp>
            <p:nvGrpSpPr>
              <p:cNvPr id="718" name="Graphic 4">
                <a:extLst>
                  <a:ext uri="{FF2B5EF4-FFF2-40B4-BE49-F238E27FC236}">
                    <a16:creationId xmlns:a16="http://schemas.microsoft.com/office/drawing/2014/main" id="{845F907C-476C-4CB4-952F-C84BA5EABB7E}"/>
                  </a:ext>
                </a:extLst>
              </p:cNvPr>
              <p:cNvGrpSpPr>
                <a:grpSpLocks noChangeAspect="1"/>
              </p:cNvGrpSpPr>
              <p:nvPr/>
            </p:nvGrpSpPr>
            <p:grpSpPr>
              <a:xfrm>
                <a:off x="8090833" y="4606823"/>
                <a:ext cx="201125" cy="201203"/>
                <a:chOff x="2998797" y="1885512"/>
                <a:chExt cx="362309" cy="362450"/>
              </a:xfrm>
              <a:solidFill>
                <a:schemeClr val="accent1"/>
              </a:solidFill>
            </p:grpSpPr>
            <p:sp>
              <p:nvSpPr>
                <p:cNvPr id="969" name="Graphic 4">
                  <a:extLst>
                    <a:ext uri="{FF2B5EF4-FFF2-40B4-BE49-F238E27FC236}">
                      <a16:creationId xmlns:a16="http://schemas.microsoft.com/office/drawing/2014/main" id="{49C1D3E9-84DD-4ECE-B9F2-E368EA99B719}"/>
                    </a:ext>
                  </a:extLst>
                </p:cNvPr>
                <p:cNvSpPr/>
                <p:nvPr/>
              </p:nvSpPr>
              <p:spPr>
                <a:xfrm>
                  <a:off x="2998797" y="1885512"/>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784 h 362450"/>
                    <a:gd name="connsiteX4" fmla="*/ 180835 w 362309"/>
                    <a:gd name="connsiteY4" fmla="*/ 479 h 362450"/>
                    <a:gd name="connsiteX5" fmla="*/ 180835 w 362309"/>
                    <a:gd name="connsiteY5" fmla="*/ 479 h 362450"/>
                    <a:gd name="connsiteX6" fmla="*/ 93293 w 362309"/>
                    <a:gd name="connsiteY6" fmla="*/ 121774 h 362450"/>
                    <a:gd name="connsiteX7" fmla="*/ 177640 w 362309"/>
                    <a:gd name="connsiteY7" fmla="*/ 75810 h 362450"/>
                    <a:gd name="connsiteX8" fmla="*/ 184030 w 362309"/>
                    <a:gd name="connsiteY8" fmla="*/ 75810 h 362450"/>
                    <a:gd name="connsiteX9" fmla="*/ 268377 w 362309"/>
                    <a:gd name="connsiteY9" fmla="*/ 121774 h 362450"/>
                    <a:gd name="connsiteX10" fmla="*/ 271572 w 362309"/>
                    <a:gd name="connsiteY10" fmla="*/ 128797 h 362450"/>
                    <a:gd name="connsiteX11" fmla="*/ 265182 w 362309"/>
                    <a:gd name="connsiteY11" fmla="*/ 133904 h 362450"/>
                    <a:gd name="connsiteX12" fmla="*/ 95849 w 362309"/>
                    <a:gd name="connsiteY12" fmla="*/ 133904 h 362450"/>
                    <a:gd name="connsiteX13" fmla="*/ 89459 w 362309"/>
                    <a:gd name="connsiteY13" fmla="*/ 128797 h 362450"/>
                    <a:gd name="connsiteX14" fmla="*/ 93293 w 362309"/>
                    <a:gd name="connsiteY14" fmla="*/ 121774 h 362450"/>
                    <a:gd name="connsiteX15" fmla="*/ 93293 w 362309"/>
                    <a:gd name="connsiteY15" fmla="*/ 121774 h 362450"/>
                    <a:gd name="connsiteX16" fmla="*/ 256237 w 362309"/>
                    <a:gd name="connsiteY16" fmla="*/ 157525 h 362450"/>
                    <a:gd name="connsiteX17" fmla="*/ 256237 w 362309"/>
                    <a:gd name="connsiteY17" fmla="*/ 218811 h 362450"/>
                    <a:gd name="connsiteX18" fmla="*/ 249847 w 362309"/>
                    <a:gd name="connsiteY18" fmla="*/ 225195 h 362450"/>
                    <a:gd name="connsiteX19" fmla="*/ 243457 w 362309"/>
                    <a:gd name="connsiteY19" fmla="*/ 218811 h 362450"/>
                    <a:gd name="connsiteX20" fmla="*/ 243457 w 362309"/>
                    <a:gd name="connsiteY20" fmla="*/ 157525 h 362450"/>
                    <a:gd name="connsiteX21" fmla="*/ 249847 w 362309"/>
                    <a:gd name="connsiteY21" fmla="*/ 151141 h 362450"/>
                    <a:gd name="connsiteX22" fmla="*/ 256237 w 362309"/>
                    <a:gd name="connsiteY22" fmla="*/ 157525 h 362450"/>
                    <a:gd name="connsiteX23" fmla="*/ 210229 w 362309"/>
                    <a:gd name="connsiteY23" fmla="*/ 157525 h 362450"/>
                    <a:gd name="connsiteX24" fmla="*/ 210229 w 362309"/>
                    <a:gd name="connsiteY24" fmla="*/ 218811 h 362450"/>
                    <a:gd name="connsiteX25" fmla="*/ 203839 w 362309"/>
                    <a:gd name="connsiteY25" fmla="*/ 225195 h 362450"/>
                    <a:gd name="connsiteX26" fmla="*/ 197449 w 362309"/>
                    <a:gd name="connsiteY26" fmla="*/ 218811 h 362450"/>
                    <a:gd name="connsiteX27" fmla="*/ 197449 w 362309"/>
                    <a:gd name="connsiteY27" fmla="*/ 157525 h 362450"/>
                    <a:gd name="connsiteX28" fmla="*/ 203839 w 362309"/>
                    <a:gd name="connsiteY28" fmla="*/ 151141 h 362450"/>
                    <a:gd name="connsiteX29" fmla="*/ 210229 w 362309"/>
                    <a:gd name="connsiteY29" fmla="*/ 157525 h 362450"/>
                    <a:gd name="connsiteX30" fmla="*/ 164221 w 362309"/>
                    <a:gd name="connsiteY30" fmla="*/ 157525 h 362450"/>
                    <a:gd name="connsiteX31" fmla="*/ 164221 w 362309"/>
                    <a:gd name="connsiteY31" fmla="*/ 218811 h 362450"/>
                    <a:gd name="connsiteX32" fmla="*/ 157832 w 362309"/>
                    <a:gd name="connsiteY32" fmla="*/ 225195 h 362450"/>
                    <a:gd name="connsiteX33" fmla="*/ 151442 w 362309"/>
                    <a:gd name="connsiteY33" fmla="*/ 218811 h 362450"/>
                    <a:gd name="connsiteX34" fmla="*/ 151442 w 362309"/>
                    <a:gd name="connsiteY34" fmla="*/ 157525 h 362450"/>
                    <a:gd name="connsiteX35" fmla="*/ 157832 w 362309"/>
                    <a:gd name="connsiteY35" fmla="*/ 151141 h 362450"/>
                    <a:gd name="connsiteX36" fmla="*/ 164221 w 362309"/>
                    <a:gd name="connsiteY36" fmla="*/ 157525 h 362450"/>
                    <a:gd name="connsiteX37" fmla="*/ 118214 w 362309"/>
                    <a:gd name="connsiteY37" fmla="*/ 157525 h 362450"/>
                    <a:gd name="connsiteX38" fmla="*/ 118214 w 362309"/>
                    <a:gd name="connsiteY38" fmla="*/ 218811 h 362450"/>
                    <a:gd name="connsiteX39" fmla="*/ 111824 w 362309"/>
                    <a:gd name="connsiteY39" fmla="*/ 225195 h 362450"/>
                    <a:gd name="connsiteX40" fmla="*/ 105434 w 362309"/>
                    <a:gd name="connsiteY40" fmla="*/ 218811 h 362450"/>
                    <a:gd name="connsiteX41" fmla="*/ 105434 w 362309"/>
                    <a:gd name="connsiteY41" fmla="*/ 157525 h 362450"/>
                    <a:gd name="connsiteX42" fmla="*/ 111824 w 362309"/>
                    <a:gd name="connsiteY42" fmla="*/ 151141 h 362450"/>
                    <a:gd name="connsiteX43" fmla="*/ 118214 w 362309"/>
                    <a:gd name="connsiteY43" fmla="*/ 157525 h 362450"/>
                    <a:gd name="connsiteX44" fmla="*/ 278602 w 362309"/>
                    <a:gd name="connsiteY44" fmla="*/ 283928 h 362450"/>
                    <a:gd name="connsiteX45" fmla="*/ 273489 w 362309"/>
                    <a:gd name="connsiteY45" fmla="*/ 287120 h 362450"/>
                    <a:gd name="connsiteX46" fmla="*/ 88820 w 362309"/>
                    <a:gd name="connsiteY46" fmla="*/ 287120 h 362450"/>
                    <a:gd name="connsiteX47" fmla="*/ 82430 w 362309"/>
                    <a:gd name="connsiteY47" fmla="*/ 280736 h 362450"/>
                    <a:gd name="connsiteX48" fmla="*/ 83069 w 362309"/>
                    <a:gd name="connsiteY48" fmla="*/ 277544 h 362450"/>
                    <a:gd name="connsiteX49" fmla="*/ 98405 w 362309"/>
                    <a:gd name="connsiteY49" fmla="*/ 246900 h 362450"/>
                    <a:gd name="connsiteX50" fmla="*/ 104156 w 362309"/>
                    <a:gd name="connsiteY50" fmla="*/ 243708 h 362450"/>
                    <a:gd name="connsiteX51" fmla="*/ 258154 w 362309"/>
                    <a:gd name="connsiteY51" fmla="*/ 243708 h 362450"/>
                    <a:gd name="connsiteX52" fmla="*/ 263905 w 362309"/>
                    <a:gd name="connsiteY52" fmla="*/ 246900 h 362450"/>
                    <a:gd name="connsiteX53" fmla="*/ 279879 w 362309"/>
                    <a:gd name="connsiteY53" fmla="*/ 278182 h 362450"/>
                    <a:gd name="connsiteX54" fmla="*/ 278602 w 362309"/>
                    <a:gd name="connsiteY54" fmla="*/ 283928 h 362450"/>
                    <a:gd name="connsiteX55" fmla="*/ 278602 w 362309"/>
                    <a:gd name="connsiteY55" fmla="*/ 28392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62309" h="362450">
                      <a:moveTo>
                        <a:pt x="180835" y="479"/>
                      </a:moveTo>
                      <a:cubicBezTo>
                        <a:pt x="80513" y="479"/>
                        <a:pt x="0" y="81555"/>
                        <a:pt x="0" y="181784"/>
                      </a:cubicBezTo>
                      <a:cubicBezTo>
                        <a:pt x="0" y="282012"/>
                        <a:pt x="81152" y="362451"/>
                        <a:pt x="181474" y="362451"/>
                      </a:cubicBezTo>
                      <a:cubicBezTo>
                        <a:pt x="281157" y="362451"/>
                        <a:pt x="362310" y="281374"/>
                        <a:pt x="362310" y="181784"/>
                      </a:cubicBezTo>
                      <a:cubicBezTo>
                        <a:pt x="362310" y="80917"/>
                        <a:pt x="281157" y="479"/>
                        <a:pt x="180835" y="479"/>
                      </a:cubicBezTo>
                      <a:cubicBezTo>
                        <a:pt x="180835" y="-160"/>
                        <a:pt x="180835" y="-160"/>
                        <a:pt x="180835" y="479"/>
                      </a:cubicBezTo>
                      <a:close/>
                      <a:moveTo>
                        <a:pt x="93293" y="121774"/>
                      </a:moveTo>
                      <a:lnTo>
                        <a:pt x="177640" y="75810"/>
                      </a:lnTo>
                      <a:cubicBezTo>
                        <a:pt x="179557" y="74533"/>
                        <a:pt x="182113" y="74533"/>
                        <a:pt x="184030" y="75810"/>
                      </a:cubicBezTo>
                      <a:lnTo>
                        <a:pt x="268377" y="121774"/>
                      </a:lnTo>
                      <a:cubicBezTo>
                        <a:pt x="270934" y="123051"/>
                        <a:pt x="272211" y="126243"/>
                        <a:pt x="271572" y="128797"/>
                      </a:cubicBezTo>
                      <a:cubicBezTo>
                        <a:pt x="270934" y="131989"/>
                        <a:pt x="268377" y="133904"/>
                        <a:pt x="265182" y="133904"/>
                      </a:cubicBezTo>
                      <a:lnTo>
                        <a:pt x="95849" y="133904"/>
                      </a:lnTo>
                      <a:cubicBezTo>
                        <a:pt x="92654" y="133904"/>
                        <a:pt x="90098" y="131989"/>
                        <a:pt x="89459" y="128797"/>
                      </a:cubicBezTo>
                      <a:cubicBezTo>
                        <a:pt x="89459" y="125605"/>
                        <a:pt x="90737" y="123051"/>
                        <a:pt x="93293" y="121774"/>
                      </a:cubicBezTo>
                      <a:lnTo>
                        <a:pt x="93293" y="121774"/>
                      </a:lnTo>
                      <a:close/>
                      <a:moveTo>
                        <a:pt x="256237" y="157525"/>
                      </a:moveTo>
                      <a:lnTo>
                        <a:pt x="256237" y="218811"/>
                      </a:lnTo>
                      <a:cubicBezTo>
                        <a:pt x="256237" y="222641"/>
                        <a:pt x="253681" y="225195"/>
                        <a:pt x="249847" y="225195"/>
                      </a:cubicBezTo>
                      <a:cubicBezTo>
                        <a:pt x="246013" y="225195"/>
                        <a:pt x="243457" y="222641"/>
                        <a:pt x="243457" y="218811"/>
                      </a:cubicBezTo>
                      <a:lnTo>
                        <a:pt x="243457" y="157525"/>
                      </a:lnTo>
                      <a:cubicBezTo>
                        <a:pt x="243457" y="153694"/>
                        <a:pt x="246013" y="151141"/>
                        <a:pt x="249847" y="151141"/>
                      </a:cubicBezTo>
                      <a:cubicBezTo>
                        <a:pt x="253681" y="151141"/>
                        <a:pt x="256237" y="154333"/>
                        <a:pt x="256237" y="157525"/>
                      </a:cubicBezTo>
                      <a:close/>
                      <a:moveTo>
                        <a:pt x="210229" y="157525"/>
                      </a:moveTo>
                      <a:lnTo>
                        <a:pt x="210229" y="218811"/>
                      </a:lnTo>
                      <a:cubicBezTo>
                        <a:pt x="210229" y="222641"/>
                        <a:pt x="207673" y="225195"/>
                        <a:pt x="203839" y="225195"/>
                      </a:cubicBezTo>
                      <a:cubicBezTo>
                        <a:pt x="200005" y="225195"/>
                        <a:pt x="197449" y="222641"/>
                        <a:pt x="197449" y="218811"/>
                      </a:cubicBezTo>
                      <a:lnTo>
                        <a:pt x="197449" y="157525"/>
                      </a:lnTo>
                      <a:cubicBezTo>
                        <a:pt x="197449" y="153694"/>
                        <a:pt x="200005" y="151141"/>
                        <a:pt x="203839" y="151141"/>
                      </a:cubicBezTo>
                      <a:cubicBezTo>
                        <a:pt x="207673" y="151141"/>
                        <a:pt x="210229" y="154333"/>
                        <a:pt x="210229" y="157525"/>
                      </a:cubicBezTo>
                      <a:close/>
                      <a:moveTo>
                        <a:pt x="164221" y="157525"/>
                      </a:moveTo>
                      <a:lnTo>
                        <a:pt x="164221" y="218811"/>
                      </a:lnTo>
                      <a:cubicBezTo>
                        <a:pt x="164221" y="222641"/>
                        <a:pt x="161666" y="225195"/>
                        <a:pt x="157832" y="225195"/>
                      </a:cubicBezTo>
                      <a:cubicBezTo>
                        <a:pt x="153998" y="225195"/>
                        <a:pt x="151442" y="222641"/>
                        <a:pt x="151442" y="218811"/>
                      </a:cubicBezTo>
                      <a:lnTo>
                        <a:pt x="151442" y="157525"/>
                      </a:lnTo>
                      <a:cubicBezTo>
                        <a:pt x="151442" y="153694"/>
                        <a:pt x="153998" y="151141"/>
                        <a:pt x="157832" y="151141"/>
                      </a:cubicBezTo>
                      <a:cubicBezTo>
                        <a:pt x="161666" y="151141"/>
                        <a:pt x="164221" y="154333"/>
                        <a:pt x="164221" y="157525"/>
                      </a:cubicBezTo>
                      <a:close/>
                      <a:moveTo>
                        <a:pt x="118214" y="157525"/>
                      </a:moveTo>
                      <a:lnTo>
                        <a:pt x="118214" y="218811"/>
                      </a:lnTo>
                      <a:cubicBezTo>
                        <a:pt x="118214" y="222641"/>
                        <a:pt x="115658" y="225195"/>
                        <a:pt x="111824" y="225195"/>
                      </a:cubicBezTo>
                      <a:cubicBezTo>
                        <a:pt x="107990" y="225195"/>
                        <a:pt x="105434" y="222641"/>
                        <a:pt x="105434" y="218811"/>
                      </a:cubicBezTo>
                      <a:lnTo>
                        <a:pt x="105434" y="157525"/>
                      </a:lnTo>
                      <a:cubicBezTo>
                        <a:pt x="105434" y="153694"/>
                        <a:pt x="107990" y="151141"/>
                        <a:pt x="111824" y="151141"/>
                      </a:cubicBezTo>
                      <a:cubicBezTo>
                        <a:pt x="115658" y="151141"/>
                        <a:pt x="118214" y="154333"/>
                        <a:pt x="118214" y="157525"/>
                      </a:cubicBezTo>
                      <a:close/>
                      <a:moveTo>
                        <a:pt x="278602" y="283928"/>
                      </a:moveTo>
                      <a:cubicBezTo>
                        <a:pt x="277323" y="285843"/>
                        <a:pt x="275407" y="287120"/>
                        <a:pt x="273489" y="287120"/>
                      </a:cubicBezTo>
                      <a:lnTo>
                        <a:pt x="88820" y="287120"/>
                      </a:lnTo>
                      <a:cubicBezTo>
                        <a:pt x="84986" y="287120"/>
                        <a:pt x="82430" y="284566"/>
                        <a:pt x="82430" y="280736"/>
                      </a:cubicBezTo>
                      <a:cubicBezTo>
                        <a:pt x="82430" y="279459"/>
                        <a:pt x="82430" y="278820"/>
                        <a:pt x="83069" y="277544"/>
                      </a:cubicBezTo>
                      <a:lnTo>
                        <a:pt x="98405" y="246900"/>
                      </a:lnTo>
                      <a:cubicBezTo>
                        <a:pt x="99683" y="244985"/>
                        <a:pt x="101600" y="243070"/>
                        <a:pt x="104156" y="243708"/>
                      </a:cubicBezTo>
                      <a:lnTo>
                        <a:pt x="258154" y="243708"/>
                      </a:lnTo>
                      <a:cubicBezTo>
                        <a:pt x="260710" y="243708"/>
                        <a:pt x="262626" y="244985"/>
                        <a:pt x="263905" y="246900"/>
                      </a:cubicBezTo>
                      <a:lnTo>
                        <a:pt x="279879" y="278182"/>
                      </a:lnTo>
                      <a:cubicBezTo>
                        <a:pt x="279879" y="280097"/>
                        <a:pt x="279879" y="282651"/>
                        <a:pt x="278602" y="283928"/>
                      </a:cubicBezTo>
                      <a:lnTo>
                        <a:pt x="278602" y="283928"/>
                      </a:lnTo>
                      <a:close/>
                    </a:path>
                  </a:pathLst>
                </a:custGeom>
                <a:grpFill/>
                <a:ln w="6390" cap="flat">
                  <a:noFill/>
                  <a:prstDash val="solid"/>
                  <a:miter/>
                </a:ln>
              </p:spPr>
              <p:txBody>
                <a:bodyPr rtlCol="0" anchor="ctr"/>
                <a:lstStyle/>
                <a:p>
                  <a:endParaRPr lang="en-US" sz="2400"/>
                </a:p>
              </p:txBody>
            </p:sp>
            <p:sp>
              <p:nvSpPr>
                <p:cNvPr id="970" name="Graphic 4">
                  <a:extLst>
                    <a:ext uri="{FF2B5EF4-FFF2-40B4-BE49-F238E27FC236}">
                      <a16:creationId xmlns:a16="http://schemas.microsoft.com/office/drawing/2014/main" id="{F2EE7C86-F3D0-4197-9184-9B454A8978D6}"/>
                    </a:ext>
                  </a:extLst>
                </p:cNvPr>
                <p:cNvSpPr/>
                <p:nvPr/>
              </p:nvSpPr>
              <p:spPr>
                <a:xfrm>
                  <a:off x="3097841" y="2141988"/>
                  <a:ext cx="163582" cy="18513"/>
                </a:xfrm>
                <a:custGeom>
                  <a:avLst/>
                  <a:gdLst>
                    <a:gd name="connsiteX0" fmla="*/ 8946 w 163582"/>
                    <a:gd name="connsiteY0" fmla="*/ 0 h 18513"/>
                    <a:gd name="connsiteX1" fmla="*/ 0 w 163582"/>
                    <a:gd name="connsiteY1" fmla="*/ 18514 h 18513"/>
                    <a:gd name="connsiteX2" fmla="*/ 163582 w 163582"/>
                    <a:gd name="connsiteY2" fmla="*/ 18514 h 18513"/>
                    <a:gd name="connsiteX3" fmla="*/ 154637 w 163582"/>
                    <a:gd name="connsiteY3" fmla="*/ 0 h 18513"/>
                  </a:gdLst>
                  <a:ahLst/>
                  <a:cxnLst>
                    <a:cxn ang="0">
                      <a:pos x="connsiteX0" y="connsiteY0"/>
                    </a:cxn>
                    <a:cxn ang="0">
                      <a:pos x="connsiteX1" y="connsiteY1"/>
                    </a:cxn>
                    <a:cxn ang="0">
                      <a:pos x="connsiteX2" y="connsiteY2"/>
                    </a:cxn>
                    <a:cxn ang="0">
                      <a:pos x="connsiteX3" y="connsiteY3"/>
                    </a:cxn>
                  </a:cxnLst>
                  <a:rect l="l" t="t" r="r" b="b"/>
                  <a:pathLst>
                    <a:path w="163582" h="18513">
                      <a:moveTo>
                        <a:pt x="8946" y="0"/>
                      </a:moveTo>
                      <a:lnTo>
                        <a:pt x="0" y="18514"/>
                      </a:lnTo>
                      <a:lnTo>
                        <a:pt x="163582" y="18514"/>
                      </a:lnTo>
                      <a:lnTo>
                        <a:pt x="154637" y="0"/>
                      </a:lnTo>
                      <a:close/>
                    </a:path>
                  </a:pathLst>
                </a:custGeom>
                <a:grpFill/>
                <a:ln w="6390" cap="flat">
                  <a:noFill/>
                  <a:prstDash val="solid"/>
                  <a:miter/>
                </a:ln>
              </p:spPr>
              <p:txBody>
                <a:bodyPr rtlCol="0" anchor="ctr"/>
                <a:lstStyle/>
                <a:p>
                  <a:endParaRPr lang="en-US" sz="2400"/>
                </a:p>
              </p:txBody>
            </p:sp>
            <p:sp>
              <p:nvSpPr>
                <p:cNvPr id="971" name="Graphic 4">
                  <a:extLst>
                    <a:ext uri="{FF2B5EF4-FFF2-40B4-BE49-F238E27FC236}">
                      <a16:creationId xmlns:a16="http://schemas.microsoft.com/office/drawing/2014/main" id="{A82E5B7A-60A3-4A93-B7F0-EFE055DF84F5}"/>
                    </a:ext>
                  </a:extLst>
                </p:cNvPr>
                <p:cNvSpPr/>
                <p:nvPr/>
              </p:nvSpPr>
              <p:spPr>
                <a:xfrm>
                  <a:off x="3120206" y="1974089"/>
                  <a:ext cx="118852" cy="32558"/>
                </a:xfrm>
                <a:custGeom>
                  <a:avLst/>
                  <a:gdLst>
                    <a:gd name="connsiteX0" fmla="*/ 59427 w 118852"/>
                    <a:gd name="connsiteY0" fmla="*/ 0 h 32558"/>
                    <a:gd name="connsiteX1" fmla="*/ 0 w 118852"/>
                    <a:gd name="connsiteY1" fmla="*/ 32558 h 32558"/>
                    <a:gd name="connsiteX2" fmla="*/ 118853 w 118852"/>
                    <a:gd name="connsiteY2" fmla="*/ 32558 h 32558"/>
                  </a:gdLst>
                  <a:ahLst/>
                  <a:cxnLst>
                    <a:cxn ang="0">
                      <a:pos x="connsiteX0" y="connsiteY0"/>
                    </a:cxn>
                    <a:cxn ang="0">
                      <a:pos x="connsiteX1" y="connsiteY1"/>
                    </a:cxn>
                    <a:cxn ang="0">
                      <a:pos x="connsiteX2" y="connsiteY2"/>
                    </a:cxn>
                  </a:cxnLst>
                  <a:rect l="l" t="t" r="r" b="b"/>
                  <a:pathLst>
                    <a:path w="118852" h="32558">
                      <a:moveTo>
                        <a:pt x="59427" y="0"/>
                      </a:moveTo>
                      <a:lnTo>
                        <a:pt x="0" y="32558"/>
                      </a:lnTo>
                      <a:lnTo>
                        <a:pt x="118853" y="32558"/>
                      </a:lnTo>
                      <a:close/>
                    </a:path>
                  </a:pathLst>
                </a:custGeom>
                <a:grpFill/>
                <a:ln w="6390" cap="flat">
                  <a:noFill/>
                  <a:prstDash val="solid"/>
                  <a:miter/>
                </a:ln>
              </p:spPr>
              <p:txBody>
                <a:bodyPr rtlCol="0" anchor="ctr"/>
                <a:lstStyle/>
                <a:p>
                  <a:endParaRPr lang="en-US" sz="2400"/>
                </a:p>
              </p:txBody>
            </p:sp>
          </p:grpSp>
          <p:sp>
            <p:nvSpPr>
              <p:cNvPr id="720" name="TextBox 719">
                <a:extLst>
                  <a:ext uri="{FF2B5EF4-FFF2-40B4-BE49-F238E27FC236}">
                    <a16:creationId xmlns:a16="http://schemas.microsoft.com/office/drawing/2014/main" id="{F1835E55-7ACC-4C22-8D86-8CE50AD86273}"/>
                  </a:ext>
                </a:extLst>
              </p:cNvPr>
              <p:cNvSpPr txBox="1"/>
              <p:nvPr/>
            </p:nvSpPr>
            <p:spPr>
              <a:xfrm>
                <a:off x="8336062" y="4562029"/>
                <a:ext cx="2247444" cy="246221"/>
              </a:xfrm>
              <a:prstGeom prst="rect">
                <a:avLst/>
              </a:prstGeom>
              <a:noFill/>
            </p:spPr>
            <p:txBody>
              <a:bodyPr wrap="square" rtlCol="0">
                <a:spAutoFit/>
              </a:bodyPr>
              <a:lstStyle/>
              <a:p>
                <a:r>
                  <a:rPr lang="en-US" sz="1000">
                    <a:latin typeface="+mn-lt"/>
                  </a:rPr>
                  <a:t>Public Health Departments</a:t>
                </a:r>
              </a:p>
            </p:txBody>
          </p:sp>
        </p:grpSp>
        <p:grpSp>
          <p:nvGrpSpPr>
            <p:cNvPr id="8" name="Group 7">
              <a:extLst>
                <a:ext uri="{FF2B5EF4-FFF2-40B4-BE49-F238E27FC236}">
                  <a16:creationId xmlns:a16="http://schemas.microsoft.com/office/drawing/2014/main" id="{E8C2A0D2-9559-4CC4-9C93-B856CBFAE8D8}"/>
                </a:ext>
              </a:extLst>
            </p:cNvPr>
            <p:cNvGrpSpPr/>
            <p:nvPr/>
          </p:nvGrpSpPr>
          <p:grpSpPr>
            <a:xfrm>
              <a:off x="8519796" y="3074174"/>
              <a:ext cx="2492644" cy="247512"/>
              <a:chOff x="8090862" y="4836588"/>
              <a:chExt cx="2492644" cy="247512"/>
            </a:xfrm>
          </p:grpSpPr>
          <p:grpSp>
            <p:nvGrpSpPr>
              <p:cNvPr id="719" name="Graphic 4">
                <a:extLst>
                  <a:ext uri="{FF2B5EF4-FFF2-40B4-BE49-F238E27FC236}">
                    <a16:creationId xmlns:a16="http://schemas.microsoft.com/office/drawing/2014/main" id="{F22A196C-FEDB-44F1-B610-C8DC99EA74D4}"/>
                  </a:ext>
                </a:extLst>
              </p:cNvPr>
              <p:cNvGrpSpPr>
                <a:grpSpLocks noChangeAspect="1"/>
              </p:cNvGrpSpPr>
              <p:nvPr/>
            </p:nvGrpSpPr>
            <p:grpSpPr>
              <a:xfrm>
                <a:off x="8090862" y="4883163"/>
                <a:ext cx="201127" cy="200937"/>
                <a:chOff x="10324860" y="2371173"/>
                <a:chExt cx="361674" cy="361333"/>
              </a:xfrm>
              <a:solidFill>
                <a:schemeClr val="tx2"/>
              </a:solidFill>
            </p:grpSpPr>
            <p:sp>
              <p:nvSpPr>
                <p:cNvPr id="965" name="Graphic 4">
                  <a:extLst>
                    <a:ext uri="{FF2B5EF4-FFF2-40B4-BE49-F238E27FC236}">
                      <a16:creationId xmlns:a16="http://schemas.microsoft.com/office/drawing/2014/main" id="{266B8241-8F41-4139-86DA-C48F9C4D1399}"/>
                    </a:ext>
                  </a:extLst>
                </p:cNvPr>
                <p:cNvSpPr/>
                <p:nvPr/>
              </p:nvSpPr>
              <p:spPr>
                <a:xfrm>
                  <a:off x="10423904" y="2463103"/>
                  <a:ext cx="163582" cy="177474"/>
                </a:xfrm>
                <a:custGeom>
                  <a:avLst/>
                  <a:gdLst>
                    <a:gd name="connsiteX0" fmla="*/ 140579 w 163582"/>
                    <a:gd name="connsiteY0" fmla="*/ 144278 h 177474"/>
                    <a:gd name="connsiteX1" fmla="*/ 148885 w 163582"/>
                    <a:gd name="connsiteY1" fmla="*/ 152577 h 177474"/>
                    <a:gd name="connsiteX2" fmla="*/ 140579 w 163582"/>
                    <a:gd name="connsiteY2" fmla="*/ 160876 h 177474"/>
                    <a:gd name="connsiteX3" fmla="*/ 132271 w 163582"/>
                    <a:gd name="connsiteY3" fmla="*/ 152577 h 177474"/>
                    <a:gd name="connsiteX4" fmla="*/ 140579 w 163582"/>
                    <a:gd name="connsiteY4" fmla="*/ 144278 h 177474"/>
                    <a:gd name="connsiteX5" fmla="*/ 140579 w 163582"/>
                    <a:gd name="connsiteY5" fmla="*/ 116188 h 177474"/>
                    <a:gd name="connsiteX6" fmla="*/ 148885 w 163582"/>
                    <a:gd name="connsiteY6" fmla="*/ 124488 h 177474"/>
                    <a:gd name="connsiteX7" fmla="*/ 140579 w 163582"/>
                    <a:gd name="connsiteY7" fmla="*/ 132787 h 177474"/>
                    <a:gd name="connsiteX8" fmla="*/ 132271 w 163582"/>
                    <a:gd name="connsiteY8" fmla="*/ 124488 h 177474"/>
                    <a:gd name="connsiteX9" fmla="*/ 140579 w 163582"/>
                    <a:gd name="connsiteY9" fmla="*/ 116188 h 177474"/>
                    <a:gd name="connsiteX10" fmla="*/ 140579 w 163582"/>
                    <a:gd name="connsiteY10" fmla="*/ 87460 h 177474"/>
                    <a:gd name="connsiteX11" fmla="*/ 148885 w 163582"/>
                    <a:gd name="connsiteY11" fmla="*/ 95760 h 177474"/>
                    <a:gd name="connsiteX12" fmla="*/ 140579 w 163582"/>
                    <a:gd name="connsiteY12" fmla="*/ 104059 h 177474"/>
                    <a:gd name="connsiteX13" fmla="*/ 132271 w 163582"/>
                    <a:gd name="connsiteY13" fmla="*/ 95760 h 177474"/>
                    <a:gd name="connsiteX14" fmla="*/ 140579 w 163582"/>
                    <a:gd name="connsiteY14" fmla="*/ 87460 h 177474"/>
                    <a:gd name="connsiteX15" fmla="*/ 140579 w 163582"/>
                    <a:gd name="connsiteY15" fmla="*/ 58733 h 177474"/>
                    <a:gd name="connsiteX16" fmla="*/ 148885 w 163582"/>
                    <a:gd name="connsiteY16" fmla="*/ 67032 h 177474"/>
                    <a:gd name="connsiteX17" fmla="*/ 140579 w 163582"/>
                    <a:gd name="connsiteY17" fmla="*/ 75331 h 177474"/>
                    <a:gd name="connsiteX18" fmla="*/ 132271 w 163582"/>
                    <a:gd name="connsiteY18" fmla="*/ 67032 h 177474"/>
                    <a:gd name="connsiteX19" fmla="*/ 140579 w 163582"/>
                    <a:gd name="connsiteY19" fmla="*/ 58733 h 177474"/>
                    <a:gd name="connsiteX20" fmla="*/ 111184 w 163582"/>
                    <a:gd name="connsiteY20" fmla="*/ 75331 h 177474"/>
                    <a:gd name="connsiteX21" fmla="*/ 102878 w 163582"/>
                    <a:gd name="connsiteY21" fmla="*/ 67032 h 177474"/>
                    <a:gd name="connsiteX22" fmla="*/ 111184 w 163582"/>
                    <a:gd name="connsiteY22" fmla="*/ 58733 h 177474"/>
                    <a:gd name="connsiteX23" fmla="*/ 119492 w 163582"/>
                    <a:gd name="connsiteY23" fmla="*/ 67032 h 177474"/>
                    <a:gd name="connsiteX24" fmla="*/ 111184 w 163582"/>
                    <a:gd name="connsiteY24" fmla="*/ 75331 h 177474"/>
                    <a:gd name="connsiteX25" fmla="*/ 111184 w 163582"/>
                    <a:gd name="connsiteY25" fmla="*/ 104697 h 177474"/>
                    <a:gd name="connsiteX26" fmla="*/ 102878 w 163582"/>
                    <a:gd name="connsiteY26" fmla="*/ 96398 h 177474"/>
                    <a:gd name="connsiteX27" fmla="*/ 111184 w 163582"/>
                    <a:gd name="connsiteY27" fmla="*/ 88099 h 177474"/>
                    <a:gd name="connsiteX28" fmla="*/ 119492 w 163582"/>
                    <a:gd name="connsiteY28" fmla="*/ 96398 h 177474"/>
                    <a:gd name="connsiteX29" fmla="*/ 111184 w 163582"/>
                    <a:gd name="connsiteY29" fmla="*/ 104697 h 177474"/>
                    <a:gd name="connsiteX30" fmla="*/ 96488 w 163582"/>
                    <a:gd name="connsiteY30" fmla="*/ 44049 h 177474"/>
                    <a:gd name="connsiteX31" fmla="*/ 88181 w 163582"/>
                    <a:gd name="connsiteY31" fmla="*/ 44049 h 177474"/>
                    <a:gd name="connsiteX32" fmla="*/ 88181 w 163582"/>
                    <a:gd name="connsiteY32" fmla="*/ 52349 h 177474"/>
                    <a:gd name="connsiteX33" fmla="*/ 81791 w 163582"/>
                    <a:gd name="connsiteY33" fmla="*/ 58733 h 177474"/>
                    <a:gd name="connsiteX34" fmla="*/ 75401 w 163582"/>
                    <a:gd name="connsiteY34" fmla="*/ 52349 h 177474"/>
                    <a:gd name="connsiteX35" fmla="*/ 75401 w 163582"/>
                    <a:gd name="connsiteY35" fmla="*/ 44049 h 177474"/>
                    <a:gd name="connsiteX36" fmla="*/ 67094 w 163582"/>
                    <a:gd name="connsiteY36" fmla="*/ 44049 h 177474"/>
                    <a:gd name="connsiteX37" fmla="*/ 60704 w 163582"/>
                    <a:gd name="connsiteY37" fmla="*/ 37665 h 177474"/>
                    <a:gd name="connsiteX38" fmla="*/ 67094 w 163582"/>
                    <a:gd name="connsiteY38" fmla="*/ 31281 h 177474"/>
                    <a:gd name="connsiteX39" fmla="*/ 75401 w 163582"/>
                    <a:gd name="connsiteY39" fmla="*/ 31281 h 177474"/>
                    <a:gd name="connsiteX40" fmla="*/ 75401 w 163582"/>
                    <a:gd name="connsiteY40" fmla="*/ 22982 h 177474"/>
                    <a:gd name="connsiteX41" fmla="*/ 81791 w 163582"/>
                    <a:gd name="connsiteY41" fmla="*/ 16598 h 177474"/>
                    <a:gd name="connsiteX42" fmla="*/ 88181 w 163582"/>
                    <a:gd name="connsiteY42" fmla="*/ 22982 h 177474"/>
                    <a:gd name="connsiteX43" fmla="*/ 88181 w 163582"/>
                    <a:gd name="connsiteY43" fmla="*/ 31281 h 177474"/>
                    <a:gd name="connsiteX44" fmla="*/ 96488 w 163582"/>
                    <a:gd name="connsiteY44" fmla="*/ 31281 h 177474"/>
                    <a:gd name="connsiteX45" fmla="*/ 102878 w 163582"/>
                    <a:gd name="connsiteY45" fmla="*/ 37665 h 177474"/>
                    <a:gd name="connsiteX46" fmla="*/ 96488 w 163582"/>
                    <a:gd name="connsiteY46" fmla="*/ 44049 h 177474"/>
                    <a:gd name="connsiteX47" fmla="*/ 81791 w 163582"/>
                    <a:gd name="connsiteY47" fmla="*/ 104697 h 177474"/>
                    <a:gd name="connsiteX48" fmla="*/ 73484 w 163582"/>
                    <a:gd name="connsiteY48" fmla="*/ 96398 h 177474"/>
                    <a:gd name="connsiteX49" fmla="*/ 81791 w 163582"/>
                    <a:gd name="connsiteY49" fmla="*/ 88099 h 177474"/>
                    <a:gd name="connsiteX50" fmla="*/ 90098 w 163582"/>
                    <a:gd name="connsiteY50" fmla="*/ 96398 h 177474"/>
                    <a:gd name="connsiteX51" fmla="*/ 81791 w 163582"/>
                    <a:gd name="connsiteY51" fmla="*/ 104697 h 177474"/>
                    <a:gd name="connsiteX52" fmla="*/ 53036 w 163582"/>
                    <a:gd name="connsiteY52" fmla="*/ 75331 h 177474"/>
                    <a:gd name="connsiteX53" fmla="*/ 44730 w 163582"/>
                    <a:gd name="connsiteY53" fmla="*/ 67032 h 177474"/>
                    <a:gd name="connsiteX54" fmla="*/ 53036 w 163582"/>
                    <a:gd name="connsiteY54" fmla="*/ 58733 h 177474"/>
                    <a:gd name="connsiteX55" fmla="*/ 61343 w 163582"/>
                    <a:gd name="connsiteY55" fmla="*/ 67032 h 177474"/>
                    <a:gd name="connsiteX56" fmla="*/ 53036 w 163582"/>
                    <a:gd name="connsiteY56" fmla="*/ 75331 h 177474"/>
                    <a:gd name="connsiteX57" fmla="*/ 53036 w 163582"/>
                    <a:gd name="connsiteY57" fmla="*/ 104697 h 177474"/>
                    <a:gd name="connsiteX58" fmla="*/ 44730 w 163582"/>
                    <a:gd name="connsiteY58" fmla="*/ 96398 h 177474"/>
                    <a:gd name="connsiteX59" fmla="*/ 53036 w 163582"/>
                    <a:gd name="connsiteY59" fmla="*/ 88099 h 177474"/>
                    <a:gd name="connsiteX60" fmla="*/ 61343 w 163582"/>
                    <a:gd name="connsiteY60" fmla="*/ 96398 h 177474"/>
                    <a:gd name="connsiteX61" fmla="*/ 53036 w 163582"/>
                    <a:gd name="connsiteY61" fmla="*/ 104697 h 177474"/>
                    <a:gd name="connsiteX62" fmla="*/ 23642 w 163582"/>
                    <a:gd name="connsiteY62" fmla="*/ 75331 h 177474"/>
                    <a:gd name="connsiteX63" fmla="*/ 15335 w 163582"/>
                    <a:gd name="connsiteY63" fmla="*/ 67032 h 177474"/>
                    <a:gd name="connsiteX64" fmla="*/ 23642 w 163582"/>
                    <a:gd name="connsiteY64" fmla="*/ 58733 h 177474"/>
                    <a:gd name="connsiteX65" fmla="*/ 31950 w 163582"/>
                    <a:gd name="connsiteY65" fmla="*/ 67032 h 177474"/>
                    <a:gd name="connsiteX66" fmla="*/ 23642 w 163582"/>
                    <a:gd name="connsiteY66" fmla="*/ 75331 h 177474"/>
                    <a:gd name="connsiteX67" fmla="*/ 23642 w 163582"/>
                    <a:gd name="connsiteY67" fmla="*/ 104697 h 177474"/>
                    <a:gd name="connsiteX68" fmla="*/ 15335 w 163582"/>
                    <a:gd name="connsiteY68" fmla="*/ 96398 h 177474"/>
                    <a:gd name="connsiteX69" fmla="*/ 23642 w 163582"/>
                    <a:gd name="connsiteY69" fmla="*/ 88099 h 177474"/>
                    <a:gd name="connsiteX70" fmla="*/ 31950 w 163582"/>
                    <a:gd name="connsiteY70" fmla="*/ 96398 h 177474"/>
                    <a:gd name="connsiteX71" fmla="*/ 23642 w 163582"/>
                    <a:gd name="connsiteY71" fmla="*/ 104697 h 177474"/>
                    <a:gd name="connsiteX72" fmla="*/ 23642 w 163582"/>
                    <a:gd name="connsiteY72" fmla="*/ 132787 h 177474"/>
                    <a:gd name="connsiteX73" fmla="*/ 15335 w 163582"/>
                    <a:gd name="connsiteY73" fmla="*/ 124488 h 177474"/>
                    <a:gd name="connsiteX74" fmla="*/ 23642 w 163582"/>
                    <a:gd name="connsiteY74" fmla="*/ 116188 h 177474"/>
                    <a:gd name="connsiteX75" fmla="*/ 31950 w 163582"/>
                    <a:gd name="connsiteY75" fmla="*/ 124488 h 177474"/>
                    <a:gd name="connsiteX76" fmla="*/ 23642 w 163582"/>
                    <a:gd name="connsiteY76" fmla="*/ 132787 h 177474"/>
                    <a:gd name="connsiteX77" fmla="*/ 23642 w 163582"/>
                    <a:gd name="connsiteY77" fmla="*/ 161515 h 177474"/>
                    <a:gd name="connsiteX78" fmla="*/ 15335 w 163582"/>
                    <a:gd name="connsiteY78" fmla="*/ 153216 h 177474"/>
                    <a:gd name="connsiteX79" fmla="*/ 23642 w 163582"/>
                    <a:gd name="connsiteY79" fmla="*/ 144916 h 177474"/>
                    <a:gd name="connsiteX80" fmla="*/ 31950 w 163582"/>
                    <a:gd name="connsiteY80" fmla="*/ 153216 h 177474"/>
                    <a:gd name="connsiteX81" fmla="*/ 23642 w 163582"/>
                    <a:gd name="connsiteY81" fmla="*/ 161515 h 177474"/>
                    <a:gd name="connsiteX82" fmla="*/ 119492 w 163582"/>
                    <a:gd name="connsiteY82" fmla="*/ 37665 h 177474"/>
                    <a:gd name="connsiteX83" fmla="*/ 119492 w 163582"/>
                    <a:gd name="connsiteY83" fmla="*/ 0 h 177474"/>
                    <a:gd name="connsiteX84" fmla="*/ 44090 w 163582"/>
                    <a:gd name="connsiteY84" fmla="*/ 0 h 177474"/>
                    <a:gd name="connsiteX85" fmla="*/ 44090 w 163582"/>
                    <a:gd name="connsiteY85" fmla="*/ 37665 h 177474"/>
                    <a:gd name="connsiteX86" fmla="*/ 37700 w 163582"/>
                    <a:gd name="connsiteY86" fmla="*/ 44049 h 177474"/>
                    <a:gd name="connsiteX87" fmla="*/ 0 w 163582"/>
                    <a:gd name="connsiteY87" fmla="*/ 44049 h 177474"/>
                    <a:gd name="connsiteX88" fmla="*/ 0 w 163582"/>
                    <a:gd name="connsiteY88" fmla="*/ 177475 h 177474"/>
                    <a:gd name="connsiteX89" fmla="*/ 46007 w 163582"/>
                    <a:gd name="connsiteY89" fmla="*/ 177475 h 177474"/>
                    <a:gd name="connsiteX90" fmla="*/ 46007 w 163582"/>
                    <a:gd name="connsiteY90" fmla="*/ 125126 h 177474"/>
                    <a:gd name="connsiteX91" fmla="*/ 52397 w 163582"/>
                    <a:gd name="connsiteY91" fmla="*/ 118742 h 177474"/>
                    <a:gd name="connsiteX92" fmla="*/ 111184 w 163582"/>
                    <a:gd name="connsiteY92" fmla="*/ 118742 h 177474"/>
                    <a:gd name="connsiteX93" fmla="*/ 117574 w 163582"/>
                    <a:gd name="connsiteY93" fmla="*/ 125126 h 177474"/>
                    <a:gd name="connsiteX94" fmla="*/ 117574 w 163582"/>
                    <a:gd name="connsiteY94" fmla="*/ 177475 h 177474"/>
                    <a:gd name="connsiteX95" fmla="*/ 163582 w 163582"/>
                    <a:gd name="connsiteY95" fmla="*/ 177475 h 177474"/>
                    <a:gd name="connsiteX96" fmla="*/ 163582 w 163582"/>
                    <a:gd name="connsiteY96" fmla="*/ 44049 h 177474"/>
                    <a:gd name="connsiteX97" fmla="*/ 125881 w 163582"/>
                    <a:gd name="connsiteY97" fmla="*/ 44049 h 177474"/>
                    <a:gd name="connsiteX98" fmla="*/ 119492 w 163582"/>
                    <a:gd name="connsiteY98" fmla="*/ 37665 h 17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63582" h="177474">
                      <a:moveTo>
                        <a:pt x="140579" y="144278"/>
                      </a:moveTo>
                      <a:cubicBezTo>
                        <a:pt x="145051" y="144278"/>
                        <a:pt x="148885" y="148108"/>
                        <a:pt x="148885" y="152577"/>
                      </a:cubicBezTo>
                      <a:cubicBezTo>
                        <a:pt x="148885" y="157046"/>
                        <a:pt x="145051" y="160876"/>
                        <a:pt x="140579" y="160876"/>
                      </a:cubicBezTo>
                      <a:cubicBezTo>
                        <a:pt x="136105" y="160876"/>
                        <a:pt x="132271" y="157046"/>
                        <a:pt x="132271" y="152577"/>
                      </a:cubicBezTo>
                      <a:cubicBezTo>
                        <a:pt x="132271" y="148108"/>
                        <a:pt x="136105" y="144278"/>
                        <a:pt x="140579" y="144278"/>
                      </a:cubicBezTo>
                      <a:moveTo>
                        <a:pt x="140579" y="116188"/>
                      </a:moveTo>
                      <a:cubicBezTo>
                        <a:pt x="145051" y="116188"/>
                        <a:pt x="148885" y="120019"/>
                        <a:pt x="148885" y="124488"/>
                      </a:cubicBezTo>
                      <a:cubicBezTo>
                        <a:pt x="148885" y="128956"/>
                        <a:pt x="145051" y="132787"/>
                        <a:pt x="140579" y="132787"/>
                      </a:cubicBezTo>
                      <a:cubicBezTo>
                        <a:pt x="136105" y="132787"/>
                        <a:pt x="132271" y="128956"/>
                        <a:pt x="132271" y="124488"/>
                      </a:cubicBezTo>
                      <a:cubicBezTo>
                        <a:pt x="132271" y="120019"/>
                        <a:pt x="136105" y="116188"/>
                        <a:pt x="140579" y="116188"/>
                      </a:cubicBezTo>
                      <a:moveTo>
                        <a:pt x="140579" y="87460"/>
                      </a:moveTo>
                      <a:cubicBezTo>
                        <a:pt x="145051" y="87460"/>
                        <a:pt x="148885" y="91291"/>
                        <a:pt x="148885" y="95760"/>
                      </a:cubicBezTo>
                      <a:cubicBezTo>
                        <a:pt x="148885" y="100228"/>
                        <a:pt x="145051" y="104059"/>
                        <a:pt x="140579" y="104059"/>
                      </a:cubicBezTo>
                      <a:cubicBezTo>
                        <a:pt x="136105" y="104059"/>
                        <a:pt x="132271" y="100228"/>
                        <a:pt x="132271" y="95760"/>
                      </a:cubicBezTo>
                      <a:cubicBezTo>
                        <a:pt x="132271" y="91291"/>
                        <a:pt x="136105" y="87460"/>
                        <a:pt x="140579" y="87460"/>
                      </a:cubicBezTo>
                      <a:moveTo>
                        <a:pt x="140579" y="58733"/>
                      </a:moveTo>
                      <a:cubicBezTo>
                        <a:pt x="145051" y="58733"/>
                        <a:pt x="148885" y="62563"/>
                        <a:pt x="148885" y="67032"/>
                      </a:cubicBezTo>
                      <a:cubicBezTo>
                        <a:pt x="148885" y="71500"/>
                        <a:pt x="145051" y="75331"/>
                        <a:pt x="140579" y="75331"/>
                      </a:cubicBezTo>
                      <a:cubicBezTo>
                        <a:pt x="136105" y="75331"/>
                        <a:pt x="132271" y="71500"/>
                        <a:pt x="132271" y="67032"/>
                      </a:cubicBezTo>
                      <a:cubicBezTo>
                        <a:pt x="132271" y="62563"/>
                        <a:pt x="136105" y="58733"/>
                        <a:pt x="140579" y="58733"/>
                      </a:cubicBezTo>
                      <a:moveTo>
                        <a:pt x="111184" y="75331"/>
                      </a:moveTo>
                      <a:cubicBezTo>
                        <a:pt x="106712" y="75331"/>
                        <a:pt x="102878" y="71500"/>
                        <a:pt x="102878" y="67032"/>
                      </a:cubicBezTo>
                      <a:cubicBezTo>
                        <a:pt x="102878" y="62563"/>
                        <a:pt x="106712" y="58733"/>
                        <a:pt x="111184" y="58733"/>
                      </a:cubicBezTo>
                      <a:cubicBezTo>
                        <a:pt x="115658" y="58733"/>
                        <a:pt x="119492" y="62563"/>
                        <a:pt x="119492" y="67032"/>
                      </a:cubicBezTo>
                      <a:cubicBezTo>
                        <a:pt x="120130" y="71500"/>
                        <a:pt x="116297" y="75331"/>
                        <a:pt x="111184" y="75331"/>
                      </a:cubicBezTo>
                      <a:moveTo>
                        <a:pt x="111184" y="104697"/>
                      </a:moveTo>
                      <a:cubicBezTo>
                        <a:pt x="106712" y="104697"/>
                        <a:pt x="102878" y="100867"/>
                        <a:pt x="102878" y="96398"/>
                      </a:cubicBezTo>
                      <a:cubicBezTo>
                        <a:pt x="102878" y="91929"/>
                        <a:pt x="106712" y="88099"/>
                        <a:pt x="111184" y="88099"/>
                      </a:cubicBezTo>
                      <a:cubicBezTo>
                        <a:pt x="115658" y="88099"/>
                        <a:pt x="119492" y="91929"/>
                        <a:pt x="119492" y="96398"/>
                      </a:cubicBezTo>
                      <a:cubicBezTo>
                        <a:pt x="119492" y="100867"/>
                        <a:pt x="116297" y="104697"/>
                        <a:pt x="111184" y="104697"/>
                      </a:cubicBezTo>
                      <a:moveTo>
                        <a:pt x="96488" y="44049"/>
                      </a:moveTo>
                      <a:lnTo>
                        <a:pt x="88181" y="44049"/>
                      </a:lnTo>
                      <a:lnTo>
                        <a:pt x="88181" y="52349"/>
                      </a:lnTo>
                      <a:cubicBezTo>
                        <a:pt x="88181" y="56179"/>
                        <a:pt x="85625" y="58733"/>
                        <a:pt x="81791" y="58733"/>
                      </a:cubicBezTo>
                      <a:cubicBezTo>
                        <a:pt x="77957" y="58733"/>
                        <a:pt x="75401" y="56179"/>
                        <a:pt x="75401" y="52349"/>
                      </a:cubicBezTo>
                      <a:lnTo>
                        <a:pt x="75401" y="44049"/>
                      </a:lnTo>
                      <a:lnTo>
                        <a:pt x="67094" y="44049"/>
                      </a:lnTo>
                      <a:cubicBezTo>
                        <a:pt x="63260" y="44049"/>
                        <a:pt x="60704" y="41496"/>
                        <a:pt x="60704" y="37665"/>
                      </a:cubicBezTo>
                      <a:cubicBezTo>
                        <a:pt x="60704" y="33835"/>
                        <a:pt x="63260" y="31281"/>
                        <a:pt x="67094" y="31281"/>
                      </a:cubicBezTo>
                      <a:lnTo>
                        <a:pt x="75401" y="31281"/>
                      </a:lnTo>
                      <a:lnTo>
                        <a:pt x="75401" y="22982"/>
                      </a:lnTo>
                      <a:cubicBezTo>
                        <a:pt x="75401" y="19152"/>
                        <a:pt x="77957" y="16598"/>
                        <a:pt x="81791" y="16598"/>
                      </a:cubicBezTo>
                      <a:cubicBezTo>
                        <a:pt x="85625" y="16598"/>
                        <a:pt x="88181" y="19152"/>
                        <a:pt x="88181" y="22982"/>
                      </a:cubicBezTo>
                      <a:lnTo>
                        <a:pt x="88181" y="31281"/>
                      </a:lnTo>
                      <a:lnTo>
                        <a:pt x="96488" y="31281"/>
                      </a:lnTo>
                      <a:cubicBezTo>
                        <a:pt x="100322" y="31281"/>
                        <a:pt x="102878" y="33835"/>
                        <a:pt x="102878" y="37665"/>
                      </a:cubicBezTo>
                      <a:cubicBezTo>
                        <a:pt x="102878" y="41496"/>
                        <a:pt x="100322" y="44049"/>
                        <a:pt x="96488" y="44049"/>
                      </a:cubicBezTo>
                      <a:moveTo>
                        <a:pt x="81791" y="104697"/>
                      </a:moveTo>
                      <a:cubicBezTo>
                        <a:pt x="77318" y="104697"/>
                        <a:pt x="73484" y="100867"/>
                        <a:pt x="73484" y="96398"/>
                      </a:cubicBezTo>
                      <a:cubicBezTo>
                        <a:pt x="73484" y="91929"/>
                        <a:pt x="77318" y="88099"/>
                        <a:pt x="81791" y="88099"/>
                      </a:cubicBezTo>
                      <a:cubicBezTo>
                        <a:pt x="86264" y="88099"/>
                        <a:pt x="90098" y="91929"/>
                        <a:pt x="90098" y="96398"/>
                      </a:cubicBezTo>
                      <a:cubicBezTo>
                        <a:pt x="90098" y="100867"/>
                        <a:pt x="86903" y="104697"/>
                        <a:pt x="81791" y="104697"/>
                      </a:cubicBezTo>
                      <a:moveTo>
                        <a:pt x="53036" y="75331"/>
                      </a:moveTo>
                      <a:cubicBezTo>
                        <a:pt x="48563" y="75331"/>
                        <a:pt x="44730" y="71500"/>
                        <a:pt x="44730" y="67032"/>
                      </a:cubicBezTo>
                      <a:cubicBezTo>
                        <a:pt x="44730" y="62563"/>
                        <a:pt x="48563" y="58733"/>
                        <a:pt x="53036" y="58733"/>
                      </a:cubicBezTo>
                      <a:cubicBezTo>
                        <a:pt x="57509" y="58733"/>
                        <a:pt x="61343" y="62563"/>
                        <a:pt x="61343" y="67032"/>
                      </a:cubicBezTo>
                      <a:cubicBezTo>
                        <a:pt x="61343" y="71500"/>
                        <a:pt x="57509" y="75331"/>
                        <a:pt x="53036" y="75331"/>
                      </a:cubicBezTo>
                      <a:moveTo>
                        <a:pt x="53036" y="104697"/>
                      </a:moveTo>
                      <a:cubicBezTo>
                        <a:pt x="48563" y="104697"/>
                        <a:pt x="44730" y="100867"/>
                        <a:pt x="44730" y="96398"/>
                      </a:cubicBezTo>
                      <a:cubicBezTo>
                        <a:pt x="44730" y="91929"/>
                        <a:pt x="48563" y="88099"/>
                        <a:pt x="53036" y="88099"/>
                      </a:cubicBezTo>
                      <a:cubicBezTo>
                        <a:pt x="57509" y="88099"/>
                        <a:pt x="61343" y="91929"/>
                        <a:pt x="61343" y="96398"/>
                      </a:cubicBezTo>
                      <a:cubicBezTo>
                        <a:pt x="61343" y="100867"/>
                        <a:pt x="57509" y="104697"/>
                        <a:pt x="53036" y="104697"/>
                      </a:cubicBezTo>
                      <a:moveTo>
                        <a:pt x="23642" y="75331"/>
                      </a:moveTo>
                      <a:cubicBezTo>
                        <a:pt x="19170" y="75331"/>
                        <a:pt x="15335" y="71500"/>
                        <a:pt x="15335" y="67032"/>
                      </a:cubicBezTo>
                      <a:cubicBezTo>
                        <a:pt x="15335" y="62563"/>
                        <a:pt x="19170" y="58733"/>
                        <a:pt x="23642" y="58733"/>
                      </a:cubicBezTo>
                      <a:cubicBezTo>
                        <a:pt x="28115" y="58733"/>
                        <a:pt x="31950" y="62563"/>
                        <a:pt x="31950" y="67032"/>
                      </a:cubicBezTo>
                      <a:cubicBezTo>
                        <a:pt x="31950" y="71500"/>
                        <a:pt x="28115" y="75331"/>
                        <a:pt x="23642" y="75331"/>
                      </a:cubicBezTo>
                      <a:moveTo>
                        <a:pt x="23642" y="104697"/>
                      </a:moveTo>
                      <a:cubicBezTo>
                        <a:pt x="19170" y="104697"/>
                        <a:pt x="15335" y="100867"/>
                        <a:pt x="15335" y="96398"/>
                      </a:cubicBezTo>
                      <a:cubicBezTo>
                        <a:pt x="15335" y="91929"/>
                        <a:pt x="19170" y="88099"/>
                        <a:pt x="23642" y="88099"/>
                      </a:cubicBezTo>
                      <a:cubicBezTo>
                        <a:pt x="28115" y="88099"/>
                        <a:pt x="31950" y="91929"/>
                        <a:pt x="31950" y="96398"/>
                      </a:cubicBezTo>
                      <a:cubicBezTo>
                        <a:pt x="31950" y="100867"/>
                        <a:pt x="28115" y="104697"/>
                        <a:pt x="23642" y="104697"/>
                      </a:cubicBezTo>
                      <a:moveTo>
                        <a:pt x="23642" y="132787"/>
                      </a:moveTo>
                      <a:cubicBezTo>
                        <a:pt x="19170" y="132787"/>
                        <a:pt x="15335" y="128956"/>
                        <a:pt x="15335" y="124488"/>
                      </a:cubicBezTo>
                      <a:cubicBezTo>
                        <a:pt x="15335" y="120019"/>
                        <a:pt x="19170" y="116188"/>
                        <a:pt x="23642" y="116188"/>
                      </a:cubicBezTo>
                      <a:cubicBezTo>
                        <a:pt x="28115" y="116188"/>
                        <a:pt x="31950" y="120019"/>
                        <a:pt x="31950" y="124488"/>
                      </a:cubicBezTo>
                      <a:cubicBezTo>
                        <a:pt x="31950" y="128956"/>
                        <a:pt x="28115" y="132787"/>
                        <a:pt x="23642" y="132787"/>
                      </a:cubicBezTo>
                      <a:moveTo>
                        <a:pt x="23642" y="161515"/>
                      </a:moveTo>
                      <a:cubicBezTo>
                        <a:pt x="19170" y="161515"/>
                        <a:pt x="15335" y="157684"/>
                        <a:pt x="15335" y="153216"/>
                      </a:cubicBezTo>
                      <a:cubicBezTo>
                        <a:pt x="15335" y="148747"/>
                        <a:pt x="19170" y="144916"/>
                        <a:pt x="23642" y="144916"/>
                      </a:cubicBezTo>
                      <a:cubicBezTo>
                        <a:pt x="28115" y="144916"/>
                        <a:pt x="31950" y="148747"/>
                        <a:pt x="31950" y="153216"/>
                      </a:cubicBezTo>
                      <a:cubicBezTo>
                        <a:pt x="31950" y="157684"/>
                        <a:pt x="28115" y="161515"/>
                        <a:pt x="23642" y="161515"/>
                      </a:cubicBezTo>
                      <a:moveTo>
                        <a:pt x="119492" y="37665"/>
                      </a:moveTo>
                      <a:lnTo>
                        <a:pt x="119492" y="0"/>
                      </a:lnTo>
                      <a:lnTo>
                        <a:pt x="44090" y="0"/>
                      </a:lnTo>
                      <a:lnTo>
                        <a:pt x="44090" y="37665"/>
                      </a:lnTo>
                      <a:cubicBezTo>
                        <a:pt x="44090" y="41496"/>
                        <a:pt x="41535" y="44049"/>
                        <a:pt x="37700" y="44049"/>
                      </a:cubicBezTo>
                      <a:lnTo>
                        <a:pt x="0" y="44049"/>
                      </a:lnTo>
                      <a:lnTo>
                        <a:pt x="0" y="177475"/>
                      </a:lnTo>
                      <a:lnTo>
                        <a:pt x="46007" y="177475"/>
                      </a:lnTo>
                      <a:lnTo>
                        <a:pt x="46007" y="125126"/>
                      </a:lnTo>
                      <a:cubicBezTo>
                        <a:pt x="46007" y="121296"/>
                        <a:pt x="48563" y="118742"/>
                        <a:pt x="52397" y="118742"/>
                      </a:cubicBezTo>
                      <a:lnTo>
                        <a:pt x="111184" y="118742"/>
                      </a:lnTo>
                      <a:cubicBezTo>
                        <a:pt x="115019" y="118742"/>
                        <a:pt x="117574" y="121296"/>
                        <a:pt x="117574" y="125126"/>
                      </a:cubicBezTo>
                      <a:lnTo>
                        <a:pt x="117574" y="177475"/>
                      </a:lnTo>
                      <a:lnTo>
                        <a:pt x="163582" y="177475"/>
                      </a:lnTo>
                      <a:lnTo>
                        <a:pt x="163582" y="44049"/>
                      </a:lnTo>
                      <a:lnTo>
                        <a:pt x="125881" y="44049"/>
                      </a:lnTo>
                      <a:cubicBezTo>
                        <a:pt x="122686" y="44049"/>
                        <a:pt x="119492" y="41496"/>
                        <a:pt x="119492" y="37665"/>
                      </a:cubicBezTo>
                    </a:path>
                  </a:pathLst>
                </a:custGeom>
                <a:grpFill/>
                <a:ln w="6390" cap="flat">
                  <a:noFill/>
                  <a:prstDash val="solid"/>
                  <a:miter/>
                </a:ln>
              </p:spPr>
              <p:txBody>
                <a:bodyPr rtlCol="0" anchor="ctr"/>
                <a:lstStyle/>
                <a:p>
                  <a:endParaRPr lang="en-US" sz="2400"/>
                </a:p>
              </p:txBody>
            </p:sp>
            <p:sp>
              <p:nvSpPr>
                <p:cNvPr id="966" name="Graphic 4">
                  <a:extLst>
                    <a:ext uri="{FF2B5EF4-FFF2-40B4-BE49-F238E27FC236}">
                      <a16:creationId xmlns:a16="http://schemas.microsoft.com/office/drawing/2014/main" id="{9F097C4E-BD0D-4535-8138-3B0D0B453F04}"/>
                    </a:ext>
                  </a:extLst>
                </p:cNvPr>
                <p:cNvSpPr/>
                <p:nvPr/>
              </p:nvSpPr>
              <p:spPr>
                <a:xfrm>
                  <a:off x="10512085" y="2595251"/>
                  <a:ext cx="16613" cy="45964"/>
                </a:xfrm>
                <a:custGeom>
                  <a:avLst/>
                  <a:gdLst>
                    <a:gd name="connsiteX0" fmla="*/ 0 w 16613"/>
                    <a:gd name="connsiteY0" fmla="*/ 0 h 45964"/>
                    <a:gd name="connsiteX1" fmla="*/ 16614 w 16613"/>
                    <a:gd name="connsiteY1" fmla="*/ 0 h 45964"/>
                    <a:gd name="connsiteX2" fmla="*/ 16614 w 16613"/>
                    <a:gd name="connsiteY2" fmla="*/ 45965 h 45964"/>
                    <a:gd name="connsiteX3" fmla="*/ 0 w 16613"/>
                    <a:gd name="connsiteY3" fmla="*/ 45965 h 45964"/>
                  </a:gdLst>
                  <a:ahLst/>
                  <a:cxnLst>
                    <a:cxn ang="0">
                      <a:pos x="connsiteX0" y="connsiteY0"/>
                    </a:cxn>
                    <a:cxn ang="0">
                      <a:pos x="connsiteX1" y="connsiteY1"/>
                    </a:cxn>
                    <a:cxn ang="0">
                      <a:pos x="connsiteX2" y="connsiteY2"/>
                    </a:cxn>
                    <a:cxn ang="0">
                      <a:pos x="connsiteX3" y="connsiteY3"/>
                    </a:cxn>
                  </a:cxnLst>
                  <a:rect l="l" t="t" r="r" b="b"/>
                  <a:pathLst>
                    <a:path w="16613" h="45964">
                      <a:moveTo>
                        <a:pt x="0" y="0"/>
                      </a:moveTo>
                      <a:lnTo>
                        <a:pt x="16614" y="0"/>
                      </a:lnTo>
                      <a:lnTo>
                        <a:pt x="16614" y="45965"/>
                      </a:lnTo>
                      <a:lnTo>
                        <a:pt x="0" y="45965"/>
                      </a:lnTo>
                      <a:close/>
                    </a:path>
                  </a:pathLst>
                </a:custGeom>
                <a:grpFill/>
                <a:ln w="6390" cap="flat">
                  <a:noFill/>
                  <a:prstDash val="solid"/>
                  <a:miter/>
                </a:ln>
              </p:spPr>
              <p:txBody>
                <a:bodyPr rtlCol="0" anchor="ctr"/>
                <a:lstStyle/>
                <a:p>
                  <a:endParaRPr lang="en-US" sz="2400"/>
                </a:p>
              </p:txBody>
            </p:sp>
            <p:sp>
              <p:nvSpPr>
                <p:cNvPr id="967" name="Graphic 4">
                  <a:extLst>
                    <a:ext uri="{FF2B5EF4-FFF2-40B4-BE49-F238E27FC236}">
                      <a16:creationId xmlns:a16="http://schemas.microsoft.com/office/drawing/2014/main" id="{C03C1AF2-E89D-42C2-B39C-C9BE4F513421}"/>
                    </a:ext>
                  </a:extLst>
                </p:cNvPr>
                <p:cNvSpPr/>
                <p:nvPr/>
              </p:nvSpPr>
              <p:spPr>
                <a:xfrm>
                  <a:off x="10483330" y="2595251"/>
                  <a:ext cx="16613" cy="45964"/>
                </a:xfrm>
                <a:custGeom>
                  <a:avLst/>
                  <a:gdLst>
                    <a:gd name="connsiteX0" fmla="*/ 0 w 16613"/>
                    <a:gd name="connsiteY0" fmla="*/ 0 h 45964"/>
                    <a:gd name="connsiteX1" fmla="*/ 16614 w 16613"/>
                    <a:gd name="connsiteY1" fmla="*/ 0 h 45964"/>
                    <a:gd name="connsiteX2" fmla="*/ 16614 w 16613"/>
                    <a:gd name="connsiteY2" fmla="*/ 45965 h 45964"/>
                    <a:gd name="connsiteX3" fmla="*/ 0 w 16613"/>
                    <a:gd name="connsiteY3" fmla="*/ 45965 h 45964"/>
                  </a:gdLst>
                  <a:ahLst/>
                  <a:cxnLst>
                    <a:cxn ang="0">
                      <a:pos x="connsiteX0" y="connsiteY0"/>
                    </a:cxn>
                    <a:cxn ang="0">
                      <a:pos x="connsiteX1" y="connsiteY1"/>
                    </a:cxn>
                    <a:cxn ang="0">
                      <a:pos x="connsiteX2" y="connsiteY2"/>
                    </a:cxn>
                    <a:cxn ang="0">
                      <a:pos x="connsiteX3" y="connsiteY3"/>
                    </a:cxn>
                  </a:cxnLst>
                  <a:rect l="l" t="t" r="r" b="b"/>
                  <a:pathLst>
                    <a:path w="16613" h="45964">
                      <a:moveTo>
                        <a:pt x="0" y="0"/>
                      </a:moveTo>
                      <a:lnTo>
                        <a:pt x="16614" y="0"/>
                      </a:lnTo>
                      <a:lnTo>
                        <a:pt x="16614" y="45965"/>
                      </a:lnTo>
                      <a:lnTo>
                        <a:pt x="0" y="45965"/>
                      </a:lnTo>
                      <a:close/>
                    </a:path>
                  </a:pathLst>
                </a:custGeom>
                <a:grpFill/>
                <a:ln w="6390" cap="flat">
                  <a:noFill/>
                  <a:prstDash val="solid"/>
                  <a:miter/>
                </a:ln>
              </p:spPr>
              <p:txBody>
                <a:bodyPr rtlCol="0" anchor="ctr"/>
                <a:lstStyle/>
                <a:p>
                  <a:endParaRPr lang="en-US" sz="2400"/>
                </a:p>
              </p:txBody>
            </p:sp>
            <p:sp>
              <p:nvSpPr>
                <p:cNvPr id="968" name="Graphic 4">
                  <a:extLst>
                    <a:ext uri="{FF2B5EF4-FFF2-40B4-BE49-F238E27FC236}">
                      <a16:creationId xmlns:a16="http://schemas.microsoft.com/office/drawing/2014/main" id="{E33FCA6E-6512-4B72-A505-F81BCB21299E}"/>
                    </a:ext>
                  </a:extLst>
                </p:cNvPr>
                <p:cNvSpPr/>
                <p:nvPr/>
              </p:nvSpPr>
              <p:spPr>
                <a:xfrm>
                  <a:off x="10324860" y="2371173"/>
                  <a:ext cx="361674" cy="361333"/>
                </a:xfrm>
                <a:custGeom>
                  <a:avLst/>
                  <a:gdLst>
                    <a:gd name="connsiteX0" fmla="*/ 276684 w 361674"/>
                    <a:gd name="connsiteY0" fmla="*/ 135979 h 361333"/>
                    <a:gd name="connsiteX1" fmla="*/ 276045 w 361674"/>
                    <a:gd name="connsiteY1" fmla="*/ 135979 h 361333"/>
                    <a:gd name="connsiteX2" fmla="*/ 276045 w 361674"/>
                    <a:gd name="connsiteY2" fmla="*/ 275788 h 361333"/>
                    <a:gd name="connsiteX3" fmla="*/ 269655 w 361674"/>
                    <a:gd name="connsiteY3" fmla="*/ 282172 h 361333"/>
                    <a:gd name="connsiteX4" fmla="*/ 93932 w 361674"/>
                    <a:gd name="connsiteY4" fmla="*/ 282172 h 361333"/>
                    <a:gd name="connsiteX5" fmla="*/ 87542 w 361674"/>
                    <a:gd name="connsiteY5" fmla="*/ 275788 h 361333"/>
                    <a:gd name="connsiteX6" fmla="*/ 87542 w 361674"/>
                    <a:gd name="connsiteY6" fmla="*/ 135979 h 361333"/>
                    <a:gd name="connsiteX7" fmla="*/ 86903 w 361674"/>
                    <a:gd name="connsiteY7" fmla="*/ 135979 h 361333"/>
                    <a:gd name="connsiteX8" fmla="*/ 80513 w 361674"/>
                    <a:gd name="connsiteY8" fmla="*/ 129595 h 361333"/>
                    <a:gd name="connsiteX9" fmla="*/ 86903 w 361674"/>
                    <a:gd name="connsiteY9" fmla="*/ 123211 h 361333"/>
                    <a:gd name="connsiteX10" fmla="*/ 93932 w 361674"/>
                    <a:gd name="connsiteY10" fmla="*/ 123211 h 361333"/>
                    <a:gd name="connsiteX11" fmla="*/ 131633 w 361674"/>
                    <a:gd name="connsiteY11" fmla="*/ 123211 h 361333"/>
                    <a:gd name="connsiteX12" fmla="*/ 131633 w 361674"/>
                    <a:gd name="connsiteY12" fmla="*/ 85546 h 361333"/>
                    <a:gd name="connsiteX13" fmla="*/ 138022 w 361674"/>
                    <a:gd name="connsiteY13" fmla="*/ 79162 h 361333"/>
                    <a:gd name="connsiteX14" fmla="*/ 226203 w 361674"/>
                    <a:gd name="connsiteY14" fmla="*/ 79162 h 361333"/>
                    <a:gd name="connsiteX15" fmla="*/ 232593 w 361674"/>
                    <a:gd name="connsiteY15" fmla="*/ 85546 h 361333"/>
                    <a:gd name="connsiteX16" fmla="*/ 232593 w 361674"/>
                    <a:gd name="connsiteY16" fmla="*/ 123211 h 361333"/>
                    <a:gd name="connsiteX17" fmla="*/ 270294 w 361674"/>
                    <a:gd name="connsiteY17" fmla="*/ 123211 h 361333"/>
                    <a:gd name="connsiteX18" fmla="*/ 277323 w 361674"/>
                    <a:gd name="connsiteY18" fmla="*/ 123211 h 361333"/>
                    <a:gd name="connsiteX19" fmla="*/ 283713 w 361674"/>
                    <a:gd name="connsiteY19" fmla="*/ 129595 h 361333"/>
                    <a:gd name="connsiteX20" fmla="*/ 276684 w 361674"/>
                    <a:gd name="connsiteY20" fmla="*/ 135979 h 361333"/>
                    <a:gd name="connsiteX21" fmla="*/ 180835 w 361674"/>
                    <a:gd name="connsiteY21" fmla="*/ 0 h 361333"/>
                    <a:gd name="connsiteX22" fmla="*/ 0 w 361674"/>
                    <a:gd name="connsiteY22" fmla="*/ 180667 h 361333"/>
                    <a:gd name="connsiteX23" fmla="*/ 180835 w 361674"/>
                    <a:gd name="connsiteY23" fmla="*/ 361333 h 361333"/>
                    <a:gd name="connsiteX24" fmla="*/ 361670 w 361674"/>
                    <a:gd name="connsiteY24" fmla="*/ 180667 h 361333"/>
                    <a:gd name="connsiteX25" fmla="*/ 180835 w 361674"/>
                    <a:gd name="connsiteY25" fmla="*/ 0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1674" h="361333">
                      <a:moveTo>
                        <a:pt x="276684" y="135979"/>
                      </a:moveTo>
                      <a:lnTo>
                        <a:pt x="276045" y="135979"/>
                      </a:lnTo>
                      <a:lnTo>
                        <a:pt x="276045" y="275788"/>
                      </a:lnTo>
                      <a:cubicBezTo>
                        <a:pt x="276045" y="279619"/>
                        <a:pt x="273489" y="282172"/>
                        <a:pt x="269655" y="282172"/>
                      </a:cubicBezTo>
                      <a:lnTo>
                        <a:pt x="93932" y="282172"/>
                      </a:lnTo>
                      <a:cubicBezTo>
                        <a:pt x="90098" y="282172"/>
                        <a:pt x="87542" y="279619"/>
                        <a:pt x="87542" y="275788"/>
                      </a:cubicBezTo>
                      <a:lnTo>
                        <a:pt x="87542" y="135979"/>
                      </a:lnTo>
                      <a:lnTo>
                        <a:pt x="86903" y="135979"/>
                      </a:lnTo>
                      <a:cubicBezTo>
                        <a:pt x="83069" y="135979"/>
                        <a:pt x="80513" y="133425"/>
                        <a:pt x="80513" y="129595"/>
                      </a:cubicBezTo>
                      <a:cubicBezTo>
                        <a:pt x="80513" y="125765"/>
                        <a:pt x="83069" y="123211"/>
                        <a:pt x="86903" y="123211"/>
                      </a:cubicBezTo>
                      <a:lnTo>
                        <a:pt x="93932" y="123211"/>
                      </a:lnTo>
                      <a:lnTo>
                        <a:pt x="131633" y="123211"/>
                      </a:lnTo>
                      <a:lnTo>
                        <a:pt x="131633" y="85546"/>
                      </a:lnTo>
                      <a:cubicBezTo>
                        <a:pt x="131633" y="81715"/>
                        <a:pt x="134189" y="79162"/>
                        <a:pt x="138022" y="79162"/>
                      </a:cubicBezTo>
                      <a:lnTo>
                        <a:pt x="226203" y="79162"/>
                      </a:lnTo>
                      <a:cubicBezTo>
                        <a:pt x="230038" y="79162"/>
                        <a:pt x="232593" y="81715"/>
                        <a:pt x="232593" y="85546"/>
                      </a:cubicBezTo>
                      <a:lnTo>
                        <a:pt x="232593" y="123211"/>
                      </a:lnTo>
                      <a:lnTo>
                        <a:pt x="270294" y="123211"/>
                      </a:lnTo>
                      <a:lnTo>
                        <a:pt x="277323" y="123211"/>
                      </a:lnTo>
                      <a:cubicBezTo>
                        <a:pt x="281157" y="123211"/>
                        <a:pt x="283713" y="125765"/>
                        <a:pt x="283713" y="129595"/>
                      </a:cubicBezTo>
                      <a:cubicBezTo>
                        <a:pt x="283074" y="133425"/>
                        <a:pt x="279879" y="135979"/>
                        <a:pt x="276684" y="135979"/>
                      </a:cubicBezTo>
                      <a:moveTo>
                        <a:pt x="180835" y="0"/>
                      </a:moveTo>
                      <a:cubicBezTo>
                        <a:pt x="80513" y="0"/>
                        <a:pt x="0" y="81077"/>
                        <a:pt x="0" y="180667"/>
                      </a:cubicBezTo>
                      <a:cubicBezTo>
                        <a:pt x="0" y="280895"/>
                        <a:pt x="81152" y="361333"/>
                        <a:pt x="180835" y="361333"/>
                      </a:cubicBezTo>
                      <a:cubicBezTo>
                        <a:pt x="281157" y="361333"/>
                        <a:pt x="361670" y="280257"/>
                        <a:pt x="361670" y="180667"/>
                      </a:cubicBezTo>
                      <a:cubicBezTo>
                        <a:pt x="362309" y="81077"/>
                        <a:pt x="281157" y="0"/>
                        <a:pt x="180835" y="0"/>
                      </a:cubicBezTo>
                    </a:path>
                  </a:pathLst>
                </a:custGeom>
                <a:grpFill/>
                <a:ln w="6390" cap="flat">
                  <a:noFill/>
                  <a:prstDash val="solid"/>
                  <a:miter/>
                </a:ln>
              </p:spPr>
              <p:txBody>
                <a:bodyPr rtlCol="0" anchor="ctr"/>
                <a:lstStyle/>
                <a:p>
                  <a:endParaRPr lang="en-US" sz="2400"/>
                </a:p>
              </p:txBody>
            </p:sp>
          </p:grpSp>
          <p:sp>
            <p:nvSpPr>
              <p:cNvPr id="721" name="TextBox 720">
                <a:extLst>
                  <a:ext uri="{FF2B5EF4-FFF2-40B4-BE49-F238E27FC236}">
                    <a16:creationId xmlns:a16="http://schemas.microsoft.com/office/drawing/2014/main" id="{D3409CC8-C352-424C-9C91-05D07A036A93}"/>
                  </a:ext>
                </a:extLst>
              </p:cNvPr>
              <p:cNvSpPr txBox="1"/>
              <p:nvPr/>
            </p:nvSpPr>
            <p:spPr>
              <a:xfrm>
                <a:off x="8336062" y="4836588"/>
                <a:ext cx="2247444" cy="246221"/>
              </a:xfrm>
              <a:prstGeom prst="rect">
                <a:avLst/>
              </a:prstGeom>
              <a:noFill/>
            </p:spPr>
            <p:txBody>
              <a:bodyPr wrap="square" rtlCol="0">
                <a:spAutoFit/>
              </a:bodyPr>
              <a:lstStyle/>
              <a:p>
                <a:r>
                  <a:rPr lang="en-US" sz="1000">
                    <a:latin typeface="+mn-lt"/>
                  </a:rPr>
                  <a:t>Healthcare Providers</a:t>
                </a:r>
              </a:p>
            </p:txBody>
          </p:sp>
        </p:grpSp>
        <p:sp>
          <p:nvSpPr>
            <p:cNvPr id="725" name="Graphic 4">
              <a:extLst>
                <a:ext uri="{FF2B5EF4-FFF2-40B4-BE49-F238E27FC236}">
                  <a16:creationId xmlns:a16="http://schemas.microsoft.com/office/drawing/2014/main" id="{744B4AA7-B84B-418C-809D-928E848282E5}"/>
                </a:ext>
              </a:extLst>
            </p:cNvPr>
            <p:cNvSpPr>
              <a:spLocks noChangeAspect="1"/>
            </p:cNvSpPr>
            <p:nvPr/>
          </p:nvSpPr>
          <p:spPr>
            <a:xfrm>
              <a:off x="8519767" y="3678429"/>
              <a:ext cx="200136" cy="199949"/>
            </a:xfrm>
            <a:custGeom>
              <a:avLst/>
              <a:gdLst>
                <a:gd name="connsiteX0" fmla="*/ 181474 w 362309"/>
                <a:gd name="connsiteY0" fmla="*/ 0 h 361971"/>
                <a:gd name="connsiteX1" fmla="*/ 0 w 362309"/>
                <a:gd name="connsiteY1" fmla="*/ 180667 h 361971"/>
                <a:gd name="connsiteX2" fmla="*/ 180835 w 362309"/>
                <a:gd name="connsiteY2" fmla="*/ 361972 h 361971"/>
                <a:gd name="connsiteX3" fmla="*/ 362310 w 362309"/>
                <a:gd name="connsiteY3" fmla="*/ 181305 h 361971"/>
                <a:gd name="connsiteX4" fmla="*/ 362310 w 362309"/>
                <a:gd name="connsiteY4" fmla="*/ 181305 h 361971"/>
                <a:gd name="connsiteX5" fmla="*/ 181474 w 362309"/>
                <a:gd name="connsiteY5" fmla="*/ 0 h 361971"/>
                <a:gd name="connsiteX6" fmla="*/ 181474 w 362309"/>
                <a:gd name="connsiteY6" fmla="*/ 0 h 361971"/>
                <a:gd name="connsiteX7" fmla="*/ 106712 w 362309"/>
                <a:gd name="connsiteY7" fmla="*/ 195988 h 361971"/>
                <a:gd name="connsiteX8" fmla="*/ 116297 w 362309"/>
                <a:gd name="connsiteY8" fmla="*/ 173644 h 361971"/>
                <a:gd name="connsiteX9" fmla="*/ 113741 w 362309"/>
                <a:gd name="connsiteY9" fmla="*/ 146832 h 361971"/>
                <a:gd name="connsiteX10" fmla="*/ 96488 w 362309"/>
                <a:gd name="connsiteY10" fmla="*/ 139171 h 361971"/>
                <a:gd name="connsiteX11" fmla="*/ 79235 w 362309"/>
                <a:gd name="connsiteY11" fmla="*/ 146832 h 361971"/>
                <a:gd name="connsiteX12" fmla="*/ 76679 w 362309"/>
                <a:gd name="connsiteY12" fmla="*/ 173644 h 361971"/>
                <a:gd name="connsiteX13" fmla="*/ 86264 w 362309"/>
                <a:gd name="connsiteY13" fmla="*/ 195988 h 361971"/>
                <a:gd name="connsiteX14" fmla="*/ 79235 w 362309"/>
                <a:gd name="connsiteY14" fmla="*/ 225993 h 361971"/>
                <a:gd name="connsiteX15" fmla="*/ 63899 w 362309"/>
                <a:gd name="connsiteY15" fmla="*/ 230462 h 361971"/>
                <a:gd name="connsiteX16" fmla="*/ 51119 w 362309"/>
                <a:gd name="connsiteY16" fmla="*/ 233654 h 361971"/>
                <a:gd name="connsiteX17" fmla="*/ 47925 w 362309"/>
                <a:gd name="connsiteY17" fmla="*/ 234930 h 361971"/>
                <a:gd name="connsiteX18" fmla="*/ 41535 w 362309"/>
                <a:gd name="connsiteY18" fmla="*/ 228546 h 361971"/>
                <a:gd name="connsiteX19" fmla="*/ 44730 w 362309"/>
                <a:gd name="connsiteY19" fmla="*/ 222801 h 361971"/>
                <a:gd name="connsiteX20" fmla="*/ 61982 w 362309"/>
                <a:gd name="connsiteY20" fmla="*/ 217694 h 361971"/>
                <a:gd name="connsiteX21" fmla="*/ 72206 w 362309"/>
                <a:gd name="connsiteY21" fmla="*/ 215140 h 361971"/>
                <a:gd name="connsiteX22" fmla="*/ 75401 w 362309"/>
                <a:gd name="connsiteY22" fmla="*/ 203011 h 361971"/>
                <a:gd name="connsiteX23" fmla="*/ 63899 w 362309"/>
                <a:gd name="connsiteY23" fmla="*/ 176836 h 361971"/>
                <a:gd name="connsiteX24" fmla="*/ 69011 w 362309"/>
                <a:gd name="connsiteY24" fmla="*/ 139171 h 361971"/>
                <a:gd name="connsiteX25" fmla="*/ 96488 w 362309"/>
                <a:gd name="connsiteY25" fmla="*/ 127041 h 361971"/>
                <a:gd name="connsiteX26" fmla="*/ 123326 w 362309"/>
                <a:gd name="connsiteY26" fmla="*/ 139171 h 361971"/>
                <a:gd name="connsiteX27" fmla="*/ 128438 w 362309"/>
                <a:gd name="connsiteY27" fmla="*/ 176836 h 361971"/>
                <a:gd name="connsiteX28" fmla="*/ 116936 w 362309"/>
                <a:gd name="connsiteY28" fmla="*/ 203649 h 361971"/>
                <a:gd name="connsiteX29" fmla="*/ 120770 w 362309"/>
                <a:gd name="connsiteY29" fmla="*/ 215779 h 361971"/>
                <a:gd name="connsiteX30" fmla="*/ 122048 w 362309"/>
                <a:gd name="connsiteY30" fmla="*/ 224716 h 361971"/>
                <a:gd name="connsiteX31" fmla="*/ 113102 w 362309"/>
                <a:gd name="connsiteY31" fmla="*/ 225993 h 361971"/>
                <a:gd name="connsiteX32" fmla="*/ 106712 w 362309"/>
                <a:gd name="connsiteY32" fmla="*/ 195988 h 361971"/>
                <a:gd name="connsiteX33" fmla="*/ 250486 w 362309"/>
                <a:gd name="connsiteY33" fmla="*/ 243868 h 361971"/>
                <a:gd name="connsiteX34" fmla="*/ 244735 w 362309"/>
                <a:gd name="connsiteY34" fmla="*/ 247698 h 361971"/>
                <a:gd name="connsiteX35" fmla="*/ 242179 w 362309"/>
                <a:gd name="connsiteY35" fmla="*/ 247060 h 361971"/>
                <a:gd name="connsiteX36" fmla="*/ 223009 w 362309"/>
                <a:gd name="connsiteY36" fmla="*/ 243230 h 361971"/>
                <a:gd name="connsiteX37" fmla="*/ 207034 w 362309"/>
                <a:gd name="connsiteY37" fmla="*/ 240038 h 361971"/>
                <a:gd name="connsiteX38" fmla="*/ 193615 w 362309"/>
                <a:gd name="connsiteY38" fmla="*/ 218332 h 361971"/>
                <a:gd name="connsiteX39" fmla="*/ 194893 w 362309"/>
                <a:gd name="connsiteY39" fmla="*/ 201095 h 361971"/>
                <a:gd name="connsiteX40" fmla="*/ 207034 w 362309"/>
                <a:gd name="connsiteY40" fmla="*/ 171729 h 361971"/>
                <a:gd name="connsiteX41" fmla="*/ 203839 w 362309"/>
                <a:gd name="connsiteY41" fmla="*/ 135341 h 361971"/>
                <a:gd name="connsiteX42" fmla="*/ 182113 w 362309"/>
                <a:gd name="connsiteY42" fmla="*/ 125765 h 361971"/>
                <a:gd name="connsiteX43" fmla="*/ 160387 w 362309"/>
                <a:gd name="connsiteY43" fmla="*/ 135341 h 361971"/>
                <a:gd name="connsiteX44" fmla="*/ 157192 w 362309"/>
                <a:gd name="connsiteY44" fmla="*/ 171729 h 361971"/>
                <a:gd name="connsiteX45" fmla="*/ 169972 w 362309"/>
                <a:gd name="connsiteY45" fmla="*/ 201095 h 361971"/>
                <a:gd name="connsiteX46" fmla="*/ 171250 w 362309"/>
                <a:gd name="connsiteY46" fmla="*/ 218332 h 361971"/>
                <a:gd name="connsiteX47" fmla="*/ 157832 w 362309"/>
                <a:gd name="connsiteY47" fmla="*/ 240038 h 361971"/>
                <a:gd name="connsiteX48" fmla="*/ 141857 w 362309"/>
                <a:gd name="connsiteY48" fmla="*/ 243230 h 361971"/>
                <a:gd name="connsiteX49" fmla="*/ 122687 w 362309"/>
                <a:gd name="connsiteY49" fmla="*/ 247060 h 361971"/>
                <a:gd name="connsiteX50" fmla="*/ 114380 w 362309"/>
                <a:gd name="connsiteY50" fmla="*/ 243868 h 361971"/>
                <a:gd name="connsiteX51" fmla="*/ 117575 w 362309"/>
                <a:gd name="connsiteY51" fmla="*/ 235569 h 361971"/>
                <a:gd name="connsiteX52" fmla="*/ 141857 w 362309"/>
                <a:gd name="connsiteY52" fmla="*/ 230462 h 361971"/>
                <a:gd name="connsiteX53" fmla="*/ 152080 w 362309"/>
                <a:gd name="connsiteY53" fmla="*/ 228546 h 361971"/>
                <a:gd name="connsiteX54" fmla="*/ 159748 w 362309"/>
                <a:gd name="connsiteY54" fmla="*/ 208118 h 361971"/>
                <a:gd name="connsiteX55" fmla="*/ 145690 w 362309"/>
                <a:gd name="connsiteY55" fmla="*/ 174921 h 361971"/>
                <a:gd name="connsiteX56" fmla="*/ 151442 w 362309"/>
                <a:gd name="connsiteY56" fmla="*/ 127680 h 361971"/>
                <a:gd name="connsiteX57" fmla="*/ 210868 w 362309"/>
                <a:gd name="connsiteY57" fmla="*/ 124488 h 361971"/>
                <a:gd name="connsiteX58" fmla="*/ 214063 w 362309"/>
                <a:gd name="connsiteY58" fmla="*/ 127680 h 361971"/>
                <a:gd name="connsiteX59" fmla="*/ 219814 w 362309"/>
                <a:gd name="connsiteY59" fmla="*/ 174921 h 361971"/>
                <a:gd name="connsiteX60" fmla="*/ 205117 w 362309"/>
                <a:gd name="connsiteY60" fmla="*/ 208756 h 361971"/>
                <a:gd name="connsiteX61" fmla="*/ 212785 w 362309"/>
                <a:gd name="connsiteY61" fmla="*/ 228546 h 361971"/>
                <a:gd name="connsiteX62" fmla="*/ 223009 w 362309"/>
                <a:gd name="connsiteY62" fmla="*/ 230462 h 361971"/>
                <a:gd name="connsiteX63" fmla="*/ 247291 w 362309"/>
                <a:gd name="connsiteY63" fmla="*/ 235569 h 361971"/>
                <a:gd name="connsiteX64" fmla="*/ 250486 w 362309"/>
                <a:gd name="connsiteY64" fmla="*/ 243868 h 361971"/>
                <a:gd name="connsiteX65" fmla="*/ 314385 w 362309"/>
                <a:gd name="connsiteY65" fmla="*/ 234930 h 361971"/>
                <a:gd name="connsiteX66" fmla="*/ 311190 w 362309"/>
                <a:gd name="connsiteY66" fmla="*/ 233654 h 361971"/>
                <a:gd name="connsiteX67" fmla="*/ 298410 w 362309"/>
                <a:gd name="connsiteY67" fmla="*/ 230462 h 361971"/>
                <a:gd name="connsiteX68" fmla="*/ 283074 w 362309"/>
                <a:gd name="connsiteY68" fmla="*/ 225993 h 361971"/>
                <a:gd name="connsiteX69" fmla="*/ 275406 w 362309"/>
                <a:gd name="connsiteY69" fmla="*/ 195988 h 361971"/>
                <a:gd name="connsiteX70" fmla="*/ 284991 w 362309"/>
                <a:gd name="connsiteY70" fmla="*/ 173644 h 361971"/>
                <a:gd name="connsiteX71" fmla="*/ 282435 w 362309"/>
                <a:gd name="connsiteY71" fmla="*/ 146832 h 361971"/>
                <a:gd name="connsiteX72" fmla="*/ 265182 w 362309"/>
                <a:gd name="connsiteY72" fmla="*/ 139171 h 361971"/>
                <a:gd name="connsiteX73" fmla="*/ 265182 w 362309"/>
                <a:gd name="connsiteY73" fmla="*/ 139171 h 361971"/>
                <a:gd name="connsiteX74" fmla="*/ 247929 w 362309"/>
                <a:gd name="connsiteY74" fmla="*/ 146832 h 361971"/>
                <a:gd name="connsiteX75" fmla="*/ 245374 w 362309"/>
                <a:gd name="connsiteY75" fmla="*/ 173644 h 361971"/>
                <a:gd name="connsiteX76" fmla="*/ 254959 w 362309"/>
                <a:gd name="connsiteY76" fmla="*/ 195988 h 361971"/>
                <a:gd name="connsiteX77" fmla="*/ 247929 w 362309"/>
                <a:gd name="connsiteY77" fmla="*/ 225993 h 361971"/>
                <a:gd name="connsiteX78" fmla="*/ 238984 w 362309"/>
                <a:gd name="connsiteY78" fmla="*/ 224716 h 361971"/>
                <a:gd name="connsiteX79" fmla="*/ 240261 w 362309"/>
                <a:gd name="connsiteY79" fmla="*/ 215779 h 361971"/>
                <a:gd name="connsiteX80" fmla="*/ 244096 w 362309"/>
                <a:gd name="connsiteY80" fmla="*/ 203649 h 361971"/>
                <a:gd name="connsiteX81" fmla="*/ 232594 w 362309"/>
                <a:gd name="connsiteY81" fmla="*/ 177475 h 361971"/>
                <a:gd name="connsiteX82" fmla="*/ 237706 w 362309"/>
                <a:gd name="connsiteY82" fmla="*/ 139809 h 361971"/>
                <a:gd name="connsiteX83" fmla="*/ 265182 w 362309"/>
                <a:gd name="connsiteY83" fmla="*/ 127680 h 361971"/>
                <a:gd name="connsiteX84" fmla="*/ 292020 w 362309"/>
                <a:gd name="connsiteY84" fmla="*/ 139809 h 361971"/>
                <a:gd name="connsiteX85" fmla="*/ 297132 w 362309"/>
                <a:gd name="connsiteY85" fmla="*/ 177475 h 361971"/>
                <a:gd name="connsiteX86" fmla="*/ 285630 w 362309"/>
                <a:gd name="connsiteY86" fmla="*/ 204287 h 361971"/>
                <a:gd name="connsiteX87" fmla="*/ 290103 w 362309"/>
                <a:gd name="connsiteY87" fmla="*/ 216417 h 361971"/>
                <a:gd name="connsiteX88" fmla="*/ 299688 w 362309"/>
                <a:gd name="connsiteY88" fmla="*/ 218332 h 361971"/>
                <a:gd name="connsiteX89" fmla="*/ 316941 w 362309"/>
                <a:gd name="connsiteY89" fmla="*/ 223439 h 361971"/>
                <a:gd name="connsiteX90" fmla="*/ 318858 w 362309"/>
                <a:gd name="connsiteY90" fmla="*/ 232377 h 361971"/>
                <a:gd name="connsiteX91" fmla="*/ 314385 w 362309"/>
                <a:gd name="connsiteY91" fmla="*/ 234930 h 361971"/>
                <a:gd name="connsiteX92" fmla="*/ 314385 w 362309"/>
                <a:gd name="connsiteY92" fmla="*/ 23493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62309" h="361971">
                  <a:moveTo>
                    <a:pt x="181474" y="0"/>
                  </a:moveTo>
                  <a:cubicBezTo>
                    <a:pt x="81152" y="0"/>
                    <a:pt x="0" y="81077"/>
                    <a:pt x="0" y="180667"/>
                  </a:cubicBezTo>
                  <a:cubicBezTo>
                    <a:pt x="0" y="280257"/>
                    <a:pt x="81152" y="361972"/>
                    <a:pt x="180835" y="361972"/>
                  </a:cubicBezTo>
                  <a:cubicBezTo>
                    <a:pt x="280518" y="361972"/>
                    <a:pt x="362310" y="280895"/>
                    <a:pt x="362310" y="181305"/>
                  </a:cubicBezTo>
                  <a:cubicBezTo>
                    <a:pt x="362310" y="181305"/>
                    <a:pt x="362310" y="181305"/>
                    <a:pt x="362310" y="181305"/>
                  </a:cubicBezTo>
                  <a:cubicBezTo>
                    <a:pt x="362310" y="80438"/>
                    <a:pt x="281157" y="0"/>
                    <a:pt x="181474" y="0"/>
                  </a:cubicBezTo>
                  <a:cubicBezTo>
                    <a:pt x="181474" y="0"/>
                    <a:pt x="181474" y="0"/>
                    <a:pt x="181474" y="0"/>
                  </a:cubicBezTo>
                  <a:close/>
                  <a:moveTo>
                    <a:pt x="106712" y="195988"/>
                  </a:moveTo>
                  <a:cubicBezTo>
                    <a:pt x="111185" y="188966"/>
                    <a:pt x="114380" y="181944"/>
                    <a:pt x="116297" y="173644"/>
                  </a:cubicBezTo>
                  <a:cubicBezTo>
                    <a:pt x="119492" y="161515"/>
                    <a:pt x="118214" y="152577"/>
                    <a:pt x="113741" y="146832"/>
                  </a:cubicBezTo>
                  <a:cubicBezTo>
                    <a:pt x="109268" y="142363"/>
                    <a:pt x="102878" y="139171"/>
                    <a:pt x="96488" y="139171"/>
                  </a:cubicBezTo>
                  <a:cubicBezTo>
                    <a:pt x="90098" y="139171"/>
                    <a:pt x="83708" y="141724"/>
                    <a:pt x="79235" y="146832"/>
                  </a:cubicBezTo>
                  <a:cubicBezTo>
                    <a:pt x="74762" y="152577"/>
                    <a:pt x="74123" y="161515"/>
                    <a:pt x="76679" y="173644"/>
                  </a:cubicBezTo>
                  <a:cubicBezTo>
                    <a:pt x="78596" y="181305"/>
                    <a:pt x="81791" y="188966"/>
                    <a:pt x="86264" y="195988"/>
                  </a:cubicBezTo>
                  <a:cubicBezTo>
                    <a:pt x="91376" y="203011"/>
                    <a:pt x="88820" y="218332"/>
                    <a:pt x="79235" y="225993"/>
                  </a:cubicBezTo>
                  <a:cubicBezTo>
                    <a:pt x="74123" y="228546"/>
                    <a:pt x="69011" y="229823"/>
                    <a:pt x="63899" y="230462"/>
                  </a:cubicBezTo>
                  <a:cubicBezTo>
                    <a:pt x="59426" y="230462"/>
                    <a:pt x="54953" y="231738"/>
                    <a:pt x="51119" y="233654"/>
                  </a:cubicBezTo>
                  <a:cubicBezTo>
                    <a:pt x="49841" y="234292"/>
                    <a:pt x="49203" y="234930"/>
                    <a:pt x="47925" y="234930"/>
                  </a:cubicBezTo>
                  <a:cubicBezTo>
                    <a:pt x="44091" y="234930"/>
                    <a:pt x="41535" y="231738"/>
                    <a:pt x="41535" y="228546"/>
                  </a:cubicBezTo>
                  <a:cubicBezTo>
                    <a:pt x="41535" y="225993"/>
                    <a:pt x="42813" y="224078"/>
                    <a:pt x="44730" y="222801"/>
                  </a:cubicBezTo>
                  <a:cubicBezTo>
                    <a:pt x="49841" y="220247"/>
                    <a:pt x="56231" y="218332"/>
                    <a:pt x="61982" y="217694"/>
                  </a:cubicBezTo>
                  <a:cubicBezTo>
                    <a:pt x="65816" y="217694"/>
                    <a:pt x="69011" y="216417"/>
                    <a:pt x="72206" y="215140"/>
                  </a:cubicBezTo>
                  <a:cubicBezTo>
                    <a:pt x="75401" y="211948"/>
                    <a:pt x="76679" y="207479"/>
                    <a:pt x="75401" y="203011"/>
                  </a:cubicBezTo>
                  <a:cubicBezTo>
                    <a:pt x="70289" y="194711"/>
                    <a:pt x="66456" y="185774"/>
                    <a:pt x="63899" y="176836"/>
                  </a:cubicBezTo>
                  <a:cubicBezTo>
                    <a:pt x="60066" y="160876"/>
                    <a:pt x="61982" y="148108"/>
                    <a:pt x="69011" y="139171"/>
                  </a:cubicBezTo>
                  <a:cubicBezTo>
                    <a:pt x="76040" y="131510"/>
                    <a:pt x="85625" y="127041"/>
                    <a:pt x="96488" y="127041"/>
                  </a:cubicBezTo>
                  <a:cubicBezTo>
                    <a:pt x="106712" y="127041"/>
                    <a:pt x="116936" y="131510"/>
                    <a:pt x="123326" y="139171"/>
                  </a:cubicBezTo>
                  <a:cubicBezTo>
                    <a:pt x="130355" y="148108"/>
                    <a:pt x="132272" y="160876"/>
                    <a:pt x="128438" y="176836"/>
                  </a:cubicBezTo>
                  <a:cubicBezTo>
                    <a:pt x="125882" y="186412"/>
                    <a:pt x="122048" y="195350"/>
                    <a:pt x="116936" y="203649"/>
                  </a:cubicBezTo>
                  <a:cubicBezTo>
                    <a:pt x="116297" y="208118"/>
                    <a:pt x="117575" y="212587"/>
                    <a:pt x="120770" y="215779"/>
                  </a:cubicBezTo>
                  <a:cubicBezTo>
                    <a:pt x="123326" y="217694"/>
                    <a:pt x="123965" y="222163"/>
                    <a:pt x="122048" y="224716"/>
                  </a:cubicBezTo>
                  <a:cubicBezTo>
                    <a:pt x="120131" y="227270"/>
                    <a:pt x="115658" y="227908"/>
                    <a:pt x="113102" y="225993"/>
                  </a:cubicBezTo>
                  <a:cubicBezTo>
                    <a:pt x="104156" y="218332"/>
                    <a:pt x="102239" y="203011"/>
                    <a:pt x="106712" y="195988"/>
                  </a:cubicBezTo>
                  <a:close/>
                  <a:moveTo>
                    <a:pt x="250486" y="243868"/>
                  </a:moveTo>
                  <a:cubicBezTo>
                    <a:pt x="249208" y="246422"/>
                    <a:pt x="247291" y="247698"/>
                    <a:pt x="244735" y="247698"/>
                  </a:cubicBezTo>
                  <a:cubicBezTo>
                    <a:pt x="244096" y="247698"/>
                    <a:pt x="242818" y="247698"/>
                    <a:pt x="242179" y="247060"/>
                  </a:cubicBezTo>
                  <a:cubicBezTo>
                    <a:pt x="236428" y="244506"/>
                    <a:pt x="229399" y="243230"/>
                    <a:pt x="223009" y="243230"/>
                  </a:cubicBezTo>
                  <a:cubicBezTo>
                    <a:pt x="217258" y="243230"/>
                    <a:pt x="212146" y="242591"/>
                    <a:pt x="207034" y="240038"/>
                  </a:cubicBezTo>
                  <a:cubicBezTo>
                    <a:pt x="198088" y="235569"/>
                    <a:pt x="194893" y="222163"/>
                    <a:pt x="193615" y="218332"/>
                  </a:cubicBezTo>
                  <a:cubicBezTo>
                    <a:pt x="191698" y="212587"/>
                    <a:pt x="192337" y="206203"/>
                    <a:pt x="194893" y="201095"/>
                  </a:cubicBezTo>
                  <a:cubicBezTo>
                    <a:pt x="200644" y="192158"/>
                    <a:pt x="205117" y="182582"/>
                    <a:pt x="207034" y="171729"/>
                  </a:cubicBezTo>
                  <a:cubicBezTo>
                    <a:pt x="210868" y="155131"/>
                    <a:pt x="209590" y="143001"/>
                    <a:pt x="203839" y="135341"/>
                  </a:cubicBezTo>
                  <a:cubicBezTo>
                    <a:pt x="198088" y="129595"/>
                    <a:pt x="190420" y="125765"/>
                    <a:pt x="182113" y="125765"/>
                  </a:cubicBezTo>
                  <a:cubicBezTo>
                    <a:pt x="173806" y="125765"/>
                    <a:pt x="166138" y="128957"/>
                    <a:pt x="160387" y="135341"/>
                  </a:cubicBezTo>
                  <a:cubicBezTo>
                    <a:pt x="153997" y="143001"/>
                    <a:pt x="153358" y="155131"/>
                    <a:pt x="157192" y="171729"/>
                  </a:cubicBezTo>
                  <a:cubicBezTo>
                    <a:pt x="159748" y="181944"/>
                    <a:pt x="163582" y="192158"/>
                    <a:pt x="169972" y="201095"/>
                  </a:cubicBezTo>
                  <a:cubicBezTo>
                    <a:pt x="172528" y="206203"/>
                    <a:pt x="173167" y="212587"/>
                    <a:pt x="171250" y="218332"/>
                  </a:cubicBezTo>
                  <a:cubicBezTo>
                    <a:pt x="170611" y="222163"/>
                    <a:pt x="166777" y="234930"/>
                    <a:pt x="157832" y="240038"/>
                  </a:cubicBezTo>
                  <a:cubicBezTo>
                    <a:pt x="152720" y="242591"/>
                    <a:pt x="147607" y="243230"/>
                    <a:pt x="141857" y="243230"/>
                  </a:cubicBezTo>
                  <a:cubicBezTo>
                    <a:pt x="135467" y="243230"/>
                    <a:pt x="128438" y="244506"/>
                    <a:pt x="122687" y="247060"/>
                  </a:cubicBezTo>
                  <a:cubicBezTo>
                    <a:pt x="119492" y="248337"/>
                    <a:pt x="115658" y="247060"/>
                    <a:pt x="114380" y="243868"/>
                  </a:cubicBezTo>
                  <a:cubicBezTo>
                    <a:pt x="113102" y="240676"/>
                    <a:pt x="114380" y="236846"/>
                    <a:pt x="117575" y="235569"/>
                  </a:cubicBezTo>
                  <a:cubicBezTo>
                    <a:pt x="125243" y="232377"/>
                    <a:pt x="133550" y="230462"/>
                    <a:pt x="141857" y="230462"/>
                  </a:cubicBezTo>
                  <a:cubicBezTo>
                    <a:pt x="145690" y="230462"/>
                    <a:pt x="148885" y="229823"/>
                    <a:pt x="152080" y="228546"/>
                  </a:cubicBezTo>
                  <a:cubicBezTo>
                    <a:pt x="156553" y="225993"/>
                    <a:pt x="161027" y="211948"/>
                    <a:pt x="159748" y="208118"/>
                  </a:cubicBezTo>
                  <a:cubicBezTo>
                    <a:pt x="153358" y="197903"/>
                    <a:pt x="148247" y="187051"/>
                    <a:pt x="145690" y="174921"/>
                  </a:cubicBezTo>
                  <a:cubicBezTo>
                    <a:pt x="140579" y="154492"/>
                    <a:pt x="142496" y="138533"/>
                    <a:pt x="151442" y="127680"/>
                  </a:cubicBezTo>
                  <a:cubicBezTo>
                    <a:pt x="166777" y="110443"/>
                    <a:pt x="193615" y="108528"/>
                    <a:pt x="210868" y="124488"/>
                  </a:cubicBezTo>
                  <a:cubicBezTo>
                    <a:pt x="212146" y="125765"/>
                    <a:pt x="213424" y="127041"/>
                    <a:pt x="214063" y="127680"/>
                  </a:cubicBezTo>
                  <a:cubicBezTo>
                    <a:pt x="223009" y="138533"/>
                    <a:pt x="224926" y="154492"/>
                    <a:pt x="219814" y="174921"/>
                  </a:cubicBezTo>
                  <a:cubicBezTo>
                    <a:pt x="217258" y="187051"/>
                    <a:pt x="212146" y="198542"/>
                    <a:pt x="205117" y="208756"/>
                  </a:cubicBezTo>
                  <a:cubicBezTo>
                    <a:pt x="203839" y="211948"/>
                    <a:pt x="208312" y="225993"/>
                    <a:pt x="212785" y="228546"/>
                  </a:cubicBezTo>
                  <a:cubicBezTo>
                    <a:pt x="215980" y="229823"/>
                    <a:pt x="219814" y="230462"/>
                    <a:pt x="223009" y="230462"/>
                  </a:cubicBezTo>
                  <a:cubicBezTo>
                    <a:pt x="231316" y="230462"/>
                    <a:pt x="239623" y="232377"/>
                    <a:pt x="247291" y="235569"/>
                  </a:cubicBezTo>
                  <a:cubicBezTo>
                    <a:pt x="251124" y="236846"/>
                    <a:pt x="252403" y="240676"/>
                    <a:pt x="250486" y="243868"/>
                  </a:cubicBezTo>
                  <a:close/>
                  <a:moveTo>
                    <a:pt x="314385" y="234930"/>
                  </a:moveTo>
                  <a:cubicBezTo>
                    <a:pt x="313107" y="234930"/>
                    <a:pt x="311829" y="234292"/>
                    <a:pt x="311190" y="233654"/>
                  </a:cubicBezTo>
                  <a:cubicBezTo>
                    <a:pt x="307356" y="231738"/>
                    <a:pt x="302883" y="230462"/>
                    <a:pt x="298410" y="230462"/>
                  </a:cubicBezTo>
                  <a:cubicBezTo>
                    <a:pt x="293298" y="229823"/>
                    <a:pt x="288186" y="228546"/>
                    <a:pt x="283074" y="225993"/>
                  </a:cubicBezTo>
                  <a:cubicBezTo>
                    <a:pt x="272850" y="218332"/>
                    <a:pt x="270294" y="203011"/>
                    <a:pt x="275406" y="195988"/>
                  </a:cubicBezTo>
                  <a:cubicBezTo>
                    <a:pt x="279879" y="188966"/>
                    <a:pt x="283074" y="181944"/>
                    <a:pt x="284991" y="173644"/>
                  </a:cubicBezTo>
                  <a:cubicBezTo>
                    <a:pt x="288186" y="161515"/>
                    <a:pt x="286908" y="152577"/>
                    <a:pt x="282435" y="146832"/>
                  </a:cubicBezTo>
                  <a:cubicBezTo>
                    <a:pt x="277962" y="142363"/>
                    <a:pt x="271572" y="139171"/>
                    <a:pt x="265182" y="139171"/>
                  </a:cubicBezTo>
                  <a:lnTo>
                    <a:pt x="265182" y="139171"/>
                  </a:lnTo>
                  <a:cubicBezTo>
                    <a:pt x="258792" y="139171"/>
                    <a:pt x="252403" y="141724"/>
                    <a:pt x="247929" y="146832"/>
                  </a:cubicBezTo>
                  <a:cubicBezTo>
                    <a:pt x="243456" y="152577"/>
                    <a:pt x="242818" y="161515"/>
                    <a:pt x="245374" y="173644"/>
                  </a:cubicBezTo>
                  <a:cubicBezTo>
                    <a:pt x="247291" y="181305"/>
                    <a:pt x="250486" y="188966"/>
                    <a:pt x="254959" y="195988"/>
                  </a:cubicBezTo>
                  <a:cubicBezTo>
                    <a:pt x="260071" y="203011"/>
                    <a:pt x="257514" y="218971"/>
                    <a:pt x="247929" y="225993"/>
                  </a:cubicBezTo>
                  <a:cubicBezTo>
                    <a:pt x="245374" y="227908"/>
                    <a:pt x="240901" y="227270"/>
                    <a:pt x="238984" y="224716"/>
                  </a:cubicBezTo>
                  <a:cubicBezTo>
                    <a:pt x="237067" y="222163"/>
                    <a:pt x="237706" y="217694"/>
                    <a:pt x="240261" y="215779"/>
                  </a:cubicBezTo>
                  <a:cubicBezTo>
                    <a:pt x="243456" y="212587"/>
                    <a:pt x="245374" y="208118"/>
                    <a:pt x="244096" y="203649"/>
                  </a:cubicBezTo>
                  <a:cubicBezTo>
                    <a:pt x="238984" y="195350"/>
                    <a:pt x="235150" y="186412"/>
                    <a:pt x="232594" y="177475"/>
                  </a:cubicBezTo>
                  <a:cubicBezTo>
                    <a:pt x="228760" y="161515"/>
                    <a:pt x="230677" y="148747"/>
                    <a:pt x="237706" y="139809"/>
                  </a:cubicBezTo>
                  <a:cubicBezTo>
                    <a:pt x="244735" y="132149"/>
                    <a:pt x="254319" y="127680"/>
                    <a:pt x="265182" y="127680"/>
                  </a:cubicBezTo>
                  <a:cubicBezTo>
                    <a:pt x="275406" y="127680"/>
                    <a:pt x="285630" y="132149"/>
                    <a:pt x="292020" y="139809"/>
                  </a:cubicBezTo>
                  <a:cubicBezTo>
                    <a:pt x="299049" y="148747"/>
                    <a:pt x="300966" y="161515"/>
                    <a:pt x="297132" y="177475"/>
                  </a:cubicBezTo>
                  <a:cubicBezTo>
                    <a:pt x="294576" y="187051"/>
                    <a:pt x="290742" y="195988"/>
                    <a:pt x="285630" y="204287"/>
                  </a:cubicBezTo>
                  <a:cubicBezTo>
                    <a:pt x="284991" y="208756"/>
                    <a:pt x="286269" y="213225"/>
                    <a:pt x="290103" y="216417"/>
                  </a:cubicBezTo>
                  <a:cubicBezTo>
                    <a:pt x="293298" y="217694"/>
                    <a:pt x="296493" y="218332"/>
                    <a:pt x="299688" y="218332"/>
                  </a:cubicBezTo>
                  <a:cubicBezTo>
                    <a:pt x="306078" y="218971"/>
                    <a:pt x="311829" y="220247"/>
                    <a:pt x="316941" y="223439"/>
                  </a:cubicBezTo>
                  <a:cubicBezTo>
                    <a:pt x="320136" y="225355"/>
                    <a:pt x="320775" y="229185"/>
                    <a:pt x="318858" y="232377"/>
                  </a:cubicBezTo>
                  <a:cubicBezTo>
                    <a:pt x="318858" y="233654"/>
                    <a:pt x="316302" y="234930"/>
                    <a:pt x="314385" y="234930"/>
                  </a:cubicBezTo>
                  <a:lnTo>
                    <a:pt x="314385" y="234930"/>
                  </a:lnTo>
                  <a:close/>
                </a:path>
              </a:pathLst>
            </a:custGeom>
            <a:solidFill>
              <a:schemeClr val="accent5"/>
            </a:solidFill>
            <a:ln w="6390" cap="flat">
              <a:noFill/>
              <a:prstDash val="solid"/>
              <a:miter/>
            </a:ln>
          </p:spPr>
          <p:txBody>
            <a:bodyPr rtlCol="0" anchor="ctr"/>
            <a:lstStyle/>
            <a:p>
              <a:endParaRPr lang="en-US" sz="2400"/>
            </a:p>
          </p:txBody>
        </p:sp>
        <p:sp>
          <p:nvSpPr>
            <p:cNvPr id="726" name="TextBox 725">
              <a:extLst>
                <a:ext uri="{FF2B5EF4-FFF2-40B4-BE49-F238E27FC236}">
                  <a16:creationId xmlns:a16="http://schemas.microsoft.com/office/drawing/2014/main" id="{C5B452E3-18D5-4154-B369-A6DABF8F9B84}"/>
                </a:ext>
              </a:extLst>
            </p:cNvPr>
            <p:cNvSpPr txBox="1"/>
            <p:nvPr/>
          </p:nvSpPr>
          <p:spPr>
            <a:xfrm>
              <a:off x="8764996" y="3661914"/>
              <a:ext cx="2247444" cy="246221"/>
            </a:xfrm>
            <a:prstGeom prst="rect">
              <a:avLst/>
            </a:prstGeom>
            <a:noFill/>
          </p:spPr>
          <p:txBody>
            <a:bodyPr wrap="square" rtlCol="0">
              <a:spAutoFit/>
            </a:bodyPr>
            <a:lstStyle/>
            <a:p>
              <a:r>
                <a:rPr lang="en-US" sz="1000">
                  <a:latin typeface="+mn-lt"/>
                </a:rPr>
                <a:t>Clinical Researchers</a:t>
              </a:r>
            </a:p>
          </p:txBody>
        </p:sp>
        <p:grpSp>
          <p:nvGrpSpPr>
            <p:cNvPr id="727" name="Graphic 4">
              <a:extLst>
                <a:ext uri="{FF2B5EF4-FFF2-40B4-BE49-F238E27FC236}">
                  <a16:creationId xmlns:a16="http://schemas.microsoft.com/office/drawing/2014/main" id="{73A04AF8-E8D4-45C6-AEBA-4522B07BD097}"/>
                </a:ext>
              </a:extLst>
            </p:cNvPr>
            <p:cNvGrpSpPr>
              <a:grpSpLocks noChangeAspect="1"/>
            </p:cNvGrpSpPr>
            <p:nvPr/>
          </p:nvGrpSpPr>
          <p:grpSpPr>
            <a:xfrm>
              <a:off x="8519156" y="3393047"/>
              <a:ext cx="200138" cy="200201"/>
              <a:chOff x="2998797" y="1402244"/>
              <a:chExt cx="362309" cy="362450"/>
            </a:xfrm>
            <a:solidFill>
              <a:schemeClr val="accent4"/>
            </a:solidFill>
          </p:grpSpPr>
          <p:sp>
            <p:nvSpPr>
              <p:cNvPr id="729" name="Graphic 4">
                <a:extLst>
                  <a:ext uri="{FF2B5EF4-FFF2-40B4-BE49-F238E27FC236}">
                    <a16:creationId xmlns:a16="http://schemas.microsoft.com/office/drawing/2014/main" id="{7DADD3F1-18B1-4F18-8979-BD466A1411CF}"/>
                  </a:ext>
                </a:extLst>
              </p:cNvPr>
              <p:cNvSpPr/>
              <p:nvPr/>
            </p:nvSpPr>
            <p:spPr>
              <a:xfrm>
                <a:off x="3171325" y="1516996"/>
                <a:ext cx="15974" cy="16598"/>
              </a:xfrm>
              <a:custGeom>
                <a:avLst/>
                <a:gdLst>
                  <a:gd name="connsiteX0" fmla="*/ 3195 w 15974"/>
                  <a:gd name="connsiteY0" fmla="*/ 16598 h 16598"/>
                  <a:gd name="connsiteX1" fmla="*/ 7668 w 15974"/>
                  <a:gd name="connsiteY1" fmla="*/ 16598 h 16598"/>
                  <a:gd name="connsiteX2" fmla="*/ 8946 w 15974"/>
                  <a:gd name="connsiteY2" fmla="*/ 16598 h 16598"/>
                  <a:gd name="connsiteX3" fmla="*/ 13419 w 15974"/>
                  <a:gd name="connsiteY3" fmla="*/ 16598 h 16598"/>
                  <a:gd name="connsiteX4" fmla="*/ 15975 w 15974"/>
                  <a:gd name="connsiteY4" fmla="*/ 16598 h 16598"/>
                  <a:gd name="connsiteX5" fmla="*/ 15975 w 15974"/>
                  <a:gd name="connsiteY5" fmla="*/ 0 h 16598"/>
                  <a:gd name="connsiteX6" fmla="*/ 0 w 15974"/>
                  <a:gd name="connsiteY6" fmla="*/ 0 h 16598"/>
                  <a:gd name="connsiteX7" fmla="*/ 0 w 15974"/>
                  <a:gd name="connsiteY7" fmla="*/ 16598 h 16598"/>
                  <a:gd name="connsiteX8" fmla="*/ 3195 w 15974"/>
                  <a:gd name="connsiteY8" fmla="*/ 16598 h 1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74" h="16598">
                    <a:moveTo>
                      <a:pt x="3195" y="16598"/>
                    </a:moveTo>
                    <a:cubicBezTo>
                      <a:pt x="4473" y="16598"/>
                      <a:pt x="6390" y="16598"/>
                      <a:pt x="7668" y="16598"/>
                    </a:cubicBezTo>
                    <a:lnTo>
                      <a:pt x="8946" y="16598"/>
                    </a:lnTo>
                    <a:cubicBezTo>
                      <a:pt x="10863" y="16598"/>
                      <a:pt x="12141" y="16598"/>
                      <a:pt x="13419" y="16598"/>
                    </a:cubicBezTo>
                    <a:lnTo>
                      <a:pt x="15975" y="16598"/>
                    </a:lnTo>
                    <a:lnTo>
                      <a:pt x="15975" y="0"/>
                    </a:lnTo>
                    <a:lnTo>
                      <a:pt x="0" y="0"/>
                    </a:lnTo>
                    <a:lnTo>
                      <a:pt x="0" y="16598"/>
                    </a:lnTo>
                    <a:lnTo>
                      <a:pt x="3195" y="16598"/>
                    </a:lnTo>
                    <a:close/>
                  </a:path>
                </a:pathLst>
              </a:custGeom>
              <a:grpFill/>
              <a:ln w="6390" cap="flat">
                <a:noFill/>
                <a:prstDash val="solid"/>
                <a:miter/>
              </a:ln>
            </p:spPr>
            <p:txBody>
              <a:bodyPr rtlCol="0" anchor="ctr"/>
              <a:lstStyle/>
              <a:p>
                <a:endParaRPr lang="en-US" sz="2400"/>
              </a:p>
            </p:txBody>
          </p:sp>
          <p:sp>
            <p:nvSpPr>
              <p:cNvPr id="730" name="Graphic 4">
                <a:extLst>
                  <a:ext uri="{FF2B5EF4-FFF2-40B4-BE49-F238E27FC236}">
                    <a16:creationId xmlns:a16="http://schemas.microsoft.com/office/drawing/2014/main" id="{818450B2-3724-4126-A889-39D55B6B570F}"/>
                  </a:ext>
                </a:extLst>
              </p:cNvPr>
              <p:cNvSpPr/>
              <p:nvPr/>
            </p:nvSpPr>
            <p:spPr>
              <a:xfrm>
                <a:off x="3100397" y="1546363"/>
                <a:ext cx="158470" cy="67031"/>
              </a:xfrm>
              <a:custGeom>
                <a:avLst/>
                <a:gdLst>
                  <a:gd name="connsiteX0" fmla="*/ 92654 w 158470"/>
                  <a:gd name="connsiteY0" fmla="*/ 1277 h 67031"/>
                  <a:gd name="connsiteX1" fmla="*/ 87542 w 158470"/>
                  <a:gd name="connsiteY1" fmla="*/ 638 h 67031"/>
                  <a:gd name="connsiteX2" fmla="*/ 83069 w 158470"/>
                  <a:gd name="connsiteY2" fmla="*/ 0 h 67031"/>
                  <a:gd name="connsiteX3" fmla="*/ 79235 w 158470"/>
                  <a:gd name="connsiteY3" fmla="*/ 0 h 67031"/>
                  <a:gd name="connsiteX4" fmla="*/ 78596 w 158470"/>
                  <a:gd name="connsiteY4" fmla="*/ 0 h 67031"/>
                  <a:gd name="connsiteX5" fmla="*/ 74762 w 158470"/>
                  <a:gd name="connsiteY5" fmla="*/ 0 h 67031"/>
                  <a:gd name="connsiteX6" fmla="*/ 70928 w 158470"/>
                  <a:gd name="connsiteY6" fmla="*/ 638 h 67031"/>
                  <a:gd name="connsiteX7" fmla="*/ 65816 w 158470"/>
                  <a:gd name="connsiteY7" fmla="*/ 1277 h 67031"/>
                  <a:gd name="connsiteX8" fmla="*/ 0 w 158470"/>
                  <a:gd name="connsiteY8" fmla="*/ 67032 h 67031"/>
                  <a:gd name="connsiteX9" fmla="*/ 158470 w 158470"/>
                  <a:gd name="connsiteY9" fmla="*/ 67032 h 67031"/>
                  <a:gd name="connsiteX10" fmla="*/ 92654 w 158470"/>
                  <a:gd name="connsiteY10" fmla="*/ 1277 h 6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470" h="67031">
                    <a:moveTo>
                      <a:pt x="92654" y="1277"/>
                    </a:moveTo>
                    <a:lnTo>
                      <a:pt x="87542" y="638"/>
                    </a:lnTo>
                    <a:lnTo>
                      <a:pt x="83069" y="0"/>
                    </a:lnTo>
                    <a:cubicBezTo>
                      <a:pt x="81791" y="0"/>
                      <a:pt x="80513" y="0"/>
                      <a:pt x="79235" y="0"/>
                    </a:cubicBezTo>
                    <a:lnTo>
                      <a:pt x="78596" y="0"/>
                    </a:lnTo>
                    <a:lnTo>
                      <a:pt x="74762" y="0"/>
                    </a:lnTo>
                    <a:lnTo>
                      <a:pt x="70928" y="638"/>
                    </a:lnTo>
                    <a:lnTo>
                      <a:pt x="65816" y="1277"/>
                    </a:lnTo>
                    <a:cubicBezTo>
                      <a:pt x="31950" y="7022"/>
                      <a:pt x="5751" y="33197"/>
                      <a:pt x="0" y="67032"/>
                    </a:cubicBezTo>
                    <a:lnTo>
                      <a:pt x="158470" y="67032"/>
                    </a:lnTo>
                    <a:cubicBezTo>
                      <a:pt x="152719" y="33197"/>
                      <a:pt x="126521" y="7022"/>
                      <a:pt x="92654" y="1277"/>
                    </a:cubicBezTo>
                    <a:close/>
                  </a:path>
                </a:pathLst>
              </a:custGeom>
              <a:grpFill/>
              <a:ln w="6390" cap="flat">
                <a:noFill/>
                <a:prstDash val="solid"/>
                <a:miter/>
              </a:ln>
            </p:spPr>
            <p:txBody>
              <a:bodyPr rtlCol="0" anchor="ctr"/>
              <a:lstStyle/>
              <a:p>
                <a:endParaRPr lang="en-US" sz="2400"/>
              </a:p>
            </p:txBody>
          </p:sp>
          <p:sp>
            <p:nvSpPr>
              <p:cNvPr id="731" name="Graphic 4">
                <a:extLst>
                  <a:ext uri="{FF2B5EF4-FFF2-40B4-BE49-F238E27FC236}">
                    <a16:creationId xmlns:a16="http://schemas.microsoft.com/office/drawing/2014/main" id="{8776EECF-3BE0-4F7F-9874-8C277A0172B3}"/>
                  </a:ext>
                </a:extLst>
              </p:cNvPr>
              <p:cNvSpPr/>
              <p:nvPr/>
            </p:nvSpPr>
            <p:spPr>
              <a:xfrm>
                <a:off x="2998797" y="1402244"/>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5 h 362450"/>
                  <a:gd name="connsiteX4" fmla="*/ 180835 w 362309"/>
                  <a:gd name="connsiteY4" fmla="*/ 479 h 362450"/>
                  <a:gd name="connsiteX5" fmla="*/ 180835 w 362309"/>
                  <a:gd name="connsiteY5" fmla="*/ 479 h 362450"/>
                  <a:gd name="connsiteX6" fmla="*/ 115019 w 362309"/>
                  <a:gd name="connsiteY6" fmla="*/ 267968 h 362450"/>
                  <a:gd name="connsiteX7" fmla="*/ 108629 w 362309"/>
                  <a:gd name="connsiteY7" fmla="*/ 274352 h 362450"/>
                  <a:gd name="connsiteX8" fmla="*/ 102239 w 362309"/>
                  <a:gd name="connsiteY8" fmla="*/ 267968 h 362450"/>
                  <a:gd name="connsiteX9" fmla="*/ 102239 w 362309"/>
                  <a:gd name="connsiteY9" fmla="*/ 246262 h 362450"/>
                  <a:gd name="connsiteX10" fmla="*/ 108629 w 362309"/>
                  <a:gd name="connsiteY10" fmla="*/ 239878 h 362450"/>
                  <a:gd name="connsiteX11" fmla="*/ 115019 w 362309"/>
                  <a:gd name="connsiteY11" fmla="*/ 246262 h 362450"/>
                  <a:gd name="connsiteX12" fmla="*/ 115019 w 362309"/>
                  <a:gd name="connsiteY12" fmla="*/ 267968 h 362450"/>
                  <a:gd name="connsiteX13" fmla="*/ 143774 w 362309"/>
                  <a:gd name="connsiteY13" fmla="*/ 267968 h 362450"/>
                  <a:gd name="connsiteX14" fmla="*/ 137384 w 362309"/>
                  <a:gd name="connsiteY14" fmla="*/ 274352 h 362450"/>
                  <a:gd name="connsiteX15" fmla="*/ 130994 w 362309"/>
                  <a:gd name="connsiteY15" fmla="*/ 267968 h 362450"/>
                  <a:gd name="connsiteX16" fmla="*/ 130994 w 362309"/>
                  <a:gd name="connsiteY16" fmla="*/ 246262 h 362450"/>
                  <a:gd name="connsiteX17" fmla="*/ 137384 w 362309"/>
                  <a:gd name="connsiteY17" fmla="*/ 239878 h 362450"/>
                  <a:gd name="connsiteX18" fmla="*/ 143774 w 362309"/>
                  <a:gd name="connsiteY18" fmla="*/ 246262 h 362450"/>
                  <a:gd name="connsiteX19" fmla="*/ 143774 w 362309"/>
                  <a:gd name="connsiteY19" fmla="*/ 267968 h 362450"/>
                  <a:gd name="connsiteX20" fmla="*/ 172528 w 362309"/>
                  <a:gd name="connsiteY20" fmla="*/ 267968 h 362450"/>
                  <a:gd name="connsiteX21" fmla="*/ 166138 w 362309"/>
                  <a:gd name="connsiteY21" fmla="*/ 274352 h 362450"/>
                  <a:gd name="connsiteX22" fmla="*/ 159748 w 362309"/>
                  <a:gd name="connsiteY22" fmla="*/ 267968 h 362450"/>
                  <a:gd name="connsiteX23" fmla="*/ 159748 w 362309"/>
                  <a:gd name="connsiteY23" fmla="*/ 246262 h 362450"/>
                  <a:gd name="connsiteX24" fmla="*/ 166138 w 362309"/>
                  <a:gd name="connsiteY24" fmla="*/ 239878 h 362450"/>
                  <a:gd name="connsiteX25" fmla="*/ 172528 w 362309"/>
                  <a:gd name="connsiteY25" fmla="*/ 246262 h 362450"/>
                  <a:gd name="connsiteX26" fmla="*/ 172528 w 362309"/>
                  <a:gd name="connsiteY26" fmla="*/ 267968 h 362450"/>
                  <a:gd name="connsiteX27" fmla="*/ 201922 w 362309"/>
                  <a:gd name="connsiteY27" fmla="*/ 267968 h 362450"/>
                  <a:gd name="connsiteX28" fmla="*/ 195532 w 362309"/>
                  <a:gd name="connsiteY28" fmla="*/ 274352 h 362450"/>
                  <a:gd name="connsiteX29" fmla="*/ 189142 w 362309"/>
                  <a:gd name="connsiteY29" fmla="*/ 267968 h 362450"/>
                  <a:gd name="connsiteX30" fmla="*/ 189142 w 362309"/>
                  <a:gd name="connsiteY30" fmla="*/ 246262 h 362450"/>
                  <a:gd name="connsiteX31" fmla="*/ 195532 w 362309"/>
                  <a:gd name="connsiteY31" fmla="*/ 239878 h 362450"/>
                  <a:gd name="connsiteX32" fmla="*/ 201922 w 362309"/>
                  <a:gd name="connsiteY32" fmla="*/ 246262 h 362450"/>
                  <a:gd name="connsiteX33" fmla="*/ 201922 w 362309"/>
                  <a:gd name="connsiteY33" fmla="*/ 267968 h 362450"/>
                  <a:gd name="connsiteX34" fmla="*/ 230677 w 362309"/>
                  <a:gd name="connsiteY34" fmla="*/ 267968 h 362450"/>
                  <a:gd name="connsiteX35" fmla="*/ 224287 w 362309"/>
                  <a:gd name="connsiteY35" fmla="*/ 274352 h 362450"/>
                  <a:gd name="connsiteX36" fmla="*/ 217897 w 362309"/>
                  <a:gd name="connsiteY36" fmla="*/ 267968 h 362450"/>
                  <a:gd name="connsiteX37" fmla="*/ 217897 w 362309"/>
                  <a:gd name="connsiteY37" fmla="*/ 246262 h 362450"/>
                  <a:gd name="connsiteX38" fmla="*/ 224287 w 362309"/>
                  <a:gd name="connsiteY38" fmla="*/ 239878 h 362450"/>
                  <a:gd name="connsiteX39" fmla="*/ 230677 w 362309"/>
                  <a:gd name="connsiteY39" fmla="*/ 246262 h 362450"/>
                  <a:gd name="connsiteX40" fmla="*/ 230677 w 362309"/>
                  <a:gd name="connsiteY40" fmla="*/ 267968 h 362450"/>
                  <a:gd name="connsiteX41" fmla="*/ 260071 w 362309"/>
                  <a:gd name="connsiteY41" fmla="*/ 267968 h 362450"/>
                  <a:gd name="connsiteX42" fmla="*/ 253681 w 362309"/>
                  <a:gd name="connsiteY42" fmla="*/ 274352 h 362450"/>
                  <a:gd name="connsiteX43" fmla="*/ 247291 w 362309"/>
                  <a:gd name="connsiteY43" fmla="*/ 267968 h 362450"/>
                  <a:gd name="connsiteX44" fmla="*/ 247291 w 362309"/>
                  <a:gd name="connsiteY44" fmla="*/ 246262 h 362450"/>
                  <a:gd name="connsiteX45" fmla="*/ 253681 w 362309"/>
                  <a:gd name="connsiteY45" fmla="*/ 239878 h 362450"/>
                  <a:gd name="connsiteX46" fmla="*/ 260071 w 362309"/>
                  <a:gd name="connsiteY46" fmla="*/ 246262 h 362450"/>
                  <a:gd name="connsiteX47" fmla="*/ 260071 w 362309"/>
                  <a:gd name="connsiteY47" fmla="*/ 267968 h 362450"/>
                  <a:gd name="connsiteX48" fmla="*/ 288825 w 362309"/>
                  <a:gd name="connsiteY48" fmla="*/ 267968 h 362450"/>
                  <a:gd name="connsiteX49" fmla="*/ 282435 w 362309"/>
                  <a:gd name="connsiteY49" fmla="*/ 274352 h 362450"/>
                  <a:gd name="connsiteX50" fmla="*/ 276045 w 362309"/>
                  <a:gd name="connsiteY50" fmla="*/ 267968 h 362450"/>
                  <a:gd name="connsiteX51" fmla="*/ 276045 w 362309"/>
                  <a:gd name="connsiteY51" fmla="*/ 223918 h 362450"/>
                  <a:gd name="connsiteX52" fmla="*/ 85625 w 362309"/>
                  <a:gd name="connsiteY52" fmla="*/ 223918 h 362450"/>
                  <a:gd name="connsiteX53" fmla="*/ 85625 w 362309"/>
                  <a:gd name="connsiteY53" fmla="*/ 267968 h 362450"/>
                  <a:gd name="connsiteX54" fmla="*/ 79235 w 362309"/>
                  <a:gd name="connsiteY54" fmla="*/ 274352 h 362450"/>
                  <a:gd name="connsiteX55" fmla="*/ 72845 w 362309"/>
                  <a:gd name="connsiteY55" fmla="*/ 267968 h 362450"/>
                  <a:gd name="connsiteX56" fmla="*/ 72845 w 362309"/>
                  <a:gd name="connsiteY56" fmla="*/ 217534 h 362450"/>
                  <a:gd name="connsiteX57" fmla="*/ 79235 w 362309"/>
                  <a:gd name="connsiteY57" fmla="*/ 211150 h 362450"/>
                  <a:gd name="connsiteX58" fmla="*/ 88181 w 362309"/>
                  <a:gd name="connsiteY58" fmla="*/ 211150 h 362450"/>
                  <a:gd name="connsiteX59" fmla="*/ 159748 w 362309"/>
                  <a:gd name="connsiteY59" fmla="*/ 133904 h 362450"/>
                  <a:gd name="connsiteX60" fmla="*/ 159748 w 362309"/>
                  <a:gd name="connsiteY60" fmla="*/ 109007 h 362450"/>
                  <a:gd name="connsiteX61" fmla="*/ 166138 w 362309"/>
                  <a:gd name="connsiteY61" fmla="*/ 102623 h 362450"/>
                  <a:gd name="connsiteX62" fmla="*/ 174445 w 362309"/>
                  <a:gd name="connsiteY62" fmla="*/ 102623 h 362450"/>
                  <a:gd name="connsiteX63" fmla="*/ 174445 w 362309"/>
                  <a:gd name="connsiteY63" fmla="*/ 94323 h 362450"/>
                  <a:gd name="connsiteX64" fmla="*/ 180835 w 362309"/>
                  <a:gd name="connsiteY64" fmla="*/ 87939 h 362450"/>
                  <a:gd name="connsiteX65" fmla="*/ 187225 w 362309"/>
                  <a:gd name="connsiteY65" fmla="*/ 94323 h 362450"/>
                  <a:gd name="connsiteX66" fmla="*/ 187225 w 362309"/>
                  <a:gd name="connsiteY66" fmla="*/ 102623 h 362450"/>
                  <a:gd name="connsiteX67" fmla="*/ 195532 w 362309"/>
                  <a:gd name="connsiteY67" fmla="*/ 102623 h 362450"/>
                  <a:gd name="connsiteX68" fmla="*/ 201922 w 362309"/>
                  <a:gd name="connsiteY68" fmla="*/ 109007 h 362450"/>
                  <a:gd name="connsiteX69" fmla="*/ 201922 w 362309"/>
                  <a:gd name="connsiteY69" fmla="*/ 133904 h 362450"/>
                  <a:gd name="connsiteX70" fmla="*/ 272850 w 362309"/>
                  <a:gd name="connsiteY70" fmla="*/ 211150 h 362450"/>
                  <a:gd name="connsiteX71" fmla="*/ 281796 w 362309"/>
                  <a:gd name="connsiteY71" fmla="*/ 211150 h 362450"/>
                  <a:gd name="connsiteX72" fmla="*/ 288186 w 362309"/>
                  <a:gd name="connsiteY72" fmla="*/ 217534 h 362450"/>
                  <a:gd name="connsiteX73" fmla="*/ 288825 w 362309"/>
                  <a:gd name="connsiteY73" fmla="*/ 267968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62309" h="362450">
                    <a:moveTo>
                      <a:pt x="180835" y="479"/>
                    </a:moveTo>
                    <a:cubicBezTo>
                      <a:pt x="80513" y="479"/>
                      <a:pt x="0" y="81555"/>
                      <a:pt x="0" y="181784"/>
                    </a:cubicBezTo>
                    <a:cubicBezTo>
                      <a:pt x="0" y="282013"/>
                      <a:pt x="81152" y="362451"/>
                      <a:pt x="181474" y="362451"/>
                    </a:cubicBezTo>
                    <a:cubicBezTo>
                      <a:pt x="281157" y="362451"/>
                      <a:pt x="362310" y="281374"/>
                      <a:pt x="362310" y="181145"/>
                    </a:cubicBezTo>
                    <a:cubicBezTo>
                      <a:pt x="362310" y="80917"/>
                      <a:pt x="281157" y="-160"/>
                      <a:pt x="180835" y="479"/>
                    </a:cubicBezTo>
                    <a:cubicBezTo>
                      <a:pt x="180835" y="-160"/>
                      <a:pt x="180835" y="-160"/>
                      <a:pt x="180835" y="479"/>
                    </a:cubicBezTo>
                    <a:close/>
                    <a:moveTo>
                      <a:pt x="115019" y="267968"/>
                    </a:moveTo>
                    <a:cubicBezTo>
                      <a:pt x="115019" y="271798"/>
                      <a:pt x="112463" y="274352"/>
                      <a:pt x="108629" y="274352"/>
                    </a:cubicBezTo>
                    <a:cubicBezTo>
                      <a:pt x="104795" y="274352"/>
                      <a:pt x="102239" y="271798"/>
                      <a:pt x="102239" y="267968"/>
                    </a:cubicBezTo>
                    <a:lnTo>
                      <a:pt x="102239" y="246262"/>
                    </a:lnTo>
                    <a:cubicBezTo>
                      <a:pt x="102239" y="242432"/>
                      <a:pt x="104795" y="239878"/>
                      <a:pt x="108629" y="239878"/>
                    </a:cubicBezTo>
                    <a:cubicBezTo>
                      <a:pt x="112463" y="239878"/>
                      <a:pt x="115019" y="242432"/>
                      <a:pt x="115019" y="246262"/>
                    </a:cubicBezTo>
                    <a:lnTo>
                      <a:pt x="115019" y="267968"/>
                    </a:lnTo>
                    <a:close/>
                    <a:moveTo>
                      <a:pt x="143774" y="267968"/>
                    </a:moveTo>
                    <a:cubicBezTo>
                      <a:pt x="143774" y="271798"/>
                      <a:pt x="141218" y="274352"/>
                      <a:pt x="137384" y="274352"/>
                    </a:cubicBezTo>
                    <a:cubicBezTo>
                      <a:pt x="133550" y="274352"/>
                      <a:pt x="130994" y="271798"/>
                      <a:pt x="130994" y="267968"/>
                    </a:cubicBezTo>
                    <a:lnTo>
                      <a:pt x="130994" y="246262"/>
                    </a:lnTo>
                    <a:cubicBezTo>
                      <a:pt x="130994" y="242432"/>
                      <a:pt x="133550" y="239878"/>
                      <a:pt x="137384" y="239878"/>
                    </a:cubicBezTo>
                    <a:cubicBezTo>
                      <a:pt x="141218" y="239878"/>
                      <a:pt x="143774" y="242432"/>
                      <a:pt x="143774" y="246262"/>
                    </a:cubicBezTo>
                    <a:lnTo>
                      <a:pt x="143774" y="267968"/>
                    </a:lnTo>
                    <a:close/>
                    <a:moveTo>
                      <a:pt x="172528" y="267968"/>
                    </a:moveTo>
                    <a:cubicBezTo>
                      <a:pt x="172528" y="271798"/>
                      <a:pt x="169972" y="274352"/>
                      <a:pt x="166138" y="274352"/>
                    </a:cubicBezTo>
                    <a:cubicBezTo>
                      <a:pt x="162305" y="274352"/>
                      <a:pt x="159748" y="271798"/>
                      <a:pt x="159748" y="267968"/>
                    </a:cubicBezTo>
                    <a:lnTo>
                      <a:pt x="159748" y="246262"/>
                    </a:lnTo>
                    <a:cubicBezTo>
                      <a:pt x="159748" y="242432"/>
                      <a:pt x="162305" y="239878"/>
                      <a:pt x="166138" y="239878"/>
                    </a:cubicBezTo>
                    <a:cubicBezTo>
                      <a:pt x="169972" y="239878"/>
                      <a:pt x="172528" y="242432"/>
                      <a:pt x="172528" y="246262"/>
                    </a:cubicBezTo>
                    <a:lnTo>
                      <a:pt x="172528" y="267968"/>
                    </a:lnTo>
                    <a:close/>
                    <a:moveTo>
                      <a:pt x="201922" y="267968"/>
                    </a:moveTo>
                    <a:cubicBezTo>
                      <a:pt x="201922" y="271798"/>
                      <a:pt x="199366" y="274352"/>
                      <a:pt x="195532" y="274352"/>
                    </a:cubicBezTo>
                    <a:cubicBezTo>
                      <a:pt x="191698" y="274352"/>
                      <a:pt x="189142" y="271798"/>
                      <a:pt x="189142" y="267968"/>
                    </a:cubicBezTo>
                    <a:lnTo>
                      <a:pt x="189142" y="246262"/>
                    </a:lnTo>
                    <a:cubicBezTo>
                      <a:pt x="189142" y="242432"/>
                      <a:pt x="191698" y="239878"/>
                      <a:pt x="195532" y="239878"/>
                    </a:cubicBezTo>
                    <a:cubicBezTo>
                      <a:pt x="199366" y="239878"/>
                      <a:pt x="201922" y="242432"/>
                      <a:pt x="201922" y="246262"/>
                    </a:cubicBezTo>
                    <a:lnTo>
                      <a:pt x="201922" y="267968"/>
                    </a:lnTo>
                    <a:close/>
                    <a:moveTo>
                      <a:pt x="230677" y="267968"/>
                    </a:moveTo>
                    <a:cubicBezTo>
                      <a:pt x="230677" y="271798"/>
                      <a:pt x="228121" y="274352"/>
                      <a:pt x="224287" y="274352"/>
                    </a:cubicBezTo>
                    <a:cubicBezTo>
                      <a:pt x="220453" y="274352"/>
                      <a:pt x="217897" y="271798"/>
                      <a:pt x="217897" y="267968"/>
                    </a:cubicBezTo>
                    <a:lnTo>
                      <a:pt x="217897" y="246262"/>
                    </a:lnTo>
                    <a:cubicBezTo>
                      <a:pt x="217897" y="242432"/>
                      <a:pt x="220453" y="239878"/>
                      <a:pt x="224287" y="239878"/>
                    </a:cubicBezTo>
                    <a:cubicBezTo>
                      <a:pt x="228121" y="239878"/>
                      <a:pt x="230677" y="242432"/>
                      <a:pt x="230677" y="246262"/>
                    </a:cubicBezTo>
                    <a:lnTo>
                      <a:pt x="230677" y="267968"/>
                    </a:lnTo>
                    <a:close/>
                    <a:moveTo>
                      <a:pt x="260071" y="267968"/>
                    </a:moveTo>
                    <a:cubicBezTo>
                      <a:pt x="260071" y="271798"/>
                      <a:pt x="257515" y="274352"/>
                      <a:pt x="253681" y="274352"/>
                    </a:cubicBezTo>
                    <a:cubicBezTo>
                      <a:pt x="249847" y="274352"/>
                      <a:pt x="247291" y="271798"/>
                      <a:pt x="247291" y="267968"/>
                    </a:cubicBezTo>
                    <a:lnTo>
                      <a:pt x="247291" y="246262"/>
                    </a:lnTo>
                    <a:cubicBezTo>
                      <a:pt x="247291" y="242432"/>
                      <a:pt x="249847" y="239878"/>
                      <a:pt x="253681" y="239878"/>
                    </a:cubicBezTo>
                    <a:cubicBezTo>
                      <a:pt x="257515" y="239878"/>
                      <a:pt x="260071" y="242432"/>
                      <a:pt x="260071" y="246262"/>
                    </a:cubicBezTo>
                    <a:lnTo>
                      <a:pt x="260071" y="267968"/>
                    </a:lnTo>
                    <a:close/>
                    <a:moveTo>
                      <a:pt x="288825" y="267968"/>
                    </a:moveTo>
                    <a:cubicBezTo>
                      <a:pt x="288825" y="271798"/>
                      <a:pt x="286269" y="274352"/>
                      <a:pt x="282435" y="274352"/>
                    </a:cubicBezTo>
                    <a:cubicBezTo>
                      <a:pt x="278602" y="274352"/>
                      <a:pt x="276045" y="271798"/>
                      <a:pt x="276045" y="267968"/>
                    </a:cubicBezTo>
                    <a:lnTo>
                      <a:pt x="276045" y="223918"/>
                    </a:lnTo>
                    <a:lnTo>
                      <a:pt x="85625" y="223918"/>
                    </a:lnTo>
                    <a:lnTo>
                      <a:pt x="85625" y="267968"/>
                    </a:lnTo>
                    <a:cubicBezTo>
                      <a:pt x="85625" y="271798"/>
                      <a:pt x="83069" y="274352"/>
                      <a:pt x="79235" y="274352"/>
                    </a:cubicBezTo>
                    <a:cubicBezTo>
                      <a:pt x="75401" y="274352"/>
                      <a:pt x="72845" y="271798"/>
                      <a:pt x="72845" y="267968"/>
                    </a:cubicBezTo>
                    <a:lnTo>
                      <a:pt x="72845" y="217534"/>
                    </a:lnTo>
                    <a:cubicBezTo>
                      <a:pt x="72845" y="213704"/>
                      <a:pt x="75401" y="211150"/>
                      <a:pt x="79235" y="211150"/>
                    </a:cubicBezTo>
                    <a:lnTo>
                      <a:pt x="88181" y="211150"/>
                    </a:lnTo>
                    <a:cubicBezTo>
                      <a:pt x="93932" y="173485"/>
                      <a:pt x="122048" y="142842"/>
                      <a:pt x="159748" y="133904"/>
                    </a:cubicBezTo>
                    <a:lnTo>
                      <a:pt x="159748" y="109007"/>
                    </a:lnTo>
                    <a:cubicBezTo>
                      <a:pt x="159748" y="105176"/>
                      <a:pt x="162305" y="102623"/>
                      <a:pt x="166138" y="102623"/>
                    </a:cubicBezTo>
                    <a:lnTo>
                      <a:pt x="174445" y="102623"/>
                    </a:lnTo>
                    <a:lnTo>
                      <a:pt x="174445" y="94323"/>
                    </a:lnTo>
                    <a:cubicBezTo>
                      <a:pt x="174445" y="90493"/>
                      <a:pt x="177001" y="87939"/>
                      <a:pt x="180835" y="87939"/>
                    </a:cubicBezTo>
                    <a:cubicBezTo>
                      <a:pt x="184669" y="87939"/>
                      <a:pt x="187225" y="90493"/>
                      <a:pt x="187225" y="94323"/>
                    </a:cubicBezTo>
                    <a:lnTo>
                      <a:pt x="187225" y="102623"/>
                    </a:lnTo>
                    <a:lnTo>
                      <a:pt x="195532" y="102623"/>
                    </a:lnTo>
                    <a:cubicBezTo>
                      <a:pt x="199366" y="102623"/>
                      <a:pt x="201922" y="105176"/>
                      <a:pt x="201922" y="109007"/>
                    </a:cubicBezTo>
                    <a:lnTo>
                      <a:pt x="201922" y="133904"/>
                    </a:lnTo>
                    <a:cubicBezTo>
                      <a:pt x="238984" y="142203"/>
                      <a:pt x="267739" y="172846"/>
                      <a:pt x="272850" y="211150"/>
                    </a:cubicBezTo>
                    <a:lnTo>
                      <a:pt x="281796" y="211150"/>
                    </a:lnTo>
                    <a:cubicBezTo>
                      <a:pt x="285630" y="211150"/>
                      <a:pt x="288186" y="213704"/>
                      <a:pt x="288186" y="217534"/>
                    </a:cubicBezTo>
                    <a:lnTo>
                      <a:pt x="288825" y="267968"/>
                    </a:lnTo>
                    <a:close/>
                  </a:path>
                </a:pathLst>
              </a:custGeom>
              <a:grpFill/>
              <a:ln w="6390" cap="flat">
                <a:noFill/>
                <a:prstDash val="solid"/>
                <a:miter/>
              </a:ln>
            </p:spPr>
            <p:txBody>
              <a:bodyPr rtlCol="0" anchor="ctr"/>
              <a:lstStyle/>
              <a:p>
                <a:endParaRPr lang="en-US" sz="2400"/>
              </a:p>
            </p:txBody>
          </p:sp>
        </p:grpSp>
        <p:sp>
          <p:nvSpPr>
            <p:cNvPr id="728" name="TextBox 727">
              <a:extLst>
                <a:ext uri="{FF2B5EF4-FFF2-40B4-BE49-F238E27FC236}">
                  <a16:creationId xmlns:a16="http://schemas.microsoft.com/office/drawing/2014/main" id="{3C8A2403-9591-47B6-AC2F-6B0DD78AE630}"/>
                </a:ext>
              </a:extLst>
            </p:cNvPr>
            <p:cNvSpPr txBox="1"/>
            <p:nvPr/>
          </p:nvSpPr>
          <p:spPr>
            <a:xfrm>
              <a:off x="8765557" y="3363332"/>
              <a:ext cx="2247444" cy="246221"/>
            </a:xfrm>
            <a:prstGeom prst="rect">
              <a:avLst/>
            </a:prstGeom>
            <a:noFill/>
          </p:spPr>
          <p:txBody>
            <a:bodyPr wrap="square" rtlCol="0">
              <a:spAutoFit/>
            </a:bodyPr>
            <a:lstStyle/>
            <a:p>
              <a:r>
                <a:rPr lang="en-US" sz="1000">
                  <a:latin typeface="+mn-lt"/>
                </a:rPr>
                <a:t>Federal Agencies</a:t>
              </a:r>
            </a:p>
          </p:txBody>
        </p:sp>
        <p:sp>
          <p:nvSpPr>
            <p:cNvPr id="702" name="Rectangle 701">
              <a:extLst>
                <a:ext uri="{FF2B5EF4-FFF2-40B4-BE49-F238E27FC236}">
                  <a16:creationId xmlns:a16="http://schemas.microsoft.com/office/drawing/2014/main" id="{3C98898D-899B-405D-A37E-F30C8B1DEBD0}"/>
                </a:ext>
              </a:extLst>
            </p:cNvPr>
            <p:cNvSpPr>
              <a:spLocks noChangeAspect="1"/>
            </p:cNvSpPr>
            <p:nvPr/>
          </p:nvSpPr>
          <p:spPr bwMode="gray">
            <a:xfrm>
              <a:off x="1162422" y="4031188"/>
              <a:ext cx="2492673" cy="230298"/>
            </a:xfrm>
            <a:prstGeom prst="rect">
              <a:avLst/>
            </a:prstGeom>
            <a:solidFill>
              <a:schemeClr val="bg1">
                <a:lumMod val="85000"/>
              </a:schemeClr>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mn-ea"/>
                  <a:cs typeface="+mn-cs"/>
                </a:rPr>
                <a:t>Harmonized codes</a:t>
              </a:r>
            </a:p>
          </p:txBody>
        </p:sp>
        <p:sp>
          <p:nvSpPr>
            <p:cNvPr id="703" name="Text Placeholder 7">
              <a:extLst>
                <a:ext uri="{FF2B5EF4-FFF2-40B4-BE49-F238E27FC236}">
                  <a16:creationId xmlns:a16="http://schemas.microsoft.com/office/drawing/2014/main" id="{31FA3BDA-D644-4050-B7A7-E5C44174C765}"/>
                </a:ext>
              </a:extLst>
            </p:cNvPr>
            <p:cNvSpPr txBox="1">
              <a:spLocks/>
            </p:cNvSpPr>
            <p:nvPr/>
          </p:nvSpPr>
          <p:spPr>
            <a:xfrm>
              <a:off x="1465088" y="1982671"/>
              <a:ext cx="1829913" cy="207102"/>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000000"/>
                  </a:solidFill>
                  <a:effectLst/>
                  <a:uLnTx/>
                  <a:uFillTx/>
                  <a:ea typeface="ＭＳ Ｐゴシック" charset="-128"/>
                  <a:cs typeface="Arial Black" panose="020B0604020202020204" pitchFamily="34" charset="0"/>
                </a:rPr>
                <a:t>IVD Manufacturers:</a:t>
              </a:r>
            </a:p>
          </p:txBody>
        </p:sp>
        <p:sp>
          <p:nvSpPr>
            <p:cNvPr id="1012" name="Rectangle 1011">
              <a:extLst>
                <a:ext uri="{FF2B5EF4-FFF2-40B4-BE49-F238E27FC236}">
                  <a16:creationId xmlns:a16="http://schemas.microsoft.com/office/drawing/2014/main" id="{BD4840FA-FAF3-B347-BB80-A1E06E05796A}"/>
                </a:ext>
              </a:extLst>
            </p:cNvPr>
            <p:cNvSpPr/>
            <p:nvPr/>
          </p:nvSpPr>
          <p:spPr bwMode="gray">
            <a:xfrm>
              <a:off x="1493802" y="2155394"/>
              <a:ext cx="1829913" cy="535357"/>
            </a:xfrm>
            <a:prstGeom prst="rect">
              <a:avLst/>
            </a:prstGeom>
            <a:no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Tx/>
                <a:buNone/>
                <a:tabLst/>
                <a:defRPr/>
              </a:pPr>
              <a:r>
                <a:rPr kumimoji="0" lang="en-US" sz="1000" i="0" u="none" strike="noStrike" kern="1200" cap="none" spc="0" normalizeH="0" baseline="0" noProof="0">
                  <a:ln>
                    <a:noFill/>
                  </a:ln>
                  <a:solidFill>
                    <a:srgbClr val="000000"/>
                  </a:solidFill>
                  <a:effectLst/>
                  <a:uLnTx/>
                  <a:uFillTx/>
                  <a:ea typeface="+mn-ea"/>
                  <a:cs typeface="+mn-cs"/>
                </a:rPr>
                <a:t>Standardized and version-controlled IVD coding</a:t>
              </a:r>
            </a:p>
          </p:txBody>
        </p:sp>
        <p:sp>
          <p:nvSpPr>
            <p:cNvPr id="1106" name="TextBox 1105">
              <a:extLst>
                <a:ext uri="{FF2B5EF4-FFF2-40B4-BE49-F238E27FC236}">
                  <a16:creationId xmlns:a16="http://schemas.microsoft.com/office/drawing/2014/main" id="{B8317A27-1333-2A4A-99B9-D9152D6CE0AE}"/>
                </a:ext>
              </a:extLst>
            </p:cNvPr>
            <p:cNvSpPr txBox="1"/>
            <p:nvPr/>
          </p:nvSpPr>
          <p:spPr>
            <a:xfrm>
              <a:off x="6445623" y="2329258"/>
              <a:ext cx="1091165" cy="230832"/>
            </a:xfrm>
            <a:prstGeom prst="rect">
              <a:avLst/>
            </a:prstGeom>
            <a:noFill/>
          </p:spPr>
          <p:txBody>
            <a:bodyPr wrap="square" rtlCol="0">
              <a:spAutoFit/>
            </a:bodyPr>
            <a:lstStyle/>
            <a:p>
              <a:r>
                <a:rPr lang="en-US" sz="900" i="1">
                  <a:latin typeface="+mn-lt"/>
                </a:rPr>
                <a:t>Patient Data</a:t>
              </a:r>
            </a:p>
          </p:txBody>
        </p:sp>
      </p:grpSp>
      <p:grpSp>
        <p:nvGrpSpPr>
          <p:cNvPr id="1119" name="Graphic 1476">
            <a:extLst>
              <a:ext uri="{FF2B5EF4-FFF2-40B4-BE49-F238E27FC236}">
                <a16:creationId xmlns:a16="http://schemas.microsoft.com/office/drawing/2014/main" id="{DA1912B6-DEF9-F0F4-6F64-9CF2D6EA1B1B}"/>
              </a:ext>
            </a:extLst>
          </p:cNvPr>
          <p:cNvGrpSpPr/>
          <p:nvPr/>
        </p:nvGrpSpPr>
        <p:grpSpPr>
          <a:xfrm>
            <a:off x="1629899" y="2707304"/>
            <a:ext cx="1558846" cy="1067315"/>
            <a:chOff x="1086444" y="0"/>
            <a:chExt cx="10019625" cy="6860274"/>
          </a:xfrm>
        </p:grpSpPr>
        <p:sp>
          <p:nvSpPr>
            <p:cNvPr id="1120" name="Freeform 1119">
              <a:extLst>
                <a:ext uri="{FF2B5EF4-FFF2-40B4-BE49-F238E27FC236}">
                  <a16:creationId xmlns:a16="http://schemas.microsoft.com/office/drawing/2014/main" id="{1CF28683-7631-89CB-148F-9776A663972C}"/>
                </a:ext>
              </a:extLst>
            </p:cNvPr>
            <p:cNvSpPr/>
            <p:nvPr/>
          </p:nvSpPr>
          <p:spPr>
            <a:xfrm>
              <a:off x="3934952" y="2577979"/>
              <a:ext cx="1163120" cy="1752349"/>
            </a:xfrm>
            <a:custGeom>
              <a:avLst/>
              <a:gdLst>
                <a:gd name="connsiteX0" fmla="*/ 0 w 1163120"/>
                <a:gd name="connsiteY0" fmla="*/ 1752350 h 1752349"/>
                <a:gd name="connsiteX1" fmla="*/ 142183 w 1163120"/>
                <a:gd name="connsiteY1" fmla="*/ 1752350 h 1752349"/>
                <a:gd name="connsiteX2" fmla="*/ 142183 w 1163120"/>
                <a:gd name="connsiteY2" fmla="*/ 373350 h 1752349"/>
                <a:gd name="connsiteX3" fmla="*/ 373728 w 1163120"/>
                <a:gd name="connsiteY3" fmla="*/ 142044 h 1752349"/>
                <a:gd name="connsiteX4" fmla="*/ 1163121 w 1163120"/>
                <a:gd name="connsiteY4" fmla="*/ 142044 h 1752349"/>
                <a:gd name="connsiteX5" fmla="*/ 1163121 w 1163120"/>
                <a:gd name="connsiteY5" fmla="*/ 0 h 1752349"/>
                <a:gd name="connsiteX6" fmla="*/ 373728 w 1163120"/>
                <a:gd name="connsiteY6" fmla="*/ 0 h 1752349"/>
                <a:gd name="connsiteX7" fmla="*/ 0 w 1163120"/>
                <a:gd name="connsiteY7" fmla="*/ 373350 h 175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3120" h="1752349">
                  <a:moveTo>
                    <a:pt x="0" y="1752350"/>
                  </a:moveTo>
                  <a:lnTo>
                    <a:pt x="142183" y="1752350"/>
                  </a:lnTo>
                  <a:lnTo>
                    <a:pt x="142183" y="373350"/>
                  </a:lnTo>
                  <a:cubicBezTo>
                    <a:pt x="142330" y="245657"/>
                    <a:pt x="245910" y="142185"/>
                    <a:pt x="373728" y="142044"/>
                  </a:cubicBezTo>
                  <a:lnTo>
                    <a:pt x="1163121" y="142044"/>
                  </a:lnTo>
                  <a:lnTo>
                    <a:pt x="1163121" y="0"/>
                  </a:lnTo>
                  <a:lnTo>
                    <a:pt x="373728" y="0"/>
                  </a:lnTo>
                  <a:cubicBezTo>
                    <a:pt x="167425" y="227"/>
                    <a:pt x="234" y="167248"/>
                    <a:pt x="0" y="373350"/>
                  </a:cubicBez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1" name="Freeform 1120">
              <a:extLst>
                <a:ext uri="{FF2B5EF4-FFF2-40B4-BE49-F238E27FC236}">
                  <a16:creationId xmlns:a16="http://schemas.microsoft.com/office/drawing/2014/main" id="{D86F9A8F-7F22-5DFB-9D03-38AA044499FB}"/>
                </a:ext>
              </a:extLst>
            </p:cNvPr>
            <p:cNvSpPr/>
            <p:nvPr/>
          </p:nvSpPr>
          <p:spPr>
            <a:xfrm>
              <a:off x="4211422" y="2482796"/>
              <a:ext cx="764218" cy="2036913"/>
            </a:xfrm>
            <a:custGeom>
              <a:avLst/>
              <a:gdLst>
                <a:gd name="connsiteX0" fmla="*/ 0 w 764218"/>
                <a:gd name="connsiteY0" fmla="*/ 2036913 h 2036913"/>
                <a:gd name="connsiteX1" fmla="*/ 142176 w 764218"/>
                <a:gd name="connsiteY1" fmla="*/ 2036913 h 2036913"/>
                <a:gd name="connsiteX2" fmla="*/ 142176 w 764218"/>
                <a:gd name="connsiteY2" fmla="*/ 373336 h 2036913"/>
                <a:gd name="connsiteX3" fmla="*/ 373721 w 764218"/>
                <a:gd name="connsiteY3" fmla="*/ 142044 h 2036913"/>
                <a:gd name="connsiteX4" fmla="*/ 764218 w 764218"/>
                <a:gd name="connsiteY4" fmla="*/ 142044 h 2036913"/>
                <a:gd name="connsiteX5" fmla="*/ 764218 w 764218"/>
                <a:gd name="connsiteY5" fmla="*/ 0 h 2036913"/>
                <a:gd name="connsiteX6" fmla="*/ 373721 w 764218"/>
                <a:gd name="connsiteY6" fmla="*/ 0 h 2036913"/>
                <a:gd name="connsiteX7" fmla="*/ 0 w 764218"/>
                <a:gd name="connsiteY7" fmla="*/ 373336 h 2036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4218" h="2036913">
                  <a:moveTo>
                    <a:pt x="0" y="2036913"/>
                  </a:moveTo>
                  <a:lnTo>
                    <a:pt x="142176" y="2036913"/>
                  </a:lnTo>
                  <a:lnTo>
                    <a:pt x="142176" y="373336"/>
                  </a:lnTo>
                  <a:cubicBezTo>
                    <a:pt x="142323" y="245650"/>
                    <a:pt x="245903" y="142178"/>
                    <a:pt x="373721" y="142044"/>
                  </a:cubicBezTo>
                  <a:lnTo>
                    <a:pt x="764218" y="142044"/>
                  </a:lnTo>
                  <a:lnTo>
                    <a:pt x="764218" y="0"/>
                  </a:lnTo>
                  <a:lnTo>
                    <a:pt x="373721" y="0"/>
                  </a:lnTo>
                  <a:cubicBezTo>
                    <a:pt x="167418" y="221"/>
                    <a:pt x="234" y="167242"/>
                    <a:pt x="0" y="373336"/>
                  </a:cubicBez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2" name="Freeform 1121">
              <a:extLst>
                <a:ext uri="{FF2B5EF4-FFF2-40B4-BE49-F238E27FC236}">
                  <a16:creationId xmlns:a16="http://schemas.microsoft.com/office/drawing/2014/main" id="{4E9D235F-F497-0843-3EEE-4755F86ADEE1}"/>
                </a:ext>
              </a:extLst>
            </p:cNvPr>
            <p:cNvSpPr/>
            <p:nvPr/>
          </p:nvSpPr>
          <p:spPr>
            <a:xfrm rot="10800000">
              <a:off x="4638929" y="128237"/>
              <a:ext cx="805694" cy="4202087"/>
            </a:xfrm>
            <a:custGeom>
              <a:avLst/>
              <a:gdLst>
                <a:gd name="connsiteX0" fmla="*/ 0 w 805694"/>
                <a:gd name="connsiteY0" fmla="*/ 0 h 4202087"/>
                <a:gd name="connsiteX1" fmla="*/ 805694 w 805694"/>
                <a:gd name="connsiteY1" fmla="*/ 0 h 4202087"/>
                <a:gd name="connsiteX2" fmla="*/ 805694 w 805694"/>
                <a:gd name="connsiteY2" fmla="*/ 4202087 h 4202087"/>
                <a:gd name="connsiteX3" fmla="*/ 0 w 805694"/>
                <a:gd name="connsiteY3" fmla="*/ 4202087 h 4202087"/>
              </a:gdLst>
              <a:ahLst/>
              <a:cxnLst>
                <a:cxn ang="0">
                  <a:pos x="connsiteX0" y="connsiteY0"/>
                </a:cxn>
                <a:cxn ang="0">
                  <a:pos x="connsiteX1" y="connsiteY1"/>
                </a:cxn>
                <a:cxn ang="0">
                  <a:pos x="connsiteX2" y="connsiteY2"/>
                </a:cxn>
                <a:cxn ang="0">
                  <a:pos x="connsiteX3" y="connsiteY3"/>
                </a:cxn>
              </a:cxnLst>
              <a:rect l="l" t="t" r="r" b="b"/>
              <a:pathLst>
                <a:path w="805694" h="4202087">
                  <a:moveTo>
                    <a:pt x="0" y="0"/>
                  </a:moveTo>
                  <a:lnTo>
                    <a:pt x="805694" y="0"/>
                  </a:lnTo>
                  <a:lnTo>
                    <a:pt x="805694" y="4202087"/>
                  </a:lnTo>
                  <a:lnTo>
                    <a:pt x="0" y="4202087"/>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3" name="Freeform 1122">
              <a:extLst>
                <a:ext uri="{FF2B5EF4-FFF2-40B4-BE49-F238E27FC236}">
                  <a16:creationId xmlns:a16="http://schemas.microsoft.com/office/drawing/2014/main" id="{4F1F218F-AC66-0511-3561-F70A5CEB5271}"/>
                </a:ext>
              </a:extLst>
            </p:cNvPr>
            <p:cNvSpPr/>
            <p:nvPr/>
          </p:nvSpPr>
          <p:spPr>
            <a:xfrm>
              <a:off x="4638942" y="769581"/>
              <a:ext cx="805694" cy="645267"/>
            </a:xfrm>
            <a:custGeom>
              <a:avLst/>
              <a:gdLst>
                <a:gd name="connsiteX0" fmla="*/ 55895 w 805694"/>
                <a:gd name="connsiteY0" fmla="*/ 75806 h 645267"/>
                <a:gd name="connsiteX1" fmla="*/ 56237 w 805694"/>
                <a:gd name="connsiteY1" fmla="*/ 76248 h 645267"/>
                <a:gd name="connsiteX2" fmla="*/ 805694 w 805694"/>
                <a:gd name="connsiteY2" fmla="*/ 300146 h 645267"/>
                <a:gd name="connsiteX3" fmla="*/ 805694 w 805694"/>
                <a:gd name="connsiteY3" fmla="*/ 645268 h 645267"/>
                <a:gd name="connsiteX4" fmla="*/ 750134 w 805694"/>
                <a:gd name="connsiteY4" fmla="*/ 569602 h 645267"/>
                <a:gd name="connsiteX5" fmla="*/ 0 w 805694"/>
                <a:gd name="connsiteY5" fmla="*/ 345516 h 645267"/>
                <a:gd name="connsiteX6" fmla="*/ 0 w 805694"/>
                <a:gd name="connsiteY6" fmla="*/ 0 h 645267"/>
                <a:gd name="connsiteX7" fmla="*/ 55895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895" y="75806"/>
                  </a:moveTo>
                  <a:lnTo>
                    <a:pt x="56237" y="76248"/>
                  </a:lnTo>
                  <a:lnTo>
                    <a:pt x="805694" y="300146"/>
                  </a:lnTo>
                  <a:lnTo>
                    <a:pt x="805694" y="645268"/>
                  </a:lnTo>
                  <a:cubicBezTo>
                    <a:pt x="805614" y="610663"/>
                    <a:pt x="783158" y="580073"/>
                    <a:pt x="750134" y="569602"/>
                  </a:cubicBezTo>
                  <a:lnTo>
                    <a:pt x="0" y="345516"/>
                  </a:lnTo>
                  <a:lnTo>
                    <a:pt x="0" y="0"/>
                  </a:lnTo>
                  <a:cubicBezTo>
                    <a:pt x="87" y="34745"/>
                    <a:pt x="22710" y="65422"/>
                    <a:pt x="55895" y="75806"/>
                  </a:cubicBezTo>
                  <a:close/>
                </a:path>
              </a:pathLst>
            </a:custGeom>
            <a:solidFill>
              <a:srgbClr val="007CBA">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4" name="Freeform 1123">
              <a:extLst>
                <a:ext uri="{FF2B5EF4-FFF2-40B4-BE49-F238E27FC236}">
                  <a16:creationId xmlns:a16="http://schemas.microsoft.com/office/drawing/2014/main" id="{3D9A82A5-3DEB-F342-AC29-E0B432754E14}"/>
                </a:ext>
              </a:extLst>
            </p:cNvPr>
            <p:cNvSpPr/>
            <p:nvPr/>
          </p:nvSpPr>
          <p:spPr>
            <a:xfrm>
              <a:off x="4638942" y="1527627"/>
              <a:ext cx="805694" cy="645267"/>
            </a:xfrm>
            <a:custGeom>
              <a:avLst/>
              <a:gdLst>
                <a:gd name="connsiteX0" fmla="*/ 55895 w 805694"/>
                <a:gd name="connsiteY0" fmla="*/ 75806 h 645267"/>
                <a:gd name="connsiteX1" fmla="*/ 56237 w 805694"/>
                <a:gd name="connsiteY1" fmla="*/ 76241 h 645267"/>
                <a:gd name="connsiteX2" fmla="*/ 805694 w 805694"/>
                <a:gd name="connsiteY2" fmla="*/ 300139 h 645267"/>
                <a:gd name="connsiteX3" fmla="*/ 805694 w 805694"/>
                <a:gd name="connsiteY3" fmla="*/ 645267 h 645267"/>
                <a:gd name="connsiteX4" fmla="*/ 750134 w 805694"/>
                <a:gd name="connsiteY4" fmla="*/ 569595 h 645267"/>
                <a:gd name="connsiteX5" fmla="*/ 0 w 805694"/>
                <a:gd name="connsiteY5" fmla="*/ 345516 h 645267"/>
                <a:gd name="connsiteX6" fmla="*/ 0 w 805694"/>
                <a:gd name="connsiteY6" fmla="*/ 0 h 645267"/>
                <a:gd name="connsiteX7" fmla="*/ 55895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895" y="75806"/>
                  </a:moveTo>
                  <a:lnTo>
                    <a:pt x="56237" y="76241"/>
                  </a:lnTo>
                  <a:lnTo>
                    <a:pt x="805694" y="300139"/>
                  </a:lnTo>
                  <a:lnTo>
                    <a:pt x="805694" y="645267"/>
                  </a:lnTo>
                  <a:cubicBezTo>
                    <a:pt x="805614" y="610656"/>
                    <a:pt x="783158" y="580066"/>
                    <a:pt x="750134" y="569595"/>
                  </a:cubicBezTo>
                  <a:lnTo>
                    <a:pt x="0" y="345516"/>
                  </a:lnTo>
                  <a:lnTo>
                    <a:pt x="0" y="0"/>
                  </a:lnTo>
                  <a:cubicBezTo>
                    <a:pt x="87" y="34738"/>
                    <a:pt x="22710" y="65422"/>
                    <a:pt x="55895" y="75806"/>
                  </a:cubicBezTo>
                  <a:close/>
                </a:path>
              </a:pathLst>
            </a:custGeom>
            <a:solidFill>
              <a:srgbClr val="007CBA">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5" name="Freeform 1124">
              <a:extLst>
                <a:ext uri="{FF2B5EF4-FFF2-40B4-BE49-F238E27FC236}">
                  <a16:creationId xmlns:a16="http://schemas.microsoft.com/office/drawing/2014/main" id="{18FD8E96-2536-08C5-B520-0548409A083D}"/>
                </a:ext>
              </a:extLst>
            </p:cNvPr>
            <p:cNvSpPr/>
            <p:nvPr/>
          </p:nvSpPr>
          <p:spPr>
            <a:xfrm>
              <a:off x="4638942" y="2285667"/>
              <a:ext cx="805694" cy="645274"/>
            </a:xfrm>
            <a:custGeom>
              <a:avLst/>
              <a:gdLst>
                <a:gd name="connsiteX0" fmla="*/ 55895 w 805694"/>
                <a:gd name="connsiteY0" fmla="*/ 75813 h 645274"/>
                <a:gd name="connsiteX1" fmla="*/ 56237 w 805694"/>
                <a:gd name="connsiteY1" fmla="*/ 76261 h 645274"/>
                <a:gd name="connsiteX2" fmla="*/ 805694 w 805694"/>
                <a:gd name="connsiteY2" fmla="*/ 300146 h 645274"/>
                <a:gd name="connsiteX3" fmla="*/ 805694 w 805694"/>
                <a:gd name="connsiteY3" fmla="*/ 645274 h 645274"/>
                <a:gd name="connsiteX4" fmla="*/ 750134 w 805694"/>
                <a:gd name="connsiteY4" fmla="*/ 569602 h 645274"/>
                <a:gd name="connsiteX5" fmla="*/ 0 w 805694"/>
                <a:gd name="connsiteY5" fmla="*/ 345516 h 645274"/>
                <a:gd name="connsiteX6" fmla="*/ 0 w 805694"/>
                <a:gd name="connsiteY6" fmla="*/ 0 h 645274"/>
                <a:gd name="connsiteX7" fmla="*/ 55895 w 805694"/>
                <a:gd name="connsiteY7" fmla="*/ 75813 h 64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74">
                  <a:moveTo>
                    <a:pt x="55895" y="75813"/>
                  </a:moveTo>
                  <a:lnTo>
                    <a:pt x="56237" y="76261"/>
                  </a:lnTo>
                  <a:lnTo>
                    <a:pt x="805694" y="300146"/>
                  </a:lnTo>
                  <a:lnTo>
                    <a:pt x="805694" y="645274"/>
                  </a:lnTo>
                  <a:cubicBezTo>
                    <a:pt x="805614" y="610663"/>
                    <a:pt x="783158" y="580073"/>
                    <a:pt x="750134" y="569602"/>
                  </a:cubicBezTo>
                  <a:lnTo>
                    <a:pt x="0" y="345516"/>
                  </a:lnTo>
                  <a:lnTo>
                    <a:pt x="0" y="0"/>
                  </a:lnTo>
                  <a:cubicBezTo>
                    <a:pt x="87" y="34745"/>
                    <a:pt x="22710" y="65422"/>
                    <a:pt x="55895" y="75813"/>
                  </a:cubicBezTo>
                  <a:close/>
                </a:path>
              </a:pathLst>
            </a:custGeom>
            <a:solidFill>
              <a:srgbClr val="007CBA">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6" name="Freeform 1125">
              <a:extLst>
                <a:ext uri="{FF2B5EF4-FFF2-40B4-BE49-F238E27FC236}">
                  <a16:creationId xmlns:a16="http://schemas.microsoft.com/office/drawing/2014/main" id="{CF7A41CF-E6DE-DA6A-77D4-851B9DF7C2B0}"/>
                </a:ext>
              </a:extLst>
            </p:cNvPr>
            <p:cNvSpPr/>
            <p:nvPr/>
          </p:nvSpPr>
          <p:spPr>
            <a:xfrm>
              <a:off x="4638942" y="3043714"/>
              <a:ext cx="805694" cy="645267"/>
            </a:xfrm>
            <a:custGeom>
              <a:avLst/>
              <a:gdLst>
                <a:gd name="connsiteX0" fmla="*/ 55895 w 805694"/>
                <a:gd name="connsiteY0" fmla="*/ 75806 h 645267"/>
                <a:gd name="connsiteX1" fmla="*/ 56237 w 805694"/>
                <a:gd name="connsiteY1" fmla="*/ 76261 h 645267"/>
                <a:gd name="connsiteX2" fmla="*/ 805694 w 805694"/>
                <a:gd name="connsiteY2" fmla="*/ 300146 h 645267"/>
                <a:gd name="connsiteX3" fmla="*/ 805694 w 805694"/>
                <a:gd name="connsiteY3" fmla="*/ 645267 h 645267"/>
                <a:gd name="connsiteX4" fmla="*/ 750134 w 805694"/>
                <a:gd name="connsiteY4" fmla="*/ 569602 h 645267"/>
                <a:gd name="connsiteX5" fmla="*/ 0 w 805694"/>
                <a:gd name="connsiteY5" fmla="*/ 345516 h 645267"/>
                <a:gd name="connsiteX6" fmla="*/ 0 w 805694"/>
                <a:gd name="connsiteY6" fmla="*/ 0 h 645267"/>
                <a:gd name="connsiteX7" fmla="*/ 55895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895" y="75806"/>
                  </a:moveTo>
                  <a:lnTo>
                    <a:pt x="56237" y="76261"/>
                  </a:lnTo>
                  <a:lnTo>
                    <a:pt x="805694" y="300146"/>
                  </a:lnTo>
                  <a:lnTo>
                    <a:pt x="805694" y="645267"/>
                  </a:lnTo>
                  <a:cubicBezTo>
                    <a:pt x="805614" y="610663"/>
                    <a:pt x="783158" y="580073"/>
                    <a:pt x="750134" y="569602"/>
                  </a:cubicBezTo>
                  <a:lnTo>
                    <a:pt x="0" y="345516"/>
                  </a:lnTo>
                  <a:lnTo>
                    <a:pt x="0" y="0"/>
                  </a:lnTo>
                  <a:cubicBezTo>
                    <a:pt x="87" y="34745"/>
                    <a:pt x="22710" y="65422"/>
                    <a:pt x="55895" y="75806"/>
                  </a:cubicBezTo>
                  <a:close/>
                </a:path>
              </a:pathLst>
            </a:custGeom>
            <a:solidFill>
              <a:srgbClr val="007CBA">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7" name="Freeform 1126">
              <a:extLst>
                <a:ext uri="{FF2B5EF4-FFF2-40B4-BE49-F238E27FC236}">
                  <a16:creationId xmlns:a16="http://schemas.microsoft.com/office/drawing/2014/main" id="{9FAE84BF-972B-542A-8CDA-B2C2140B210F}"/>
                </a:ext>
              </a:extLst>
            </p:cNvPr>
            <p:cNvSpPr/>
            <p:nvPr/>
          </p:nvSpPr>
          <p:spPr>
            <a:xfrm>
              <a:off x="4638942" y="128238"/>
              <a:ext cx="805694" cy="4202090"/>
            </a:xfrm>
            <a:custGeom>
              <a:avLst/>
              <a:gdLst>
                <a:gd name="connsiteX0" fmla="*/ 805694 w 805694"/>
                <a:gd name="connsiteY0" fmla="*/ 0 h 4202090"/>
                <a:gd name="connsiteX1" fmla="*/ 805694 w 805694"/>
                <a:gd name="connsiteY1" fmla="*/ 118369 h 4202090"/>
                <a:gd name="connsiteX2" fmla="*/ 545492 w 805694"/>
                <a:gd name="connsiteY2" fmla="*/ 183354 h 4202090"/>
                <a:gd name="connsiteX3" fmla="*/ 260671 w 805694"/>
                <a:gd name="connsiteY3" fmla="*/ 547793 h 4202090"/>
                <a:gd name="connsiteX4" fmla="*/ 260671 w 805694"/>
                <a:gd name="connsiteY4" fmla="*/ 4202090 h 4202090"/>
                <a:gd name="connsiteX5" fmla="*/ 0 w 805694"/>
                <a:gd name="connsiteY5" fmla="*/ 4202090 h 4202090"/>
                <a:gd name="connsiteX6" fmla="*/ 0 w 805694"/>
                <a:gd name="connsiteY6" fmla="*/ 0 h 420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5694" h="4202090">
                  <a:moveTo>
                    <a:pt x="805694" y="0"/>
                  </a:moveTo>
                  <a:lnTo>
                    <a:pt x="805694" y="118369"/>
                  </a:lnTo>
                  <a:lnTo>
                    <a:pt x="545492" y="183354"/>
                  </a:lnTo>
                  <a:cubicBezTo>
                    <a:pt x="378101" y="225161"/>
                    <a:pt x="260671" y="375416"/>
                    <a:pt x="260671" y="547793"/>
                  </a:cubicBezTo>
                  <a:lnTo>
                    <a:pt x="260671" y="4202090"/>
                  </a:lnTo>
                  <a:lnTo>
                    <a:pt x="0" y="4202090"/>
                  </a:lnTo>
                  <a:lnTo>
                    <a:pt x="0" y="0"/>
                  </a:lnTo>
                  <a:close/>
                </a:path>
              </a:pathLst>
            </a:custGeom>
            <a:solidFill>
              <a:srgbClr val="222C67"/>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8" name="Freeform 1127">
              <a:extLst>
                <a:ext uri="{FF2B5EF4-FFF2-40B4-BE49-F238E27FC236}">
                  <a16:creationId xmlns:a16="http://schemas.microsoft.com/office/drawing/2014/main" id="{3FA2AD66-13F2-C29F-1F4C-8551AEFB6EC0}"/>
                </a:ext>
              </a:extLst>
            </p:cNvPr>
            <p:cNvSpPr/>
            <p:nvPr/>
          </p:nvSpPr>
          <p:spPr>
            <a:xfrm rot="10800000">
              <a:off x="3781906" y="4330317"/>
              <a:ext cx="2152474" cy="189385"/>
            </a:xfrm>
            <a:custGeom>
              <a:avLst/>
              <a:gdLst>
                <a:gd name="connsiteX0" fmla="*/ 0 w 2152474"/>
                <a:gd name="connsiteY0" fmla="*/ 0 h 189385"/>
                <a:gd name="connsiteX1" fmla="*/ 2152474 w 2152474"/>
                <a:gd name="connsiteY1" fmla="*/ 0 h 189385"/>
                <a:gd name="connsiteX2" fmla="*/ 2152474 w 2152474"/>
                <a:gd name="connsiteY2" fmla="*/ 189386 h 189385"/>
                <a:gd name="connsiteX3" fmla="*/ 0 w 2152474"/>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2152474" h="189385">
                  <a:moveTo>
                    <a:pt x="0" y="0"/>
                  </a:moveTo>
                  <a:lnTo>
                    <a:pt x="2152474" y="0"/>
                  </a:lnTo>
                  <a:lnTo>
                    <a:pt x="2152474" y="189386"/>
                  </a:lnTo>
                  <a:lnTo>
                    <a:pt x="0" y="189386"/>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29" name="Freeform 1128">
              <a:extLst>
                <a:ext uri="{FF2B5EF4-FFF2-40B4-BE49-F238E27FC236}">
                  <a16:creationId xmlns:a16="http://schemas.microsoft.com/office/drawing/2014/main" id="{61C80788-9C18-F7FF-5E17-2F6582E6F81E}"/>
                </a:ext>
              </a:extLst>
            </p:cNvPr>
            <p:cNvSpPr/>
            <p:nvPr/>
          </p:nvSpPr>
          <p:spPr>
            <a:xfrm rot="10800000">
              <a:off x="4394063" y="4140942"/>
              <a:ext cx="1295425" cy="189385"/>
            </a:xfrm>
            <a:custGeom>
              <a:avLst/>
              <a:gdLst>
                <a:gd name="connsiteX0" fmla="*/ 0 w 1295425"/>
                <a:gd name="connsiteY0" fmla="*/ 0 h 189385"/>
                <a:gd name="connsiteX1" fmla="*/ 1295425 w 1295425"/>
                <a:gd name="connsiteY1" fmla="*/ 0 h 189385"/>
                <a:gd name="connsiteX2" fmla="*/ 1295425 w 1295425"/>
                <a:gd name="connsiteY2" fmla="*/ 189386 h 189385"/>
                <a:gd name="connsiteX3" fmla="*/ 0 w 1295425"/>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1295425" h="189385">
                  <a:moveTo>
                    <a:pt x="0" y="0"/>
                  </a:moveTo>
                  <a:lnTo>
                    <a:pt x="1295425" y="0"/>
                  </a:lnTo>
                  <a:lnTo>
                    <a:pt x="1295425" y="189386"/>
                  </a:lnTo>
                  <a:lnTo>
                    <a:pt x="0" y="189386"/>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0" name="Freeform 1129">
              <a:extLst>
                <a:ext uri="{FF2B5EF4-FFF2-40B4-BE49-F238E27FC236}">
                  <a16:creationId xmlns:a16="http://schemas.microsoft.com/office/drawing/2014/main" id="{CE98351A-0725-1E2A-223E-D2F7B4B8CB7B}"/>
                </a:ext>
              </a:extLst>
            </p:cNvPr>
            <p:cNvSpPr/>
            <p:nvPr/>
          </p:nvSpPr>
          <p:spPr>
            <a:xfrm>
              <a:off x="4567857" y="0"/>
              <a:ext cx="947877" cy="189401"/>
            </a:xfrm>
            <a:custGeom>
              <a:avLst/>
              <a:gdLst>
                <a:gd name="connsiteX0" fmla="*/ 0 w 947877"/>
                <a:gd name="connsiteY0" fmla="*/ 189401 h 189401"/>
                <a:gd name="connsiteX1" fmla="*/ 473939 w 947877"/>
                <a:gd name="connsiteY1" fmla="*/ 189401 h 189401"/>
                <a:gd name="connsiteX2" fmla="*/ 947877 w 947877"/>
                <a:gd name="connsiteY2" fmla="*/ 189401 h 189401"/>
                <a:gd name="connsiteX3" fmla="*/ 947877 w 947877"/>
                <a:gd name="connsiteY3" fmla="*/ 0 h 189401"/>
                <a:gd name="connsiteX4" fmla="*/ 473939 w 947877"/>
                <a:gd name="connsiteY4" fmla="*/ 0 h 189401"/>
                <a:gd name="connsiteX5" fmla="*/ 0 w 947877"/>
                <a:gd name="connsiteY5" fmla="*/ 0 h 189401"/>
                <a:gd name="connsiteX6" fmla="*/ 0 w 947877"/>
                <a:gd name="connsiteY6" fmla="*/ 189401 h 1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877" h="189401">
                  <a:moveTo>
                    <a:pt x="0" y="189401"/>
                  </a:moveTo>
                  <a:lnTo>
                    <a:pt x="473939" y="189401"/>
                  </a:lnTo>
                  <a:lnTo>
                    <a:pt x="947877" y="189401"/>
                  </a:lnTo>
                  <a:lnTo>
                    <a:pt x="947877" y="0"/>
                  </a:lnTo>
                  <a:lnTo>
                    <a:pt x="473939" y="0"/>
                  </a:lnTo>
                  <a:lnTo>
                    <a:pt x="0" y="0"/>
                  </a:lnTo>
                  <a:lnTo>
                    <a:pt x="0" y="189401"/>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1" name="Freeform 1130">
              <a:extLst>
                <a:ext uri="{FF2B5EF4-FFF2-40B4-BE49-F238E27FC236}">
                  <a16:creationId xmlns:a16="http://schemas.microsoft.com/office/drawing/2014/main" id="{3D9EA36F-7FA0-3CFD-B85B-701983CC05CB}"/>
                </a:ext>
              </a:extLst>
            </p:cNvPr>
            <p:cNvSpPr/>
            <p:nvPr/>
          </p:nvSpPr>
          <p:spPr>
            <a:xfrm>
              <a:off x="4567857" y="0"/>
              <a:ext cx="473938" cy="189401"/>
            </a:xfrm>
            <a:custGeom>
              <a:avLst/>
              <a:gdLst>
                <a:gd name="connsiteX0" fmla="*/ 473939 w 473938"/>
                <a:gd name="connsiteY0" fmla="*/ 0 h 189401"/>
                <a:gd name="connsiteX1" fmla="*/ 244953 w 473938"/>
                <a:gd name="connsiteY1" fmla="*/ 189401 h 189401"/>
                <a:gd name="connsiteX2" fmla="*/ 0 w 473938"/>
                <a:gd name="connsiteY2" fmla="*/ 189401 h 189401"/>
                <a:gd name="connsiteX3" fmla="*/ 0 w 473938"/>
                <a:gd name="connsiteY3" fmla="*/ 0 h 189401"/>
                <a:gd name="connsiteX4" fmla="*/ 473939 w 473938"/>
                <a:gd name="connsiteY4" fmla="*/ 0 h 18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938" h="189401">
                  <a:moveTo>
                    <a:pt x="473939" y="0"/>
                  </a:moveTo>
                  <a:lnTo>
                    <a:pt x="244953" y="189401"/>
                  </a:lnTo>
                  <a:lnTo>
                    <a:pt x="0" y="189401"/>
                  </a:lnTo>
                  <a:lnTo>
                    <a:pt x="0" y="0"/>
                  </a:lnTo>
                  <a:lnTo>
                    <a:pt x="473939" y="0"/>
                  </a:lnTo>
                  <a:close/>
                </a:path>
              </a:pathLst>
            </a:custGeom>
            <a:solidFill>
              <a:srgbClr val="222C67">
                <a:lumMod val="60000"/>
                <a:lumOff val="4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2" name="Freeform 1131">
              <a:extLst>
                <a:ext uri="{FF2B5EF4-FFF2-40B4-BE49-F238E27FC236}">
                  <a16:creationId xmlns:a16="http://schemas.microsoft.com/office/drawing/2014/main" id="{44013253-4291-C3A0-A0C4-E2D516068F40}"/>
                </a:ext>
              </a:extLst>
            </p:cNvPr>
            <p:cNvSpPr/>
            <p:nvPr/>
          </p:nvSpPr>
          <p:spPr>
            <a:xfrm rot="10800000">
              <a:off x="5764163" y="912087"/>
              <a:ext cx="805694" cy="4202087"/>
            </a:xfrm>
            <a:custGeom>
              <a:avLst/>
              <a:gdLst>
                <a:gd name="connsiteX0" fmla="*/ 0 w 805694"/>
                <a:gd name="connsiteY0" fmla="*/ 0 h 4202087"/>
                <a:gd name="connsiteX1" fmla="*/ 805694 w 805694"/>
                <a:gd name="connsiteY1" fmla="*/ 0 h 4202087"/>
                <a:gd name="connsiteX2" fmla="*/ 805694 w 805694"/>
                <a:gd name="connsiteY2" fmla="*/ 4202087 h 4202087"/>
                <a:gd name="connsiteX3" fmla="*/ 0 w 805694"/>
                <a:gd name="connsiteY3" fmla="*/ 4202087 h 4202087"/>
              </a:gdLst>
              <a:ahLst/>
              <a:cxnLst>
                <a:cxn ang="0">
                  <a:pos x="connsiteX0" y="connsiteY0"/>
                </a:cxn>
                <a:cxn ang="0">
                  <a:pos x="connsiteX1" y="connsiteY1"/>
                </a:cxn>
                <a:cxn ang="0">
                  <a:pos x="connsiteX2" y="connsiteY2"/>
                </a:cxn>
                <a:cxn ang="0">
                  <a:pos x="connsiteX3" y="connsiteY3"/>
                </a:cxn>
              </a:cxnLst>
              <a:rect l="l" t="t" r="r" b="b"/>
              <a:pathLst>
                <a:path w="805694" h="4202087">
                  <a:moveTo>
                    <a:pt x="0" y="0"/>
                  </a:moveTo>
                  <a:lnTo>
                    <a:pt x="805694" y="0"/>
                  </a:lnTo>
                  <a:lnTo>
                    <a:pt x="805694" y="4202087"/>
                  </a:lnTo>
                  <a:lnTo>
                    <a:pt x="0" y="4202087"/>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3" name="Freeform 1132">
              <a:extLst>
                <a:ext uri="{FF2B5EF4-FFF2-40B4-BE49-F238E27FC236}">
                  <a16:creationId xmlns:a16="http://schemas.microsoft.com/office/drawing/2014/main" id="{1BB7395C-CEEA-E0FA-18EF-3516E10D58B0}"/>
                </a:ext>
              </a:extLst>
            </p:cNvPr>
            <p:cNvSpPr/>
            <p:nvPr/>
          </p:nvSpPr>
          <p:spPr>
            <a:xfrm>
              <a:off x="5764190" y="1553434"/>
              <a:ext cx="805694" cy="645267"/>
            </a:xfrm>
            <a:custGeom>
              <a:avLst/>
              <a:gdLst>
                <a:gd name="connsiteX0" fmla="*/ 55909 w 805694"/>
                <a:gd name="connsiteY0" fmla="*/ 75806 h 645267"/>
                <a:gd name="connsiteX1" fmla="*/ 56237 w 805694"/>
                <a:gd name="connsiteY1" fmla="*/ 76261 h 645267"/>
                <a:gd name="connsiteX2" fmla="*/ 805694 w 805694"/>
                <a:gd name="connsiteY2" fmla="*/ 300146 h 645267"/>
                <a:gd name="connsiteX3" fmla="*/ 805694 w 805694"/>
                <a:gd name="connsiteY3" fmla="*/ 645267 h 645267"/>
                <a:gd name="connsiteX4" fmla="*/ 750134 w 805694"/>
                <a:gd name="connsiteY4" fmla="*/ 569602 h 645267"/>
                <a:gd name="connsiteX5" fmla="*/ 0 w 805694"/>
                <a:gd name="connsiteY5" fmla="*/ 345516 h 645267"/>
                <a:gd name="connsiteX6" fmla="*/ 0 w 805694"/>
                <a:gd name="connsiteY6" fmla="*/ 0 h 645267"/>
                <a:gd name="connsiteX7" fmla="*/ 55909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909" y="75806"/>
                  </a:moveTo>
                  <a:lnTo>
                    <a:pt x="56237" y="76261"/>
                  </a:lnTo>
                  <a:lnTo>
                    <a:pt x="805694" y="300146"/>
                  </a:lnTo>
                  <a:lnTo>
                    <a:pt x="805694" y="645267"/>
                  </a:lnTo>
                  <a:cubicBezTo>
                    <a:pt x="805614" y="610663"/>
                    <a:pt x="783158" y="580073"/>
                    <a:pt x="750134" y="569602"/>
                  </a:cubicBezTo>
                  <a:lnTo>
                    <a:pt x="0" y="345516"/>
                  </a:lnTo>
                  <a:lnTo>
                    <a:pt x="0" y="0"/>
                  </a:lnTo>
                  <a:cubicBezTo>
                    <a:pt x="87" y="34745"/>
                    <a:pt x="22717" y="65429"/>
                    <a:pt x="55909" y="75806"/>
                  </a:cubicBezTo>
                  <a:close/>
                </a:path>
              </a:pathLst>
            </a:custGeom>
            <a:solidFill>
              <a:srgbClr val="007CBA">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4" name="Freeform 1133">
              <a:extLst>
                <a:ext uri="{FF2B5EF4-FFF2-40B4-BE49-F238E27FC236}">
                  <a16:creationId xmlns:a16="http://schemas.microsoft.com/office/drawing/2014/main" id="{C2BC97F1-9C25-AAB7-101E-4634D2628652}"/>
                </a:ext>
              </a:extLst>
            </p:cNvPr>
            <p:cNvSpPr/>
            <p:nvPr/>
          </p:nvSpPr>
          <p:spPr>
            <a:xfrm>
              <a:off x="5764190" y="2311480"/>
              <a:ext cx="805694" cy="645267"/>
            </a:xfrm>
            <a:custGeom>
              <a:avLst/>
              <a:gdLst>
                <a:gd name="connsiteX0" fmla="*/ 55909 w 805694"/>
                <a:gd name="connsiteY0" fmla="*/ 75806 h 645267"/>
                <a:gd name="connsiteX1" fmla="*/ 56237 w 805694"/>
                <a:gd name="connsiteY1" fmla="*/ 76254 h 645267"/>
                <a:gd name="connsiteX2" fmla="*/ 805694 w 805694"/>
                <a:gd name="connsiteY2" fmla="*/ 300140 h 645267"/>
                <a:gd name="connsiteX3" fmla="*/ 805694 w 805694"/>
                <a:gd name="connsiteY3" fmla="*/ 645267 h 645267"/>
                <a:gd name="connsiteX4" fmla="*/ 750134 w 805694"/>
                <a:gd name="connsiteY4" fmla="*/ 569595 h 645267"/>
                <a:gd name="connsiteX5" fmla="*/ 0 w 805694"/>
                <a:gd name="connsiteY5" fmla="*/ 345516 h 645267"/>
                <a:gd name="connsiteX6" fmla="*/ 0 w 805694"/>
                <a:gd name="connsiteY6" fmla="*/ 0 h 645267"/>
                <a:gd name="connsiteX7" fmla="*/ 55909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909" y="75806"/>
                  </a:moveTo>
                  <a:lnTo>
                    <a:pt x="56237" y="76254"/>
                  </a:lnTo>
                  <a:lnTo>
                    <a:pt x="805694" y="300140"/>
                  </a:lnTo>
                  <a:lnTo>
                    <a:pt x="805694" y="645267"/>
                  </a:lnTo>
                  <a:cubicBezTo>
                    <a:pt x="805614" y="610656"/>
                    <a:pt x="783158" y="580066"/>
                    <a:pt x="750134" y="569595"/>
                  </a:cubicBezTo>
                  <a:lnTo>
                    <a:pt x="0" y="345516"/>
                  </a:lnTo>
                  <a:lnTo>
                    <a:pt x="0" y="0"/>
                  </a:lnTo>
                  <a:cubicBezTo>
                    <a:pt x="87" y="34745"/>
                    <a:pt x="22717" y="65422"/>
                    <a:pt x="55909" y="75806"/>
                  </a:cubicBezTo>
                  <a:close/>
                </a:path>
              </a:pathLst>
            </a:custGeom>
            <a:solidFill>
              <a:srgbClr val="007CBA">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5" name="Freeform 1134">
              <a:extLst>
                <a:ext uri="{FF2B5EF4-FFF2-40B4-BE49-F238E27FC236}">
                  <a16:creationId xmlns:a16="http://schemas.microsoft.com/office/drawing/2014/main" id="{50F0A514-3DF2-6A33-4938-F2DDEA491431}"/>
                </a:ext>
              </a:extLst>
            </p:cNvPr>
            <p:cNvSpPr/>
            <p:nvPr/>
          </p:nvSpPr>
          <p:spPr>
            <a:xfrm>
              <a:off x="5764190" y="3069520"/>
              <a:ext cx="805694" cy="645274"/>
            </a:xfrm>
            <a:custGeom>
              <a:avLst/>
              <a:gdLst>
                <a:gd name="connsiteX0" fmla="*/ 55909 w 805694"/>
                <a:gd name="connsiteY0" fmla="*/ 75813 h 645274"/>
                <a:gd name="connsiteX1" fmla="*/ 56237 w 805694"/>
                <a:gd name="connsiteY1" fmla="*/ 76261 h 645274"/>
                <a:gd name="connsiteX2" fmla="*/ 805694 w 805694"/>
                <a:gd name="connsiteY2" fmla="*/ 300146 h 645274"/>
                <a:gd name="connsiteX3" fmla="*/ 805694 w 805694"/>
                <a:gd name="connsiteY3" fmla="*/ 645274 h 645274"/>
                <a:gd name="connsiteX4" fmla="*/ 750134 w 805694"/>
                <a:gd name="connsiteY4" fmla="*/ 569602 h 645274"/>
                <a:gd name="connsiteX5" fmla="*/ 0 w 805694"/>
                <a:gd name="connsiteY5" fmla="*/ 345516 h 645274"/>
                <a:gd name="connsiteX6" fmla="*/ 0 w 805694"/>
                <a:gd name="connsiteY6" fmla="*/ 0 h 645274"/>
                <a:gd name="connsiteX7" fmla="*/ 55909 w 805694"/>
                <a:gd name="connsiteY7" fmla="*/ 75813 h 64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74">
                  <a:moveTo>
                    <a:pt x="55909" y="75813"/>
                  </a:moveTo>
                  <a:lnTo>
                    <a:pt x="56237" y="76261"/>
                  </a:lnTo>
                  <a:lnTo>
                    <a:pt x="805694" y="300146"/>
                  </a:lnTo>
                  <a:lnTo>
                    <a:pt x="805694" y="645274"/>
                  </a:lnTo>
                  <a:cubicBezTo>
                    <a:pt x="805614" y="610663"/>
                    <a:pt x="783158" y="580073"/>
                    <a:pt x="750134" y="569602"/>
                  </a:cubicBezTo>
                  <a:lnTo>
                    <a:pt x="0" y="345516"/>
                  </a:lnTo>
                  <a:lnTo>
                    <a:pt x="0" y="0"/>
                  </a:lnTo>
                  <a:cubicBezTo>
                    <a:pt x="87" y="34752"/>
                    <a:pt x="22717" y="65429"/>
                    <a:pt x="55909" y="75813"/>
                  </a:cubicBezTo>
                  <a:close/>
                </a:path>
              </a:pathLst>
            </a:custGeom>
            <a:solidFill>
              <a:srgbClr val="007CBA">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6" name="Freeform 1135">
              <a:extLst>
                <a:ext uri="{FF2B5EF4-FFF2-40B4-BE49-F238E27FC236}">
                  <a16:creationId xmlns:a16="http://schemas.microsoft.com/office/drawing/2014/main" id="{682D3232-EBEC-4CD1-5399-F481EC74594C}"/>
                </a:ext>
              </a:extLst>
            </p:cNvPr>
            <p:cNvSpPr/>
            <p:nvPr/>
          </p:nvSpPr>
          <p:spPr>
            <a:xfrm>
              <a:off x="5764190" y="3827566"/>
              <a:ext cx="805694" cy="645267"/>
            </a:xfrm>
            <a:custGeom>
              <a:avLst/>
              <a:gdLst>
                <a:gd name="connsiteX0" fmla="*/ 55909 w 805694"/>
                <a:gd name="connsiteY0" fmla="*/ 75806 h 645267"/>
                <a:gd name="connsiteX1" fmla="*/ 56237 w 805694"/>
                <a:gd name="connsiteY1" fmla="*/ 76261 h 645267"/>
                <a:gd name="connsiteX2" fmla="*/ 805694 w 805694"/>
                <a:gd name="connsiteY2" fmla="*/ 300146 h 645267"/>
                <a:gd name="connsiteX3" fmla="*/ 805694 w 805694"/>
                <a:gd name="connsiteY3" fmla="*/ 645268 h 645267"/>
                <a:gd name="connsiteX4" fmla="*/ 750134 w 805694"/>
                <a:gd name="connsiteY4" fmla="*/ 569602 h 645267"/>
                <a:gd name="connsiteX5" fmla="*/ 0 w 805694"/>
                <a:gd name="connsiteY5" fmla="*/ 345516 h 645267"/>
                <a:gd name="connsiteX6" fmla="*/ 0 w 805694"/>
                <a:gd name="connsiteY6" fmla="*/ 0 h 645267"/>
                <a:gd name="connsiteX7" fmla="*/ 55909 w 805694"/>
                <a:gd name="connsiteY7" fmla="*/ 75806 h 64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5694" h="645267">
                  <a:moveTo>
                    <a:pt x="55909" y="75806"/>
                  </a:moveTo>
                  <a:lnTo>
                    <a:pt x="56237" y="76261"/>
                  </a:lnTo>
                  <a:lnTo>
                    <a:pt x="805694" y="300146"/>
                  </a:lnTo>
                  <a:lnTo>
                    <a:pt x="805694" y="645268"/>
                  </a:lnTo>
                  <a:cubicBezTo>
                    <a:pt x="805614" y="610663"/>
                    <a:pt x="783158" y="580073"/>
                    <a:pt x="750134" y="569602"/>
                  </a:cubicBezTo>
                  <a:lnTo>
                    <a:pt x="0" y="345516"/>
                  </a:lnTo>
                  <a:lnTo>
                    <a:pt x="0" y="0"/>
                  </a:lnTo>
                  <a:cubicBezTo>
                    <a:pt x="87" y="34751"/>
                    <a:pt x="22717" y="65429"/>
                    <a:pt x="55909" y="75806"/>
                  </a:cubicBez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7" name="Freeform 1136">
              <a:extLst>
                <a:ext uri="{FF2B5EF4-FFF2-40B4-BE49-F238E27FC236}">
                  <a16:creationId xmlns:a16="http://schemas.microsoft.com/office/drawing/2014/main" id="{A7AE2548-8A49-A7D8-67CA-449EEB2060A2}"/>
                </a:ext>
              </a:extLst>
            </p:cNvPr>
            <p:cNvSpPr/>
            <p:nvPr/>
          </p:nvSpPr>
          <p:spPr>
            <a:xfrm>
              <a:off x="5764190" y="912093"/>
              <a:ext cx="805694" cy="4202087"/>
            </a:xfrm>
            <a:custGeom>
              <a:avLst/>
              <a:gdLst>
                <a:gd name="connsiteX0" fmla="*/ 805694 w 805694"/>
                <a:gd name="connsiteY0" fmla="*/ 0 h 4202087"/>
                <a:gd name="connsiteX1" fmla="*/ 805694 w 805694"/>
                <a:gd name="connsiteY1" fmla="*/ 118366 h 4202087"/>
                <a:gd name="connsiteX2" fmla="*/ 545492 w 805694"/>
                <a:gd name="connsiteY2" fmla="*/ 183353 h 4202087"/>
                <a:gd name="connsiteX3" fmla="*/ 260671 w 805694"/>
                <a:gd name="connsiteY3" fmla="*/ 547790 h 4202087"/>
                <a:gd name="connsiteX4" fmla="*/ 260671 w 805694"/>
                <a:gd name="connsiteY4" fmla="*/ 4202087 h 4202087"/>
                <a:gd name="connsiteX5" fmla="*/ 0 w 805694"/>
                <a:gd name="connsiteY5" fmla="*/ 4202087 h 4202087"/>
                <a:gd name="connsiteX6" fmla="*/ 0 w 805694"/>
                <a:gd name="connsiteY6" fmla="*/ 0 h 420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5694" h="4202087">
                  <a:moveTo>
                    <a:pt x="805694" y="0"/>
                  </a:moveTo>
                  <a:lnTo>
                    <a:pt x="805694" y="118366"/>
                  </a:lnTo>
                  <a:lnTo>
                    <a:pt x="545492" y="183353"/>
                  </a:lnTo>
                  <a:cubicBezTo>
                    <a:pt x="378101" y="225156"/>
                    <a:pt x="260671" y="375417"/>
                    <a:pt x="260671" y="547790"/>
                  </a:cubicBezTo>
                  <a:lnTo>
                    <a:pt x="260671" y="4202087"/>
                  </a:lnTo>
                  <a:lnTo>
                    <a:pt x="0" y="4202087"/>
                  </a:lnTo>
                  <a:lnTo>
                    <a:pt x="0" y="0"/>
                  </a:lnTo>
                  <a:close/>
                </a:path>
              </a:pathLst>
            </a:custGeom>
            <a:solidFill>
              <a:srgbClr val="222C67"/>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8" name="Freeform 1137">
              <a:extLst>
                <a:ext uri="{FF2B5EF4-FFF2-40B4-BE49-F238E27FC236}">
                  <a16:creationId xmlns:a16="http://schemas.microsoft.com/office/drawing/2014/main" id="{38F4C557-3851-97FA-0120-1BF91132508B}"/>
                </a:ext>
              </a:extLst>
            </p:cNvPr>
            <p:cNvSpPr/>
            <p:nvPr/>
          </p:nvSpPr>
          <p:spPr>
            <a:xfrm rot="10800000">
              <a:off x="4907141" y="5114169"/>
              <a:ext cx="2152474" cy="189385"/>
            </a:xfrm>
            <a:custGeom>
              <a:avLst/>
              <a:gdLst>
                <a:gd name="connsiteX0" fmla="*/ 0 w 2152474"/>
                <a:gd name="connsiteY0" fmla="*/ 0 h 189385"/>
                <a:gd name="connsiteX1" fmla="*/ 2152474 w 2152474"/>
                <a:gd name="connsiteY1" fmla="*/ 0 h 189385"/>
                <a:gd name="connsiteX2" fmla="*/ 2152474 w 2152474"/>
                <a:gd name="connsiteY2" fmla="*/ 189386 h 189385"/>
                <a:gd name="connsiteX3" fmla="*/ 0 w 2152474"/>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2152474" h="189385">
                  <a:moveTo>
                    <a:pt x="0" y="0"/>
                  </a:moveTo>
                  <a:lnTo>
                    <a:pt x="2152474" y="0"/>
                  </a:lnTo>
                  <a:lnTo>
                    <a:pt x="2152474" y="189386"/>
                  </a:lnTo>
                  <a:lnTo>
                    <a:pt x="0" y="189386"/>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39" name="Freeform 1138">
              <a:extLst>
                <a:ext uri="{FF2B5EF4-FFF2-40B4-BE49-F238E27FC236}">
                  <a16:creationId xmlns:a16="http://schemas.microsoft.com/office/drawing/2014/main" id="{722D2DEB-0822-ED83-AC96-125C2EADB855}"/>
                </a:ext>
              </a:extLst>
            </p:cNvPr>
            <p:cNvSpPr/>
            <p:nvPr/>
          </p:nvSpPr>
          <p:spPr>
            <a:xfrm rot="10800000">
              <a:off x="5519351" y="4924795"/>
              <a:ext cx="1295438" cy="189385"/>
            </a:xfrm>
            <a:custGeom>
              <a:avLst/>
              <a:gdLst>
                <a:gd name="connsiteX0" fmla="*/ 0 w 1295438"/>
                <a:gd name="connsiteY0" fmla="*/ 0 h 189385"/>
                <a:gd name="connsiteX1" fmla="*/ 1295438 w 1295438"/>
                <a:gd name="connsiteY1" fmla="*/ 0 h 189385"/>
                <a:gd name="connsiteX2" fmla="*/ 1295438 w 1295438"/>
                <a:gd name="connsiteY2" fmla="*/ 189386 h 189385"/>
                <a:gd name="connsiteX3" fmla="*/ 0 w 1295438"/>
                <a:gd name="connsiteY3" fmla="*/ 189386 h 189385"/>
              </a:gdLst>
              <a:ahLst/>
              <a:cxnLst>
                <a:cxn ang="0">
                  <a:pos x="connsiteX0" y="connsiteY0"/>
                </a:cxn>
                <a:cxn ang="0">
                  <a:pos x="connsiteX1" y="connsiteY1"/>
                </a:cxn>
                <a:cxn ang="0">
                  <a:pos x="connsiteX2" y="connsiteY2"/>
                </a:cxn>
                <a:cxn ang="0">
                  <a:pos x="connsiteX3" y="connsiteY3"/>
                </a:cxn>
              </a:cxnLst>
              <a:rect l="l" t="t" r="r" b="b"/>
              <a:pathLst>
                <a:path w="1295438" h="189385">
                  <a:moveTo>
                    <a:pt x="0" y="0"/>
                  </a:moveTo>
                  <a:lnTo>
                    <a:pt x="1295438" y="0"/>
                  </a:lnTo>
                  <a:lnTo>
                    <a:pt x="1295438" y="189386"/>
                  </a:lnTo>
                  <a:lnTo>
                    <a:pt x="0" y="189386"/>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0" name="Freeform 1139">
              <a:extLst>
                <a:ext uri="{FF2B5EF4-FFF2-40B4-BE49-F238E27FC236}">
                  <a16:creationId xmlns:a16="http://schemas.microsoft.com/office/drawing/2014/main" id="{ECF12F2A-4A18-AEBA-C5B8-D00CDC366118}"/>
                </a:ext>
              </a:extLst>
            </p:cNvPr>
            <p:cNvSpPr/>
            <p:nvPr/>
          </p:nvSpPr>
          <p:spPr>
            <a:xfrm>
              <a:off x="5693105" y="783852"/>
              <a:ext cx="947877" cy="189401"/>
            </a:xfrm>
            <a:custGeom>
              <a:avLst/>
              <a:gdLst>
                <a:gd name="connsiteX0" fmla="*/ 0 w 947877"/>
                <a:gd name="connsiteY0" fmla="*/ 189401 h 189401"/>
                <a:gd name="connsiteX1" fmla="*/ 473939 w 947877"/>
                <a:gd name="connsiteY1" fmla="*/ 189401 h 189401"/>
                <a:gd name="connsiteX2" fmla="*/ 947878 w 947877"/>
                <a:gd name="connsiteY2" fmla="*/ 189401 h 189401"/>
                <a:gd name="connsiteX3" fmla="*/ 947878 w 947877"/>
                <a:gd name="connsiteY3" fmla="*/ 0 h 189401"/>
                <a:gd name="connsiteX4" fmla="*/ 473939 w 947877"/>
                <a:gd name="connsiteY4" fmla="*/ 0 h 189401"/>
                <a:gd name="connsiteX5" fmla="*/ 0 w 947877"/>
                <a:gd name="connsiteY5" fmla="*/ 0 h 189401"/>
                <a:gd name="connsiteX6" fmla="*/ 0 w 947877"/>
                <a:gd name="connsiteY6" fmla="*/ 189401 h 18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877" h="189401">
                  <a:moveTo>
                    <a:pt x="0" y="189401"/>
                  </a:moveTo>
                  <a:lnTo>
                    <a:pt x="473939" y="189401"/>
                  </a:lnTo>
                  <a:lnTo>
                    <a:pt x="947878" y="189401"/>
                  </a:lnTo>
                  <a:lnTo>
                    <a:pt x="947878" y="0"/>
                  </a:lnTo>
                  <a:lnTo>
                    <a:pt x="473939" y="0"/>
                  </a:lnTo>
                  <a:lnTo>
                    <a:pt x="0" y="0"/>
                  </a:lnTo>
                  <a:lnTo>
                    <a:pt x="0" y="189401"/>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1" name="Freeform 1140">
              <a:extLst>
                <a:ext uri="{FF2B5EF4-FFF2-40B4-BE49-F238E27FC236}">
                  <a16:creationId xmlns:a16="http://schemas.microsoft.com/office/drawing/2014/main" id="{15170C17-434F-E3C9-18BB-28D5416866A9}"/>
                </a:ext>
              </a:extLst>
            </p:cNvPr>
            <p:cNvSpPr/>
            <p:nvPr/>
          </p:nvSpPr>
          <p:spPr>
            <a:xfrm>
              <a:off x="5693105" y="783852"/>
              <a:ext cx="473938" cy="189401"/>
            </a:xfrm>
            <a:custGeom>
              <a:avLst/>
              <a:gdLst>
                <a:gd name="connsiteX0" fmla="*/ 473939 w 473938"/>
                <a:gd name="connsiteY0" fmla="*/ 0 h 189401"/>
                <a:gd name="connsiteX1" fmla="*/ 244953 w 473938"/>
                <a:gd name="connsiteY1" fmla="*/ 189401 h 189401"/>
                <a:gd name="connsiteX2" fmla="*/ 0 w 473938"/>
                <a:gd name="connsiteY2" fmla="*/ 189401 h 189401"/>
                <a:gd name="connsiteX3" fmla="*/ 0 w 473938"/>
                <a:gd name="connsiteY3" fmla="*/ 0 h 189401"/>
                <a:gd name="connsiteX4" fmla="*/ 473939 w 473938"/>
                <a:gd name="connsiteY4" fmla="*/ 0 h 189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938" h="189401">
                  <a:moveTo>
                    <a:pt x="473939" y="0"/>
                  </a:moveTo>
                  <a:lnTo>
                    <a:pt x="244953" y="189401"/>
                  </a:lnTo>
                  <a:lnTo>
                    <a:pt x="0" y="189401"/>
                  </a:lnTo>
                  <a:lnTo>
                    <a:pt x="0" y="0"/>
                  </a:lnTo>
                  <a:lnTo>
                    <a:pt x="473939" y="0"/>
                  </a:lnTo>
                  <a:close/>
                </a:path>
              </a:pathLst>
            </a:custGeom>
            <a:solidFill>
              <a:srgbClr val="222C67">
                <a:lumMod val="60000"/>
                <a:lumOff val="4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2" name="Freeform 1141">
              <a:extLst>
                <a:ext uri="{FF2B5EF4-FFF2-40B4-BE49-F238E27FC236}">
                  <a16:creationId xmlns:a16="http://schemas.microsoft.com/office/drawing/2014/main" id="{BACC37A3-B591-0CC9-3922-DC04F7FA768D}"/>
                </a:ext>
              </a:extLst>
            </p:cNvPr>
            <p:cNvSpPr/>
            <p:nvPr/>
          </p:nvSpPr>
          <p:spPr>
            <a:xfrm>
              <a:off x="3781906" y="3337296"/>
              <a:ext cx="3277721" cy="1966265"/>
            </a:xfrm>
            <a:custGeom>
              <a:avLst/>
              <a:gdLst>
                <a:gd name="connsiteX0" fmla="*/ 295229 w 3277721"/>
                <a:gd name="connsiteY0" fmla="*/ 0 h 1966265"/>
                <a:gd name="connsiteX1" fmla="*/ 295229 w 3277721"/>
                <a:gd name="connsiteY1" fmla="*/ 993032 h 1966265"/>
                <a:gd name="connsiteX2" fmla="*/ 429502 w 3277721"/>
                <a:gd name="connsiteY2" fmla="*/ 993032 h 1966265"/>
                <a:gd name="connsiteX3" fmla="*/ 429502 w 3277721"/>
                <a:gd name="connsiteY3" fmla="*/ 0 h 1966265"/>
                <a:gd name="connsiteX4" fmla="*/ 571692 w 3277721"/>
                <a:gd name="connsiteY4" fmla="*/ 0 h 1966265"/>
                <a:gd name="connsiteX5" fmla="*/ 571692 w 3277721"/>
                <a:gd name="connsiteY5" fmla="*/ 993032 h 1966265"/>
                <a:gd name="connsiteX6" fmla="*/ 612170 w 3277721"/>
                <a:gd name="connsiteY6" fmla="*/ 993032 h 1966265"/>
                <a:gd name="connsiteX7" fmla="*/ 612170 w 3277721"/>
                <a:gd name="connsiteY7" fmla="*/ 803644 h 1966265"/>
                <a:gd name="connsiteX8" fmla="*/ 857036 w 3277721"/>
                <a:gd name="connsiteY8" fmla="*/ 803644 h 1966265"/>
                <a:gd name="connsiteX9" fmla="*/ 857036 w 3277721"/>
                <a:gd name="connsiteY9" fmla="*/ 206509 h 1966265"/>
                <a:gd name="connsiteX10" fmla="*/ 981029 w 3277721"/>
                <a:gd name="connsiteY10" fmla="*/ 312624 h 1966265"/>
                <a:gd name="connsiteX11" fmla="*/ 981029 w 3277721"/>
                <a:gd name="connsiteY11" fmla="*/ 0 h 1966265"/>
                <a:gd name="connsiteX12" fmla="*/ 1662730 w 3277721"/>
                <a:gd name="connsiteY12" fmla="*/ 0 h 1966265"/>
                <a:gd name="connsiteX13" fmla="*/ 1662730 w 3277721"/>
                <a:gd name="connsiteY13" fmla="*/ 6550 h 1966265"/>
                <a:gd name="connsiteX14" fmla="*/ 1662730 w 3277721"/>
                <a:gd name="connsiteY14" fmla="*/ 292231 h 1966265"/>
                <a:gd name="connsiteX15" fmla="*/ 1662730 w 3277721"/>
                <a:gd name="connsiteY15" fmla="*/ 292606 h 1966265"/>
                <a:gd name="connsiteX16" fmla="*/ 1662730 w 3277721"/>
                <a:gd name="connsiteY16" fmla="*/ 351685 h 1966265"/>
                <a:gd name="connsiteX17" fmla="*/ 1662730 w 3277721"/>
                <a:gd name="connsiteY17" fmla="*/ 803644 h 1966265"/>
                <a:gd name="connsiteX18" fmla="*/ 1907596 w 3277721"/>
                <a:gd name="connsiteY18" fmla="*/ 803644 h 1966265"/>
                <a:gd name="connsiteX19" fmla="*/ 1907596 w 3277721"/>
                <a:gd name="connsiteY19" fmla="*/ 993032 h 1966265"/>
                <a:gd name="connsiteX20" fmla="*/ 1982297 w 3277721"/>
                <a:gd name="connsiteY20" fmla="*/ 993032 h 1966265"/>
                <a:gd name="connsiteX21" fmla="*/ 1982297 w 3277721"/>
                <a:gd name="connsiteY21" fmla="*/ 835786 h 1966265"/>
                <a:gd name="connsiteX22" fmla="*/ 1982297 w 3277721"/>
                <a:gd name="connsiteY22" fmla="*/ 549724 h 1966265"/>
                <a:gd name="connsiteX23" fmla="*/ 1982297 w 3277721"/>
                <a:gd name="connsiteY23" fmla="*/ 490270 h 1966265"/>
                <a:gd name="connsiteX24" fmla="*/ 1982297 w 3277721"/>
                <a:gd name="connsiteY24" fmla="*/ 77740 h 1966265"/>
                <a:gd name="connsiteX25" fmla="*/ 1982297 w 3277721"/>
                <a:gd name="connsiteY25" fmla="*/ 0 h 1966265"/>
                <a:gd name="connsiteX26" fmla="*/ 2124909 w 3277721"/>
                <a:gd name="connsiteY26" fmla="*/ 0 h 1966265"/>
                <a:gd name="connsiteX27" fmla="*/ 2490177 w 3277721"/>
                <a:gd name="connsiteY27" fmla="*/ 312624 h 1966265"/>
                <a:gd name="connsiteX28" fmla="*/ 2490177 w 3277721"/>
                <a:gd name="connsiteY28" fmla="*/ 0 h 1966265"/>
                <a:gd name="connsiteX29" fmla="*/ 2787978 w 3277721"/>
                <a:gd name="connsiteY29" fmla="*/ 0 h 1966265"/>
                <a:gd name="connsiteX30" fmla="*/ 2787978 w 3277721"/>
                <a:gd name="connsiteY30" fmla="*/ 32370 h 1966265"/>
                <a:gd name="connsiteX31" fmla="*/ 2787978 w 3277721"/>
                <a:gd name="connsiteY31" fmla="*/ 318044 h 1966265"/>
                <a:gd name="connsiteX32" fmla="*/ 2787978 w 3277721"/>
                <a:gd name="connsiteY32" fmla="*/ 318419 h 1966265"/>
                <a:gd name="connsiteX33" fmla="*/ 2787978 w 3277721"/>
                <a:gd name="connsiteY33" fmla="*/ 377498 h 1966265"/>
                <a:gd name="connsiteX34" fmla="*/ 2787978 w 3277721"/>
                <a:gd name="connsiteY34" fmla="*/ 790416 h 1966265"/>
                <a:gd name="connsiteX35" fmla="*/ 2787978 w 3277721"/>
                <a:gd name="connsiteY35" fmla="*/ 1076084 h 1966265"/>
                <a:gd name="connsiteX36" fmla="*/ 2787978 w 3277721"/>
                <a:gd name="connsiteY36" fmla="*/ 1076472 h 1966265"/>
                <a:gd name="connsiteX37" fmla="*/ 2787978 w 3277721"/>
                <a:gd name="connsiteY37" fmla="*/ 1135538 h 1966265"/>
                <a:gd name="connsiteX38" fmla="*/ 2787978 w 3277721"/>
                <a:gd name="connsiteY38" fmla="*/ 1587497 h 1966265"/>
                <a:gd name="connsiteX39" fmla="*/ 3032857 w 3277721"/>
                <a:gd name="connsiteY39" fmla="*/ 1587497 h 1966265"/>
                <a:gd name="connsiteX40" fmla="*/ 3032857 w 3277721"/>
                <a:gd name="connsiteY40" fmla="*/ 1776884 h 1966265"/>
                <a:gd name="connsiteX41" fmla="*/ 3277722 w 3277721"/>
                <a:gd name="connsiteY41" fmla="*/ 1776884 h 1966265"/>
                <a:gd name="connsiteX42" fmla="*/ 3277722 w 3277721"/>
                <a:gd name="connsiteY42" fmla="*/ 1966265 h 1966265"/>
                <a:gd name="connsiteX43" fmla="*/ 1125248 w 3277721"/>
                <a:gd name="connsiteY43" fmla="*/ 1966265 h 1966265"/>
                <a:gd name="connsiteX44" fmla="*/ 1125248 w 3277721"/>
                <a:gd name="connsiteY44" fmla="*/ 1776884 h 1966265"/>
                <a:gd name="connsiteX45" fmla="*/ 1737418 w 3277721"/>
                <a:gd name="connsiteY45" fmla="*/ 1776884 h 1966265"/>
                <a:gd name="connsiteX46" fmla="*/ 1737418 w 3277721"/>
                <a:gd name="connsiteY46" fmla="*/ 1587497 h 1966265"/>
                <a:gd name="connsiteX47" fmla="*/ 1982297 w 3277721"/>
                <a:gd name="connsiteY47" fmla="*/ 1587497 h 1966265"/>
                <a:gd name="connsiteX48" fmla="*/ 1982297 w 3277721"/>
                <a:gd name="connsiteY48" fmla="*/ 1182413 h 1966265"/>
                <a:gd name="connsiteX49" fmla="*/ 571692 w 3277721"/>
                <a:gd name="connsiteY49" fmla="*/ 1182413 h 1966265"/>
                <a:gd name="connsiteX50" fmla="*/ 429502 w 3277721"/>
                <a:gd name="connsiteY50" fmla="*/ 1182413 h 1966265"/>
                <a:gd name="connsiteX51" fmla="*/ 0 w 3277721"/>
                <a:gd name="connsiteY51" fmla="*/ 1182413 h 1966265"/>
                <a:gd name="connsiteX52" fmla="*/ 0 w 3277721"/>
                <a:gd name="connsiteY52" fmla="*/ 993032 h 1966265"/>
                <a:gd name="connsiteX53" fmla="*/ 153046 w 3277721"/>
                <a:gd name="connsiteY53" fmla="*/ 993032 h 1966265"/>
                <a:gd name="connsiteX54" fmla="*/ 153046 w 3277721"/>
                <a:gd name="connsiteY54" fmla="*/ 0 h 1966265"/>
                <a:gd name="connsiteX55" fmla="*/ 295229 w 3277721"/>
                <a:gd name="connsiteY55" fmla="*/ 0 h 19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77721" h="1966265">
                  <a:moveTo>
                    <a:pt x="295229" y="0"/>
                  </a:moveTo>
                  <a:lnTo>
                    <a:pt x="295229" y="993032"/>
                  </a:lnTo>
                  <a:lnTo>
                    <a:pt x="429502" y="993032"/>
                  </a:lnTo>
                  <a:lnTo>
                    <a:pt x="429502" y="0"/>
                  </a:lnTo>
                  <a:lnTo>
                    <a:pt x="571692" y="0"/>
                  </a:lnTo>
                  <a:lnTo>
                    <a:pt x="571692" y="993032"/>
                  </a:lnTo>
                  <a:lnTo>
                    <a:pt x="612170" y="993032"/>
                  </a:lnTo>
                  <a:lnTo>
                    <a:pt x="612170" y="803644"/>
                  </a:lnTo>
                  <a:lnTo>
                    <a:pt x="857036" y="803644"/>
                  </a:lnTo>
                  <a:lnTo>
                    <a:pt x="857036" y="206509"/>
                  </a:lnTo>
                  <a:lnTo>
                    <a:pt x="981029" y="312624"/>
                  </a:lnTo>
                  <a:lnTo>
                    <a:pt x="981029" y="0"/>
                  </a:lnTo>
                  <a:lnTo>
                    <a:pt x="1662730" y="0"/>
                  </a:lnTo>
                  <a:lnTo>
                    <a:pt x="1662730" y="6550"/>
                  </a:lnTo>
                  <a:lnTo>
                    <a:pt x="1662730" y="292231"/>
                  </a:lnTo>
                  <a:lnTo>
                    <a:pt x="1662730" y="292606"/>
                  </a:lnTo>
                  <a:lnTo>
                    <a:pt x="1662730" y="351685"/>
                  </a:lnTo>
                  <a:lnTo>
                    <a:pt x="1662730" y="803644"/>
                  </a:lnTo>
                  <a:lnTo>
                    <a:pt x="1907596" y="803644"/>
                  </a:lnTo>
                  <a:lnTo>
                    <a:pt x="1907596" y="993032"/>
                  </a:lnTo>
                  <a:lnTo>
                    <a:pt x="1982297" y="993032"/>
                  </a:lnTo>
                  <a:lnTo>
                    <a:pt x="1982297" y="835786"/>
                  </a:lnTo>
                  <a:lnTo>
                    <a:pt x="1982297" y="549724"/>
                  </a:lnTo>
                  <a:lnTo>
                    <a:pt x="1982297" y="490270"/>
                  </a:lnTo>
                  <a:lnTo>
                    <a:pt x="1982297" y="77740"/>
                  </a:lnTo>
                  <a:lnTo>
                    <a:pt x="1982297" y="0"/>
                  </a:lnTo>
                  <a:lnTo>
                    <a:pt x="2124909" y="0"/>
                  </a:lnTo>
                  <a:lnTo>
                    <a:pt x="2490177" y="312624"/>
                  </a:lnTo>
                  <a:lnTo>
                    <a:pt x="2490177" y="0"/>
                  </a:lnTo>
                  <a:lnTo>
                    <a:pt x="2787978" y="0"/>
                  </a:lnTo>
                  <a:lnTo>
                    <a:pt x="2787978" y="32370"/>
                  </a:lnTo>
                  <a:lnTo>
                    <a:pt x="2787978" y="318044"/>
                  </a:lnTo>
                  <a:lnTo>
                    <a:pt x="2787978" y="318419"/>
                  </a:lnTo>
                  <a:lnTo>
                    <a:pt x="2787978" y="377498"/>
                  </a:lnTo>
                  <a:lnTo>
                    <a:pt x="2787978" y="790416"/>
                  </a:lnTo>
                  <a:lnTo>
                    <a:pt x="2787978" y="1076084"/>
                  </a:lnTo>
                  <a:lnTo>
                    <a:pt x="2787978" y="1076472"/>
                  </a:lnTo>
                  <a:lnTo>
                    <a:pt x="2787978" y="1135538"/>
                  </a:lnTo>
                  <a:lnTo>
                    <a:pt x="2787978" y="1587497"/>
                  </a:lnTo>
                  <a:lnTo>
                    <a:pt x="3032857" y="1587497"/>
                  </a:lnTo>
                  <a:lnTo>
                    <a:pt x="3032857" y="1776884"/>
                  </a:lnTo>
                  <a:lnTo>
                    <a:pt x="3277722" y="1776884"/>
                  </a:lnTo>
                  <a:lnTo>
                    <a:pt x="3277722" y="1966265"/>
                  </a:lnTo>
                  <a:lnTo>
                    <a:pt x="1125248" y="1966265"/>
                  </a:lnTo>
                  <a:lnTo>
                    <a:pt x="1125248" y="1776884"/>
                  </a:lnTo>
                  <a:lnTo>
                    <a:pt x="1737418" y="1776884"/>
                  </a:lnTo>
                  <a:lnTo>
                    <a:pt x="1737418" y="1587497"/>
                  </a:lnTo>
                  <a:lnTo>
                    <a:pt x="1982297" y="1587497"/>
                  </a:lnTo>
                  <a:lnTo>
                    <a:pt x="1982297" y="1182413"/>
                  </a:lnTo>
                  <a:lnTo>
                    <a:pt x="571692" y="1182413"/>
                  </a:lnTo>
                  <a:lnTo>
                    <a:pt x="429502" y="1182413"/>
                  </a:lnTo>
                  <a:lnTo>
                    <a:pt x="0" y="1182413"/>
                  </a:lnTo>
                  <a:lnTo>
                    <a:pt x="0" y="993032"/>
                  </a:lnTo>
                  <a:lnTo>
                    <a:pt x="153046" y="993032"/>
                  </a:lnTo>
                  <a:lnTo>
                    <a:pt x="153046" y="0"/>
                  </a:lnTo>
                  <a:lnTo>
                    <a:pt x="295229" y="0"/>
                  </a:lnTo>
                  <a:close/>
                </a:path>
              </a:pathLst>
            </a:custGeom>
            <a:solidFill>
              <a:srgbClr val="A0A0A3">
                <a:lumMod val="60000"/>
                <a:lumOff val="4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3" name="Freeform 1142">
              <a:extLst>
                <a:ext uri="{FF2B5EF4-FFF2-40B4-BE49-F238E27FC236}">
                  <a16:creationId xmlns:a16="http://schemas.microsoft.com/office/drawing/2014/main" id="{1895A6C2-F2DD-09F2-49A1-7A04D75C695D}"/>
                </a:ext>
              </a:extLst>
            </p:cNvPr>
            <p:cNvSpPr/>
            <p:nvPr/>
          </p:nvSpPr>
          <p:spPr>
            <a:xfrm>
              <a:off x="1278739" y="4493903"/>
              <a:ext cx="1944146" cy="2232824"/>
            </a:xfrm>
            <a:custGeom>
              <a:avLst/>
              <a:gdLst>
                <a:gd name="connsiteX0" fmla="*/ 145423 w 1944146"/>
                <a:gd name="connsiteY0" fmla="*/ 145282 h 2232824"/>
                <a:gd name="connsiteX1" fmla="*/ 145423 w 1944146"/>
                <a:gd name="connsiteY1" fmla="*/ 1947444 h 2232824"/>
                <a:gd name="connsiteX2" fmla="*/ 0 w 1944146"/>
                <a:gd name="connsiteY2" fmla="*/ 1947444 h 2232824"/>
                <a:gd name="connsiteX3" fmla="*/ 0 w 1944146"/>
                <a:gd name="connsiteY3" fmla="*/ 2232824 h 2232824"/>
                <a:gd name="connsiteX4" fmla="*/ 1944147 w 1944146"/>
                <a:gd name="connsiteY4" fmla="*/ 2232824 h 2232824"/>
                <a:gd name="connsiteX5" fmla="*/ 1944147 w 1944146"/>
                <a:gd name="connsiteY5" fmla="*/ 1947444 h 2232824"/>
                <a:gd name="connsiteX6" fmla="*/ 1798722 w 1944146"/>
                <a:gd name="connsiteY6" fmla="*/ 1947444 h 2232824"/>
                <a:gd name="connsiteX7" fmla="*/ 1798722 w 1944146"/>
                <a:gd name="connsiteY7" fmla="*/ 145282 h 2232824"/>
                <a:gd name="connsiteX8" fmla="*/ 1944147 w 1944146"/>
                <a:gd name="connsiteY8" fmla="*/ 145282 h 2232824"/>
                <a:gd name="connsiteX9" fmla="*/ 1944147 w 1944146"/>
                <a:gd name="connsiteY9" fmla="*/ 0 h 2232824"/>
                <a:gd name="connsiteX10" fmla="*/ 0 w 1944146"/>
                <a:gd name="connsiteY10" fmla="*/ 0 h 2232824"/>
                <a:gd name="connsiteX11" fmla="*/ 0 w 1944146"/>
                <a:gd name="connsiteY11" fmla="*/ 145282 h 2232824"/>
                <a:gd name="connsiteX12" fmla="*/ 145423 w 1944146"/>
                <a:gd name="connsiteY12" fmla="*/ 145282 h 2232824"/>
                <a:gd name="connsiteX13" fmla="*/ 1596177 w 1944146"/>
                <a:gd name="connsiteY13" fmla="*/ 624279 h 2232824"/>
                <a:gd name="connsiteX14" fmla="*/ 1165790 w 1944146"/>
                <a:gd name="connsiteY14" fmla="*/ 487721 h 2232824"/>
                <a:gd name="connsiteX15" fmla="*/ 1596177 w 1944146"/>
                <a:gd name="connsiteY15" fmla="*/ 351170 h 2232824"/>
                <a:gd name="connsiteX16" fmla="*/ 1596177 w 1944146"/>
                <a:gd name="connsiteY16" fmla="*/ 1170811 h 2232824"/>
                <a:gd name="connsiteX17" fmla="*/ 1165790 w 1944146"/>
                <a:gd name="connsiteY17" fmla="*/ 1034260 h 2232824"/>
                <a:gd name="connsiteX18" fmla="*/ 1596177 w 1944146"/>
                <a:gd name="connsiteY18" fmla="*/ 897709 h 2232824"/>
                <a:gd name="connsiteX19" fmla="*/ 1596177 w 1944146"/>
                <a:gd name="connsiteY19" fmla="*/ 1717337 h 2232824"/>
                <a:gd name="connsiteX20" fmla="*/ 1165790 w 1944146"/>
                <a:gd name="connsiteY20" fmla="*/ 1580786 h 2232824"/>
                <a:gd name="connsiteX21" fmla="*/ 1596177 w 1944146"/>
                <a:gd name="connsiteY21" fmla="*/ 1444235 h 2232824"/>
                <a:gd name="connsiteX22" fmla="*/ 347973 w 1944146"/>
                <a:gd name="connsiteY22" fmla="*/ 1840272 h 2232824"/>
                <a:gd name="connsiteX23" fmla="*/ 982459 w 1944146"/>
                <a:gd name="connsiteY23" fmla="*/ 1638961 h 2232824"/>
                <a:gd name="connsiteX24" fmla="*/ 1596177 w 1944146"/>
                <a:gd name="connsiteY24" fmla="*/ 1833675 h 2232824"/>
                <a:gd name="connsiteX25" fmla="*/ 1596177 w 1944146"/>
                <a:gd name="connsiteY25" fmla="*/ 1947444 h 2232824"/>
                <a:gd name="connsiteX26" fmla="*/ 1450752 w 1944146"/>
                <a:gd name="connsiteY26" fmla="*/ 1947444 h 2232824"/>
                <a:gd name="connsiteX27" fmla="*/ 1450752 w 1944146"/>
                <a:gd name="connsiteY27" fmla="*/ 2092720 h 2232824"/>
                <a:gd name="connsiteX28" fmla="*/ 493398 w 1944146"/>
                <a:gd name="connsiteY28" fmla="*/ 2092720 h 2232824"/>
                <a:gd name="connsiteX29" fmla="*/ 493398 w 1944146"/>
                <a:gd name="connsiteY29" fmla="*/ 1947444 h 2232824"/>
                <a:gd name="connsiteX30" fmla="*/ 347973 w 1944146"/>
                <a:gd name="connsiteY30" fmla="*/ 1947444 h 2232824"/>
                <a:gd name="connsiteX31" fmla="*/ 347973 w 1944146"/>
                <a:gd name="connsiteY31" fmla="*/ 1437651 h 2232824"/>
                <a:gd name="connsiteX32" fmla="*/ 799128 w 1944146"/>
                <a:gd name="connsiteY32" fmla="*/ 1580786 h 2232824"/>
                <a:gd name="connsiteX33" fmla="*/ 347973 w 1944146"/>
                <a:gd name="connsiteY33" fmla="*/ 1723934 h 2232824"/>
                <a:gd name="connsiteX34" fmla="*/ 347973 w 1944146"/>
                <a:gd name="connsiteY34" fmla="*/ 1293747 h 2232824"/>
                <a:gd name="connsiteX35" fmla="*/ 982459 w 1944146"/>
                <a:gd name="connsiteY35" fmla="*/ 1092423 h 2232824"/>
                <a:gd name="connsiteX36" fmla="*/ 1596177 w 1944146"/>
                <a:gd name="connsiteY36" fmla="*/ 1287150 h 2232824"/>
                <a:gd name="connsiteX37" fmla="*/ 1596177 w 1944146"/>
                <a:gd name="connsiteY37" fmla="*/ 1327896 h 2232824"/>
                <a:gd name="connsiteX38" fmla="*/ 982459 w 1944146"/>
                <a:gd name="connsiteY38" fmla="*/ 1522623 h 2232824"/>
                <a:gd name="connsiteX39" fmla="*/ 347973 w 1944146"/>
                <a:gd name="connsiteY39" fmla="*/ 1321299 h 2232824"/>
                <a:gd name="connsiteX40" fmla="*/ 347973 w 1944146"/>
                <a:gd name="connsiteY40" fmla="*/ 891112 h 2232824"/>
                <a:gd name="connsiteX41" fmla="*/ 799128 w 1944146"/>
                <a:gd name="connsiteY41" fmla="*/ 1034260 h 2232824"/>
                <a:gd name="connsiteX42" fmla="*/ 347973 w 1944146"/>
                <a:gd name="connsiteY42" fmla="*/ 1177395 h 2232824"/>
                <a:gd name="connsiteX43" fmla="*/ 347973 w 1944146"/>
                <a:gd name="connsiteY43" fmla="*/ 747207 h 2232824"/>
                <a:gd name="connsiteX44" fmla="*/ 982459 w 1944146"/>
                <a:gd name="connsiteY44" fmla="*/ 545897 h 2232824"/>
                <a:gd name="connsiteX45" fmla="*/ 1596177 w 1944146"/>
                <a:gd name="connsiteY45" fmla="*/ 740624 h 2232824"/>
                <a:gd name="connsiteX46" fmla="*/ 1596177 w 1944146"/>
                <a:gd name="connsiteY46" fmla="*/ 781357 h 2232824"/>
                <a:gd name="connsiteX47" fmla="*/ 982459 w 1944146"/>
                <a:gd name="connsiteY47" fmla="*/ 976084 h 2232824"/>
                <a:gd name="connsiteX48" fmla="*/ 347973 w 1944146"/>
                <a:gd name="connsiteY48" fmla="*/ 774773 h 2232824"/>
                <a:gd name="connsiteX49" fmla="*/ 347973 w 1944146"/>
                <a:gd name="connsiteY49" fmla="*/ 344586 h 2232824"/>
                <a:gd name="connsiteX50" fmla="*/ 799128 w 1944146"/>
                <a:gd name="connsiteY50" fmla="*/ 487721 h 2232824"/>
                <a:gd name="connsiteX51" fmla="*/ 347973 w 1944146"/>
                <a:gd name="connsiteY51" fmla="*/ 630869 h 2232824"/>
                <a:gd name="connsiteX52" fmla="*/ 347973 w 1944146"/>
                <a:gd name="connsiteY52" fmla="*/ 145282 h 2232824"/>
                <a:gd name="connsiteX53" fmla="*/ 1596177 w 1944146"/>
                <a:gd name="connsiteY53" fmla="*/ 145282 h 2232824"/>
                <a:gd name="connsiteX54" fmla="*/ 1596177 w 1944146"/>
                <a:gd name="connsiteY54" fmla="*/ 234831 h 2232824"/>
                <a:gd name="connsiteX55" fmla="*/ 982459 w 1944146"/>
                <a:gd name="connsiteY55" fmla="*/ 429558 h 2232824"/>
                <a:gd name="connsiteX56" fmla="*/ 347973 w 1944146"/>
                <a:gd name="connsiteY56" fmla="*/ 228248 h 223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944146" h="2232824">
                  <a:moveTo>
                    <a:pt x="145423" y="145282"/>
                  </a:moveTo>
                  <a:lnTo>
                    <a:pt x="145423" y="1947444"/>
                  </a:lnTo>
                  <a:lnTo>
                    <a:pt x="0" y="1947444"/>
                  </a:lnTo>
                  <a:lnTo>
                    <a:pt x="0" y="2232824"/>
                  </a:lnTo>
                  <a:lnTo>
                    <a:pt x="1944147" y="2232824"/>
                  </a:lnTo>
                  <a:lnTo>
                    <a:pt x="1944147" y="1947444"/>
                  </a:lnTo>
                  <a:lnTo>
                    <a:pt x="1798722" y="1947444"/>
                  </a:lnTo>
                  <a:lnTo>
                    <a:pt x="1798722" y="145282"/>
                  </a:lnTo>
                  <a:lnTo>
                    <a:pt x="1944147" y="145282"/>
                  </a:lnTo>
                  <a:lnTo>
                    <a:pt x="1944147" y="0"/>
                  </a:lnTo>
                  <a:lnTo>
                    <a:pt x="0" y="0"/>
                  </a:lnTo>
                  <a:lnTo>
                    <a:pt x="0" y="145282"/>
                  </a:lnTo>
                  <a:lnTo>
                    <a:pt x="145423" y="145282"/>
                  </a:lnTo>
                  <a:close/>
                  <a:moveTo>
                    <a:pt x="1596177" y="624279"/>
                  </a:moveTo>
                  <a:lnTo>
                    <a:pt x="1165790" y="487721"/>
                  </a:lnTo>
                  <a:lnTo>
                    <a:pt x="1596177" y="351170"/>
                  </a:lnTo>
                  <a:close/>
                  <a:moveTo>
                    <a:pt x="1596177" y="1170811"/>
                  </a:moveTo>
                  <a:lnTo>
                    <a:pt x="1165790" y="1034260"/>
                  </a:lnTo>
                  <a:lnTo>
                    <a:pt x="1596177" y="897709"/>
                  </a:lnTo>
                  <a:close/>
                  <a:moveTo>
                    <a:pt x="1596177" y="1717337"/>
                  </a:moveTo>
                  <a:lnTo>
                    <a:pt x="1165790" y="1580786"/>
                  </a:lnTo>
                  <a:lnTo>
                    <a:pt x="1596177" y="1444235"/>
                  </a:lnTo>
                  <a:close/>
                  <a:moveTo>
                    <a:pt x="347973" y="1840272"/>
                  </a:moveTo>
                  <a:lnTo>
                    <a:pt x="982459" y="1638961"/>
                  </a:lnTo>
                  <a:lnTo>
                    <a:pt x="1596177" y="1833675"/>
                  </a:lnTo>
                  <a:lnTo>
                    <a:pt x="1596177" y="1947444"/>
                  </a:lnTo>
                  <a:lnTo>
                    <a:pt x="1450752" y="1947444"/>
                  </a:lnTo>
                  <a:lnTo>
                    <a:pt x="1450752" y="2092720"/>
                  </a:lnTo>
                  <a:lnTo>
                    <a:pt x="493398" y="2092720"/>
                  </a:lnTo>
                  <a:lnTo>
                    <a:pt x="493398" y="1947444"/>
                  </a:lnTo>
                  <a:lnTo>
                    <a:pt x="347973" y="1947444"/>
                  </a:lnTo>
                  <a:close/>
                  <a:moveTo>
                    <a:pt x="347973" y="1437651"/>
                  </a:moveTo>
                  <a:lnTo>
                    <a:pt x="799128" y="1580786"/>
                  </a:lnTo>
                  <a:lnTo>
                    <a:pt x="347973" y="1723934"/>
                  </a:lnTo>
                  <a:close/>
                  <a:moveTo>
                    <a:pt x="347973" y="1293747"/>
                  </a:moveTo>
                  <a:lnTo>
                    <a:pt x="982459" y="1092423"/>
                  </a:lnTo>
                  <a:lnTo>
                    <a:pt x="1596177" y="1287150"/>
                  </a:lnTo>
                  <a:lnTo>
                    <a:pt x="1596177" y="1327896"/>
                  </a:lnTo>
                  <a:lnTo>
                    <a:pt x="982459" y="1522623"/>
                  </a:lnTo>
                  <a:lnTo>
                    <a:pt x="347973" y="1321299"/>
                  </a:lnTo>
                  <a:close/>
                  <a:moveTo>
                    <a:pt x="347973" y="891112"/>
                  </a:moveTo>
                  <a:lnTo>
                    <a:pt x="799128" y="1034260"/>
                  </a:lnTo>
                  <a:lnTo>
                    <a:pt x="347973" y="1177395"/>
                  </a:lnTo>
                  <a:close/>
                  <a:moveTo>
                    <a:pt x="347973" y="747207"/>
                  </a:moveTo>
                  <a:lnTo>
                    <a:pt x="982459" y="545897"/>
                  </a:lnTo>
                  <a:lnTo>
                    <a:pt x="1596177" y="740624"/>
                  </a:lnTo>
                  <a:lnTo>
                    <a:pt x="1596177" y="781357"/>
                  </a:lnTo>
                  <a:lnTo>
                    <a:pt x="982459" y="976084"/>
                  </a:lnTo>
                  <a:lnTo>
                    <a:pt x="347973" y="774773"/>
                  </a:lnTo>
                  <a:close/>
                  <a:moveTo>
                    <a:pt x="347973" y="344586"/>
                  </a:moveTo>
                  <a:lnTo>
                    <a:pt x="799128" y="487721"/>
                  </a:lnTo>
                  <a:lnTo>
                    <a:pt x="347973" y="630869"/>
                  </a:lnTo>
                  <a:close/>
                  <a:moveTo>
                    <a:pt x="347973" y="145282"/>
                  </a:moveTo>
                  <a:lnTo>
                    <a:pt x="1596177" y="145282"/>
                  </a:lnTo>
                  <a:lnTo>
                    <a:pt x="1596177" y="234831"/>
                  </a:lnTo>
                  <a:lnTo>
                    <a:pt x="982459" y="429558"/>
                  </a:lnTo>
                  <a:lnTo>
                    <a:pt x="347973" y="228248"/>
                  </a:lnTo>
                  <a:close/>
                </a:path>
              </a:pathLst>
            </a:custGeom>
            <a:solidFill>
              <a:srgbClr val="A0A0A3">
                <a:lumMod val="5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4" name="Freeform 1143">
              <a:extLst>
                <a:ext uri="{FF2B5EF4-FFF2-40B4-BE49-F238E27FC236}">
                  <a16:creationId xmlns:a16="http://schemas.microsoft.com/office/drawing/2014/main" id="{0C45945E-66D5-D408-0D20-DD914E0FBD98}"/>
                </a:ext>
              </a:extLst>
            </p:cNvPr>
            <p:cNvSpPr/>
            <p:nvPr/>
          </p:nvSpPr>
          <p:spPr>
            <a:xfrm rot="-1057173">
              <a:off x="2192646" y="4939534"/>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rgbClr val="007CBA">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5" name="Freeform 1144">
              <a:extLst>
                <a:ext uri="{FF2B5EF4-FFF2-40B4-BE49-F238E27FC236}">
                  <a16:creationId xmlns:a16="http://schemas.microsoft.com/office/drawing/2014/main" id="{EED12425-4DB5-82F7-2728-E4D9DB1410D5}"/>
                </a:ext>
              </a:extLst>
            </p:cNvPr>
            <p:cNvSpPr/>
            <p:nvPr/>
          </p:nvSpPr>
          <p:spPr>
            <a:xfrm rot="-1057172">
              <a:off x="2192649" y="5486065"/>
              <a:ext cx="1523809" cy="84182"/>
            </a:xfrm>
            <a:custGeom>
              <a:avLst/>
              <a:gdLst>
                <a:gd name="connsiteX0" fmla="*/ 0 w 1523809"/>
                <a:gd name="connsiteY0" fmla="*/ 0 h 84182"/>
                <a:gd name="connsiteX1" fmla="*/ 1523810 w 1523809"/>
                <a:gd name="connsiteY1" fmla="*/ 0 h 84182"/>
                <a:gd name="connsiteX2" fmla="*/ 1523810 w 1523809"/>
                <a:gd name="connsiteY2" fmla="*/ 84183 h 84182"/>
                <a:gd name="connsiteX3" fmla="*/ 0 w 1523809"/>
                <a:gd name="connsiteY3" fmla="*/ 84183 h 84182"/>
              </a:gdLst>
              <a:ahLst/>
              <a:cxnLst>
                <a:cxn ang="0">
                  <a:pos x="connsiteX0" y="connsiteY0"/>
                </a:cxn>
                <a:cxn ang="0">
                  <a:pos x="connsiteX1" y="connsiteY1"/>
                </a:cxn>
                <a:cxn ang="0">
                  <a:pos x="connsiteX2" y="connsiteY2"/>
                </a:cxn>
                <a:cxn ang="0">
                  <a:pos x="connsiteX3" y="connsiteY3"/>
                </a:cxn>
              </a:cxnLst>
              <a:rect l="l" t="t" r="r" b="b"/>
              <a:pathLst>
                <a:path w="1523809" h="84182">
                  <a:moveTo>
                    <a:pt x="0" y="0"/>
                  </a:moveTo>
                  <a:lnTo>
                    <a:pt x="1523810" y="0"/>
                  </a:lnTo>
                  <a:lnTo>
                    <a:pt x="1523810" y="84183"/>
                  </a:lnTo>
                  <a:lnTo>
                    <a:pt x="0" y="84183"/>
                  </a:lnTo>
                  <a:close/>
                </a:path>
              </a:pathLst>
            </a:custGeom>
            <a:solidFill>
              <a:srgbClr val="007CBA">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6" name="Freeform 1145">
              <a:extLst>
                <a:ext uri="{FF2B5EF4-FFF2-40B4-BE49-F238E27FC236}">
                  <a16:creationId xmlns:a16="http://schemas.microsoft.com/office/drawing/2014/main" id="{1BF3717E-AD71-287D-1A25-FEE05B7922E0}"/>
                </a:ext>
              </a:extLst>
            </p:cNvPr>
            <p:cNvSpPr/>
            <p:nvPr/>
          </p:nvSpPr>
          <p:spPr>
            <a:xfrm rot="-1057173">
              <a:off x="2192641" y="6032604"/>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rgbClr val="007CBA">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7" name="Freeform 1146">
              <a:extLst>
                <a:ext uri="{FF2B5EF4-FFF2-40B4-BE49-F238E27FC236}">
                  <a16:creationId xmlns:a16="http://schemas.microsoft.com/office/drawing/2014/main" id="{887697F3-BB33-9C8D-3C3C-0284DF45D61C}"/>
                </a:ext>
              </a:extLst>
            </p:cNvPr>
            <p:cNvSpPr/>
            <p:nvPr/>
          </p:nvSpPr>
          <p:spPr>
            <a:xfrm rot="-9742827">
              <a:off x="2192642" y="4939559"/>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rgbClr val="007CBA">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8" name="Freeform 1147">
              <a:extLst>
                <a:ext uri="{FF2B5EF4-FFF2-40B4-BE49-F238E27FC236}">
                  <a16:creationId xmlns:a16="http://schemas.microsoft.com/office/drawing/2014/main" id="{D8848D2F-63C1-FE68-3852-D4F71D89237C}"/>
                </a:ext>
              </a:extLst>
            </p:cNvPr>
            <p:cNvSpPr/>
            <p:nvPr/>
          </p:nvSpPr>
          <p:spPr>
            <a:xfrm rot="-9742828">
              <a:off x="2192641" y="5486040"/>
              <a:ext cx="1523809" cy="84182"/>
            </a:xfrm>
            <a:custGeom>
              <a:avLst/>
              <a:gdLst>
                <a:gd name="connsiteX0" fmla="*/ 0 w 1523809"/>
                <a:gd name="connsiteY0" fmla="*/ 0 h 84182"/>
                <a:gd name="connsiteX1" fmla="*/ 1523810 w 1523809"/>
                <a:gd name="connsiteY1" fmla="*/ 0 h 84182"/>
                <a:gd name="connsiteX2" fmla="*/ 1523810 w 1523809"/>
                <a:gd name="connsiteY2" fmla="*/ 84183 h 84182"/>
                <a:gd name="connsiteX3" fmla="*/ 0 w 1523809"/>
                <a:gd name="connsiteY3" fmla="*/ 84183 h 84182"/>
              </a:gdLst>
              <a:ahLst/>
              <a:cxnLst>
                <a:cxn ang="0">
                  <a:pos x="connsiteX0" y="connsiteY0"/>
                </a:cxn>
                <a:cxn ang="0">
                  <a:pos x="connsiteX1" y="connsiteY1"/>
                </a:cxn>
                <a:cxn ang="0">
                  <a:pos x="connsiteX2" y="connsiteY2"/>
                </a:cxn>
                <a:cxn ang="0">
                  <a:pos x="connsiteX3" y="connsiteY3"/>
                </a:cxn>
              </a:cxnLst>
              <a:rect l="l" t="t" r="r" b="b"/>
              <a:pathLst>
                <a:path w="1523809" h="84182">
                  <a:moveTo>
                    <a:pt x="0" y="0"/>
                  </a:moveTo>
                  <a:lnTo>
                    <a:pt x="1523810" y="0"/>
                  </a:lnTo>
                  <a:lnTo>
                    <a:pt x="1523810" y="84183"/>
                  </a:lnTo>
                  <a:lnTo>
                    <a:pt x="0" y="84183"/>
                  </a:lnTo>
                  <a:close/>
                </a:path>
              </a:pathLst>
            </a:custGeom>
            <a:solidFill>
              <a:srgbClr val="007CBA">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49" name="Freeform 1148">
              <a:extLst>
                <a:ext uri="{FF2B5EF4-FFF2-40B4-BE49-F238E27FC236}">
                  <a16:creationId xmlns:a16="http://schemas.microsoft.com/office/drawing/2014/main" id="{26B3CDFF-78FD-E854-8E42-BF3907FB0529}"/>
                </a:ext>
              </a:extLst>
            </p:cNvPr>
            <p:cNvSpPr/>
            <p:nvPr/>
          </p:nvSpPr>
          <p:spPr>
            <a:xfrm rot="-9742827">
              <a:off x="2192643" y="6032585"/>
              <a:ext cx="1523808" cy="84183"/>
            </a:xfrm>
            <a:custGeom>
              <a:avLst/>
              <a:gdLst>
                <a:gd name="connsiteX0" fmla="*/ 0 w 1523808"/>
                <a:gd name="connsiteY0" fmla="*/ 0 h 84183"/>
                <a:gd name="connsiteX1" fmla="*/ 1523808 w 1523808"/>
                <a:gd name="connsiteY1" fmla="*/ 0 h 84183"/>
                <a:gd name="connsiteX2" fmla="*/ 1523808 w 1523808"/>
                <a:gd name="connsiteY2" fmla="*/ 84183 h 84183"/>
                <a:gd name="connsiteX3" fmla="*/ 0 w 1523808"/>
                <a:gd name="connsiteY3" fmla="*/ 84183 h 84183"/>
              </a:gdLst>
              <a:ahLst/>
              <a:cxnLst>
                <a:cxn ang="0">
                  <a:pos x="connsiteX0" y="connsiteY0"/>
                </a:cxn>
                <a:cxn ang="0">
                  <a:pos x="connsiteX1" y="connsiteY1"/>
                </a:cxn>
                <a:cxn ang="0">
                  <a:pos x="connsiteX2" y="connsiteY2"/>
                </a:cxn>
                <a:cxn ang="0">
                  <a:pos x="connsiteX3" y="connsiteY3"/>
                </a:cxn>
              </a:cxnLst>
              <a:rect l="l" t="t" r="r" b="b"/>
              <a:pathLst>
                <a:path w="1523808" h="84183">
                  <a:moveTo>
                    <a:pt x="0" y="0"/>
                  </a:moveTo>
                  <a:lnTo>
                    <a:pt x="1523808" y="0"/>
                  </a:lnTo>
                  <a:lnTo>
                    <a:pt x="1523808" y="84183"/>
                  </a:lnTo>
                  <a:lnTo>
                    <a:pt x="0" y="84183"/>
                  </a:lnTo>
                  <a:close/>
                </a:path>
              </a:pathLst>
            </a:custGeom>
            <a:solidFill>
              <a:srgbClr val="007CBA">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0" name="Freeform 1149">
              <a:extLst>
                <a:ext uri="{FF2B5EF4-FFF2-40B4-BE49-F238E27FC236}">
                  <a16:creationId xmlns:a16="http://schemas.microsoft.com/office/drawing/2014/main" id="{4B67F9B3-5A12-DB7D-EF8D-94B66FA21022}"/>
                </a:ext>
              </a:extLst>
            </p:cNvPr>
            <p:cNvSpPr/>
            <p:nvPr/>
          </p:nvSpPr>
          <p:spPr>
            <a:xfrm rot="10800000">
              <a:off x="3612407" y="4639172"/>
              <a:ext cx="114266" cy="1802161"/>
            </a:xfrm>
            <a:custGeom>
              <a:avLst/>
              <a:gdLst>
                <a:gd name="connsiteX0" fmla="*/ 0 w 114266"/>
                <a:gd name="connsiteY0" fmla="*/ 0 h 1802161"/>
                <a:gd name="connsiteX1" fmla="*/ 114267 w 114266"/>
                <a:gd name="connsiteY1" fmla="*/ 0 h 1802161"/>
                <a:gd name="connsiteX2" fmla="*/ 114267 w 114266"/>
                <a:gd name="connsiteY2" fmla="*/ 1802162 h 1802161"/>
                <a:gd name="connsiteX3" fmla="*/ 0 w 114266"/>
                <a:gd name="connsiteY3" fmla="*/ 1802162 h 1802161"/>
              </a:gdLst>
              <a:ahLst/>
              <a:cxnLst>
                <a:cxn ang="0">
                  <a:pos x="connsiteX0" y="connsiteY0"/>
                </a:cxn>
                <a:cxn ang="0">
                  <a:pos x="connsiteX1" y="connsiteY1"/>
                </a:cxn>
                <a:cxn ang="0">
                  <a:pos x="connsiteX2" y="connsiteY2"/>
                </a:cxn>
                <a:cxn ang="0">
                  <a:pos x="connsiteX3" y="connsiteY3"/>
                </a:cxn>
              </a:cxnLst>
              <a:rect l="l" t="t" r="r" b="b"/>
              <a:pathLst>
                <a:path w="114266" h="1802161">
                  <a:moveTo>
                    <a:pt x="0" y="0"/>
                  </a:moveTo>
                  <a:lnTo>
                    <a:pt x="114267" y="0"/>
                  </a:lnTo>
                  <a:lnTo>
                    <a:pt x="114267" y="1802162"/>
                  </a:lnTo>
                  <a:lnTo>
                    <a:pt x="0" y="1802162"/>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1" name="Freeform 1150">
              <a:extLst>
                <a:ext uri="{FF2B5EF4-FFF2-40B4-BE49-F238E27FC236}">
                  <a16:creationId xmlns:a16="http://schemas.microsoft.com/office/drawing/2014/main" id="{EBE46834-09A2-6812-5372-DFF55484C1C2}"/>
                </a:ext>
              </a:extLst>
            </p:cNvPr>
            <p:cNvSpPr/>
            <p:nvPr/>
          </p:nvSpPr>
          <p:spPr>
            <a:xfrm rot="10800000">
              <a:off x="2161658" y="4639172"/>
              <a:ext cx="114254" cy="1802161"/>
            </a:xfrm>
            <a:custGeom>
              <a:avLst/>
              <a:gdLst>
                <a:gd name="connsiteX0" fmla="*/ 0 w 114254"/>
                <a:gd name="connsiteY0" fmla="*/ 0 h 1802161"/>
                <a:gd name="connsiteX1" fmla="*/ 114255 w 114254"/>
                <a:gd name="connsiteY1" fmla="*/ 0 h 1802161"/>
                <a:gd name="connsiteX2" fmla="*/ 114255 w 114254"/>
                <a:gd name="connsiteY2" fmla="*/ 1802162 h 1802161"/>
                <a:gd name="connsiteX3" fmla="*/ 0 w 114254"/>
                <a:gd name="connsiteY3" fmla="*/ 1802162 h 1802161"/>
              </a:gdLst>
              <a:ahLst/>
              <a:cxnLst>
                <a:cxn ang="0">
                  <a:pos x="connsiteX0" y="connsiteY0"/>
                </a:cxn>
                <a:cxn ang="0">
                  <a:pos x="connsiteX1" y="connsiteY1"/>
                </a:cxn>
                <a:cxn ang="0">
                  <a:pos x="connsiteX2" y="connsiteY2"/>
                </a:cxn>
                <a:cxn ang="0">
                  <a:pos x="connsiteX3" y="connsiteY3"/>
                </a:cxn>
              </a:cxnLst>
              <a:rect l="l" t="t" r="r" b="b"/>
              <a:pathLst>
                <a:path w="114254" h="1802161">
                  <a:moveTo>
                    <a:pt x="0" y="0"/>
                  </a:moveTo>
                  <a:lnTo>
                    <a:pt x="114255" y="0"/>
                  </a:lnTo>
                  <a:lnTo>
                    <a:pt x="114255" y="1802162"/>
                  </a:lnTo>
                  <a:lnTo>
                    <a:pt x="0" y="1802162"/>
                  </a:lnTo>
                  <a:close/>
                </a:path>
              </a:pathLst>
            </a:custGeom>
            <a:solidFill>
              <a:srgbClr val="007CBA">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705" name="Freeform 704">
              <a:extLst>
                <a:ext uri="{FF2B5EF4-FFF2-40B4-BE49-F238E27FC236}">
                  <a16:creationId xmlns:a16="http://schemas.microsoft.com/office/drawing/2014/main" id="{03D51E6E-D622-C292-D438-BAA6FB680F4A}"/>
                </a:ext>
              </a:extLst>
            </p:cNvPr>
            <p:cNvSpPr/>
            <p:nvPr/>
          </p:nvSpPr>
          <p:spPr>
            <a:xfrm rot="10800000">
              <a:off x="3466985" y="6441363"/>
              <a:ext cx="405112" cy="145280"/>
            </a:xfrm>
            <a:custGeom>
              <a:avLst/>
              <a:gdLst>
                <a:gd name="connsiteX0" fmla="*/ 0 w 405112"/>
                <a:gd name="connsiteY0" fmla="*/ 0 h 145280"/>
                <a:gd name="connsiteX1" fmla="*/ 405113 w 405112"/>
                <a:gd name="connsiteY1" fmla="*/ 0 h 145280"/>
                <a:gd name="connsiteX2" fmla="*/ 405113 w 405112"/>
                <a:gd name="connsiteY2" fmla="*/ 145280 h 145280"/>
                <a:gd name="connsiteX3" fmla="*/ 0 w 405112"/>
                <a:gd name="connsiteY3" fmla="*/ 145280 h 145280"/>
              </a:gdLst>
              <a:ahLst/>
              <a:cxnLst>
                <a:cxn ang="0">
                  <a:pos x="connsiteX0" y="connsiteY0"/>
                </a:cxn>
                <a:cxn ang="0">
                  <a:pos x="connsiteX1" y="connsiteY1"/>
                </a:cxn>
                <a:cxn ang="0">
                  <a:pos x="connsiteX2" y="connsiteY2"/>
                </a:cxn>
                <a:cxn ang="0">
                  <a:pos x="connsiteX3" y="connsiteY3"/>
                </a:cxn>
              </a:cxnLst>
              <a:rect l="l" t="t" r="r" b="b"/>
              <a:pathLst>
                <a:path w="405112" h="145280">
                  <a:moveTo>
                    <a:pt x="0" y="0"/>
                  </a:moveTo>
                  <a:lnTo>
                    <a:pt x="405113" y="0"/>
                  </a:lnTo>
                  <a:lnTo>
                    <a:pt x="405113" y="145280"/>
                  </a:lnTo>
                  <a:lnTo>
                    <a:pt x="0" y="145280"/>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0" name="Freeform 319">
              <a:extLst>
                <a:ext uri="{FF2B5EF4-FFF2-40B4-BE49-F238E27FC236}">
                  <a16:creationId xmlns:a16="http://schemas.microsoft.com/office/drawing/2014/main" id="{85949010-F5CA-41D8-F7DA-FF50E85C2DBD}"/>
                </a:ext>
              </a:extLst>
            </p:cNvPr>
            <p:cNvSpPr/>
            <p:nvPr/>
          </p:nvSpPr>
          <p:spPr>
            <a:xfrm rot="10800000">
              <a:off x="2016237" y="6441363"/>
              <a:ext cx="405100" cy="145280"/>
            </a:xfrm>
            <a:custGeom>
              <a:avLst/>
              <a:gdLst>
                <a:gd name="connsiteX0" fmla="*/ 0 w 405100"/>
                <a:gd name="connsiteY0" fmla="*/ 0 h 145280"/>
                <a:gd name="connsiteX1" fmla="*/ 405100 w 405100"/>
                <a:gd name="connsiteY1" fmla="*/ 0 h 145280"/>
                <a:gd name="connsiteX2" fmla="*/ 405100 w 405100"/>
                <a:gd name="connsiteY2" fmla="*/ 145280 h 145280"/>
                <a:gd name="connsiteX3" fmla="*/ 0 w 405100"/>
                <a:gd name="connsiteY3" fmla="*/ 145280 h 145280"/>
              </a:gdLst>
              <a:ahLst/>
              <a:cxnLst>
                <a:cxn ang="0">
                  <a:pos x="connsiteX0" y="connsiteY0"/>
                </a:cxn>
                <a:cxn ang="0">
                  <a:pos x="connsiteX1" y="connsiteY1"/>
                </a:cxn>
                <a:cxn ang="0">
                  <a:pos x="connsiteX2" y="connsiteY2"/>
                </a:cxn>
                <a:cxn ang="0">
                  <a:pos x="connsiteX3" y="connsiteY3"/>
                </a:cxn>
              </a:cxnLst>
              <a:rect l="l" t="t" r="r" b="b"/>
              <a:pathLst>
                <a:path w="405100" h="145280">
                  <a:moveTo>
                    <a:pt x="0" y="0"/>
                  </a:moveTo>
                  <a:lnTo>
                    <a:pt x="405100" y="0"/>
                  </a:lnTo>
                  <a:lnTo>
                    <a:pt x="405100" y="145280"/>
                  </a:lnTo>
                  <a:lnTo>
                    <a:pt x="0" y="145280"/>
                  </a:lnTo>
                  <a:close/>
                </a:path>
              </a:pathLst>
            </a:custGeom>
            <a:solidFill>
              <a:srgbClr val="007CBA">
                <a:lumMod val="75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1" name="Freeform 320">
              <a:extLst>
                <a:ext uri="{FF2B5EF4-FFF2-40B4-BE49-F238E27FC236}">
                  <a16:creationId xmlns:a16="http://schemas.microsoft.com/office/drawing/2014/main" id="{34B970DB-7547-193C-0D4A-C32EC07BDAE6}"/>
                </a:ext>
              </a:extLst>
            </p:cNvPr>
            <p:cNvSpPr/>
            <p:nvPr/>
          </p:nvSpPr>
          <p:spPr>
            <a:xfrm rot="10800000">
              <a:off x="2016233" y="4493932"/>
              <a:ext cx="1855865" cy="145280"/>
            </a:xfrm>
            <a:custGeom>
              <a:avLst/>
              <a:gdLst>
                <a:gd name="connsiteX0" fmla="*/ 0 w 1855865"/>
                <a:gd name="connsiteY0" fmla="*/ 0 h 145280"/>
                <a:gd name="connsiteX1" fmla="*/ 1855866 w 1855865"/>
                <a:gd name="connsiteY1" fmla="*/ 0 h 145280"/>
                <a:gd name="connsiteX2" fmla="*/ 1855866 w 1855865"/>
                <a:gd name="connsiteY2" fmla="*/ 145281 h 145280"/>
                <a:gd name="connsiteX3" fmla="*/ 0 w 1855865"/>
                <a:gd name="connsiteY3" fmla="*/ 145281 h 145280"/>
              </a:gdLst>
              <a:ahLst/>
              <a:cxnLst>
                <a:cxn ang="0">
                  <a:pos x="connsiteX0" y="connsiteY0"/>
                </a:cxn>
                <a:cxn ang="0">
                  <a:pos x="connsiteX1" y="connsiteY1"/>
                </a:cxn>
                <a:cxn ang="0">
                  <a:pos x="connsiteX2" y="connsiteY2"/>
                </a:cxn>
                <a:cxn ang="0">
                  <a:pos x="connsiteX3" y="connsiteY3"/>
                </a:cxn>
              </a:cxnLst>
              <a:rect l="l" t="t" r="r" b="b"/>
              <a:pathLst>
                <a:path w="1855865" h="145280">
                  <a:moveTo>
                    <a:pt x="0" y="0"/>
                  </a:moveTo>
                  <a:lnTo>
                    <a:pt x="1855866" y="0"/>
                  </a:lnTo>
                  <a:lnTo>
                    <a:pt x="1855866" y="145281"/>
                  </a:lnTo>
                  <a:lnTo>
                    <a:pt x="0" y="145281"/>
                  </a:lnTo>
                  <a:close/>
                </a:path>
              </a:pathLst>
            </a:custGeom>
            <a:solidFill>
              <a:srgbClr val="007CBA">
                <a:lumMod val="75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2" name="Freeform 321">
              <a:extLst>
                <a:ext uri="{FF2B5EF4-FFF2-40B4-BE49-F238E27FC236}">
                  <a16:creationId xmlns:a16="http://schemas.microsoft.com/office/drawing/2014/main" id="{2AFE61BF-769E-3E6E-9943-CC047841FB4E}"/>
                </a:ext>
              </a:extLst>
            </p:cNvPr>
            <p:cNvSpPr/>
            <p:nvPr/>
          </p:nvSpPr>
          <p:spPr>
            <a:xfrm rot="10800000">
              <a:off x="2016233" y="6586631"/>
              <a:ext cx="1855865" cy="140089"/>
            </a:xfrm>
            <a:custGeom>
              <a:avLst/>
              <a:gdLst>
                <a:gd name="connsiteX0" fmla="*/ 0 w 1855865"/>
                <a:gd name="connsiteY0" fmla="*/ 0 h 140089"/>
                <a:gd name="connsiteX1" fmla="*/ 1855866 w 1855865"/>
                <a:gd name="connsiteY1" fmla="*/ 0 h 140089"/>
                <a:gd name="connsiteX2" fmla="*/ 1855866 w 1855865"/>
                <a:gd name="connsiteY2" fmla="*/ 140089 h 140089"/>
                <a:gd name="connsiteX3" fmla="*/ 0 w 1855865"/>
                <a:gd name="connsiteY3" fmla="*/ 140089 h 140089"/>
              </a:gdLst>
              <a:ahLst/>
              <a:cxnLst>
                <a:cxn ang="0">
                  <a:pos x="connsiteX0" y="connsiteY0"/>
                </a:cxn>
                <a:cxn ang="0">
                  <a:pos x="connsiteX1" y="connsiteY1"/>
                </a:cxn>
                <a:cxn ang="0">
                  <a:pos x="connsiteX2" y="connsiteY2"/>
                </a:cxn>
                <a:cxn ang="0">
                  <a:pos x="connsiteX3" y="connsiteY3"/>
                </a:cxn>
              </a:cxnLst>
              <a:rect l="l" t="t" r="r" b="b"/>
              <a:pathLst>
                <a:path w="1855865" h="140089">
                  <a:moveTo>
                    <a:pt x="0" y="0"/>
                  </a:moveTo>
                  <a:lnTo>
                    <a:pt x="1855866" y="0"/>
                  </a:lnTo>
                  <a:lnTo>
                    <a:pt x="1855866" y="140089"/>
                  </a:lnTo>
                  <a:lnTo>
                    <a:pt x="0" y="140089"/>
                  </a:lnTo>
                  <a:close/>
                </a:path>
              </a:pathLst>
            </a:custGeom>
            <a:solidFill>
              <a:srgbClr val="007CBA">
                <a:lumMod val="75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3" name="Freeform 322">
              <a:extLst>
                <a:ext uri="{FF2B5EF4-FFF2-40B4-BE49-F238E27FC236}">
                  <a16:creationId xmlns:a16="http://schemas.microsoft.com/office/drawing/2014/main" id="{AF228662-5E95-DB5E-B794-7B2B796D5A40}"/>
                </a:ext>
              </a:extLst>
            </p:cNvPr>
            <p:cNvSpPr/>
            <p:nvPr/>
          </p:nvSpPr>
          <p:spPr>
            <a:xfrm>
              <a:off x="2275912" y="5357001"/>
              <a:ext cx="539451" cy="342311"/>
            </a:xfrm>
            <a:custGeom>
              <a:avLst/>
              <a:gdLst>
                <a:gd name="connsiteX0" fmla="*/ 0 w 539451"/>
                <a:gd name="connsiteY0" fmla="*/ 28014 h 342311"/>
                <a:gd name="connsiteX1" fmla="*/ 0 w 539451"/>
                <a:gd name="connsiteY1" fmla="*/ 0 h 342311"/>
                <a:gd name="connsiteX2" fmla="*/ 539451 w 539451"/>
                <a:gd name="connsiteY2" fmla="*/ 171163 h 342311"/>
                <a:gd name="connsiteX3" fmla="*/ 0 w 539451"/>
                <a:gd name="connsiteY3" fmla="*/ 342312 h 342311"/>
                <a:gd name="connsiteX4" fmla="*/ 0 w 539451"/>
                <a:gd name="connsiteY4" fmla="*/ 314297 h 342311"/>
                <a:gd name="connsiteX5" fmla="*/ 451155 w 539451"/>
                <a:gd name="connsiteY5" fmla="*/ 171163 h 342311"/>
                <a:gd name="connsiteX6" fmla="*/ 0 w 539451"/>
                <a:gd name="connsiteY6" fmla="*/ 28014 h 34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451" h="342311">
                  <a:moveTo>
                    <a:pt x="0" y="28014"/>
                  </a:moveTo>
                  <a:lnTo>
                    <a:pt x="0" y="0"/>
                  </a:lnTo>
                  <a:lnTo>
                    <a:pt x="539451" y="171163"/>
                  </a:lnTo>
                  <a:lnTo>
                    <a:pt x="0" y="342312"/>
                  </a:lnTo>
                  <a:lnTo>
                    <a:pt x="0" y="314297"/>
                  </a:lnTo>
                  <a:lnTo>
                    <a:pt x="451155" y="171163"/>
                  </a:lnTo>
                  <a:lnTo>
                    <a:pt x="0" y="28014"/>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4" name="Freeform 323">
              <a:extLst>
                <a:ext uri="{FF2B5EF4-FFF2-40B4-BE49-F238E27FC236}">
                  <a16:creationId xmlns:a16="http://schemas.microsoft.com/office/drawing/2014/main" id="{01DF0E90-7161-FABB-6B2E-9BE12F7CE70A}"/>
                </a:ext>
              </a:extLst>
            </p:cNvPr>
            <p:cNvSpPr/>
            <p:nvPr/>
          </p:nvSpPr>
          <p:spPr>
            <a:xfrm>
              <a:off x="2275912" y="4810475"/>
              <a:ext cx="539451" cy="342317"/>
            </a:xfrm>
            <a:custGeom>
              <a:avLst/>
              <a:gdLst>
                <a:gd name="connsiteX0" fmla="*/ 0 w 539451"/>
                <a:gd name="connsiteY0" fmla="*/ 28014 h 342317"/>
                <a:gd name="connsiteX1" fmla="*/ 0 w 539451"/>
                <a:gd name="connsiteY1" fmla="*/ 0 h 342317"/>
                <a:gd name="connsiteX2" fmla="*/ 539451 w 539451"/>
                <a:gd name="connsiteY2" fmla="*/ 171149 h 342317"/>
                <a:gd name="connsiteX3" fmla="*/ 0 w 539451"/>
                <a:gd name="connsiteY3" fmla="*/ 342318 h 342317"/>
                <a:gd name="connsiteX4" fmla="*/ 0 w 539451"/>
                <a:gd name="connsiteY4" fmla="*/ 314304 h 342317"/>
                <a:gd name="connsiteX5" fmla="*/ 451155 w 539451"/>
                <a:gd name="connsiteY5" fmla="*/ 171149 h 342317"/>
                <a:gd name="connsiteX6" fmla="*/ 0 w 539451"/>
                <a:gd name="connsiteY6" fmla="*/ 28014 h 3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451" h="342317">
                  <a:moveTo>
                    <a:pt x="0" y="28014"/>
                  </a:moveTo>
                  <a:lnTo>
                    <a:pt x="0" y="0"/>
                  </a:lnTo>
                  <a:lnTo>
                    <a:pt x="539451" y="171149"/>
                  </a:lnTo>
                  <a:lnTo>
                    <a:pt x="0" y="342318"/>
                  </a:lnTo>
                  <a:lnTo>
                    <a:pt x="0" y="314304"/>
                  </a:lnTo>
                  <a:lnTo>
                    <a:pt x="451155" y="171149"/>
                  </a:lnTo>
                  <a:lnTo>
                    <a:pt x="0" y="28014"/>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5" name="Freeform 324">
              <a:extLst>
                <a:ext uri="{FF2B5EF4-FFF2-40B4-BE49-F238E27FC236}">
                  <a16:creationId xmlns:a16="http://schemas.microsoft.com/office/drawing/2014/main" id="{8F37F9F3-831C-C9D2-58CF-D4A5AECF486F}"/>
                </a:ext>
              </a:extLst>
            </p:cNvPr>
            <p:cNvSpPr/>
            <p:nvPr/>
          </p:nvSpPr>
          <p:spPr>
            <a:xfrm>
              <a:off x="3524115" y="4817059"/>
              <a:ext cx="88296" cy="329137"/>
            </a:xfrm>
            <a:custGeom>
              <a:avLst/>
              <a:gdLst>
                <a:gd name="connsiteX0" fmla="*/ 88297 w 88296"/>
                <a:gd name="connsiteY0" fmla="*/ 329137 h 329137"/>
                <a:gd name="connsiteX1" fmla="*/ 0 w 88296"/>
                <a:gd name="connsiteY1" fmla="*/ 301123 h 329137"/>
                <a:gd name="connsiteX2" fmla="*/ 0 w 88296"/>
                <a:gd name="connsiteY2" fmla="*/ 28014 h 329137"/>
                <a:gd name="connsiteX3" fmla="*/ 88297 w 88296"/>
                <a:gd name="connsiteY3" fmla="*/ 0 h 329137"/>
                <a:gd name="connsiteX4" fmla="*/ 88297 w 88296"/>
                <a:gd name="connsiteY4" fmla="*/ 329137 h 329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96" h="329137">
                  <a:moveTo>
                    <a:pt x="88297" y="329137"/>
                  </a:moveTo>
                  <a:lnTo>
                    <a:pt x="0" y="301123"/>
                  </a:lnTo>
                  <a:lnTo>
                    <a:pt x="0" y="28014"/>
                  </a:lnTo>
                  <a:lnTo>
                    <a:pt x="88297" y="0"/>
                  </a:lnTo>
                  <a:lnTo>
                    <a:pt x="88297" y="329137"/>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6" name="Freeform 325">
              <a:extLst>
                <a:ext uri="{FF2B5EF4-FFF2-40B4-BE49-F238E27FC236}">
                  <a16:creationId xmlns:a16="http://schemas.microsoft.com/office/drawing/2014/main" id="{FB760D03-C44D-5319-1A4C-7861E0344A4A}"/>
                </a:ext>
              </a:extLst>
            </p:cNvPr>
            <p:cNvSpPr/>
            <p:nvPr/>
          </p:nvSpPr>
          <p:spPr>
            <a:xfrm>
              <a:off x="2275912" y="5903540"/>
              <a:ext cx="539451" cy="342311"/>
            </a:xfrm>
            <a:custGeom>
              <a:avLst/>
              <a:gdLst>
                <a:gd name="connsiteX0" fmla="*/ 0 w 539451"/>
                <a:gd name="connsiteY0" fmla="*/ 28014 h 342311"/>
                <a:gd name="connsiteX1" fmla="*/ 0 w 539451"/>
                <a:gd name="connsiteY1" fmla="*/ 0 h 342311"/>
                <a:gd name="connsiteX2" fmla="*/ 539451 w 539451"/>
                <a:gd name="connsiteY2" fmla="*/ 171149 h 342311"/>
                <a:gd name="connsiteX3" fmla="*/ 0 w 539451"/>
                <a:gd name="connsiteY3" fmla="*/ 342311 h 342311"/>
                <a:gd name="connsiteX4" fmla="*/ 0 w 539451"/>
                <a:gd name="connsiteY4" fmla="*/ 314297 h 342311"/>
                <a:gd name="connsiteX5" fmla="*/ 451155 w 539451"/>
                <a:gd name="connsiteY5" fmla="*/ 171149 h 342311"/>
                <a:gd name="connsiteX6" fmla="*/ 0 w 539451"/>
                <a:gd name="connsiteY6" fmla="*/ 28014 h 34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451" h="342311">
                  <a:moveTo>
                    <a:pt x="0" y="28014"/>
                  </a:moveTo>
                  <a:lnTo>
                    <a:pt x="0" y="0"/>
                  </a:lnTo>
                  <a:lnTo>
                    <a:pt x="539451" y="171149"/>
                  </a:lnTo>
                  <a:lnTo>
                    <a:pt x="0" y="342311"/>
                  </a:lnTo>
                  <a:lnTo>
                    <a:pt x="0" y="314297"/>
                  </a:lnTo>
                  <a:lnTo>
                    <a:pt x="451155" y="171149"/>
                  </a:lnTo>
                  <a:lnTo>
                    <a:pt x="0" y="28014"/>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7" name="Freeform 326">
              <a:extLst>
                <a:ext uri="{FF2B5EF4-FFF2-40B4-BE49-F238E27FC236}">
                  <a16:creationId xmlns:a16="http://schemas.microsoft.com/office/drawing/2014/main" id="{582D7E21-9E38-24F9-8280-DD154CB5B8D6}"/>
                </a:ext>
              </a:extLst>
            </p:cNvPr>
            <p:cNvSpPr/>
            <p:nvPr/>
          </p:nvSpPr>
          <p:spPr>
            <a:xfrm>
              <a:off x="2073360" y="4639186"/>
              <a:ext cx="88295" cy="1802161"/>
            </a:xfrm>
            <a:custGeom>
              <a:avLst/>
              <a:gdLst>
                <a:gd name="connsiteX0" fmla="*/ 0 w 88295"/>
                <a:gd name="connsiteY0" fmla="*/ 0 h 1802161"/>
                <a:gd name="connsiteX1" fmla="*/ 88295 w 88295"/>
                <a:gd name="connsiteY1" fmla="*/ 0 h 1802161"/>
                <a:gd name="connsiteX2" fmla="*/ 88295 w 88295"/>
                <a:gd name="connsiteY2" fmla="*/ 1802162 h 1802161"/>
                <a:gd name="connsiteX3" fmla="*/ 0 w 88295"/>
                <a:gd name="connsiteY3" fmla="*/ 1802162 h 1802161"/>
              </a:gdLst>
              <a:ahLst/>
              <a:cxnLst>
                <a:cxn ang="0">
                  <a:pos x="connsiteX0" y="connsiteY0"/>
                </a:cxn>
                <a:cxn ang="0">
                  <a:pos x="connsiteX1" y="connsiteY1"/>
                </a:cxn>
                <a:cxn ang="0">
                  <a:pos x="connsiteX2" y="connsiteY2"/>
                </a:cxn>
                <a:cxn ang="0">
                  <a:pos x="connsiteX3" y="connsiteY3"/>
                </a:cxn>
              </a:cxnLst>
              <a:rect l="l" t="t" r="r" b="b"/>
              <a:pathLst>
                <a:path w="88295" h="1802161">
                  <a:moveTo>
                    <a:pt x="0" y="0"/>
                  </a:moveTo>
                  <a:lnTo>
                    <a:pt x="88295" y="0"/>
                  </a:lnTo>
                  <a:lnTo>
                    <a:pt x="88295" y="1802162"/>
                  </a:lnTo>
                  <a:lnTo>
                    <a:pt x="0" y="1802162"/>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8" name="Freeform 327">
              <a:extLst>
                <a:ext uri="{FF2B5EF4-FFF2-40B4-BE49-F238E27FC236}">
                  <a16:creationId xmlns:a16="http://schemas.microsoft.com/office/drawing/2014/main" id="{E7C51D25-623C-A9DC-92D7-265547B1F3D2}"/>
                </a:ext>
              </a:extLst>
            </p:cNvPr>
            <p:cNvSpPr/>
            <p:nvPr/>
          </p:nvSpPr>
          <p:spPr>
            <a:xfrm>
              <a:off x="3378704" y="6441348"/>
              <a:ext cx="88282" cy="145280"/>
            </a:xfrm>
            <a:custGeom>
              <a:avLst/>
              <a:gdLst>
                <a:gd name="connsiteX0" fmla="*/ 0 w 88282"/>
                <a:gd name="connsiteY0" fmla="*/ 0 h 145280"/>
                <a:gd name="connsiteX1" fmla="*/ 88283 w 88282"/>
                <a:gd name="connsiteY1" fmla="*/ 0 h 145280"/>
                <a:gd name="connsiteX2" fmla="*/ 88283 w 88282"/>
                <a:gd name="connsiteY2" fmla="*/ 145280 h 145280"/>
                <a:gd name="connsiteX3" fmla="*/ 0 w 88282"/>
                <a:gd name="connsiteY3" fmla="*/ 145280 h 145280"/>
              </a:gdLst>
              <a:ahLst/>
              <a:cxnLst>
                <a:cxn ang="0">
                  <a:pos x="connsiteX0" y="connsiteY0"/>
                </a:cxn>
                <a:cxn ang="0">
                  <a:pos x="connsiteX1" y="connsiteY1"/>
                </a:cxn>
                <a:cxn ang="0">
                  <a:pos x="connsiteX2" y="connsiteY2"/>
                </a:cxn>
                <a:cxn ang="0">
                  <a:pos x="connsiteX3" y="connsiteY3"/>
                </a:cxn>
              </a:cxnLst>
              <a:rect l="l" t="t" r="r" b="b"/>
              <a:pathLst>
                <a:path w="88282" h="145280">
                  <a:moveTo>
                    <a:pt x="0" y="0"/>
                  </a:moveTo>
                  <a:lnTo>
                    <a:pt x="88283" y="0"/>
                  </a:lnTo>
                  <a:lnTo>
                    <a:pt x="88283" y="145280"/>
                  </a:lnTo>
                  <a:lnTo>
                    <a:pt x="0" y="145280"/>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29" name="Freeform 328">
              <a:extLst>
                <a:ext uri="{FF2B5EF4-FFF2-40B4-BE49-F238E27FC236}">
                  <a16:creationId xmlns:a16="http://schemas.microsoft.com/office/drawing/2014/main" id="{BFC2875D-CE27-5727-CDD8-D9CCC70B03EB}"/>
                </a:ext>
              </a:extLst>
            </p:cNvPr>
            <p:cNvSpPr/>
            <p:nvPr/>
          </p:nvSpPr>
          <p:spPr>
            <a:xfrm>
              <a:off x="2910398" y="4639186"/>
              <a:ext cx="702014" cy="298286"/>
            </a:xfrm>
            <a:custGeom>
              <a:avLst/>
              <a:gdLst>
                <a:gd name="connsiteX0" fmla="*/ 702014 w 702014"/>
                <a:gd name="connsiteY0" fmla="*/ 0 h 298286"/>
                <a:gd name="connsiteX1" fmla="*/ 702014 w 702014"/>
                <a:gd name="connsiteY1" fmla="*/ 89549 h 298286"/>
                <a:gd name="connsiteX2" fmla="*/ 44148 w 702014"/>
                <a:gd name="connsiteY2" fmla="*/ 298286 h 298286"/>
                <a:gd name="connsiteX3" fmla="*/ 0 w 702014"/>
                <a:gd name="connsiteY3" fmla="*/ 284276 h 298286"/>
                <a:gd name="connsiteX4" fmla="*/ 613717 w 702014"/>
                <a:gd name="connsiteY4" fmla="*/ 89549 h 298286"/>
                <a:gd name="connsiteX5" fmla="*/ 613717 w 702014"/>
                <a:gd name="connsiteY5" fmla="*/ 0 h 298286"/>
                <a:gd name="connsiteX6" fmla="*/ 702014 w 702014"/>
                <a:gd name="connsiteY6" fmla="*/ 0 h 29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014" h="298286">
                  <a:moveTo>
                    <a:pt x="702014" y="0"/>
                  </a:moveTo>
                  <a:lnTo>
                    <a:pt x="702014" y="89549"/>
                  </a:lnTo>
                  <a:lnTo>
                    <a:pt x="44148" y="298286"/>
                  </a:lnTo>
                  <a:lnTo>
                    <a:pt x="0" y="284276"/>
                  </a:lnTo>
                  <a:lnTo>
                    <a:pt x="613717" y="89549"/>
                  </a:lnTo>
                  <a:lnTo>
                    <a:pt x="613717" y="0"/>
                  </a:lnTo>
                  <a:lnTo>
                    <a:pt x="702014" y="0"/>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30" name="Freeform 329">
              <a:extLst>
                <a:ext uri="{FF2B5EF4-FFF2-40B4-BE49-F238E27FC236}">
                  <a16:creationId xmlns:a16="http://schemas.microsoft.com/office/drawing/2014/main" id="{D3312B96-3613-8BFB-3186-8E152F288DE1}"/>
                </a:ext>
              </a:extLst>
            </p:cNvPr>
            <p:cNvSpPr/>
            <p:nvPr/>
          </p:nvSpPr>
          <p:spPr>
            <a:xfrm>
              <a:off x="2910398" y="6118854"/>
              <a:ext cx="702014" cy="322493"/>
            </a:xfrm>
            <a:custGeom>
              <a:avLst/>
              <a:gdLst>
                <a:gd name="connsiteX0" fmla="*/ 702014 w 702014"/>
                <a:gd name="connsiteY0" fmla="*/ 322493 h 322493"/>
                <a:gd name="connsiteX1" fmla="*/ 613717 w 702014"/>
                <a:gd name="connsiteY1" fmla="*/ 322493 h 322493"/>
                <a:gd name="connsiteX2" fmla="*/ 613717 w 702014"/>
                <a:gd name="connsiteY2" fmla="*/ 208724 h 322493"/>
                <a:gd name="connsiteX3" fmla="*/ 0 w 702014"/>
                <a:gd name="connsiteY3" fmla="*/ 14010 h 322493"/>
                <a:gd name="connsiteX4" fmla="*/ 44148 w 702014"/>
                <a:gd name="connsiteY4" fmla="*/ 0 h 322493"/>
                <a:gd name="connsiteX5" fmla="*/ 702014 w 702014"/>
                <a:gd name="connsiteY5" fmla="*/ 208724 h 322493"/>
                <a:gd name="connsiteX6" fmla="*/ 702014 w 702014"/>
                <a:gd name="connsiteY6" fmla="*/ 322493 h 322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014" h="322493">
                  <a:moveTo>
                    <a:pt x="702014" y="322493"/>
                  </a:moveTo>
                  <a:lnTo>
                    <a:pt x="613717" y="322493"/>
                  </a:lnTo>
                  <a:lnTo>
                    <a:pt x="613717" y="208724"/>
                  </a:lnTo>
                  <a:lnTo>
                    <a:pt x="0" y="14010"/>
                  </a:lnTo>
                  <a:lnTo>
                    <a:pt x="44148" y="0"/>
                  </a:lnTo>
                  <a:lnTo>
                    <a:pt x="702014" y="208724"/>
                  </a:lnTo>
                  <a:lnTo>
                    <a:pt x="702014" y="322493"/>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31" name="Freeform 330">
              <a:extLst>
                <a:ext uri="{FF2B5EF4-FFF2-40B4-BE49-F238E27FC236}">
                  <a16:creationId xmlns:a16="http://schemas.microsoft.com/office/drawing/2014/main" id="{C48A2CA0-5F67-326D-4CB0-010D1A57DB0F}"/>
                </a:ext>
              </a:extLst>
            </p:cNvPr>
            <p:cNvSpPr/>
            <p:nvPr/>
          </p:nvSpPr>
          <p:spPr>
            <a:xfrm>
              <a:off x="2910398" y="5025796"/>
              <a:ext cx="702014" cy="458201"/>
            </a:xfrm>
            <a:custGeom>
              <a:avLst/>
              <a:gdLst>
                <a:gd name="connsiteX0" fmla="*/ 702014 w 702014"/>
                <a:gd name="connsiteY0" fmla="*/ 249464 h 458201"/>
                <a:gd name="connsiteX1" fmla="*/ 44148 w 702014"/>
                <a:gd name="connsiteY1" fmla="*/ 458201 h 458201"/>
                <a:gd name="connsiteX2" fmla="*/ 0 w 702014"/>
                <a:gd name="connsiteY2" fmla="*/ 444191 h 458201"/>
                <a:gd name="connsiteX3" fmla="*/ 613717 w 702014"/>
                <a:gd name="connsiteY3" fmla="*/ 249464 h 458201"/>
                <a:gd name="connsiteX4" fmla="*/ 613717 w 702014"/>
                <a:gd name="connsiteY4" fmla="*/ 208731 h 458201"/>
                <a:gd name="connsiteX5" fmla="*/ 0 w 702014"/>
                <a:gd name="connsiteY5" fmla="*/ 14003 h 458201"/>
                <a:gd name="connsiteX6" fmla="*/ 44148 w 702014"/>
                <a:gd name="connsiteY6" fmla="*/ 0 h 458201"/>
                <a:gd name="connsiteX7" fmla="*/ 702014 w 702014"/>
                <a:gd name="connsiteY7" fmla="*/ 208731 h 458201"/>
                <a:gd name="connsiteX8" fmla="*/ 702014 w 702014"/>
                <a:gd name="connsiteY8" fmla="*/ 249464 h 45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014" h="458201">
                  <a:moveTo>
                    <a:pt x="702014" y="249464"/>
                  </a:moveTo>
                  <a:lnTo>
                    <a:pt x="44148" y="458201"/>
                  </a:lnTo>
                  <a:lnTo>
                    <a:pt x="0" y="444191"/>
                  </a:lnTo>
                  <a:lnTo>
                    <a:pt x="613717" y="249464"/>
                  </a:lnTo>
                  <a:lnTo>
                    <a:pt x="613717" y="208731"/>
                  </a:lnTo>
                  <a:lnTo>
                    <a:pt x="0" y="14003"/>
                  </a:lnTo>
                  <a:lnTo>
                    <a:pt x="44148" y="0"/>
                  </a:lnTo>
                  <a:lnTo>
                    <a:pt x="702014" y="208731"/>
                  </a:lnTo>
                  <a:lnTo>
                    <a:pt x="702014" y="249464"/>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33" name="Freeform 332">
              <a:extLst>
                <a:ext uri="{FF2B5EF4-FFF2-40B4-BE49-F238E27FC236}">
                  <a16:creationId xmlns:a16="http://schemas.microsoft.com/office/drawing/2014/main" id="{94F60C02-BC9B-864E-85C0-755DBE2A358A}"/>
                </a:ext>
              </a:extLst>
            </p:cNvPr>
            <p:cNvSpPr/>
            <p:nvPr/>
          </p:nvSpPr>
          <p:spPr>
            <a:xfrm>
              <a:off x="1927936" y="4493903"/>
              <a:ext cx="88295" cy="145280"/>
            </a:xfrm>
            <a:custGeom>
              <a:avLst/>
              <a:gdLst>
                <a:gd name="connsiteX0" fmla="*/ 0 w 88295"/>
                <a:gd name="connsiteY0" fmla="*/ 0 h 145280"/>
                <a:gd name="connsiteX1" fmla="*/ 88295 w 88295"/>
                <a:gd name="connsiteY1" fmla="*/ 0 h 145280"/>
                <a:gd name="connsiteX2" fmla="*/ 88295 w 88295"/>
                <a:gd name="connsiteY2" fmla="*/ 145281 h 145280"/>
                <a:gd name="connsiteX3" fmla="*/ 0 w 88295"/>
                <a:gd name="connsiteY3" fmla="*/ 145281 h 145280"/>
              </a:gdLst>
              <a:ahLst/>
              <a:cxnLst>
                <a:cxn ang="0">
                  <a:pos x="connsiteX0" y="connsiteY0"/>
                </a:cxn>
                <a:cxn ang="0">
                  <a:pos x="connsiteX1" y="connsiteY1"/>
                </a:cxn>
                <a:cxn ang="0">
                  <a:pos x="connsiteX2" y="connsiteY2"/>
                </a:cxn>
                <a:cxn ang="0">
                  <a:pos x="connsiteX3" y="connsiteY3"/>
                </a:cxn>
              </a:cxnLst>
              <a:rect l="l" t="t" r="r" b="b"/>
              <a:pathLst>
                <a:path w="88295" h="145280">
                  <a:moveTo>
                    <a:pt x="0" y="0"/>
                  </a:moveTo>
                  <a:lnTo>
                    <a:pt x="88295" y="0"/>
                  </a:lnTo>
                  <a:lnTo>
                    <a:pt x="88295" y="145281"/>
                  </a:lnTo>
                  <a:lnTo>
                    <a:pt x="0" y="145281"/>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34" name="Freeform 333">
              <a:extLst>
                <a:ext uri="{FF2B5EF4-FFF2-40B4-BE49-F238E27FC236}">
                  <a16:creationId xmlns:a16="http://schemas.microsoft.com/office/drawing/2014/main" id="{0D5198C4-1C52-4385-E39D-8A380C02671B}"/>
                </a:ext>
              </a:extLst>
            </p:cNvPr>
            <p:cNvSpPr/>
            <p:nvPr/>
          </p:nvSpPr>
          <p:spPr>
            <a:xfrm>
              <a:off x="1927936" y="6441347"/>
              <a:ext cx="88296" cy="285379"/>
            </a:xfrm>
            <a:custGeom>
              <a:avLst/>
              <a:gdLst>
                <a:gd name="connsiteX0" fmla="*/ 88297 w 88296"/>
                <a:gd name="connsiteY0" fmla="*/ 145276 h 285379"/>
                <a:gd name="connsiteX1" fmla="*/ 88297 w 88296"/>
                <a:gd name="connsiteY1" fmla="*/ 285380 h 285379"/>
                <a:gd name="connsiteX2" fmla="*/ 0 w 88296"/>
                <a:gd name="connsiteY2" fmla="*/ 285380 h 285379"/>
                <a:gd name="connsiteX3" fmla="*/ 0 w 88296"/>
                <a:gd name="connsiteY3" fmla="*/ 145276 h 285379"/>
                <a:gd name="connsiteX4" fmla="*/ 0 w 88296"/>
                <a:gd name="connsiteY4" fmla="*/ 0 h 285379"/>
                <a:gd name="connsiteX5" fmla="*/ 88297 w 88296"/>
                <a:gd name="connsiteY5" fmla="*/ 0 h 285379"/>
                <a:gd name="connsiteX6" fmla="*/ 88297 w 88296"/>
                <a:gd name="connsiteY6" fmla="*/ 145276 h 28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96" h="285379">
                  <a:moveTo>
                    <a:pt x="88297" y="145276"/>
                  </a:moveTo>
                  <a:lnTo>
                    <a:pt x="88297" y="285380"/>
                  </a:lnTo>
                  <a:lnTo>
                    <a:pt x="0" y="285380"/>
                  </a:lnTo>
                  <a:lnTo>
                    <a:pt x="0" y="145276"/>
                  </a:lnTo>
                  <a:lnTo>
                    <a:pt x="0" y="0"/>
                  </a:lnTo>
                  <a:lnTo>
                    <a:pt x="88297" y="0"/>
                  </a:lnTo>
                  <a:lnTo>
                    <a:pt x="88297" y="145276"/>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39" name="Freeform 338">
              <a:extLst>
                <a:ext uri="{FF2B5EF4-FFF2-40B4-BE49-F238E27FC236}">
                  <a16:creationId xmlns:a16="http://schemas.microsoft.com/office/drawing/2014/main" id="{B03D9942-0ED5-6F51-F920-4BAEB68D0B70}"/>
                </a:ext>
              </a:extLst>
            </p:cNvPr>
            <p:cNvSpPr/>
            <p:nvPr/>
          </p:nvSpPr>
          <p:spPr>
            <a:xfrm>
              <a:off x="3524115" y="5363598"/>
              <a:ext cx="88296" cy="329137"/>
            </a:xfrm>
            <a:custGeom>
              <a:avLst/>
              <a:gdLst>
                <a:gd name="connsiteX0" fmla="*/ 88297 w 88296"/>
                <a:gd name="connsiteY0" fmla="*/ 329137 h 329137"/>
                <a:gd name="connsiteX1" fmla="*/ 0 w 88296"/>
                <a:gd name="connsiteY1" fmla="*/ 301116 h 329137"/>
                <a:gd name="connsiteX2" fmla="*/ 0 w 88296"/>
                <a:gd name="connsiteY2" fmla="*/ 28014 h 329137"/>
                <a:gd name="connsiteX3" fmla="*/ 88297 w 88296"/>
                <a:gd name="connsiteY3" fmla="*/ 0 h 329137"/>
                <a:gd name="connsiteX4" fmla="*/ 88297 w 88296"/>
                <a:gd name="connsiteY4" fmla="*/ 329137 h 329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96" h="329137">
                  <a:moveTo>
                    <a:pt x="88297" y="329137"/>
                  </a:moveTo>
                  <a:lnTo>
                    <a:pt x="0" y="301116"/>
                  </a:lnTo>
                  <a:lnTo>
                    <a:pt x="0" y="28014"/>
                  </a:lnTo>
                  <a:lnTo>
                    <a:pt x="88297" y="0"/>
                  </a:lnTo>
                  <a:lnTo>
                    <a:pt x="88297" y="329137"/>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40" name="Freeform 339">
              <a:extLst>
                <a:ext uri="{FF2B5EF4-FFF2-40B4-BE49-F238E27FC236}">
                  <a16:creationId xmlns:a16="http://schemas.microsoft.com/office/drawing/2014/main" id="{C9E9FB54-9040-724B-DFF5-C3F590F6033B}"/>
                </a:ext>
              </a:extLst>
            </p:cNvPr>
            <p:cNvSpPr/>
            <p:nvPr/>
          </p:nvSpPr>
          <p:spPr>
            <a:xfrm>
              <a:off x="3524115" y="5910124"/>
              <a:ext cx="88296" cy="329130"/>
            </a:xfrm>
            <a:custGeom>
              <a:avLst/>
              <a:gdLst>
                <a:gd name="connsiteX0" fmla="*/ 88297 w 88296"/>
                <a:gd name="connsiteY0" fmla="*/ 329130 h 329130"/>
                <a:gd name="connsiteX1" fmla="*/ 0 w 88296"/>
                <a:gd name="connsiteY1" fmla="*/ 301116 h 329130"/>
                <a:gd name="connsiteX2" fmla="*/ 0 w 88296"/>
                <a:gd name="connsiteY2" fmla="*/ 28014 h 329130"/>
                <a:gd name="connsiteX3" fmla="*/ 88297 w 88296"/>
                <a:gd name="connsiteY3" fmla="*/ 0 h 329130"/>
                <a:gd name="connsiteX4" fmla="*/ 88297 w 88296"/>
                <a:gd name="connsiteY4" fmla="*/ 329130 h 329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96" h="329130">
                  <a:moveTo>
                    <a:pt x="88297" y="329130"/>
                  </a:moveTo>
                  <a:lnTo>
                    <a:pt x="0" y="301116"/>
                  </a:lnTo>
                  <a:lnTo>
                    <a:pt x="0" y="28014"/>
                  </a:lnTo>
                  <a:lnTo>
                    <a:pt x="88297" y="0"/>
                  </a:lnTo>
                  <a:lnTo>
                    <a:pt x="88297" y="329130"/>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41" name="Freeform 340">
              <a:extLst>
                <a:ext uri="{FF2B5EF4-FFF2-40B4-BE49-F238E27FC236}">
                  <a16:creationId xmlns:a16="http://schemas.microsoft.com/office/drawing/2014/main" id="{A700FAD1-9876-3A90-7C34-EB94A262B38E}"/>
                </a:ext>
              </a:extLst>
            </p:cNvPr>
            <p:cNvSpPr/>
            <p:nvPr/>
          </p:nvSpPr>
          <p:spPr>
            <a:xfrm>
              <a:off x="2910398" y="5572315"/>
              <a:ext cx="702014" cy="458221"/>
            </a:xfrm>
            <a:custGeom>
              <a:avLst/>
              <a:gdLst>
                <a:gd name="connsiteX0" fmla="*/ 702014 w 702014"/>
                <a:gd name="connsiteY0" fmla="*/ 249484 h 458221"/>
                <a:gd name="connsiteX1" fmla="*/ 44148 w 702014"/>
                <a:gd name="connsiteY1" fmla="*/ 458222 h 458221"/>
                <a:gd name="connsiteX2" fmla="*/ 0 w 702014"/>
                <a:gd name="connsiteY2" fmla="*/ 444211 h 458221"/>
                <a:gd name="connsiteX3" fmla="*/ 613717 w 702014"/>
                <a:gd name="connsiteY3" fmla="*/ 249484 h 458221"/>
                <a:gd name="connsiteX4" fmla="*/ 613717 w 702014"/>
                <a:gd name="connsiteY4" fmla="*/ 208737 h 458221"/>
                <a:gd name="connsiteX5" fmla="*/ 0 w 702014"/>
                <a:gd name="connsiteY5" fmla="*/ 14010 h 458221"/>
                <a:gd name="connsiteX6" fmla="*/ 44148 w 702014"/>
                <a:gd name="connsiteY6" fmla="*/ 0 h 458221"/>
                <a:gd name="connsiteX7" fmla="*/ 702014 w 702014"/>
                <a:gd name="connsiteY7" fmla="*/ 208737 h 458221"/>
                <a:gd name="connsiteX8" fmla="*/ 702014 w 702014"/>
                <a:gd name="connsiteY8" fmla="*/ 249484 h 45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014" h="458221">
                  <a:moveTo>
                    <a:pt x="702014" y="249484"/>
                  </a:moveTo>
                  <a:lnTo>
                    <a:pt x="44148" y="458222"/>
                  </a:lnTo>
                  <a:lnTo>
                    <a:pt x="0" y="444211"/>
                  </a:lnTo>
                  <a:lnTo>
                    <a:pt x="613717" y="249484"/>
                  </a:lnTo>
                  <a:lnTo>
                    <a:pt x="613717" y="208737"/>
                  </a:lnTo>
                  <a:lnTo>
                    <a:pt x="0" y="14010"/>
                  </a:lnTo>
                  <a:lnTo>
                    <a:pt x="44148" y="0"/>
                  </a:lnTo>
                  <a:lnTo>
                    <a:pt x="702014" y="208737"/>
                  </a:lnTo>
                  <a:lnTo>
                    <a:pt x="702014" y="249484"/>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grpSp>
          <p:nvGrpSpPr>
            <p:cNvPr id="342" name="Graphic 1476">
              <a:extLst>
                <a:ext uri="{FF2B5EF4-FFF2-40B4-BE49-F238E27FC236}">
                  <a16:creationId xmlns:a16="http://schemas.microsoft.com/office/drawing/2014/main" id="{BEAB4235-0889-CDEF-E01B-372A19B1A840}"/>
                </a:ext>
              </a:extLst>
            </p:cNvPr>
            <p:cNvGrpSpPr/>
            <p:nvPr/>
          </p:nvGrpSpPr>
          <p:grpSpPr>
            <a:xfrm>
              <a:off x="2712969" y="4493903"/>
              <a:ext cx="1143879" cy="2232824"/>
              <a:chOff x="2712969" y="4493903"/>
              <a:chExt cx="1143879" cy="2232824"/>
            </a:xfrm>
          </p:grpSpPr>
          <p:sp>
            <p:nvSpPr>
              <p:cNvPr id="1232" name="Freeform 1231">
                <a:extLst>
                  <a:ext uri="{FF2B5EF4-FFF2-40B4-BE49-F238E27FC236}">
                    <a16:creationId xmlns:a16="http://schemas.microsoft.com/office/drawing/2014/main" id="{D42D40A8-ABE1-EFD4-4D77-5FB2002E6AB4}"/>
                  </a:ext>
                </a:extLst>
              </p:cNvPr>
              <p:cNvSpPr/>
              <p:nvPr/>
            </p:nvSpPr>
            <p:spPr>
              <a:xfrm>
                <a:off x="2712969" y="5495673"/>
                <a:ext cx="102394" cy="64973"/>
              </a:xfrm>
              <a:custGeom>
                <a:avLst/>
                <a:gdLst>
                  <a:gd name="connsiteX0" fmla="*/ 0 w 102394"/>
                  <a:gd name="connsiteY0" fmla="*/ 64974 h 64973"/>
                  <a:gd name="connsiteX1" fmla="*/ 0 w 102394"/>
                  <a:gd name="connsiteY1" fmla="*/ 36953 h 64973"/>
                  <a:gd name="connsiteX2" fmla="*/ 14098 w 102394"/>
                  <a:gd name="connsiteY2" fmla="*/ 32490 h 64973"/>
                  <a:gd name="connsiteX3" fmla="*/ 0 w 102394"/>
                  <a:gd name="connsiteY3" fmla="*/ 28014 h 64973"/>
                  <a:gd name="connsiteX4" fmla="*/ 0 w 102394"/>
                  <a:gd name="connsiteY4" fmla="*/ 0 h 64973"/>
                  <a:gd name="connsiteX5" fmla="*/ 102395 w 102394"/>
                  <a:gd name="connsiteY5" fmla="*/ 32490 h 64973"/>
                  <a:gd name="connsiteX6" fmla="*/ 0 w 102394"/>
                  <a:gd name="connsiteY6" fmla="*/ 64974 h 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394" h="64973">
                    <a:moveTo>
                      <a:pt x="0" y="64974"/>
                    </a:moveTo>
                    <a:lnTo>
                      <a:pt x="0" y="36953"/>
                    </a:lnTo>
                    <a:lnTo>
                      <a:pt x="14098" y="32490"/>
                    </a:lnTo>
                    <a:lnTo>
                      <a:pt x="0" y="28014"/>
                    </a:lnTo>
                    <a:lnTo>
                      <a:pt x="0" y="0"/>
                    </a:lnTo>
                    <a:lnTo>
                      <a:pt x="102395" y="32490"/>
                    </a:lnTo>
                    <a:lnTo>
                      <a:pt x="0" y="64974"/>
                    </a:lnTo>
                    <a:close/>
                  </a:path>
                </a:pathLst>
              </a:custGeom>
              <a:solidFill>
                <a:srgbClr val="9CAFAB"/>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33" name="Freeform 1232">
                <a:extLst>
                  <a:ext uri="{FF2B5EF4-FFF2-40B4-BE49-F238E27FC236}">
                    <a16:creationId xmlns:a16="http://schemas.microsoft.com/office/drawing/2014/main" id="{EA01A558-45A9-E673-26E4-004E3D6617A0}"/>
                  </a:ext>
                </a:extLst>
              </p:cNvPr>
              <p:cNvSpPr/>
              <p:nvPr/>
            </p:nvSpPr>
            <p:spPr>
              <a:xfrm>
                <a:off x="2712969" y="6042212"/>
                <a:ext cx="102394" cy="64953"/>
              </a:xfrm>
              <a:custGeom>
                <a:avLst/>
                <a:gdLst>
                  <a:gd name="connsiteX0" fmla="*/ 0 w 102394"/>
                  <a:gd name="connsiteY0" fmla="*/ 64954 h 64953"/>
                  <a:gd name="connsiteX1" fmla="*/ 0 w 102394"/>
                  <a:gd name="connsiteY1" fmla="*/ 36953 h 64953"/>
                  <a:gd name="connsiteX2" fmla="*/ 14098 w 102394"/>
                  <a:gd name="connsiteY2" fmla="*/ 32477 h 64953"/>
                  <a:gd name="connsiteX3" fmla="*/ 0 w 102394"/>
                  <a:gd name="connsiteY3" fmla="*/ 28014 h 64953"/>
                  <a:gd name="connsiteX4" fmla="*/ 0 w 102394"/>
                  <a:gd name="connsiteY4" fmla="*/ 0 h 64953"/>
                  <a:gd name="connsiteX5" fmla="*/ 102395 w 102394"/>
                  <a:gd name="connsiteY5" fmla="*/ 32477 h 64953"/>
                  <a:gd name="connsiteX6" fmla="*/ 0 w 102394"/>
                  <a:gd name="connsiteY6" fmla="*/ 64954 h 64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394" h="64953">
                    <a:moveTo>
                      <a:pt x="0" y="64954"/>
                    </a:moveTo>
                    <a:lnTo>
                      <a:pt x="0" y="36953"/>
                    </a:lnTo>
                    <a:lnTo>
                      <a:pt x="14098" y="32477"/>
                    </a:lnTo>
                    <a:lnTo>
                      <a:pt x="0" y="28014"/>
                    </a:lnTo>
                    <a:lnTo>
                      <a:pt x="0" y="0"/>
                    </a:lnTo>
                    <a:lnTo>
                      <a:pt x="102395" y="32477"/>
                    </a:lnTo>
                    <a:lnTo>
                      <a:pt x="0" y="64954"/>
                    </a:lnTo>
                    <a:close/>
                  </a:path>
                </a:pathLst>
              </a:custGeom>
              <a:solidFill>
                <a:srgbClr val="9CAFAB"/>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34" name="Freeform 1233">
                <a:extLst>
                  <a:ext uri="{FF2B5EF4-FFF2-40B4-BE49-F238E27FC236}">
                    <a16:creationId xmlns:a16="http://schemas.microsoft.com/office/drawing/2014/main" id="{2CD7F63C-FDD0-134B-F019-32FEDA6F816E}"/>
                  </a:ext>
                </a:extLst>
              </p:cNvPr>
              <p:cNvSpPr/>
              <p:nvPr/>
            </p:nvSpPr>
            <p:spPr>
              <a:xfrm>
                <a:off x="2712969" y="4493903"/>
                <a:ext cx="1143879" cy="2232824"/>
              </a:xfrm>
              <a:custGeom>
                <a:avLst/>
                <a:gdLst>
                  <a:gd name="connsiteX0" fmla="*/ 0 w 1143879"/>
                  <a:gd name="connsiteY0" fmla="*/ 2092720 h 2232824"/>
                  <a:gd name="connsiteX1" fmla="*/ 0 w 1143879"/>
                  <a:gd name="connsiteY1" fmla="*/ 2232824 h 2232824"/>
                  <a:gd name="connsiteX2" fmla="*/ 1143880 w 1143879"/>
                  <a:gd name="connsiteY2" fmla="*/ 2232824 h 2232824"/>
                  <a:gd name="connsiteX3" fmla="*/ 1143880 w 1143879"/>
                  <a:gd name="connsiteY3" fmla="*/ 1947444 h 2232824"/>
                  <a:gd name="connsiteX4" fmla="*/ 1013705 w 1143879"/>
                  <a:gd name="connsiteY4" fmla="*/ 1947444 h 2232824"/>
                  <a:gd name="connsiteX5" fmla="*/ 1013705 w 1143879"/>
                  <a:gd name="connsiteY5" fmla="*/ 145282 h 2232824"/>
                  <a:gd name="connsiteX6" fmla="*/ 1143880 w 1143879"/>
                  <a:gd name="connsiteY6" fmla="*/ 145282 h 2232824"/>
                  <a:gd name="connsiteX7" fmla="*/ 1143880 w 1143879"/>
                  <a:gd name="connsiteY7" fmla="*/ 0 h 2232824"/>
                  <a:gd name="connsiteX8" fmla="*/ 0 w 1143879"/>
                  <a:gd name="connsiteY8" fmla="*/ 0 h 2232824"/>
                  <a:gd name="connsiteX9" fmla="*/ 0 w 1143879"/>
                  <a:gd name="connsiteY9" fmla="*/ 145282 h 2232824"/>
                  <a:gd name="connsiteX10" fmla="*/ 161947 w 1143879"/>
                  <a:gd name="connsiteY10" fmla="*/ 145282 h 2232824"/>
                  <a:gd name="connsiteX11" fmla="*/ 161947 w 1143879"/>
                  <a:gd name="connsiteY11" fmla="*/ 234831 h 2232824"/>
                  <a:gd name="connsiteX12" fmla="*/ 0 w 1143879"/>
                  <a:gd name="connsiteY12" fmla="*/ 286209 h 2232824"/>
                  <a:gd name="connsiteX13" fmla="*/ 0 w 1143879"/>
                  <a:gd name="connsiteY13" fmla="*/ 483258 h 2232824"/>
                  <a:gd name="connsiteX14" fmla="*/ 14098 w 1143879"/>
                  <a:gd name="connsiteY14" fmla="*/ 487721 h 2232824"/>
                  <a:gd name="connsiteX15" fmla="*/ 0 w 1143879"/>
                  <a:gd name="connsiteY15" fmla="*/ 492204 h 2232824"/>
                  <a:gd name="connsiteX16" fmla="*/ 0 w 1143879"/>
                  <a:gd name="connsiteY16" fmla="*/ 520218 h 2232824"/>
                  <a:gd name="connsiteX17" fmla="*/ 102381 w 1143879"/>
                  <a:gd name="connsiteY17" fmla="*/ 487721 h 2232824"/>
                  <a:gd name="connsiteX18" fmla="*/ 102395 w 1143879"/>
                  <a:gd name="connsiteY18" fmla="*/ 487721 h 2232824"/>
                  <a:gd name="connsiteX19" fmla="*/ 0 w 1143879"/>
                  <a:gd name="connsiteY19" fmla="*/ 520218 h 2232824"/>
                  <a:gd name="connsiteX20" fmla="*/ 0 w 1143879"/>
                  <a:gd name="connsiteY20" fmla="*/ 689232 h 2232824"/>
                  <a:gd name="connsiteX21" fmla="*/ 161947 w 1143879"/>
                  <a:gd name="connsiteY21" fmla="*/ 740624 h 2232824"/>
                  <a:gd name="connsiteX22" fmla="*/ 161947 w 1143879"/>
                  <a:gd name="connsiteY22" fmla="*/ 781370 h 2232824"/>
                  <a:gd name="connsiteX23" fmla="*/ 0 w 1143879"/>
                  <a:gd name="connsiteY23" fmla="*/ 832749 h 2232824"/>
                  <a:gd name="connsiteX24" fmla="*/ 0 w 1143879"/>
                  <a:gd name="connsiteY24" fmla="*/ 1001770 h 2232824"/>
                  <a:gd name="connsiteX25" fmla="*/ 102395 w 1143879"/>
                  <a:gd name="connsiteY25" fmla="*/ 1034260 h 2232824"/>
                  <a:gd name="connsiteX26" fmla="*/ 0 w 1143879"/>
                  <a:gd name="connsiteY26" fmla="*/ 1066737 h 2232824"/>
                  <a:gd name="connsiteX27" fmla="*/ 0 w 1143879"/>
                  <a:gd name="connsiteY27" fmla="*/ 1235771 h 2232824"/>
                  <a:gd name="connsiteX28" fmla="*/ 161947 w 1143879"/>
                  <a:gd name="connsiteY28" fmla="*/ 1287150 h 2232824"/>
                  <a:gd name="connsiteX29" fmla="*/ 161947 w 1143879"/>
                  <a:gd name="connsiteY29" fmla="*/ 1327896 h 2232824"/>
                  <a:gd name="connsiteX30" fmla="*/ 0 w 1143879"/>
                  <a:gd name="connsiteY30" fmla="*/ 1379274 h 2232824"/>
                  <a:gd name="connsiteX31" fmla="*/ 0 w 1143879"/>
                  <a:gd name="connsiteY31" fmla="*/ 1548302 h 2232824"/>
                  <a:gd name="connsiteX32" fmla="*/ 102395 w 1143879"/>
                  <a:gd name="connsiteY32" fmla="*/ 1580786 h 2232824"/>
                  <a:gd name="connsiteX33" fmla="*/ 0 w 1143879"/>
                  <a:gd name="connsiteY33" fmla="*/ 1613276 h 2232824"/>
                  <a:gd name="connsiteX34" fmla="*/ 0 w 1143879"/>
                  <a:gd name="connsiteY34" fmla="*/ 1782297 h 2232824"/>
                  <a:gd name="connsiteX35" fmla="*/ 161947 w 1143879"/>
                  <a:gd name="connsiteY35" fmla="*/ 1833675 h 2232824"/>
                  <a:gd name="connsiteX36" fmla="*/ 161947 w 1143879"/>
                  <a:gd name="connsiteY36" fmla="*/ 1947444 h 2232824"/>
                  <a:gd name="connsiteX37" fmla="*/ 16522 w 1143879"/>
                  <a:gd name="connsiteY37" fmla="*/ 1947444 h 2232824"/>
                  <a:gd name="connsiteX38" fmla="*/ 16522 w 1143879"/>
                  <a:gd name="connsiteY38" fmla="*/ 2092720 h 2232824"/>
                  <a:gd name="connsiteX39" fmla="*/ 161947 w 1143879"/>
                  <a:gd name="connsiteY39" fmla="*/ 418298 h 2232824"/>
                  <a:gd name="connsiteX40" fmla="*/ 56177 w 1143879"/>
                  <a:gd name="connsiteY40" fmla="*/ 384731 h 2232824"/>
                  <a:gd name="connsiteX41" fmla="*/ 161947 w 1143879"/>
                  <a:gd name="connsiteY41" fmla="*/ 351170 h 2232824"/>
                  <a:gd name="connsiteX42" fmla="*/ 161947 w 1143879"/>
                  <a:gd name="connsiteY42" fmla="*/ 624279 h 2232824"/>
                  <a:gd name="connsiteX43" fmla="*/ 56177 w 1143879"/>
                  <a:gd name="connsiteY43" fmla="*/ 590718 h 2232824"/>
                  <a:gd name="connsiteX44" fmla="*/ 161947 w 1143879"/>
                  <a:gd name="connsiteY44" fmla="*/ 557157 h 2232824"/>
                  <a:gd name="connsiteX45" fmla="*/ 161947 w 1143879"/>
                  <a:gd name="connsiteY45" fmla="*/ 964824 h 2232824"/>
                  <a:gd name="connsiteX46" fmla="*/ 56177 w 1143879"/>
                  <a:gd name="connsiteY46" fmla="*/ 931270 h 2232824"/>
                  <a:gd name="connsiteX47" fmla="*/ 161947 w 1143879"/>
                  <a:gd name="connsiteY47" fmla="*/ 897709 h 2232824"/>
                  <a:gd name="connsiteX48" fmla="*/ 161947 w 1143879"/>
                  <a:gd name="connsiteY48" fmla="*/ 1170811 h 2232824"/>
                  <a:gd name="connsiteX49" fmla="*/ 56177 w 1143879"/>
                  <a:gd name="connsiteY49" fmla="*/ 1137257 h 2232824"/>
                  <a:gd name="connsiteX50" fmla="*/ 161947 w 1143879"/>
                  <a:gd name="connsiteY50" fmla="*/ 1103683 h 2232824"/>
                  <a:gd name="connsiteX51" fmla="*/ 161947 w 1143879"/>
                  <a:gd name="connsiteY51" fmla="*/ 1511363 h 2232824"/>
                  <a:gd name="connsiteX52" fmla="*/ 56177 w 1143879"/>
                  <a:gd name="connsiteY52" fmla="*/ 1477788 h 2232824"/>
                  <a:gd name="connsiteX53" fmla="*/ 161947 w 1143879"/>
                  <a:gd name="connsiteY53" fmla="*/ 1444235 h 2232824"/>
                  <a:gd name="connsiteX54" fmla="*/ 161947 w 1143879"/>
                  <a:gd name="connsiteY54" fmla="*/ 1717337 h 2232824"/>
                  <a:gd name="connsiteX55" fmla="*/ 56177 w 1143879"/>
                  <a:gd name="connsiteY55" fmla="*/ 1683783 h 2232824"/>
                  <a:gd name="connsiteX56" fmla="*/ 161947 w 1143879"/>
                  <a:gd name="connsiteY56" fmla="*/ 1650222 h 2232824"/>
                  <a:gd name="connsiteX57" fmla="*/ 899443 w 1143879"/>
                  <a:gd name="connsiteY57" fmla="*/ 234831 h 2232824"/>
                  <a:gd name="connsiteX58" fmla="*/ 437412 w 1143879"/>
                  <a:gd name="connsiteY58" fmla="*/ 381432 h 2232824"/>
                  <a:gd name="connsiteX59" fmla="*/ 899443 w 1143879"/>
                  <a:gd name="connsiteY59" fmla="*/ 234831 h 2232824"/>
                  <a:gd name="connsiteX60" fmla="*/ 899443 w 1143879"/>
                  <a:gd name="connsiteY60" fmla="*/ 145282 h 2232824"/>
                  <a:gd name="connsiteX61" fmla="*/ 899443 w 1143879"/>
                  <a:gd name="connsiteY61" fmla="*/ 145282 h 2232824"/>
                  <a:gd name="connsiteX62" fmla="*/ 811146 w 1143879"/>
                  <a:gd name="connsiteY62" fmla="*/ 351170 h 2232824"/>
                  <a:gd name="connsiteX63" fmla="*/ 811146 w 1143879"/>
                  <a:gd name="connsiteY63" fmla="*/ 624279 h 2232824"/>
                  <a:gd name="connsiteX64" fmla="*/ 380773 w 1143879"/>
                  <a:gd name="connsiteY64" fmla="*/ 487721 h 2232824"/>
                  <a:gd name="connsiteX65" fmla="*/ 811146 w 1143879"/>
                  <a:gd name="connsiteY65" fmla="*/ 1170811 h 2232824"/>
                  <a:gd name="connsiteX66" fmla="*/ 380773 w 1143879"/>
                  <a:gd name="connsiteY66" fmla="*/ 1034260 h 2232824"/>
                  <a:gd name="connsiteX67" fmla="*/ 811146 w 1143879"/>
                  <a:gd name="connsiteY67" fmla="*/ 897709 h 2232824"/>
                  <a:gd name="connsiteX68" fmla="*/ 811146 w 1143879"/>
                  <a:gd name="connsiteY68" fmla="*/ 1717337 h 2232824"/>
                  <a:gd name="connsiteX69" fmla="*/ 380773 w 1143879"/>
                  <a:gd name="connsiteY69" fmla="*/ 1580786 h 2232824"/>
                  <a:gd name="connsiteX70" fmla="*/ 811146 w 1143879"/>
                  <a:gd name="connsiteY70" fmla="*/ 1444235 h 2232824"/>
                  <a:gd name="connsiteX71" fmla="*/ 899443 w 1143879"/>
                  <a:gd name="connsiteY71" fmla="*/ 1833675 h 2232824"/>
                  <a:gd name="connsiteX72" fmla="*/ 899443 w 1143879"/>
                  <a:gd name="connsiteY72" fmla="*/ 1947444 h 2232824"/>
                  <a:gd name="connsiteX73" fmla="*/ 899443 w 1143879"/>
                  <a:gd name="connsiteY73" fmla="*/ 1947444 h 2232824"/>
                  <a:gd name="connsiteX74" fmla="*/ 899443 w 1143879"/>
                  <a:gd name="connsiteY74" fmla="*/ 1416221 h 2232824"/>
                  <a:gd name="connsiteX75" fmla="*/ 899443 w 1143879"/>
                  <a:gd name="connsiteY75" fmla="*/ 1416221 h 2232824"/>
                  <a:gd name="connsiteX76" fmla="*/ 899443 w 1143879"/>
                  <a:gd name="connsiteY76" fmla="*/ 1745351 h 2232824"/>
                  <a:gd name="connsiteX77" fmla="*/ 899443 w 1143879"/>
                  <a:gd name="connsiteY77" fmla="*/ 1745351 h 2232824"/>
                  <a:gd name="connsiteX78" fmla="*/ 899443 w 1143879"/>
                  <a:gd name="connsiteY78" fmla="*/ 1287150 h 2232824"/>
                  <a:gd name="connsiteX79" fmla="*/ 899443 w 1143879"/>
                  <a:gd name="connsiteY79" fmla="*/ 1287150 h 2232824"/>
                  <a:gd name="connsiteX80" fmla="*/ 899443 w 1143879"/>
                  <a:gd name="connsiteY80" fmla="*/ 1327896 h 2232824"/>
                  <a:gd name="connsiteX81" fmla="*/ 899443 w 1143879"/>
                  <a:gd name="connsiteY81" fmla="*/ 1327896 h 2232824"/>
                  <a:gd name="connsiteX82" fmla="*/ 899443 w 1143879"/>
                  <a:gd name="connsiteY82" fmla="*/ 869695 h 2232824"/>
                  <a:gd name="connsiteX83" fmla="*/ 899443 w 1143879"/>
                  <a:gd name="connsiteY83" fmla="*/ 869695 h 2232824"/>
                  <a:gd name="connsiteX84" fmla="*/ 899443 w 1143879"/>
                  <a:gd name="connsiteY84" fmla="*/ 1198832 h 2232824"/>
                  <a:gd name="connsiteX85" fmla="*/ 899443 w 1143879"/>
                  <a:gd name="connsiteY85" fmla="*/ 1198832 h 2232824"/>
                  <a:gd name="connsiteX86" fmla="*/ 899443 w 1143879"/>
                  <a:gd name="connsiteY86" fmla="*/ 740624 h 2232824"/>
                  <a:gd name="connsiteX87" fmla="*/ 899443 w 1143879"/>
                  <a:gd name="connsiteY87" fmla="*/ 740624 h 2232824"/>
                  <a:gd name="connsiteX88" fmla="*/ 899443 w 1143879"/>
                  <a:gd name="connsiteY88" fmla="*/ 740624 h 2232824"/>
                  <a:gd name="connsiteX89" fmla="*/ 899443 w 1143879"/>
                  <a:gd name="connsiteY89" fmla="*/ 323156 h 2232824"/>
                  <a:gd name="connsiteX90" fmla="*/ 899443 w 1143879"/>
                  <a:gd name="connsiteY90" fmla="*/ 323156 h 2232824"/>
                  <a:gd name="connsiteX91" fmla="*/ 899443 w 1143879"/>
                  <a:gd name="connsiteY91" fmla="*/ 652293 h 2232824"/>
                  <a:gd name="connsiteX92" fmla="*/ 899443 w 1143879"/>
                  <a:gd name="connsiteY92" fmla="*/ 652293 h 2232824"/>
                  <a:gd name="connsiteX93" fmla="*/ 364492 w 1143879"/>
                  <a:gd name="connsiteY93" fmla="*/ 1691972 h 2232824"/>
                  <a:gd name="connsiteX94" fmla="*/ 811146 w 1143879"/>
                  <a:gd name="connsiteY94" fmla="*/ 1833675 h 2232824"/>
                  <a:gd name="connsiteX95" fmla="*/ 811146 w 1143879"/>
                  <a:gd name="connsiteY95" fmla="*/ 1947444 h 2232824"/>
                  <a:gd name="connsiteX96" fmla="*/ 754018 w 1143879"/>
                  <a:gd name="connsiteY96" fmla="*/ 1947444 h 2232824"/>
                  <a:gd name="connsiteX97" fmla="*/ 754018 w 1143879"/>
                  <a:gd name="connsiteY97" fmla="*/ 2092720 h 2232824"/>
                  <a:gd name="connsiteX98" fmla="*/ 754018 w 1143879"/>
                  <a:gd name="connsiteY98" fmla="*/ 2092720 h 2232824"/>
                  <a:gd name="connsiteX99" fmla="*/ 754018 w 1143879"/>
                  <a:gd name="connsiteY99" fmla="*/ 1947444 h 2232824"/>
                  <a:gd name="connsiteX100" fmla="*/ 665735 w 1143879"/>
                  <a:gd name="connsiteY100" fmla="*/ 1947444 h 2232824"/>
                  <a:gd name="connsiteX101" fmla="*/ 665735 w 1143879"/>
                  <a:gd name="connsiteY101" fmla="*/ 2092720 h 2232824"/>
                  <a:gd name="connsiteX102" fmla="*/ 509917 w 1143879"/>
                  <a:gd name="connsiteY102" fmla="*/ 2092720 h 2232824"/>
                  <a:gd name="connsiteX103" fmla="*/ 509917 w 1143879"/>
                  <a:gd name="connsiteY103" fmla="*/ 1947444 h 2232824"/>
                  <a:gd name="connsiteX104" fmla="*/ 364492 w 1143879"/>
                  <a:gd name="connsiteY104" fmla="*/ 1947444 h 2232824"/>
                  <a:gd name="connsiteX105" fmla="*/ 364492 w 1143879"/>
                  <a:gd name="connsiteY105" fmla="*/ 1145433 h 2232824"/>
                  <a:gd name="connsiteX106" fmla="*/ 811146 w 1143879"/>
                  <a:gd name="connsiteY106" fmla="*/ 1287150 h 2232824"/>
                  <a:gd name="connsiteX107" fmla="*/ 811146 w 1143879"/>
                  <a:gd name="connsiteY107" fmla="*/ 1327896 h 2232824"/>
                  <a:gd name="connsiteX108" fmla="*/ 364492 w 1143879"/>
                  <a:gd name="connsiteY108" fmla="*/ 1469613 h 2232824"/>
                  <a:gd name="connsiteX109" fmla="*/ 364492 w 1143879"/>
                  <a:gd name="connsiteY109" fmla="*/ 598908 h 2232824"/>
                  <a:gd name="connsiteX110" fmla="*/ 811146 w 1143879"/>
                  <a:gd name="connsiteY110" fmla="*/ 740624 h 2232824"/>
                  <a:gd name="connsiteX111" fmla="*/ 811146 w 1143879"/>
                  <a:gd name="connsiteY111" fmla="*/ 781370 h 2232824"/>
                  <a:gd name="connsiteX112" fmla="*/ 364492 w 1143879"/>
                  <a:gd name="connsiteY112" fmla="*/ 923080 h 2232824"/>
                  <a:gd name="connsiteX113" fmla="*/ 364492 w 1143879"/>
                  <a:gd name="connsiteY113" fmla="*/ 145282 h 2232824"/>
                  <a:gd name="connsiteX114" fmla="*/ 811146 w 1143879"/>
                  <a:gd name="connsiteY114" fmla="*/ 145282 h 2232824"/>
                  <a:gd name="connsiteX115" fmla="*/ 811146 w 1143879"/>
                  <a:gd name="connsiteY115" fmla="*/ 234831 h 2232824"/>
                  <a:gd name="connsiteX116" fmla="*/ 364492 w 1143879"/>
                  <a:gd name="connsiteY116" fmla="*/ 376554 h 223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143879" h="2232824">
                    <a:moveTo>
                      <a:pt x="0" y="2092720"/>
                    </a:moveTo>
                    <a:lnTo>
                      <a:pt x="0" y="2232824"/>
                    </a:lnTo>
                    <a:lnTo>
                      <a:pt x="1143880" y="2232824"/>
                    </a:lnTo>
                    <a:lnTo>
                      <a:pt x="1143880" y="1947444"/>
                    </a:lnTo>
                    <a:lnTo>
                      <a:pt x="1013705" y="1947444"/>
                    </a:lnTo>
                    <a:lnTo>
                      <a:pt x="1013705" y="145282"/>
                    </a:lnTo>
                    <a:lnTo>
                      <a:pt x="1143880" y="145282"/>
                    </a:lnTo>
                    <a:lnTo>
                      <a:pt x="1143880" y="0"/>
                    </a:lnTo>
                    <a:lnTo>
                      <a:pt x="0" y="0"/>
                    </a:lnTo>
                    <a:lnTo>
                      <a:pt x="0" y="145282"/>
                    </a:lnTo>
                    <a:lnTo>
                      <a:pt x="161947" y="145282"/>
                    </a:lnTo>
                    <a:lnTo>
                      <a:pt x="161947" y="234831"/>
                    </a:lnTo>
                    <a:lnTo>
                      <a:pt x="0" y="286209"/>
                    </a:lnTo>
                    <a:lnTo>
                      <a:pt x="0" y="483258"/>
                    </a:lnTo>
                    <a:lnTo>
                      <a:pt x="14098" y="487721"/>
                    </a:lnTo>
                    <a:lnTo>
                      <a:pt x="0" y="492204"/>
                    </a:lnTo>
                    <a:lnTo>
                      <a:pt x="0" y="520218"/>
                    </a:lnTo>
                    <a:lnTo>
                      <a:pt x="102381" y="487721"/>
                    </a:lnTo>
                    <a:lnTo>
                      <a:pt x="102395" y="487721"/>
                    </a:lnTo>
                    <a:lnTo>
                      <a:pt x="0" y="520218"/>
                    </a:lnTo>
                    <a:lnTo>
                      <a:pt x="0" y="689232"/>
                    </a:lnTo>
                    <a:lnTo>
                      <a:pt x="161947" y="740624"/>
                    </a:lnTo>
                    <a:lnTo>
                      <a:pt x="161947" y="781370"/>
                    </a:lnTo>
                    <a:lnTo>
                      <a:pt x="0" y="832749"/>
                    </a:lnTo>
                    <a:lnTo>
                      <a:pt x="0" y="1001770"/>
                    </a:lnTo>
                    <a:lnTo>
                      <a:pt x="102395" y="1034260"/>
                    </a:lnTo>
                    <a:lnTo>
                      <a:pt x="0" y="1066737"/>
                    </a:lnTo>
                    <a:lnTo>
                      <a:pt x="0" y="1235771"/>
                    </a:lnTo>
                    <a:lnTo>
                      <a:pt x="161947" y="1287150"/>
                    </a:lnTo>
                    <a:lnTo>
                      <a:pt x="161947" y="1327896"/>
                    </a:lnTo>
                    <a:lnTo>
                      <a:pt x="0" y="1379274"/>
                    </a:lnTo>
                    <a:lnTo>
                      <a:pt x="0" y="1548302"/>
                    </a:lnTo>
                    <a:lnTo>
                      <a:pt x="102395" y="1580786"/>
                    </a:lnTo>
                    <a:lnTo>
                      <a:pt x="0" y="1613276"/>
                    </a:lnTo>
                    <a:lnTo>
                      <a:pt x="0" y="1782297"/>
                    </a:lnTo>
                    <a:lnTo>
                      <a:pt x="161947" y="1833675"/>
                    </a:lnTo>
                    <a:lnTo>
                      <a:pt x="161947" y="1947444"/>
                    </a:lnTo>
                    <a:lnTo>
                      <a:pt x="16522" y="1947444"/>
                    </a:lnTo>
                    <a:lnTo>
                      <a:pt x="16522" y="2092720"/>
                    </a:lnTo>
                    <a:close/>
                    <a:moveTo>
                      <a:pt x="161947" y="418298"/>
                    </a:moveTo>
                    <a:lnTo>
                      <a:pt x="56177" y="384731"/>
                    </a:lnTo>
                    <a:lnTo>
                      <a:pt x="161947" y="351170"/>
                    </a:lnTo>
                    <a:close/>
                    <a:moveTo>
                      <a:pt x="161947" y="624279"/>
                    </a:moveTo>
                    <a:lnTo>
                      <a:pt x="56177" y="590718"/>
                    </a:lnTo>
                    <a:lnTo>
                      <a:pt x="161947" y="557157"/>
                    </a:lnTo>
                    <a:close/>
                    <a:moveTo>
                      <a:pt x="161947" y="964824"/>
                    </a:moveTo>
                    <a:lnTo>
                      <a:pt x="56177" y="931270"/>
                    </a:lnTo>
                    <a:lnTo>
                      <a:pt x="161947" y="897709"/>
                    </a:lnTo>
                    <a:close/>
                    <a:moveTo>
                      <a:pt x="161947" y="1170811"/>
                    </a:moveTo>
                    <a:lnTo>
                      <a:pt x="56177" y="1137257"/>
                    </a:lnTo>
                    <a:lnTo>
                      <a:pt x="161947" y="1103683"/>
                    </a:lnTo>
                    <a:close/>
                    <a:moveTo>
                      <a:pt x="161947" y="1511363"/>
                    </a:moveTo>
                    <a:lnTo>
                      <a:pt x="56177" y="1477788"/>
                    </a:lnTo>
                    <a:lnTo>
                      <a:pt x="161947" y="1444235"/>
                    </a:lnTo>
                    <a:close/>
                    <a:moveTo>
                      <a:pt x="161947" y="1717337"/>
                    </a:moveTo>
                    <a:lnTo>
                      <a:pt x="56177" y="1683783"/>
                    </a:lnTo>
                    <a:lnTo>
                      <a:pt x="161947" y="1650222"/>
                    </a:lnTo>
                    <a:close/>
                    <a:moveTo>
                      <a:pt x="899443" y="234831"/>
                    </a:moveTo>
                    <a:lnTo>
                      <a:pt x="437412" y="381432"/>
                    </a:lnTo>
                    <a:lnTo>
                      <a:pt x="899443" y="234831"/>
                    </a:lnTo>
                    <a:lnTo>
                      <a:pt x="899443" y="145282"/>
                    </a:lnTo>
                    <a:lnTo>
                      <a:pt x="899443" y="145282"/>
                    </a:lnTo>
                    <a:close/>
                    <a:moveTo>
                      <a:pt x="811146" y="351170"/>
                    </a:moveTo>
                    <a:lnTo>
                      <a:pt x="811146" y="624279"/>
                    </a:lnTo>
                    <a:lnTo>
                      <a:pt x="380773" y="487721"/>
                    </a:lnTo>
                    <a:close/>
                    <a:moveTo>
                      <a:pt x="811146" y="1170811"/>
                    </a:moveTo>
                    <a:lnTo>
                      <a:pt x="380773" y="1034260"/>
                    </a:lnTo>
                    <a:lnTo>
                      <a:pt x="811146" y="897709"/>
                    </a:lnTo>
                    <a:close/>
                    <a:moveTo>
                      <a:pt x="811146" y="1717337"/>
                    </a:moveTo>
                    <a:lnTo>
                      <a:pt x="380773" y="1580786"/>
                    </a:lnTo>
                    <a:lnTo>
                      <a:pt x="811146" y="1444235"/>
                    </a:lnTo>
                    <a:close/>
                    <a:moveTo>
                      <a:pt x="899443" y="1833675"/>
                    </a:moveTo>
                    <a:lnTo>
                      <a:pt x="899443" y="1947444"/>
                    </a:lnTo>
                    <a:lnTo>
                      <a:pt x="899443" y="1947444"/>
                    </a:lnTo>
                    <a:close/>
                    <a:moveTo>
                      <a:pt x="899443" y="1416221"/>
                    </a:moveTo>
                    <a:lnTo>
                      <a:pt x="899443" y="1416221"/>
                    </a:lnTo>
                    <a:lnTo>
                      <a:pt x="899443" y="1745351"/>
                    </a:lnTo>
                    <a:lnTo>
                      <a:pt x="899443" y="1745351"/>
                    </a:lnTo>
                    <a:close/>
                    <a:moveTo>
                      <a:pt x="899443" y="1287150"/>
                    </a:moveTo>
                    <a:lnTo>
                      <a:pt x="899443" y="1287150"/>
                    </a:lnTo>
                    <a:lnTo>
                      <a:pt x="899443" y="1327896"/>
                    </a:lnTo>
                    <a:lnTo>
                      <a:pt x="899443" y="1327896"/>
                    </a:lnTo>
                    <a:close/>
                    <a:moveTo>
                      <a:pt x="899443" y="869695"/>
                    </a:moveTo>
                    <a:lnTo>
                      <a:pt x="899443" y="869695"/>
                    </a:lnTo>
                    <a:lnTo>
                      <a:pt x="899443" y="1198832"/>
                    </a:lnTo>
                    <a:lnTo>
                      <a:pt x="899443" y="1198832"/>
                    </a:lnTo>
                    <a:close/>
                    <a:moveTo>
                      <a:pt x="899443" y="740624"/>
                    </a:moveTo>
                    <a:lnTo>
                      <a:pt x="899443" y="740624"/>
                    </a:lnTo>
                    <a:lnTo>
                      <a:pt x="899443" y="740624"/>
                    </a:lnTo>
                    <a:close/>
                    <a:moveTo>
                      <a:pt x="899443" y="323156"/>
                    </a:moveTo>
                    <a:lnTo>
                      <a:pt x="899443" y="323156"/>
                    </a:lnTo>
                    <a:lnTo>
                      <a:pt x="899443" y="652293"/>
                    </a:lnTo>
                    <a:lnTo>
                      <a:pt x="899443" y="652293"/>
                    </a:lnTo>
                    <a:close/>
                    <a:moveTo>
                      <a:pt x="364492" y="1691972"/>
                    </a:moveTo>
                    <a:lnTo>
                      <a:pt x="811146" y="1833675"/>
                    </a:lnTo>
                    <a:lnTo>
                      <a:pt x="811146" y="1947444"/>
                    </a:lnTo>
                    <a:lnTo>
                      <a:pt x="754018" y="1947444"/>
                    </a:lnTo>
                    <a:lnTo>
                      <a:pt x="754018" y="2092720"/>
                    </a:lnTo>
                    <a:lnTo>
                      <a:pt x="754018" y="2092720"/>
                    </a:lnTo>
                    <a:lnTo>
                      <a:pt x="754018" y="1947444"/>
                    </a:lnTo>
                    <a:lnTo>
                      <a:pt x="665735" y="1947444"/>
                    </a:lnTo>
                    <a:lnTo>
                      <a:pt x="665735" y="2092720"/>
                    </a:lnTo>
                    <a:lnTo>
                      <a:pt x="509917" y="2092720"/>
                    </a:lnTo>
                    <a:lnTo>
                      <a:pt x="509917" y="1947444"/>
                    </a:lnTo>
                    <a:lnTo>
                      <a:pt x="364492" y="1947444"/>
                    </a:lnTo>
                    <a:close/>
                    <a:moveTo>
                      <a:pt x="364492" y="1145433"/>
                    </a:moveTo>
                    <a:lnTo>
                      <a:pt x="811146" y="1287150"/>
                    </a:lnTo>
                    <a:lnTo>
                      <a:pt x="811146" y="1327896"/>
                    </a:lnTo>
                    <a:lnTo>
                      <a:pt x="364492" y="1469613"/>
                    </a:lnTo>
                    <a:close/>
                    <a:moveTo>
                      <a:pt x="364492" y="598908"/>
                    </a:moveTo>
                    <a:lnTo>
                      <a:pt x="811146" y="740624"/>
                    </a:lnTo>
                    <a:lnTo>
                      <a:pt x="811146" y="781370"/>
                    </a:lnTo>
                    <a:lnTo>
                      <a:pt x="364492" y="923080"/>
                    </a:lnTo>
                    <a:close/>
                    <a:moveTo>
                      <a:pt x="364492" y="145282"/>
                    </a:moveTo>
                    <a:lnTo>
                      <a:pt x="811146" y="145282"/>
                    </a:lnTo>
                    <a:lnTo>
                      <a:pt x="811146" y="234831"/>
                    </a:lnTo>
                    <a:lnTo>
                      <a:pt x="364492" y="376554"/>
                    </a:lnTo>
                    <a:close/>
                  </a:path>
                </a:pathLst>
              </a:custGeom>
              <a:solidFill>
                <a:srgbClr val="A0A0A3">
                  <a:lumMod val="75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grpSp>
        <p:sp>
          <p:nvSpPr>
            <p:cNvPr id="343" name="Freeform 342">
              <a:extLst>
                <a:ext uri="{FF2B5EF4-FFF2-40B4-BE49-F238E27FC236}">
                  <a16:creationId xmlns:a16="http://schemas.microsoft.com/office/drawing/2014/main" id="{4B715B3A-D49E-00FB-8B4C-796B5A0C0F02}"/>
                </a:ext>
              </a:extLst>
            </p:cNvPr>
            <p:cNvSpPr/>
            <p:nvPr/>
          </p:nvSpPr>
          <p:spPr>
            <a:xfrm rot="10800000">
              <a:off x="6732534" y="3576938"/>
              <a:ext cx="1143872" cy="2885705"/>
            </a:xfrm>
            <a:custGeom>
              <a:avLst/>
              <a:gdLst>
                <a:gd name="connsiteX0" fmla="*/ 0 w 1143872"/>
                <a:gd name="connsiteY0" fmla="*/ 0 h 2885705"/>
                <a:gd name="connsiteX1" fmla="*/ 1143873 w 1143872"/>
                <a:gd name="connsiteY1" fmla="*/ 0 h 2885705"/>
                <a:gd name="connsiteX2" fmla="*/ 1143873 w 1143872"/>
                <a:gd name="connsiteY2" fmla="*/ 2885706 h 2885705"/>
                <a:gd name="connsiteX3" fmla="*/ 0 w 1143872"/>
                <a:gd name="connsiteY3" fmla="*/ 2885706 h 2885705"/>
              </a:gdLst>
              <a:ahLst/>
              <a:cxnLst>
                <a:cxn ang="0">
                  <a:pos x="connsiteX0" y="connsiteY0"/>
                </a:cxn>
                <a:cxn ang="0">
                  <a:pos x="connsiteX1" y="connsiteY1"/>
                </a:cxn>
                <a:cxn ang="0">
                  <a:pos x="connsiteX2" y="connsiteY2"/>
                </a:cxn>
                <a:cxn ang="0">
                  <a:pos x="connsiteX3" y="connsiteY3"/>
                </a:cxn>
              </a:cxnLst>
              <a:rect l="l" t="t" r="r" b="b"/>
              <a:pathLst>
                <a:path w="1143872" h="2885705">
                  <a:moveTo>
                    <a:pt x="0" y="0"/>
                  </a:moveTo>
                  <a:lnTo>
                    <a:pt x="1143873" y="0"/>
                  </a:lnTo>
                  <a:lnTo>
                    <a:pt x="1143873" y="2885706"/>
                  </a:lnTo>
                  <a:lnTo>
                    <a:pt x="0" y="2885706"/>
                  </a:lnTo>
                  <a:close/>
                </a:path>
              </a:pathLst>
            </a:custGeom>
            <a:solidFill>
              <a:srgbClr val="8F7979"/>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44" name="Freeform 343">
              <a:extLst>
                <a:ext uri="{FF2B5EF4-FFF2-40B4-BE49-F238E27FC236}">
                  <a16:creationId xmlns:a16="http://schemas.microsoft.com/office/drawing/2014/main" id="{BD0BC5C1-7D09-C06D-F832-C67EF252F89D}"/>
                </a:ext>
              </a:extLst>
            </p:cNvPr>
            <p:cNvSpPr/>
            <p:nvPr/>
          </p:nvSpPr>
          <p:spPr>
            <a:xfrm rot="10800000">
              <a:off x="7094774" y="3838265"/>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45" name="Freeform 344">
              <a:extLst>
                <a:ext uri="{FF2B5EF4-FFF2-40B4-BE49-F238E27FC236}">
                  <a16:creationId xmlns:a16="http://schemas.microsoft.com/office/drawing/2014/main" id="{0A2BA95B-AFE6-4F7D-7AA7-A46D703A442A}"/>
                </a:ext>
              </a:extLst>
            </p:cNvPr>
            <p:cNvSpPr/>
            <p:nvPr/>
          </p:nvSpPr>
          <p:spPr>
            <a:xfrm>
              <a:off x="7047955" y="3791517"/>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17 w 565771"/>
                <a:gd name="connsiteY5" fmla="*/ 684569 h 778132"/>
                <a:gd name="connsiteX6" fmla="*/ 312635 w 565771"/>
                <a:gd name="connsiteY6" fmla="*/ 684569 h 778132"/>
                <a:gd name="connsiteX7" fmla="*/ 312635 w 565771"/>
                <a:gd name="connsiteY7" fmla="*/ 93550 h 778132"/>
                <a:gd name="connsiteX8" fmla="*/ 472117 w 565771"/>
                <a:gd name="connsiteY8" fmla="*/ 93550 h 778132"/>
                <a:gd name="connsiteX9" fmla="*/ 93641 w 565771"/>
                <a:gd name="connsiteY9" fmla="*/ 93550 h 778132"/>
                <a:gd name="connsiteX10" fmla="*/ 253123 w 565771"/>
                <a:gd name="connsiteY10" fmla="*/ 93550 h 778132"/>
                <a:gd name="connsiteX11" fmla="*/ 253123 w 565771"/>
                <a:gd name="connsiteY11" fmla="*/ 684569 h 778132"/>
                <a:gd name="connsiteX12" fmla="*/ 93641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17" y="684569"/>
                  </a:moveTo>
                  <a:lnTo>
                    <a:pt x="312635" y="684569"/>
                  </a:lnTo>
                  <a:lnTo>
                    <a:pt x="312635" y="93550"/>
                  </a:lnTo>
                  <a:lnTo>
                    <a:pt x="472117" y="93550"/>
                  </a:lnTo>
                  <a:close/>
                  <a:moveTo>
                    <a:pt x="93641" y="93550"/>
                  </a:moveTo>
                  <a:lnTo>
                    <a:pt x="253123" y="93550"/>
                  </a:lnTo>
                  <a:lnTo>
                    <a:pt x="253123" y="684569"/>
                  </a:lnTo>
                  <a:lnTo>
                    <a:pt x="93641" y="684569"/>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47" name="Freeform 346">
              <a:extLst>
                <a:ext uri="{FF2B5EF4-FFF2-40B4-BE49-F238E27FC236}">
                  <a16:creationId xmlns:a16="http://schemas.microsoft.com/office/drawing/2014/main" id="{782AAFE5-EA66-2C23-3B60-2B9AF8541191}"/>
                </a:ext>
              </a:extLst>
            </p:cNvPr>
            <p:cNvSpPr/>
            <p:nvPr/>
          </p:nvSpPr>
          <p:spPr>
            <a:xfrm>
              <a:off x="6995268" y="3791517"/>
              <a:ext cx="565778" cy="778132"/>
            </a:xfrm>
            <a:custGeom>
              <a:avLst/>
              <a:gdLst>
                <a:gd name="connsiteX0" fmla="*/ 0 w 565778"/>
                <a:gd name="connsiteY0" fmla="*/ 0 h 778132"/>
                <a:gd name="connsiteX1" fmla="*/ 0 w 565778"/>
                <a:gd name="connsiteY1" fmla="*/ 778132 h 778132"/>
                <a:gd name="connsiteX2" fmla="*/ 565778 w 565778"/>
                <a:gd name="connsiteY2" fmla="*/ 778132 h 778132"/>
                <a:gd name="connsiteX3" fmla="*/ 565778 w 565778"/>
                <a:gd name="connsiteY3" fmla="*/ 0 h 778132"/>
                <a:gd name="connsiteX4" fmla="*/ 0 w 565778"/>
                <a:gd name="connsiteY4" fmla="*/ 0 h 778132"/>
                <a:gd name="connsiteX5" fmla="*/ 472137 w 565778"/>
                <a:gd name="connsiteY5" fmla="*/ 684569 h 778132"/>
                <a:gd name="connsiteX6" fmla="*/ 312642 w 565778"/>
                <a:gd name="connsiteY6" fmla="*/ 684569 h 778132"/>
                <a:gd name="connsiteX7" fmla="*/ 312642 w 565778"/>
                <a:gd name="connsiteY7" fmla="*/ 93550 h 778132"/>
                <a:gd name="connsiteX8" fmla="*/ 472137 w 565778"/>
                <a:gd name="connsiteY8" fmla="*/ 93550 h 778132"/>
                <a:gd name="connsiteX9" fmla="*/ 93661 w 565778"/>
                <a:gd name="connsiteY9" fmla="*/ 93550 h 778132"/>
                <a:gd name="connsiteX10" fmla="*/ 253143 w 565778"/>
                <a:gd name="connsiteY10" fmla="*/ 93550 h 778132"/>
                <a:gd name="connsiteX11" fmla="*/ 253143 w 565778"/>
                <a:gd name="connsiteY11" fmla="*/ 684569 h 778132"/>
                <a:gd name="connsiteX12" fmla="*/ 93661 w 565778"/>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8" h="778132">
                  <a:moveTo>
                    <a:pt x="0" y="0"/>
                  </a:moveTo>
                  <a:lnTo>
                    <a:pt x="0" y="778132"/>
                  </a:lnTo>
                  <a:lnTo>
                    <a:pt x="565778" y="778132"/>
                  </a:lnTo>
                  <a:lnTo>
                    <a:pt x="565778" y="0"/>
                  </a:lnTo>
                  <a:lnTo>
                    <a:pt x="0" y="0"/>
                  </a:lnTo>
                  <a:close/>
                  <a:moveTo>
                    <a:pt x="472137" y="684569"/>
                  </a:moveTo>
                  <a:lnTo>
                    <a:pt x="312642" y="684569"/>
                  </a:lnTo>
                  <a:lnTo>
                    <a:pt x="312642" y="93550"/>
                  </a:lnTo>
                  <a:lnTo>
                    <a:pt x="472137" y="93550"/>
                  </a:lnTo>
                  <a:close/>
                  <a:moveTo>
                    <a:pt x="93661" y="93550"/>
                  </a:moveTo>
                  <a:lnTo>
                    <a:pt x="253143" y="93550"/>
                  </a:lnTo>
                  <a:lnTo>
                    <a:pt x="253143" y="684569"/>
                  </a:lnTo>
                  <a:lnTo>
                    <a:pt x="93661" y="684569"/>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48" name="Freeform 347">
              <a:extLst>
                <a:ext uri="{FF2B5EF4-FFF2-40B4-BE49-F238E27FC236}">
                  <a16:creationId xmlns:a16="http://schemas.microsoft.com/office/drawing/2014/main" id="{802880D9-5AEE-2A3A-3C10-E72C8AA6D34A}"/>
                </a:ext>
              </a:extLst>
            </p:cNvPr>
            <p:cNvSpPr/>
            <p:nvPr/>
          </p:nvSpPr>
          <p:spPr>
            <a:xfrm>
              <a:off x="6912784" y="3791517"/>
              <a:ext cx="82483" cy="778132"/>
            </a:xfrm>
            <a:custGeom>
              <a:avLst/>
              <a:gdLst>
                <a:gd name="connsiteX0" fmla="*/ 0 w 82483"/>
                <a:gd name="connsiteY0" fmla="*/ 0 h 778132"/>
                <a:gd name="connsiteX1" fmla="*/ 82483 w 82483"/>
                <a:gd name="connsiteY1" fmla="*/ 0 h 778132"/>
                <a:gd name="connsiteX2" fmla="*/ 82483 w 82483"/>
                <a:gd name="connsiteY2" fmla="*/ 778132 h 778132"/>
                <a:gd name="connsiteX3" fmla="*/ 0 w 82483"/>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3" h="778132">
                  <a:moveTo>
                    <a:pt x="0" y="0"/>
                  </a:moveTo>
                  <a:lnTo>
                    <a:pt x="82483" y="0"/>
                  </a:lnTo>
                  <a:lnTo>
                    <a:pt x="82483" y="778132"/>
                  </a:lnTo>
                  <a:lnTo>
                    <a:pt x="0" y="778132"/>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49" name="Freeform 348">
              <a:extLst>
                <a:ext uri="{FF2B5EF4-FFF2-40B4-BE49-F238E27FC236}">
                  <a16:creationId xmlns:a16="http://schemas.microsoft.com/office/drawing/2014/main" id="{AE0095EB-3C13-1B19-D67A-82907A0F05AF}"/>
                </a:ext>
              </a:extLst>
            </p:cNvPr>
            <p:cNvSpPr/>
            <p:nvPr/>
          </p:nvSpPr>
          <p:spPr>
            <a:xfrm>
              <a:off x="7423404"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0" name="Freeform 349">
              <a:extLst>
                <a:ext uri="{FF2B5EF4-FFF2-40B4-BE49-F238E27FC236}">
                  <a16:creationId xmlns:a16="http://schemas.microsoft.com/office/drawing/2014/main" id="{1F33D557-4189-C8EF-1591-D2B474078E24}"/>
                </a:ext>
              </a:extLst>
            </p:cNvPr>
            <p:cNvSpPr/>
            <p:nvPr/>
          </p:nvSpPr>
          <p:spPr>
            <a:xfrm>
              <a:off x="7204410" y="3885067"/>
              <a:ext cx="43997" cy="591018"/>
            </a:xfrm>
            <a:custGeom>
              <a:avLst/>
              <a:gdLst>
                <a:gd name="connsiteX0" fmla="*/ 0 w 43997"/>
                <a:gd name="connsiteY0" fmla="*/ 0 h 591018"/>
                <a:gd name="connsiteX1" fmla="*/ 43998 w 43997"/>
                <a:gd name="connsiteY1" fmla="*/ 0 h 591018"/>
                <a:gd name="connsiteX2" fmla="*/ 43998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8" y="0"/>
                  </a:lnTo>
                  <a:lnTo>
                    <a:pt x="43998"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1" name="Freeform 350">
              <a:extLst>
                <a:ext uri="{FF2B5EF4-FFF2-40B4-BE49-F238E27FC236}">
                  <a16:creationId xmlns:a16="http://schemas.microsoft.com/office/drawing/2014/main" id="{E262D066-B34C-B760-6FCF-C7C563825DC3}"/>
                </a:ext>
              </a:extLst>
            </p:cNvPr>
            <p:cNvSpPr/>
            <p:nvPr/>
          </p:nvSpPr>
          <p:spPr>
            <a:xfrm rot="10800000">
              <a:off x="5223432" y="3576938"/>
              <a:ext cx="1143866" cy="2885705"/>
            </a:xfrm>
            <a:custGeom>
              <a:avLst/>
              <a:gdLst>
                <a:gd name="connsiteX0" fmla="*/ 0 w 1143866"/>
                <a:gd name="connsiteY0" fmla="*/ 0 h 2885705"/>
                <a:gd name="connsiteX1" fmla="*/ 1143866 w 1143866"/>
                <a:gd name="connsiteY1" fmla="*/ 0 h 2885705"/>
                <a:gd name="connsiteX2" fmla="*/ 1143866 w 1143866"/>
                <a:gd name="connsiteY2" fmla="*/ 2885706 h 2885705"/>
                <a:gd name="connsiteX3" fmla="*/ 0 w 1143866"/>
                <a:gd name="connsiteY3" fmla="*/ 2885706 h 2885705"/>
              </a:gdLst>
              <a:ahLst/>
              <a:cxnLst>
                <a:cxn ang="0">
                  <a:pos x="connsiteX0" y="connsiteY0"/>
                </a:cxn>
                <a:cxn ang="0">
                  <a:pos x="connsiteX1" y="connsiteY1"/>
                </a:cxn>
                <a:cxn ang="0">
                  <a:pos x="connsiteX2" y="connsiteY2"/>
                </a:cxn>
                <a:cxn ang="0">
                  <a:pos x="connsiteX3" y="connsiteY3"/>
                </a:cxn>
              </a:cxnLst>
              <a:rect l="l" t="t" r="r" b="b"/>
              <a:pathLst>
                <a:path w="1143866" h="2885705">
                  <a:moveTo>
                    <a:pt x="0" y="0"/>
                  </a:moveTo>
                  <a:lnTo>
                    <a:pt x="1143866" y="0"/>
                  </a:lnTo>
                  <a:lnTo>
                    <a:pt x="1143866" y="2885706"/>
                  </a:lnTo>
                  <a:lnTo>
                    <a:pt x="0" y="2885706"/>
                  </a:lnTo>
                  <a:close/>
                </a:path>
              </a:pathLst>
            </a:custGeom>
            <a:solidFill>
              <a:srgbClr val="8F7979"/>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2" name="Freeform 351">
              <a:extLst>
                <a:ext uri="{FF2B5EF4-FFF2-40B4-BE49-F238E27FC236}">
                  <a16:creationId xmlns:a16="http://schemas.microsoft.com/office/drawing/2014/main" id="{FBF2F707-7E5E-2D96-F346-3908937B22FC}"/>
                </a:ext>
              </a:extLst>
            </p:cNvPr>
            <p:cNvSpPr/>
            <p:nvPr/>
          </p:nvSpPr>
          <p:spPr>
            <a:xfrm rot="10800000">
              <a:off x="5585599" y="3838265"/>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3" name="Freeform 352">
              <a:extLst>
                <a:ext uri="{FF2B5EF4-FFF2-40B4-BE49-F238E27FC236}">
                  <a16:creationId xmlns:a16="http://schemas.microsoft.com/office/drawing/2014/main" id="{5DAF4677-CC77-990E-D8F2-E5AABA0DFAE8}"/>
                </a:ext>
              </a:extLst>
            </p:cNvPr>
            <p:cNvSpPr/>
            <p:nvPr/>
          </p:nvSpPr>
          <p:spPr>
            <a:xfrm>
              <a:off x="5538806" y="3791517"/>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17 w 565771"/>
                <a:gd name="connsiteY5" fmla="*/ 684569 h 778132"/>
                <a:gd name="connsiteX6" fmla="*/ 312635 w 565771"/>
                <a:gd name="connsiteY6" fmla="*/ 684569 h 778132"/>
                <a:gd name="connsiteX7" fmla="*/ 312635 w 565771"/>
                <a:gd name="connsiteY7" fmla="*/ 93550 h 778132"/>
                <a:gd name="connsiteX8" fmla="*/ 472117 w 565771"/>
                <a:gd name="connsiteY8" fmla="*/ 93550 h 778132"/>
                <a:gd name="connsiteX9" fmla="*/ 93641 w 565771"/>
                <a:gd name="connsiteY9" fmla="*/ 93550 h 778132"/>
                <a:gd name="connsiteX10" fmla="*/ 253123 w 565771"/>
                <a:gd name="connsiteY10" fmla="*/ 93550 h 778132"/>
                <a:gd name="connsiteX11" fmla="*/ 253123 w 565771"/>
                <a:gd name="connsiteY11" fmla="*/ 684569 h 778132"/>
                <a:gd name="connsiteX12" fmla="*/ 93641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17" y="684569"/>
                  </a:moveTo>
                  <a:lnTo>
                    <a:pt x="312635" y="684569"/>
                  </a:lnTo>
                  <a:lnTo>
                    <a:pt x="312635" y="93550"/>
                  </a:lnTo>
                  <a:lnTo>
                    <a:pt x="472117" y="93550"/>
                  </a:lnTo>
                  <a:close/>
                  <a:moveTo>
                    <a:pt x="93641" y="93550"/>
                  </a:moveTo>
                  <a:lnTo>
                    <a:pt x="253123" y="93550"/>
                  </a:lnTo>
                  <a:lnTo>
                    <a:pt x="253123" y="684569"/>
                  </a:lnTo>
                  <a:lnTo>
                    <a:pt x="93641" y="684569"/>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4" name="Freeform 353">
              <a:extLst>
                <a:ext uri="{FF2B5EF4-FFF2-40B4-BE49-F238E27FC236}">
                  <a16:creationId xmlns:a16="http://schemas.microsoft.com/office/drawing/2014/main" id="{18C2DE0C-ED4F-9224-15C8-582FFCAA5BE6}"/>
                </a:ext>
              </a:extLst>
            </p:cNvPr>
            <p:cNvSpPr/>
            <p:nvPr/>
          </p:nvSpPr>
          <p:spPr>
            <a:xfrm>
              <a:off x="5486126" y="3791517"/>
              <a:ext cx="565771" cy="778132"/>
            </a:xfrm>
            <a:custGeom>
              <a:avLst/>
              <a:gdLst>
                <a:gd name="connsiteX0" fmla="*/ 0 w 565771"/>
                <a:gd name="connsiteY0" fmla="*/ 0 h 778132"/>
                <a:gd name="connsiteX1" fmla="*/ 0 w 565771"/>
                <a:gd name="connsiteY1" fmla="*/ 778132 h 778132"/>
                <a:gd name="connsiteX2" fmla="*/ 565771 w 565771"/>
                <a:gd name="connsiteY2" fmla="*/ 778132 h 778132"/>
                <a:gd name="connsiteX3" fmla="*/ 565771 w 565771"/>
                <a:gd name="connsiteY3" fmla="*/ 0 h 778132"/>
                <a:gd name="connsiteX4" fmla="*/ 0 w 565771"/>
                <a:gd name="connsiteY4" fmla="*/ 0 h 778132"/>
                <a:gd name="connsiteX5" fmla="*/ 472130 w 565771"/>
                <a:gd name="connsiteY5" fmla="*/ 684569 h 778132"/>
                <a:gd name="connsiteX6" fmla="*/ 312635 w 565771"/>
                <a:gd name="connsiteY6" fmla="*/ 684569 h 778132"/>
                <a:gd name="connsiteX7" fmla="*/ 312635 w 565771"/>
                <a:gd name="connsiteY7" fmla="*/ 93550 h 778132"/>
                <a:gd name="connsiteX8" fmla="*/ 472130 w 565771"/>
                <a:gd name="connsiteY8" fmla="*/ 93550 h 778132"/>
                <a:gd name="connsiteX9" fmla="*/ 93655 w 565771"/>
                <a:gd name="connsiteY9" fmla="*/ 93550 h 778132"/>
                <a:gd name="connsiteX10" fmla="*/ 253137 w 565771"/>
                <a:gd name="connsiteY10" fmla="*/ 93550 h 778132"/>
                <a:gd name="connsiteX11" fmla="*/ 253137 w 565771"/>
                <a:gd name="connsiteY11" fmla="*/ 684569 h 778132"/>
                <a:gd name="connsiteX12" fmla="*/ 93655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1" y="778132"/>
                  </a:lnTo>
                  <a:lnTo>
                    <a:pt x="565771" y="0"/>
                  </a:lnTo>
                  <a:lnTo>
                    <a:pt x="0" y="0"/>
                  </a:lnTo>
                  <a:close/>
                  <a:moveTo>
                    <a:pt x="472130" y="684569"/>
                  </a:moveTo>
                  <a:lnTo>
                    <a:pt x="312635" y="684569"/>
                  </a:lnTo>
                  <a:lnTo>
                    <a:pt x="312635" y="93550"/>
                  </a:lnTo>
                  <a:lnTo>
                    <a:pt x="472130" y="93550"/>
                  </a:lnTo>
                  <a:close/>
                  <a:moveTo>
                    <a:pt x="93655" y="93550"/>
                  </a:moveTo>
                  <a:lnTo>
                    <a:pt x="253137" y="93550"/>
                  </a:lnTo>
                  <a:lnTo>
                    <a:pt x="253137" y="684569"/>
                  </a:lnTo>
                  <a:lnTo>
                    <a:pt x="93655" y="684569"/>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5" name="Freeform 354">
              <a:extLst>
                <a:ext uri="{FF2B5EF4-FFF2-40B4-BE49-F238E27FC236}">
                  <a16:creationId xmlns:a16="http://schemas.microsoft.com/office/drawing/2014/main" id="{DC226D52-85D6-4228-7C79-D6A7097B6121}"/>
                </a:ext>
              </a:extLst>
            </p:cNvPr>
            <p:cNvSpPr/>
            <p:nvPr/>
          </p:nvSpPr>
          <p:spPr>
            <a:xfrm>
              <a:off x="5403642" y="3791517"/>
              <a:ext cx="82483" cy="778132"/>
            </a:xfrm>
            <a:custGeom>
              <a:avLst/>
              <a:gdLst>
                <a:gd name="connsiteX0" fmla="*/ 0 w 82483"/>
                <a:gd name="connsiteY0" fmla="*/ 0 h 778132"/>
                <a:gd name="connsiteX1" fmla="*/ 82483 w 82483"/>
                <a:gd name="connsiteY1" fmla="*/ 0 h 778132"/>
                <a:gd name="connsiteX2" fmla="*/ 82483 w 82483"/>
                <a:gd name="connsiteY2" fmla="*/ 778132 h 778132"/>
                <a:gd name="connsiteX3" fmla="*/ 0 w 82483"/>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3" h="778132">
                  <a:moveTo>
                    <a:pt x="0" y="0"/>
                  </a:moveTo>
                  <a:lnTo>
                    <a:pt x="82483" y="0"/>
                  </a:lnTo>
                  <a:lnTo>
                    <a:pt x="82483" y="778132"/>
                  </a:lnTo>
                  <a:lnTo>
                    <a:pt x="0" y="778132"/>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6" name="Freeform 355">
              <a:extLst>
                <a:ext uri="{FF2B5EF4-FFF2-40B4-BE49-F238E27FC236}">
                  <a16:creationId xmlns:a16="http://schemas.microsoft.com/office/drawing/2014/main" id="{86770902-F751-DBB7-E9DE-300278A2BFF2}"/>
                </a:ext>
              </a:extLst>
            </p:cNvPr>
            <p:cNvSpPr/>
            <p:nvPr/>
          </p:nvSpPr>
          <p:spPr>
            <a:xfrm>
              <a:off x="5914255"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7" name="Freeform 356">
              <a:extLst>
                <a:ext uri="{FF2B5EF4-FFF2-40B4-BE49-F238E27FC236}">
                  <a16:creationId xmlns:a16="http://schemas.microsoft.com/office/drawing/2014/main" id="{FCF75100-89DC-8B0A-B458-AED41C8FCF38}"/>
                </a:ext>
              </a:extLst>
            </p:cNvPr>
            <p:cNvSpPr/>
            <p:nvPr/>
          </p:nvSpPr>
          <p:spPr>
            <a:xfrm>
              <a:off x="5695261"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8" name="Freeform 357">
              <a:extLst>
                <a:ext uri="{FF2B5EF4-FFF2-40B4-BE49-F238E27FC236}">
                  <a16:creationId xmlns:a16="http://schemas.microsoft.com/office/drawing/2014/main" id="{3DC9ACFA-C513-9B85-4A97-3931A78464C4}"/>
                </a:ext>
              </a:extLst>
            </p:cNvPr>
            <p:cNvSpPr/>
            <p:nvPr/>
          </p:nvSpPr>
          <p:spPr>
            <a:xfrm>
              <a:off x="4858138" y="3576932"/>
              <a:ext cx="4527424" cy="2885706"/>
            </a:xfrm>
            <a:custGeom>
              <a:avLst/>
              <a:gdLst>
                <a:gd name="connsiteX0" fmla="*/ 1509149 w 4527425"/>
                <a:gd name="connsiteY0" fmla="*/ 1291606 h 2885705"/>
                <a:gd name="connsiteX1" fmla="*/ 1509149 w 4527425"/>
                <a:gd name="connsiteY1" fmla="*/ 0 h 2885705"/>
                <a:gd name="connsiteX2" fmla="*/ 3018264 w 4527425"/>
                <a:gd name="connsiteY2" fmla="*/ 1291606 h 2885705"/>
                <a:gd name="connsiteX3" fmla="*/ 3018264 w 4527425"/>
                <a:gd name="connsiteY3" fmla="*/ 0 h 2885705"/>
                <a:gd name="connsiteX4" fmla="*/ 4527426 w 4527425"/>
                <a:gd name="connsiteY4" fmla="*/ 1291606 h 2885705"/>
                <a:gd name="connsiteX5" fmla="*/ 4527426 w 4527425"/>
                <a:gd name="connsiteY5" fmla="*/ 2885706 h 2885705"/>
                <a:gd name="connsiteX6" fmla="*/ 3018264 w 4527425"/>
                <a:gd name="connsiteY6" fmla="*/ 2885706 h 2885705"/>
                <a:gd name="connsiteX7" fmla="*/ 1509149 w 4527425"/>
                <a:gd name="connsiteY7" fmla="*/ 2885706 h 2885705"/>
                <a:gd name="connsiteX8" fmla="*/ 0 w 4527425"/>
                <a:gd name="connsiteY8" fmla="*/ 2885706 h 2885705"/>
                <a:gd name="connsiteX9" fmla="*/ 0 w 4527425"/>
                <a:gd name="connsiteY9" fmla="*/ 0 h 2885705"/>
                <a:gd name="connsiteX10" fmla="*/ 1509149 w 4527425"/>
                <a:gd name="connsiteY10" fmla="*/ 1291606 h 288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27425" h="2885705">
                  <a:moveTo>
                    <a:pt x="1509149" y="1291606"/>
                  </a:moveTo>
                  <a:lnTo>
                    <a:pt x="1509149" y="0"/>
                  </a:lnTo>
                  <a:lnTo>
                    <a:pt x="3018264" y="1291606"/>
                  </a:lnTo>
                  <a:lnTo>
                    <a:pt x="3018264" y="0"/>
                  </a:lnTo>
                  <a:lnTo>
                    <a:pt x="4527426" y="1291606"/>
                  </a:lnTo>
                  <a:lnTo>
                    <a:pt x="4527426" y="2885706"/>
                  </a:lnTo>
                  <a:lnTo>
                    <a:pt x="3018264" y="2885706"/>
                  </a:lnTo>
                  <a:lnTo>
                    <a:pt x="1509149" y="2885706"/>
                  </a:lnTo>
                  <a:lnTo>
                    <a:pt x="0" y="2885706"/>
                  </a:lnTo>
                  <a:lnTo>
                    <a:pt x="0" y="0"/>
                  </a:lnTo>
                  <a:lnTo>
                    <a:pt x="1509149" y="1291606"/>
                  </a:lnTo>
                  <a:close/>
                </a:path>
              </a:pathLst>
            </a:custGeom>
            <a:solidFill>
              <a:srgbClr val="A0A0A3">
                <a:lumMod val="40000"/>
                <a:lumOff val="6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59" name="Freeform 358">
              <a:extLst>
                <a:ext uri="{FF2B5EF4-FFF2-40B4-BE49-F238E27FC236}">
                  <a16:creationId xmlns:a16="http://schemas.microsoft.com/office/drawing/2014/main" id="{B1FCE834-62FC-C611-6FBC-2D6B023CF3D9}"/>
                </a:ext>
              </a:extLst>
            </p:cNvPr>
            <p:cNvSpPr/>
            <p:nvPr/>
          </p:nvSpPr>
          <p:spPr>
            <a:xfrm rot="10800000">
              <a:off x="3714271" y="3576938"/>
              <a:ext cx="1143866" cy="2885705"/>
            </a:xfrm>
            <a:custGeom>
              <a:avLst/>
              <a:gdLst>
                <a:gd name="connsiteX0" fmla="*/ 0 w 1143866"/>
                <a:gd name="connsiteY0" fmla="*/ 0 h 2885705"/>
                <a:gd name="connsiteX1" fmla="*/ 1143866 w 1143866"/>
                <a:gd name="connsiteY1" fmla="*/ 0 h 2885705"/>
                <a:gd name="connsiteX2" fmla="*/ 1143866 w 1143866"/>
                <a:gd name="connsiteY2" fmla="*/ 2885706 h 2885705"/>
                <a:gd name="connsiteX3" fmla="*/ 0 w 1143866"/>
                <a:gd name="connsiteY3" fmla="*/ 2885706 h 2885705"/>
              </a:gdLst>
              <a:ahLst/>
              <a:cxnLst>
                <a:cxn ang="0">
                  <a:pos x="connsiteX0" y="connsiteY0"/>
                </a:cxn>
                <a:cxn ang="0">
                  <a:pos x="connsiteX1" y="connsiteY1"/>
                </a:cxn>
                <a:cxn ang="0">
                  <a:pos x="connsiteX2" y="connsiteY2"/>
                </a:cxn>
                <a:cxn ang="0">
                  <a:pos x="connsiteX3" y="connsiteY3"/>
                </a:cxn>
              </a:cxnLst>
              <a:rect l="l" t="t" r="r" b="b"/>
              <a:pathLst>
                <a:path w="1143866" h="2885705">
                  <a:moveTo>
                    <a:pt x="0" y="0"/>
                  </a:moveTo>
                  <a:lnTo>
                    <a:pt x="1143866" y="0"/>
                  </a:lnTo>
                  <a:lnTo>
                    <a:pt x="1143866" y="2885706"/>
                  </a:lnTo>
                  <a:lnTo>
                    <a:pt x="0" y="2885706"/>
                  </a:lnTo>
                  <a:close/>
                </a:path>
              </a:pathLst>
            </a:custGeom>
            <a:solidFill>
              <a:srgbClr val="8F7979"/>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0" name="Freeform 359">
              <a:extLst>
                <a:ext uri="{FF2B5EF4-FFF2-40B4-BE49-F238E27FC236}">
                  <a16:creationId xmlns:a16="http://schemas.microsoft.com/office/drawing/2014/main" id="{375D1C4A-AE1C-06A2-1B6A-25EB628CC7E9}"/>
                </a:ext>
              </a:extLst>
            </p:cNvPr>
            <p:cNvSpPr/>
            <p:nvPr/>
          </p:nvSpPr>
          <p:spPr>
            <a:xfrm rot="10800000">
              <a:off x="4858150" y="6462658"/>
              <a:ext cx="4678843" cy="264076"/>
            </a:xfrm>
            <a:custGeom>
              <a:avLst/>
              <a:gdLst>
                <a:gd name="connsiteX0" fmla="*/ 0 w 4678843"/>
                <a:gd name="connsiteY0" fmla="*/ 0 h 264076"/>
                <a:gd name="connsiteX1" fmla="*/ 4678844 w 4678843"/>
                <a:gd name="connsiteY1" fmla="*/ 0 h 264076"/>
                <a:gd name="connsiteX2" fmla="*/ 4678844 w 4678843"/>
                <a:gd name="connsiteY2" fmla="*/ 264076 h 264076"/>
                <a:gd name="connsiteX3" fmla="*/ 0 w 4678843"/>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4678843" h="264076">
                  <a:moveTo>
                    <a:pt x="0" y="0"/>
                  </a:moveTo>
                  <a:lnTo>
                    <a:pt x="4678844" y="0"/>
                  </a:lnTo>
                  <a:lnTo>
                    <a:pt x="4678844" y="264076"/>
                  </a:lnTo>
                  <a:lnTo>
                    <a:pt x="0" y="264076"/>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1" name="Freeform 360">
              <a:extLst>
                <a:ext uri="{FF2B5EF4-FFF2-40B4-BE49-F238E27FC236}">
                  <a16:creationId xmlns:a16="http://schemas.microsoft.com/office/drawing/2014/main" id="{BC848D6E-1D50-FA61-9FC5-31656332CB9D}"/>
                </a:ext>
              </a:extLst>
            </p:cNvPr>
            <p:cNvSpPr/>
            <p:nvPr/>
          </p:nvSpPr>
          <p:spPr>
            <a:xfrm rot="10800000">
              <a:off x="3538836" y="6462658"/>
              <a:ext cx="1319301" cy="264076"/>
            </a:xfrm>
            <a:custGeom>
              <a:avLst/>
              <a:gdLst>
                <a:gd name="connsiteX0" fmla="*/ 0 w 1319301"/>
                <a:gd name="connsiteY0" fmla="*/ 0 h 264076"/>
                <a:gd name="connsiteX1" fmla="*/ 1319301 w 1319301"/>
                <a:gd name="connsiteY1" fmla="*/ 0 h 264076"/>
                <a:gd name="connsiteX2" fmla="*/ 1319301 w 1319301"/>
                <a:gd name="connsiteY2" fmla="*/ 264076 h 264076"/>
                <a:gd name="connsiteX3" fmla="*/ 0 w 1319301"/>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1319301" h="264076">
                  <a:moveTo>
                    <a:pt x="0" y="0"/>
                  </a:moveTo>
                  <a:lnTo>
                    <a:pt x="1319301" y="0"/>
                  </a:lnTo>
                  <a:lnTo>
                    <a:pt x="1319301" y="264076"/>
                  </a:lnTo>
                  <a:lnTo>
                    <a:pt x="0" y="264076"/>
                  </a:lnTo>
                  <a:close/>
                </a:path>
              </a:pathLst>
            </a:custGeom>
            <a:solidFill>
              <a:srgbClr val="FFA008"/>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2" name="Freeform 361">
              <a:extLst>
                <a:ext uri="{FF2B5EF4-FFF2-40B4-BE49-F238E27FC236}">
                  <a16:creationId xmlns:a16="http://schemas.microsoft.com/office/drawing/2014/main" id="{8884AA90-511F-C1B5-4FA8-104BA48B4973}"/>
                </a:ext>
              </a:extLst>
            </p:cNvPr>
            <p:cNvSpPr/>
            <p:nvPr/>
          </p:nvSpPr>
          <p:spPr>
            <a:xfrm rot="10800000">
              <a:off x="4076484" y="3838265"/>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3" name="Freeform 362">
              <a:extLst>
                <a:ext uri="{FF2B5EF4-FFF2-40B4-BE49-F238E27FC236}">
                  <a16:creationId xmlns:a16="http://schemas.microsoft.com/office/drawing/2014/main" id="{8F7050CE-E8A7-6C83-D032-5543B28ED9D3}"/>
                </a:ext>
              </a:extLst>
            </p:cNvPr>
            <p:cNvSpPr/>
            <p:nvPr/>
          </p:nvSpPr>
          <p:spPr>
            <a:xfrm>
              <a:off x="4029658" y="3791517"/>
              <a:ext cx="565778" cy="778132"/>
            </a:xfrm>
            <a:custGeom>
              <a:avLst/>
              <a:gdLst>
                <a:gd name="connsiteX0" fmla="*/ 0 w 565778"/>
                <a:gd name="connsiteY0" fmla="*/ 0 h 778132"/>
                <a:gd name="connsiteX1" fmla="*/ 0 w 565778"/>
                <a:gd name="connsiteY1" fmla="*/ 778132 h 778132"/>
                <a:gd name="connsiteX2" fmla="*/ 565778 w 565778"/>
                <a:gd name="connsiteY2" fmla="*/ 778132 h 778132"/>
                <a:gd name="connsiteX3" fmla="*/ 565778 w 565778"/>
                <a:gd name="connsiteY3" fmla="*/ 0 h 778132"/>
                <a:gd name="connsiteX4" fmla="*/ 0 w 565778"/>
                <a:gd name="connsiteY4" fmla="*/ 0 h 778132"/>
                <a:gd name="connsiteX5" fmla="*/ 472124 w 565778"/>
                <a:gd name="connsiteY5" fmla="*/ 684569 h 778132"/>
                <a:gd name="connsiteX6" fmla="*/ 312642 w 565778"/>
                <a:gd name="connsiteY6" fmla="*/ 684569 h 778132"/>
                <a:gd name="connsiteX7" fmla="*/ 312642 w 565778"/>
                <a:gd name="connsiteY7" fmla="*/ 93550 h 778132"/>
                <a:gd name="connsiteX8" fmla="*/ 472124 w 565778"/>
                <a:gd name="connsiteY8" fmla="*/ 93550 h 778132"/>
                <a:gd name="connsiteX9" fmla="*/ 93648 w 565778"/>
                <a:gd name="connsiteY9" fmla="*/ 93550 h 778132"/>
                <a:gd name="connsiteX10" fmla="*/ 253130 w 565778"/>
                <a:gd name="connsiteY10" fmla="*/ 93550 h 778132"/>
                <a:gd name="connsiteX11" fmla="*/ 253130 w 565778"/>
                <a:gd name="connsiteY11" fmla="*/ 684569 h 778132"/>
                <a:gd name="connsiteX12" fmla="*/ 93648 w 565778"/>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8" h="778132">
                  <a:moveTo>
                    <a:pt x="0" y="0"/>
                  </a:moveTo>
                  <a:lnTo>
                    <a:pt x="0" y="778132"/>
                  </a:lnTo>
                  <a:lnTo>
                    <a:pt x="565778" y="778132"/>
                  </a:lnTo>
                  <a:lnTo>
                    <a:pt x="565778" y="0"/>
                  </a:lnTo>
                  <a:lnTo>
                    <a:pt x="0" y="0"/>
                  </a:lnTo>
                  <a:close/>
                  <a:moveTo>
                    <a:pt x="472124" y="684569"/>
                  </a:moveTo>
                  <a:lnTo>
                    <a:pt x="312642" y="684569"/>
                  </a:lnTo>
                  <a:lnTo>
                    <a:pt x="312642" y="93550"/>
                  </a:lnTo>
                  <a:lnTo>
                    <a:pt x="472124" y="93550"/>
                  </a:lnTo>
                  <a:close/>
                  <a:moveTo>
                    <a:pt x="93648" y="93550"/>
                  </a:moveTo>
                  <a:lnTo>
                    <a:pt x="253130" y="93550"/>
                  </a:lnTo>
                  <a:lnTo>
                    <a:pt x="253130" y="684569"/>
                  </a:lnTo>
                  <a:lnTo>
                    <a:pt x="93648" y="684569"/>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4" name="Freeform 363">
              <a:extLst>
                <a:ext uri="{FF2B5EF4-FFF2-40B4-BE49-F238E27FC236}">
                  <a16:creationId xmlns:a16="http://schemas.microsoft.com/office/drawing/2014/main" id="{7DE9735F-A071-0CF7-0E07-7C7C3F880D98}"/>
                </a:ext>
              </a:extLst>
            </p:cNvPr>
            <p:cNvSpPr/>
            <p:nvPr/>
          </p:nvSpPr>
          <p:spPr>
            <a:xfrm>
              <a:off x="3976978" y="3791517"/>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30 w 565771"/>
                <a:gd name="connsiteY5" fmla="*/ 684569 h 778132"/>
                <a:gd name="connsiteX6" fmla="*/ 312635 w 565771"/>
                <a:gd name="connsiteY6" fmla="*/ 684569 h 778132"/>
                <a:gd name="connsiteX7" fmla="*/ 312635 w 565771"/>
                <a:gd name="connsiteY7" fmla="*/ 93550 h 778132"/>
                <a:gd name="connsiteX8" fmla="*/ 472130 w 565771"/>
                <a:gd name="connsiteY8" fmla="*/ 93550 h 778132"/>
                <a:gd name="connsiteX9" fmla="*/ 93655 w 565771"/>
                <a:gd name="connsiteY9" fmla="*/ 93550 h 778132"/>
                <a:gd name="connsiteX10" fmla="*/ 253137 w 565771"/>
                <a:gd name="connsiteY10" fmla="*/ 93550 h 778132"/>
                <a:gd name="connsiteX11" fmla="*/ 253137 w 565771"/>
                <a:gd name="connsiteY11" fmla="*/ 684569 h 778132"/>
                <a:gd name="connsiteX12" fmla="*/ 93655 w 565771"/>
                <a:gd name="connsiteY12" fmla="*/ 684569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30" y="684569"/>
                  </a:moveTo>
                  <a:lnTo>
                    <a:pt x="312635" y="684569"/>
                  </a:lnTo>
                  <a:lnTo>
                    <a:pt x="312635" y="93550"/>
                  </a:lnTo>
                  <a:lnTo>
                    <a:pt x="472130" y="93550"/>
                  </a:lnTo>
                  <a:close/>
                  <a:moveTo>
                    <a:pt x="93655" y="93550"/>
                  </a:moveTo>
                  <a:lnTo>
                    <a:pt x="253137" y="93550"/>
                  </a:lnTo>
                  <a:lnTo>
                    <a:pt x="253137" y="684569"/>
                  </a:lnTo>
                  <a:lnTo>
                    <a:pt x="93655" y="684569"/>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5" name="Freeform 364">
              <a:extLst>
                <a:ext uri="{FF2B5EF4-FFF2-40B4-BE49-F238E27FC236}">
                  <a16:creationId xmlns:a16="http://schemas.microsoft.com/office/drawing/2014/main" id="{2F6A3477-EB6A-13D5-560A-70E945F2EBC3}"/>
                </a:ext>
              </a:extLst>
            </p:cNvPr>
            <p:cNvSpPr/>
            <p:nvPr/>
          </p:nvSpPr>
          <p:spPr>
            <a:xfrm rot="10800000">
              <a:off x="4076484" y="4799817"/>
              <a:ext cx="472131" cy="684582"/>
            </a:xfrm>
            <a:custGeom>
              <a:avLst/>
              <a:gdLst>
                <a:gd name="connsiteX0" fmla="*/ 0 w 472131"/>
                <a:gd name="connsiteY0" fmla="*/ 0 h 684582"/>
                <a:gd name="connsiteX1" fmla="*/ 472132 w 472131"/>
                <a:gd name="connsiteY1" fmla="*/ 0 h 684582"/>
                <a:gd name="connsiteX2" fmla="*/ 472132 w 472131"/>
                <a:gd name="connsiteY2" fmla="*/ 684582 h 684582"/>
                <a:gd name="connsiteX3" fmla="*/ 0 w 472131"/>
                <a:gd name="connsiteY3" fmla="*/ 684582 h 684582"/>
              </a:gdLst>
              <a:ahLst/>
              <a:cxnLst>
                <a:cxn ang="0">
                  <a:pos x="connsiteX0" y="connsiteY0"/>
                </a:cxn>
                <a:cxn ang="0">
                  <a:pos x="connsiteX1" y="connsiteY1"/>
                </a:cxn>
                <a:cxn ang="0">
                  <a:pos x="connsiteX2" y="connsiteY2"/>
                </a:cxn>
                <a:cxn ang="0">
                  <a:pos x="connsiteX3" y="connsiteY3"/>
                </a:cxn>
              </a:cxnLst>
              <a:rect l="l" t="t" r="r" b="b"/>
              <a:pathLst>
                <a:path w="472131" h="684582">
                  <a:moveTo>
                    <a:pt x="0" y="0"/>
                  </a:moveTo>
                  <a:lnTo>
                    <a:pt x="472132" y="0"/>
                  </a:lnTo>
                  <a:lnTo>
                    <a:pt x="472132" y="684582"/>
                  </a:lnTo>
                  <a:lnTo>
                    <a:pt x="0" y="684582"/>
                  </a:lnTo>
                  <a:close/>
                </a:path>
              </a:pathLst>
            </a:custGeom>
            <a:solidFill>
              <a:srgbClr val="006C7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6" name="Freeform 365">
              <a:extLst>
                <a:ext uri="{FF2B5EF4-FFF2-40B4-BE49-F238E27FC236}">
                  <a16:creationId xmlns:a16="http://schemas.microsoft.com/office/drawing/2014/main" id="{20ED90FF-42CB-6D2B-3EDE-E545C10C82B0}"/>
                </a:ext>
              </a:extLst>
            </p:cNvPr>
            <p:cNvSpPr/>
            <p:nvPr/>
          </p:nvSpPr>
          <p:spPr>
            <a:xfrm>
              <a:off x="4029658" y="4753015"/>
              <a:ext cx="565778" cy="778132"/>
            </a:xfrm>
            <a:custGeom>
              <a:avLst/>
              <a:gdLst>
                <a:gd name="connsiteX0" fmla="*/ 0 w 565778"/>
                <a:gd name="connsiteY0" fmla="*/ 0 h 778132"/>
                <a:gd name="connsiteX1" fmla="*/ 0 w 565778"/>
                <a:gd name="connsiteY1" fmla="*/ 778132 h 778132"/>
                <a:gd name="connsiteX2" fmla="*/ 565778 w 565778"/>
                <a:gd name="connsiteY2" fmla="*/ 778132 h 778132"/>
                <a:gd name="connsiteX3" fmla="*/ 565778 w 565778"/>
                <a:gd name="connsiteY3" fmla="*/ 0 h 778132"/>
                <a:gd name="connsiteX4" fmla="*/ 0 w 565778"/>
                <a:gd name="connsiteY4" fmla="*/ 0 h 778132"/>
                <a:gd name="connsiteX5" fmla="*/ 472124 w 565778"/>
                <a:gd name="connsiteY5" fmla="*/ 684582 h 778132"/>
                <a:gd name="connsiteX6" fmla="*/ 312642 w 565778"/>
                <a:gd name="connsiteY6" fmla="*/ 684582 h 778132"/>
                <a:gd name="connsiteX7" fmla="*/ 312642 w 565778"/>
                <a:gd name="connsiteY7" fmla="*/ 93563 h 778132"/>
                <a:gd name="connsiteX8" fmla="*/ 472124 w 565778"/>
                <a:gd name="connsiteY8" fmla="*/ 93563 h 778132"/>
                <a:gd name="connsiteX9" fmla="*/ 93648 w 565778"/>
                <a:gd name="connsiteY9" fmla="*/ 93563 h 778132"/>
                <a:gd name="connsiteX10" fmla="*/ 253130 w 565778"/>
                <a:gd name="connsiteY10" fmla="*/ 93563 h 778132"/>
                <a:gd name="connsiteX11" fmla="*/ 253130 w 565778"/>
                <a:gd name="connsiteY11" fmla="*/ 684582 h 778132"/>
                <a:gd name="connsiteX12" fmla="*/ 93648 w 565778"/>
                <a:gd name="connsiteY12" fmla="*/ 684582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8" h="778132">
                  <a:moveTo>
                    <a:pt x="0" y="0"/>
                  </a:moveTo>
                  <a:lnTo>
                    <a:pt x="0" y="778132"/>
                  </a:lnTo>
                  <a:lnTo>
                    <a:pt x="565778" y="778132"/>
                  </a:lnTo>
                  <a:lnTo>
                    <a:pt x="565778" y="0"/>
                  </a:lnTo>
                  <a:lnTo>
                    <a:pt x="0" y="0"/>
                  </a:lnTo>
                  <a:close/>
                  <a:moveTo>
                    <a:pt x="472124" y="684582"/>
                  </a:moveTo>
                  <a:lnTo>
                    <a:pt x="312642" y="684582"/>
                  </a:lnTo>
                  <a:lnTo>
                    <a:pt x="312642" y="93563"/>
                  </a:lnTo>
                  <a:lnTo>
                    <a:pt x="472124" y="93563"/>
                  </a:lnTo>
                  <a:close/>
                  <a:moveTo>
                    <a:pt x="93648" y="93563"/>
                  </a:moveTo>
                  <a:lnTo>
                    <a:pt x="253130" y="93563"/>
                  </a:lnTo>
                  <a:lnTo>
                    <a:pt x="253130" y="684582"/>
                  </a:lnTo>
                  <a:lnTo>
                    <a:pt x="93648" y="684582"/>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7" name="Freeform 366">
              <a:extLst>
                <a:ext uri="{FF2B5EF4-FFF2-40B4-BE49-F238E27FC236}">
                  <a16:creationId xmlns:a16="http://schemas.microsoft.com/office/drawing/2014/main" id="{3C727D24-D4DB-F72C-AC21-2568571B9412}"/>
                </a:ext>
              </a:extLst>
            </p:cNvPr>
            <p:cNvSpPr/>
            <p:nvPr/>
          </p:nvSpPr>
          <p:spPr>
            <a:xfrm>
              <a:off x="3976978" y="4753015"/>
              <a:ext cx="565771" cy="778132"/>
            </a:xfrm>
            <a:custGeom>
              <a:avLst/>
              <a:gdLst>
                <a:gd name="connsiteX0" fmla="*/ 0 w 565771"/>
                <a:gd name="connsiteY0" fmla="*/ 0 h 778132"/>
                <a:gd name="connsiteX1" fmla="*/ 0 w 565771"/>
                <a:gd name="connsiteY1" fmla="*/ 778132 h 778132"/>
                <a:gd name="connsiteX2" fmla="*/ 565772 w 565771"/>
                <a:gd name="connsiteY2" fmla="*/ 778132 h 778132"/>
                <a:gd name="connsiteX3" fmla="*/ 565772 w 565771"/>
                <a:gd name="connsiteY3" fmla="*/ 0 h 778132"/>
                <a:gd name="connsiteX4" fmla="*/ 0 w 565771"/>
                <a:gd name="connsiteY4" fmla="*/ 0 h 778132"/>
                <a:gd name="connsiteX5" fmla="*/ 472130 w 565771"/>
                <a:gd name="connsiteY5" fmla="*/ 684582 h 778132"/>
                <a:gd name="connsiteX6" fmla="*/ 312635 w 565771"/>
                <a:gd name="connsiteY6" fmla="*/ 684582 h 778132"/>
                <a:gd name="connsiteX7" fmla="*/ 312635 w 565771"/>
                <a:gd name="connsiteY7" fmla="*/ 93563 h 778132"/>
                <a:gd name="connsiteX8" fmla="*/ 472130 w 565771"/>
                <a:gd name="connsiteY8" fmla="*/ 93563 h 778132"/>
                <a:gd name="connsiteX9" fmla="*/ 93655 w 565771"/>
                <a:gd name="connsiteY9" fmla="*/ 93563 h 778132"/>
                <a:gd name="connsiteX10" fmla="*/ 253137 w 565771"/>
                <a:gd name="connsiteY10" fmla="*/ 93563 h 778132"/>
                <a:gd name="connsiteX11" fmla="*/ 253137 w 565771"/>
                <a:gd name="connsiteY11" fmla="*/ 684582 h 778132"/>
                <a:gd name="connsiteX12" fmla="*/ 93655 w 565771"/>
                <a:gd name="connsiteY12" fmla="*/ 684582 h 77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5771" h="778132">
                  <a:moveTo>
                    <a:pt x="0" y="0"/>
                  </a:moveTo>
                  <a:lnTo>
                    <a:pt x="0" y="778132"/>
                  </a:lnTo>
                  <a:lnTo>
                    <a:pt x="565772" y="778132"/>
                  </a:lnTo>
                  <a:lnTo>
                    <a:pt x="565772" y="0"/>
                  </a:lnTo>
                  <a:lnTo>
                    <a:pt x="0" y="0"/>
                  </a:lnTo>
                  <a:close/>
                  <a:moveTo>
                    <a:pt x="472130" y="684582"/>
                  </a:moveTo>
                  <a:lnTo>
                    <a:pt x="312635" y="684582"/>
                  </a:lnTo>
                  <a:lnTo>
                    <a:pt x="312635" y="93563"/>
                  </a:lnTo>
                  <a:lnTo>
                    <a:pt x="472130" y="93563"/>
                  </a:lnTo>
                  <a:close/>
                  <a:moveTo>
                    <a:pt x="93655" y="93563"/>
                  </a:moveTo>
                  <a:lnTo>
                    <a:pt x="253137" y="93563"/>
                  </a:lnTo>
                  <a:lnTo>
                    <a:pt x="253137" y="684582"/>
                  </a:lnTo>
                  <a:lnTo>
                    <a:pt x="93655" y="684582"/>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8" name="Freeform 367">
              <a:extLst>
                <a:ext uri="{FF2B5EF4-FFF2-40B4-BE49-F238E27FC236}">
                  <a16:creationId xmlns:a16="http://schemas.microsoft.com/office/drawing/2014/main" id="{A22CF61D-0214-2BC1-9954-8B5F27942B1E}"/>
                </a:ext>
              </a:extLst>
            </p:cNvPr>
            <p:cNvSpPr/>
            <p:nvPr/>
          </p:nvSpPr>
          <p:spPr>
            <a:xfrm rot="10800000">
              <a:off x="7268462" y="5180650"/>
              <a:ext cx="1566818" cy="393732"/>
            </a:xfrm>
            <a:custGeom>
              <a:avLst/>
              <a:gdLst>
                <a:gd name="connsiteX0" fmla="*/ 0 w 1566818"/>
                <a:gd name="connsiteY0" fmla="*/ 0 h 393732"/>
                <a:gd name="connsiteX1" fmla="*/ 1566819 w 1566818"/>
                <a:gd name="connsiteY1" fmla="*/ 0 h 393732"/>
                <a:gd name="connsiteX2" fmla="*/ 1566819 w 1566818"/>
                <a:gd name="connsiteY2" fmla="*/ 393732 h 393732"/>
                <a:gd name="connsiteX3" fmla="*/ 0 w 1566818"/>
                <a:gd name="connsiteY3" fmla="*/ 393732 h 393732"/>
              </a:gdLst>
              <a:ahLst/>
              <a:cxnLst>
                <a:cxn ang="0">
                  <a:pos x="connsiteX0" y="connsiteY0"/>
                </a:cxn>
                <a:cxn ang="0">
                  <a:pos x="connsiteX1" y="connsiteY1"/>
                </a:cxn>
                <a:cxn ang="0">
                  <a:pos x="connsiteX2" y="connsiteY2"/>
                </a:cxn>
                <a:cxn ang="0">
                  <a:pos x="connsiteX3" y="connsiteY3"/>
                </a:cxn>
              </a:cxnLst>
              <a:rect l="l" t="t" r="r" b="b"/>
              <a:pathLst>
                <a:path w="1566818" h="393732">
                  <a:moveTo>
                    <a:pt x="0" y="0"/>
                  </a:moveTo>
                  <a:lnTo>
                    <a:pt x="1566819" y="0"/>
                  </a:lnTo>
                  <a:lnTo>
                    <a:pt x="1566819" y="393732"/>
                  </a:lnTo>
                  <a:lnTo>
                    <a:pt x="0" y="393732"/>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69" name="Freeform 368">
              <a:extLst>
                <a:ext uri="{FF2B5EF4-FFF2-40B4-BE49-F238E27FC236}">
                  <a16:creationId xmlns:a16="http://schemas.microsoft.com/office/drawing/2014/main" id="{457D7939-9119-785D-37EA-8776BE06EF68}"/>
                </a:ext>
              </a:extLst>
            </p:cNvPr>
            <p:cNvSpPr/>
            <p:nvPr/>
          </p:nvSpPr>
          <p:spPr>
            <a:xfrm>
              <a:off x="7225198" y="5137418"/>
              <a:ext cx="1653313" cy="480160"/>
            </a:xfrm>
            <a:custGeom>
              <a:avLst/>
              <a:gdLst>
                <a:gd name="connsiteX0" fmla="*/ 0 w 1653313"/>
                <a:gd name="connsiteY0" fmla="*/ 0 h 480160"/>
                <a:gd name="connsiteX1" fmla="*/ 0 w 1653313"/>
                <a:gd name="connsiteY1" fmla="*/ 480160 h 480160"/>
                <a:gd name="connsiteX2" fmla="*/ 1653313 w 1653313"/>
                <a:gd name="connsiteY2" fmla="*/ 480160 h 480160"/>
                <a:gd name="connsiteX3" fmla="*/ 1653313 w 1653313"/>
                <a:gd name="connsiteY3" fmla="*/ 0 h 480160"/>
                <a:gd name="connsiteX4" fmla="*/ 0 w 1653313"/>
                <a:gd name="connsiteY4" fmla="*/ 0 h 480160"/>
                <a:gd name="connsiteX5" fmla="*/ 1276057 w 1653313"/>
                <a:gd name="connsiteY5" fmla="*/ 86424 h 480160"/>
                <a:gd name="connsiteX6" fmla="*/ 1566852 w 1653313"/>
                <a:gd name="connsiteY6" fmla="*/ 86424 h 480160"/>
                <a:gd name="connsiteX7" fmla="*/ 1566852 w 1653313"/>
                <a:gd name="connsiteY7" fmla="*/ 393729 h 480160"/>
                <a:gd name="connsiteX8" fmla="*/ 1276057 w 1653313"/>
                <a:gd name="connsiteY8" fmla="*/ 393729 h 480160"/>
                <a:gd name="connsiteX9" fmla="*/ 859085 w 1653313"/>
                <a:gd name="connsiteY9" fmla="*/ 86424 h 480160"/>
                <a:gd name="connsiteX10" fmla="*/ 1211160 w 1653313"/>
                <a:gd name="connsiteY10" fmla="*/ 86424 h 480160"/>
                <a:gd name="connsiteX11" fmla="*/ 1211160 w 1653313"/>
                <a:gd name="connsiteY11" fmla="*/ 393729 h 480160"/>
                <a:gd name="connsiteX12" fmla="*/ 859085 w 1653313"/>
                <a:gd name="connsiteY12" fmla="*/ 393729 h 480160"/>
                <a:gd name="connsiteX13" fmla="*/ 442167 w 1653313"/>
                <a:gd name="connsiteY13" fmla="*/ 86424 h 480160"/>
                <a:gd name="connsiteX14" fmla="*/ 794188 w 1653313"/>
                <a:gd name="connsiteY14" fmla="*/ 86424 h 480160"/>
                <a:gd name="connsiteX15" fmla="*/ 794188 w 1653313"/>
                <a:gd name="connsiteY15" fmla="*/ 393729 h 480160"/>
                <a:gd name="connsiteX16" fmla="*/ 442167 w 1653313"/>
                <a:gd name="connsiteY16" fmla="*/ 393729 h 480160"/>
                <a:gd name="connsiteX17" fmla="*/ 86515 w 1653313"/>
                <a:gd name="connsiteY17" fmla="*/ 86424 h 480160"/>
                <a:gd name="connsiteX18" fmla="*/ 377284 w 1653313"/>
                <a:gd name="connsiteY18" fmla="*/ 86424 h 480160"/>
                <a:gd name="connsiteX19" fmla="*/ 377284 w 1653313"/>
                <a:gd name="connsiteY19" fmla="*/ 393729 h 480160"/>
                <a:gd name="connsiteX20" fmla="*/ 86515 w 1653313"/>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13" h="480160">
                  <a:moveTo>
                    <a:pt x="0" y="0"/>
                  </a:moveTo>
                  <a:lnTo>
                    <a:pt x="0" y="480160"/>
                  </a:lnTo>
                  <a:lnTo>
                    <a:pt x="1653313" y="480160"/>
                  </a:lnTo>
                  <a:lnTo>
                    <a:pt x="1653313" y="0"/>
                  </a:lnTo>
                  <a:lnTo>
                    <a:pt x="0" y="0"/>
                  </a:lnTo>
                  <a:close/>
                  <a:moveTo>
                    <a:pt x="1276057" y="86424"/>
                  </a:moveTo>
                  <a:lnTo>
                    <a:pt x="1566852" y="86424"/>
                  </a:lnTo>
                  <a:lnTo>
                    <a:pt x="1566852" y="393729"/>
                  </a:lnTo>
                  <a:lnTo>
                    <a:pt x="1276057" y="393729"/>
                  </a:lnTo>
                  <a:close/>
                  <a:moveTo>
                    <a:pt x="859085" y="86424"/>
                  </a:moveTo>
                  <a:lnTo>
                    <a:pt x="1211160" y="86424"/>
                  </a:lnTo>
                  <a:lnTo>
                    <a:pt x="1211160" y="393729"/>
                  </a:lnTo>
                  <a:lnTo>
                    <a:pt x="859085" y="393729"/>
                  </a:lnTo>
                  <a:close/>
                  <a:moveTo>
                    <a:pt x="442167" y="86424"/>
                  </a:moveTo>
                  <a:lnTo>
                    <a:pt x="794188" y="86424"/>
                  </a:lnTo>
                  <a:lnTo>
                    <a:pt x="794188" y="393729"/>
                  </a:lnTo>
                  <a:lnTo>
                    <a:pt x="442167" y="393729"/>
                  </a:lnTo>
                  <a:close/>
                  <a:moveTo>
                    <a:pt x="86515" y="86424"/>
                  </a:moveTo>
                  <a:lnTo>
                    <a:pt x="377284" y="86424"/>
                  </a:lnTo>
                  <a:lnTo>
                    <a:pt x="377284" y="393729"/>
                  </a:lnTo>
                  <a:lnTo>
                    <a:pt x="86515" y="393729"/>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2" name="Freeform 1151">
              <a:extLst>
                <a:ext uri="{FF2B5EF4-FFF2-40B4-BE49-F238E27FC236}">
                  <a16:creationId xmlns:a16="http://schemas.microsoft.com/office/drawing/2014/main" id="{A80CAC57-666F-DA5B-8E43-2961101F5481}"/>
                </a:ext>
              </a:extLst>
            </p:cNvPr>
            <p:cNvSpPr/>
            <p:nvPr/>
          </p:nvSpPr>
          <p:spPr>
            <a:xfrm>
              <a:off x="7282862" y="5137418"/>
              <a:ext cx="1653313" cy="480160"/>
            </a:xfrm>
            <a:custGeom>
              <a:avLst/>
              <a:gdLst>
                <a:gd name="connsiteX0" fmla="*/ 0 w 1653313"/>
                <a:gd name="connsiteY0" fmla="*/ 0 h 480160"/>
                <a:gd name="connsiteX1" fmla="*/ 0 w 1653313"/>
                <a:gd name="connsiteY1" fmla="*/ 480160 h 480160"/>
                <a:gd name="connsiteX2" fmla="*/ 1653313 w 1653313"/>
                <a:gd name="connsiteY2" fmla="*/ 480160 h 480160"/>
                <a:gd name="connsiteX3" fmla="*/ 1653313 w 1653313"/>
                <a:gd name="connsiteY3" fmla="*/ 0 h 480160"/>
                <a:gd name="connsiteX4" fmla="*/ 0 w 1653313"/>
                <a:gd name="connsiteY4" fmla="*/ 0 h 480160"/>
                <a:gd name="connsiteX5" fmla="*/ 1276057 w 1653313"/>
                <a:gd name="connsiteY5" fmla="*/ 86424 h 480160"/>
                <a:gd name="connsiteX6" fmla="*/ 1566852 w 1653313"/>
                <a:gd name="connsiteY6" fmla="*/ 86424 h 480160"/>
                <a:gd name="connsiteX7" fmla="*/ 1566852 w 1653313"/>
                <a:gd name="connsiteY7" fmla="*/ 393729 h 480160"/>
                <a:gd name="connsiteX8" fmla="*/ 1276057 w 1653313"/>
                <a:gd name="connsiteY8" fmla="*/ 393729 h 480160"/>
                <a:gd name="connsiteX9" fmla="*/ 859085 w 1653313"/>
                <a:gd name="connsiteY9" fmla="*/ 86424 h 480160"/>
                <a:gd name="connsiteX10" fmla="*/ 1211161 w 1653313"/>
                <a:gd name="connsiteY10" fmla="*/ 86424 h 480160"/>
                <a:gd name="connsiteX11" fmla="*/ 1211161 w 1653313"/>
                <a:gd name="connsiteY11" fmla="*/ 393729 h 480160"/>
                <a:gd name="connsiteX12" fmla="*/ 859085 w 1653313"/>
                <a:gd name="connsiteY12" fmla="*/ 393729 h 480160"/>
                <a:gd name="connsiteX13" fmla="*/ 442174 w 1653313"/>
                <a:gd name="connsiteY13" fmla="*/ 86424 h 480160"/>
                <a:gd name="connsiteX14" fmla="*/ 794256 w 1653313"/>
                <a:gd name="connsiteY14" fmla="*/ 86424 h 480160"/>
                <a:gd name="connsiteX15" fmla="*/ 794256 w 1653313"/>
                <a:gd name="connsiteY15" fmla="*/ 393729 h 480160"/>
                <a:gd name="connsiteX16" fmla="*/ 442174 w 1653313"/>
                <a:gd name="connsiteY16" fmla="*/ 393729 h 480160"/>
                <a:gd name="connsiteX17" fmla="*/ 86515 w 1653313"/>
                <a:gd name="connsiteY17" fmla="*/ 86424 h 480160"/>
                <a:gd name="connsiteX18" fmla="*/ 377297 w 1653313"/>
                <a:gd name="connsiteY18" fmla="*/ 86424 h 480160"/>
                <a:gd name="connsiteX19" fmla="*/ 377297 w 1653313"/>
                <a:gd name="connsiteY19" fmla="*/ 393729 h 480160"/>
                <a:gd name="connsiteX20" fmla="*/ 86515 w 1653313"/>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13" h="480160">
                  <a:moveTo>
                    <a:pt x="0" y="0"/>
                  </a:moveTo>
                  <a:lnTo>
                    <a:pt x="0" y="480160"/>
                  </a:lnTo>
                  <a:lnTo>
                    <a:pt x="1653313" y="480160"/>
                  </a:lnTo>
                  <a:lnTo>
                    <a:pt x="1653313" y="0"/>
                  </a:lnTo>
                  <a:lnTo>
                    <a:pt x="0" y="0"/>
                  </a:lnTo>
                  <a:close/>
                  <a:moveTo>
                    <a:pt x="1276057" y="86424"/>
                  </a:moveTo>
                  <a:lnTo>
                    <a:pt x="1566852" y="86424"/>
                  </a:lnTo>
                  <a:lnTo>
                    <a:pt x="1566852" y="393729"/>
                  </a:lnTo>
                  <a:lnTo>
                    <a:pt x="1276057" y="393729"/>
                  </a:lnTo>
                  <a:close/>
                  <a:moveTo>
                    <a:pt x="859085" y="86424"/>
                  </a:moveTo>
                  <a:lnTo>
                    <a:pt x="1211161" y="86424"/>
                  </a:lnTo>
                  <a:lnTo>
                    <a:pt x="1211161" y="393729"/>
                  </a:lnTo>
                  <a:lnTo>
                    <a:pt x="859085" y="393729"/>
                  </a:lnTo>
                  <a:close/>
                  <a:moveTo>
                    <a:pt x="442174" y="86424"/>
                  </a:moveTo>
                  <a:lnTo>
                    <a:pt x="794256" y="86424"/>
                  </a:lnTo>
                  <a:lnTo>
                    <a:pt x="794256" y="393729"/>
                  </a:lnTo>
                  <a:lnTo>
                    <a:pt x="442174" y="393729"/>
                  </a:lnTo>
                  <a:close/>
                  <a:moveTo>
                    <a:pt x="86515" y="86424"/>
                  </a:moveTo>
                  <a:lnTo>
                    <a:pt x="377297" y="86424"/>
                  </a:lnTo>
                  <a:lnTo>
                    <a:pt x="377297" y="393729"/>
                  </a:lnTo>
                  <a:lnTo>
                    <a:pt x="86515" y="393729"/>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3" name="Freeform 1152">
              <a:extLst>
                <a:ext uri="{FF2B5EF4-FFF2-40B4-BE49-F238E27FC236}">
                  <a16:creationId xmlns:a16="http://schemas.microsoft.com/office/drawing/2014/main" id="{0C76D9B1-1AA6-4D1C-0361-FE012B724DD6}"/>
                </a:ext>
              </a:extLst>
            </p:cNvPr>
            <p:cNvSpPr/>
            <p:nvPr/>
          </p:nvSpPr>
          <p:spPr>
            <a:xfrm rot="10800000">
              <a:off x="5350754" y="5180650"/>
              <a:ext cx="1566811" cy="393732"/>
            </a:xfrm>
            <a:custGeom>
              <a:avLst/>
              <a:gdLst>
                <a:gd name="connsiteX0" fmla="*/ 0 w 1566811"/>
                <a:gd name="connsiteY0" fmla="*/ 0 h 393732"/>
                <a:gd name="connsiteX1" fmla="*/ 1566812 w 1566811"/>
                <a:gd name="connsiteY1" fmla="*/ 0 h 393732"/>
                <a:gd name="connsiteX2" fmla="*/ 1566812 w 1566811"/>
                <a:gd name="connsiteY2" fmla="*/ 393732 h 393732"/>
                <a:gd name="connsiteX3" fmla="*/ 0 w 1566811"/>
                <a:gd name="connsiteY3" fmla="*/ 393732 h 393732"/>
              </a:gdLst>
              <a:ahLst/>
              <a:cxnLst>
                <a:cxn ang="0">
                  <a:pos x="connsiteX0" y="connsiteY0"/>
                </a:cxn>
                <a:cxn ang="0">
                  <a:pos x="connsiteX1" y="connsiteY1"/>
                </a:cxn>
                <a:cxn ang="0">
                  <a:pos x="connsiteX2" y="connsiteY2"/>
                </a:cxn>
                <a:cxn ang="0">
                  <a:pos x="connsiteX3" y="connsiteY3"/>
                </a:cxn>
              </a:cxnLst>
              <a:rect l="l" t="t" r="r" b="b"/>
              <a:pathLst>
                <a:path w="1566811" h="393732">
                  <a:moveTo>
                    <a:pt x="0" y="0"/>
                  </a:moveTo>
                  <a:lnTo>
                    <a:pt x="1566812" y="0"/>
                  </a:lnTo>
                  <a:lnTo>
                    <a:pt x="1566812" y="393732"/>
                  </a:lnTo>
                  <a:lnTo>
                    <a:pt x="0" y="393732"/>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4" name="Freeform 1153">
              <a:extLst>
                <a:ext uri="{FF2B5EF4-FFF2-40B4-BE49-F238E27FC236}">
                  <a16:creationId xmlns:a16="http://schemas.microsoft.com/office/drawing/2014/main" id="{BE7D071B-831C-9493-ECDC-055845CE6F3A}"/>
                </a:ext>
              </a:extLst>
            </p:cNvPr>
            <p:cNvSpPr/>
            <p:nvPr/>
          </p:nvSpPr>
          <p:spPr>
            <a:xfrm>
              <a:off x="5307523" y="5137418"/>
              <a:ext cx="1653340" cy="480160"/>
            </a:xfrm>
            <a:custGeom>
              <a:avLst/>
              <a:gdLst>
                <a:gd name="connsiteX0" fmla="*/ 0 w 1653340"/>
                <a:gd name="connsiteY0" fmla="*/ 0 h 480160"/>
                <a:gd name="connsiteX1" fmla="*/ 0 w 1653340"/>
                <a:gd name="connsiteY1" fmla="*/ 480160 h 480160"/>
                <a:gd name="connsiteX2" fmla="*/ 1653341 w 1653340"/>
                <a:gd name="connsiteY2" fmla="*/ 480160 h 480160"/>
                <a:gd name="connsiteX3" fmla="*/ 1653341 w 1653340"/>
                <a:gd name="connsiteY3" fmla="*/ 0 h 480160"/>
                <a:gd name="connsiteX4" fmla="*/ 0 w 1653340"/>
                <a:gd name="connsiteY4" fmla="*/ 0 h 480160"/>
                <a:gd name="connsiteX5" fmla="*/ 1276044 w 1653340"/>
                <a:gd name="connsiteY5" fmla="*/ 86424 h 480160"/>
                <a:gd name="connsiteX6" fmla="*/ 1566825 w 1653340"/>
                <a:gd name="connsiteY6" fmla="*/ 86424 h 480160"/>
                <a:gd name="connsiteX7" fmla="*/ 1566825 w 1653340"/>
                <a:gd name="connsiteY7" fmla="*/ 393729 h 480160"/>
                <a:gd name="connsiteX8" fmla="*/ 1276044 w 1653340"/>
                <a:gd name="connsiteY8" fmla="*/ 393729 h 480160"/>
                <a:gd name="connsiteX9" fmla="*/ 859105 w 1653340"/>
                <a:gd name="connsiteY9" fmla="*/ 86424 h 480160"/>
                <a:gd name="connsiteX10" fmla="*/ 1211160 w 1653340"/>
                <a:gd name="connsiteY10" fmla="*/ 86424 h 480160"/>
                <a:gd name="connsiteX11" fmla="*/ 1211160 w 1653340"/>
                <a:gd name="connsiteY11" fmla="*/ 393729 h 480160"/>
                <a:gd name="connsiteX12" fmla="*/ 859105 w 1653340"/>
                <a:gd name="connsiteY12" fmla="*/ 393729 h 480160"/>
                <a:gd name="connsiteX13" fmla="*/ 442167 w 1653340"/>
                <a:gd name="connsiteY13" fmla="*/ 86424 h 480160"/>
                <a:gd name="connsiteX14" fmla="*/ 794222 w 1653340"/>
                <a:gd name="connsiteY14" fmla="*/ 86424 h 480160"/>
                <a:gd name="connsiteX15" fmla="*/ 794222 w 1653340"/>
                <a:gd name="connsiteY15" fmla="*/ 393729 h 480160"/>
                <a:gd name="connsiteX16" fmla="*/ 442167 w 1653340"/>
                <a:gd name="connsiteY16" fmla="*/ 393729 h 480160"/>
                <a:gd name="connsiteX17" fmla="*/ 86515 w 1653340"/>
                <a:gd name="connsiteY17" fmla="*/ 86424 h 480160"/>
                <a:gd name="connsiteX18" fmla="*/ 377284 w 1653340"/>
                <a:gd name="connsiteY18" fmla="*/ 86424 h 480160"/>
                <a:gd name="connsiteX19" fmla="*/ 377284 w 1653340"/>
                <a:gd name="connsiteY19" fmla="*/ 393729 h 480160"/>
                <a:gd name="connsiteX20" fmla="*/ 86515 w 1653340"/>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40" h="480160">
                  <a:moveTo>
                    <a:pt x="0" y="0"/>
                  </a:moveTo>
                  <a:lnTo>
                    <a:pt x="0" y="480160"/>
                  </a:lnTo>
                  <a:lnTo>
                    <a:pt x="1653341" y="480160"/>
                  </a:lnTo>
                  <a:lnTo>
                    <a:pt x="1653341" y="0"/>
                  </a:lnTo>
                  <a:lnTo>
                    <a:pt x="0" y="0"/>
                  </a:lnTo>
                  <a:close/>
                  <a:moveTo>
                    <a:pt x="1276044" y="86424"/>
                  </a:moveTo>
                  <a:lnTo>
                    <a:pt x="1566825" y="86424"/>
                  </a:lnTo>
                  <a:lnTo>
                    <a:pt x="1566825" y="393729"/>
                  </a:lnTo>
                  <a:lnTo>
                    <a:pt x="1276044" y="393729"/>
                  </a:lnTo>
                  <a:close/>
                  <a:moveTo>
                    <a:pt x="859105" y="86424"/>
                  </a:moveTo>
                  <a:lnTo>
                    <a:pt x="1211160" y="86424"/>
                  </a:lnTo>
                  <a:lnTo>
                    <a:pt x="1211160" y="393729"/>
                  </a:lnTo>
                  <a:lnTo>
                    <a:pt x="859105" y="393729"/>
                  </a:lnTo>
                  <a:close/>
                  <a:moveTo>
                    <a:pt x="442167" y="86424"/>
                  </a:moveTo>
                  <a:lnTo>
                    <a:pt x="794222" y="86424"/>
                  </a:lnTo>
                  <a:lnTo>
                    <a:pt x="794222" y="393729"/>
                  </a:lnTo>
                  <a:lnTo>
                    <a:pt x="442167" y="393729"/>
                  </a:lnTo>
                  <a:close/>
                  <a:moveTo>
                    <a:pt x="86515" y="86424"/>
                  </a:moveTo>
                  <a:lnTo>
                    <a:pt x="377284" y="86424"/>
                  </a:lnTo>
                  <a:lnTo>
                    <a:pt x="377284" y="393729"/>
                  </a:lnTo>
                  <a:lnTo>
                    <a:pt x="86515" y="393729"/>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5" name="Freeform 1154">
              <a:extLst>
                <a:ext uri="{FF2B5EF4-FFF2-40B4-BE49-F238E27FC236}">
                  <a16:creationId xmlns:a16="http://schemas.microsoft.com/office/drawing/2014/main" id="{42CB7E25-5766-D092-1A6C-11A7DAF31A9F}"/>
                </a:ext>
              </a:extLst>
            </p:cNvPr>
            <p:cNvSpPr/>
            <p:nvPr/>
          </p:nvSpPr>
          <p:spPr>
            <a:xfrm>
              <a:off x="5365193" y="5137418"/>
              <a:ext cx="1653333" cy="480160"/>
            </a:xfrm>
            <a:custGeom>
              <a:avLst/>
              <a:gdLst>
                <a:gd name="connsiteX0" fmla="*/ 0 w 1653333"/>
                <a:gd name="connsiteY0" fmla="*/ 0 h 480160"/>
                <a:gd name="connsiteX1" fmla="*/ 0 w 1653333"/>
                <a:gd name="connsiteY1" fmla="*/ 480160 h 480160"/>
                <a:gd name="connsiteX2" fmla="*/ 1653334 w 1653333"/>
                <a:gd name="connsiteY2" fmla="*/ 480160 h 480160"/>
                <a:gd name="connsiteX3" fmla="*/ 1653334 w 1653333"/>
                <a:gd name="connsiteY3" fmla="*/ 0 h 480160"/>
                <a:gd name="connsiteX4" fmla="*/ 0 w 1653333"/>
                <a:gd name="connsiteY4" fmla="*/ 0 h 480160"/>
                <a:gd name="connsiteX5" fmla="*/ 1276050 w 1653333"/>
                <a:gd name="connsiteY5" fmla="*/ 86424 h 480160"/>
                <a:gd name="connsiteX6" fmla="*/ 1566825 w 1653333"/>
                <a:gd name="connsiteY6" fmla="*/ 86424 h 480160"/>
                <a:gd name="connsiteX7" fmla="*/ 1566825 w 1653333"/>
                <a:gd name="connsiteY7" fmla="*/ 393729 h 480160"/>
                <a:gd name="connsiteX8" fmla="*/ 1276050 w 1653333"/>
                <a:gd name="connsiteY8" fmla="*/ 393729 h 480160"/>
                <a:gd name="connsiteX9" fmla="*/ 859105 w 1653333"/>
                <a:gd name="connsiteY9" fmla="*/ 86424 h 480160"/>
                <a:gd name="connsiteX10" fmla="*/ 1211167 w 1653333"/>
                <a:gd name="connsiteY10" fmla="*/ 86424 h 480160"/>
                <a:gd name="connsiteX11" fmla="*/ 1211167 w 1653333"/>
                <a:gd name="connsiteY11" fmla="*/ 393729 h 480160"/>
                <a:gd name="connsiteX12" fmla="*/ 859105 w 1653333"/>
                <a:gd name="connsiteY12" fmla="*/ 393729 h 480160"/>
                <a:gd name="connsiteX13" fmla="*/ 442167 w 1653333"/>
                <a:gd name="connsiteY13" fmla="*/ 86424 h 480160"/>
                <a:gd name="connsiteX14" fmla="*/ 794229 w 1653333"/>
                <a:gd name="connsiteY14" fmla="*/ 86424 h 480160"/>
                <a:gd name="connsiteX15" fmla="*/ 794229 w 1653333"/>
                <a:gd name="connsiteY15" fmla="*/ 393729 h 480160"/>
                <a:gd name="connsiteX16" fmla="*/ 442167 w 1653333"/>
                <a:gd name="connsiteY16" fmla="*/ 393729 h 480160"/>
                <a:gd name="connsiteX17" fmla="*/ 86509 w 1653333"/>
                <a:gd name="connsiteY17" fmla="*/ 86424 h 480160"/>
                <a:gd name="connsiteX18" fmla="*/ 377291 w 1653333"/>
                <a:gd name="connsiteY18" fmla="*/ 86424 h 480160"/>
                <a:gd name="connsiteX19" fmla="*/ 377291 w 1653333"/>
                <a:gd name="connsiteY19" fmla="*/ 393729 h 480160"/>
                <a:gd name="connsiteX20" fmla="*/ 86509 w 1653333"/>
                <a:gd name="connsiteY20" fmla="*/ 393729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33" h="480160">
                  <a:moveTo>
                    <a:pt x="0" y="0"/>
                  </a:moveTo>
                  <a:lnTo>
                    <a:pt x="0" y="480160"/>
                  </a:lnTo>
                  <a:lnTo>
                    <a:pt x="1653334" y="480160"/>
                  </a:lnTo>
                  <a:lnTo>
                    <a:pt x="1653334" y="0"/>
                  </a:lnTo>
                  <a:lnTo>
                    <a:pt x="0" y="0"/>
                  </a:lnTo>
                  <a:close/>
                  <a:moveTo>
                    <a:pt x="1276050" y="86424"/>
                  </a:moveTo>
                  <a:lnTo>
                    <a:pt x="1566825" y="86424"/>
                  </a:lnTo>
                  <a:lnTo>
                    <a:pt x="1566825" y="393729"/>
                  </a:lnTo>
                  <a:lnTo>
                    <a:pt x="1276050" y="393729"/>
                  </a:lnTo>
                  <a:close/>
                  <a:moveTo>
                    <a:pt x="859105" y="86424"/>
                  </a:moveTo>
                  <a:lnTo>
                    <a:pt x="1211167" y="86424"/>
                  </a:lnTo>
                  <a:lnTo>
                    <a:pt x="1211167" y="393729"/>
                  </a:lnTo>
                  <a:lnTo>
                    <a:pt x="859105" y="393729"/>
                  </a:lnTo>
                  <a:close/>
                  <a:moveTo>
                    <a:pt x="442167" y="86424"/>
                  </a:moveTo>
                  <a:lnTo>
                    <a:pt x="794229" y="86424"/>
                  </a:lnTo>
                  <a:lnTo>
                    <a:pt x="794229" y="393729"/>
                  </a:lnTo>
                  <a:lnTo>
                    <a:pt x="442167" y="393729"/>
                  </a:lnTo>
                  <a:close/>
                  <a:moveTo>
                    <a:pt x="86509" y="86424"/>
                  </a:moveTo>
                  <a:lnTo>
                    <a:pt x="377291" y="86424"/>
                  </a:lnTo>
                  <a:lnTo>
                    <a:pt x="377291" y="393729"/>
                  </a:lnTo>
                  <a:lnTo>
                    <a:pt x="86509" y="393729"/>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6" name="Freeform 1155">
              <a:extLst>
                <a:ext uri="{FF2B5EF4-FFF2-40B4-BE49-F238E27FC236}">
                  <a16:creationId xmlns:a16="http://schemas.microsoft.com/office/drawing/2014/main" id="{FEDBCAB9-D6AA-E986-9851-AC2360DACAFD}"/>
                </a:ext>
              </a:extLst>
            </p:cNvPr>
            <p:cNvSpPr/>
            <p:nvPr/>
          </p:nvSpPr>
          <p:spPr>
            <a:xfrm rot="10800000">
              <a:off x="8720544" y="5223864"/>
              <a:ext cx="129169" cy="307303"/>
            </a:xfrm>
            <a:custGeom>
              <a:avLst/>
              <a:gdLst>
                <a:gd name="connsiteX0" fmla="*/ 0 w 129169"/>
                <a:gd name="connsiteY0" fmla="*/ 0 h 307303"/>
                <a:gd name="connsiteX1" fmla="*/ 129169 w 129169"/>
                <a:gd name="connsiteY1" fmla="*/ 0 h 307303"/>
                <a:gd name="connsiteX2" fmla="*/ 129169 w 129169"/>
                <a:gd name="connsiteY2" fmla="*/ 307303 h 307303"/>
                <a:gd name="connsiteX3" fmla="*/ 0 w 129169"/>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9" h="307303">
                  <a:moveTo>
                    <a:pt x="0" y="0"/>
                  </a:moveTo>
                  <a:lnTo>
                    <a:pt x="129169" y="0"/>
                  </a:lnTo>
                  <a:lnTo>
                    <a:pt x="129169"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7" name="Freeform 1156">
              <a:extLst>
                <a:ext uri="{FF2B5EF4-FFF2-40B4-BE49-F238E27FC236}">
                  <a16:creationId xmlns:a16="http://schemas.microsoft.com/office/drawing/2014/main" id="{FF21EDCD-38E3-58AC-2814-B5724D30C2BD}"/>
                </a:ext>
              </a:extLst>
            </p:cNvPr>
            <p:cNvSpPr/>
            <p:nvPr/>
          </p:nvSpPr>
          <p:spPr>
            <a:xfrm rot="10800000">
              <a:off x="8364920" y="5223864"/>
              <a:ext cx="129168" cy="307303"/>
            </a:xfrm>
            <a:custGeom>
              <a:avLst/>
              <a:gdLst>
                <a:gd name="connsiteX0" fmla="*/ 0 w 129168"/>
                <a:gd name="connsiteY0" fmla="*/ 0 h 307303"/>
                <a:gd name="connsiteX1" fmla="*/ 129169 w 129168"/>
                <a:gd name="connsiteY1" fmla="*/ 0 h 307303"/>
                <a:gd name="connsiteX2" fmla="*/ 129169 w 129168"/>
                <a:gd name="connsiteY2" fmla="*/ 307303 h 307303"/>
                <a:gd name="connsiteX3" fmla="*/ 0 w 129168"/>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8" h="307303">
                  <a:moveTo>
                    <a:pt x="0" y="0"/>
                  </a:moveTo>
                  <a:lnTo>
                    <a:pt x="129169" y="0"/>
                  </a:lnTo>
                  <a:lnTo>
                    <a:pt x="129169"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8" name="Freeform 1157">
              <a:extLst>
                <a:ext uri="{FF2B5EF4-FFF2-40B4-BE49-F238E27FC236}">
                  <a16:creationId xmlns:a16="http://schemas.microsoft.com/office/drawing/2014/main" id="{91225092-7C14-7990-4DA3-AF239E762DEF}"/>
                </a:ext>
              </a:extLst>
            </p:cNvPr>
            <p:cNvSpPr/>
            <p:nvPr/>
          </p:nvSpPr>
          <p:spPr>
            <a:xfrm rot="10800000">
              <a:off x="7947949" y="5223864"/>
              <a:ext cx="129168" cy="307303"/>
            </a:xfrm>
            <a:custGeom>
              <a:avLst/>
              <a:gdLst>
                <a:gd name="connsiteX0" fmla="*/ 0 w 129168"/>
                <a:gd name="connsiteY0" fmla="*/ 0 h 307303"/>
                <a:gd name="connsiteX1" fmla="*/ 129169 w 129168"/>
                <a:gd name="connsiteY1" fmla="*/ 0 h 307303"/>
                <a:gd name="connsiteX2" fmla="*/ 129169 w 129168"/>
                <a:gd name="connsiteY2" fmla="*/ 307303 h 307303"/>
                <a:gd name="connsiteX3" fmla="*/ 0 w 129168"/>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8" h="307303">
                  <a:moveTo>
                    <a:pt x="0" y="0"/>
                  </a:moveTo>
                  <a:lnTo>
                    <a:pt x="129169" y="0"/>
                  </a:lnTo>
                  <a:lnTo>
                    <a:pt x="129169"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59" name="Freeform 1158">
              <a:extLst>
                <a:ext uri="{FF2B5EF4-FFF2-40B4-BE49-F238E27FC236}">
                  <a16:creationId xmlns:a16="http://schemas.microsoft.com/office/drawing/2014/main" id="{9D626A36-3AAA-1554-3CFB-99A38755069F}"/>
                </a:ext>
              </a:extLst>
            </p:cNvPr>
            <p:cNvSpPr/>
            <p:nvPr/>
          </p:nvSpPr>
          <p:spPr>
            <a:xfrm rot="10800000">
              <a:off x="7530951" y="5223864"/>
              <a:ext cx="129167" cy="307303"/>
            </a:xfrm>
            <a:custGeom>
              <a:avLst/>
              <a:gdLst>
                <a:gd name="connsiteX0" fmla="*/ 0 w 129167"/>
                <a:gd name="connsiteY0" fmla="*/ 0 h 307303"/>
                <a:gd name="connsiteX1" fmla="*/ 129167 w 129167"/>
                <a:gd name="connsiteY1" fmla="*/ 0 h 307303"/>
                <a:gd name="connsiteX2" fmla="*/ 129167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7" y="0"/>
                  </a:lnTo>
                  <a:lnTo>
                    <a:pt x="129167"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0" name="Freeform 1159">
              <a:extLst>
                <a:ext uri="{FF2B5EF4-FFF2-40B4-BE49-F238E27FC236}">
                  <a16:creationId xmlns:a16="http://schemas.microsoft.com/office/drawing/2014/main" id="{A928A044-D026-DA3F-2053-9D6547BF7423}"/>
                </a:ext>
              </a:extLst>
            </p:cNvPr>
            <p:cNvSpPr/>
            <p:nvPr/>
          </p:nvSpPr>
          <p:spPr>
            <a:xfrm rot="10800000">
              <a:off x="7153722" y="5137437"/>
              <a:ext cx="129166" cy="480161"/>
            </a:xfrm>
            <a:custGeom>
              <a:avLst/>
              <a:gdLst>
                <a:gd name="connsiteX0" fmla="*/ 0 w 129166"/>
                <a:gd name="connsiteY0" fmla="*/ 0 h 480161"/>
                <a:gd name="connsiteX1" fmla="*/ 129167 w 129166"/>
                <a:gd name="connsiteY1" fmla="*/ 0 h 480161"/>
                <a:gd name="connsiteX2" fmla="*/ 129167 w 129166"/>
                <a:gd name="connsiteY2" fmla="*/ 480161 h 480161"/>
                <a:gd name="connsiteX3" fmla="*/ 0 w 129166"/>
                <a:gd name="connsiteY3" fmla="*/ 480161 h 480161"/>
              </a:gdLst>
              <a:ahLst/>
              <a:cxnLst>
                <a:cxn ang="0">
                  <a:pos x="connsiteX0" y="connsiteY0"/>
                </a:cxn>
                <a:cxn ang="0">
                  <a:pos x="connsiteX1" y="connsiteY1"/>
                </a:cxn>
                <a:cxn ang="0">
                  <a:pos x="connsiteX2" y="connsiteY2"/>
                </a:cxn>
                <a:cxn ang="0">
                  <a:pos x="connsiteX3" y="connsiteY3"/>
                </a:cxn>
              </a:cxnLst>
              <a:rect l="l" t="t" r="r" b="b"/>
              <a:pathLst>
                <a:path w="129166" h="480161">
                  <a:moveTo>
                    <a:pt x="0" y="0"/>
                  </a:moveTo>
                  <a:lnTo>
                    <a:pt x="129167" y="0"/>
                  </a:lnTo>
                  <a:lnTo>
                    <a:pt x="129167" y="480161"/>
                  </a:lnTo>
                  <a:lnTo>
                    <a:pt x="0" y="480161"/>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1" name="Freeform 1160">
              <a:extLst>
                <a:ext uri="{FF2B5EF4-FFF2-40B4-BE49-F238E27FC236}">
                  <a16:creationId xmlns:a16="http://schemas.microsoft.com/office/drawing/2014/main" id="{A599711C-38D4-726E-D81F-4F2A395D7EED}"/>
                </a:ext>
              </a:extLst>
            </p:cNvPr>
            <p:cNvSpPr/>
            <p:nvPr/>
          </p:nvSpPr>
          <p:spPr>
            <a:xfrm rot="10800000">
              <a:off x="6802832" y="5223864"/>
              <a:ext cx="129166" cy="307303"/>
            </a:xfrm>
            <a:custGeom>
              <a:avLst/>
              <a:gdLst>
                <a:gd name="connsiteX0" fmla="*/ 0 w 129166"/>
                <a:gd name="connsiteY0" fmla="*/ 0 h 307303"/>
                <a:gd name="connsiteX1" fmla="*/ 129167 w 129166"/>
                <a:gd name="connsiteY1" fmla="*/ 0 h 307303"/>
                <a:gd name="connsiteX2" fmla="*/ 129167 w 129166"/>
                <a:gd name="connsiteY2" fmla="*/ 307303 h 307303"/>
                <a:gd name="connsiteX3" fmla="*/ 0 w 129166"/>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6" h="307303">
                  <a:moveTo>
                    <a:pt x="0" y="0"/>
                  </a:moveTo>
                  <a:lnTo>
                    <a:pt x="129167" y="0"/>
                  </a:lnTo>
                  <a:lnTo>
                    <a:pt x="129167"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2" name="Freeform 1161">
              <a:extLst>
                <a:ext uri="{FF2B5EF4-FFF2-40B4-BE49-F238E27FC236}">
                  <a16:creationId xmlns:a16="http://schemas.microsoft.com/office/drawing/2014/main" id="{E4EAB4E7-30FE-4935-9B56-CB15268A8D25}"/>
                </a:ext>
              </a:extLst>
            </p:cNvPr>
            <p:cNvSpPr/>
            <p:nvPr/>
          </p:nvSpPr>
          <p:spPr>
            <a:xfrm rot="10800000">
              <a:off x="6447166" y="5223864"/>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3" name="Freeform 1162">
              <a:extLst>
                <a:ext uri="{FF2B5EF4-FFF2-40B4-BE49-F238E27FC236}">
                  <a16:creationId xmlns:a16="http://schemas.microsoft.com/office/drawing/2014/main" id="{E76A0F1E-6B1E-5FE0-628B-5BCE94B4B048}"/>
                </a:ext>
              </a:extLst>
            </p:cNvPr>
            <p:cNvSpPr/>
            <p:nvPr/>
          </p:nvSpPr>
          <p:spPr>
            <a:xfrm rot="10800000">
              <a:off x="6030229" y="5223864"/>
              <a:ext cx="129179" cy="307303"/>
            </a:xfrm>
            <a:custGeom>
              <a:avLst/>
              <a:gdLst>
                <a:gd name="connsiteX0" fmla="*/ 0 w 129179"/>
                <a:gd name="connsiteY0" fmla="*/ 0 h 307303"/>
                <a:gd name="connsiteX1" fmla="*/ 129180 w 129179"/>
                <a:gd name="connsiteY1" fmla="*/ 0 h 307303"/>
                <a:gd name="connsiteX2" fmla="*/ 129180 w 129179"/>
                <a:gd name="connsiteY2" fmla="*/ 307303 h 307303"/>
                <a:gd name="connsiteX3" fmla="*/ 0 w 129179"/>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79" h="307303">
                  <a:moveTo>
                    <a:pt x="0" y="0"/>
                  </a:moveTo>
                  <a:lnTo>
                    <a:pt x="129180" y="0"/>
                  </a:lnTo>
                  <a:lnTo>
                    <a:pt x="129180"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4" name="Freeform 1163">
              <a:extLst>
                <a:ext uri="{FF2B5EF4-FFF2-40B4-BE49-F238E27FC236}">
                  <a16:creationId xmlns:a16="http://schemas.microsoft.com/office/drawing/2014/main" id="{38E22B0C-4FB2-5668-CE83-903A8020A517}"/>
                </a:ext>
              </a:extLst>
            </p:cNvPr>
            <p:cNvSpPr/>
            <p:nvPr/>
          </p:nvSpPr>
          <p:spPr>
            <a:xfrm rot="10800000">
              <a:off x="5613303" y="5223864"/>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5" name="Freeform 1164">
              <a:extLst>
                <a:ext uri="{FF2B5EF4-FFF2-40B4-BE49-F238E27FC236}">
                  <a16:creationId xmlns:a16="http://schemas.microsoft.com/office/drawing/2014/main" id="{70AD3671-6A42-BFD3-F7A2-4F4C9961DAB8}"/>
                </a:ext>
              </a:extLst>
            </p:cNvPr>
            <p:cNvSpPr/>
            <p:nvPr/>
          </p:nvSpPr>
          <p:spPr>
            <a:xfrm rot="10800000">
              <a:off x="5236006" y="5137437"/>
              <a:ext cx="129167" cy="480161"/>
            </a:xfrm>
            <a:custGeom>
              <a:avLst/>
              <a:gdLst>
                <a:gd name="connsiteX0" fmla="*/ 0 w 129167"/>
                <a:gd name="connsiteY0" fmla="*/ 0 h 480161"/>
                <a:gd name="connsiteX1" fmla="*/ 129168 w 129167"/>
                <a:gd name="connsiteY1" fmla="*/ 0 h 480161"/>
                <a:gd name="connsiteX2" fmla="*/ 129168 w 129167"/>
                <a:gd name="connsiteY2" fmla="*/ 480161 h 480161"/>
                <a:gd name="connsiteX3" fmla="*/ 0 w 129167"/>
                <a:gd name="connsiteY3" fmla="*/ 480161 h 480161"/>
              </a:gdLst>
              <a:ahLst/>
              <a:cxnLst>
                <a:cxn ang="0">
                  <a:pos x="connsiteX0" y="connsiteY0"/>
                </a:cxn>
                <a:cxn ang="0">
                  <a:pos x="connsiteX1" y="connsiteY1"/>
                </a:cxn>
                <a:cxn ang="0">
                  <a:pos x="connsiteX2" y="connsiteY2"/>
                </a:cxn>
                <a:cxn ang="0">
                  <a:pos x="connsiteX3" y="connsiteY3"/>
                </a:cxn>
              </a:cxnLst>
              <a:rect l="l" t="t" r="r" b="b"/>
              <a:pathLst>
                <a:path w="129167" h="480161">
                  <a:moveTo>
                    <a:pt x="0" y="0"/>
                  </a:moveTo>
                  <a:lnTo>
                    <a:pt x="129168" y="0"/>
                  </a:lnTo>
                  <a:lnTo>
                    <a:pt x="129168" y="480161"/>
                  </a:lnTo>
                  <a:lnTo>
                    <a:pt x="0" y="480161"/>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6" name="Freeform 1165">
              <a:extLst>
                <a:ext uri="{FF2B5EF4-FFF2-40B4-BE49-F238E27FC236}">
                  <a16:creationId xmlns:a16="http://schemas.microsoft.com/office/drawing/2014/main" id="{32731C4F-5B1D-402E-1E2C-D2A4E907BEC3}"/>
                </a:ext>
              </a:extLst>
            </p:cNvPr>
            <p:cNvSpPr/>
            <p:nvPr/>
          </p:nvSpPr>
          <p:spPr>
            <a:xfrm rot="10800000">
              <a:off x="5350754" y="5819868"/>
              <a:ext cx="1566811" cy="393720"/>
            </a:xfrm>
            <a:custGeom>
              <a:avLst/>
              <a:gdLst>
                <a:gd name="connsiteX0" fmla="*/ 0 w 1566811"/>
                <a:gd name="connsiteY0" fmla="*/ 0 h 393720"/>
                <a:gd name="connsiteX1" fmla="*/ 1566812 w 1566811"/>
                <a:gd name="connsiteY1" fmla="*/ 0 h 393720"/>
                <a:gd name="connsiteX2" fmla="*/ 1566812 w 1566811"/>
                <a:gd name="connsiteY2" fmla="*/ 393720 h 393720"/>
                <a:gd name="connsiteX3" fmla="*/ 0 w 1566811"/>
                <a:gd name="connsiteY3" fmla="*/ 393720 h 393720"/>
              </a:gdLst>
              <a:ahLst/>
              <a:cxnLst>
                <a:cxn ang="0">
                  <a:pos x="connsiteX0" y="connsiteY0"/>
                </a:cxn>
                <a:cxn ang="0">
                  <a:pos x="connsiteX1" y="connsiteY1"/>
                </a:cxn>
                <a:cxn ang="0">
                  <a:pos x="connsiteX2" y="connsiteY2"/>
                </a:cxn>
                <a:cxn ang="0">
                  <a:pos x="connsiteX3" y="connsiteY3"/>
                </a:cxn>
              </a:cxnLst>
              <a:rect l="l" t="t" r="r" b="b"/>
              <a:pathLst>
                <a:path w="1566811" h="393720">
                  <a:moveTo>
                    <a:pt x="0" y="0"/>
                  </a:moveTo>
                  <a:lnTo>
                    <a:pt x="1566812" y="0"/>
                  </a:lnTo>
                  <a:lnTo>
                    <a:pt x="1566812" y="393720"/>
                  </a:lnTo>
                  <a:lnTo>
                    <a:pt x="0" y="393720"/>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7" name="Freeform 1166">
              <a:extLst>
                <a:ext uri="{FF2B5EF4-FFF2-40B4-BE49-F238E27FC236}">
                  <a16:creationId xmlns:a16="http://schemas.microsoft.com/office/drawing/2014/main" id="{5CDFC0FD-C490-DA4D-C2F6-5F28D69F2D5B}"/>
                </a:ext>
              </a:extLst>
            </p:cNvPr>
            <p:cNvSpPr/>
            <p:nvPr/>
          </p:nvSpPr>
          <p:spPr>
            <a:xfrm>
              <a:off x="5307523" y="5776663"/>
              <a:ext cx="1653340" cy="480160"/>
            </a:xfrm>
            <a:custGeom>
              <a:avLst/>
              <a:gdLst>
                <a:gd name="connsiteX0" fmla="*/ 0 w 1653340"/>
                <a:gd name="connsiteY0" fmla="*/ 0 h 480160"/>
                <a:gd name="connsiteX1" fmla="*/ 0 w 1653340"/>
                <a:gd name="connsiteY1" fmla="*/ 480160 h 480160"/>
                <a:gd name="connsiteX2" fmla="*/ 1653341 w 1653340"/>
                <a:gd name="connsiteY2" fmla="*/ 480160 h 480160"/>
                <a:gd name="connsiteX3" fmla="*/ 1653341 w 1653340"/>
                <a:gd name="connsiteY3" fmla="*/ 0 h 480160"/>
                <a:gd name="connsiteX4" fmla="*/ 0 w 1653340"/>
                <a:gd name="connsiteY4" fmla="*/ 0 h 480160"/>
                <a:gd name="connsiteX5" fmla="*/ 1276044 w 1653340"/>
                <a:gd name="connsiteY5" fmla="*/ 86431 h 480160"/>
                <a:gd name="connsiteX6" fmla="*/ 1566825 w 1653340"/>
                <a:gd name="connsiteY6" fmla="*/ 86431 h 480160"/>
                <a:gd name="connsiteX7" fmla="*/ 1566825 w 1653340"/>
                <a:gd name="connsiteY7" fmla="*/ 393736 h 480160"/>
                <a:gd name="connsiteX8" fmla="*/ 1276044 w 1653340"/>
                <a:gd name="connsiteY8" fmla="*/ 393736 h 480160"/>
                <a:gd name="connsiteX9" fmla="*/ 859105 w 1653340"/>
                <a:gd name="connsiteY9" fmla="*/ 86431 h 480160"/>
                <a:gd name="connsiteX10" fmla="*/ 1211160 w 1653340"/>
                <a:gd name="connsiteY10" fmla="*/ 86431 h 480160"/>
                <a:gd name="connsiteX11" fmla="*/ 1211160 w 1653340"/>
                <a:gd name="connsiteY11" fmla="*/ 393736 h 480160"/>
                <a:gd name="connsiteX12" fmla="*/ 859105 w 1653340"/>
                <a:gd name="connsiteY12" fmla="*/ 393736 h 480160"/>
                <a:gd name="connsiteX13" fmla="*/ 442167 w 1653340"/>
                <a:gd name="connsiteY13" fmla="*/ 86431 h 480160"/>
                <a:gd name="connsiteX14" fmla="*/ 794222 w 1653340"/>
                <a:gd name="connsiteY14" fmla="*/ 86431 h 480160"/>
                <a:gd name="connsiteX15" fmla="*/ 794222 w 1653340"/>
                <a:gd name="connsiteY15" fmla="*/ 393736 h 480160"/>
                <a:gd name="connsiteX16" fmla="*/ 442167 w 1653340"/>
                <a:gd name="connsiteY16" fmla="*/ 393736 h 480160"/>
                <a:gd name="connsiteX17" fmla="*/ 86515 w 1653340"/>
                <a:gd name="connsiteY17" fmla="*/ 86431 h 480160"/>
                <a:gd name="connsiteX18" fmla="*/ 377284 w 1653340"/>
                <a:gd name="connsiteY18" fmla="*/ 86431 h 480160"/>
                <a:gd name="connsiteX19" fmla="*/ 377284 w 1653340"/>
                <a:gd name="connsiteY19" fmla="*/ 393736 h 480160"/>
                <a:gd name="connsiteX20" fmla="*/ 86515 w 1653340"/>
                <a:gd name="connsiteY20" fmla="*/ 393736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40" h="480160">
                  <a:moveTo>
                    <a:pt x="0" y="0"/>
                  </a:moveTo>
                  <a:lnTo>
                    <a:pt x="0" y="480160"/>
                  </a:lnTo>
                  <a:lnTo>
                    <a:pt x="1653341" y="480160"/>
                  </a:lnTo>
                  <a:lnTo>
                    <a:pt x="1653341" y="0"/>
                  </a:lnTo>
                  <a:lnTo>
                    <a:pt x="0" y="0"/>
                  </a:lnTo>
                  <a:close/>
                  <a:moveTo>
                    <a:pt x="1276044" y="86431"/>
                  </a:moveTo>
                  <a:lnTo>
                    <a:pt x="1566825" y="86431"/>
                  </a:lnTo>
                  <a:lnTo>
                    <a:pt x="1566825" y="393736"/>
                  </a:lnTo>
                  <a:lnTo>
                    <a:pt x="1276044" y="393736"/>
                  </a:lnTo>
                  <a:close/>
                  <a:moveTo>
                    <a:pt x="859105" y="86431"/>
                  </a:moveTo>
                  <a:lnTo>
                    <a:pt x="1211160" y="86431"/>
                  </a:lnTo>
                  <a:lnTo>
                    <a:pt x="1211160" y="393736"/>
                  </a:lnTo>
                  <a:lnTo>
                    <a:pt x="859105" y="393736"/>
                  </a:lnTo>
                  <a:close/>
                  <a:moveTo>
                    <a:pt x="442167" y="86431"/>
                  </a:moveTo>
                  <a:lnTo>
                    <a:pt x="794222" y="86431"/>
                  </a:lnTo>
                  <a:lnTo>
                    <a:pt x="794222" y="393736"/>
                  </a:lnTo>
                  <a:lnTo>
                    <a:pt x="442167" y="393736"/>
                  </a:lnTo>
                  <a:close/>
                  <a:moveTo>
                    <a:pt x="86515" y="86431"/>
                  </a:moveTo>
                  <a:lnTo>
                    <a:pt x="377284" y="86431"/>
                  </a:lnTo>
                  <a:lnTo>
                    <a:pt x="377284" y="393736"/>
                  </a:lnTo>
                  <a:lnTo>
                    <a:pt x="86515" y="393736"/>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8" name="Freeform 1167">
              <a:extLst>
                <a:ext uri="{FF2B5EF4-FFF2-40B4-BE49-F238E27FC236}">
                  <a16:creationId xmlns:a16="http://schemas.microsoft.com/office/drawing/2014/main" id="{B07D3B39-06E6-46CE-7342-E2136D702111}"/>
                </a:ext>
              </a:extLst>
            </p:cNvPr>
            <p:cNvSpPr/>
            <p:nvPr/>
          </p:nvSpPr>
          <p:spPr>
            <a:xfrm>
              <a:off x="5365193" y="5776663"/>
              <a:ext cx="1653333" cy="480160"/>
            </a:xfrm>
            <a:custGeom>
              <a:avLst/>
              <a:gdLst>
                <a:gd name="connsiteX0" fmla="*/ 0 w 1653333"/>
                <a:gd name="connsiteY0" fmla="*/ 0 h 480160"/>
                <a:gd name="connsiteX1" fmla="*/ 0 w 1653333"/>
                <a:gd name="connsiteY1" fmla="*/ 480160 h 480160"/>
                <a:gd name="connsiteX2" fmla="*/ 1653334 w 1653333"/>
                <a:gd name="connsiteY2" fmla="*/ 480160 h 480160"/>
                <a:gd name="connsiteX3" fmla="*/ 1653334 w 1653333"/>
                <a:gd name="connsiteY3" fmla="*/ 0 h 480160"/>
                <a:gd name="connsiteX4" fmla="*/ 0 w 1653333"/>
                <a:gd name="connsiteY4" fmla="*/ 0 h 480160"/>
                <a:gd name="connsiteX5" fmla="*/ 1276050 w 1653333"/>
                <a:gd name="connsiteY5" fmla="*/ 86431 h 480160"/>
                <a:gd name="connsiteX6" fmla="*/ 1566825 w 1653333"/>
                <a:gd name="connsiteY6" fmla="*/ 86431 h 480160"/>
                <a:gd name="connsiteX7" fmla="*/ 1566825 w 1653333"/>
                <a:gd name="connsiteY7" fmla="*/ 393736 h 480160"/>
                <a:gd name="connsiteX8" fmla="*/ 1276050 w 1653333"/>
                <a:gd name="connsiteY8" fmla="*/ 393736 h 480160"/>
                <a:gd name="connsiteX9" fmla="*/ 859105 w 1653333"/>
                <a:gd name="connsiteY9" fmla="*/ 86431 h 480160"/>
                <a:gd name="connsiteX10" fmla="*/ 1211167 w 1653333"/>
                <a:gd name="connsiteY10" fmla="*/ 86431 h 480160"/>
                <a:gd name="connsiteX11" fmla="*/ 1211167 w 1653333"/>
                <a:gd name="connsiteY11" fmla="*/ 393736 h 480160"/>
                <a:gd name="connsiteX12" fmla="*/ 859105 w 1653333"/>
                <a:gd name="connsiteY12" fmla="*/ 393736 h 480160"/>
                <a:gd name="connsiteX13" fmla="*/ 442167 w 1653333"/>
                <a:gd name="connsiteY13" fmla="*/ 86431 h 480160"/>
                <a:gd name="connsiteX14" fmla="*/ 794229 w 1653333"/>
                <a:gd name="connsiteY14" fmla="*/ 86431 h 480160"/>
                <a:gd name="connsiteX15" fmla="*/ 794229 w 1653333"/>
                <a:gd name="connsiteY15" fmla="*/ 393736 h 480160"/>
                <a:gd name="connsiteX16" fmla="*/ 442167 w 1653333"/>
                <a:gd name="connsiteY16" fmla="*/ 393736 h 480160"/>
                <a:gd name="connsiteX17" fmla="*/ 86509 w 1653333"/>
                <a:gd name="connsiteY17" fmla="*/ 86431 h 480160"/>
                <a:gd name="connsiteX18" fmla="*/ 377291 w 1653333"/>
                <a:gd name="connsiteY18" fmla="*/ 86431 h 480160"/>
                <a:gd name="connsiteX19" fmla="*/ 377291 w 1653333"/>
                <a:gd name="connsiteY19" fmla="*/ 393736 h 480160"/>
                <a:gd name="connsiteX20" fmla="*/ 86509 w 1653333"/>
                <a:gd name="connsiteY20" fmla="*/ 393736 h 4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333" h="480160">
                  <a:moveTo>
                    <a:pt x="0" y="0"/>
                  </a:moveTo>
                  <a:lnTo>
                    <a:pt x="0" y="480160"/>
                  </a:lnTo>
                  <a:lnTo>
                    <a:pt x="1653334" y="480160"/>
                  </a:lnTo>
                  <a:lnTo>
                    <a:pt x="1653334" y="0"/>
                  </a:lnTo>
                  <a:lnTo>
                    <a:pt x="0" y="0"/>
                  </a:lnTo>
                  <a:close/>
                  <a:moveTo>
                    <a:pt x="1276050" y="86431"/>
                  </a:moveTo>
                  <a:lnTo>
                    <a:pt x="1566825" y="86431"/>
                  </a:lnTo>
                  <a:lnTo>
                    <a:pt x="1566825" y="393736"/>
                  </a:lnTo>
                  <a:lnTo>
                    <a:pt x="1276050" y="393736"/>
                  </a:lnTo>
                  <a:close/>
                  <a:moveTo>
                    <a:pt x="859105" y="86431"/>
                  </a:moveTo>
                  <a:lnTo>
                    <a:pt x="1211167" y="86431"/>
                  </a:lnTo>
                  <a:lnTo>
                    <a:pt x="1211167" y="393736"/>
                  </a:lnTo>
                  <a:lnTo>
                    <a:pt x="859105" y="393736"/>
                  </a:lnTo>
                  <a:close/>
                  <a:moveTo>
                    <a:pt x="442167" y="86431"/>
                  </a:moveTo>
                  <a:lnTo>
                    <a:pt x="794229" y="86431"/>
                  </a:lnTo>
                  <a:lnTo>
                    <a:pt x="794229" y="393736"/>
                  </a:lnTo>
                  <a:lnTo>
                    <a:pt x="442167" y="393736"/>
                  </a:lnTo>
                  <a:close/>
                  <a:moveTo>
                    <a:pt x="86509" y="86431"/>
                  </a:moveTo>
                  <a:lnTo>
                    <a:pt x="377291" y="86431"/>
                  </a:lnTo>
                  <a:lnTo>
                    <a:pt x="377291" y="393736"/>
                  </a:lnTo>
                  <a:lnTo>
                    <a:pt x="86509" y="393736"/>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69" name="Freeform 1168">
              <a:extLst>
                <a:ext uri="{FF2B5EF4-FFF2-40B4-BE49-F238E27FC236}">
                  <a16:creationId xmlns:a16="http://schemas.microsoft.com/office/drawing/2014/main" id="{1AEC244F-BC1B-9161-63BF-070B832E765D}"/>
                </a:ext>
              </a:extLst>
            </p:cNvPr>
            <p:cNvSpPr/>
            <p:nvPr/>
          </p:nvSpPr>
          <p:spPr>
            <a:xfrm rot="10800000">
              <a:off x="6802832" y="5863083"/>
              <a:ext cx="129166" cy="307303"/>
            </a:xfrm>
            <a:custGeom>
              <a:avLst/>
              <a:gdLst>
                <a:gd name="connsiteX0" fmla="*/ 0 w 129166"/>
                <a:gd name="connsiteY0" fmla="*/ 0 h 307303"/>
                <a:gd name="connsiteX1" fmla="*/ 129167 w 129166"/>
                <a:gd name="connsiteY1" fmla="*/ 0 h 307303"/>
                <a:gd name="connsiteX2" fmla="*/ 129167 w 129166"/>
                <a:gd name="connsiteY2" fmla="*/ 307303 h 307303"/>
                <a:gd name="connsiteX3" fmla="*/ 0 w 129166"/>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6" h="307303">
                  <a:moveTo>
                    <a:pt x="0" y="0"/>
                  </a:moveTo>
                  <a:lnTo>
                    <a:pt x="129167" y="0"/>
                  </a:lnTo>
                  <a:lnTo>
                    <a:pt x="129167"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0" name="Freeform 1169">
              <a:extLst>
                <a:ext uri="{FF2B5EF4-FFF2-40B4-BE49-F238E27FC236}">
                  <a16:creationId xmlns:a16="http://schemas.microsoft.com/office/drawing/2014/main" id="{D51E8AFF-B18E-0976-7E7F-A522C6E9DFC5}"/>
                </a:ext>
              </a:extLst>
            </p:cNvPr>
            <p:cNvSpPr/>
            <p:nvPr/>
          </p:nvSpPr>
          <p:spPr>
            <a:xfrm rot="10800000">
              <a:off x="6447166" y="5863083"/>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1" name="Freeform 1170">
              <a:extLst>
                <a:ext uri="{FF2B5EF4-FFF2-40B4-BE49-F238E27FC236}">
                  <a16:creationId xmlns:a16="http://schemas.microsoft.com/office/drawing/2014/main" id="{699E630C-06AA-5F5E-078E-226BD7210492}"/>
                </a:ext>
              </a:extLst>
            </p:cNvPr>
            <p:cNvSpPr/>
            <p:nvPr/>
          </p:nvSpPr>
          <p:spPr>
            <a:xfrm rot="10800000">
              <a:off x="6030229" y="5863083"/>
              <a:ext cx="129179" cy="307303"/>
            </a:xfrm>
            <a:custGeom>
              <a:avLst/>
              <a:gdLst>
                <a:gd name="connsiteX0" fmla="*/ 0 w 129179"/>
                <a:gd name="connsiteY0" fmla="*/ 0 h 307303"/>
                <a:gd name="connsiteX1" fmla="*/ 129180 w 129179"/>
                <a:gd name="connsiteY1" fmla="*/ 0 h 307303"/>
                <a:gd name="connsiteX2" fmla="*/ 129180 w 129179"/>
                <a:gd name="connsiteY2" fmla="*/ 307303 h 307303"/>
                <a:gd name="connsiteX3" fmla="*/ 0 w 129179"/>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79" h="307303">
                  <a:moveTo>
                    <a:pt x="0" y="0"/>
                  </a:moveTo>
                  <a:lnTo>
                    <a:pt x="129180" y="0"/>
                  </a:lnTo>
                  <a:lnTo>
                    <a:pt x="129180"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2" name="Freeform 1171">
              <a:extLst>
                <a:ext uri="{FF2B5EF4-FFF2-40B4-BE49-F238E27FC236}">
                  <a16:creationId xmlns:a16="http://schemas.microsoft.com/office/drawing/2014/main" id="{C2F9006B-EEE5-52DA-F2E3-3AC9F875EA46}"/>
                </a:ext>
              </a:extLst>
            </p:cNvPr>
            <p:cNvSpPr/>
            <p:nvPr/>
          </p:nvSpPr>
          <p:spPr>
            <a:xfrm rot="10800000">
              <a:off x="5613303" y="5863083"/>
              <a:ext cx="129167" cy="307303"/>
            </a:xfrm>
            <a:custGeom>
              <a:avLst/>
              <a:gdLst>
                <a:gd name="connsiteX0" fmla="*/ 0 w 129167"/>
                <a:gd name="connsiteY0" fmla="*/ 0 h 307303"/>
                <a:gd name="connsiteX1" fmla="*/ 129168 w 129167"/>
                <a:gd name="connsiteY1" fmla="*/ 0 h 307303"/>
                <a:gd name="connsiteX2" fmla="*/ 129168 w 129167"/>
                <a:gd name="connsiteY2" fmla="*/ 307303 h 307303"/>
                <a:gd name="connsiteX3" fmla="*/ 0 w 129167"/>
                <a:gd name="connsiteY3" fmla="*/ 307303 h 307303"/>
              </a:gdLst>
              <a:ahLst/>
              <a:cxnLst>
                <a:cxn ang="0">
                  <a:pos x="connsiteX0" y="connsiteY0"/>
                </a:cxn>
                <a:cxn ang="0">
                  <a:pos x="connsiteX1" y="connsiteY1"/>
                </a:cxn>
                <a:cxn ang="0">
                  <a:pos x="connsiteX2" y="connsiteY2"/>
                </a:cxn>
                <a:cxn ang="0">
                  <a:pos x="connsiteX3" y="connsiteY3"/>
                </a:cxn>
              </a:cxnLst>
              <a:rect l="l" t="t" r="r" b="b"/>
              <a:pathLst>
                <a:path w="129167" h="307303">
                  <a:moveTo>
                    <a:pt x="0" y="0"/>
                  </a:moveTo>
                  <a:lnTo>
                    <a:pt x="129168" y="0"/>
                  </a:lnTo>
                  <a:lnTo>
                    <a:pt x="129168" y="307303"/>
                  </a:lnTo>
                  <a:lnTo>
                    <a:pt x="0" y="307303"/>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3" name="Freeform 1172">
              <a:extLst>
                <a:ext uri="{FF2B5EF4-FFF2-40B4-BE49-F238E27FC236}">
                  <a16:creationId xmlns:a16="http://schemas.microsoft.com/office/drawing/2014/main" id="{1AC65FAE-3998-AE09-A29B-F033AC58BB17}"/>
                </a:ext>
              </a:extLst>
            </p:cNvPr>
            <p:cNvSpPr/>
            <p:nvPr/>
          </p:nvSpPr>
          <p:spPr>
            <a:xfrm rot="10800000">
              <a:off x="5236006" y="5776656"/>
              <a:ext cx="129167" cy="480161"/>
            </a:xfrm>
            <a:custGeom>
              <a:avLst/>
              <a:gdLst>
                <a:gd name="connsiteX0" fmla="*/ 0 w 129167"/>
                <a:gd name="connsiteY0" fmla="*/ 0 h 480161"/>
                <a:gd name="connsiteX1" fmla="*/ 129168 w 129167"/>
                <a:gd name="connsiteY1" fmla="*/ 0 h 480161"/>
                <a:gd name="connsiteX2" fmla="*/ 129168 w 129167"/>
                <a:gd name="connsiteY2" fmla="*/ 480161 h 480161"/>
                <a:gd name="connsiteX3" fmla="*/ 0 w 129167"/>
                <a:gd name="connsiteY3" fmla="*/ 480161 h 480161"/>
              </a:gdLst>
              <a:ahLst/>
              <a:cxnLst>
                <a:cxn ang="0">
                  <a:pos x="connsiteX0" y="connsiteY0"/>
                </a:cxn>
                <a:cxn ang="0">
                  <a:pos x="connsiteX1" y="connsiteY1"/>
                </a:cxn>
                <a:cxn ang="0">
                  <a:pos x="connsiteX2" y="connsiteY2"/>
                </a:cxn>
                <a:cxn ang="0">
                  <a:pos x="connsiteX3" y="connsiteY3"/>
                </a:cxn>
              </a:cxnLst>
              <a:rect l="l" t="t" r="r" b="b"/>
              <a:pathLst>
                <a:path w="129167" h="480161">
                  <a:moveTo>
                    <a:pt x="0" y="0"/>
                  </a:moveTo>
                  <a:lnTo>
                    <a:pt x="129168" y="0"/>
                  </a:lnTo>
                  <a:lnTo>
                    <a:pt x="129168" y="480161"/>
                  </a:lnTo>
                  <a:lnTo>
                    <a:pt x="0" y="480161"/>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4" name="Freeform 1173">
              <a:extLst>
                <a:ext uri="{FF2B5EF4-FFF2-40B4-BE49-F238E27FC236}">
                  <a16:creationId xmlns:a16="http://schemas.microsoft.com/office/drawing/2014/main" id="{F7080D68-AC5F-F565-A93F-602AD3EA28FA}"/>
                </a:ext>
              </a:extLst>
            </p:cNvPr>
            <p:cNvSpPr/>
            <p:nvPr/>
          </p:nvSpPr>
          <p:spPr>
            <a:xfrm rot="10800000">
              <a:off x="3939339" y="5716039"/>
              <a:ext cx="618445" cy="1010708"/>
            </a:xfrm>
            <a:custGeom>
              <a:avLst/>
              <a:gdLst>
                <a:gd name="connsiteX0" fmla="*/ 0 w 618445"/>
                <a:gd name="connsiteY0" fmla="*/ 0 h 1010708"/>
                <a:gd name="connsiteX1" fmla="*/ 618446 w 618445"/>
                <a:gd name="connsiteY1" fmla="*/ 0 h 1010708"/>
                <a:gd name="connsiteX2" fmla="*/ 618446 w 618445"/>
                <a:gd name="connsiteY2" fmla="*/ 1010709 h 1010708"/>
                <a:gd name="connsiteX3" fmla="*/ 0 w 618445"/>
                <a:gd name="connsiteY3" fmla="*/ 1010709 h 1010708"/>
              </a:gdLst>
              <a:ahLst/>
              <a:cxnLst>
                <a:cxn ang="0">
                  <a:pos x="connsiteX0" y="connsiteY0"/>
                </a:cxn>
                <a:cxn ang="0">
                  <a:pos x="connsiteX1" y="connsiteY1"/>
                </a:cxn>
                <a:cxn ang="0">
                  <a:pos x="connsiteX2" y="connsiteY2"/>
                </a:cxn>
                <a:cxn ang="0">
                  <a:pos x="connsiteX3" y="connsiteY3"/>
                </a:cxn>
              </a:cxnLst>
              <a:rect l="l" t="t" r="r" b="b"/>
              <a:pathLst>
                <a:path w="618445" h="1010708">
                  <a:moveTo>
                    <a:pt x="0" y="0"/>
                  </a:moveTo>
                  <a:lnTo>
                    <a:pt x="618446" y="0"/>
                  </a:lnTo>
                  <a:lnTo>
                    <a:pt x="618446" y="1010709"/>
                  </a:lnTo>
                  <a:lnTo>
                    <a:pt x="0" y="1010709"/>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5" name="Freeform 1174">
              <a:extLst>
                <a:ext uri="{FF2B5EF4-FFF2-40B4-BE49-F238E27FC236}">
                  <a16:creationId xmlns:a16="http://schemas.microsoft.com/office/drawing/2014/main" id="{09F6756A-6248-3AB3-6FB1-F8BAB293C32D}"/>
                </a:ext>
              </a:extLst>
            </p:cNvPr>
            <p:cNvSpPr/>
            <p:nvPr/>
          </p:nvSpPr>
          <p:spPr>
            <a:xfrm rot="10800000">
              <a:off x="4017897" y="5839476"/>
              <a:ext cx="461348" cy="887224"/>
            </a:xfrm>
            <a:custGeom>
              <a:avLst/>
              <a:gdLst>
                <a:gd name="connsiteX0" fmla="*/ 0 w 461348"/>
                <a:gd name="connsiteY0" fmla="*/ 0 h 887224"/>
                <a:gd name="connsiteX1" fmla="*/ 461349 w 461348"/>
                <a:gd name="connsiteY1" fmla="*/ 0 h 887224"/>
                <a:gd name="connsiteX2" fmla="*/ 461349 w 461348"/>
                <a:gd name="connsiteY2" fmla="*/ 887224 h 887224"/>
                <a:gd name="connsiteX3" fmla="*/ 0 w 461348"/>
                <a:gd name="connsiteY3" fmla="*/ 887224 h 887224"/>
              </a:gdLst>
              <a:ahLst/>
              <a:cxnLst>
                <a:cxn ang="0">
                  <a:pos x="connsiteX0" y="connsiteY0"/>
                </a:cxn>
                <a:cxn ang="0">
                  <a:pos x="connsiteX1" y="connsiteY1"/>
                </a:cxn>
                <a:cxn ang="0">
                  <a:pos x="connsiteX2" y="connsiteY2"/>
                </a:cxn>
                <a:cxn ang="0">
                  <a:pos x="connsiteX3" y="connsiteY3"/>
                </a:cxn>
              </a:cxnLst>
              <a:rect l="l" t="t" r="r" b="b"/>
              <a:pathLst>
                <a:path w="461348" h="887224">
                  <a:moveTo>
                    <a:pt x="0" y="0"/>
                  </a:moveTo>
                  <a:lnTo>
                    <a:pt x="461349" y="0"/>
                  </a:lnTo>
                  <a:lnTo>
                    <a:pt x="461349" y="887224"/>
                  </a:lnTo>
                  <a:lnTo>
                    <a:pt x="0" y="887224"/>
                  </a:lnTo>
                  <a:close/>
                </a:path>
              </a:pathLst>
            </a:custGeom>
            <a:solidFill>
              <a:srgbClr val="54556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6" name="Freeform 1175">
              <a:extLst>
                <a:ext uri="{FF2B5EF4-FFF2-40B4-BE49-F238E27FC236}">
                  <a16:creationId xmlns:a16="http://schemas.microsoft.com/office/drawing/2014/main" id="{470C2263-8C14-432B-3040-B14248BA1D9D}"/>
                </a:ext>
              </a:extLst>
            </p:cNvPr>
            <p:cNvSpPr/>
            <p:nvPr/>
          </p:nvSpPr>
          <p:spPr>
            <a:xfrm rot="10800000">
              <a:off x="4557817" y="5716039"/>
              <a:ext cx="75278" cy="1010708"/>
            </a:xfrm>
            <a:custGeom>
              <a:avLst/>
              <a:gdLst>
                <a:gd name="connsiteX0" fmla="*/ 0 w 75278"/>
                <a:gd name="connsiteY0" fmla="*/ 0 h 1010708"/>
                <a:gd name="connsiteX1" fmla="*/ 75278 w 75278"/>
                <a:gd name="connsiteY1" fmla="*/ 0 h 1010708"/>
                <a:gd name="connsiteX2" fmla="*/ 75278 w 75278"/>
                <a:gd name="connsiteY2" fmla="*/ 1010709 h 1010708"/>
                <a:gd name="connsiteX3" fmla="*/ 0 w 75278"/>
                <a:gd name="connsiteY3" fmla="*/ 1010709 h 1010708"/>
              </a:gdLst>
              <a:ahLst/>
              <a:cxnLst>
                <a:cxn ang="0">
                  <a:pos x="connsiteX0" y="connsiteY0"/>
                </a:cxn>
                <a:cxn ang="0">
                  <a:pos x="connsiteX1" y="connsiteY1"/>
                </a:cxn>
                <a:cxn ang="0">
                  <a:pos x="connsiteX2" y="connsiteY2"/>
                </a:cxn>
                <a:cxn ang="0">
                  <a:pos x="connsiteX3" y="connsiteY3"/>
                </a:cxn>
              </a:cxnLst>
              <a:rect l="l" t="t" r="r" b="b"/>
              <a:pathLst>
                <a:path w="75278" h="1010708">
                  <a:moveTo>
                    <a:pt x="0" y="0"/>
                  </a:moveTo>
                  <a:lnTo>
                    <a:pt x="75278" y="0"/>
                  </a:lnTo>
                  <a:lnTo>
                    <a:pt x="75278" y="1010709"/>
                  </a:lnTo>
                  <a:lnTo>
                    <a:pt x="0" y="1010709"/>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7" name="Freeform 1176">
              <a:extLst>
                <a:ext uri="{FF2B5EF4-FFF2-40B4-BE49-F238E27FC236}">
                  <a16:creationId xmlns:a16="http://schemas.microsoft.com/office/drawing/2014/main" id="{3D90A2F0-FCA4-9383-0653-E462B71BDE78}"/>
                </a:ext>
              </a:extLst>
            </p:cNvPr>
            <p:cNvSpPr/>
            <p:nvPr/>
          </p:nvSpPr>
          <p:spPr>
            <a:xfrm rot="10800000">
              <a:off x="4017903" y="5839476"/>
              <a:ext cx="75265" cy="887224"/>
            </a:xfrm>
            <a:custGeom>
              <a:avLst/>
              <a:gdLst>
                <a:gd name="connsiteX0" fmla="*/ 0 w 75265"/>
                <a:gd name="connsiteY0" fmla="*/ 0 h 887224"/>
                <a:gd name="connsiteX1" fmla="*/ 75266 w 75265"/>
                <a:gd name="connsiteY1" fmla="*/ 0 h 887224"/>
                <a:gd name="connsiteX2" fmla="*/ 75266 w 75265"/>
                <a:gd name="connsiteY2" fmla="*/ 887224 h 887224"/>
                <a:gd name="connsiteX3" fmla="*/ 0 w 75265"/>
                <a:gd name="connsiteY3" fmla="*/ 887224 h 887224"/>
              </a:gdLst>
              <a:ahLst/>
              <a:cxnLst>
                <a:cxn ang="0">
                  <a:pos x="connsiteX0" y="connsiteY0"/>
                </a:cxn>
                <a:cxn ang="0">
                  <a:pos x="connsiteX1" y="connsiteY1"/>
                </a:cxn>
                <a:cxn ang="0">
                  <a:pos x="connsiteX2" y="connsiteY2"/>
                </a:cxn>
                <a:cxn ang="0">
                  <a:pos x="connsiteX3" y="connsiteY3"/>
                </a:cxn>
              </a:cxnLst>
              <a:rect l="l" t="t" r="r" b="b"/>
              <a:pathLst>
                <a:path w="75265" h="887224">
                  <a:moveTo>
                    <a:pt x="0" y="0"/>
                  </a:moveTo>
                  <a:lnTo>
                    <a:pt x="75266" y="0"/>
                  </a:lnTo>
                  <a:lnTo>
                    <a:pt x="75266" y="887224"/>
                  </a:lnTo>
                  <a:lnTo>
                    <a:pt x="0" y="887224"/>
                  </a:lnTo>
                  <a:close/>
                </a:path>
              </a:pathLst>
            </a:custGeom>
            <a:solidFill>
              <a:srgbClr val="B2D4DD"/>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8" name="Freeform 1177">
              <a:extLst>
                <a:ext uri="{FF2B5EF4-FFF2-40B4-BE49-F238E27FC236}">
                  <a16:creationId xmlns:a16="http://schemas.microsoft.com/office/drawing/2014/main" id="{9D48B092-AB66-F279-5655-293472E610F4}"/>
                </a:ext>
              </a:extLst>
            </p:cNvPr>
            <p:cNvSpPr/>
            <p:nvPr/>
          </p:nvSpPr>
          <p:spPr>
            <a:xfrm rot="10800000">
              <a:off x="4449013" y="6462658"/>
              <a:ext cx="409117" cy="264076"/>
            </a:xfrm>
            <a:custGeom>
              <a:avLst/>
              <a:gdLst>
                <a:gd name="connsiteX0" fmla="*/ 0 w 409117"/>
                <a:gd name="connsiteY0" fmla="*/ 0 h 264076"/>
                <a:gd name="connsiteX1" fmla="*/ 409117 w 409117"/>
                <a:gd name="connsiteY1" fmla="*/ 0 h 264076"/>
                <a:gd name="connsiteX2" fmla="*/ 409117 w 409117"/>
                <a:gd name="connsiteY2" fmla="*/ 264076 h 264076"/>
                <a:gd name="connsiteX3" fmla="*/ 0 w 409117"/>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409117" h="264076">
                  <a:moveTo>
                    <a:pt x="0" y="0"/>
                  </a:moveTo>
                  <a:lnTo>
                    <a:pt x="409117" y="0"/>
                  </a:lnTo>
                  <a:lnTo>
                    <a:pt x="409117" y="264076"/>
                  </a:lnTo>
                  <a:lnTo>
                    <a:pt x="0" y="264076"/>
                  </a:lnTo>
                  <a:close/>
                </a:path>
              </a:pathLst>
            </a:custGeom>
            <a:solidFill>
              <a:srgbClr val="FFA008"/>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79" name="Freeform 1178">
              <a:extLst>
                <a:ext uri="{FF2B5EF4-FFF2-40B4-BE49-F238E27FC236}">
                  <a16:creationId xmlns:a16="http://schemas.microsoft.com/office/drawing/2014/main" id="{0C63A3E1-6579-35F1-92E2-D2922DA9489E}"/>
                </a:ext>
              </a:extLst>
            </p:cNvPr>
            <p:cNvSpPr/>
            <p:nvPr/>
          </p:nvSpPr>
          <p:spPr>
            <a:xfrm>
              <a:off x="4396749" y="5839496"/>
              <a:ext cx="82496" cy="887231"/>
            </a:xfrm>
            <a:custGeom>
              <a:avLst/>
              <a:gdLst>
                <a:gd name="connsiteX0" fmla="*/ 82497 w 82496"/>
                <a:gd name="connsiteY0" fmla="*/ 0 h 887231"/>
                <a:gd name="connsiteX1" fmla="*/ 82497 w 82496"/>
                <a:gd name="connsiteY1" fmla="*/ 623141 h 887231"/>
                <a:gd name="connsiteX2" fmla="*/ 52272 w 82496"/>
                <a:gd name="connsiteY2" fmla="*/ 623141 h 887231"/>
                <a:gd name="connsiteX3" fmla="*/ 52272 w 82496"/>
                <a:gd name="connsiteY3" fmla="*/ 887231 h 887231"/>
                <a:gd name="connsiteX4" fmla="*/ 0 w 82496"/>
                <a:gd name="connsiteY4" fmla="*/ 887231 h 887231"/>
                <a:gd name="connsiteX5" fmla="*/ 0 w 82496"/>
                <a:gd name="connsiteY5" fmla="*/ 0 h 887231"/>
                <a:gd name="connsiteX6" fmla="*/ 82497 w 82496"/>
                <a:gd name="connsiteY6" fmla="*/ 0 h 88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96" h="887231">
                  <a:moveTo>
                    <a:pt x="82497" y="0"/>
                  </a:moveTo>
                  <a:lnTo>
                    <a:pt x="82497" y="623141"/>
                  </a:lnTo>
                  <a:lnTo>
                    <a:pt x="52272" y="623141"/>
                  </a:lnTo>
                  <a:lnTo>
                    <a:pt x="52272" y="887231"/>
                  </a:lnTo>
                  <a:lnTo>
                    <a:pt x="0" y="887231"/>
                  </a:lnTo>
                  <a:lnTo>
                    <a:pt x="0" y="0"/>
                  </a:lnTo>
                  <a:lnTo>
                    <a:pt x="82497" y="0"/>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0" name="Freeform 1179">
              <a:extLst>
                <a:ext uri="{FF2B5EF4-FFF2-40B4-BE49-F238E27FC236}">
                  <a16:creationId xmlns:a16="http://schemas.microsoft.com/office/drawing/2014/main" id="{1B9DBFB8-EE47-1101-A5C2-0B55F57383AE}"/>
                </a:ext>
              </a:extLst>
            </p:cNvPr>
            <p:cNvSpPr/>
            <p:nvPr/>
          </p:nvSpPr>
          <p:spPr>
            <a:xfrm>
              <a:off x="3856849" y="5716005"/>
              <a:ext cx="82496" cy="746632"/>
            </a:xfrm>
            <a:custGeom>
              <a:avLst/>
              <a:gdLst>
                <a:gd name="connsiteX0" fmla="*/ 0 w 82496"/>
                <a:gd name="connsiteY0" fmla="*/ 0 h 746632"/>
                <a:gd name="connsiteX1" fmla="*/ 82496 w 82496"/>
                <a:gd name="connsiteY1" fmla="*/ 0 h 746632"/>
                <a:gd name="connsiteX2" fmla="*/ 82496 w 82496"/>
                <a:gd name="connsiteY2" fmla="*/ 746632 h 746632"/>
                <a:gd name="connsiteX3" fmla="*/ 0 w 82496"/>
                <a:gd name="connsiteY3" fmla="*/ 746632 h 746632"/>
              </a:gdLst>
              <a:ahLst/>
              <a:cxnLst>
                <a:cxn ang="0">
                  <a:pos x="connsiteX0" y="connsiteY0"/>
                </a:cxn>
                <a:cxn ang="0">
                  <a:pos x="connsiteX1" y="connsiteY1"/>
                </a:cxn>
                <a:cxn ang="0">
                  <a:pos x="connsiteX2" y="connsiteY2"/>
                </a:cxn>
                <a:cxn ang="0">
                  <a:pos x="connsiteX3" y="connsiteY3"/>
                </a:cxn>
              </a:cxnLst>
              <a:rect l="l" t="t" r="r" b="b"/>
              <a:pathLst>
                <a:path w="82496" h="746632">
                  <a:moveTo>
                    <a:pt x="0" y="0"/>
                  </a:moveTo>
                  <a:lnTo>
                    <a:pt x="82496" y="0"/>
                  </a:lnTo>
                  <a:lnTo>
                    <a:pt x="82496" y="746632"/>
                  </a:lnTo>
                  <a:lnTo>
                    <a:pt x="0" y="746632"/>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1" name="Freeform 1180">
              <a:extLst>
                <a:ext uri="{FF2B5EF4-FFF2-40B4-BE49-F238E27FC236}">
                  <a16:creationId xmlns:a16="http://schemas.microsoft.com/office/drawing/2014/main" id="{BCBD8885-D2DB-4BA2-1EDE-CEEE7F422D54}"/>
                </a:ext>
              </a:extLst>
            </p:cNvPr>
            <p:cNvSpPr/>
            <p:nvPr/>
          </p:nvSpPr>
          <p:spPr>
            <a:xfrm>
              <a:off x="3894494" y="4753015"/>
              <a:ext cx="82484" cy="778132"/>
            </a:xfrm>
            <a:custGeom>
              <a:avLst/>
              <a:gdLst>
                <a:gd name="connsiteX0" fmla="*/ 0 w 82484"/>
                <a:gd name="connsiteY0" fmla="*/ 0 h 778132"/>
                <a:gd name="connsiteX1" fmla="*/ 82484 w 82484"/>
                <a:gd name="connsiteY1" fmla="*/ 0 h 778132"/>
                <a:gd name="connsiteX2" fmla="*/ 82484 w 82484"/>
                <a:gd name="connsiteY2" fmla="*/ 778132 h 778132"/>
                <a:gd name="connsiteX3" fmla="*/ 0 w 82484"/>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4" h="778132">
                  <a:moveTo>
                    <a:pt x="0" y="0"/>
                  </a:moveTo>
                  <a:lnTo>
                    <a:pt x="82484" y="0"/>
                  </a:lnTo>
                  <a:lnTo>
                    <a:pt x="82484" y="778132"/>
                  </a:lnTo>
                  <a:lnTo>
                    <a:pt x="0" y="778132"/>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2" name="Freeform 1181">
              <a:extLst>
                <a:ext uri="{FF2B5EF4-FFF2-40B4-BE49-F238E27FC236}">
                  <a16:creationId xmlns:a16="http://schemas.microsoft.com/office/drawing/2014/main" id="{0E95302B-396F-BAEF-307F-999F40DCF69F}"/>
                </a:ext>
              </a:extLst>
            </p:cNvPr>
            <p:cNvSpPr/>
            <p:nvPr/>
          </p:nvSpPr>
          <p:spPr>
            <a:xfrm>
              <a:off x="4405114" y="4846578"/>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3" name="Freeform 1182">
              <a:extLst>
                <a:ext uri="{FF2B5EF4-FFF2-40B4-BE49-F238E27FC236}">
                  <a16:creationId xmlns:a16="http://schemas.microsoft.com/office/drawing/2014/main" id="{732D03E7-2CE5-7D90-EBCF-21E10DC898A3}"/>
                </a:ext>
              </a:extLst>
            </p:cNvPr>
            <p:cNvSpPr/>
            <p:nvPr/>
          </p:nvSpPr>
          <p:spPr>
            <a:xfrm>
              <a:off x="4186120" y="4846578"/>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4" name="Freeform 1183">
              <a:extLst>
                <a:ext uri="{FF2B5EF4-FFF2-40B4-BE49-F238E27FC236}">
                  <a16:creationId xmlns:a16="http://schemas.microsoft.com/office/drawing/2014/main" id="{03CFBA4D-75F9-7B00-0A3E-B5D94703BA13}"/>
                </a:ext>
              </a:extLst>
            </p:cNvPr>
            <p:cNvSpPr/>
            <p:nvPr/>
          </p:nvSpPr>
          <p:spPr>
            <a:xfrm rot="10800000">
              <a:off x="3815200" y="6462658"/>
              <a:ext cx="124145" cy="264076"/>
            </a:xfrm>
            <a:custGeom>
              <a:avLst/>
              <a:gdLst>
                <a:gd name="connsiteX0" fmla="*/ 0 w 124145"/>
                <a:gd name="connsiteY0" fmla="*/ 0 h 264076"/>
                <a:gd name="connsiteX1" fmla="*/ 124146 w 124145"/>
                <a:gd name="connsiteY1" fmla="*/ 0 h 264076"/>
                <a:gd name="connsiteX2" fmla="*/ 124146 w 124145"/>
                <a:gd name="connsiteY2" fmla="*/ 264076 h 264076"/>
                <a:gd name="connsiteX3" fmla="*/ 0 w 124145"/>
                <a:gd name="connsiteY3" fmla="*/ 264076 h 264076"/>
              </a:gdLst>
              <a:ahLst/>
              <a:cxnLst>
                <a:cxn ang="0">
                  <a:pos x="connsiteX0" y="connsiteY0"/>
                </a:cxn>
                <a:cxn ang="0">
                  <a:pos x="connsiteX1" y="connsiteY1"/>
                </a:cxn>
                <a:cxn ang="0">
                  <a:pos x="connsiteX2" y="connsiteY2"/>
                </a:cxn>
                <a:cxn ang="0">
                  <a:pos x="connsiteX3" y="connsiteY3"/>
                </a:cxn>
              </a:cxnLst>
              <a:rect l="l" t="t" r="r" b="b"/>
              <a:pathLst>
                <a:path w="124145" h="264076">
                  <a:moveTo>
                    <a:pt x="0" y="0"/>
                  </a:moveTo>
                  <a:lnTo>
                    <a:pt x="124146" y="0"/>
                  </a:lnTo>
                  <a:lnTo>
                    <a:pt x="124146" y="264076"/>
                  </a:lnTo>
                  <a:lnTo>
                    <a:pt x="0" y="264076"/>
                  </a:lnTo>
                  <a:close/>
                </a:path>
              </a:pathLst>
            </a:custGeom>
            <a:solidFill>
              <a:srgbClr val="FFE97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5" name="Freeform 1184">
              <a:extLst>
                <a:ext uri="{FF2B5EF4-FFF2-40B4-BE49-F238E27FC236}">
                  <a16:creationId xmlns:a16="http://schemas.microsoft.com/office/drawing/2014/main" id="{D1F5B46D-EB1F-D62A-328D-997611DC69BC}"/>
                </a:ext>
              </a:extLst>
            </p:cNvPr>
            <p:cNvSpPr/>
            <p:nvPr/>
          </p:nvSpPr>
          <p:spPr>
            <a:xfrm>
              <a:off x="3894494" y="3791517"/>
              <a:ext cx="82484" cy="778132"/>
            </a:xfrm>
            <a:custGeom>
              <a:avLst/>
              <a:gdLst>
                <a:gd name="connsiteX0" fmla="*/ 0 w 82484"/>
                <a:gd name="connsiteY0" fmla="*/ 0 h 778132"/>
                <a:gd name="connsiteX1" fmla="*/ 82484 w 82484"/>
                <a:gd name="connsiteY1" fmla="*/ 0 h 778132"/>
                <a:gd name="connsiteX2" fmla="*/ 82484 w 82484"/>
                <a:gd name="connsiteY2" fmla="*/ 778132 h 778132"/>
                <a:gd name="connsiteX3" fmla="*/ 0 w 82484"/>
                <a:gd name="connsiteY3" fmla="*/ 778132 h 778132"/>
              </a:gdLst>
              <a:ahLst/>
              <a:cxnLst>
                <a:cxn ang="0">
                  <a:pos x="connsiteX0" y="connsiteY0"/>
                </a:cxn>
                <a:cxn ang="0">
                  <a:pos x="connsiteX1" y="connsiteY1"/>
                </a:cxn>
                <a:cxn ang="0">
                  <a:pos x="connsiteX2" y="connsiteY2"/>
                </a:cxn>
                <a:cxn ang="0">
                  <a:pos x="connsiteX3" y="connsiteY3"/>
                </a:cxn>
              </a:cxnLst>
              <a:rect l="l" t="t" r="r" b="b"/>
              <a:pathLst>
                <a:path w="82484" h="778132">
                  <a:moveTo>
                    <a:pt x="0" y="0"/>
                  </a:moveTo>
                  <a:lnTo>
                    <a:pt x="82484" y="0"/>
                  </a:lnTo>
                  <a:lnTo>
                    <a:pt x="82484" y="778132"/>
                  </a:lnTo>
                  <a:lnTo>
                    <a:pt x="0" y="778132"/>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6" name="Freeform 1185">
              <a:extLst>
                <a:ext uri="{FF2B5EF4-FFF2-40B4-BE49-F238E27FC236}">
                  <a16:creationId xmlns:a16="http://schemas.microsoft.com/office/drawing/2014/main" id="{CE0FE391-F2CA-C9F5-1A91-6EBAB99768FB}"/>
                </a:ext>
              </a:extLst>
            </p:cNvPr>
            <p:cNvSpPr/>
            <p:nvPr/>
          </p:nvSpPr>
          <p:spPr>
            <a:xfrm>
              <a:off x="4405114"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7" name="Freeform 1186">
              <a:extLst>
                <a:ext uri="{FF2B5EF4-FFF2-40B4-BE49-F238E27FC236}">
                  <a16:creationId xmlns:a16="http://schemas.microsoft.com/office/drawing/2014/main" id="{8DE0B892-DF4A-3126-4E4E-47E0504C55CE}"/>
                </a:ext>
              </a:extLst>
            </p:cNvPr>
            <p:cNvSpPr/>
            <p:nvPr/>
          </p:nvSpPr>
          <p:spPr>
            <a:xfrm>
              <a:off x="4186120" y="3885067"/>
              <a:ext cx="43997" cy="591018"/>
            </a:xfrm>
            <a:custGeom>
              <a:avLst/>
              <a:gdLst>
                <a:gd name="connsiteX0" fmla="*/ 0 w 43997"/>
                <a:gd name="connsiteY0" fmla="*/ 0 h 591018"/>
                <a:gd name="connsiteX1" fmla="*/ 43997 w 43997"/>
                <a:gd name="connsiteY1" fmla="*/ 0 h 591018"/>
                <a:gd name="connsiteX2" fmla="*/ 43997 w 43997"/>
                <a:gd name="connsiteY2" fmla="*/ 591019 h 591018"/>
                <a:gd name="connsiteX3" fmla="*/ 0 w 43997"/>
                <a:gd name="connsiteY3" fmla="*/ 591019 h 591018"/>
              </a:gdLst>
              <a:ahLst/>
              <a:cxnLst>
                <a:cxn ang="0">
                  <a:pos x="connsiteX0" y="connsiteY0"/>
                </a:cxn>
                <a:cxn ang="0">
                  <a:pos x="connsiteX1" y="connsiteY1"/>
                </a:cxn>
                <a:cxn ang="0">
                  <a:pos x="connsiteX2" y="connsiteY2"/>
                </a:cxn>
                <a:cxn ang="0">
                  <a:pos x="connsiteX3" y="connsiteY3"/>
                </a:cxn>
              </a:cxnLst>
              <a:rect l="l" t="t" r="r" b="b"/>
              <a:pathLst>
                <a:path w="43997" h="591018">
                  <a:moveTo>
                    <a:pt x="0" y="0"/>
                  </a:moveTo>
                  <a:lnTo>
                    <a:pt x="43997" y="0"/>
                  </a:lnTo>
                  <a:lnTo>
                    <a:pt x="43997" y="591019"/>
                  </a:lnTo>
                  <a:lnTo>
                    <a:pt x="0" y="591019"/>
                  </a:lnTo>
                  <a:close/>
                </a:path>
              </a:pathLst>
            </a:custGeom>
            <a:solidFill>
              <a:srgbClr val="B39292"/>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8" name="Freeform 1187">
              <a:extLst>
                <a:ext uri="{FF2B5EF4-FFF2-40B4-BE49-F238E27FC236}">
                  <a16:creationId xmlns:a16="http://schemas.microsoft.com/office/drawing/2014/main" id="{1C6C5B26-9999-26BB-CBF6-B93177B87690}"/>
                </a:ext>
              </a:extLst>
            </p:cNvPr>
            <p:cNvSpPr/>
            <p:nvPr/>
          </p:nvSpPr>
          <p:spPr>
            <a:xfrm rot="10800000">
              <a:off x="8444054" y="5821511"/>
              <a:ext cx="2232674" cy="767386"/>
            </a:xfrm>
            <a:custGeom>
              <a:avLst/>
              <a:gdLst>
                <a:gd name="connsiteX0" fmla="*/ 0 w 2232674"/>
                <a:gd name="connsiteY0" fmla="*/ 0 h 767386"/>
                <a:gd name="connsiteX1" fmla="*/ 2232674 w 2232674"/>
                <a:gd name="connsiteY1" fmla="*/ 0 h 767386"/>
                <a:gd name="connsiteX2" fmla="*/ 2232674 w 2232674"/>
                <a:gd name="connsiteY2" fmla="*/ 767387 h 767386"/>
                <a:gd name="connsiteX3" fmla="*/ 0 w 2232674"/>
                <a:gd name="connsiteY3" fmla="*/ 767387 h 767386"/>
              </a:gdLst>
              <a:ahLst/>
              <a:cxnLst>
                <a:cxn ang="0">
                  <a:pos x="connsiteX0" y="connsiteY0"/>
                </a:cxn>
                <a:cxn ang="0">
                  <a:pos x="connsiteX1" y="connsiteY1"/>
                </a:cxn>
                <a:cxn ang="0">
                  <a:pos x="connsiteX2" y="connsiteY2"/>
                </a:cxn>
                <a:cxn ang="0">
                  <a:pos x="connsiteX3" y="connsiteY3"/>
                </a:cxn>
              </a:cxnLst>
              <a:rect l="l" t="t" r="r" b="b"/>
              <a:pathLst>
                <a:path w="2232674" h="767386">
                  <a:moveTo>
                    <a:pt x="0" y="0"/>
                  </a:moveTo>
                  <a:lnTo>
                    <a:pt x="2232674" y="0"/>
                  </a:lnTo>
                  <a:lnTo>
                    <a:pt x="2232674" y="767387"/>
                  </a:lnTo>
                  <a:lnTo>
                    <a:pt x="0" y="767387"/>
                  </a:lnTo>
                  <a:close/>
                </a:path>
              </a:pathLst>
            </a:custGeom>
            <a:solidFill>
              <a:srgbClr val="A0A0A3">
                <a:lumMod val="40000"/>
                <a:lumOff val="6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89" name="Freeform 1188">
              <a:extLst>
                <a:ext uri="{FF2B5EF4-FFF2-40B4-BE49-F238E27FC236}">
                  <a16:creationId xmlns:a16="http://schemas.microsoft.com/office/drawing/2014/main" id="{A3C2E3F6-E544-BEF6-074E-D33DC3565736}"/>
                </a:ext>
              </a:extLst>
            </p:cNvPr>
            <p:cNvSpPr/>
            <p:nvPr/>
          </p:nvSpPr>
          <p:spPr>
            <a:xfrm rot="10800000">
              <a:off x="7327660" y="5821511"/>
              <a:ext cx="1116333" cy="767386"/>
            </a:xfrm>
            <a:custGeom>
              <a:avLst/>
              <a:gdLst>
                <a:gd name="connsiteX0" fmla="*/ 0 w 1116333"/>
                <a:gd name="connsiteY0" fmla="*/ 0 h 767386"/>
                <a:gd name="connsiteX1" fmla="*/ 1116334 w 1116333"/>
                <a:gd name="connsiteY1" fmla="*/ 0 h 767386"/>
                <a:gd name="connsiteX2" fmla="*/ 1116334 w 1116333"/>
                <a:gd name="connsiteY2" fmla="*/ 767387 h 767386"/>
                <a:gd name="connsiteX3" fmla="*/ 0 w 1116333"/>
                <a:gd name="connsiteY3" fmla="*/ 767387 h 767386"/>
              </a:gdLst>
              <a:ahLst/>
              <a:cxnLst>
                <a:cxn ang="0">
                  <a:pos x="connsiteX0" y="connsiteY0"/>
                </a:cxn>
                <a:cxn ang="0">
                  <a:pos x="connsiteX1" y="connsiteY1"/>
                </a:cxn>
                <a:cxn ang="0">
                  <a:pos x="connsiteX2" y="connsiteY2"/>
                </a:cxn>
                <a:cxn ang="0">
                  <a:pos x="connsiteX3" y="connsiteY3"/>
                </a:cxn>
              </a:cxnLst>
              <a:rect l="l" t="t" r="r" b="b"/>
              <a:pathLst>
                <a:path w="1116333" h="767386">
                  <a:moveTo>
                    <a:pt x="0" y="0"/>
                  </a:moveTo>
                  <a:lnTo>
                    <a:pt x="1116334" y="0"/>
                  </a:lnTo>
                  <a:lnTo>
                    <a:pt x="1116334" y="767387"/>
                  </a:lnTo>
                  <a:lnTo>
                    <a:pt x="0" y="767387"/>
                  </a:lnTo>
                  <a:close/>
                </a:path>
              </a:pathLst>
            </a:custGeom>
            <a:solidFill>
              <a:srgbClr val="8F7979"/>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0" name="Freeform 1189">
              <a:extLst>
                <a:ext uri="{FF2B5EF4-FFF2-40B4-BE49-F238E27FC236}">
                  <a16:creationId xmlns:a16="http://schemas.microsoft.com/office/drawing/2014/main" id="{5F8DC5E8-A753-A0D3-16A1-2C10FA454554}"/>
                </a:ext>
              </a:extLst>
            </p:cNvPr>
            <p:cNvSpPr/>
            <p:nvPr/>
          </p:nvSpPr>
          <p:spPr>
            <a:xfrm rot="10800000">
              <a:off x="8444040" y="5683711"/>
              <a:ext cx="2310777" cy="137806"/>
            </a:xfrm>
            <a:custGeom>
              <a:avLst/>
              <a:gdLst>
                <a:gd name="connsiteX0" fmla="*/ 0 w 2310777"/>
                <a:gd name="connsiteY0" fmla="*/ 0 h 137806"/>
                <a:gd name="connsiteX1" fmla="*/ 2310777 w 2310777"/>
                <a:gd name="connsiteY1" fmla="*/ 0 h 137806"/>
                <a:gd name="connsiteX2" fmla="*/ 2310777 w 2310777"/>
                <a:gd name="connsiteY2" fmla="*/ 137807 h 137806"/>
                <a:gd name="connsiteX3" fmla="*/ 0 w 2310777"/>
                <a:gd name="connsiteY3" fmla="*/ 137807 h 137806"/>
              </a:gdLst>
              <a:ahLst/>
              <a:cxnLst>
                <a:cxn ang="0">
                  <a:pos x="connsiteX0" y="connsiteY0"/>
                </a:cxn>
                <a:cxn ang="0">
                  <a:pos x="connsiteX1" y="connsiteY1"/>
                </a:cxn>
                <a:cxn ang="0">
                  <a:pos x="connsiteX2" y="connsiteY2"/>
                </a:cxn>
                <a:cxn ang="0">
                  <a:pos x="connsiteX3" y="connsiteY3"/>
                </a:cxn>
              </a:cxnLst>
              <a:rect l="l" t="t" r="r" b="b"/>
              <a:pathLst>
                <a:path w="2310777" h="137806">
                  <a:moveTo>
                    <a:pt x="0" y="0"/>
                  </a:moveTo>
                  <a:lnTo>
                    <a:pt x="2310777" y="0"/>
                  </a:lnTo>
                  <a:lnTo>
                    <a:pt x="2310777" y="137807"/>
                  </a:lnTo>
                  <a:lnTo>
                    <a:pt x="0" y="137807"/>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1" name="Freeform 1190">
              <a:extLst>
                <a:ext uri="{FF2B5EF4-FFF2-40B4-BE49-F238E27FC236}">
                  <a16:creationId xmlns:a16="http://schemas.microsoft.com/office/drawing/2014/main" id="{6AF58AE6-9D67-8464-3869-64985C32CBB4}"/>
                </a:ext>
              </a:extLst>
            </p:cNvPr>
            <p:cNvSpPr/>
            <p:nvPr/>
          </p:nvSpPr>
          <p:spPr>
            <a:xfrm rot="10800000">
              <a:off x="7226397" y="5683711"/>
              <a:ext cx="1217609" cy="137806"/>
            </a:xfrm>
            <a:custGeom>
              <a:avLst/>
              <a:gdLst>
                <a:gd name="connsiteX0" fmla="*/ 0 w 1217609"/>
                <a:gd name="connsiteY0" fmla="*/ 0 h 137806"/>
                <a:gd name="connsiteX1" fmla="*/ 1217610 w 1217609"/>
                <a:gd name="connsiteY1" fmla="*/ 0 h 137806"/>
                <a:gd name="connsiteX2" fmla="*/ 1217610 w 1217609"/>
                <a:gd name="connsiteY2" fmla="*/ 137807 h 137806"/>
                <a:gd name="connsiteX3" fmla="*/ 0 w 1217609"/>
                <a:gd name="connsiteY3" fmla="*/ 137807 h 137806"/>
              </a:gdLst>
              <a:ahLst/>
              <a:cxnLst>
                <a:cxn ang="0">
                  <a:pos x="connsiteX0" y="connsiteY0"/>
                </a:cxn>
                <a:cxn ang="0">
                  <a:pos x="connsiteX1" y="connsiteY1"/>
                </a:cxn>
                <a:cxn ang="0">
                  <a:pos x="connsiteX2" y="connsiteY2"/>
                </a:cxn>
                <a:cxn ang="0">
                  <a:pos x="connsiteX3" y="connsiteY3"/>
                </a:cxn>
              </a:cxnLst>
              <a:rect l="l" t="t" r="r" b="b"/>
              <a:pathLst>
                <a:path w="1217609" h="137806">
                  <a:moveTo>
                    <a:pt x="0" y="0"/>
                  </a:moveTo>
                  <a:lnTo>
                    <a:pt x="1217610" y="0"/>
                  </a:lnTo>
                  <a:lnTo>
                    <a:pt x="1217610" y="137807"/>
                  </a:lnTo>
                  <a:lnTo>
                    <a:pt x="0" y="137807"/>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2" name="Freeform 1191">
              <a:extLst>
                <a:ext uri="{FF2B5EF4-FFF2-40B4-BE49-F238E27FC236}">
                  <a16:creationId xmlns:a16="http://schemas.microsoft.com/office/drawing/2014/main" id="{23B2EB92-1640-735E-E153-76F28E5A68DE}"/>
                </a:ext>
              </a:extLst>
            </p:cNvPr>
            <p:cNvSpPr/>
            <p:nvPr/>
          </p:nvSpPr>
          <p:spPr>
            <a:xfrm rot="10800000">
              <a:off x="8444040" y="6588906"/>
              <a:ext cx="2310777" cy="137794"/>
            </a:xfrm>
            <a:custGeom>
              <a:avLst/>
              <a:gdLst>
                <a:gd name="connsiteX0" fmla="*/ 0 w 2310777"/>
                <a:gd name="connsiteY0" fmla="*/ 0 h 137794"/>
                <a:gd name="connsiteX1" fmla="*/ 2310777 w 2310777"/>
                <a:gd name="connsiteY1" fmla="*/ 0 h 137794"/>
                <a:gd name="connsiteX2" fmla="*/ 2310777 w 2310777"/>
                <a:gd name="connsiteY2" fmla="*/ 137794 h 137794"/>
                <a:gd name="connsiteX3" fmla="*/ 0 w 2310777"/>
                <a:gd name="connsiteY3" fmla="*/ 137794 h 137794"/>
              </a:gdLst>
              <a:ahLst/>
              <a:cxnLst>
                <a:cxn ang="0">
                  <a:pos x="connsiteX0" y="connsiteY0"/>
                </a:cxn>
                <a:cxn ang="0">
                  <a:pos x="connsiteX1" y="connsiteY1"/>
                </a:cxn>
                <a:cxn ang="0">
                  <a:pos x="connsiteX2" y="connsiteY2"/>
                </a:cxn>
                <a:cxn ang="0">
                  <a:pos x="connsiteX3" y="connsiteY3"/>
                </a:cxn>
              </a:cxnLst>
              <a:rect l="l" t="t" r="r" b="b"/>
              <a:pathLst>
                <a:path w="2310777" h="137794">
                  <a:moveTo>
                    <a:pt x="0" y="0"/>
                  </a:moveTo>
                  <a:lnTo>
                    <a:pt x="2310777" y="0"/>
                  </a:lnTo>
                  <a:lnTo>
                    <a:pt x="2310777" y="137794"/>
                  </a:lnTo>
                  <a:lnTo>
                    <a:pt x="0" y="137794"/>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3" name="Freeform 1192">
              <a:extLst>
                <a:ext uri="{FF2B5EF4-FFF2-40B4-BE49-F238E27FC236}">
                  <a16:creationId xmlns:a16="http://schemas.microsoft.com/office/drawing/2014/main" id="{D608FE46-2853-B2DB-DD2B-69096AB1A5AD}"/>
                </a:ext>
              </a:extLst>
            </p:cNvPr>
            <p:cNvSpPr/>
            <p:nvPr/>
          </p:nvSpPr>
          <p:spPr>
            <a:xfrm rot="10800000">
              <a:off x="7226397" y="6588906"/>
              <a:ext cx="1217609" cy="137794"/>
            </a:xfrm>
            <a:custGeom>
              <a:avLst/>
              <a:gdLst>
                <a:gd name="connsiteX0" fmla="*/ 0 w 1217609"/>
                <a:gd name="connsiteY0" fmla="*/ 0 h 137794"/>
                <a:gd name="connsiteX1" fmla="*/ 1217610 w 1217609"/>
                <a:gd name="connsiteY1" fmla="*/ 0 h 137794"/>
                <a:gd name="connsiteX2" fmla="*/ 1217610 w 1217609"/>
                <a:gd name="connsiteY2" fmla="*/ 137794 h 137794"/>
                <a:gd name="connsiteX3" fmla="*/ 0 w 1217609"/>
                <a:gd name="connsiteY3" fmla="*/ 137794 h 137794"/>
              </a:gdLst>
              <a:ahLst/>
              <a:cxnLst>
                <a:cxn ang="0">
                  <a:pos x="connsiteX0" y="connsiteY0"/>
                </a:cxn>
                <a:cxn ang="0">
                  <a:pos x="connsiteX1" y="connsiteY1"/>
                </a:cxn>
                <a:cxn ang="0">
                  <a:pos x="connsiteX2" y="connsiteY2"/>
                </a:cxn>
                <a:cxn ang="0">
                  <a:pos x="connsiteX3" y="connsiteY3"/>
                </a:cxn>
              </a:cxnLst>
              <a:rect l="l" t="t" r="r" b="b"/>
              <a:pathLst>
                <a:path w="1217609" h="137794">
                  <a:moveTo>
                    <a:pt x="0" y="0"/>
                  </a:moveTo>
                  <a:lnTo>
                    <a:pt x="1217610" y="0"/>
                  </a:lnTo>
                  <a:lnTo>
                    <a:pt x="1217610" y="137794"/>
                  </a:lnTo>
                  <a:lnTo>
                    <a:pt x="0" y="137794"/>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4" name="Freeform 1193">
              <a:extLst>
                <a:ext uri="{FF2B5EF4-FFF2-40B4-BE49-F238E27FC236}">
                  <a16:creationId xmlns:a16="http://schemas.microsoft.com/office/drawing/2014/main" id="{746B0E03-47B1-1668-8658-F5A57FCCC170}"/>
                </a:ext>
              </a:extLst>
            </p:cNvPr>
            <p:cNvSpPr/>
            <p:nvPr/>
          </p:nvSpPr>
          <p:spPr>
            <a:xfrm rot="10800000">
              <a:off x="9632785" y="5939108"/>
              <a:ext cx="775382" cy="194840"/>
            </a:xfrm>
            <a:custGeom>
              <a:avLst/>
              <a:gdLst>
                <a:gd name="connsiteX0" fmla="*/ 0 w 775382"/>
                <a:gd name="connsiteY0" fmla="*/ 0 h 194840"/>
                <a:gd name="connsiteX1" fmla="*/ 775382 w 775382"/>
                <a:gd name="connsiteY1" fmla="*/ 0 h 194840"/>
                <a:gd name="connsiteX2" fmla="*/ 775382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2" y="0"/>
                  </a:lnTo>
                  <a:lnTo>
                    <a:pt x="775382" y="194841"/>
                  </a:lnTo>
                  <a:lnTo>
                    <a:pt x="0" y="194841"/>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5" name="Freeform 1194">
              <a:extLst>
                <a:ext uri="{FF2B5EF4-FFF2-40B4-BE49-F238E27FC236}">
                  <a16:creationId xmlns:a16="http://schemas.microsoft.com/office/drawing/2014/main" id="{0AA4BE9B-84B7-06A9-FA64-D4EF0138E97C}"/>
                </a:ext>
              </a:extLst>
            </p:cNvPr>
            <p:cNvSpPr/>
            <p:nvPr/>
          </p:nvSpPr>
          <p:spPr>
            <a:xfrm>
              <a:off x="9611394" y="5917744"/>
              <a:ext cx="818204" cy="237614"/>
            </a:xfrm>
            <a:custGeom>
              <a:avLst/>
              <a:gdLst>
                <a:gd name="connsiteX0" fmla="*/ 0 w 818204"/>
                <a:gd name="connsiteY0" fmla="*/ 0 h 237614"/>
                <a:gd name="connsiteX1" fmla="*/ 0 w 818204"/>
                <a:gd name="connsiteY1" fmla="*/ 237615 h 237614"/>
                <a:gd name="connsiteX2" fmla="*/ 818204 w 818204"/>
                <a:gd name="connsiteY2" fmla="*/ 237615 h 237614"/>
                <a:gd name="connsiteX3" fmla="*/ 818204 w 818204"/>
                <a:gd name="connsiteY3" fmla="*/ 0 h 237614"/>
                <a:gd name="connsiteX4" fmla="*/ 0 w 818204"/>
                <a:gd name="connsiteY4" fmla="*/ 0 h 237614"/>
                <a:gd name="connsiteX5" fmla="*/ 631485 w 818204"/>
                <a:gd name="connsiteY5" fmla="*/ 42774 h 237614"/>
                <a:gd name="connsiteX6" fmla="*/ 775343 w 818204"/>
                <a:gd name="connsiteY6" fmla="*/ 42774 h 237614"/>
                <a:gd name="connsiteX7" fmla="*/ 775343 w 818204"/>
                <a:gd name="connsiteY7" fmla="*/ 194854 h 237614"/>
                <a:gd name="connsiteX8" fmla="*/ 631485 w 818204"/>
                <a:gd name="connsiteY8" fmla="*/ 194854 h 237614"/>
                <a:gd name="connsiteX9" fmla="*/ 425142 w 818204"/>
                <a:gd name="connsiteY9" fmla="*/ 42774 h 237614"/>
                <a:gd name="connsiteX10" fmla="*/ 599338 w 818204"/>
                <a:gd name="connsiteY10" fmla="*/ 42774 h 237614"/>
                <a:gd name="connsiteX11" fmla="*/ 599338 w 818204"/>
                <a:gd name="connsiteY11" fmla="*/ 194854 h 237614"/>
                <a:gd name="connsiteX12" fmla="*/ 425142 w 818204"/>
                <a:gd name="connsiteY12" fmla="*/ 194854 h 237614"/>
                <a:gd name="connsiteX13" fmla="*/ 218799 w 818204"/>
                <a:gd name="connsiteY13" fmla="*/ 42774 h 237614"/>
                <a:gd name="connsiteX14" fmla="*/ 392995 w 818204"/>
                <a:gd name="connsiteY14" fmla="*/ 42774 h 237614"/>
                <a:gd name="connsiteX15" fmla="*/ 392995 w 818204"/>
                <a:gd name="connsiteY15" fmla="*/ 194854 h 237614"/>
                <a:gd name="connsiteX16" fmla="*/ 218799 w 818204"/>
                <a:gd name="connsiteY16" fmla="*/ 194854 h 237614"/>
                <a:gd name="connsiteX17" fmla="*/ 42796 w 818204"/>
                <a:gd name="connsiteY17" fmla="*/ 42774 h 237614"/>
                <a:gd name="connsiteX18" fmla="*/ 186720 w 818204"/>
                <a:gd name="connsiteY18" fmla="*/ 42774 h 237614"/>
                <a:gd name="connsiteX19" fmla="*/ 186720 w 818204"/>
                <a:gd name="connsiteY19" fmla="*/ 194854 h 237614"/>
                <a:gd name="connsiteX20" fmla="*/ 42796 w 818204"/>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14">
                  <a:moveTo>
                    <a:pt x="0" y="0"/>
                  </a:moveTo>
                  <a:lnTo>
                    <a:pt x="0" y="237615"/>
                  </a:lnTo>
                  <a:lnTo>
                    <a:pt x="818204" y="237615"/>
                  </a:lnTo>
                  <a:lnTo>
                    <a:pt x="818204" y="0"/>
                  </a:lnTo>
                  <a:lnTo>
                    <a:pt x="0" y="0"/>
                  </a:lnTo>
                  <a:close/>
                  <a:moveTo>
                    <a:pt x="631485" y="42774"/>
                  </a:moveTo>
                  <a:lnTo>
                    <a:pt x="775343" y="42774"/>
                  </a:lnTo>
                  <a:lnTo>
                    <a:pt x="775343" y="194854"/>
                  </a:lnTo>
                  <a:lnTo>
                    <a:pt x="631485" y="194854"/>
                  </a:lnTo>
                  <a:close/>
                  <a:moveTo>
                    <a:pt x="425142" y="42774"/>
                  </a:moveTo>
                  <a:lnTo>
                    <a:pt x="599338" y="42774"/>
                  </a:lnTo>
                  <a:lnTo>
                    <a:pt x="599338" y="194854"/>
                  </a:lnTo>
                  <a:lnTo>
                    <a:pt x="425142" y="194854"/>
                  </a:lnTo>
                  <a:close/>
                  <a:moveTo>
                    <a:pt x="218799" y="42774"/>
                  </a:moveTo>
                  <a:lnTo>
                    <a:pt x="392995" y="42774"/>
                  </a:lnTo>
                  <a:lnTo>
                    <a:pt x="392995" y="194854"/>
                  </a:lnTo>
                  <a:lnTo>
                    <a:pt x="218799" y="194854"/>
                  </a:lnTo>
                  <a:close/>
                  <a:moveTo>
                    <a:pt x="42796" y="42774"/>
                  </a:moveTo>
                  <a:lnTo>
                    <a:pt x="186720" y="42774"/>
                  </a:lnTo>
                  <a:lnTo>
                    <a:pt x="186720" y="194854"/>
                  </a:lnTo>
                  <a:lnTo>
                    <a:pt x="42796" y="194854"/>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6" name="Freeform 1195">
              <a:extLst>
                <a:ext uri="{FF2B5EF4-FFF2-40B4-BE49-F238E27FC236}">
                  <a16:creationId xmlns:a16="http://schemas.microsoft.com/office/drawing/2014/main" id="{ADBC3AC3-C8F7-B2DA-F250-0F91C6E1F22E}"/>
                </a:ext>
              </a:extLst>
            </p:cNvPr>
            <p:cNvSpPr/>
            <p:nvPr/>
          </p:nvSpPr>
          <p:spPr>
            <a:xfrm>
              <a:off x="9639924" y="5917744"/>
              <a:ext cx="818204" cy="237614"/>
            </a:xfrm>
            <a:custGeom>
              <a:avLst/>
              <a:gdLst>
                <a:gd name="connsiteX0" fmla="*/ 0 w 818204"/>
                <a:gd name="connsiteY0" fmla="*/ 0 h 237614"/>
                <a:gd name="connsiteX1" fmla="*/ 0 w 818204"/>
                <a:gd name="connsiteY1" fmla="*/ 237615 h 237614"/>
                <a:gd name="connsiteX2" fmla="*/ 818204 w 818204"/>
                <a:gd name="connsiteY2" fmla="*/ 237615 h 237614"/>
                <a:gd name="connsiteX3" fmla="*/ 818204 w 818204"/>
                <a:gd name="connsiteY3" fmla="*/ 0 h 237614"/>
                <a:gd name="connsiteX4" fmla="*/ 0 w 818204"/>
                <a:gd name="connsiteY4" fmla="*/ 0 h 237614"/>
                <a:gd name="connsiteX5" fmla="*/ 631485 w 818204"/>
                <a:gd name="connsiteY5" fmla="*/ 42774 h 237614"/>
                <a:gd name="connsiteX6" fmla="*/ 775343 w 818204"/>
                <a:gd name="connsiteY6" fmla="*/ 42774 h 237614"/>
                <a:gd name="connsiteX7" fmla="*/ 775343 w 818204"/>
                <a:gd name="connsiteY7" fmla="*/ 194854 h 237614"/>
                <a:gd name="connsiteX8" fmla="*/ 631485 w 818204"/>
                <a:gd name="connsiteY8" fmla="*/ 194854 h 237614"/>
                <a:gd name="connsiteX9" fmla="*/ 425142 w 818204"/>
                <a:gd name="connsiteY9" fmla="*/ 42774 h 237614"/>
                <a:gd name="connsiteX10" fmla="*/ 599405 w 818204"/>
                <a:gd name="connsiteY10" fmla="*/ 42774 h 237614"/>
                <a:gd name="connsiteX11" fmla="*/ 599405 w 818204"/>
                <a:gd name="connsiteY11" fmla="*/ 194854 h 237614"/>
                <a:gd name="connsiteX12" fmla="*/ 425142 w 818204"/>
                <a:gd name="connsiteY12" fmla="*/ 194854 h 237614"/>
                <a:gd name="connsiteX13" fmla="*/ 218799 w 818204"/>
                <a:gd name="connsiteY13" fmla="*/ 42774 h 237614"/>
                <a:gd name="connsiteX14" fmla="*/ 393062 w 818204"/>
                <a:gd name="connsiteY14" fmla="*/ 42774 h 237614"/>
                <a:gd name="connsiteX15" fmla="*/ 393062 w 818204"/>
                <a:gd name="connsiteY15" fmla="*/ 194854 h 237614"/>
                <a:gd name="connsiteX16" fmla="*/ 218799 w 818204"/>
                <a:gd name="connsiteY16" fmla="*/ 194854 h 237614"/>
                <a:gd name="connsiteX17" fmla="*/ 42796 w 818204"/>
                <a:gd name="connsiteY17" fmla="*/ 42774 h 237614"/>
                <a:gd name="connsiteX18" fmla="*/ 186720 w 818204"/>
                <a:gd name="connsiteY18" fmla="*/ 42774 h 237614"/>
                <a:gd name="connsiteX19" fmla="*/ 186720 w 818204"/>
                <a:gd name="connsiteY19" fmla="*/ 194854 h 237614"/>
                <a:gd name="connsiteX20" fmla="*/ 42796 w 818204"/>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14">
                  <a:moveTo>
                    <a:pt x="0" y="0"/>
                  </a:moveTo>
                  <a:lnTo>
                    <a:pt x="0" y="237615"/>
                  </a:lnTo>
                  <a:lnTo>
                    <a:pt x="818204" y="237615"/>
                  </a:lnTo>
                  <a:lnTo>
                    <a:pt x="818204" y="0"/>
                  </a:lnTo>
                  <a:lnTo>
                    <a:pt x="0" y="0"/>
                  </a:lnTo>
                  <a:close/>
                  <a:moveTo>
                    <a:pt x="631485" y="42774"/>
                  </a:moveTo>
                  <a:lnTo>
                    <a:pt x="775343" y="42774"/>
                  </a:lnTo>
                  <a:lnTo>
                    <a:pt x="775343" y="194854"/>
                  </a:lnTo>
                  <a:lnTo>
                    <a:pt x="631485" y="194854"/>
                  </a:lnTo>
                  <a:close/>
                  <a:moveTo>
                    <a:pt x="425142" y="42774"/>
                  </a:moveTo>
                  <a:lnTo>
                    <a:pt x="599405" y="42774"/>
                  </a:lnTo>
                  <a:lnTo>
                    <a:pt x="599405" y="194854"/>
                  </a:lnTo>
                  <a:lnTo>
                    <a:pt x="425142" y="194854"/>
                  </a:lnTo>
                  <a:close/>
                  <a:moveTo>
                    <a:pt x="218799" y="42774"/>
                  </a:moveTo>
                  <a:lnTo>
                    <a:pt x="393062" y="42774"/>
                  </a:lnTo>
                  <a:lnTo>
                    <a:pt x="393062" y="194854"/>
                  </a:lnTo>
                  <a:lnTo>
                    <a:pt x="218799" y="194854"/>
                  </a:lnTo>
                  <a:close/>
                  <a:moveTo>
                    <a:pt x="42796" y="42774"/>
                  </a:moveTo>
                  <a:lnTo>
                    <a:pt x="186720" y="42774"/>
                  </a:lnTo>
                  <a:lnTo>
                    <a:pt x="186720" y="194854"/>
                  </a:lnTo>
                  <a:lnTo>
                    <a:pt x="42796" y="194854"/>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7" name="Freeform 1196">
              <a:extLst>
                <a:ext uri="{FF2B5EF4-FFF2-40B4-BE49-F238E27FC236}">
                  <a16:creationId xmlns:a16="http://schemas.microsoft.com/office/drawing/2014/main" id="{A2C199D1-88F3-CCF4-CCF3-C0853987F4F3}"/>
                </a:ext>
              </a:extLst>
            </p:cNvPr>
            <p:cNvSpPr/>
            <p:nvPr/>
          </p:nvSpPr>
          <p:spPr>
            <a:xfrm rot="10800000">
              <a:off x="8683782" y="5939108"/>
              <a:ext cx="775382" cy="194840"/>
            </a:xfrm>
            <a:custGeom>
              <a:avLst/>
              <a:gdLst>
                <a:gd name="connsiteX0" fmla="*/ 0 w 775382"/>
                <a:gd name="connsiteY0" fmla="*/ 0 h 194840"/>
                <a:gd name="connsiteX1" fmla="*/ 775383 w 775382"/>
                <a:gd name="connsiteY1" fmla="*/ 0 h 194840"/>
                <a:gd name="connsiteX2" fmla="*/ 775383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3" y="0"/>
                  </a:lnTo>
                  <a:lnTo>
                    <a:pt x="775383" y="194841"/>
                  </a:lnTo>
                  <a:lnTo>
                    <a:pt x="0" y="194841"/>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8" name="Freeform 1197">
              <a:extLst>
                <a:ext uri="{FF2B5EF4-FFF2-40B4-BE49-F238E27FC236}">
                  <a16:creationId xmlns:a16="http://schemas.microsoft.com/office/drawing/2014/main" id="{003D3A09-8D16-CE60-FBFE-90B4BC89A5CB}"/>
                </a:ext>
              </a:extLst>
            </p:cNvPr>
            <p:cNvSpPr/>
            <p:nvPr/>
          </p:nvSpPr>
          <p:spPr>
            <a:xfrm>
              <a:off x="8662391" y="5917744"/>
              <a:ext cx="818205" cy="237614"/>
            </a:xfrm>
            <a:custGeom>
              <a:avLst/>
              <a:gdLst>
                <a:gd name="connsiteX0" fmla="*/ 0 w 818205"/>
                <a:gd name="connsiteY0" fmla="*/ 0 h 237614"/>
                <a:gd name="connsiteX1" fmla="*/ 0 w 818205"/>
                <a:gd name="connsiteY1" fmla="*/ 237615 h 237614"/>
                <a:gd name="connsiteX2" fmla="*/ 818205 w 818205"/>
                <a:gd name="connsiteY2" fmla="*/ 237615 h 237614"/>
                <a:gd name="connsiteX3" fmla="*/ 818205 w 818205"/>
                <a:gd name="connsiteY3" fmla="*/ 0 h 237614"/>
                <a:gd name="connsiteX4" fmla="*/ 0 w 818205"/>
                <a:gd name="connsiteY4" fmla="*/ 0 h 237614"/>
                <a:gd name="connsiteX5" fmla="*/ 631485 w 818205"/>
                <a:gd name="connsiteY5" fmla="*/ 42774 h 237614"/>
                <a:gd name="connsiteX6" fmla="*/ 775343 w 818205"/>
                <a:gd name="connsiteY6" fmla="*/ 42774 h 237614"/>
                <a:gd name="connsiteX7" fmla="*/ 775343 w 818205"/>
                <a:gd name="connsiteY7" fmla="*/ 194854 h 237614"/>
                <a:gd name="connsiteX8" fmla="*/ 631485 w 818205"/>
                <a:gd name="connsiteY8" fmla="*/ 194854 h 237614"/>
                <a:gd name="connsiteX9" fmla="*/ 425143 w 818205"/>
                <a:gd name="connsiteY9" fmla="*/ 42774 h 237614"/>
                <a:gd name="connsiteX10" fmla="*/ 599338 w 818205"/>
                <a:gd name="connsiteY10" fmla="*/ 42774 h 237614"/>
                <a:gd name="connsiteX11" fmla="*/ 599338 w 818205"/>
                <a:gd name="connsiteY11" fmla="*/ 194854 h 237614"/>
                <a:gd name="connsiteX12" fmla="*/ 425143 w 818205"/>
                <a:gd name="connsiteY12" fmla="*/ 194854 h 237614"/>
                <a:gd name="connsiteX13" fmla="*/ 218800 w 818205"/>
                <a:gd name="connsiteY13" fmla="*/ 42774 h 237614"/>
                <a:gd name="connsiteX14" fmla="*/ 392996 w 818205"/>
                <a:gd name="connsiteY14" fmla="*/ 42774 h 237614"/>
                <a:gd name="connsiteX15" fmla="*/ 392996 w 818205"/>
                <a:gd name="connsiteY15" fmla="*/ 194854 h 237614"/>
                <a:gd name="connsiteX16" fmla="*/ 218800 w 818205"/>
                <a:gd name="connsiteY16" fmla="*/ 194854 h 237614"/>
                <a:gd name="connsiteX17" fmla="*/ 42796 w 818205"/>
                <a:gd name="connsiteY17" fmla="*/ 42774 h 237614"/>
                <a:gd name="connsiteX18" fmla="*/ 186653 w 818205"/>
                <a:gd name="connsiteY18" fmla="*/ 42774 h 237614"/>
                <a:gd name="connsiteX19" fmla="*/ 186653 w 818205"/>
                <a:gd name="connsiteY19" fmla="*/ 194854 h 237614"/>
                <a:gd name="connsiteX20" fmla="*/ 42796 w 818205"/>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14">
                  <a:moveTo>
                    <a:pt x="0" y="0"/>
                  </a:moveTo>
                  <a:lnTo>
                    <a:pt x="0" y="237615"/>
                  </a:lnTo>
                  <a:lnTo>
                    <a:pt x="818205" y="237615"/>
                  </a:lnTo>
                  <a:lnTo>
                    <a:pt x="818205" y="0"/>
                  </a:lnTo>
                  <a:lnTo>
                    <a:pt x="0" y="0"/>
                  </a:lnTo>
                  <a:close/>
                  <a:moveTo>
                    <a:pt x="631485" y="42774"/>
                  </a:moveTo>
                  <a:lnTo>
                    <a:pt x="775343" y="42774"/>
                  </a:lnTo>
                  <a:lnTo>
                    <a:pt x="775343" y="194854"/>
                  </a:lnTo>
                  <a:lnTo>
                    <a:pt x="631485" y="194854"/>
                  </a:lnTo>
                  <a:close/>
                  <a:moveTo>
                    <a:pt x="425143" y="42774"/>
                  </a:moveTo>
                  <a:lnTo>
                    <a:pt x="599338" y="42774"/>
                  </a:lnTo>
                  <a:lnTo>
                    <a:pt x="599338" y="194854"/>
                  </a:lnTo>
                  <a:lnTo>
                    <a:pt x="425143" y="194854"/>
                  </a:lnTo>
                  <a:close/>
                  <a:moveTo>
                    <a:pt x="218800" y="42774"/>
                  </a:moveTo>
                  <a:lnTo>
                    <a:pt x="392996" y="42774"/>
                  </a:lnTo>
                  <a:lnTo>
                    <a:pt x="392996" y="194854"/>
                  </a:lnTo>
                  <a:lnTo>
                    <a:pt x="218800" y="194854"/>
                  </a:lnTo>
                  <a:close/>
                  <a:moveTo>
                    <a:pt x="42796" y="42774"/>
                  </a:moveTo>
                  <a:lnTo>
                    <a:pt x="186653" y="42774"/>
                  </a:lnTo>
                  <a:lnTo>
                    <a:pt x="186653" y="194854"/>
                  </a:lnTo>
                  <a:lnTo>
                    <a:pt x="42796" y="194854"/>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199" name="Freeform 1198">
              <a:extLst>
                <a:ext uri="{FF2B5EF4-FFF2-40B4-BE49-F238E27FC236}">
                  <a16:creationId xmlns:a16="http://schemas.microsoft.com/office/drawing/2014/main" id="{ECACFB49-8952-4AC0-0C99-BC2BE397C0E0}"/>
                </a:ext>
              </a:extLst>
            </p:cNvPr>
            <p:cNvSpPr/>
            <p:nvPr/>
          </p:nvSpPr>
          <p:spPr>
            <a:xfrm>
              <a:off x="8690921" y="5917744"/>
              <a:ext cx="818205" cy="237614"/>
            </a:xfrm>
            <a:custGeom>
              <a:avLst/>
              <a:gdLst>
                <a:gd name="connsiteX0" fmla="*/ 0 w 818205"/>
                <a:gd name="connsiteY0" fmla="*/ 0 h 237614"/>
                <a:gd name="connsiteX1" fmla="*/ 0 w 818205"/>
                <a:gd name="connsiteY1" fmla="*/ 237615 h 237614"/>
                <a:gd name="connsiteX2" fmla="*/ 818205 w 818205"/>
                <a:gd name="connsiteY2" fmla="*/ 237615 h 237614"/>
                <a:gd name="connsiteX3" fmla="*/ 818205 w 818205"/>
                <a:gd name="connsiteY3" fmla="*/ 0 h 237614"/>
                <a:gd name="connsiteX4" fmla="*/ 0 w 818205"/>
                <a:gd name="connsiteY4" fmla="*/ 0 h 237614"/>
                <a:gd name="connsiteX5" fmla="*/ 631485 w 818205"/>
                <a:gd name="connsiteY5" fmla="*/ 42774 h 237614"/>
                <a:gd name="connsiteX6" fmla="*/ 775343 w 818205"/>
                <a:gd name="connsiteY6" fmla="*/ 42774 h 237614"/>
                <a:gd name="connsiteX7" fmla="*/ 775343 w 818205"/>
                <a:gd name="connsiteY7" fmla="*/ 194854 h 237614"/>
                <a:gd name="connsiteX8" fmla="*/ 631485 w 818205"/>
                <a:gd name="connsiteY8" fmla="*/ 194854 h 237614"/>
                <a:gd name="connsiteX9" fmla="*/ 425142 w 818205"/>
                <a:gd name="connsiteY9" fmla="*/ 42774 h 237614"/>
                <a:gd name="connsiteX10" fmla="*/ 599338 w 818205"/>
                <a:gd name="connsiteY10" fmla="*/ 42774 h 237614"/>
                <a:gd name="connsiteX11" fmla="*/ 599338 w 818205"/>
                <a:gd name="connsiteY11" fmla="*/ 194854 h 237614"/>
                <a:gd name="connsiteX12" fmla="*/ 425142 w 818205"/>
                <a:gd name="connsiteY12" fmla="*/ 194854 h 237614"/>
                <a:gd name="connsiteX13" fmla="*/ 218800 w 818205"/>
                <a:gd name="connsiteY13" fmla="*/ 42774 h 237614"/>
                <a:gd name="connsiteX14" fmla="*/ 392996 w 818205"/>
                <a:gd name="connsiteY14" fmla="*/ 42774 h 237614"/>
                <a:gd name="connsiteX15" fmla="*/ 392996 w 818205"/>
                <a:gd name="connsiteY15" fmla="*/ 194854 h 237614"/>
                <a:gd name="connsiteX16" fmla="*/ 218800 w 818205"/>
                <a:gd name="connsiteY16" fmla="*/ 194854 h 237614"/>
                <a:gd name="connsiteX17" fmla="*/ 42796 w 818205"/>
                <a:gd name="connsiteY17" fmla="*/ 42774 h 237614"/>
                <a:gd name="connsiteX18" fmla="*/ 186720 w 818205"/>
                <a:gd name="connsiteY18" fmla="*/ 42774 h 237614"/>
                <a:gd name="connsiteX19" fmla="*/ 186720 w 818205"/>
                <a:gd name="connsiteY19" fmla="*/ 194854 h 237614"/>
                <a:gd name="connsiteX20" fmla="*/ 42796 w 818205"/>
                <a:gd name="connsiteY20" fmla="*/ 194854 h 23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14">
                  <a:moveTo>
                    <a:pt x="0" y="0"/>
                  </a:moveTo>
                  <a:lnTo>
                    <a:pt x="0" y="237615"/>
                  </a:lnTo>
                  <a:lnTo>
                    <a:pt x="818205" y="237615"/>
                  </a:lnTo>
                  <a:lnTo>
                    <a:pt x="818205" y="0"/>
                  </a:lnTo>
                  <a:lnTo>
                    <a:pt x="0" y="0"/>
                  </a:lnTo>
                  <a:close/>
                  <a:moveTo>
                    <a:pt x="631485" y="42774"/>
                  </a:moveTo>
                  <a:lnTo>
                    <a:pt x="775343" y="42774"/>
                  </a:lnTo>
                  <a:lnTo>
                    <a:pt x="775343" y="194854"/>
                  </a:lnTo>
                  <a:lnTo>
                    <a:pt x="631485" y="194854"/>
                  </a:lnTo>
                  <a:close/>
                  <a:moveTo>
                    <a:pt x="425142" y="42774"/>
                  </a:moveTo>
                  <a:lnTo>
                    <a:pt x="599338" y="42774"/>
                  </a:lnTo>
                  <a:lnTo>
                    <a:pt x="599338" y="194854"/>
                  </a:lnTo>
                  <a:lnTo>
                    <a:pt x="425142" y="194854"/>
                  </a:lnTo>
                  <a:close/>
                  <a:moveTo>
                    <a:pt x="218800" y="42774"/>
                  </a:moveTo>
                  <a:lnTo>
                    <a:pt x="392996" y="42774"/>
                  </a:lnTo>
                  <a:lnTo>
                    <a:pt x="392996" y="194854"/>
                  </a:lnTo>
                  <a:lnTo>
                    <a:pt x="218800" y="194854"/>
                  </a:lnTo>
                  <a:close/>
                  <a:moveTo>
                    <a:pt x="42796" y="42774"/>
                  </a:moveTo>
                  <a:lnTo>
                    <a:pt x="186720" y="42774"/>
                  </a:lnTo>
                  <a:lnTo>
                    <a:pt x="186720" y="194854"/>
                  </a:lnTo>
                  <a:lnTo>
                    <a:pt x="42796" y="194854"/>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0" name="Freeform 1199">
              <a:extLst>
                <a:ext uri="{FF2B5EF4-FFF2-40B4-BE49-F238E27FC236}">
                  <a16:creationId xmlns:a16="http://schemas.microsoft.com/office/drawing/2014/main" id="{8B29E7FA-B371-E3CE-767E-A1B5CE6FA451}"/>
                </a:ext>
              </a:extLst>
            </p:cNvPr>
            <p:cNvSpPr/>
            <p:nvPr/>
          </p:nvSpPr>
          <p:spPr>
            <a:xfrm rot="10800000">
              <a:off x="10351415" y="5960493"/>
              <a:ext cx="63918" cy="152078"/>
            </a:xfrm>
            <a:custGeom>
              <a:avLst/>
              <a:gdLst>
                <a:gd name="connsiteX0" fmla="*/ 0 w 63918"/>
                <a:gd name="connsiteY0" fmla="*/ 0 h 152078"/>
                <a:gd name="connsiteX1" fmla="*/ 63918 w 63918"/>
                <a:gd name="connsiteY1" fmla="*/ 0 h 152078"/>
                <a:gd name="connsiteX2" fmla="*/ 63918 w 63918"/>
                <a:gd name="connsiteY2" fmla="*/ 152078 h 152078"/>
                <a:gd name="connsiteX3" fmla="*/ 0 w 63918"/>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18" h="152078">
                  <a:moveTo>
                    <a:pt x="0" y="0"/>
                  </a:moveTo>
                  <a:lnTo>
                    <a:pt x="63918" y="0"/>
                  </a:lnTo>
                  <a:lnTo>
                    <a:pt x="63918"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1" name="Freeform 1200">
              <a:extLst>
                <a:ext uri="{FF2B5EF4-FFF2-40B4-BE49-F238E27FC236}">
                  <a16:creationId xmlns:a16="http://schemas.microsoft.com/office/drawing/2014/main" id="{8DA96C3D-FEB3-07AA-247B-324562713124}"/>
                </a:ext>
              </a:extLst>
            </p:cNvPr>
            <p:cNvSpPr/>
            <p:nvPr/>
          </p:nvSpPr>
          <p:spPr>
            <a:xfrm rot="10800000">
              <a:off x="10175402" y="5960493"/>
              <a:ext cx="63926" cy="152078"/>
            </a:xfrm>
            <a:custGeom>
              <a:avLst/>
              <a:gdLst>
                <a:gd name="connsiteX0" fmla="*/ 0 w 63926"/>
                <a:gd name="connsiteY0" fmla="*/ 0 h 152078"/>
                <a:gd name="connsiteX1" fmla="*/ 63926 w 63926"/>
                <a:gd name="connsiteY1" fmla="*/ 0 h 152078"/>
                <a:gd name="connsiteX2" fmla="*/ 63926 w 63926"/>
                <a:gd name="connsiteY2" fmla="*/ 152078 h 152078"/>
                <a:gd name="connsiteX3" fmla="*/ 0 w 63926"/>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6" h="152078">
                  <a:moveTo>
                    <a:pt x="0" y="0"/>
                  </a:moveTo>
                  <a:lnTo>
                    <a:pt x="63926" y="0"/>
                  </a:lnTo>
                  <a:lnTo>
                    <a:pt x="63926"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2" name="Freeform 1201">
              <a:extLst>
                <a:ext uri="{FF2B5EF4-FFF2-40B4-BE49-F238E27FC236}">
                  <a16:creationId xmlns:a16="http://schemas.microsoft.com/office/drawing/2014/main" id="{2B2D7E50-7150-FAAB-7E09-31EF81D903D5}"/>
                </a:ext>
              </a:extLst>
            </p:cNvPr>
            <p:cNvSpPr/>
            <p:nvPr/>
          </p:nvSpPr>
          <p:spPr>
            <a:xfrm rot="10800000">
              <a:off x="9969064" y="5960493"/>
              <a:ext cx="63922" cy="152078"/>
            </a:xfrm>
            <a:custGeom>
              <a:avLst/>
              <a:gdLst>
                <a:gd name="connsiteX0" fmla="*/ 0 w 63922"/>
                <a:gd name="connsiteY0" fmla="*/ 0 h 152078"/>
                <a:gd name="connsiteX1" fmla="*/ 63923 w 63922"/>
                <a:gd name="connsiteY1" fmla="*/ 0 h 152078"/>
                <a:gd name="connsiteX2" fmla="*/ 63923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3" y="0"/>
                  </a:lnTo>
                  <a:lnTo>
                    <a:pt x="63923"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3" name="Freeform 1202">
              <a:extLst>
                <a:ext uri="{FF2B5EF4-FFF2-40B4-BE49-F238E27FC236}">
                  <a16:creationId xmlns:a16="http://schemas.microsoft.com/office/drawing/2014/main" id="{80009F7C-1D68-A3F4-BB8C-ECAE0F2C8C3B}"/>
                </a:ext>
              </a:extLst>
            </p:cNvPr>
            <p:cNvSpPr/>
            <p:nvPr/>
          </p:nvSpPr>
          <p:spPr>
            <a:xfrm rot="10800000">
              <a:off x="9762722" y="5960493"/>
              <a:ext cx="63922" cy="152078"/>
            </a:xfrm>
            <a:custGeom>
              <a:avLst/>
              <a:gdLst>
                <a:gd name="connsiteX0" fmla="*/ 0 w 63922"/>
                <a:gd name="connsiteY0" fmla="*/ 0 h 152078"/>
                <a:gd name="connsiteX1" fmla="*/ 63922 w 63922"/>
                <a:gd name="connsiteY1" fmla="*/ 0 h 152078"/>
                <a:gd name="connsiteX2" fmla="*/ 63922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2" y="0"/>
                  </a:lnTo>
                  <a:lnTo>
                    <a:pt x="63922"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4" name="Freeform 1203">
              <a:extLst>
                <a:ext uri="{FF2B5EF4-FFF2-40B4-BE49-F238E27FC236}">
                  <a16:creationId xmlns:a16="http://schemas.microsoft.com/office/drawing/2014/main" id="{DCFDE90A-CD03-DF54-B103-BC1E2F6D6D7F}"/>
                </a:ext>
              </a:extLst>
            </p:cNvPr>
            <p:cNvSpPr/>
            <p:nvPr/>
          </p:nvSpPr>
          <p:spPr>
            <a:xfrm rot="10800000">
              <a:off x="9576002" y="5917730"/>
              <a:ext cx="63922" cy="237615"/>
            </a:xfrm>
            <a:custGeom>
              <a:avLst/>
              <a:gdLst>
                <a:gd name="connsiteX0" fmla="*/ 0 w 63922"/>
                <a:gd name="connsiteY0" fmla="*/ 0 h 237615"/>
                <a:gd name="connsiteX1" fmla="*/ 63922 w 63922"/>
                <a:gd name="connsiteY1" fmla="*/ 0 h 237615"/>
                <a:gd name="connsiteX2" fmla="*/ 63922 w 63922"/>
                <a:gd name="connsiteY2" fmla="*/ 237616 h 237615"/>
                <a:gd name="connsiteX3" fmla="*/ 0 w 63922"/>
                <a:gd name="connsiteY3" fmla="*/ 237616 h 237615"/>
              </a:gdLst>
              <a:ahLst/>
              <a:cxnLst>
                <a:cxn ang="0">
                  <a:pos x="connsiteX0" y="connsiteY0"/>
                </a:cxn>
                <a:cxn ang="0">
                  <a:pos x="connsiteX1" y="connsiteY1"/>
                </a:cxn>
                <a:cxn ang="0">
                  <a:pos x="connsiteX2" y="connsiteY2"/>
                </a:cxn>
                <a:cxn ang="0">
                  <a:pos x="connsiteX3" y="connsiteY3"/>
                </a:cxn>
              </a:cxnLst>
              <a:rect l="l" t="t" r="r" b="b"/>
              <a:pathLst>
                <a:path w="63922" h="237615">
                  <a:moveTo>
                    <a:pt x="0" y="0"/>
                  </a:moveTo>
                  <a:lnTo>
                    <a:pt x="63922" y="0"/>
                  </a:lnTo>
                  <a:lnTo>
                    <a:pt x="63922" y="237616"/>
                  </a:lnTo>
                  <a:lnTo>
                    <a:pt x="0" y="237616"/>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5" name="Freeform 1204">
              <a:extLst>
                <a:ext uri="{FF2B5EF4-FFF2-40B4-BE49-F238E27FC236}">
                  <a16:creationId xmlns:a16="http://schemas.microsoft.com/office/drawing/2014/main" id="{36185681-6132-5AAA-EE96-057A747F5A72}"/>
                </a:ext>
              </a:extLst>
            </p:cNvPr>
            <p:cNvSpPr/>
            <p:nvPr/>
          </p:nvSpPr>
          <p:spPr>
            <a:xfrm rot="10800000">
              <a:off x="9402342" y="5960493"/>
              <a:ext cx="63921" cy="152078"/>
            </a:xfrm>
            <a:custGeom>
              <a:avLst/>
              <a:gdLst>
                <a:gd name="connsiteX0" fmla="*/ 0 w 63921"/>
                <a:gd name="connsiteY0" fmla="*/ 0 h 152078"/>
                <a:gd name="connsiteX1" fmla="*/ 63921 w 63921"/>
                <a:gd name="connsiteY1" fmla="*/ 0 h 152078"/>
                <a:gd name="connsiteX2" fmla="*/ 63921 w 63921"/>
                <a:gd name="connsiteY2" fmla="*/ 152078 h 152078"/>
                <a:gd name="connsiteX3" fmla="*/ 0 w 63921"/>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1" h="152078">
                  <a:moveTo>
                    <a:pt x="0" y="0"/>
                  </a:moveTo>
                  <a:lnTo>
                    <a:pt x="63921" y="0"/>
                  </a:lnTo>
                  <a:lnTo>
                    <a:pt x="63921"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6" name="Freeform 1205">
              <a:extLst>
                <a:ext uri="{FF2B5EF4-FFF2-40B4-BE49-F238E27FC236}">
                  <a16:creationId xmlns:a16="http://schemas.microsoft.com/office/drawing/2014/main" id="{64260DAA-E033-626F-1A8F-2DE05C923A92}"/>
                </a:ext>
              </a:extLst>
            </p:cNvPr>
            <p:cNvSpPr/>
            <p:nvPr/>
          </p:nvSpPr>
          <p:spPr>
            <a:xfrm rot="10800000">
              <a:off x="9226336" y="5960493"/>
              <a:ext cx="63923" cy="152078"/>
            </a:xfrm>
            <a:custGeom>
              <a:avLst/>
              <a:gdLst>
                <a:gd name="connsiteX0" fmla="*/ 0 w 63923"/>
                <a:gd name="connsiteY0" fmla="*/ 0 h 152078"/>
                <a:gd name="connsiteX1" fmla="*/ 63923 w 63923"/>
                <a:gd name="connsiteY1" fmla="*/ 0 h 152078"/>
                <a:gd name="connsiteX2" fmla="*/ 63923 w 63923"/>
                <a:gd name="connsiteY2" fmla="*/ 152078 h 152078"/>
                <a:gd name="connsiteX3" fmla="*/ 0 w 63923"/>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3" h="152078">
                  <a:moveTo>
                    <a:pt x="0" y="0"/>
                  </a:moveTo>
                  <a:lnTo>
                    <a:pt x="63923" y="0"/>
                  </a:lnTo>
                  <a:lnTo>
                    <a:pt x="63923"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7" name="Freeform 1206">
              <a:extLst>
                <a:ext uri="{FF2B5EF4-FFF2-40B4-BE49-F238E27FC236}">
                  <a16:creationId xmlns:a16="http://schemas.microsoft.com/office/drawing/2014/main" id="{DCD21CD2-2DC2-2722-C1B0-EDD08E66EDB2}"/>
                </a:ext>
              </a:extLst>
            </p:cNvPr>
            <p:cNvSpPr/>
            <p:nvPr/>
          </p:nvSpPr>
          <p:spPr>
            <a:xfrm rot="10800000">
              <a:off x="9020062" y="5960493"/>
              <a:ext cx="63922" cy="152078"/>
            </a:xfrm>
            <a:custGeom>
              <a:avLst/>
              <a:gdLst>
                <a:gd name="connsiteX0" fmla="*/ 0 w 63922"/>
                <a:gd name="connsiteY0" fmla="*/ 0 h 152078"/>
                <a:gd name="connsiteX1" fmla="*/ 63922 w 63922"/>
                <a:gd name="connsiteY1" fmla="*/ 0 h 152078"/>
                <a:gd name="connsiteX2" fmla="*/ 63922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2" y="0"/>
                  </a:lnTo>
                  <a:lnTo>
                    <a:pt x="63922"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8" name="Freeform 1207">
              <a:extLst>
                <a:ext uri="{FF2B5EF4-FFF2-40B4-BE49-F238E27FC236}">
                  <a16:creationId xmlns:a16="http://schemas.microsoft.com/office/drawing/2014/main" id="{A4F62440-67DF-AA76-DA71-FF15EB524762}"/>
                </a:ext>
              </a:extLst>
            </p:cNvPr>
            <p:cNvSpPr/>
            <p:nvPr/>
          </p:nvSpPr>
          <p:spPr>
            <a:xfrm rot="10800000">
              <a:off x="8813718" y="5960493"/>
              <a:ext cx="63922" cy="152078"/>
            </a:xfrm>
            <a:custGeom>
              <a:avLst/>
              <a:gdLst>
                <a:gd name="connsiteX0" fmla="*/ 0 w 63922"/>
                <a:gd name="connsiteY0" fmla="*/ 0 h 152078"/>
                <a:gd name="connsiteX1" fmla="*/ 63923 w 63922"/>
                <a:gd name="connsiteY1" fmla="*/ 0 h 152078"/>
                <a:gd name="connsiteX2" fmla="*/ 63923 w 63922"/>
                <a:gd name="connsiteY2" fmla="*/ 152078 h 152078"/>
                <a:gd name="connsiteX3" fmla="*/ 0 w 63922"/>
                <a:gd name="connsiteY3" fmla="*/ 152078 h 152078"/>
              </a:gdLst>
              <a:ahLst/>
              <a:cxnLst>
                <a:cxn ang="0">
                  <a:pos x="connsiteX0" y="connsiteY0"/>
                </a:cxn>
                <a:cxn ang="0">
                  <a:pos x="connsiteX1" y="connsiteY1"/>
                </a:cxn>
                <a:cxn ang="0">
                  <a:pos x="connsiteX2" y="connsiteY2"/>
                </a:cxn>
                <a:cxn ang="0">
                  <a:pos x="connsiteX3" y="connsiteY3"/>
                </a:cxn>
              </a:cxnLst>
              <a:rect l="l" t="t" r="r" b="b"/>
              <a:pathLst>
                <a:path w="63922" h="152078">
                  <a:moveTo>
                    <a:pt x="0" y="0"/>
                  </a:moveTo>
                  <a:lnTo>
                    <a:pt x="63923" y="0"/>
                  </a:lnTo>
                  <a:lnTo>
                    <a:pt x="63923"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09" name="Freeform 1208">
              <a:extLst>
                <a:ext uri="{FF2B5EF4-FFF2-40B4-BE49-F238E27FC236}">
                  <a16:creationId xmlns:a16="http://schemas.microsoft.com/office/drawing/2014/main" id="{F09C0D7B-171B-A410-6C32-D140F9193556}"/>
                </a:ext>
              </a:extLst>
            </p:cNvPr>
            <p:cNvSpPr/>
            <p:nvPr/>
          </p:nvSpPr>
          <p:spPr>
            <a:xfrm rot="10800000">
              <a:off x="8626999" y="5917730"/>
              <a:ext cx="63922" cy="237615"/>
            </a:xfrm>
            <a:custGeom>
              <a:avLst/>
              <a:gdLst>
                <a:gd name="connsiteX0" fmla="*/ 0 w 63922"/>
                <a:gd name="connsiteY0" fmla="*/ 0 h 237615"/>
                <a:gd name="connsiteX1" fmla="*/ 63923 w 63922"/>
                <a:gd name="connsiteY1" fmla="*/ 0 h 237615"/>
                <a:gd name="connsiteX2" fmla="*/ 63923 w 63922"/>
                <a:gd name="connsiteY2" fmla="*/ 237616 h 237615"/>
                <a:gd name="connsiteX3" fmla="*/ 0 w 63922"/>
                <a:gd name="connsiteY3" fmla="*/ 237616 h 237615"/>
              </a:gdLst>
              <a:ahLst/>
              <a:cxnLst>
                <a:cxn ang="0">
                  <a:pos x="connsiteX0" y="connsiteY0"/>
                </a:cxn>
                <a:cxn ang="0">
                  <a:pos x="connsiteX1" y="connsiteY1"/>
                </a:cxn>
                <a:cxn ang="0">
                  <a:pos x="connsiteX2" y="connsiteY2"/>
                </a:cxn>
                <a:cxn ang="0">
                  <a:pos x="connsiteX3" y="connsiteY3"/>
                </a:cxn>
              </a:cxnLst>
              <a:rect l="l" t="t" r="r" b="b"/>
              <a:pathLst>
                <a:path w="63922" h="237615">
                  <a:moveTo>
                    <a:pt x="0" y="0"/>
                  </a:moveTo>
                  <a:lnTo>
                    <a:pt x="63923" y="0"/>
                  </a:lnTo>
                  <a:lnTo>
                    <a:pt x="63923" y="237616"/>
                  </a:lnTo>
                  <a:lnTo>
                    <a:pt x="0" y="237616"/>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0" name="Freeform 1209">
              <a:extLst>
                <a:ext uri="{FF2B5EF4-FFF2-40B4-BE49-F238E27FC236}">
                  <a16:creationId xmlns:a16="http://schemas.microsoft.com/office/drawing/2014/main" id="{DF2136DB-E568-3C3F-913B-03A3029C21A4}"/>
                </a:ext>
              </a:extLst>
            </p:cNvPr>
            <p:cNvSpPr/>
            <p:nvPr/>
          </p:nvSpPr>
          <p:spPr>
            <a:xfrm rot="10800000">
              <a:off x="9632785" y="6276508"/>
              <a:ext cx="775382" cy="194840"/>
            </a:xfrm>
            <a:custGeom>
              <a:avLst/>
              <a:gdLst>
                <a:gd name="connsiteX0" fmla="*/ 0 w 775382"/>
                <a:gd name="connsiteY0" fmla="*/ 0 h 194840"/>
                <a:gd name="connsiteX1" fmla="*/ 775382 w 775382"/>
                <a:gd name="connsiteY1" fmla="*/ 0 h 194840"/>
                <a:gd name="connsiteX2" fmla="*/ 775382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2" y="0"/>
                  </a:lnTo>
                  <a:lnTo>
                    <a:pt x="775382" y="194841"/>
                  </a:lnTo>
                  <a:lnTo>
                    <a:pt x="0" y="194841"/>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1" name="Freeform 1210">
              <a:extLst>
                <a:ext uri="{FF2B5EF4-FFF2-40B4-BE49-F238E27FC236}">
                  <a16:creationId xmlns:a16="http://schemas.microsoft.com/office/drawing/2014/main" id="{DDAA2B4D-FEC1-0D10-6AA1-93813A5F27F1}"/>
                </a:ext>
              </a:extLst>
            </p:cNvPr>
            <p:cNvSpPr/>
            <p:nvPr/>
          </p:nvSpPr>
          <p:spPr>
            <a:xfrm>
              <a:off x="9611394" y="6255104"/>
              <a:ext cx="818204" cy="237634"/>
            </a:xfrm>
            <a:custGeom>
              <a:avLst/>
              <a:gdLst>
                <a:gd name="connsiteX0" fmla="*/ 0 w 818204"/>
                <a:gd name="connsiteY0" fmla="*/ 0 h 237634"/>
                <a:gd name="connsiteX1" fmla="*/ 0 w 818204"/>
                <a:gd name="connsiteY1" fmla="*/ 237635 h 237634"/>
                <a:gd name="connsiteX2" fmla="*/ 818204 w 818204"/>
                <a:gd name="connsiteY2" fmla="*/ 237635 h 237634"/>
                <a:gd name="connsiteX3" fmla="*/ 818204 w 818204"/>
                <a:gd name="connsiteY3" fmla="*/ 0 h 237634"/>
                <a:gd name="connsiteX4" fmla="*/ 0 w 818204"/>
                <a:gd name="connsiteY4" fmla="*/ 0 h 237634"/>
                <a:gd name="connsiteX5" fmla="*/ 631485 w 818204"/>
                <a:gd name="connsiteY5" fmla="*/ 42780 h 237634"/>
                <a:gd name="connsiteX6" fmla="*/ 775343 w 818204"/>
                <a:gd name="connsiteY6" fmla="*/ 42780 h 237634"/>
                <a:gd name="connsiteX7" fmla="*/ 775343 w 818204"/>
                <a:gd name="connsiteY7" fmla="*/ 194854 h 237634"/>
                <a:gd name="connsiteX8" fmla="*/ 631485 w 818204"/>
                <a:gd name="connsiteY8" fmla="*/ 194854 h 237634"/>
                <a:gd name="connsiteX9" fmla="*/ 425142 w 818204"/>
                <a:gd name="connsiteY9" fmla="*/ 42780 h 237634"/>
                <a:gd name="connsiteX10" fmla="*/ 599338 w 818204"/>
                <a:gd name="connsiteY10" fmla="*/ 42780 h 237634"/>
                <a:gd name="connsiteX11" fmla="*/ 599338 w 818204"/>
                <a:gd name="connsiteY11" fmla="*/ 194854 h 237634"/>
                <a:gd name="connsiteX12" fmla="*/ 425142 w 818204"/>
                <a:gd name="connsiteY12" fmla="*/ 194854 h 237634"/>
                <a:gd name="connsiteX13" fmla="*/ 218799 w 818204"/>
                <a:gd name="connsiteY13" fmla="*/ 42780 h 237634"/>
                <a:gd name="connsiteX14" fmla="*/ 392995 w 818204"/>
                <a:gd name="connsiteY14" fmla="*/ 42780 h 237634"/>
                <a:gd name="connsiteX15" fmla="*/ 392995 w 818204"/>
                <a:gd name="connsiteY15" fmla="*/ 194854 h 237634"/>
                <a:gd name="connsiteX16" fmla="*/ 218799 w 818204"/>
                <a:gd name="connsiteY16" fmla="*/ 194854 h 237634"/>
                <a:gd name="connsiteX17" fmla="*/ 42796 w 818204"/>
                <a:gd name="connsiteY17" fmla="*/ 42780 h 237634"/>
                <a:gd name="connsiteX18" fmla="*/ 186720 w 818204"/>
                <a:gd name="connsiteY18" fmla="*/ 42780 h 237634"/>
                <a:gd name="connsiteX19" fmla="*/ 186720 w 818204"/>
                <a:gd name="connsiteY19" fmla="*/ 194854 h 237634"/>
                <a:gd name="connsiteX20" fmla="*/ 42796 w 818204"/>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34">
                  <a:moveTo>
                    <a:pt x="0" y="0"/>
                  </a:moveTo>
                  <a:lnTo>
                    <a:pt x="0" y="237635"/>
                  </a:lnTo>
                  <a:lnTo>
                    <a:pt x="818204" y="237635"/>
                  </a:lnTo>
                  <a:lnTo>
                    <a:pt x="818204" y="0"/>
                  </a:lnTo>
                  <a:lnTo>
                    <a:pt x="0" y="0"/>
                  </a:lnTo>
                  <a:close/>
                  <a:moveTo>
                    <a:pt x="631485" y="42780"/>
                  </a:moveTo>
                  <a:lnTo>
                    <a:pt x="775343" y="42780"/>
                  </a:lnTo>
                  <a:lnTo>
                    <a:pt x="775343" y="194854"/>
                  </a:lnTo>
                  <a:lnTo>
                    <a:pt x="631485" y="194854"/>
                  </a:lnTo>
                  <a:close/>
                  <a:moveTo>
                    <a:pt x="425142" y="42780"/>
                  </a:moveTo>
                  <a:lnTo>
                    <a:pt x="599338" y="42780"/>
                  </a:lnTo>
                  <a:lnTo>
                    <a:pt x="599338" y="194854"/>
                  </a:lnTo>
                  <a:lnTo>
                    <a:pt x="425142" y="194854"/>
                  </a:lnTo>
                  <a:close/>
                  <a:moveTo>
                    <a:pt x="218799" y="42780"/>
                  </a:moveTo>
                  <a:lnTo>
                    <a:pt x="392995" y="42780"/>
                  </a:lnTo>
                  <a:lnTo>
                    <a:pt x="392995" y="194854"/>
                  </a:lnTo>
                  <a:lnTo>
                    <a:pt x="218799" y="194854"/>
                  </a:lnTo>
                  <a:close/>
                  <a:moveTo>
                    <a:pt x="42796" y="42780"/>
                  </a:moveTo>
                  <a:lnTo>
                    <a:pt x="186720" y="42780"/>
                  </a:lnTo>
                  <a:lnTo>
                    <a:pt x="186720" y="194854"/>
                  </a:lnTo>
                  <a:lnTo>
                    <a:pt x="42796" y="194854"/>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2" name="Freeform 1211">
              <a:extLst>
                <a:ext uri="{FF2B5EF4-FFF2-40B4-BE49-F238E27FC236}">
                  <a16:creationId xmlns:a16="http://schemas.microsoft.com/office/drawing/2014/main" id="{0E8A4FA4-6D43-8482-58FC-E74F8FED2207}"/>
                </a:ext>
              </a:extLst>
            </p:cNvPr>
            <p:cNvSpPr/>
            <p:nvPr/>
          </p:nvSpPr>
          <p:spPr>
            <a:xfrm>
              <a:off x="9639924" y="6255104"/>
              <a:ext cx="818204" cy="237634"/>
            </a:xfrm>
            <a:custGeom>
              <a:avLst/>
              <a:gdLst>
                <a:gd name="connsiteX0" fmla="*/ 0 w 818204"/>
                <a:gd name="connsiteY0" fmla="*/ 0 h 237634"/>
                <a:gd name="connsiteX1" fmla="*/ 0 w 818204"/>
                <a:gd name="connsiteY1" fmla="*/ 237635 h 237634"/>
                <a:gd name="connsiteX2" fmla="*/ 818204 w 818204"/>
                <a:gd name="connsiteY2" fmla="*/ 237635 h 237634"/>
                <a:gd name="connsiteX3" fmla="*/ 818204 w 818204"/>
                <a:gd name="connsiteY3" fmla="*/ 0 h 237634"/>
                <a:gd name="connsiteX4" fmla="*/ 0 w 818204"/>
                <a:gd name="connsiteY4" fmla="*/ 0 h 237634"/>
                <a:gd name="connsiteX5" fmla="*/ 631485 w 818204"/>
                <a:gd name="connsiteY5" fmla="*/ 42780 h 237634"/>
                <a:gd name="connsiteX6" fmla="*/ 775343 w 818204"/>
                <a:gd name="connsiteY6" fmla="*/ 42780 h 237634"/>
                <a:gd name="connsiteX7" fmla="*/ 775343 w 818204"/>
                <a:gd name="connsiteY7" fmla="*/ 194854 h 237634"/>
                <a:gd name="connsiteX8" fmla="*/ 631485 w 818204"/>
                <a:gd name="connsiteY8" fmla="*/ 194854 h 237634"/>
                <a:gd name="connsiteX9" fmla="*/ 425142 w 818204"/>
                <a:gd name="connsiteY9" fmla="*/ 42780 h 237634"/>
                <a:gd name="connsiteX10" fmla="*/ 599405 w 818204"/>
                <a:gd name="connsiteY10" fmla="*/ 42780 h 237634"/>
                <a:gd name="connsiteX11" fmla="*/ 599405 w 818204"/>
                <a:gd name="connsiteY11" fmla="*/ 194854 h 237634"/>
                <a:gd name="connsiteX12" fmla="*/ 425142 w 818204"/>
                <a:gd name="connsiteY12" fmla="*/ 194854 h 237634"/>
                <a:gd name="connsiteX13" fmla="*/ 218799 w 818204"/>
                <a:gd name="connsiteY13" fmla="*/ 42780 h 237634"/>
                <a:gd name="connsiteX14" fmla="*/ 393062 w 818204"/>
                <a:gd name="connsiteY14" fmla="*/ 42780 h 237634"/>
                <a:gd name="connsiteX15" fmla="*/ 393062 w 818204"/>
                <a:gd name="connsiteY15" fmla="*/ 194854 h 237634"/>
                <a:gd name="connsiteX16" fmla="*/ 218799 w 818204"/>
                <a:gd name="connsiteY16" fmla="*/ 194854 h 237634"/>
                <a:gd name="connsiteX17" fmla="*/ 42796 w 818204"/>
                <a:gd name="connsiteY17" fmla="*/ 42780 h 237634"/>
                <a:gd name="connsiteX18" fmla="*/ 186720 w 818204"/>
                <a:gd name="connsiteY18" fmla="*/ 42780 h 237634"/>
                <a:gd name="connsiteX19" fmla="*/ 186720 w 818204"/>
                <a:gd name="connsiteY19" fmla="*/ 194854 h 237634"/>
                <a:gd name="connsiteX20" fmla="*/ 42796 w 818204"/>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4" h="237634">
                  <a:moveTo>
                    <a:pt x="0" y="0"/>
                  </a:moveTo>
                  <a:lnTo>
                    <a:pt x="0" y="237635"/>
                  </a:lnTo>
                  <a:lnTo>
                    <a:pt x="818204" y="237635"/>
                  </a:lnTo>
                  <a:lnTo>
                    <a:pt x="818204" y="0"/>
                  </a:lnTo>
                  <a:lnTo>
                    <a:pt x="0" y="0"/>
                  </a:lnTo>
                  <a:close/>
                  <a:moveTo>
                    <a:pt x="631485" y="42780"/>
                  </a:moveTo>
                  <a:lnTo>
                    <a:pt x="775343" y="42780"/>
                  </a:lnTo>
                  <a:lnTo>
                    <a:pt x="775343" y="194854"/>
                  </a:lnTo>
                  <a:lnTo>
                    <a:pt x="631485" y="194854"/>
                  </a:lnTo>
                  <a:close/>
                  <a:moveTo>
                    <a:pt x="425142" y="42780"/>
                  </a:moveTo>
                  <a:lnTo>
                    <a:pt x="599405" y="42780"/>
                  </a:lnTo>
                  <a:lnTo>
                    <a:pt x="599405" y="194854"/>
                  </a:lnTo>
                  <a:lnTo>
                    <a:pt x="425142" y="194854"/>
                  </a:lnTo>
                  <a:close/>
                  <a:moveTo>
                    <a:pt x="218799" y="42780"/>
                  </a:moveTo>
                  <a:lnTo>
                    <a:pt x="393062" y="42780"/>
                  </a:lnTo>
                  <a:lnTo>
                    <a:pt x="393062" y="194854"/>
                  </a:lnTo>
                  <a:lnTo>
                    <a:pt x="218799" y="194854"/>
                  </a:lnTo>
                  <a:close/>
                  <a:moveTo>
                    <a:pt x="42796" y="42780"/>
                  </a:moveTo>
                  <a:lnTo>
                    <a:pt x="186720" y="42780"/>
                  </a:lnTo>
                  <a:lnTo>
                    <a:pt x="186720" y="194854"/>
                  </a:lnTo>
                  <a:lnTo>
                    <a:pt x="42796" y="194854"/>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3" name="Freeform 1212">
              <a:extLst>
                <a:ext uri="{FF2B5EF4-FFF2-40B4-BE49-F238E27FC236}">
                  <a16:creationId xmlns:a16="http://schemas.microsoft.com/office/drawing/2014/main" id="{E676D222-DDEF-3B65-466B-D4BC3B0E9B8C}"/>
                </a:ext>
              </a:extLst>
            </p:cNvPr>
            <p:cNvSpPr/>
            <p:nvPr/>
          </p:nvSpPr>
          <p:spPr>
            <a:xfrm rot="10800000">
              <a:off x="8683782" y="6276508"/>
              <a:ext cx="775382" cy="194840"/>
            </a:xfrm>
            <a:custGeom>
              <a:avLst/>
              <a:gdLst>
                <a:gd name="connsiteX0" fmla="*/ 0 w 775382"/>
                <a:gd name="connsiteY0" fmla="*/ 0 h 194840"/>
                <a:gd name="connsiteX1" fmla="*/ 775383 w 775382"/>
                <a:gd name="connsiteY1" fmla="*/ 0 h 194840"/>
                <a:gd name="connsiteX2" fmla="*/ 775383 w 775382"/>
                <a:gd name="connsiteY2" fmla="*/ 194841 h 194840"/>
                <a:gd name="connsiteX3" fmla="*/ 0 w 775382"/>
                <a:gd name="connsiteY3" fmla="*/ 194841 h 194840"/>
              </a:gdLst>
              <a:ahLst/>
              <a:cxnLst>
                <a:cxn ang="0">
                  <a:pos x="connsiteX0" y="connsiteY0"/>
                </a:cxn>
                <a:cxn ang="0">
                  <a:pos x="connsiteX1" y="connsiteY1"/>
                </a:cxn>
                <a:cxn ang="0">
                  <a:pos x="connsiteX2" y="connsiteY2"/>
                </a:cxn>
                <a:cxn ang="0">
                  <a:pos x="connsiteX3" y="connsiteY3"/>
                </a:cxn>
              </a:cxnLst>
              <a:rect l="l" t="t" r="r" b="b"/>
              <a:pathLst>
                <a:path w="775382" h="194840">
                  <a:moveTo>
                    <a:pt x="0" y="0"/>
                  </a:moveTo>
                  <a:lnTo>
                    <a:pt x="775383" y="0"/>
                  </a:lnTo>
                  <a:lnTo>
                    <a:pt x="775383" y="194841"/>
                  </a:lnTo>
                  <a:lnTo>
                    <a:pt x="0" y="194841"/>
                  </a:lnTo>
                  <a:close/>
                </a:path>
              </a:pathLst>
            </a:custGeom>
            <a:solidFill>
              <a:srgbClr val="007CBA"/>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4" name="Freeform 1213">
              <a:extLst>
                <a:ext uri="{FF2B5EF4-FFF2-40B4-BE49-F238E27FC236}">
                  <a16:creationId xmlns:a16="http://schemas.microsoft.com/office/drawing/2014/main" id="{08ADC8ED-3C1F-5E5C-BA23-91254D59973C}"/>
                </a:ext>
              </a:extLst>
            </p:cNvPr>
            <p:cNvSpPr/>
            <p:nvPr/>
          </p:nvSpPr>
          <p:spPr>
            <a:xfrm>
              <a:off x="8662391" y="6255104"/>
              <a:ext cx="818205" cy="237634"/>
            </a:xfrm>
            <a:custGeom>
              <a:avLst/>
              <a:gdLst>
                <a:gd name="connsiteX0" fmla="*/ 0 w 818205"/>
                <a:gd name="connsiteY0" fmla="*/ 0 h 237634"/>
                <a:gd name="connsiteX1" fmla="*/ 0 w 818205"/>
                <a:gd name="connsiteY1" fmla="*/ 237635 h 237634"/>
                <a:gd name="connsiteX2" fmla="*/ 818205 w 818205"/>
                <a:gd name="connsiteY2" fmla="*/ 237635 h 237634"/>
                <a:gd name="connsiteX3" fmla="*/ 818205 w 818205"/>
                <a:gd name="connsiteY3" fmla="*/ 0 h 237634"/>
                <a:gd name="connsiteX4" fmla="*/ 0 w 818205"/>
                <a:gd name="connsiteY4" fmla="*/ 0 h 237634"/>
                <a:gd name="connsiteX5" fmla="*/ 631485 w 818205"/>
                <a:gd name="connsiteY5" fmla="*/ 42780 h 237634"/>
                <a:gd name="connsiteX6" fmla="*/ 775343 w 818205"/>
                <a:gd name="connsiteY6" fmla="*/ 42780 h 237634"/>
                <a:gd name="connsiteX7" fmla="*/ 775343 w 818205"/>
                <a:gd name="connsiteY7" fmla="*/ 194854 h 237634"/>
                <a:gd name="connsiteX8" fmla="*/ 631485 w 818205"/>
                <a:gd name="connsiteY8" fmla="*/ 194854 h 237634"/>
                <a:gd name="connsiteX9" fmla="*/ 425143 w 818205"/>
                <a:gd name="connsiteY9" fmla="*/ 42780 h 237634"/>
                <a:gd name="connsiteX10" fmla="*/ 599338 w 818205"/>
                <a:gd name="connsiteY10" fmla="*/ 42780 h 237634"/>
                <a:gd name="connsiteX11" fmla="*/ 599338 w 818205"/>
                <a:gd name="connsiteY11" fmla="*/ 194854 h 237634"/>
                <a:gd name="connsiteX12" fmla="*/ 425143 w 818205"/>
                <a:gd name="connsiteY12" fmla="*/ 194854 h 237634"/>
                <a:gd name="connsiteX13" fmla="*/ 218800 w 818205"/>
                <a:gd name="connsiteY13" fmla="*/ 42780 h 237634"/>
                <a:gd name="connsiteX14" fmla="*/ 392996 w 818205"/>
                <a:gd name="connsiteY14" fmla="*/ 42780 h 237634"/>
                <a:gd name="connsiteX15" fmla="*/ 392996 w 818205"/>
                <a:gd name="connsiteY15" fmla="*/ 194854 h 237634"/>
                <a:gd name="connsiteX16" fmla="*/ 218800 w 818205"/>
                <a:gd name="connsiteY16" fmla="*/ 194854 h 237634"/>
                <a:gd name="connsiteX17" fmla="*/ 42796 w 818205"/>
                <a:gd name="connsiteY17" fmla="*/ 42780 h 237634"/>
                <a:gd name="connsiteX18" fmla="*/ 186653 w 818205"/>
                <a:gd name="connsiteY18" fmla="*/ 42780 h 237634"/>
                <a:gd name="connsiteX19" fmla="*/ 186653 w 818205"/>
                <a:gd name="connsiteY19" fmla="*/ 194854 h 237634"/>
                <a:gd name="connsiteX20" fmla="*/ 42796 w 818205"/>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34">
                  <a:moveTo>
                    <a:pt x="0" y="0"/>
                  </a:moveTo>
                  <a:lnTo>
                    <a:pt x="0" y="237635"/>
                  </a:lnTo>
                  <a:lnTo>
                    <a:pt x="818205" y="237635"/>
                  </a:lnTo>
                  <a:lnTo>
                    <a:pt x="818205" y="0"/>
                  </a:lnTo>
                  <a:lnTo>
                    <a:pt x="0" y="0"/>
                  </a:lnTo>
                  <a:close/>
                  <a:moveTo>
                    <a:pt x="631485" y="42780"/>
                  </a:moveTo>
                  <a:lnTo>
                    <a:pt x="775343" y="42780"/>
                  </a:lnTo>
                  <a:lnTo>
                    <a:pt x="775343" y="194854"/>
                  </a:lnTo>
                  <a:lnTo>
                    <a:pt x="631485" y="194854"/>
                  </a:lnTo>
                  <a:close/>
                  <a:moveTo>
                    <a:pt x="425143" y="42780"/>
                  </a:moveTo>
                  <a:lnTo>
                    <a:pt x="599338" y="42780"/>
                  </a:lnTo>
                  <a:lnTo>
                    <a:pt x="599338" y="194854"/>
                  </a:lnTo>
                  <a:lnTo>
                    <a:pt x="425143" y="194854"/>
                  </a:lnTo>
                  <a:close/>
                  <a:moveTo>
                    <a:pt x="218800" y="42780"/>
                  </a:moveTo>
                  <a:lnTo>
                    <a:pt x="392996" y="42780"/>
                  </a:lnTo>
                  <a:lnTo>
                    <a:pt x="392996" y="194854"/>
                  </a:lnTo>
                  <a:lnTo>
                    <a:pt x="218800" y="194854"/>
                  </a:lnTo>
                  <a:close/>
                  <a:moveTo>
                    <a:pt x="42796" y="42780"/>
                  </a:moveTo>
                  <a:lnTo>
                    <a:pt x="186653" y="42780"/>
                  </a:lnTo>
                  <a:lnTo>
                    <a:pt x="186653" y="194854"/>
                  </a:lnTo>
                  <a:lnTo>
                    <a:pt x="42796" y="194854"/>
                  </a:lnTo>
                  <a:close/>
                </a:path>
              </a:pathLst>
            </a:custGeom>
            <a:solidFill>
              <a:srgbClr val="77889E"/>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5" name="Freeform 1214">
              <a:extLst>
                <a:ext uri="{FF2B5EF4-FFF2-40B4-BE49-F238E27FC236}">
                  <a16:creationId xmlns:a16="http://schemas.microsoft.com/office/drawing/2014/main" id="{7FD42B92-BE59-E7C6-979D-8968B2B4EC9A}"/>
                </a:ext>
              </a:extLst>
            </p:cNvPr>
            <p:cNvSpPr/>
            <p:nvPr/>
          </p:nvSpPr>
          <p:spPr>
            <a:xfrm>
              <a:off x="8690921" y="6255104"/>
              <a:ext cx="818205" cy="237634"/>
            </a:xfrm>
            <a:custGeom>
              <a:avLst/>
              <a:gdLst>
                <a:gd name="connsiteX0" fmla="*/ 0 w 818205"/>
                <a:gd name="connsiteY0" fmla="*/ 0 h 237634"/>
                <a:gd name="connsiteX1" fmla="*/ 0 w 818205"/>
                <a:gd name="connsiteY1" fmla="*/ 237635 h 237634"/>
                <a:gd name="connsiteX2" fmla="*/ 818205 w 818205"/>
                <a:gd name="connsiteY2" fmla="*/ 237635 h 237634"/>
                <a:gd name="connsiteX3" fmla="*/ 818205 w 818205"/>
                <a:gd name="connsiteY3" fmla="*/ 0 h 237634"/>
                <a:gd name="connsiteX4" fmla="*/ 0 w 818205"/>
                <a:gd name="connsiteY4" fmla="*/ 0 h 237634"/>
                <a:gd name="connsiteX5" fmla="*/ 631485 w 818205"/>
                <a:gd name="connsiteY5" fmla="*/ 42780 h 237634"/>
                <a:gd name="connsiteX6" fmla="*/ 775343 w 818205"/>
                <a:gd name="connsiteY6" fmla="*/ 42780 h 237634"/>
                <a:gd name="connsiteX7" fmla="*/ 775343 w 818205"/>
                <a:gd name="connsiteY7" fmla="*/ 194854 h 237634"/>
                <a:gd name="connsiteX8" fmla="*/ 631485 w 818205"/>
                <a:gd name="connsiteY8" fmla="*/ 194854 h 237634"/>
                <a:gd name="connsiteX9" fmla="*/ 425142 w 818205"/>
                <a:gd name="connsiteY9" fmla="*/ 42780 h 237634"/>
                <a:gd name="connsiteX10" fmla="*/ 599338 w 818205"/>
                <a:gd name="connsiteY10" fmla="*/ 42780 h 237634"/>
                <a:gd name="connsiteX11" fmla="*/ 599338 w 818205"/>
                <a:gd name="connsiteY11" fmla="*/ 194854 h 237634"/>
                <a:gd name="connsiteX12" fmla="*/ 425142 w 818205"/>
                <a:gd name="connsiteY12" fmla="*/ 194854 h 237634"/>
                <a:gd name="connsiteX13" fmla="*/ 218800 w 818205"/>
                <a:gd name="connsiteY13" fmla="*/ 42780 h 237634"/>
                <a:gd name="connsiteX14" fmla="*/ 392996 w 818205"/>
                <a:gd name="connsiteY14" fmla="*/ 42780 h 237634"/>
                <a:gd name="connsiteX15" fmla="*/ 392996 w 818205"/>
                <a:gd name="connsiteY15" fmla="*/ 194854 h 237634"/>
                <a:gd name="connsiteX16" fmla="*/ 218800 w 818205"/>
                <a:gd name="connsiteY16" fmla="*/ 194854 h 237634"/>
                <a:gd name="connsiteX17" fmla="*/ 42796 w 818205"/>
                <a:gd name="connsiteY17" fmla="*/ 42780 h 237634"/>
                <a:gd name="connsiteX18" fmla="*/ 186720 w 818205"/>
                <a:gd name="connsiteY18" fmla="*/ 42780 h 237634"/>
                <a:gd name="connsiteX19" fmla="*/ 186720 w 818205"/>
                <a:gd name="connsiteY19" fmla="*/ 194854 h 237634"/>
                <a:gd name="connsiteX20" fmla="*/ 42796 w 818205"/>
                <a:gd name="connsiteY20" fmla="*/ 194854 h 23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05" h="237634">
                  <a:moveTo>
                    <a:pt x="0" y="0"/>
                  </a:moveTo>
                  <a:lnTo>
                    <a:pt x="0" y="237635"/>
                  </a:lnTo>
                  <a:lnTo>
                    <a:pt x="818205" y="237635"/>
                  </a:lnTo>
                  <a:lnTo>
                    <a:pt x="818205" y="0"/>
                  </a:lnTo>
                  <a:lnTo>
                    <a:pt x="0" y="0"/>
                  </a:lnTo>
                  <a:close/>
                  <a:moveTo>
                    <a:pt x="631485" y="42780"/>
                  </a:moveTo>
                  <a:lnTo>
                    <a:pt x="775343" y="42780"/>
                  </a:lnTo>
                  <a:lnTo>
                    <a:pt x="775343" y="194854"/>
                  </a:lnTo>
                  <a:lnTo>
                    <a:pt x="631485" y="194854"/>
                  </a:lnTo>
                  <a:close/>
                  <a:moveTo>
                    <a:pt x="425142" y="42780"/>
                  </a:moveTo>
                  <a:lnTo>
                    <a:pt x="599338" y="42780"/>
                  </a:lnTo>
                  <a:lnTo>
                    <a:pt x="599338" y="194854"/>
                  </a:lnTo>
                  <a:lnTo>
                    <a:pt x="425142" y="194854"/>
                  </a:lnTo>
                  <a:close/>
                  <a:moveTo>
                    <a:pt x="218800" y="42780"/>
                  </a:moveTo>
                  <a:lnTo>
                    <a:pt x="392996" y="42780"/>
                  </a:lnTo>
                  <a:lnTo>
                    <a:pt x="392996" y="194854"/>
                  </a:lnTo>
                  <a:lnTo>
                    <a:pt x="218800" y="194854"/>
                  </a:lnTo>
                  <a:close/>
                  <a:moveTo>
                    <a:pt x="42796" y="42780"/>
                  </a:moveTo>
                  <a:lnTo>
                    <a:pt x="186720" y="42780"/>
                  </a:lnTo>
                  <a:lnTo>
                    <a:pt x="186720" y="194854"/>
                  </a:lnTo>
                  <a:lnTo>
                    <a:pt x="42796" y="194854"/>
                  </a:lnTo>
                  <a:close/>
                </a:path>
              </a:pathLst>
            </a:custGeom>
            <a:solidFill>
              <a:srgbClr val="222C67">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6" name="Freeform 1215">
              <a:extLst>
                <a:ext uri="{FF2B5EF4-FFF2-40B4-BE49-F238E27FC236}">
                  <a16:creationId xmlns:a16="http://schemas.microsoft.com/office/drawing/2014/main" id="{FCAB15C0-A8E2-432F-1BBE-B37F3263D538}"/>
                </a:ext>
              </a:extLst>
            </p:cNvPr>
            <p:cNvSpPr/>
            <p:nvPr/>
          </p:nvSpPr>
          <p:spPr>
            <a:xfrm rot="10800000">
              <a:off x="10351415" y="6297888"/>
              <a:ext cx="63918" cy="152077"/>
            </a:xfrm>
            <a:custGeom>
              <a:avLst/>
              <a:gdLst>
                <a:gd name="connsiteX0" fmla="*/ 0 w 63918"/>
                <a:gd name="connsiteY0" fmla="*/ 0 h 152077"/>
                <a:gd name="connsiteX1" fmla="*/ 63918 w 63918"/>
                <a:gd name="connsiteY1" fmla="*/ 0 h 152077"/>
                <a:gd name="connsiteX2" fmla="*/ 63918 w 63918"/>
                <a:gd name="connsiteY2" fmla="*/ 152078 h 152077"/>
                <a:gd name="connsiteX3" fmla="*/ 0 w 63918"/>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18" h="152077">
                  <a:moveTo>
                    <a:pt x="0" y="0"/>
                  </a:moveTo>
                  <a:lnTo>
                    <a:pt x="63918" y="0"/>
                  </a:lnTo>
                  <a:lnTo>
                    <a:pt x="63918"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7" name="Freeform 1216">
              <a:extLst>
                <a:ext uri="{FF2B5EF4-FFF2-40B4-BE49-F238E27FC236}">
                  <a16:creationId xmlns:a16="http://schemas.microsoft.com/office/drawing/2014/main" id="{2D520485-3A62-7D7F-F6A6-F36C72373788}"/>
                </a:ext>
              </a:extLst>
            </p:cNvPr>
            <p:cNvSpPr/>
            <p:nvPr/>
          </p:nvSpPr>
          <p:spPr>
            <a:xfrm rot="10800000">
              <a:off x="10175402" y="6297888"/>
              <a:ext cx="63926" cy="152077"/>
            </a:xfrm>
            <a:custGeom>
              <a:avLst/>
              <a:gdLst>
                <a:gd name="connsiteX0" fmla="*/ 0 w 63926"/>
                <a:gd name="connsiteY0" fmla="*/ 0 h 152077"/>
                <a:gd name="connsiteX1" fmla="*/ 63926 w 63926"/>
                <a:gd name="connsiteY1" fmla="*/ 0 h 152077"/>
                <a:gd name="connsiteX2" fmla="*/ 63926 w 63926"/>
                <a:gd name="connsiteY2" fmla="*/ 152078 h 152077"/>
                <a:gd name="connsiteX3" fmla="*/ 0 w 63926"/>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6" h="152077">
                  <a:moveTo>
                    <a:pt x="0" y="0"/>
                  </a:moveTo>
                  <a:lnTo>
                    <a:pt x="63926" y="0"/>
                  </a:lnTo>
                  <a:lnTo>
                    <a:pt x="63926"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8" name="Freeform 1217">
              <a:extLst>
                <a:ext uri="{FF2B5EF4-FFF2-40B4-BE49-F238E27FC236}">
                  <a16:creationId xmlns:a16="http://schemas.microsoft.com/office/drawing/2014/main" id="{A6CC1E68-1E5A-90F6-4E42-39799D71AD73}"/>
                </a:ext>
              </a:extLst>
            </p:cNvPr>
            <p:cNvSpPr/>
            <p:nvPr/>
          </p:nvSpPr>
          <p:spPr>
            <a:xfrm rot="10800000">
              <a:off x="9969064" y="6297888"/>
              <a:ext cx="63922" cy="152077"/>
            </a:xfrm>
            <a:custGeom>
              <a:avLst/>
              <a:gdLst>
                <a:gd name="connsiteX0" fmla="*/ 0 w 63922"/>
                <a:gd name="connsiteY0" fmla="*/ 0 h 152077"/>
                <a:gd name="connsiteX1" fmla="*/ 63923 w 63922"/>
                <a:gd name="connsiteY1" fmla="*/ 0 h 152077"/>
                <a:gd name="connsiteX2" fmla="*/ 63923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3" y="0"/>
                  </a:lnTo>
                  <a:lnTo>
                    <a:pt x="63923"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19" name="Freeform 1218">
              <a:extLst>
                <a:ext uri="{FF2B5EF4-FFF2-40B4-BE49-F238E27FC236}">
                  <a16:creationId xmlns:a16="http://schemas.microsoft.com/office/drawing/2014/main" id="{01A1574F-358B-DB08-5292-17FF5EBA6A46}"/>
                </a:ext>
              </a:extLst>
            </p:cNvPr>
            <p:cNvSpPr/>
            <p:nvPr/>
          </p:nvSpPr>
          <p:spPr>
            <a:xfrm rot="10800000">
              <a:off x="9762722" y="6297888"/>
              <a:ext cx="63922" cy="152077"/>
            </a:xfrm>
            <a:custGeom>
              <a:avLst/>
              <a:gdLst>
                <a:gd name="connsiteX0" fmla="*/ 0 w 63922"/>
                <a:gd name="connsiteY0" fmla="*/ 0 h 152077"/>
                <a:gd name="connsiteX1" fmla="*/ 63922 w 63922"/>
                <a:gd name="connsiteY1" fmla="*/ 0 h 152077"/>
                <a:gd name="connsiteX2" fmla="*/ 63922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2" y="0"/>
                  </a:lnTo>
                  <a:lnTo>
                    <a:pt x="63922"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0" name="Freeform 1219">
              <a:extLst>
                <a:ext uri="{FF2B5EF4-FFF2-40B4-BE49-F238E27FC236}">
                  <a16:creationId xmlns:a16="http://schemas.microsoft.com/office/drawing/2014/main" id="{CCBC970A-2F87-08AC-B41E-91686756E860}"/>
                </a:ext>
              </a:extLst>
            </p:cNvPr>
            <p:cNvSpPr/>
            <p:nvPr/>
          </p:nvSpPr>
          <p:spPr>
            <a:xfrm rot="10800000">
              <a:off x="9576002" y="6255117"/>
              <a:ext cx="63922" cy="237628"/>
            </a:xfrm>
            <a:custGeom>
              <a:avLst/>
              <a:gdLst>
                <a:gd name="connsiteX0" fmla="*/ 0 w 63922"/>
                <a:gd name="connsiteY0" fmla="*/ 0 h 237628"/>
                <a:gd name="connsiteX1" fmla="*/ 63922 w 63922"/>
                <a:gd name="connsiteY1" fmla="*/ 0 h 237628"/>
                <a:gd name="connsiteX2" fmla="*/ 63922 w 63922"/>
                <a:gd name="connsiteY2" fmla="*/ 237629 h 237628"/>
                <a:gd name="connsiteX3" fmla="*/ 0 w 63922"/>
                <a:gd name="connsiteY3" fmla="*/ 237629 h 237628"/>
              </a:gdLst>
              <a:ahLst/>
              <a:cxnLst>
                <a:cxn ang="0">
                  <a:pos x="connsiteX0" y="connsiteY0"/>
                </a:cxn>
                <a:cxn ang="0">
                  <a:pos x="connsiteX1" y="connsiteY1"/>
                </a:cxn>
                <a:cxn ang="0">
                  <a:pos x="connsiteX2" y="connsiteY2"/>
                </a:cxn>
                <a:cxn ang="0">
                  <a:pos x="connsiteX3" y="connsiteY3"/>
                </a:cxn>
              </a:cxnLst>
              <a:rect l="l" t="t" r="r" b="b"/>
              <a:pathLst>
                <a:path w="63922" h="237628">
                  <a:moveTo>
                    <a:pt x="0" y="0"/>
                  </a:moveTo>
                  <a:lnTo>
                    <a:pt x="63922" y="0"/>
                  </a:lnTo>
                  <a:lnTo>
                    <a:pt x="63922" y="237629"/>
                  </a:lnTo>
                  <a:lnTo>
                    <a:pt x="0" y="237629"/>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1" name="Freeform 1220">
              <a:extLst>
                <a:ext uri="{FF2B5EF4-FFF2-40B4-BE49-F238E27FC236}">
                  <a16:creationId xmlns:a16="http://schemas.microsoft.com/office/drawing/2014/main" id="{9F4D9D51-7835-6607-5F1B-F389A4B0460C}"/>
                </a:ext>
              </a:extLst>
            </p:cNvPr>
            <p:cNvSpPr/>
            <p:nvPr/>
          </p:nvSpPr>
          <p:spPr>
            <a:xfrm rot="10800000">
              <a:off x="9402342" y="6297888"/>
              <a:ext cx="63921" cy="152077"/>
            </a:xfrm>
            <a:custGeom>
              <a:avLst/>
              <a:gdLst>
                <a:gd name="connsiteX0" fmla="*/ 0 w 63921"/>
                <a:gd name="connsiteY0" fmla="*/ 0 h 152077"/>
                <a:gd name="connsiteX1" fmla="*/ 63921 w 63921"/>
                <a:gd name="connsiteY1" fmla="*/ 0 h 152077"/>
                <a:gd name="connsiteX2" fmla="*/ 63921 w 63921"/>
                <a:gd name="connsiteY2" fmla="*/ 152078 h 152077"/>
                <a:gd name="connsiteX3" fmla="*/ 0 w 63921"/>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1" h="152077">
                  <a:moveTo>
                    <a:pt x="0" y="0"/>
                  </a:moveTo>
                  <a:lnTo>
                    <a:pt x="63921" y="0"/>
                  </a:lnTo>
                  <a:lnTo>
                    <a:pt x="63921"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2" name="Freeform 1221">
              <a:extLst>
                <a:ext uri="{FF2B5EF4-FFF2-40B4-BE49-F238E27FC236}">
                  <a16:creationId xmlns:a16="http://schemas.microsoft.com/office/drawing/2014/main" id="{D433733A-51BD-583A-7DB6-6FEF7178FF69}"/>
                </a:ext>
              </a:extLst>
            </p:cNvPr>
            <p:cNvSpPr/>
            <p:nvPr/>
          </p:nvSpPr>
          <p:spPr>
            <a:xfrm rot="10800000">
              <a:off x="9226336" y="6297888"/>
              <a:ext cx="63923" cy="152077"/>
            </a:xfrm>
            <a:custGeom>
              <a:avLst/>
              <a:gdLst>
                <a:gd name="connsiteX0" fmla="*/ 0 w 63923"/>
                <a:gd name="connsiteY0" fmla="*/ 0 h 152077"/>
                <a:gd name="connsiteX1" fmla="*/ 63923 w 63923"/>
                <a:gd name="connsiteY1" fmla="*/ 0 h 152077"/>
                <a:gd name="connsiteX2" fmla="*/ 63923 w 63923"/>
                <a:gd name="connsiteY2" fmla="*/ 152078 h 152077"/>
                <a:gd name="connsiteX3" fmla="*/ 0 w 63923"/>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3" h="152077">
                  <a:moveTo>
                    <a:pt x="0" y="0"/>
                  </a:moveTo>
                  <a:lnTo>
                    <a:pt x="63923" y="0"/>
                  </a:lnTo>
                  <a:lnTo>
                    <a:pt x="63923"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3" name="Freeform 1222">
              <a:extLst>
                <a:ext uri="{FF2B5EF4-FFF2-40B4-BE49-F238E27FC236}">
                  <a16:creationId xmlns:a16="http://schemas.microsoft.com/office/drawing/2014/main" id="{0529DA79-C358-A1E8-7062-7611EE33910C}"/>
                </a:ext>
              </a:extLst>
            </p:cNvPr>
            <p:cNvSpPr/>
            <p:nvPr/>
          </p:nvSpPr>
          <p:spPr>
            <a:xfrm rot="10800000">
              <a:off x="9020062" y="6297888"/>
              <a:ext cx="63922" cy="152077"/>
            </a:xfrm>
            <a:custGeom>
              <a:avLst/>
              <a:gdLst>
                <a:gd name="connsiteX0" fmla="*/ 0 w 63922"/>
                <a:gd name="connsiteY0" fmla="*/ 0 h 152077"/>
                <a:gd name="connsiteX1" fmla="*/ 63922 w 63922"/>
                <a:gd name="connsiteY1" fmla="*/ 0 h 152077"/>
                <a:gd name="connsiteX2" fmla="*/ 63922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2" y="0"/>
                  </a:lnTo>
                  <a:lnTo>
                    <a:pt x="63922"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4" name="Freeform 1223">
              <a:extLst>
                <a:ext uri="{FF2B5EF4-FFF2-40B4-BE49-F238E27FC236}">
                  <a16:creationId xmlns:a16="http://schemas.microsoft.com/office/drawing/2014/main" id="{4A7DF29C-5DD7-26D6-34FB-BD659941C3CF}"/>
                </a:ext>
              </a:extLst>
            </p:cNvPr>
            <p:cNvSpPr/>
            <p:nvPr/>
          </p:nvSpPr>
          <p:spPr>
            <a:xfrm rot="10800000">
              <a:off x="8813718" y="6297888"/>
              <a:ext cx="63922" cy="152077"/>
            </a:xfrm>
            <a:custGeom>
              <a:avLst/>
              <a:gdLst>
                <a:gd name="connsiteX0" fmla="*/ 0 w 63922"/>
                <a:gd name="connsiteY0" fmla="*/ 0 h 152077"/>
                <a:gd name="connsiteX1" fmla="*/ 63923 w 63922"/>
                <a:gd name="connsiteY1" fmla="*/ 0 h 152077"/>
                <a:gd name="connsiteX2" fmla="*/ 63923 w 63922"/>
                <a:gd name="connsiteY2" fmla="*/ 152078 h 152077"/>
                <a:gd name="connsiteX3" fmla="*/ 0 w 63922"/>
                <a:gd name="connsiteY3" fmla="*/ 152078 h 152077"/>
              </a:gdLst>
              <a:ahLst/>
              <a:cxnLst>
                <a:cxn ang="0">
                  <a:pos x="connsiteX0" y="connsiteY0"/>
                </a:cxn>
                <a:cxn ang="0">
                  <a:pos x="connsiteX1" y="connsiteY1"/>
                </a:cxn>
                <a:cxn ang="0">
                  <a:pos x="connsiteX2" y="connsiteY2"/>
                </a:cxn>
                <a:cxn ang="0">
                  <a:pos x="connsiteX3" y="connsiteY3"/>
                </a:cxn>
              </a:cxnLst>
              <a:rect l="l" t="t" r="r" b="b"/>
              <a:pathLst>
                <a:path w="63922" h="152077">
                  <a:moveTo>
                    <a:pt x="0" y="0"/>
                  </a:moveTo>
                  <a:lnTo>
                    <a:pt x="63923" y="0"/>
                  </a:lnTo>
                  <a:lnTo>
                    <a:pt x="63923" y="152078"/>
                  </a:lnTo>
                  <a:lnTo>
                    <a:pt x="0" y="152078"/>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5" name="Freeform 1224">
              <a:extLst>
                <a:ext uri="{FF2B5EF4-FFF2-40B4-BE49-F238E27FC236}">
                  <a16:creationId xmlns:a16="http://schemas.microsoft.com/office/drawing/2014/main" id="{58559B3E-3790-475D-750E-9C152494EACB}"/>
                </a:ext>
              </a:extLst>
            </p:cNvPr>
            <p:cNvSpPr/>
            <p:nvPr/>
          </p:nvSpPr>
          <p:spPr>
            <a:xfrm rot="10800000">
              <a:off x="8626999" y="6255117"/>
              <a:ext cx="63922" cy="237628"/>
            </a:xfrm>
            <a:custGeom>
              <a:avLst/>
              <a:gdLst>
                <a:gd name="connsiteX0" fmla="*/ 0 w 63922"/>
                <a:gd name="connsiteY0" fmla="*/ 0 h 237628"/>
                <a:gd name="connsiteX1" fmla="*/ 63923 w 63922"/>
                <a:gd name="connsiteY1" fmla="*/ 0 h 237628"/>
                <a:gd name="connsiteX2" fmla="*/ 63923 w 63922"/>
                <a:gd name="connsiteY2" fmla="*/ 237629 h 237628"/>
                <a:gd name="connsiteX3" fmla="*/ 0 w 63922"/>
                <a:gd name="connsiteY3" fmla="*/ 237629 h 237628"/>
              </a:gdLst>
              <a:ahLst/>
              <a:cxnLst>
                <a:cxn ang="0">
                  <a:pos x="connsiteX0" y="connsiteY0"/>
                </a:cxn>
                <a:cxn ang="0">
                  <a:pos x="connsiteX1" y="connsiteY1"/>
                </a:cxn>
                <a:cxn ang="0">
                  <a:pos x="connsiteX2" y="connsiteY2"/>
                </a:cxn>
                <a:cxn ang="0">
                  <a:pos x="connsiteX3" y="connsiteY3"/>
                </a:cxn>
              </a:cxnLst>
              <a:rect l="l" t="t" r="r" b="b"/>
              <a:pathLst>
                <a:path w="63922" h="237628">
                  <a:moveTo>
                    <a:pt x="0" y="0"/>
                  </a:moveTo>
                  <a:lnTo>
                    <a:pt x="63923" y="0"/>
                  </a:lnTo>
                  <a:lnTo>
                    <a:pt x="63923" y="237629"/>
                  </a:lnTo>
                  <a:lnTo>
                    <a:pt x="0" y="237629"/>
                  </a:lnTo>
                  <a:close/>
                </a:path>
              </a:pathLst>
            </a:custGeom>
            <a:solidFill>
              <a:srgbClr val="E5B611">
                <a:lumMod val="20000"/>
                <a:lumOff val="80000"/>
              </a:srgbClr>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6" name="Freeform 1225">
              <a:extLst>
                <a:ext uri="{FF2B5EF4-FFF2-40B4-BE49-F238E27FC236}">
                  <a16:creationId xmlns:a16="http://schemas.microsoft.com/office/drawing/2014/main" id="{75C736DD-24D7-D0DC-A4EC-CCF14CE1F473}"/>
                </a:ext>
              </a:extLst>
            </p:cNvPr>
            <p:cNvSpPr/>
            <p:nvPr/>
          </p:nvSpPr>
          <p:spPr>
            <a:xfrm>
              <a:off x="7088929" y="5683729"/>
              <a:ext cx="1355064" cy="1042998"/>
            </a:xfrm>
            <a:custGeom>
              <a:avLst/>
              <a:gdLst>
                <a:gd name="connsiteX0" fmla="*/ 0 w 1355064"/>
                <a:gd name="connsiteY0" fmla="*/ 137796 h 1042998"/>
                <a:gd name="connsiteX1" fmla="*/ 0 w 1355064"/>
                <a:gd name="connsiteY1" fmla="*/ 0 h 1042998"/>
                <a:gd name="connsiteX2" fmla="*/ 1355064 w 1355064"/>
                <a:gd name="connsiteY2" fmla="*/ 0 h 1042998"/>
                <a:gd name="connsiteX3" fmla="*/ 1355064 w 1355064"/>
                <a:gd name="connsiteY3" fmla="*/ 137796 h 1042998"/>
                <a:gd name="connsiteX4" fmla="*/ 1355064 w 1355064"/>
                <a:gd name="connsiteY4" fmla="*/ 905196 h 1042998"/>
                <a:gd name="connsiteX5" fmla="*/ 1355064 w 1355064"/>
                <a:gd name="connsiteY5" fmla="*/ 1042998 h 1042998"/>
                <a:gd name="connsiteX6" fmla="*/ 0 w 1355064"/>
                <a:gd name="connsiteY6" fmla="*/ 1042998 h 1042998"/>
                <a:gd name="connsiteX7" fmla="*/ 0 w 1355064"/>
                <a:gd name="connsiteY7" fmla="*/ 905196 h 1042998"/>
                <a:gd name="connsiteX8" fmla="*/ 101270 w 1355064"/>
                <a:gd name="connsiteY8" fmla="*/ 905196 h 1042998"/>
                <a:gd name="connsiteX9" fmla="*/ 101270 w 1355064"/>
                <a:gd name="connsiteY9" fmla="*/ 137796 h 1042998"/>
                <a:gd name="connsiteX10" fmla="*/ 0 w 1355064"/>
                <a:gd name="connsiteY10" fmla="*/ 137796 h 104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55064" h="1042998">
                  <a:moveTo>
                    <a:pt x="0" y="137796"/>
                  </a:moveTo>
                  <a:lnTo>
                    <a:pt x="0" y="0"/>
                  </a:lnTo>
                  <a:lnTo>
                    <a:pt x="1355064" y="0"/>
                  </a:lnTo>
                  <a:lnTo>
                    <a:pt x="1355064" y="137796"/>
                  </a:lnTo>
                  <a:lnTo>
                    <a:pt x="1355064" y="905196"/>
                  </a:lnTo>
                  <a:lnTo>
                    <a:pt x="1355064" y="1042998"/>
                  </a:lnTo>
                  <a:lnTo>
                    <a:pt x="0" y="1042998"/>
                  </a:lnTo>
                  <a:lnTo>
                    <a:pt x="0" y="905196"/>
                  </a:lnTo>
                  <a:lnTo>
                    <a:pt x="101270" y="905196"/>
                  </a:lnTo>
                  <a:lnTo>
                    <a:pt x="101270" y="137796"/>
                  </a:lnTo>
                  <a:lnTo>
                    <a:pt x="0" y="137796"/>
                  </a:lnTo>
                  <a:close/>
                </a:path>
              </a:pathLst>
            </a:custGeom>
            <a:solidFill>
              <a:srgbClr val="A0A0A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7" name="Freeform 1226">
              <a:extLst>
                <a:ext uri="{FF2B5EF4-FFF2-40B4-BE49-F238E27FC236}">
                  <a16:creationId xmlns:a16="http://schemas.microsoft.com/office/drawing/2014/main" id="{F027BBE1-2791-90CD-9406-727479810850}"/>
                </a:ext>
              </a:extLst>
            </p:cNvPr>
            <p:cNvSpPr/>
            <p:nvPr/>
          </p:nvSpPr>
          <p:spPr>
            <a:xfrm>
              <a:off x="3538836" y="3576931"/>
              <a:ext cx="1319314" cy="3149795"/>
            </a:xfrm>
            <a:custGeom>
              <a:avLst/>
              <a:gdLst>
                <a:gd name="connsiteX0" fmla="*/ 175441 w 1319314"/>
                <a:gd name="connsiteY0" fmla="*/ 2885706 h 3149795"/>
                <a:gd name="connsiteX1" fmla="*/ 175441 w 1319314"/>
                <a:gd name="connsiteY1" fmla="*/ 0 h 3149795"/>
                <a:gd name="connsiteX2" fmla="*/ 1319315 w 1319314"/>
                <a:gd name="connsiteY2" fmla="*/ 0 h 3149795"/>
                <a:gd name="connsiteX3" fmla="*/ 1319315 w 1319314"/>
                <a:gd name="connsiteY3" fmla="*/ 2885706 h 3149795"/>
                <a:gd name="connsiteX4" fmla="*/ 1319315 w 1319314"/>
                <a:gd name="connsiteY4" fmla="*/ 3149796 h 3149795"/>
                <a:gd name="connsiteX5" fmla="*/ 910185 w 1319314"/>
                <a:gd name="connsiteY5" fmla="*/ 3149796 h 3149795"/>
                <a:gd name="connsiteX6" fmla="*/ 0 w 1319314"/>
                <a:gd name="connsiteY6" fmla="*/ 3149796 h 3149795"/>
                <a:gd name="connsiteX7" fmla="*/ 0 w 1319314"/>
                <a:gd name="connsiteY7" fmla="*/ 2885706 h 3149795"/>
                <a:gd name="connsiteX8" fmla="*/ 175441 w 1319314"/>
                <a:gd name="connsiteY8" fmla="*/ 2885706 h 3149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9314" h="3149795">
                  <a:moveTo>
                    <a:pt x="175441" y="2885706"/>
                  </a:moveTo>
                  <a:lnTo>
                    <a:pt x="175441" y="0"/>
                  </a:lnTo>
                  <a:lnTo>
                    <a:pt x="1319315" y="0"/>
                  </a:lnTo>
                  <a:lnTo>
                    <a:pt x="1319315" y="2885706"/>
                  </a:lnTo>
                  <a:lnTo>
                    <a:pt x="1319315" y="3149796"/>
                  </a:lnTo>
                  <a:lnTo>
                    <a:pt x="910185" y="3149796"/>
                  </a:lnTo>
                  <a:lnTo>
                    <a:pt x="0" y="3149796"/>
                  </a:lnTo>
                  <a:lnTo>
                    <a:pt x="0" y="2885706"/>
                  </a:lnTo>
                  <a:lnTo>
                    <a:pt x="175441" y="2885706"/>
                  </a:lnTo>
                  <a:close/>
                </a:path>
              </a:pathLst>
            </a:custGeom>
            <a:solidFill>
              <a:srgbClr val="A0A0A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8" name="Freeform 1227">
              <a:extLst>
                <a:ext uri="{FF2B5EF4-FFF2-40B4-BE49-F238E27FC236}">
                  <a16:creationId xmlns:a16="http://schemas.microsoft.com/office/drawing/2014/main" id="{F8C49D62-8946-12F9-AA52-BE3289FA60E6}"/>
                </a:ext>
              </a:extLst>
            </p:cNvPr>
            <p:cNvSpPr/>
            <p:nvPr/>
          </p:nvSpPr>
          <p:spPr>
            <a:xfrm>
              <a:off x="5223419" y="3576931"/>
              <a:ext cx="1143866" cy="1291605"/>
            </a:xfrm>
            <a:custGeom>
              <a:avLst/>
              <a:gdLst>
                <a:gd name="connsiteX0" fmla="*/ 0 w 1143866"/>
                <a:gd name="connsiteY0" fmla="*/ 312625 h 1291605"/>
                <a:gd name="connsiteX1" fmla="*/ 0 w 1143866"/>
                <a:gd name="connsiteY1" fmla="*/ 0 h 1291605"/>
                <a:gd name="connsiteX2" fmla="*/ 1143866 w 1143866"/>
                <a:gd name="connsiteY2" fmla="*/ 0 h 1291605"/>
                <a:gd name="connsiteX3" fmla="*/ 1143866 w 1143866"/>
                <a:gd name="connsiteY3" fmla="*/ 1291606 h 1291605"/>
                <a:gd name="connsiteX4" fmla="*/ 0 w 1143866"/>
                <a:gd name="connsiteY4" fmla="*/ 312625 h 1291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866" h="1291605">
                  <a:moveTo>
                    <a:pt x="0" y="312625"/>
                  </a:moveTo>
                  <a:lnTo>
                    <a:pt x="0" y="0"/>
                  </a:lnTo>
                  <a:lnTo>
                    <a:pt x="1143866" y="0"/>
                  </a:lnTo>
                  <a:lnTo>
                    <a:pt x="1143866" y="1291606"/>
                  </a:lnTo>
                  <a:lnTo>
                    <a:pt x="0" y="312625"/>
                  </a:lnTo>
                  <a:close/>
                </a:path>
              </a:pathLst>
            </a:custGeom>
            <a:solidFill>
              <a:srgbClr val="A0A0A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29" name="Freeform 1228">
              <a:extLst>
                <a:ext uri="{FF2B5EF4-FFF2-40B4-BE49-F238E27FC236}">
                  <a16:creationId xmlns:a16="http://schemas.microsoft.com/office/drawing/2014/main" id="{9E1859AB-9AC0-E231-E3A3-958374D20C36}"/>
                </a:ext>
              </a:extLst>
            </p:cNvPr>
            <p:cNvSpPr/>
            <p:nvPr/>
          </p:nvSpPr>
          <p:spPr>
            <a:xfrm>
              <a:off x="6732567" y="3576931"/>
              <a:ext cx="1143899" cy="1291605"/>
            </a:xfrm>
            <a:custGeom>
              <a:avLst/>
              <a:gdLst>
                <a:gd name="connsiteX0" fmla="*/ 0 w 1143899"/>
                <a:gd name="connsiteY0" fmla="*/ 312625 h 1291605"/>
                <a:gd name="connsiteX1" fmla="*/ 0 w 1143899"/>
                <a:gd name="connsiteY1" fmla="*/ 0 h 1291605"/>
                <a:gd name="connsiteX2" fmla="*/ 1143899 w 1143899"/>
                <a:gd name="connsiteY2" fmla="*/ 0 h 1291605"/>
                <a:gd name="connsiteX3" fmla="*/ 1143899 w 1143899"/>
                <a:gd name="connsiteY3" fmla="*/ 1291606 h 1291605"/>
                <a:gd name="connsiteX4" fmla="*/ 0 w 1143899"/>
                <a:gd name="connsiteY4" fmla="*/ 312625 h 1291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899" h="1291605">
                  <a:moveTo>
                    <a:pt x="0" y="312625"/>
                  </a:moveTo>
                  <a:lnTo>
                    <a:pt x="0" y="0"/>
                  </a:lnTo>
                  <a:lnTo>
                    <a:pt x="1143899" y="0"/>
                  </a:lnTo>
                  <a:lnTo>
                    <a:pt x="1143899" y="1291606"/>
                  </a:lnTo>
                  <a:lnTo>
                    <a:pt x="0" y="312625"/>
                  </a:lnTo>
                  <a:close/>
                </a:path>
              </a:pathLst>
            </a:custGeom>
            <a:solidFill>
              <a:srgbClr val="A0A0A3"/>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30" name="Freeform 1229">
              <a:extLst>
                <a:ext uri="{FF2B5EF4-FFF2-40B4-BE49-F238E27FC236}">
                  <a16:creationId xmlns:a16="http://schemas.microsoft.com/office/drawing/2014/main" id="{7510F689-9C93-B83D-EB26-82EA62FD33FC}"/>
                </a:ext>
              </a:extLst>
            </p:cNvPr>
            <p:cNvSpPr/>
            <p:nvPr/>
          </p:nvSpPr>
          <p:spPr>
            <a:xfrm rot="10800000">
              <a:off x="4861901" y="6726706"/>
              <a:ext cx="6244168" cy="133568"/>
            </a:xfrm>
            <a:custGeom>
              <a:avLst/>
              <a:gdLst>
                <a:gd name="connsiteX0" fmla="*/ 0 w 6244168"/>
                <a:gd name="connsiteY0" fmla="*/ 0 h 133568"/>
                <a:gd name="connsiteX1" fmla="*/ 6244169 w 6244168"/>
                <a:gd name="connsiteY1" fmla="*/ 0 h 133568"/>
                <a:gd name="connsiteX2" fmla="*/ 6244169 w 6244168"/>
                <a:gd name="connsiteY2" fmla="*/ 133569 h 133568"/>
                <a:gd name="connsiteX3" fmla="*/ 0 w 6244168"/>
                <a:gd name="connsiteY3" fmla="*/ 133569 h 133568"/>
              </a:gdLst>
              <a:ahLst/>
              <a:cxnLst>
                <a:cxn ang="0">
                  <a:pos x="connsiteX0" y="connsiteY0"/>
                </a:cxn>
                <a:cxn ang="0">
                  <a:pos x="connsiteX1" y="connsiteY1"/>
                </a:cxn>
                <a:cxn ang="0">
                  <a:pos x="connsiteX2" y="connsiteY2"/>
                </a:cxn>
                <a:cxn ang="0">
                  <a:pos x="connsiteX3" y="connsiteY3"/>
                </a:cxn>
              </a:cxnLst>
              <a:rect l="l" t="t" r="r" b="b"/>
              <a:pathLst>
                <a:path w="6244168" h="133568">
                  <a:moveTo>
                    <a:pt x="0" y="0"/>
                  </a:moveTo>
                  <a:lnTo>
                    <a:pt x="6244169" y="0"/>
                  </a:lnTo>
                  <a:lnTo>
                    <a:pt x="6244169" y="133569"/>
                  </a:lnTo>
                  <a:lnTo>
                    <a:pt x="0" y="133569"/>
                  </a:lnTo>
                  <a:close/>
                </a:path>
              </a:pathLst>
            </a:custGeom>
            <a:solidFill>
              <a:srgbClr val="2E2824"/>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1231" name="Freeform 1230">
              <a:extLst>
                <a:ext uri="{FF2B5EF4-FFF2-40B4-BE49-F238E27FC236}">
                  <a16:creationId xmlns:a16="http://schemas.microsoft.com/office/drawing/2014/main" id="{84B4957C-36A3-986F-BB11-117DC5C6AEFE}"/>
                </a:ext>
              </a:extLst>
            </p:cNvPr>
            <p:cNvSpPr/>
            <p:nvPr/>
          </p:nvSpPr>
          <p:spPr>
            <a:xfrm rot="10800000">
              <a:off x="1086444" y="6726706"/>
              <a:ext cx="3771692" cy="133568"/>
            </a:xfrm>
            <a:custGeom>
              <a:avLst/>
              <a:gdLst>
                <a:gd name="connsiteX0" fmla="*/ 0 w 3771692"/>
                <a:gd name="connsiteY0" fmla="*/ 0 h 133568"/>
                <a:gd name="connsiteX1" fmla="*/ 3771692 w 3771692"/>
                <a:gd name="connsiteY1" fmla="*/ 0 h 133568"/>
                <a:gd name="connsiteX2" fmla="*/ 3771692 w 3771692"/>
                <a:gd name="connsiteY2" fmla="*/ 133569 h 133568"/>
                <a:gd name="connsiteX3" fmla="*/ 0 w 3771692"/>
                <a:gd name="connsiteY3" fmla="*/ 133569 h 133568"/>
              </a:gdLst>
              <a:ahLst/>
              <a:cxnLst>
                <a:cxn ang="0">
                  <a:pos x="connsiteX0" y="connsiteY0"/>
                </a:cxn>
                <a:cxn ang="0">
                  <a:pos x="connsiteX1" y="connsiteY1"/>
                </a:cxn>
                <a:cxn ang="0">
                  <a:pos x="connsiteX2" y="connsiteY2"/>
                </a:cxn>
                <a:cxn ang="0">
                  <a:pos x="connsiteX3" y="connsiteY3"/>
                </a:cxn>
              </a:cxnLst>
              <a:rect l="l" t="t" r="r" b="b"/>
              <a:pathLst>
                <a:path w="3771692" h="133568">
                  <a:moveTo>
                    <a:pt x="0" y="0"/>
                  </a:moveTo>
                  <a:lnTo>
                    <a:pt x="3771692" y="0"/>
                  </a:lnTo>
                  <a:lnTo>
                    <a:pt x="3771692" y="133569"/>
                  </a:lnTo>
                  <a:lnTo>
                    <a:pt x="0" y="133569"/>
                  </a:lnTo>
                  <a:close/>
                </a:path>
              </a:pathLst>
            </a:custGeom>
            <a:solidFill>
              <a:srgbClr val="2E2824"/>
            </a:solidFill>
            <a:ln w="669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grpSp>
    </p:spTree>
    <p:extLst>
      <p:ext uri="{BB962C8B-B14F-4D97-AF65-F5344CB8AC3E}">
        <p14:creationId xmlns:p14="http://schemas.microsoft.com/office/powerpoint/2010/main" val="4500266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FFDD-8DE1-AB43-9F1B-7FAAE1F31085}"/>
              </a:ext>
            </a:extLst>
          </p:cNvPr>
          <p:cNvSpPr>
            <a:spLocks noGrp="1"/>
          </p:cNvSpPr>
          <p:nvPr>
            <p:ph type="title"/>
          </p:nvPr>
        </p:nvSpPr>
        <p:spPr>
          <a:xfrm>
            <a:off x="501652" y="317500"/>
            <a:ext cx="11690347" cy="560324"/>
          </a:xfrm>
        </p:spPr>
        <p:txBody>
          <a:bodyPr/>
          <a:lstStyle/>
          <a:p>
            <a:r>
              <a:rPr lang="en-US"/>
              <a:t>Outcomes of Laboratory Data Interoperability</a:t>
            </a:r>
          </a:p>
        </p:txBody>
      </p:sp>
      <p:sp>
        <p:nvSpPr>
          <p:cNvPr id="8" name="Text Placeholder 7">
            <a:extLst>
              <a:ext uri="{FF2B5EF4-FFF2-40B4-BE49-F238E27FC236}">
                <a16:creationId xmlns:a16="http://schemas.microsoft.com/office/drawing/2014/main" id="{4C949685-4EA2-FA4F-AFF0-859393C79076}"/>
              </a:ext>
            </a:extLst>
          </p:cNvPr>
          <p:cNvSpPr>
            <a:spLocks noGrp="1"/>
          </p:cNvSpPr>
          <p:nvPr>
            <p:ph type="body" sz="quarter" idx="13"/>
          </p:nvPr>
        </p:nvSpPr>
        <p:spPr>
          <a:xfrm>
            <a:off x="501653" y="953253"/>
            <a:ext cx="10325083" cy="604183"/>
          </a:xfrm>
        </p:spPr>
        <p:txBody>
          <a:bodyPr/>
          <a:lstStyle/>
          <a:p>
            <a:r>
              <a:rPr lang="en-US"/>
              <a:t>By developing a robust infrastructure which improves the quality, interoperability, and portability of laboratory data within and between institutions and individuals, SHIELD will help enable enhanced public health reporting, healthcare research and innovation, Clinical Decision Support (CDS), regulatory decisions, outbreak monitoring, signal detection, and RWE.</a:t>
            </a:r>
            <a:r>
              <a:rPr lang="en-US" sz="1200"/>
              <a:t> </a:t>
            </a:r>
          </a:p>
          <a:p>
            <a:endParaRPr lang="en-US"/>
          </a:p>
        </p:txBody>
      </p:sp>
      <p:sp>
        <p:nvSpPr>
          <p:cNvPr id="303" name="Title 1">
            <a:extLst>
              <a:ext uri="{FF2B5EF4-FFF2-40B4-BE49-F238E27FC236}">
                <a16:creationId xmlns:a16="http://schemas.microsoft.com/office/drawing/2014/main" id="{5CF6E3ED-DD91-0A42-AEB4-61344F3E8681}"/>
              </a:ext>
            </a:extLst>
          </p:cNvPr>
          <p:cNvSpPr txBox="1">
            <a:spLocks/>
          </p:cNvSpPr>
          <p:nvPr/>
        </p:nvSpPr>
        <p:spPr>
          <a:xfrm>
            <a:off x="536596" y="204925"/>
            <a:ext cx="2643419" cy="175331"/>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fontAlgn="auto">
              <a:spcAft>
                <a:spcPts val="0"/>
              </a:spcAft>
            </a:pPr>
            <a:r>
              <a:rPr lang="en-US" sz="600" b="1" spc="600">
                <a:solidFill>
                  <a:schemeClr val="accent4"/>
                </a:solidFill>
                <a:latin typeface="Arial Black" panose="020B0604020202020204" pitchFamily="34" charset="0"/>
                <a:cs typeface="Arial Black" panose="020B0604020202020204" pitchFamily="34" charset="0"/>
              </a:rPr>
              <a:t>WHERE WE ARE HEADED</a:t>
            </a:r>
          </a:p>
        </p:txBody>
      </p:sp>
      <p:grpSp>
        <p:nvGrpSpPr>
          <p:cNvPr id="304" name="Group 303">
            <a:extLst>
              <a:ext uri="{FF2B5EF4-FFF2-40B4-BE49-F238E27FC236}">
                <a16:creationId xmlns:a16="http://schemas.microsoft.com/office/drawing/2014/main" id="{8859D989-2D3A-49C8-B2FF-C402B17A98FE}"/>
              </a:ext>
            </a:extLst>
          </p:cNvPr>
          <p:cNvGrpSpPr/>
          <p:nvPr/>
        </p:nvGrpSpPr>
        <p:grpSpPr>
          <a:xfrm>
            <a:off x="575916" y="2667484"/>
            <a:ext cx="7683504" cy="3142255"/>
            <a:chOff x="575916" y="2707560"/>
            <a:chExt cx="7683504" cy="3223663"/>
          </a:xfrm>
        </p:grpSpPr>
        <p:grpSp>
          <p:nvGrpSpPr>
            <p:cNvPr id="305" name="Group 304">
              <a:extLst>
                <a:ext uri="{FF2B5EF4-FFF2-40B4-BE49-F238E27FC236}">
                  <a16:creationId xmlns:a16="http://schemas.microsoft.com/office/drawing/2014/main" id="{E369A778-49FE-42E8-A456-656275EA326C}"/>
                </a:ext>
              </a:extLst>
            </p:cNvPr>
            <p:cNvGrpSpPr/>
            <p:nvPr/>
          </p:nvGrpSpPr>
          <p:grpSpPr>
            <a:xfrm>
              <a:off x="4349229" y="3461333"/>
              <a:ext cx="3222971" cy="2177871"/>
              <a:chOff x="7488852" y="5785467"/>
              <a:chExt cx="9323745" cy="6529240"/>
            </a:xfrm>
          </p:grpSpPr>
          <p:sp>
            <p:nvSpPr>
              <p:cNvPr id="313" name="Freeform: Shape 1424">
                <a:extLst>
                  <a:ext uri="{FF2B5EF4-FFF2-40B4-BE49-F238E27FC236}">
                    <a16:creationId xmlns:a16="http://schemas.microsoft.com/office/drawing/2014/main" id="{EAA2FEB8-513C-4239-AE36-0BB1CB899E13}"/>
                  </a:ext>
                </a:extLst>
              </p:cNvPr>
              <p:cNvSpPr/>
              <p:nvPr/>
            </p:nvSpPr>
            <p:spPr>
              <a:xfrm>
                <a:off x="10533140" y="7715920"/>
                <a:ext cx="3313371" cy="2675101"/>
              </a:xfrm>
              <a:custGeom>
                <a:avLst/>
                <a:gdLst/>
                <a:ahLst/>
                <a:cxnLst>
                  <a:cxn ang="3cd4">
                    <a:pos x="hc" y="t"/>
                  </a:cxn>
                  <a:cxn ang="cd2">
                    <a:pos x="l" y="vc"/>
                  </a:cxn>
                  <a:cxn ang="cd4">
                    <a:pos x="hc" y="b"/>
                  </a:cxn>
                  <a:cxn ang="0">
                    <a:pos x="r" y="vc"/>
                  </a:cxn>
                </a:cxnLst>
                <a:rect l="l" t="t" r="r" b="b"/>
                <a:pathLst>
                  <a:path w="1060" h="856">
                    <a:moveTo>
                      <a:pt x="1060" y="822"/>
                    </a:moveTo>
                    <a:cubicBezTo>
                      <a:pt x="1060" y="841"/>
                      <a:pt x="1045" y="856"/>
                      <a:pt x="1026" y="856"/>
                    </a:cubicBezTo>
                    <a:lnTo>
                      <a:pt x="34" y="856"/>
                    </a:lnTo>
                    <a:cubicBezTo>
                      <a:pt x="15" y="856"/>
                      <a:pt x="0" y="841"/>
                      <a:pt x="0" y="822"/>
                    </a:cubicBezTo>
                    <a:lnTo>
                      <a:pt x="0" y="34"/>
                    </a:lnTo>
                    <a:cubicBezTo>
                      <a:pt x="0" y="15"/>
                      <a:pt x="15" y="0"/>
                      <a:pt x="34" y="0"/>
                    </a:cubicBezTo>
                    <a:lnTo>
                      <a:pt x="1026" y="0"/>
                    </a:lnTo>
                    <a:cubicBezTo>
                      <a:pt x="1045" y="0"/>
                      <a:pt x="1060" y="15"/>
                      <a:pt x="1060" y="34"/>
                    </a:cubicBezTo>
                    <a:close/>
                  </a:path>
                </a:pathLst>
              </a:custGeom>
              <a:solidFill>
                <a:srgbClr val="222C67">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1" name="Freeform: Shape 1425">
                <a:extLst>
                  <a:ext uri="{FF2B5EF4-FFF2-40B4-BE49-F238E27FC236}">
                    <a16:creationId xmlns:a16="http://schemas.microsoft.com/office/drawing/2014/main" id="{C7C5577B-283A-4770-8575-6AA8FEFE71A8}"/>
                  </a:ext>
                </a:extLst>
              </p:cNvPr>
              <p:cNvSpPr/>
              <p:nvPr/>
            </p:nvSpPr>
            <p:spPr>
              <a:xfrm>
                <a:off x="10864799" y="7903646"/>
                <a:ext cx="2634427" cy="2274618"/>
              </a:xfrm>
              <a:custGeom>
                <a:avLst/>
                <a:gdLst/>
                <a:ahLst/>
                <a:cxnLst>
                  <a:cxn ang="3cd4">
                    <a:pos x="hc" y="t"/>
                  </a:cxn>
                  <a:cxn ang="cd2">
                    <a:pos x="l" y="vc"/>
                  </a:cxn>
                  <a:cxn ang="cd4">
                    <a:pos x="hc" y="b"/>
                  </a:cxn>
                  <a:cxn ang="0">
                    <a:pos x="r" y="vc"/>
                  </a:cxn>
                </a:cxnLst>
                <a:rect l="l" t="t" r="r" b="b"/>
                <a:pathLst>
                  <a:path w="843" h="728">
                    <a:moveTo>
                      <a:pt x="843" y="728"/>
                    </a:moveTo>
                    <a:lnTo>
                      <a:pt x="0" y="728"/>
                    </a:lnTo>
                    <a:lnTo>
                      <a:pt x="0" y="0"/>
                    </a:lnTo>
                    <a:lnTo>
                      <a:pt x="843" y="0"/>
                    </a:ln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2" name="Freeform: Shape 1426">
                <a:extLst>
                  <a:ext uri="{FF2B5EF4-FFF2-40B4-BE49-F238E27FC236}">
                    <a16:creationId xmlns:a16="http://schemas.microsoft.com/office/drawing/2014/main" id="{C0C317BE-3AEC-488A-8B4F-D01485B74254}"/>
                  </a:ext>
                </a:extLst>
              </p:cNvPr>
              <p:cNvSpPr/>
              <p:nvPr/>
            </p:nvSpPr>
            <p:spPr>
              <a:xfrm>
                <a:off x="13136279" y="8907982"/>
                <a:ext cx="663300" cy="1332857"/>
              </a:xfrm>
              <a:custGeom>
                <a:avLst/>
                <a:gdLst/>
                <a:ahLst/>
                <a:cxnLst>
                  <a:cxn ang="3cd4">
                    <a:pos x="hc" y="t"/>
                  </a:cxn>
                  <a:cxn ang="cd2">
                    <a:pos x="l" y="vc"/>
                  </a:cxn>
                  <a:cxn ang="cd4">
                    <a:pos x="hc" y="b"/>
                  </a:cxn>
                  <a:cxn ang="0">
                    <a:pos x="r" y="vc"/>
                  </a:cxn>
                </a:cxnLst>
                <a:rect l="l" t="t" r="r" b="b"/>
                <a:pathLst>
                  <a:path w="213" h="427">
                    <a:moveTo>
                      <a:pt x="210" y="374"/>
                    </a:moveTo>
                    <a:cubicBezTo>
                      <a:pt x="217" y="392"/>
                      <a:pt x="208" y="411"/>
                      <a:pt x="193" y="417"/>
                    </a:cubicBezTo>
                    <a:lnTo>
                      <a:pt x="169" y="425"/>
                    </a:lnTo>
                    <a:cubicBezTo>
                      <a:pt x="153" y="431"/>
                      <a:pt x="135" y="421"/>
                      <a:pt x="128" y="404"/>
                    </a:cubicBezTo>
                    <a:lnTo>
                      <a:pt x="2" y="52"/>
                    </a:lnTo>
                    <a:cubicBezTo>
                      <a:pt x="-4" y="35"/>
                      <a:pt x="3" y="16"/>
                      <a:pt x="20" y="10"/>
                    </a:cubicBezTo>
                    <a:lnTo>
                      <a:pt x="43" y="2"/>
                    </a:lnTo>
                    <a:cubicBezTo>
                      <a:pt x="59" y="-4"/>
                      <a:pt x="78" y="5"/>
                      <a:pt x="83" y="23"/>
                    </a:cubicBezTo>
                    <a:close/>
                  </a:path>
                </a:pathLst>
              </a:custGeom>
              <a:solidFill>
                <a:srgbClr val="F7D0B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3" name="Freeform: Shape 1427">
                <a:extLst>
                  <a:ext uri="{FF2B5EF4-FFF2-40B4-BE49-F238E27FC236}">
                    <a16:creationId xmlns:a16="http://schemas.microsoft.com/office/drawing/2014/main" id="{4AD3A8DB-7EC3-4AF9-AA1E-F81B876D61BD}"/>
                  </a:ext>
                </a:extLst>
              </p:cNvPr>
              <p:cNvSpPr/>
              <p:nvPr/>
            </p:nvSpPr>
            <p:spPr>
              <a:xfrm>
                <a:off x="13536771" y="9183315"/>
                <a:ext cx="663300" cy="1332857"/>
              </a:xfrm>
              <a:custGeom>
                <a:avLst/>
                <a:gdLst/>
                <a:ahLst/>
                <a:cxnLst>
                  <a:cxn ang="3cd4">
                    <a:pos x="hc" y="t"/>
                  </a:cxn>
                  <a:cxn ang="cd2">
                    <a:pos x="l" y="vc"/>
                  </a:cxn>
                  <a:cxn ang="cd4">
                    <a:pos x="hc" y="b"/>
                  </a:cxn>
                  <a:cxn ang="0">
                    <a:pos x="r" y="vc"/>
                  </a:cxn>
                </a:cxnLst>
                <a:rect l="l" t="t" r="r" b="b"/>
                <a:pathLst>
                  <a:path w="213" h="427">
                    <a:moveTo>
                      <a:pt x="210" y="374"/>
                    </a:moveTo>
                    <a:cubicBezTo>
                      <a:pt x="216" y="392"/>
                      <a:pt x="209" y="411"/>
                      <a:pt x="192" y="417"/>
                    </a:cubicBezTo>
                    <a:lnTo>
                      <a:pt x="169" y="426"/>
                    </a:lnTo>
                    <a:cubicBezTo>
                      <a:pt x="153" y="431"/>
                      <a:pt x="134" y="422"/>
                      <a:pt x="128" y="404"/>
                    </a:cubicBezTo>
                    <a:lnTo>
                      <a:pt x="2" y="53"/>
                    </a:lnTo>
                    <a:cubicBezTo>
                      <a:pt x="-5" y="35"/>
                      <a:pt x="4" y="16"/>
                      <a:pt x="19" y="10"/>
                    </a:cubicBezTo>
                    <a:lnTo>
                      <a:pt x="43" y="2"/>
                    </a:lnTo>
                    <a:cubicBezTo>
                      <a:pt x="59" y="-4"/>
                      <a:pt x="77" y="6"/>
                      <a:pt x="84" y="23"/>
                    </a:cubicBezTo>
                    <a:close/>
                  </a:path>
                </a:pathLst>
              </a:custGeom>
              <a:solidFill>
                <a:srgbClr val="F7D0B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4" name="Freeform: Shape 1428">
                <a:extLst>
                  <a:ext uri="{FF2B5EF4-FFF2-40B4-BE49-F238E27FC236}">
                    <a16:creationId xmlns:a16="http://schemas.microsoft.com/office/drawing/2014/main" id="{4981514C-14F5-4854-BB2C-2A99568B790E}"/>
                  </a:ext>
                </a:extLst>
              </p:cNvPr>
              <p:cNvSpPr/>
              <p:nvPr/>
            </p:nvSpPr>
            <p:spPr>
              <a:xfrm>
                <a:off x="13855906" y="9205216"/>
                <a:ext cx="663300" cy="1332857"/>
              </a:xfrm>
              <a:custGeom>
                <a:avLst/>
                <a:gdLst/>
                <a:ahLst/>
                <a:cxnLst>
                  <a:cxn ang="3cd4">
                    <a:pos x="hc" y="t"/>
                  </a:cxn>
                  <a:cxn ang="cd2">
                    <a:pos x="l" y="vc"/>
                  </a:cxn>
                  <a:cxn ang="cd4">
                    <a:pos x="hc" y="b"/>
                  </a:cxn>
                  <a:cxn ang="0">
                    <a:pos x="r" y="vc"/>
                  </a:cxn>
                </a:cxnLst>
                <a:rect l="l" t="t" r="r" b="b"/>
                <a:pathLst>
                  <a:path w="213" h="427">
                    <a:moveTo>
                      <a:pt x="211" y="374"/>
                    </a:moveTo>
                    <a:cubicBezTo>
                      <a:pt x="217" y="392"/>
                      <a:pt x="209" y="411"/>
                      <a:pt x="193" y="417"/>
                    </a:cubicBezTo>
                    <a:lnTo>
                      <a:pt x="170" y="425"/>
                    </a:lnTo>
                    <a:cubicBezTo>
                      <a:pt x="154" y="431"/>
                      <a:pt x="136" y="421"/>
                      <a:pt x="129" y="404"/>
                    </a:cubicBezTo>
                    <a:lnTo>
                      <a:pt x="2" y="53"/>
                    </a:lnTo>
                    <a:cubicBezTo>
                      <a:pt x="-4" y="35"/>
                      <a:pt x="4" y="16"/>
                      <a:pt x="20" y="10"/>
                    </a:cubicBezTo>
                    <a:lnTo>
                      <a:pt x="44" y="2"/>
                    </a:lnTo>
                    <a:cubicBezTo>
                      <a:pt x="60" y="-4"/>
                      <a:pt x="78" y="5"/>
                      <a:pt x="84" y="23"/>
                    </a:cubicBezTo>
                    <a:close/>
                  </a:path>
                </a:pathLst>
              </a:custGeom>
              <a:solidFill>
                <a:srgbClr val="F7D0B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5" name="Freeform: Shape 1429">
                <a:extLst>
                  <a:ext uri="{FF2B5EF4-FFF2-40B4-BE49-F238E27FC236}">
                    <a16:creationId xmlns:a16="http://schemas.microsoft.com/office/drawing/2014/main" id="{2279E505-D46C-42F1-903B-E3D3B64B5056}"/>
                  </a:ext>
                </a:extLst>
              </p:cNvPr>
              <p:cNvSpPr/>
              <p:nvPr/>
            </p:nvSpPr>
            <p:spPr>
              <a:xfrm>
                <a:off x="14175041" y="9245890"/>
                <a:ext cx="663300" cy="1332857"/>
              </a:xfrm>
              <a:custGeom>
                <a:avLst/>
                <a:gdLst/>
                <a:ahLst/>
                <a:cxnLst>
                  <a:cxn ang="3cd4">
                    <a:pos x="hc" y="t"/>
                  </a:cxn>
                  <a:cxn ang="cd2">
                    <a:pos x="l" y="vc"/>
                  </a:cxn>
                  <a:cxn ang="cd4">
                    <a:pos x="hc" y="b"/>
                  </a:cxn>
                  <a:cxn ang="0">
                    <a:pos x="r" y="vc"/>
                  </a:cxn>
                </a:cxnLst>
                <a:rect l="l" t="t" r="r" b="b"/>
                <a:pathLst>
                  <a:path w="213" h="427">
                    <a:moveTo>
                      <a:pt x="211" y="375"/>
                    </a:moveTo>
                    <a:cubicBezTo>
                      <a:pt x="217" y="393"/>
                      <a:pt x="209" y="411"/>
                      <a:pt x="193" y="418"/>
                    </a:cubicBezTo>
                    <a:lnTo>
                      <a:pt x="170" y="426"/>
                    </a:lnTo>
                    <a:cubicBezTo>
                      <a:pt x="153" y="432"/>
                      <a:pt x="135" y="422"/>
                      <a:pt x="129" y="404"/>
                    </a:cubicBezTo>
                    <a:lnTo>
                      <a:pt x="2" y="53"/>
                    </a:lnTo>
                    <a:cubicBezTo>
                      <a:pt x="-4" y="35"/>
                      <a:pt x="4" y="17"/>
                      <a:pt x="20" y="11"/>
                    </a:cubicBezTo>
                    <a:lnTo>
                      <a:pt x="43" y="2"/>
                    </a:lnTo>
                    <a:cubicBezTo>
                      <a:pt x="60" y="-4"/>
                      <a:pt x="78" y="6"/>
                      <a:pt x="84" y="24"/>
                    </a:cubicBezTo>
                    <a:close/>
                  </a:path>
                </a:pathLst>
              </a:custGeom>
              <a:solidFill>
                <a:srgbClr val="F7D0B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6" name="Freeform: Shape 1430">
                <a:extLst>
                  <a:ext uri="{FF2B5EF4-FFF2-40B4-BE49-F238E27FC236}">
                    <a16:creationId xmlns:a16="http://schemas.microsoft.com/office/drawing/2014/main" id="{1F509128-3779-4FEB-9D94-27854250BB11}"/>
                  </a:ext>
                </a:extLst>
              </p:cNvPr>
              <p:cNvSpPr/>
              <p:nvPr/>
            </p:nvSpPr>
            <p:spPr>
              <a:xfrm>
                <a:off x="12970463" y="9636987"/>
                <a:ext cx="1892908" cy="1583159"/>
              </a:xfrm>
              <a:custGeom>
                <a:avLst/>
                <a:gdLst/>
                <a:ahLst/>
                <a:cxnLst>
                  <a:cxn ang="3cd4">
                    <a:pos x="hc" y="t"/>
                  </a:cxn>
                  <a:cxn ang="cd2">
                    <a:pos x="l" y="vc"/>
                  </a:cxn>
                  <a:cxn ang="cd4">
                    <a:pos x="hc" y="b"/>
                  </a:cxn>
                  <a:cxn ang="0">
                    <a:pos x="r" y="vc"/>
                  </a:cxn>
                </a:cxnLst>
                <a:rect l="l" t="t" r="r" b="b"/>
                <a:pathLst>
                  <a:path w="606" h="507">
                    <a:moveTo>
                      <a:pt x="543" y="100"/>
                    </a:moveTo>
                    <a:cubicBezTo>
                      <a:pt x="543" y="100"/>
                      <a:pt x="604" y="267"/>
                      <a:pt x="604" y="292"/>
                    </a:cubicBezTo>
                    <a:cubicBezTo>
                      <a:pt x="604" y="317"/>
                      <a:pt x="583" y="360"/>
                      <a:pt x="583" y="360"/>
                    </a:cubicBezTo>
                    <a:lnTo>
                      <a:pt x="606" y="414"/>
                    </a:lnTo>
                    <a:lnTo>
                      <a:pt x="353" y="507"/>
                    </a:lnTo>
                    <a:lnTo>
                      <a:pt x="329" y="445"/>
                    </a:lnTo>
                    <a:cubicBezTo>
                      <a:pt x="329" y="445"/>
                      <a:pt x="276" y="450"/>
                      <a:pt x="207" y="380"/>
                    </a:cubicBezTo>
                    <a:cubicBezTo>
                      <a:pt x="137" y="311"/>
                      <a:pt x="85" y="267"/>
                      <a:pt x="63" y="222"/>
                    </a:cubicBezTo>
                    <a:cubicBezTo>
                      <a:pt x="40" y="178"/>
                      <a:pt x="0" y="151"/>
                      <a:pt x="0" y="119"/>
                    </a:cubicBezTo>
                    <a:cubicBezTo>
                      <a:pt x="0" y="87"/>
                      <a:pt x="37" y="63"/>
                      <a:pt x="64" y="85"/>
                    </a:cubicBezTo>
                    <a:cubicBezTo>
                      <a:pt x="91" y="107"/>
                      <a:pt x="178" y="189"/>
                      <a:pt x="178" y="189"/>
                    </a:cubicBezTo>
                    <a:cubicBezTo>
                      <a:pt x="178" y="189"/>
                      <a:pt x="195" y="205"/>
                      <a:pt x="200" y="178"/>
                    </a:cubicBezTo>
                    <a:cubicBezTo>
                      <a:pt x="205" y="151"/>
                      <a:pt x="166" y="78"/>
                      <a:pt x="217" y="44"/>
                    </a:cubicBezTo>
                    <a:cubicBezTo>
                      <a:pt x="268" y="10"/>
                      <a:pt x="216" y="16"/>
                      <a:pt x="316" y="5"/>
                    </a:cubicBezTo>
                    <a:cubicBezTo>
                      <a:pt x="415" y="-5"/>
                      <a:pt x="422" y="0"/>
                      <a:pt x="444" y="10"/>
                    </a:cubicBezTo>
                    <a:cubicBezTo>
                      <a:pt x="467" y="21"/>
                      <a:pt x="543" y="100"/>
                      <a:pt x="543" y="100"/>
                    </a:cubicBezTo>
                    <a:close/>
                  </a:path>
                </a:pathLst>
              </a:custGeom>
              <a:solidFill>
                <a:srgbClr val="F7D0B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7" name="Freeform: Shape 1431">
                <a:extLst>
                  <a:ext uri="{FF2B5EF4-FFF2-40B4-BE49-F238E27FC236}">
                    <a16:creationId xmlns:a16="http://schemas.microsoft.com/office/drawing/2014/main" id="{D0031C3B-39EA-4B64-A4C2-974484C48221}"/>
                  </a:ext>
                </a:extLst>
              </p:cNvPr>
              <p:cNvSpPr/>
              <p:nvPr/>
            </p:nvSpPr>
            <p:spPr>
              <a:xfrm>
                <a:off x="13195735" y="8964292"/>
                <a:ext cx="184598" cy="209628"/>
              </a:xfrm>
              <a:custGeom>
                <a:avLst/>
                <a:gdLst/>
                <a:ahLst/>
                <a:cxnLst>
                  <a:cxn ang="3cd4">
                    <a:pos x="hc" y="t"/>
                  </a:cxn>
                  <a:cxn ang="cd2">
                    <a:pos x="l" y="vc"/>
                  </a:cxn>
                  <a:cxn ang="cd4">
                    <a:pos x="hc" y="b"/>
                  </a:cxn>
                  <a:cxn ang="0">
                    <a:pos x="r" y="vc"/>
                  </a:cxn>
                </a:cxnLst>
                <a:rect l="l" t="t" r="r" b="b"/>
                <a:pathLst>
                  <a:path w="60" h="68">
                    <a:moveTo>
                      <a:pt x="58" y="34"/>
                    </a:moveTo>
                    <a:cubicBezTo>
                      <a:pt x="63" y="47"/>
                      <a:pt x="56" y="62"/>
                      <a:pt x="42" y="66"/>
                    </a:cubicBezTo>
                    <a:lnTo>
                      <a:pt x="39" y="67"/>
                    </a:lnTo>
                    <a:cubicBezTo>
                      <a:pt x="26" y="72"/>
                      <a:pt x="11" y="65"/>
                      <a:pt x="7" y="52"/>
                    </a:cubicBezTo>
                    <a:lnTo>
                      <a:pt x="1" y="35"/>
                    </a:lnTo>
                    <a:cubicBezTo>
                      <a:pt x="-3" y="22"/>
                      <a:pt x="4" y="8"/>
                      <a:pt x="17" y="3"/>
                    </a:cubicBezTo>
                    <a:lnTo>
                      <a:pt x="20" y="2"/>
                    </a:lnTo>
                    <a:cubicBezTo>
                      <a:pt x="34" y="-3"/>
                      <a:pt x="48" y="4"/>
                      <a:pt x="52" y="18"/>
                    </a:cubicBezTo>
                    <a:close/>
                  </a:path>
                </a:pathLst>
              </a:custGeom>
              <a:solidFill>
                <a:srgbClr val="FEE9E2"/>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8" name="Freeform: Shape 1432">
                <a:extLst>
                  <a:ext uri="{FF2B5EF4-FFF2-40B4-BE49-F238E27FC236}">
                    <a16:creationId xmlns:a16="http://schemas.microsoft.com/office/drawing/2014/main" id="{5AC71C52-2926-4D2F-960C-C8463452C5E6}"/>
                  </a:ext>
                </a:extLst>
              </p:cNvPr>
              <p:cNvSpPr/>
              <p:nvPr/>
            </p:nvSpPr>
            <p:spPr>
              <a:xfrm>
                <a:off x="12998622" y="9912319"/>
                <a:ext cx="212757" cy="215885"/>
              </a:xfrm>
              <a:custGeom>
                <a:avLst/>
                <a:gdLst/>
                <a:ahLst/>
                <a:cxnLst>
                  <a:cxn ang="3cd4">
                    <a:pos x="hc" y="t"/>
                  </a:cxn>
                  <a:cxn ang="cd2">
                    <a:pos x="l" y="vc"/>
                  </a:cxn>
                  <a:cxn ang="cd4">
                    <a:pos x="hc" y="b"/>
                  </a:cxn>
                  <a:cxn ang="0">
                    <a:pos x="r" y="vc"/>
                  </a:cxn>
                </a:cxnLst>
                <a:rect l="l" t="t" r="r" b="b"/>
                <a:pathLst>
                  <a:path w="69" h="70">
                    <a:moveTo>
                      <a:pt x="63" y="22"/>
                    </a:moveTo>
                    <a:cubicBezTo>
                      <a:pt x="72" y="34"/>
                      <a:pt x="69" y="51"/>
                      <a:pt x="56" y="61"/>
                    </a:cubicBezTo>
                    <a:lnTo>
                      <a:pt x="53" y="63"/>
                    </a:lnTo>
                    <a:cubicBezTo>
                      <a:pt x="40" y="73"/>
                      <a:pt x="23" y="72"/>
                      <a:pt x="14" y="60"/>
                    </a:cubicBezTo>
                    <a:lnTo>
                      <a:pt x="4" y="47"/>
                    </a:lnTo>
                    <a:cubicBezTo>
                      <a:pt x="-4" y="36"/>
                      <a:pt x="-1" y="19"/>
                      <a:pt x="11" y="9"/>
                    </a:cubicBezTo>
                    <a:lnTo>
                      <a:pt x="14" y="7"/>
                    </a:lnTo>
                    <a:cubicBezTo>
                      <a:pt x="27" y="-3"/>
                      <a:pt x="44" y="-2"/>
                      <a:pt x="53" y="9"/>
                    </a:cubicBezTo>
                    <a:close/>
                  </a:path>
                </a:pathLst>
              </a:custGeom>
              <a:solidFill>
                <a:srgbClr val="FEE9E2"/>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09" name="Freeform: Shape 1433">
                <a:extLst>
                  <a:ext uri="{FF2B5EF4-FFF2-40B4-BE49-F238E27FC236}">
                    <a16:creationId xmlns:a16="http://schemas.microsoft.com/office/drawing/2014/main" id="{22BAE8BA-082F-46A2-A5AD-15E029EED4F2}"/>
                  </a:ext>
                </a:extLst>
              </p:cNvPr>
              <p:cNvSpPr/>
              <p:nvPr/>
            </p:nvSpPr>
            <p:spPr>
              <a:xfrm>
                <a:off x="14074912" y="11235790"/>
                <a:ext cx="1461137" cy="1060654"/>
              </a:xfrm>
              <a:custGeom>
                <a:avLst/>
                <a:gdLst/>
                <a:ahLst/>
                <a:cxnLst>
                  <a:cxn ang="3cd4">
                    <a:pos x="hc" y="t"/>
                  </a:cxn>
                  <a:cxn ang="cd2">
                    <a:pos x="l" y="vc"/>
                  </a:cxn>
                  <a:cxn ang="cd4">
                    <a:pos x="hc" y="b"/>
                  </a:cxn>
                  <a:cxn ang="0">
                    <a:pos x="r" y="vc"/>
                  </a:cxn>
                </a:cxnLst>
                <a:rect l="l" t="t" r="r" b="b"/>
                <a:pathLst>
                  <a:path w="468" h="340">
                    <a:moveTo>
                      <a:pt x="468" y="340"/>
                    </a:moveTo>
                    <a:lnTo>
                      <a:pt x="86" y="340"/>
                    </a:lnTo>
                    <a:lnTo>
                      <a:pt x="0" y="115"/>
                    </a:lnTo>
                    <a:lnTo>
                      <a:pt x="344" y="0"/>
                    </a:lnTo>
                    <a:close/>
                  </a:path>
                </a:pathLst>
              </a:custGeom>
              <a:solidFill>
                <a:srgbClr val="007CBA"/>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0" name="Freeform: Shape 1434">
                <a:extLst>
                  <a:ext uri="{FF2B5EF4-FFF2-40B4-BE49-F238E27FC236}">
                    <a16:creationId xmlns:a16="http://schemas.microsoft.com/office/drawing/2014/main" id="{622AD72F-3728-49A6-A5FC-ED2151158E13}"/>
                  </a:ext>
                </a:extLst>
              </p:cNvPr>
              <p:cNvSpPr/>
              <p:nvPr/>
            </p:nvSpPr>
            <p:spPr>
              <a:xfrm>
                <a:off x="13959156" y="10885359"/>
                <a:ext cx="1188934" cy="707103"/>
              </a:xfrm>
              <a:custGeom>
                <a:avLst/>
                <a:gdLst/>
                <a:ahLst/>
                <a:cxnLst>
                  <a:cxn ang="3cd4">
                    <a:pos x="hc" y="t"/>
                  </a:cxn>
                  <a:cxn ang="cd2">
                    <a:pos x="l" y="vc"/>
                  </a:cxn>
                  <a:cxn ang="cd4">
                    <a:pos x="hc" y="b"/>
                  </a:cxn>
                  <a:cxn ang="0">
                    <a:pos x="r" y="vc"/>
                  </a:cxn>
                </a:cxnLst>
                <a:rect l="l" t="t" r="r" b="b"/>
                <a:pathLst>
                  <a:path w="381" h="227">
                    <a:moveTo>
                      <a:pt x="340" y="0"/>
                    </a:moveTo>
                    <a:lnTo>
                      <a:pt x="381" y="112"/>
                    </a:lnTo>
                    <a:lnTo>
                      <a:pt x="37" y="227"/>
                    </a:lnTo>
                    <a:lnTo>
                      <a:pt x="0" y="131"/>
                    </a:lnTo>
                    <a:close/>
                  </a:path>
                </a:pathLst>
              </a:custGeom>
              <a:solidFill>
                <a:srgbClr val="FFFFFF">
                  <a:lumMod val="8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1" name="Freeform: Shape 1435">
                <a:extLst>
                  <a:ext uri="{FF2B5EF4-FFF2-40B4-BE49-F238E27FC236}">
                    <a16:creationId xmlns:a16="http://schemas.microsoft.com/office/drawing/2014/main" id="{15DBF713-DFCC-469D-B3F8-914676518292}"/>
                  </a:ext>
                </a:extLst>
              </p:cNvPr>
              <p:cNvSpPr/>
              <p:nvPr/>
            </p:nvSpPr>
            <p:spPr>
              <a:xfrm>
                <a:off x="13959156" y="11104381"/>
                <a:ext cx="926117" cy="1192063"/>
              </a:xfrm>
              <a:custGeom>
                <a:avLst/>
                <a:gdLst/>
                <a:ahLst/>
                <a:cxnLst>
                  <a:cxn ang="3cd4">
                    <a:pos x="hc" y="t"/>
                  </a:cxn>
                  <a:cxn ang="cd2">
                    <a:pos x="l" y="vc"/>
                  </a:cxn>
                  <a:cxn ang="cd4">
                    <a:pos x="hc" y="b"/>
                  </a:cxn>
                  <a:cxn ang="0">
                    <a:pos x="r" y="vc"/>
                  </a:cxn>
                </a:cxnLst>
                <a:rect l="l" t="t" r="r" b="b"/>
                <a:pathLst>
                  <a:path w="297" h="382">
                    <a:moveTo>
                      <a:pt x="157" y="0"/>
                    </a:moveTo>
                    <a:lnTo>
                      <a:pt x="297" y="382"/>
                    </a:lnTo>
                    <a:lnTo>
                      <a:pt x="123" y="382"/>
                    </a:lnTo>
                    <a:lnTo>
                      <a:pt x="0" y="61"/>
                    </a:lnTo>
                    <a:close/>
                  </a:path>
                </a:pathLst>
              </a:custGeom>
              <a:solidFill>
                <a:srgbClr val="FFFFFF">
                  <a:lumMod val="9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2" name="Freeform: Shape 1436">
                <a:extLst>
                  <a:ext uri="{FF2B5EF4-FFF2-40B4-BE49-F238E27FC236}">
                    <a16:creationId xmlns:a16="http://schemas.microsoft.com/office/drawing/2014/main" id="{750808CF-0B47-4E2E-95C2-A01A63033F84}"/>
                  </a:ext>
                </a:extLst>
              </p:cNvPr>
              <p:cNvSpPr/>
              <p:nvPr/>
            </p:nvSpPr>
            <p:spPr>
              <a:xfrm>
                <a:off x="14904045" y="11079351"/>
                <a:ext cx="96992" cy="96992"/>
              </a:xfrm>
              <a:custGeom>
                <a:avLst/>
                <a:gdLst/>
                <a:ahLst/>
                <a:cxnLst>
                  <a:cxn ang="3cd4">
                    <a:pos x="hc" y="t"/>
                  </a:cxn>
                  <a:cxn ang="cd2">
                    <a:pos x="l" y="vc"/>
                  </a:cxn>
                  <a:cxn ang="cd4">
                    <a:pos x="hc" y="b"/>
                  </a:cxn>
                  <a:cxn ang="0">
                    <a:pos x="r" y="vc"/>
                  </a:cxn>
                </a:cxnLst>
                <a:rect l="l" t="t" r="r" b="b"/>
                <a:pathLst>
                  <a:path w="32" h="32">
                    <a:moveTo>
                      <a:pt x="0" y="16"/>
                    </a:moveTo>
                    <a:cubicBezTo>
                      <a:pt x="0" y="25"/>
                      <a:pt x="7" y="32"/>
                      <a:pt x="17" y="32"/>
                    </a:cubicBezTo>
                    <a:cubicBezTo>
                      <a:pt x="25" y="32"/>
                      <a:pt x="32" y="25"/>
                      <a:pt x="32" y="16"/>
                    </a:cubicBezTo>
                    <a:cubicBezTo>
                      <a:pt x="32" y="7"/>
                      <a:pt x="25" y="0"/>
                      <a:pt x="17" y="0"/>
                    </a:cubicBezTo>
                    <a:cubicBezTo>
                      <a:pt x="7" y="0"/>
                      <a:pt x="0" y="7"/>
                      <a:pt x="0" y="16"/>
                    </a:cubicBezTo>
                    <a:close/>
                  </a:path>
                </a:pathLst>
              </a:custGeom>
              <a:solidFill>
                <a:srgbClr val="1A1A1A"/>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3" name="Freeform: Shape 1437">
                <a:extLst>
                  <a:ext uri="{FF2B5EF4-FFF2-40B4-BE49-F238E27FC236}">
                    <a16:creationId xmlns:a16="http://schemas.microsoft.com/office/drawing/2014/main" id="{EE2EB505-640B-453B-8262-E7C4DF3599CF}"/>
                  </a:ext>
                </a:extLst>
              </p:cNvPr>
              <p:cNvSpPr/>
              <p:nvPr/>
            </p:nvSpPr>
            <p:spPr>
              <a:xfrm>
                <a:off x="9444327" y="9167671"/>
                <a:ext cx="1608190" cy="2052475"/>
              </a:xfrm>
              <a:custGeom>
                <a:avLst/>
                <a:gdLst/>
                <a:ahLst/>
                <a:cxnLst>
                  <a:cxn ang="3cd4">
                    <a:pos x="hc" y="t"/>
                  </a:cxn>
                  <a:cxn ang="cd2">
                    <a:pos x="l" y="vc"/>
                  </a:cxn>
                  <a:cxn ang="cd4">
                    <a:pos x="hc" y="b"/>
                  </a:cxn>
                  <a:cxn ang="0">
                    <a:pos x="r" y="vc"/>
                  </a:cxn>
                </a:cxnLst>
                <a:rect l="l" t="t" r="r" b="b"/>
                <a:pathLst>
                  <a:path w="515" h="657">
                    <a:moveTo>
                      <a:pt x="245" y="657"/>
                    </a:moveTo>
                    <a:lnTo>
                      <a:pt x="271" y="593"/>
                    </a:lnTo>
                    <a:cubicBezTo>
                      <a:pt x="271" y="593"/>
                      <a:pt x="349" y="508"/>
                      <a:pt x="374" y="379"/>
                    </a:cubicBezTo>
                    <a:lnTo>
                      <a:pt x="505" y="189"/>
                    </a:lnTo>
                    <a:cubicBezTo>
                      <a:pt x="505" y="189"/>
                      <a:pt x="534" y="116"/>
                      <a:pt x="493" y="103"/>
                    </a:cubicBezTo>
                    <a:cubicBezTo>
                      <a:pt x="452" y="89"/>
                      <a:pt x="408" y="91"/>
                      <a:pt x="355" y="189"/>
                    </a:cubicBezTo>
                    <a:lnTo>
                      <a:pt x="348" y="203"/>
                    </a:lnTo>
                    <a:lnTo>
                      <a:pt x="348" y="2"/>
                    </a:lnTo>
                    <a:cubicBezTo>
                      <a:pt x="348" y="2"/>
                      <a:pt x="325" y="-7"/>
                      <a:pt x="309" y="11"/>
                    </a:cubicBezTo>
                    <a:cubicBezTo>
                      <a:pt x="294" y="30"/>
                      <a:pt x="74" y="247"/>
                      <a:pt x="71" y="266"/>
                    </a:cubicBezTo>
                    <a:cubicBezTo>
                      <a:pt x="68" y="284"/>
                      <a:pt x="0" y="568"/>
                      <a:pt x="0" y="568"/>
                    </a:cubicBezTo>
                    <a:close/>
                  </a:path>
                </a:pathLst>
              </a:custGeom>
              <a:solidFill>
                <a:srgbClr val="F7D0B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4" name="Freeform: Shape 1438">
                <a:extLst>
                  <a:ext uri="{FF2B5EF4-FFF2-40B4-BE49-F238E27FC236}">
                    <a16:creationId xmlns:a16="http://schemas.microsoft.com/office/drawing/2014/main" id="{0F1B60A4-A00E-4CE7-B2CB-6DC6962A355A}"/>
                  </a:ext>
                </a:extLst>
              </p:cNvPr>
              <p:cNvSpPr/>
              <p:nvPr/>
            </p:nvSpPr>
            <p:spPr>
              <a:xfrm>
                <a:off x="10767798" y="9508707"/>
                <a:ext cx="212757" cy="212757"/>
              </a:xfrm>
              <a:custGeom>
                <a:avLst/>
                <a:gdLst/>
                <a:ahLst/>
                <a:cxnLst>
                  <a:cxn ang="3cd4">
                    <a:pos x="hc" y="t"/>
                  </a:cxn>
                  <a:cxn ang="cd2">
                    <a:pos x="l" y="vc"/>
                  </a:cxn>
                  <a:cxn ang="cd4">
                    <a:pos x="hc" y="b"/>
                  </a:cxn>
                  <a:cxn ang="0">
                    <a:pos x="r" y="vc"/>
                  </a:cxn>
                </a:cxnLst>
                <a:rect l="l" t="t" r="r" b="b"/>
                <a:pathLst>
                  <a:path w="69" h="69">
                    <a:moveTo>
                      <a:pt x="56" y="58"/>
                    </a:moveTo>
                    <a:cubicBezTo>
                      <a:pt x="49" y="70"/>
                      <a:pt x="32" y="73"/>
                      <a:pt x="18" y="65"/>
                    </a:cubicBezTo>
                    <a:lnTo>
                      <a:pt x="15" y="63"/>
                    </a:lnTo>
                    <a:cubicBezTo>
                      <a:pt x="1" y="54"/>
                      <a:pt x="-4" y="38"/>
                      <a:pt x="3" y="26"/>
                    </a:cubicBezTo>
                    <a:lnTo>
                      <a:pt x="12" y="11"/>
                    </a:lnTo>
                    <a:cubicBezTo>
                      <a:pt x="20" y="0"/>
                      <a:pt x="37" y="-4"/>
                      <a:pt x="50" y="5"/>
                    </a:cubicBezTo>
                    <a:lnTo>
                      <a:pt x="54" y="7"/>
                    </a:lnTo>
                    <a:cubicBezTo>
                      <a:pt x="67" y="15"/>
                      <a:pt x="73" y="32"/>
                      <a:pt x="65" y="44"/>
                    </a:cubicBezTo>
                    <a:close/>
                  </a:path>
                </a:pathLst>
              </a:custGeom>
              <a:solidFill>
                <a:srgbClr val="FEE9E2"/>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5" name="Freeform: Shape 1439">
                <a:extLst>
                  <a:ext uri="{FF2B5EF4-FFF2-40B4-BE49-F238E27FC236}">
                    <a16:creationId xmlns:a16="http://schemas.microsoft.com/office/drawing/2014/main" id="{C2387539-9156-49DB-B09A-DE25C9DCA87D}"/>
                  </a:ext>
                </a:extLst>
              </p:cNvPr>
              <p:cNvSpPr/>
              <p:nvPr/>
            </p:nvSpPr>
            <p:spPr>
              <a:xfrm>
                <a:off x="10276580" y="9690176"/>
                <a:ext cx="253431" cy="475574"/>
              </a:xfrm>
              <a:custGeom>
                <a:avLst/>
                <a:gdLst/>
                <a:ahLst/>
                <a:cxnLst>
                  <a:cxn ang="3cd4">
                    <a:pos x="hc" y="t"/>
                  </a:cxn>
                  <a:cxn ang="cd2">
                    <a:pos x="l" y="vc"/>
                  </a:cxn>
                  <a:cxn ang="cd4">
                    <a:pos x="hc" y="b"/>
                  </a:cxn>
                  <a:cxn ang="0">
                    <a:pos x="r" y="vc"/>
                  </a:cxn>
                </a:cxnLst>
                <a:rect l="l" t="t" r="r" b="b"/>
                <a:pathLst>
                  <a:path w="82" h="153">
                    <a:moveTo>
                      <a:pt x="82" y="0"/>
                    </a:moveTo>
                    <a:cubicBezTo>
                      <a:pt x="82" y="0"/>
                      <a:pt x="5" y="121"/>
                      <a:pt x="0" y="153"/>
                    </a:cubicBezTo>
                    <a:lnTo>
                      <a:pt x="82" y="35"/>
                    </a:lnTo>
                    <a:close/>
                  </a:path>
                </a:pathLst>
              </a:custGeom>
              <a:solidFill>
                <a:srgbClr val="E2BBA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6" name="Freeform: Shape 1440">
                <a:extLst>
                  <a:ext uri="{FF2B5EF4-FFF2-40B4-BE49-F238E27FC236}">
                    <a16:creationId xmlns:a16="http://schemas.microsoft.com/office/drawing/2014/main" id="{23704F2E-03F8-470A-BC53-F5002E8A6D47}"/>
                  </a:ext>
                </a:extLst>
              </p:cNvPr>
              <p:cNvSpPr/>
              <p:nvPr/>
            </p:nvSpPr>
            <p:spPr>
              <a:xfrm>
                <a:off x="8777898" y="11235790"/>
                <a:ext cx="1461137" cy="1060654"/>
              </a:xfrm>
              <a:custGeom>
                <a:avLst/>
                <a:gdLst/>
                <a:ahLst/>
                <a:cxnLst>
                  <a:cxn ang="3cd4">
                    <a:pos x="hc" y="t"/>
                  </a:cxn>
                  <a:cxn ang="cd2">
                    <a:pos x="l" y="vc"/>
                  </a:cxn>
                  <a:cxn ang="cd4">
                    <a:pos x="hc" y="b"/>
                  </a:cxn>
                  <a:cxn ang="0">
                    <a:pos x="r" y="vc"/>
                  </a:cxn>
                </a:cxnLst>
                <a:rect l="l" t="t" r="r" b="b"/>
                <a:pathLst>
                  <a:path w="468" h="340">
                    <a:moveTo>
                      <a:pt x="0" y="340"/>
                    </a:moveTo>
                    <a:lnTo>
                      <a:pt x="382" y="340"/>
                    </a:lnTo>
                    <a:lnTo>
                      <a:pt x="468" y="115"/>
                    </a:lnTo>
                    <a:lnTo>
                      <a:pt x="124" y="0"/>
                    </a:lnTo>
                    <a:close/>
                  </a:path>
                </a:pathLst>
              </a:custGeom>
              <a:solidFill>
                <a:srgbClr val="007CBA"/>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7" name="Freeform: Shape 1441">
                <a:extLst>
                  <a:ext uri="{FF2B5EF4-FFF2-40B4-BE49-F238E27FC236}">
                    <a16:creationId xmlns:a16="http://schemas.microsoft.com/office/drawing/2014/main" id="{D167E15F-B429-48C6-ABB5-A2F60E2BB9DE}"/>
                  </a:ext>
                </a:extLst>
              </p:cNvPr>
              <p:cNvSpPr/>
              <p:nvPr/>
            </p:nvSpPr>
            <p:spPr>
              <a:xfrm>
                <a:off x="9165875" y="10885359"/>
                <a:ext cx="1185805" cy="707103"/>
              </a:xfrm>
              <a:custGeom>
                <a:avLst/>
                <a:gdLst/>
                <a:ahLst/>
                <a:cxnLst>
                  <a:cxn ang="3cd4">
                    <a:pos x="hc" y="t"/>
                  </a:cxn>
                  <a:cxn ang="cd2">
                    <a:pos x="l" y="vc"/>
                  </a:cxn>
                  <a:cxn ang="cd4">
                    <a:pos x="hc" y="b"/>
                  </a:cxn>
                  <a:cxn ang="0">
                    <a:pos x="r" y="vc"/>
                  </a:cxn>
                </a:cxnLst>
                <a:rect l="l" t="t" r="r" b="b"/>
                <a:pathLst>
                  <a:path w="380" h="227">
                    <a:moveTo>
                      <a:pt x="41" y="0"/>
                    </a:moveTo>
                    <a:lnTo>
                      <a:pt x="0" y="112"/>
                    </a:lnTo>
                    <a:lnTo>
                      <a:pt x="344" y="227"/>
                    </a:lnTo>
                    <a:lnTo>
                      <a:pt x="380" y="131"/>
                    </a:lnTo>
                    <a:close/>
                  </a:path>
                </a:pathLst>
              </a:custGeom>
              <a:solidFill>
                <a:srgbClr val="FFFFFF">
                  <a:lumMod val="8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8" name="Freeform: Shape 1442">
                <a:extLst>
                  <a:ext uri="{FF2B5EF4-FFF2-40B4-BE49-F238E27FC236}">
                    <a16:creationId xmlns:a16="http://schemas.microsoft.com/office/drawing/2014/main" id="{F6000706-3D60-477F-AD73-44703193506C}"/>
                  </a:ext>
                </a:extLst>
              </p:cNvPr>
              <p:cNvSpPr/>
              <p:nvPr/>
            </p:nvSpPr>
            <p:spPr>
              <a:xfrm>
                <a:off x="9445870" y="11122645"/>
                <a:ext cx="922987" cy="1192062"/>
              </a:xfrm>
              <a:custGeom>
                <a:avLst/>
                <a:gdLst/>
                <a:ahLst/>
                <a:cxnLst>
                  <a:cxn ang="3cd4">
                    <a:pos x="hc" y="t"/>
                  </a:cxn>
                  <a:cxn ang="cd2">
                    <a:pos x="l" y="vc"/>
                  </a:cxn>
                  <a:cxn ang="cd4">
                    <a:pos x="hc" y="b"/>
                  </a:cxn>
                  <a:cxn ang="0">
                    <a:pos x="r" y="vc"/>
                  </a:cxn>
                </a:cxnLst>
                <a:rect l="l" t="t" r="r" b="b"/>
                <a:pathLst>
                  <a:path w="296" h="382">
                    <a:moveTo>
                      <a:pt x="140" y="0"/>
                    </a:moveTo>
                    <a:lnTo>
                      <a:pt x="0" y="382"/>
                    </a:lnTo>
                    <a:lnTo>
                      <a:pt x="174" y="382"/>
                    </a:lnTo>
                    <a:lnTo>
                      <a:pt x="296" y="61"/>
                    </a:lnTo>
                    <a:close/>
                  </a:path>
                </a:pathLst>
              </a:custGeom>
              <a:solidFill>
                <a:srgbClr val="FFFFFF">
                  <a:lumMod val="9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19" name="Freeform: Shape 1443">
                <a:extLst>
                  <a:ext uri="{FF2B5EF4-FFF2-40B4-BE49-F238E27FC236}">
                    <a16:creationId xmlns:a16="http://schemas.microsoft.com/office/drawing/2014/main" id="{A834BF96-0640-4F9C-964E-F28A4F4FF27C}"/>
                  </a:ext>
                </a:extLst>
              </p:cNvPr>
              <p:cNvSpPr/>
              <p:nvPr/>
            </p:nvSpPr>
            <p:spPr>
              <a:xfrm>
                <a:off x="9309798" y="11079351"/>
                <a:ext cx="96992" cy="96992"/>
              </a:xfrm>
              <a:custGeom>
                <a:avLst/>
                <a:gdLst/>
                <a:ahLst/>
                <a:cxnLst>
                  <a:cxn ang="3cd4">
                    <a:pos x="hc" y="t"/>
                  </a:cxn>
                  <a:cxn ang="cd2">
                    <a:pos x="l" y="vc"/>
                  </a:cxn>
                  <a:cxn ang="cd4">
                    <a:pos x="hc" y="b"/>
                  </a:cxn>
                  <a:cxn ang="0">
                    <a:pos x="r" y="vc"/>
                  </a:cxn>
                </a:cxnLst>
                <a:rect l="l" t="t" r="r" b="b"/>
                <a:pathLst>
                  <a:path w="32" h="32">
                    <a:moveTo>
                      <a:pt x="32" y="16"/>
                    </a:moveTo>
                    <a:cubicBezTo>
                      <a:pt x="32" y="25"/>
                      <a:pt x="25" y="32"/>
                      <a:pt x="16" y="32"/>
                    </a:cubicBezTo>
                    <a:cubicBezTo>
                      <a:pt x="8" y="32"/>
                      <a:pt x="0" y="25"/>
                      <a:pt x="0" y="16"/>
                    </a:cubicBezTo>
                    <a:cubicBezTo>
                      <a:pt x="0" y="7"/>
                      <a:pt x="8" y="0"/>
                      <a:pt x="16" y="0"/>
                    </a:cubicBezTo>
                    <a:cubicBezTo>
                      <a:pt x="25" y="0"/>
                      <a:pt x="32" y="7"/>
                      <a:pt x="32" y="16"/>
                    </a:cubicBezTo>
                    <a:close/>
                  </a:path>
                </a:pathLst>
              </a:custGeom>
              <a:solidFill>
                <a:srgbClr val="1A1A1A"/>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0" name="Freeform: Shape 1454">
                <a:extLst>
                  <a:ext uri="{FF2B5EF4-FFF2-40B4-BE49-F238E27FC236}">
                    <a16:creationId xmlns:a16="http://schemas.microsoft.com/office/drawing/2014/main" id="{7A93EF92-1937-4664-990A-9302DB8BE5CD}"/>
                  </a:ext>
                </a:extLst>
              </p:cNvPr>
              <p:cNvSpPr/>
              <p:nvPr/>
            </p:nvSpPr>
            <p:spPr>
              <a:xfrm>
                <a:off x="7717252" y="9414844"/>
                <a:ext cx="93863" cy="96992"/>
              </a:xfrm>
              <a:custGeom>
                <a:avLst/>
                <a:gdLst/>
                <a:ahLst/>
                <a:cxnLst>
                  <a:cxn ang="3cd4">
                    <a:pos x="hc" y="t"/>
                  </a:cxn>
                  <a:cxn ang="cd2">
                    <a:pos x="l" y="vc"/>
                  </a:cxn>
                  <a:cxn ang="cd4">
                    <a:pos x="hc" y="b"/>
                  </a:cxn>
                  <a:cxn ang="0">
                    <a:pos x="r" y="vc"/>
                  </a:cxn>
                </a:cxnLst>
                <a:rect l="l" t="t" r="r" b="b"/>
                <a:pathLst>
                  <a:path w="31" h="32">
                    <a:moveTo>
                      <a:pt x="25" y="32"/>
                    </a:moveTo>
                    <a:lnTo>
                      <a:pt x="0" y="7"/>
                    </a:lnTo>
                    <a:lnTo>
                      <a:pt x="6" y="0"/>
                    </a:lnTo>
                    <a:lnTo>
                      <a:pt x="31" y="26"/>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1" name="Freeform: Shape 1455">
                <a:extLst>
                  <a:ext uri="{FF2B5EF4-FFF2-40B4-BE49-F238E27FC236}">
                    <a16:creationId xmlns:a16="http://schemas.microsoft.com/office/drawing/2014/main" id="{C9CF2526-A15B-451C-8296-8FBA8B03961F}"/>
                  </a:ext>
                </a:extLst>
              </p:cNvPr>
              <p:cNvSpPr/>
              <p:nvPr/>
            </p:nvSpPr>
            <p:spPr>
              <a:xfrm>
                <a:off x="7736025" y="9355397"/>
                <a:ext cx="53189" cy="100121"/>
              </a:xfrm>
              <a:custGeom>
                <a:avLst/>
                <a:gdLst/>
                <a:ahLst/>
                <a:cxnLst>
                  <a:cxn ang="3cd4">
                    <a:pos x="hc" y="t"/>
                  </a:cxn>
                  <a:cxn ang="cd2">
                    <a:pos x="l" y="vc"/>
                  </a:cxn>
                  <a:cxn ang="cd4">
                    <a:pos x="hc" y="b"/>
                  </a:cxn>
                  <a:cxn ang="0">
                    <a:pos x="r" y="vc"/>
                  </a:cxn>
                </a:cxnLst>
                <a:rect l="l" t="t" r="r" b="b"/>
                <a:pathLst>
                  <a:path w="18" h="33">
                    <a:moveTo>
                      <a:pt x="6" y="1"/>
                    </a:moveTo>
                    <a:cubicBezTo>
                      <a:pt x="6" y="1"/>
                      <a:pt x="4" y="-1"/>
                      <a:pt x="1" y="0"/>
                    </a:cubicBezTo>
                    <a:cubicBezTo>
                      <a:pt x="-1" y="2"/>
                      <a:pt x="1" y="4"/>
                      <a:pt x="1" y="5"/>
                    </a:cubicBezTo>
                    <a:cubicBezTo>
                      <a:pt x="10" y="14"/>
                      <a:pt x="11" y="26"/>
                      <a:pt x="10" y="33"/>
                    </a:cubicBezTo>
                    <a:cubicBezTo>
                      <a:pt x="12" y="33"/>
                      <a:pt x="14" y="31"/>
                      <a:pt x="16" y="29"/>
                    </a:cubicBezTo>
                    <a:cubicBezTo>
                      <a:pt x="22" y="23"/>
                      <a:pt x="17" y="12"/>
                      <a:pt x="6" y="1"/>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2" name="Freeform: Shape 1456">
                <a:extLst>
                  <a:ext uri="{FF2B5EF4-FFF2-40B4-BE49-F238E27FC236}">
                    <a16:creationId xmlns:a16="http://schemas.microsoft.com/office/drawing/2014/main" id="{96ABBD82-A4D7-44A8-B148-9A95B77B3CF4}"/>
                  </a:ext>
                </a:extLst>
              </p:cNvPr>
              <p:cNvSpPr/>
              <p:nvPr/>
            </p:nvSpPr>
            <p:spPr>
              <a:xfrm>
                <a:off x="7833017" y="9349140"/>
                <a:ext cx="87606" cy="87606"/>
              </a:xfrm>
              <a:custGeom>
                <a:avLst/>
                <a:gdLst/>
                <a:ahLst/>
                <a:cxnLst>
                  <a:cxn ang="3cd4">
                    <a:pos x="hc" y="t"/>
                  </a:cxn>
                  <a:cxn ang="cd2">
                    <a:pos x="l" y="vc"/>
                  </a:cxn>
                  <a:cxn ang="cd4">
                    <a:pos x="hc" y="b"/>
                  </a:cxn>
                  <a:cxn ang="0">
                    <a:pos x="r" y="vc"/>
                  </a:cxn>
                </a:cxnLst>
                <a:rect l="l" t="t" r="r" b="b"/>
                <a:pathLst>
                  <a:path w="29" h="29">
                    <a:moveTo>
                      <a:pt x="21" y="29"/>
                    </a:moveTo>
                    <a:lnTo>
                      <a:pt x="0" y="9"/>
                    </a:lnTo>
                    <a:lnTo>
                      <a:pt x="8" y="0"/>
                    </a:lnTo>
                    <a:lnTo>
                      <a:pt x="29" y="21"/>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3" name="Freeform: Shape 1457">
                <a:extLst>
                  <a:ext uri="{FF2B5EF4-FFF2-40B4-BE49-F238E27FC236}">
                    <a16:creationId xmlns:a16="http://schemas.microsoft.com/office/drawing/2014/main" id="{9887624E-9ACA-4AFF-BEFC-239625FFEA2B}"/>
                  </a:ext>
                </a:extLst>
              </p:cNvPr>
              <p:cNvSpPr/>
              <p:nvPr/>
            </p:nvSpPr>
            <p:spPr>
              <a:xfrm>
                <a:off x="7948782" y="9361655"/>
                <a:ext cx="37545" cy="34417"/>
              </a:xfrm>
              <a:custGeom>
                <a:avLst/>
                <a:gdLst/>
                <a:ahLst/>
                <a:cxnLst>
                  <a:cxn ang="3cd4">
                    <a:pos x="hc" y="t"/>
                  </a:cxn>
                  <a:cxn ang="cd2">
                    <a:pos x="l" y="vc"/>
                  </a:cxn>
                  <a:cxn ang="cd4">
                    <a:pos x="hc" y="b"/>
                  </a:cxn>
                  <a:cxn ang="0">
                    <a:pos x="r" y="vc"/>
                  </a:cxn>
                </a:cxnLst>
                <a:rect l="l" t="t" r="r" b="b"/>
                <a:pathLst>
                  <a:path w="13" h="12">
                    <a:moveTo>
                      <a:pt x="3" y="12"/>
                    </a:moveTo>
                    <a:lnTo>
                      <a:pt x="0" y="9"/>
                    </a:lnTo>
                    <a:lnTo>
                      <a:pt x="9" y="0"/>
                    </a:lnTo>
                    <a:lnTo>
                      <a:pt x="13" y="3"/>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4" name="Freeform: Shape 1458">
                <a:extLst>
                  <a:ext uri="{FF2B5EF4-FFF2-40B4-BE49-F238E27FC236}">
                    <a16:creationId xmlns:a16="http://schemas.microsoft.com/office/drawing/2014/main" id="{E4F759B6-C39A-45EE-AA11-999CF790A49B}"/>
                  </a:ext>
                </a:extLst>
              </p:cNvPr>
              <p:cNvSpPr/>
              <p:nvPr/>
            </p:nvSpPr>
            <p:spPr>
              <a:xfrm>
                <a:off x="7973803" y="9355397"/>
                <a:ext cx="15644" cy="15644"/>
              </a:xfrm>
              <a:custGeom>
                <a:avLst/>
                <a:gdLst/>
                <a:ahLst/>
                <a:cxnLst>
                  <a:cxn ang="3cd4">
                    <a:pos x="hc" y="t"/>
                  </a:cxn>
                  <a:cxn ang="cd2">
                    <a:pos x="l" y="vc"/>
                  </a:cxn>
                  <a:cxn ang="cd4">
                    <a:pos x="hc" y="b"/>
                  </a:cxn>
                  <a:cxn ang="0">
                    <a:pos x="r" y="vc"/>
                  </a:cxn>
                </a:cxnLst>
                <a:rect l="l" t="t" r="r" b="b"/>
                <a:pathLst>
                  <a:path w="6" h="6">
                    <a:moveTo>
                      <a:pt x="6" y="4"/>
                    </a:moveTo>
                    <a:lnTo>
                      <a:pt x="2" y="0"/>
                    </a:lnTo>
                    <a:lnTo>
                      <a:pt x="0" y="2"/>
                    </a:lnTo>
                    <a:lnTo>
                      <a:pt x="5" y="6"/>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5" name="Freeform: Shape 1459">
                <a:extLst>
                  <a:ext uri="{FF2B5EF4-FFF2-40B4-BE49-F238E27FC236}">
                    <a16:creationId xmlns:a16="http://schemas.microsoft.com/office/drawing/2014/main" id="{45620B22-DE13-4CD5-A62E-9E4A2AC89458}"/>
                  </a:ext>
                </a:extLst>
              </p:cNvPr>
              <p:cNvSpPr/>
              <p:nvPr/>
            </p:nvSpPr>
            <p:spPr>
              <a:xfrm>
                <a:off x="7973803" y="9361655"/>
                <a:ext cx="12515" cy="9386"/>
              </a:xfrm>
              <a:custGeom>
                <a:avLst/>
                <a:gdLst/>
                <a:ahLst/>
                <a:cxnLst>
                  <a:cxn ang="3cd4">
                    <a:pos x="hc" y="t"/>
                  </a:cxn>
                  <a:cxn ang="cd2">
                    <a:pos x="l" y="vc"/>
                  </a:cxn>
                  <a:cxn ang="cd4">
                    <a:pos x="hc" y="b"/>
                  </a:cxn>
                  <a:cxn ang="0">
                    <a:pos x="r" y="vc"/>
                  </a:cxn>
                </a:cxnLst>
                <a:rect l="l" t="t" r="r" b="b"/>
                <a:pathLst>
                  <a:path w="5" h="4">
                    <a:moveTo>
                      <a:pt x="4" y="4"/>
                    </a:moveTo>
                    <a:lnTo>
                      <a:pt x="0" y="0"/>
                    </a:lnTo>
                    <a:lnTo>
                      <a:pt x="0" y="0"/>
                    </a:lnTo>
                    <a:lnTo>
                      <a:pt x="5" y="4"/>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6" name="Freeform: Shape 1460">
                <a:extLst>
                  <a:ext uri="{FF2B5EF4-FFF2-40B4-BE49-F238E27FC236}">
                    <a16:creationId xmlns:a16="http://schemas.microsoft.com/office/drawing/2014/main" id="{91FC82F0-8AF2-452F-82BA-3258C46BEACD}"/>
                  </a:ext>
                </a:extLst>
              </p:cNvPr>
              <p:cNvSpPr/>
              <p:nvPr/>
            </p:nvSpPr>
            <p:spPr>
              <a:xfrm>
                <a:off x="7980061" y="9355397"/>
                <a:ext cx="9386" cy="9386"/>
              </a:xfrm>
              <a:custGeom>
                <a:avLst/>
                <a:gdLst/>
                <a:ahLst/>
                <a:cxnLst>
                  <a:cxn ang="3cd4">
                    <a:pos x="hc" y="t"/>
                  </a:cxn>
                  <a:cxn ang="cd2">
                    <a:pos x="l" y="vc"/>
                  </a:cxn>
                  <a:cxn ang="cd4">
                    <a:pos x="hc" y="b"/>
                  </a:cxn>
                  <a:cxn ang="0">
                    <a:pos x="r" y="vc"/>
                  </a:cxn>
                </a:cxnLst>
                <a:rect l="l" t="t" r="r" b="b"/>
                <a:pathLst>
                  <a:path w="4" h="4">
                    <a:moveTo>
                      <a:pt x="4" y="4"/>
                    </a:moveTo>
                    <a:lnTo>
                      <a:pt x="0" y="0"/>
                    </a:lnTo>
                    <a:lnTo>
                      <a:pt x="0" y="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7" name="Freeform: Shape 1461">
                <a:extLst>
                  <a:ext uri="{FF2B5EF4-FFF2-40B4-BE49-F238E27FC236}">
                    <a16:creationId xmlns:a16="http://schemas.microsoft.com/office/drawing/2014/main" id="{2BD0C2B9-55C2-44D7-8A4E-B9EB7917BBA6}"/>
                  </a:ext>
                </a:extLst>
              </p:cNvPr>
              <p:cNvSpPr/>
              <p:nvPr/>
            </p:nvSpPr>
            <p:spPr>
              <a:xfrm>
                <a:off x="7854910" y="9036262"/>
                <a:ext cx="225272" cy="225272"/>
              </a:xfrm>
              <a:custGeom>
                <a:avLst/>
                <a:gdLst/>
                <a:ahLst/>
                <a:cxnLst>
                  <a:cxn ang="3cd4">
                    <a:pos x="hc" y="t"/>
                  </a:cxn>
                  <a:cxn ang="cd2">
                    <a:pos x="l" y="vc"/>
                  </a:cxn>
                  <a:cxn ang="cd4">
                    <a:pos x="hc" y="b"/>
                  </a:cxn>
                  <a:cxn ang="0">
                    <a:pos x="r" y="vc"/>
                  </a:cxn>
                </a:cxnLst>
                <a:rect l="l" t="t" r="r" b="b"/>
                <a:pathLst>
                  <a:path w="73" h="73">
                    <a:moveTo>
                      <a:pt x="16" y="73"/>
                    </a:moveTo>
                    <a:lnTo>
                      <a:pt x="0" y="57"/>
                    </a:lnTo>
                    <a:lnTo>
                      <a:pt x="57" y="0"/>
                    </a:lnTo>
                    <a:lnTo>
                      <a:pt x="73" y="16"/>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8" name="Freeform: Shape 1462">
                <a:extLst>
                  <a:ext uri="{FF2B5EF4-FFF2-40B4-BE49-F238E27FC236}">
                    <a16:creationId xmlns:a16="http://schemas.microsoft.com/office/drawing/2014/main" id="{C9545D74-A451-4C1A-9203-BBBD6BFA152C}"/>
                  </a:ext>
                </a:extLst>
              </p:cNvPr>
              <p:cNvSpPr/>
              <p:nvPr/>
            </p:nvSpPr>
            <p:spPr>
              <a:xfrm>
                <a:off x="7879940" y="9061292"/>
                <a:ext cx="200242" cy="200241"/>
              </a:xfrm>
              <a:custGeom>
                <a:avLst/>
                <a:gdLst/>
                <a:ahLst/>
                <a:cxnLst>
                  <a:cxn ang="3cd4">
                    <a:pos x="hc" y="t"/>
                  </a:cxn>
                  <a:cxn ang="cd2">
                    <a:pos x="l" y="vc"/>
                  </a:cxn>
                  <a:cxn ang="cd4">
                    <a:pos x="hc" y="b"/>
                  </a:cxn>
                  <a:cxn ang="0">
                    <a:pos x="r" y="vc"/>
                  </a:cxn>
                </a:cxnLst>
                <a:rect l="l" t="t" r="r" b="b"/>
                <a:pathLst>
                  <a:path w="65" h="65">
                    <a:moveTo>
                      <a:pt x="8" y="65"/>
                    </a:moveTo>
                    <a:lnTo>
                      <a:pt x="0" y="57"/>
                    </a:lnTo>
                    <a:lnTo>
                      <a:pt x="57" y="0"/>
                    </a:lnTo>
                    <a:lnTo>
                      <a:pt x="65" y="8"/>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29" name="Freeform: Shape 1463">
                <a:extLst>
                  <a:ext uri="{FF2B5EF4-FFF2-40B4-BE49-F238E27FC236}">
                    <a16:creationId xmlns:a16="http://schemas.microsoft.com/office/drawing/2014/main" id="{DAB78FCD-43BA-4B8A-900A-9470D4BC1A83}"/>
                  </a:ext>
                </a:extLst>
              </p:cNvPr>
              <p:cNvSpPr/>
              <p:nvPr/>
            </p:nvSpPr>
            <p:spPr>
              <a:xfrm>
                <a:off x="7858039" y="9042511"/>
                <a:ext cx="206499" cy="203370"/>
              </a:xfrm>
              <a:custGeom>
                <a:avLst/>
                <a:gdLst/>
                <a:ahLst/>
                <a:cxnLst>
                  <a:cxn ang="3cd4">
                    <a:pos x="hc" y="t"/>
                  </a:cxn>
                  <a:cxn ang="cd2">
                    <a:pos x="l" y="vc"/>
                  </a:cxn>
                  <a:cxn ang="cd4">
                    <a:pos x="hc" y="b"/>
                  </a:cxn>
                  <a:cxn ang="0">
                    <a:pos x="r" y="vc"/>
                  </a:cxn>
                </a:cxnLst>
                <a:rect l="l" t="t" r="r" b="b"/>
                <a:pathLst>
                  <a:path w="67" h="66">
                    <a:moveTo>
                      <a:pt x="10" y="66"/>
                    </a:moveTo>
                    <a:lnTo>
                      <a:pt x="0" y="57"/>
                    </a:lnTo>
                    <a:lnTo>
                      <a:pt x="57" y="0"/>
                    </a:lnTo>
                    <a:lnTo>
                      <a:pt x="67" y="9"/>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0" name="Freeform: Shape 1464">
                <a:extLst>
                  <a:ext uri="{FF2B5EF4-FFF2-40B4-BE49-F238E27FC236}">
                    <a16:creationId xmlns:a16="http://schemas.microsoft.com/office/drawing/2014/main" id="{D607086C-7F9F-4AE5-A9B8-9590FEDD42FD}"/>
                  </a:ext>
                </a:extLst>
              </p:cNvPr>
              <p:cNvSpPr/>
              <p:nvPr/>
            </p:nvSpPr>
            <p:spPr>
              <a:xfrm>
                <a:off x="8064546" y="8976815"/>
                <a:ext cx="206499" cy="203370"/>
              </a:xfrm>
              <a:custGeom>
                <a:avLst/>
                <a:gdLst/>
                <a:ahLst/>
                <a:cxnLst>
                  <a:cxn ang="3cd4">
                    <a:pos x="hc" y="t"/>
                  </a:cxn>
                  <a:cxn ang="cd2">
                    <a:pos x="l" y="vc"/>
                  </a:cxn>
                  <a:cxn ang="cd4">
                    <a:pos x="hc" y="b"/>
                  </a:cxn>
                  <a:cxn ang="0">
                    <a:pos x="r" y="vc"/>
                  </a:cxn>
                </a:cxnLst>
                <a:rect l="l" t="t" r="r" b="b"/>
                <a:pathLst>
                  <a:path w="67" h="66">
                    <a:moveTo>
                      <a:pt x="2" y="66"/>
                    </a:moveTo>
                    <a:lnTo>
                      <a:pt x="2" y="66"/>
                    </a:lnTo>
                    <a:lnTo>
                      <a:pt x="2" y="66"/>
                    </a:lnTo>
                    <a:lnTo>
                      <a:pt x="4" y="66"/>
                    </a:lnTo>
                    <a:lnTo>
                      <a:pt x="4" y="64"/>
                    </a:lnTo>
                    <a:lnTo>
                      <a:pt x="6" y="64"/>
                    </a:lnTo>
                    <a:lnTo>
                      <a:pt x="6" y="62"/>
                    </a:lnTo>
                    <a:lnTo>
                      <a:pt x="9" y="62"/>
                    </a:lnTo>
                    <a:lnTo>
                      <a:pt x="9" y="60"/>
                    </a:lnTo>
                    <a:lnTo>
                      <a:pt x="11" y="60"/>
                    </a:lnTo>
                    <a:lnTo>
                      <a:pt x="11" y="58"/>
                    </a:lnTo>
                    <a:lnTo>
                      <a:pt x="13" y="58"/>
                    </a:lnTo>
                    <a:lnTo>
                      <a:pt x="13" y="55"/>
                    </a:lnTo>
                    <a:lnTo>
                      <a:pt x="14" y="55"/>
                    </a:lnTo>
                    <a:lnTo>
                      <a:pt x="15" y="53"/>
                    </a:lnTo>
                    <a:lnTo>
                      <a:pt x="17" y="53"/>
                    </a:lnTo>
                    <a:lnTo>
                      <a:pt x="17" y="51"/>
                    </a:lnTo>
                    <a:lnTo>
                      <a:pt x="19" y="51"/>
                    </a:lnTo>
                    <a:lnTo>
                      <a:pt x="19" y="49"/>
                    </a:lnTo>
                    <a:lnTo>
                      <a:pt x="21" y="49"/>
                    </a:lnTo>
                    <a:lnTo>
                      <a:pt x="21" y="47"/>
                    </a:lnTo>
                    <a:lnTo>
                      <a:pt x="23" y="47"/>
                    </a:lnTo>
                    <a:lnTo>
                      <a:pt x="24" y="45"/>
                    </a:lnTo>
                    <a:lnTo>
                      <a:pt x="25" y="45"/>
                    </a:lnTo>
                    <a:lnTo>
                      <a:pt x="26" y="42"/>
                    </a:lnTo>
                    <a:lnTo>
                      <a:pt x="27" y="42"/>
                    </a:lnTo>
                    <a:lnTo>
                      <a:pt x="27" y="40"/>
                    </a:lnTo>
                    <a:lnTo>
                      <a:pt x="29" y="40"/>
                    </a:lnTo>
                    <a:lnTo>
                      <a:pt x="29" y="38"/>
                    </a:lnTo>
                    <a:lnTo>
                      <a:pt x="32" y="38"/>
                    </a:lnTo>
                    <a:lnTo>
                      <a:pt x="32" y="36"/>
                    </a:lnTo>
                    <a:lnTo>
                      <a:pt x="34" y="36"/>
                    </a:lnTo>
                    <a:lnTo>
                      <a:pt x="34" y="34"/>
                    </a:lnTo>
                    <a:lnTo>
                      <a:pt x="36" y="34"/>
                    </a:lnTo>
                    <a:lnTo>
                      <a:pt x="36" y="32"/>
                    </a:lnTo>
                    <a:lnTo>
                      <a:pt x="38" y="32"/>
                    </a:lnTo>
                    <a:lnTo>
                      <a:pt x="38" y="30"/>
                    </a:lnTo>
                    <a:lnTo>
                      <a:pt x="40" y="30"/>
                    </a:lnTo>
                    <a:lnTo>
                      <a:pt x="40" y="28"/>
                    </a:lnTo>
                    <a:lnTo>
                      <a:pt x="42" y="27"/>
                    </a:lnTo>
                    <a:lnTo>
                      <a:pt x="42" y="26"/>
                    </a:lnTo>
                    <a:lnTo>
                      <a:pt x="44" y="25"/>
                    </a:lnTo>
                    <a:lnTo>
                      <a:pt x="44" y="23"/>
                    </a:lnTo>
                    <a:lnTo>
                      <a:pt x="47" y="23"/>
                    </a:lnTo>
                    <a:lnTo>
                      <a:pt x="47" y="21"/>
                    </a:lnTo>
                    <a:lnTo>
                      <a:pt x="49" y="21"/>
                    </a:lnTo>
                    <a:lnTo>
                      <a:pt x="49" y="19"/>
                    </a:lnTo>
                    <a:lnTo>
                      <a:pt x="51" y="19"/>
                    </a:lnTo>
                    <a:lnTo>
                      <a:pt x="51" y="17"/>
                    </a:lnTo>
                    <a:lnTo>
                      <a:pt x="53" y="17"/>
                    </a:lnTo>
                    <a:lnTo>
                      <a:pt x="53" y="17"/>
                    </a:lnTo>
                    <a:lnTo>
                      <a:pt x="53" y="17"/>
                    </a:lnTo>
                    <a:lnTo>
                      <a:pt x="53" y="17"/>
                    </a:lnTo>
                    <a:lnTo>
                      <a:pt x="53" y="17"/>
                    </a:lnTo>
                    <a:lnTo>
                      <a:pt x="67" y="3"/>
                    </a:lnTo>
                    <a:lnTo>
                      <a:pt x="64" y="0"/>
                    </a:lnTo>
                    <a:lnTo>
                      <a:pt x="0" y="65"/>
                    </a:lnTo>
                    <a:lnTo>
                      <a:pt x="2" y="66"/>
                    </a:lnTo>
                    <a:lnTo>
                      <a:pt x="1" y="66"/>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1" name="Freeform: Shape 1465">
                <a:extLst>
                  <a:ext uri="{FF2B5EF4-FFF2-40B4-BE49-F238E27FC236}">
                    <a16:creationId xmlns:a16="http://schemas.microsoft.com/office/drawing/2014/main" id="{2463C488-4F9F-4C39-ACD5-C4E557AB1E04}"/>
                  </a:ext>
                </a:extLst>
              </p:cNvPr>
              <p:cNvSpPr/>
              <p:nvPr/>
            </p:nvSpPr>
            <p:spPr>
              <a:xfrm>
                <a:off x="8036379" y="8964292"/>
                <a:ext cx="228400" cy="228400"/>
              </a:xfrm>
              <a:custGeom>
                <a:avLst/>
                <a:gdLst/>
                <a:ahLst/>
                <a:cxnLst>
                  <a:cxn ang="3cd4">
                    <a:pos x="hc" y="t"/>
                  </a:cxn>
                  <a:cxn ang="cd2">
                    <a:pos x="l" y="vc"/>
                  </a:cxn>
                  <a:cxn ang="cd4">
                    <a:pos x="hc" y="b"/>
                  </a:cxn>
                  <a:cxn ang="0">
                    <a:pos x="r" y="vc"/>
                  </a:cxn>
                </a:cxnLst>
                <a:rect l="l" t="t" r="r" b="b"/>
                <a:pathLst>
                  <a:path w="74" h="74">
                    <a:moveTo>
                      <a:pt x="5" y="74"/>
                    </a:moveTo>
                    <a:lnTo>
                      <a:pt x="0" y="69"/>
                    </a:lnTo>
                    <a:lnTo>
                      <a:pt x="69" y="0"/>
                    </a:lnTo>
                    <a:lnTo>
                      <a:pt x="74" y="5"/>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2" name="Freeform: Shape 1466">
                <a:extLst>
                  <a:ext uri="{FF2B5EF4-FFF2-40B4-BE49-F238E27FC236}">
                    <a16:creationId xmlns:a16="http://schemas.microsoft.com/office/drawing/2014/main" id="{5C26C573-6E43-4E0D-9FA9-6C38BC2546C8}"/>
                  </a:ext>
                </a:extLst>
              </p:cNvPr>
              <p:cNvSpPr/>
              <p:nvPr/>
            </p:nvSpPr>
            <p:spPr>
              <a:xfrm>
                <a:off x="8170916" y="8720256"/>
                <a:ext cx="225272" cy="225272"/>
              </a:xfrm>
              <a:custGeom>
                <a:avLst/>
                <a:gdLst/>
                <a:ahLst/>
                <a:cxnLst>
                  <a:cxn ang="3cd4">
                    <a:pos x="hc" y="t"/>
                  </a:cxn>
                  <a:cxn ang="cd2">
                    <a:pos x="l" y="vc"/>
                  </a:cxn>
                  <a:cxn ang="cd4">
                    <a:pos x="hc" y="b"/>
                  </a:cxn>
                  <a:cxn ang="0">
                    <a:pos x="r" y="vc"/>
                  </a:cxn>
                </a:cxnLst>
                <a:rect l="l" t="t" r="r" b="b"/>
                <a:pathLst>
                  <a:path w="73" h="73">
                    <a:moveTo>
                      <a:pt x="16" y="73"/>
                    </a:moveTo>
                    <a:lnTo>
                      <a:pt x="0" y="57"/>
                    </a:lnTo>
                    <a:lnTo>
                      <a:pt x="57" y="0"/>
                    </a:lnTo>
                    <a:lnTo>
                      <a:pt x="73" y="16"/>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3" name="Freeform: Shape 1467">
                <a:extLst>
                  <a:ext uri="{FF2B5EF4-FFF2-40B4-BE49-F238E27FC236}">
                    <a16:creationId xmlns:a16="http://schemas.microsoft.com/office/drawing/2014/main" id="{7DA70244-F38F-484F-9619-151754A34152}"/>
                  </a:ext>
                </a:extLst>
              </p:cNvPr>
              <p:cNvSpPr/>
              <p:nvPr/>
            </p:nvSpPr>
            <p:spPr>
              <a:xfrm>
                <a:off x="8195955" y="8745286"/>
                <a:ext cx="200242" cy="200241"/>
              </a:xfrm>
              <a:custGeom>
                <a:avLst/>
                <a:gdLst/>
                <a:ahLst/>
                <a:cxnLst>
                  <a:cxn ang="3cd4">
                    <a:pos x="hc" y="t"/>
                  </a:cxn>
                  <a:cxn ang="cd2">
                    <a:pos x="l" y="vc"/>
                  </a:cxn>
                  <a:cxn ang="cd4">
                    <a:pos x="hc" y="b"/>
                  </a:cxn>
                  <a:cxn ang="0">
                    <a:pos x="r" y="vc"/>
                  </a:cxn>
                </a:cxnLst>
                <a:rect l="l" t="t" r="r" b="b"/>
                <a:pathLst>
                  <a:path w="65" h="65">
                    <a:moveTo>
                      <a:pt x="8" y="65"/>
                    </a:moveTo>
                    <a:lnTo>
                      <a:pt x="0" y="57"/>
                    </a:lnTo>
                    <a:lnTo>
                      <a:pt x="57" y="0"/>
                    </a:lnTo>
                    <a:lnTo>
                      <a:pt x="65" y="8"/>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4" name="Freeform: Shape 1468">
                <a:extLst>
                  <a:ext uri="{FF2B5EF4-FFF2-40B4-BE49-F238E27FC236}">
                    <a16:creationId xmlns:a16="http://schemas.microsoft.com/office/drawing/2014/main" id="{12BD4AF1-5C78-4CF2-A6D2-DEAD9EDC50D4}"/>
                  </a:ext>
                </a:extLst>
              </p:cNvPr>
              <p:cNvSpPr/>
              <p:nvPr/>
            </p:nvSpPr>
            <p:spPr>
              <a:xfrm>
                <a:off x="8177182" y="8726514"/>
                <a:ext cx="203370" cy="203370"/>
              </a:xfrm>
              <a:custGeom>
                <a:avLst/>
                <a:gdLst/>
                <a:ahLst/>
                <a:cxnLst>
                  <a:cxn ang="3cd4">
                    <a:pos x="hc" y="t"/>
                  </a:cxn>
                  <a:cxn ang="cd2">
                    <a:pos x="l" y="vc"/>
                  </a:cxn>
                  <a:cxn ang="cd4">
                    <a:pos x="hc" y="b"/>
                  </a:cxn>
                  <a:cxn ang="0">
                    <a:pos x="r" y="vc"/>
                  </a:cxn>
                </a:cxnLst>
                <a:rect l="l" t="t" r="r" b="b"/>
                <a:pathLst>
                  <a:path w="66" h="66">
                    <a:moveTo>
                      <a:pt x="9" y="66"/>
                    </a:moveTo>
                    <a:lnTo>
                      <a:pt x="0" y="57"/>
                    </a:lnTo>
                    <a:lnTo>
                      <a:pt x="57" y="0"/>
                    </a:lnTo>
                    <a:lnTo>
                      <a:pt x="66" y="9"/>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5" name="Freeform: Shape 1469">
                <a:extLst>
                  <a:ext uri="{FF2B5EF4-FFF2-40B4-BE49-F238E27FC236}">
                    <a16:creationId xmlns:a16="http://schemas.microsoft.com/office/drawing/2014/main" id="{7B8CB7D2-9D12-481B-B32D-FB8E0854C9CA}"/>
                  </a:ext>
                </a:extLst>
              </p:cNvPr>
              <p:cNvSpPr/>
              <p:nvPr/>
            </p:nvSpPr>
            <p:spPr>
              <a:xfrm>
                <a:off x="8339878" y="8713999"/>
                <a:ext cx="62575" cy="59447"/>
              </a:xfrm>
              <a:custGeom>
                <a:avLst/>
                <a:gdLst/>
                <a:ahLst/>
                <a:cxnLst>
                  <a:cxn ang="3cd4">
                    <a:pos x="hc" y="t"/>
                  </a:cxn>
                  <a:cxn ang="cd2">
                    <a:pos x="l" y="vc"/>
                  </a:cxn>
                  <a:cxn ang="cd4">
                    <a:pos x="hc" y="b"/>
                  </a:cxn>
                  <a:cxn ang="0">
                    <a:pos x="r" y="vc"/>
                  </a:cxn>
                </a:cxnLst>
                <a:rect l="l" t="t" r="r" b="b"/>
                <a:pathLst>
                  <a:path w="21" h="20">
                    <a:moveTo>
                      <a:pt x="19" y="20"/>
                    </a:moveTo>
                    <a:lnTo>
                      <a:pt x="0" y="2"/>
                    </a:lnTo>
                    <a:lnTo>
                      <a:pt x="2" y="0"/>
                    </a:lnTo>
                    <a:lnTo>
                      <a:pt x="21" y="19"/>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6" name="Freeform: Shape 1470">
                <a:extLst>
                  <a:ext uri="{FF2B5EF4-FFF2-40B4-BE49-F238E27FC236}">
                    <a16:creationId xmlns:a16="http://schemas.microsoft.com/office/drawing/2014/main" id="{F9609C4D-9CCE-478D-80A0-431A081B494E}"/>
                  </a:ext>
                </a:extLst>
              </p:cNvPr>
              <p:cNvSpPr/>
              <p:nvPr/>
            </p:nvSpPr>
            <p:spPr>
              <a:xfrm>
                <a:off x="8371166" y="8745286"/>
                <a:ext cx="31288" cy="28159"/>
              </a:xfrm>
              <a:custGeom>
                <a:avLst/>
                <a:gdLst/>
                <a:ahLst/>
                <a:cxnLst>
                  <a:cxn ang="3cd4">
                    <a:pos x="hc" y="t"/>
                  </a:cxn>
                  <a:cxn ang="cd2">
                    <a:pos x="l" y="vc"/>
                  </a:cxn>
                  <a:cxn ang="cd4">
                    <a:pos x="hc" y="b"/>
                  </a:cxn>
                  <a:cxn ang="0">
                    <a:pos x="r" y="vc"/>
                  </a:cxn>
                </a:cxnLst>
                <a:rect l="l" t="t" r="r" b="b"/>
                <a:pathLst>
                  <a:path w="11" h="10">
                    <a:moveTo>
                      <a:pt x="9" y="10"/>
                    </a:moveTo>
                    <a:lnTo>
                      <a:pt x="0" y="1"/>
                    </a:lnTo>
                    <a:lnTo>
                      <a:pt x="1" y="0"/>
                    </a:lnTo>
                    <a:lnTo>
                      <a:pt x="11" y="9"/>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7" name="Freeform: Shape 1471">
                <a:extLst>
                  <a:ext uri="{FF2B5EF4-FFF2-40B4-BE49-F238E27FC236}">
                    <a16:creationId xmlns:a16="http://schemas.microsoft.com/office/drawing/2014/main" id="{767129C1-89FD-472B-8B6C-10570C2B067C}"/>
                  </a:ext>
                </a:extLst>
              </p:cNvPr>
              <p:cNvSpPr/>
              <p:nvPr/>
            </p:nvSpPr>
            <p:spPr>
              <a:xfrm>
                <a:off x="8349265" y="8720256"/>
                <a:ext cx="31288" cy="34417"/>
              </a:xfrm>
              <a:custGeom>
                <a:avLst/>
                <a:gdLst/>
                <a:ahLst/>
                <a:cxnLst>
                  <a:cxn ang="3cd4">
                    <a:pos x="hc" y="t"/>
                  </a:cxn>
                  <a:cxn ang="cd2">
                    <a:pos x="l" y="vc"/>
                  </a:cxn>
                  <a:cxn ang="cd4">
                    <a:pos x="hc" y="b"/>
                  </a:cxn>
                  <a:cxn ang="0">
                    <a:pos x="r" y="vc"/>
                  </a:cxn>
                </a:cxnLst>
                <a:rect l="l" t="t" r="r" b="b"/>
                <a:pathLst>
                  <a:path w="11" h="12">
                    <a:moveTo>
                      <a:pt x="10" y="12"/>
                    </a:moveTo>
                    <a:lnTo>
                      <a:pt x="0" y="2"/>
                    </a:lnTo>
                    <a:lnTo>
                      <a:pt x="1" y="0"/>
                    </a:lnTo>
                    <a:lnTo>
                      <a:pt x="11" y="11"/>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8" name="Freeform: Shape 1472">
                <a:extLst>
                  <a:ext uri="{FF2B5EF4-FFF2-40B4-BE49-F238E27FC236}">
                    <a16:creationId xmlns:a16="http://schemas.microsoft.com/office/drawing/2014/main" id="{EA6699BC-F3F2-4E5F-81C3-CCDD4EAED026}"/>
                  </a:ext>
                </a:extLst>
              </p:cNvPr>
              <p:cNvSpPr/>
              <p:nvPr/>
            </p:nvSpPr>
            <p:spPr>
              <a:xfrm>
                <a:off x="8189697" y="8842270"/>
                <a:ext cx="84477" cy="84477"/>
              </a:xfrm>
              <a:custGeom>
                <a:avLst/>
                <a:gdLst/>
                <a:ahLst/>
                <a:cxnLst>
                  <a:cxn ang="3cd4">
                    <a:pos x="hc" y="t"/>
                  </a:cxn>
                  <a:cxn ang="cd2">
                    <a:pos x="l" y="vc"/>
                  </a:cxn>
                  <a:cxn ang="cd4">
                    <a:pos x="hc" y="b"/>
                  </a:cxn>
                  <a:cxn ang="0">
                    <a:pos x="r" y="vc"/>
                  </a:cxn>
                </a:cxnLst>
                <a:rect l="l" t="t" r="r" b="b"/>
                <a:pathLst>
                  <a:path w="28" h="28">
                    <a:moveTo>
                      <a:pt x="26" y="28"/>
                    </a:moveTo>
                    <a:lnTo>
                      <a:pt x="0" y="2"/>
                    </a:lnTo>
                    <a:lnTo>
                      <a:pt x="2" y="0"/>
                    </a:lnTo>
                    <a:lnTo>
                      <a:pt x="28" y="26"/>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39" name="Freeform: Shape 1473">
                <a:extLst>
                  <a:ext uri="{FF2B5EF4-FFF2-40B4-BE49-F238E27FC236}">
                    <a16:creationId xmlns:a16="http://schemas.microsoft.com/office/drawing/2014/main" id="{C64DF2F3-F977-4B2F-84DB-FDA0C5D645FC}"/>
                  </a:ext>
                </a:extLst>
              </p:cNvPr>
              <p:cNvSpPr/>
              <p:nvPr/>
            </p:nvSpPr>
            <p:spPr>
              <a:xfrm>
                <a:off x="8230371" y="8882952"/>
                <a:ext cx="43803" cy="43803"/>
              </a:xfrm>
              <a:custGeom>
                <a:avLst/>
                <a:gdLst/>
                <a:ahLst/>
                <a:cxnLst>
                  <a:cxn ang="3cd4">
                    <a:pos x="hc" y="t"/>
                  </a:cxn>
                  <a:cxn ang="cd2">
                    <a:pos x="l" y="vc"/>
                  </a:cxn>
                  <a:cxn ang="cd4">
                    <a:pos x="hc" y="b"/>
                  </a:cxn>
                  <a:cxn ang="0">
                    <a:pos x="r" y="vc"/>
                  </a:cxn>
                </a:cxnLst>
                <a:rect l="l" t="t" r="r" b="b"/>
                <a:pathLst>
                  <a:path w="15" h="15">
                    <a:moveTo>
                      <a:pt x="13" y="15"/>
                    </a:moveTo>
                    <a:lnTo>
                      <a:pt x="0" y="2"/>
                    </a:lnTo>
                    <a:lnTo>
                      <a:pt x="1" y="0"/>
                    </a:lnTo>
                    <a:lnTo>
                      <a:pt x="15" y="13"/>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0" name="Freeform: Shape 1474">
                <a:extLst>
                  <a:ext uri="{FF2B5EF4-FFF2-40B4-BE49-F238E27FC236}">
                    <a16:creationId xmlns:a16="http://schemas.microsoft.com/office/drawing/2014/main" id="{4D3937CE-1C52-4F7A-B41C-86F149E2A4DA}"/>
                  </a:ext>
                </a:extLst>
              </p:cNvPr>
              <p:cNvSpPr/>
              <p:nvPr/>
            </p:nvSpPr>
            <p:spPr>
              <a:xfrm>
                <a:off x="8195955" y="8848536"/>
                <a:ext cx="46932" cy="46932"/>
              </a:xfrm>
              <a:custGeom>
                <a:avLst/>
                <a:gdLst/>
                <a:ahLst/>
                <a:cxnLst>
                  <a:cxn ang="3cd4">
                    <a:pos x="hc" y="t"/>
                  </a:cxn>
                  <a:cxn ang="cd2">
                    <a:pos x="l" y="vc"/>
                  </a:cxn>
                  <a:cxn ang="cd4">
                    <a:pos x="hc" y="b"/>
                  </a:cxn>
                  <a:cxn ang="0">
                    <a:pos x="r" y="vc"/>
                  </a:cxn>
                </a:cxnLst>
                <a:rect l="l" t="t" r="r" b="b"/>
                <a:pathLst>
                  <a:path w="16" h="16">
                    <a:moveTo>
                      <a:pt x="15" y="16"/>
                    </a:moveTo>
                    <a:lnTo>
                      <a:pt x="0" y="1"/>
                    </a:lnTo>
                    <a:lnTo>
                      <a:pt x="1" y="0"/>
                    </a:lnTo>
                    <a:lnTo>
                      <a:pt x="16" y="15"/>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1" name="Freeform: Shape 1475">
                <a:extLst>
                  <a:ext uri="{FF2B5EF4-FFF2-40B4-BE49-F238E27FC236}">
                    <a16:creationId xmlns:a16="http://schemas.microsoft.com/office/drawing/2014/main" id="{8BA97787-D49D-4255-9BAC-E0ACFA006199}"/>
                  </a:ext>
                </a:extLst>
              </p:cNvPr>
              <p:cNvSpPr/>
              <p:nvPr/>
            </p:nvSpPr>
            <p:spPr>
              <a:xfrm>
                <a:off x="8205341" y="8842270"/>
                <a:ext cx="68833" cy="68833"/>
              </a:xfrm>
              <a:custGeom>
                <a:avLst/>
                <a:gdLst/>
                <a:ahLst/>
                <a:cxnLst>
                  <a:cxn ang="3cd4">
                    <a:pos x="hc" y="t"/>
                  </a:cxn>
                  <a:cxn ang="cd2">
                    <a:pos x="l" y="vc"/>
                  </a:cxn>
                  <a:cxn ang="cd4">
                    <a:pos x="hc" y="b"/>
                  </a:cxn>
                  <a:cxn ang="0">
                    <a:pos x="r" y="vc"/>
                  </a:cxn>
                </a:cxnLst>
                <a:rect l="l" t="t" r="r" b="b"/>
                <a:pathLst>
                  <a:path w="23" h="23">
                    <a:moveTo>
                      <a:pt x="20" y="23"/>
                    </a:moveTo>
                    <a:lnTo>
                      <a:pt x="0" y="3"/>
                    </a:lnTo>
                    <a:lnTo>
                      <a:pt x="4" y="0"/>
                    </a:lnTo>
                    <a:lnTo>
                      <a:pt x="23" y="2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2" name="Freeform: Shape 1476">
                <a:extLst>
                  <a:ext uri="{FF2B5EF4-FFF2-40B4-BE49-F238E27FC236}">
                    <a16:creationId xmlns:a16="http://schemas.microsoft.com/office/drawing/2014/main" id="{263290A1-7425-4F7F-A45D-AD81E42E27A2}"/>
                  </a:ext>
                </a:extLst>
              </p:cNvPr>
              <p:cNvSpPr/>
              <p:nvPr/>
            </p:nvSpPr>
            <p:spPr>
              <a:xfrm>
                <a:off x="8233500" y="8873566"/>
                <a:ext cx="40674" cy="37545"/>
              </a:xfrm>
              <a:custGeom>
                <a:avLst/>
                <a:gdLst/>
                <a:ahLst/>
                <a:cxnLst>
                  <a:cxn ang="3cd4">
                    <a:pos x="hc" y="t"/>
                  </a:cxn>
                  <a:cxn ang="cd2">
                    <a:pos x="l" y="vc"/>
                  </a:cxn>
                  <a:cxn ang="cd4">
                    <a:pos x="hc" y="b"/>
                  </a:cxn>
                  <a:cxn ang="0">
                    <a:pos x="r" y="vc"/>
                  </a:cxn>
                </a:cxnLst>
                <a:rect l="l" t="t" r="r" b="b"/>
                <a:pathLst>
                  <a:path w="14" h="13">
                    <a:moveTo>
                      <a:pt x="11" y="13"/>
                    </a:moveTo>
                    <a:lnTo>
                      <a:pt x="0" y="3"/>
                    </a:lnTo>
                    <a:lnTo>
                      <a:pt x="4" y="0"/>
                    </a:lnTo>
                    <a:lnTo>
                      <a:pt x="14" y="1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3" name="Freeform: Shape 1477">
                <a:extLst>
                  <a:ext uri="{FF2B5EF4-FFF2-40B4-BE49-F238E27FC236}">
                    <a16:creationId xmlns:a16="http://schemas.microsoft.com/office/drawing/2014/main" id="{1E13E009-5A62-4152-BE95-8F7597A2BB4D}"/>
                  </a:ext>
                </a:extLst>
              </p:cNvPr>
              <p:cNvSpPr/>
              <p:nvPr/>
            </p:nvSpPr>
            <p:spPr>
              <a:xfrm>
                <a:off x="8208470" y="8845407"/>
                <a:ext cx="43803" cy="43803"/>
              </a:xfrm>
              <a:custGeom>
                <a:avLst/>
                <a:gdLst/>
                <a:ahLst/>
                <a:cxnLst>
                  <a:cxn ang="3cd4">
                    <a:pos x="hc" y="t"/>
                  </a:cxn>
                  <a:cxn ang="cd2">
                    <a:pos x="l" y="vc"/>
                  </a:cxn>
                  <a:cxn ang="cd4">
                    <a:pos x="hc" y="b"/>
                  </a:cxn>
                  <a:cxn ang="0">
                    <a:pos x="r" y="vc"/>
                  </a:cxn>
                </a:cxnLst>
                <a:rect l="l" t="t" r="r" b="b"/>
                <a:pathLst>
                  <a:path w="15" h="15">
                    <a:moveTo>
                      <a:pt x="11" y="15"/>
                    </a:moveTo>
                    <a:lnTo>
                      <a:pt x="0" y="4"/>
                    </a:lnTo>
                    <a:lnTo>
                      <a:pt x="4" y="0"/>
                    </a:lnTo>
                    <a:lnTo>
                      <a:pt x="15" y="12"/>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4" name="Freeform: Shape 1478">
                <a:extLst>
                  <a:ext uri="{FF2B5EF4-FFF2-40B4-BE49-F238E27FC236}">
                    <a16:creationId xmlns:a16="http://schemas.microsoft.com/office/drawing/2014/main" id="{415A352D-AA9F-4EA7-A38C-88AD40EF3CF7}"/>
                  </a:ext>
                </a:extLst>
              </p:cNvPr>
              <p:cNvSpPr/>
              <p:nvPr/>
            </p:nvSpPr>
            <p:spPr>
              <a:xfrm>
                <a:off x="7920614" y="9120739"/>
                <a:ext cx="75091" cy="75091"/>
              </a:xfrm>
              <a:custGeom>
                <a:avLst/>
                <a:gdLst/>
                <a:ahLst/>
                <a:cxnLst>
                  <a:cxn ang="3cd4">
                    <a:pos x="hc" y="t"/>
                  </a:cxn>
                  <a:cxn ang="cd2">
                    <a:pos x="l" y="vc"/>
                  </a:cxn>
                  <a:cxn ang="cd4">
                    <a:pos x="hc" y="b"/>
                  </a:cxn>
                  <a:cxn ang="0">
                    <a:pos x="r" y="vc"/>
                  </a:cxn>
                </a:cxnLst>
                <a:rect l="l" t="t" r="r" b="b"/>
                <a:pathLst>
                  <a:path w="25" h="25">
                    <a:moveTo>
                      <a:pt x="20" y="25"/>
                    </a:moveTo>
                    <a:lnTo>
                      <a:pt x="0" y="5"/>
                    </a:lnTo>
                    <a:lnTo>
                      <a:pt x="5" y="0"/>
                    </a:lnTo>
                    <a:lnTo>
                      <a:pt x="25" y="2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5" name="Freeform: Shape 1479">
                <a:extLst>
                  <a:ext uri="{FF2B5EF4-FFF2-40B4-BE49-F238E27FC236}">
                    <a16:creationId xmlns:a16="http://schemas.microsoft.com/office/drawing/2014/main" id="{59DA4522-FB7C-4164-BE8C-5DEEC1DE3EBC}"/>
                  </a:ext>
                </a:extLst>
              </p:cNvPr>
              <p:cNvSpPr/>
              <p:nvPr/>
            </p:nvSpPr>
            <p:spPr>
              <a:xfrm>
                <a:off x="7951902" y="9152027"/>
                <a:ext cx="43803" cy="43803"/>
              </a:xfrm>
              <a:custGeom>
                <a:avLst/>
                <a:gdLst/>
                <a:ahLst/>
                <a:cxnLst>
                  <a:cxn ang="3cd4">
                    <a:pos x="hc" y="t"/>
                  </a:cxn>
                  <a:cxn ang="cd2">
                    <a:pos x="l" y="vc"/>
                  </a:cxn>
                  <a:cxn ang="cd4">
                    <a:pos x="hc" y="b"/>
                  </a:cxn>
                  <a:cxn ang="0">
                    <a:pos x="r" y="vc"/>
                  </a:cxn>
                </a:cxnLst>
                <a:rect l="l" t="t" r="r" b="b"/>
                <a:pathLst>
                  <a:path w="15" h="15">
                    <a:moveTo>
                      <a:pt x="10" y="15"/>
                    </a:moveTo>
                    <a:lnTo>
                      <a:pt x="0" y="4"/>
                    </a:lnTo>
                    <a:lnTo>
                      <a:pt x="5" y="0"/>
                    </a:lnTo>
                    <a:lnTo>
                      <a:pt x="15" y="1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6" name="Freeform: Shape 1480">
                <a:extLst>
                  <a:ext uri="{FF2B5EF4-FFF2-40B4-BE49-F238E27FC236}">
                    <a16:creationId xmlns:a16="http://schemas.microsoft.com/office/drawing/2014/main" id="{575AC5D5-EFC1-4029-A08A-BDF985F980F1}"/>
                  </a:ext>
                </a:extLst>
              </p:cNvPr>
              <p:cNvSpPr/>
              <p:nvPr/>
            </p:nvSpPr>
            <p:spPr>
              <a:xfrm>
                <a:off x="7926880" y="9126997"/>
                <a:ext cx="46932" cy="43803"/>
              </a:xfrm>
              <a:custGeom>
                <a:avLst/>
                <a:gdLst/>
                <a:ahLst/>
                <a:cxnLst>
                  <a:cxn ang="3cd4">
                    <a:pos x="hc" y="t"/>
                  </a:cxn>
                  <a:cxn ang="cd2">
                    <a:pos x="l" y="vc"/>
                  </a:cxn>
                  <a:cxn ang="cd4">
                    <a:pos x="hc" y="b"/>
                  </a:cxn>
                  <a:cxn ang="0">
                    <a:pos x="r" y="vc"/>
                  </a:cxn>
                </a:cxnLst>
                <a:rect l="l" t="t" r="r" b="b"/>
                <a:pathLst>
                  <a:path w="16" h="15">
                    <a:moveTo>
                      <a:pt x="11" y="15"/>
                    </a:moveTo>
                    <a:lnTo>
                      <a:pt x="0" y="4"/>
                    </a:lnTo>
                    <a:lnTo>
                      <a:pt x="5" y="0"/>
                    </a:lnTo>
                    <a:lnTo>
                      <a:pt x="16" y="1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7" name="Freeform: Shape 1481">
                <a:extLst>
                  <a:ext uri="{FF2B5EF4-FFF2-40B4-BE49-F238E27FC236}">
                    <a16:creationId xmlns:a16="http://schemas.microsoft.com/office/drawing/2014/main" id="{A2545C7A-F35D-4BE2-9C4D-714BF5913693}"/>
                  </a:ext>
                </a:extLst>
              </p:cNvPr>
              <p:cNvSpPr/>
              <p:nvPr/>
            </p:nvSpPr>
            <p:spPr>
              <a:xfrm>
                <a:off x="7908108" y="9126997"/>
                <a:ext cx="81348" cy="81348"/>
              </a:xfrm>
              <a:custGeom>
                <a:avLst/>
                <a:gdLst/>
                <a:ahLst/>
                <a:cxnLst>
                  <a:cxn ang="3cd4">
                    <a:pos x="hc" y="t"/>
                  </a:cxn>
                  <a:cxn ang="cd2">
                    <a:pos x="l" y="vc"/>
                  </a:cxn>
                  <a:cxn ang="cd4">
                    <a:pos x="hc" y="b"/>
                  </a:cxn>
                  <a:cxn ang="0">
                    <a:pos x="r" y="vc"/>
                  </a:cxn>
                </a:cxnLst>
                <a:rect l="l" t="t" r="r" b="b"/>
                <a:pathLst>
                  <a:path w="27" h="27">
                    <a:moveTo>
                      <a:pt x="24" y="27"/>
                    </a:moveTo>
                    <a:lnTo>
                      <a:pt x="0" y="3"/>
                    </a:lnTo>
                    <a:lnTo>
                      <a:pt x="3" y="0"/>
                    </a:lnTo>
                    <a:lnTo>
                      <a:pt x="27" y="24"/>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8" name="Freeform: Shape 1482">
                <a:extLst>
                  <a:ext uri="{FF2B5EF4-FFF2-40B4-BE49-F238E27FC236}">
                    <a16:creationId xmlns:a16="http://schemas.microsoft.com/office/drawing/2014/main" id="{AB2B8649-7F0A-47F5-8383-3D035F31B439}"/>
                  </a:ext>
                </a:extLst>
              </p:cNvPr>
              <p:cNvSpPr/>
              <p:nvPr/>
            </p:nvSpPr>
            <p:spPr>
              <a:xfrm>
                <a:off x="7917494" y="8839141"/>
                <a:ext cx="359809" cy="362938"/>
              </a:xfrm>
              <a:custGeom>
                <a:avLst/>
                <a:gdLst/>
                <a:ahLst/>
                <a:cxnLst>
                  <a:cxn ang="3cd4">
                    <a:pos x="hc" y="t"/>
                  </a:cxn>
                  <a:cxn ang="cd2">
                    <a:pos x="l" y="vc"/>
                  </a:cxn>
                  <a:cxn ang="cd4">
                    <a:pos x="hc" y="b"/>
                  </a:cxn>
                  <a:cxn ang="0">
                    <a:pos x="r" y="vc"/>
                  </a:cxn>
                </a:cxnLst>
                <a:rect l="l" t="t" r="r" b="b"/>
                <a:pathLst>
                  <a:path w="116" h="117">
                    <a:moveTo>
                      <a:pt x="31" y="117"/>
                    </a:moveTo>
                    <a:lnTo>
                      <a:pt x="0" y="86"/>
                    </a:lnTo>
                    <a:lnTo>
                      <a:pt x="85" y="0"/>
                    </a:lnTo>
                    <a:lnTo>
                      <a:pt x="116" y="32"/>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49" name="Freeform: Shape 1483">
                <a:extLst>
                  <a:ext uri="{FF2B5EF4-FFF2-40B4-BE49-F238E27FC236}">
                    <a16:creationId xmlns:a16="http://schemas.microsoft.com/office/drawing/2014/main" id="{7C549BAE-69BE-4FEE-AC3C-CC5261504D03}"/>
                  </a:ext>
                </a:extLst>
              </p:cNvPr>
              <p:cNvSpPr/>
              <p:nvPr/>
            </p:nvSpPr>
            <p:spPr>
              <a:xfrm>
                <a:off x="7764184" y="9464895"/>
                <a:ext cx="53189" cy="50060"/>
              </a:xfrm>
              <a:custGeom>
                <a:avLst/>
                <a:gdLst/>
                <a:ahLst/>
                <a:cxnLst>
                  <a:cxn ang="3cd4">
                    <a:pos x="hc" y="t"/>
                  </a:cxn>
                  <a:cxn ang="cd2">
                    <a:pos x="l" y="vc"/>
                  </a:cxn>
                  <a:cxn ang="cd4">
                    <a:pos x="hc" y="b"/>
                  </a:cxn>
                  <a:cxn ang="0">
                    <a:pos x="r" y="vc"/>
                  </a:cxn>
                </a:cxnLst>
                <a:rect l="l" t="t" r="r" b="b"/>
                <a:pathLst>
                  <a:path w="18" h="17">
                    <a:moveTo>
                      <a:pt x="8" y="17"/>
                    </a:moveTo>
                    <a:lnTo>
                      <a:pt x="0" y="9"/>
                    </a:lnTo>
                    <a:lnTo>
                      <a:pt x="10" y="0"/>
                    </a:lnTo>
                    <a:lnTo>
                      <a:pt x="18" y="8"/>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0" name="Freeform: Shape 1484">
                <a:extLst>
                  <a:ext uri="{FF2B5EF4-FFF2-40B4-BE49-F238E27FC236}">
                    <a16:creationId xmlns:a16="http://schemas.microsoft.com/office/drawing/2014/main" id="{D3A0FB3F-5701-4E00-9FDC-8C5DEE080823}"/>
                  </a:ext>
                </a:extLst>
              </p:cNvPr>
              <p:cNvSpPr/>
              <p:nvPr/>
            </p:nvSpPr>
            <p:spPr>
              <a:xfrm>
                <a:off x="7626518" y="9324109"/>
                <a:ext cx="150181" cy="147052"/>
              </a:xfrm>
              <a:custGeom>
                <a:avLst/>
                <a:gdLst/>
                <a:ahLst/>
                <a:cxnLst>
                  <a:cxn ang="3cd4">
                    <a:pos x="hc" y="t"/>
                  </a:cxn>
                  <a:cxn ang="cd2">
                    <a:pos x="l" y="vc"/>
                  </a:cxn>
                  <a:cxn ang="cd4">
                    <a:pos x="hc" y="b"/>
                  </a:cxn>
                  <a:cxn ang="0">
                    <a:pos x="r" y="vc"/>
                  </a:cxn>
                </a:cxnLst>
                <a:rect l="l" t="t" r="r" b="b"/>
                <a:pathLst>
                  <a:path w="49" h="48">
                    <a:moveTo>
                      <a:pt x="48" y="40"/>
                    </a:moveTo>
                    <a:cubicBezTo>
                      <a:pt x="47" y="42"/>
                      <a:pt x="46" y="44"/>
                      <a:pt x="44" y="45"/>
                    </a:cubicBezTo>
                    <a:cubicBezTo>
                      <a:pt x="36" y="51"/>
                      <a:pt x="22" y="49"/>
                      <a:pt x="11" y="37"/>
                    </a:cubicBezTo>
                    <a:cubicBezTo>
                      <a:pt x="0" y="26"/>
                      <a:pt x="-4" y="11"/>
                      <a:pt x="3" y="4"/>
                    </a:cubicBezTo>
                    <a:cubicBezTo>
                      <a:pt x="6" y="1"/>
                      <a:pt x="9" y="0"/>
                      <a:pt x="13" y="0"/>
                    </a:cubicBezTo>
                    <a:cubicBezTo>
                      <a:pt x="20" y="-1"/>
                      <a:pt x="29" y="4"/>
                      <a:pt x="36" y="12"/>
                    </a:cubicBezTo>
                    <a:cubicBezTo>
                      <a:pt x="46" y="22"/>
                      <a:pt x="50" y="32"/>
                      <a:pt x="48" y="4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1" name="Freeform: Shape 1485">
                <a:extLst>
                  <a:ext uri="{FF2B5EF4-FFF2-40B4-BE49-F238E27FC236}">
                    <a16:creationId xmlns:a16="http://schemas.microsoft.com/office/drawing/2014/main" id="{BAA9D1CF-98F5-4420-BC71-C2E3291E3CB7}"/>
                  </a:ext>
                </a:extLst>
              </p:cNvPr>
              <p:cNvSpPr/>
              <p:nvPr/>
            </p:nvSpPr>
            <p:spPr>
              <a:xfrm>
                <a:off x="8055160" y="8983073"/>
                <a:ext cx="153310" cy="153310"/>
              </a:xfrm>
              <a:custGeom>
                <a:avLst/>
                <a:gdLst/>
                <a:ahLst/>
                <a:cxnLst>
                  <a:cxn ang="3cd4">
                    <a:pos x="hc" y="t"/>
                  </a:cxn>
                  <a:cxn ang="cd2">
                    <a:pos x="l" y="vc"/>
                  </a:cxn>
                  <a:cxn ang="cd4">
                    <a:pos x="hc" y="b"/>
                  </a:cxn>
                  <a:cxn ang="0">
                    <a:pos x="r" y="vc"/>
                  </a:cxn>
                </a:cxnLst>
                <a:rect l="l" t="t" r="r" b="b"/>
                <a:pathLst>
                  <a:path w="50" h="50">
                    <a:moveTo>
                      <a:pt x="2" y="50"/>
                    </a:moveTo>
                    <a:lnTo>
                      <a:pt x="0" y="47"/>
                    </a:lnTo>
                    <a:lnTo>
                      <a:pt x="47" y="0"/>
                    </a:lnTo>
                    <a:lnTo>
                      <a:pt x="50" y="3"/>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2" name="Freeform: Shape 1486">
                <a:extLst>
                  <a:ext uri="{FF2B5EF4-FFF2-40B4-BE49-F238E27FC236}">
                    <a16:creationId xmlns:a16="http://schemas.microsoft.com/office/drawing/2014/main" id="{5F638818-3D4C-4D2B-9BDA-746E4CD43917}"/>
                  </a:ext>
                </a:extLst>
              </p:cNvPr>
              <p:cNvSpPr/>
              <p:nvPr/>
            </p:nvSpPr>
            <p:spPr>
              <a:xfrm>
                <a:off x="8095834" y="9023747"/>
                <a:ext cx="156439" cy="156439"/>
              </a:xfrm>
              <a:custGeom>
                <a:avLst/>
                <a:gdLst/>
                <a:ahLst/>
                <a:cxnLst>
                  <a:cxn ang="3cd4">
                    <a:pos x="hc" y="t"/>
                  </a:cxn>
                  <a:cxn ang="cd2">
                    <a:pos x="l" y="vc"/>
                  </a:cxn>
                  <a:cxn ang="cd4">
                    <a:pos x="hc" y="b"/>
                  </a:cxn>
                  <a:cxn ang="0">
                    <a:pos x="r" y="vc"/>
                  </a:cxn>
                </a:cxnLst>
                <a:rect l="l" t="t" r="r" b="b"/>
                <a:pathLst>
                  <a:path w="51" h="51">
                    <a:moveTo>
                      <a:pt x="4" y="51"/>
                    </a:moveTo>
                    <a:lnTo>
                      <a:pt x="0" y="46"/>
                    </a:lnTo>
                    <a:lnTo>
                      <a:pt x="46" y="0"/>
                    </a:lnTo>
                    <a:lnTo>
                      <a:pt x="51" y="4"/>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3" name="Freeform: Shape 1487">
                <a:extLst>
                  <a:ext uri="{FF2B5EF4-FFF2-40B4-BE49-F238E27FC236}">
                    <a16:creationId xmlns:a16="http://schemas.microsoft.com/office/drawing/2014/main" id="{0D181650-30AF-4A3B-B159-B4BADD98FE81}"/>
                  </a:ext>
                </a:extLst>
              </p:cNvPr>
              <p:cNvSpPr/>
              <p:nvPr/>
            </p:nvSpPr>
            <p:spPr>
              <a:xfrm>
                <a:off x="8061409" y="8986202"/>
                <a:ext cx="181469" cy="184598"/>
              </a:xfrm>
              <a:custGeom>
                <a:avLst/>
                <a:gdLst/>
                <a:ahLst/>
                <a:cxnLst>
                  <a:cxn ang="3cd4">
                    <a:pos x="hc" y="t"/>
                  </a:cxn>
                  <a:cxn ang="cd2">
                    <a:pos x="l" y="vc"/>
                  </a:cxn>
                  <a:cxn ang="cd4">
                    <a:pos x="hc" y="b"/>
                  </a:cxn>
                  <a:cxn ang="0">
                    <a:pos x="r" y="vc"/>
                  </a:cxn>
                </a:cxnLst>
                <a:rect l="l" t="t" r="r" b="b"/>
                <a:pathLst>
                  <a:path w="59" h="60">
                    <a:moveTo>
                      <a:pt x="12" y="60"/>
                    </a:moveTo>
                    <a:lnTo>
                      <a:pt x="0" y="48"/>
                    </a:lnTo>
                    <a:lnTo>
                      <a:pt x="47" y="0"/>
                    </a:lnTo>
                    <a:lnTo>
                      <a:pt x="59" y="13"/>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4" name="Freeform: Shape 1488">
                <a:extLst>
                  <a:ext uri="{FF2B5EF4-FFF2-40B4-BE49-F238E27FC236}">
                    <a16:creationId xmlns:a16="http://schemas.microsoft.com/office/drawing/2014/main" id="{99C4EF15-0072-4937-B1DF-56A2EB2DDC6D}"/>
                  </a:ext>
                </a:extLst>
              </p:cNvPr>
              <p:cNvSpPr/>
              <p:nvPr/>
            </p:nvSpPr>
            <p:spPr>
              <a:xfrm>
                <a:off x="7748540" y="9033133"/>
                <a:ext cx="588209" cy="572566"/>
              </a:xfrm>
              <a:custGeom>
                <a:avLst/>
                <a:gdLst/>
                <a:ahLst/>
                <a:cxnLst>
                  <a:cxn ang="3cd4">
                    <a:pos x="hc" y="t"/>
                  </a:cxn>
                  <a:cxn ang="cd2">
                    <a:pos x="l" y="vc"/>
                  </a:cxn>
                  <a:cxn ang="cd4">
                    <a:pos x="hc" y="b"/>
                  </a:cxn>
                  <a:cxn ang="0">
                    <a:pos x="r" y="vc"/>
                  </a:cxn>
                </a:cxnLst>
                <a:rect l="l" t="t" r="r" b="b"/>
                <a:pathLst>
                  <a:path w="189" h="184">
                    <a:moveTo>
                      <a:pt x="179" y="18"/>
                    </a:moveTo>
                    <a:lnTo>
                      <a:pt x="160" y="0"/>
                    </a:lnTo>
                    <a:lnTo>
                      <a:pt x="113" y="46"/>
                    </a:lnTo>
                    <a:lnTo>
                      <a:pt x="140" y="73"/>
                    </a:lnTo>
                    <a:cubicBezTo>
                      <a:pt x="149" y="82"/>
                      <a:pt x="149" y="97"/>
                      <a:pt x="140" y="106"/>
                    </a:cubicBezTo>
                    <a:lnTo>
                      <a:pt x="105" y="141"/>
                    </a:lnTo>
                    <a:cubicBezTo>
                      <a:pt x="96" y="150"/>
                      <a:pt x="82" y="150"/>
                      <a:pt x="73" y="141"/>
                    </a:cubicBezTo>
                    <a:lnTo>
                      <a:pt x="45" y="114"/>
                    </a:lnTo>
                    <a:lnTo>
                      <a:pt x="0" y="159"/>
                    </a:lnTo>
                    <a:cubicBezTo>
                      <a:pt x="43" y="194"/>
                      <a:pt x="104" y="193"/>
                      <a:pt x="150" y="147"/>
                    </a:cubicBezTo>
                    <a:cubicBezTo>
                      <a:pt x="192" y="105"/>
                      <a:pt x="197" y="59"/>
                      <a:pt x="179" y="18"/>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5" name="Freeform: Shape 1489">
                <a:extLst>
                  <a:ext uri="{FF2B5EF4-FFF2-40B4-BE49-F238E27FC236}">
                    <a16:creationId xmlns:a16="http://schemas.microsoft.com/office/drawing/2014/main" id="{0EB7797F-2BC8-4A26-ACC0-78E6300591C5}"/>
                  </a:ext>
                </a:extLst>
              </p:cNvPr>
              <p:cNvSpPr/>
              <p:nvPr/>
            </p:nvSpPr>
            <p:spPr>
              <a:xfrm>
                <a:off x="7823631" y="9389814"/>
                <a:ext cx="118893" cy="62575"/>
              </a:xfrm>
              <a:custGeom>
                <a:avLst/>
                <a:gdLst/>
                <a:ahLst/>
                <a:cxnLst>
                  <a:cxn ang="3cd4">
                    <a:pos x="hc" y="t"/>
                  </a:cxn>
                  <a:cxn ang="cd2">
                    <a:pos x="l" y="vc"/>
                  </a:cxn>
                  <a:cxn ang="cd4">
                    <a:pos x="hc" y="b"/>
                  </a:cxn>
                  <a:cxn ang="0">
                    <a:pos x="r" y="vc"/>
                  </a:cxn>
                </a:cxnLst>
                <a:rect l="l" t="t" r="r" b="b"/>
                <a:pathLst>
                  <a:path w="39" h="21">
                    <a:moveTo>
                      <a:pt x="21" y="0"/>
                    </a:moveTo>
                    <a:lnTo>
                      <a:pt x="0" y="21"/>
                    </a:lnTo>
                    <a:lnTo>
                      <a:pt x="39" y="17"/>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6" name="Freeform: Shape 1490">
                <a:extLst>
                  <a:ext uri="{FF2B5EF4-FFF2-40B4-BE49-F238E27FC236}">
                    <a16:creationId xmlns:a16="http://schemas.microsoft.com/office/drawing/2014/main" id="{138932DB-26F8-4BE2-A816-1EA425D5FD44}"/>
                  </a:ext>
                </a:extLst>
              </p:cNvPr>
              <p:cNvSpPr/>
              <p:nvPr/>
            </p:nvSpPr>
            <p:spPr>
              <a:xfrm>
                <a:off x="8098963" y="9030005"/>
                <a:ext cx="209628" cy="143924"/>
              </a:xfrm>
              <a:custGeom>
                <a:avLst/>
                <a:gdLst/>
                <a:ahLst/>
                <a:cxnLst>
                  <a:cxn ang="3cd4">
                    <a:pos x="hc" y="t"/>
                  </a:cxn>
                  <a:cxn ang="cd2">
                    <a:pos x="l" y="vc"/>
                  </a:cxn>
                  <a:cxn ang="cd4">
                    <a:pos x="hc" y="b"/>
                  </a:cxn>
                  <a:cxn ang="0">
                    <a:pos x="r" y="vc"/>
                  </a:cxn>
                </a:cxnLst>
                <a:rect l="l" t="t" r="r" b="b"/>
                <a:pathLst>
                  <a:path w="68" h="47">
                    <a:moveTo>
                      <a:pt x="67" y="19"/>
                    </a:moveTo>
                    <a:lnTo>
                      <a:pt x="48" y="0"/>
                    </a:lnTo>
                    <a:lnTo>
                      <a:pt x="48" y="0"/>
                    </a:lnTo>
                    <a:lnTo>
                      <a:pt x="48" y="0"/>
                    </a:lnTo>
                    <a:lnTo>
                      <a:pt x="48" y="0"/>
                    </a:lnTo>
                    <a:lnTo>
                      <a:pt x="48" y="0"/>
                    </a:lnTo>
                    <a:lnTo>
                      <a:pt x="1" y="47"/>
                    </a:lnTo>
                    <a:lnTo>
                      <a:pt x="1" y="47"/>
                    </a:lnTo>
                    <a:lnTo>
                      <a:pt x="0" y="47"/>
                    </a:lnTo>
                    <a:lnTo>
                      <a:pt x="0" y="47"/>
                    </a:lnTo>
                    <a:lnTo>
                      <a:pt x="1" y="47"/>
                    </a:lnTo>
                    <a:lnTo>
                      <a:pt x="1" y="47"/>
                    </a:lnTo>
                    <a:lnTo>
                      <a:pt x="2" y="47"/>
                    </a:lnTo>
                    <a:lnTo>
                      <a:pt x="48" y="1"/>
                    </a:lnTo>
                    <a:lnTo>
                      <a:pt x="67" y="20"/>
                    </a:lnTo>
                    <a:lnTo>
                      <a:pt x="68" y="19"/>
                    </a:lnTo>
                    <a:lnTo>
                      <a:pt x="68" y="19"/>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7" name="Freeform: Shape 1491">
                <a:extLst>
                  <a:ext uri="{FF2B5EF4-FFF2-40B4-BE49-F238E27FC236}">
                    <a16:creationId xmlns:a16="http://schemas.microsoft.com/office/drawing/2014/main" id="{E80DB5D5-0D21-46E3-8C46-8E2743241A55}"/>
                  </a:ext>
                </a:extLst>
              </p:cNvPr>
              <p:cNvSpPr/>
              <p:nvPr/>
            </p:nvSpPr>
            <p:spPr>
              <a:xfrm>
                <a:off x="7748540" y="9089451"/>
                <a:ext cx="591338" cy="516248"/>
              </a:xfrm>
              <a:custGeom>
                <a:avLst/>
                <a:gdLst/>
                <a:ahLst/>
                <a:cxnLst>
                  <a:cxn ang="3cd4">
                    <a:pos x="hc" y="t"/>
                  </a:cxn>
                  <a:cxn ang="cd2">
                    <a:pos x="l" y="vc"/>
                  </a:cxn>
                  <a:cxn ang="cd4">
                    <a:pos x="hc" y="b"/>
                  </a:cxn>
                  <a:cxn ang="0">
                    <a:pos x="r" y="vc"/>
                  </a:cxn>
                </a:cxnLst>
                <a:rect l="l" t="t" r="r" b="b"/>
                <a:pathLst>
                  <a:path w="190" h="166">
                    <a:moveTo>
                      <a:pt x="180" y="0"/>
                    </a:moveTo>
                    <a:lnTo>
                      <a:pt x="179" y="1"/>
                    </a:lnTo>
                    <a:cubicBezTo>
                      <a:pt x="188" y="22"/>
                      <a:pt x="191" y="43"/>
                      <a:pt x="186" y="64"/>
                    </a:cubicBezTo>
                    <a:cubicBezTo>
                      <a:pt x="182" y="87"/>
                      <a:pt x="170" y="109"/>
                      <a:pt x="150" y="129"/>
                    </a:cubicBezTo>
                    <a:cubicBezTo>
                      <a:pt x="128" y="151"/>
                      <a:pt x="102" y="163"/>
                      <a:pt x="74" y="165"/>
                    </a:cubicBezTo>
                    <a:cubicBezTo>
                      <a:pt x="48" y="167"/>
                      <a:pt x="22" y="158"/>
                      <a:pt x="1" y="141"/>
                    </a:cubicBezTo>
                    <a:lnTo>
                      <a:pt x="0" y="142"/>
                    </a:lnTo>
                    <a:cubicBezTo>
                      <a:pt x="22" y="159"/>
                      <a:pt x="48" y="167"/>
                      <a:pt x="74" y="166"/>
                    </a:cubicBezTo>
                    <a:cubicBezTo>
                      <a:pt x="102" y="164"/>
                      <a:pt x="128" y="152"/>
                      <a:pt x="150" y="129"/>
                    </a:cubicBezTo>
                    <a:cubicBezTo>
                      <a:pt x="170" y="109"/>
                      <a:pt x="183" y="87"/>
                      <a:pt x="188" y="64"/>
                    </a:cubicBezTo>
                    <a:cubicBezTo>
                      <a:pt x="192" y="43"/>
                      <a:pt x="189" y="22"/>
                      <a:pt x="180" y="0"/>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8" name="Freeform: Shape 1492">
                <a:extLst>
                  <a:ext uri="{FF2B5EF4-FFF2-40B4-BE49-F238E27FC236}">
                    <a16:creationId xmlns:a16="http://schemas.microsoft.com/office/drawing/2014/main" id="{C02F6C5A-F89F-4925-8FBA-33A103E16687}"/>
                  </a:ext>
                </a:extLst>
              </p:cNvPr>
              <p:cNvSpPr/>
              <p:nvPr/>
            </p:nvSpPr>
            <p:spPr>
              <a:xfrm>
                <a:off x="7889335" y="9177057"/>
                <a:ext cx="316006" cy="316006"/>
              </a:xfrm>
              <a:custGeom>
                <a:avLst/>
                <a:gdLst/>
                <a:ahLst/>
                <a:cxnLst>
                  <a:cxn ang="3cd4">
                    <a:pos x="hc" y="t"/>
                  </a:cxn>
                  <a:cxn ang="cd2">
                    <a:pos x="l" y="vc"/>
                  </a:cxn>
                  <a:cxn ang="cd4">
                    <a:pos x="hc" y="b"/>
                  </a:cxn>
                  <a:cxn ang="0">
                    <a:pos x="r" y="vc"/>
                  </a:cxn>
                </a:cxnLst>
                <a:rect l="l" t="t" r="r" b="b"/>
                <a:pathLst>
                  <a:path w="102" h="102">
                    <a:moveTo>
                      <a:pt x="95" y="27"/>
                    </a:moveTo>
                    <a:cubicBezTo>
                      <a:pt x="99" y="32"/>
                      <a:pt x="101" y="37"/>
                      <a:pt x="101" y="43"/>
                    </a:cubicBezTo>
                    <a:cubicBezTo>
                      <a:pt x="101" y="49"/>
                      <a:pt x="99" y="55"/>
                      <a:pt x="95" y="59"/>
                    </a:cubicBezTo>
                    <a:lnTo>
                      <a:pt x="60" y="94"/>
                    </a:lnTo>
                    <a:cubicBezTo>
                      <a:pt x="51" y="103"/>
                      <a:pt x="37" y="103"/>
                      <a:pt x="28" y="94"/>
                    </a:cubicBezTo>
                    <a:lnTo>
                      <a:pt x="1" y="67"/>
                    </a:lnTo>
                    <a:cubicBezTo>
                      <a:pt x="0" y="67"/>
                      <a:pt x="0" y="67"/>
                      <a:pt x="0" y="67"/>
                    </a:cubicBezTo>
                    <a:lnTo>
                      <a:pt x="0" y="69"/>
                    </a:lnTo>
                    <a:lnTo>
                      <a:pt x="27" y="95"/>
                    </a:lnTo>
                    <a:cubicBezTo>
                      <a:pt x="32" y="99"/>
                      <a:pt x="37" y="102"/>
                      <a:pt x="44" y="102"/>
                    </a:cubicBezTo>
                    <a:cubicBezTo>
                      <a:pt x="50" y="102"/>
                      <a:pt x="56" y="99"/>
                      <a:pt x="61" y="95"/>
                    </a:cubicBezTo>
                    <a:lnTo>
                      <a:pt x="95" y="60"/>
                    </a:lnTo>
                    <a:cubicBezTo>
                      <a:pt x="100" y="56"/>
                      <a:pt x="102" y="50"/>
                      <a:pt x="102" y="43"/>
                    </a:cubicBezTo>
                    <a:cubicBezTo>
                      <a:pt x="102" y="37"/>
                      <a:pt x="100" y="31"/>
                      <a:pt x="95" y="27"/>
                    </a:cubicBezTo>
                    <a:lnTo>
                      <a:pt x="69" y="0"/>
                    </a:lnTo>
                    <a:lnTo>
                      <a:pt x="68" y="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59" name="Freeform: Shape 1493">
                <a:extLst>
                  <a:ext uri="{FF2B5EF4-FFF2-40B4-BE49-F238E27FC236}">
                    <a16:creationId xmlns:a16="http://schemas.microsoft.com/office/drawing/2014/main" id="{C3806EB2-5875-41CD-AB61-1D2E925BCDEC}"/>
                  </a:ext>
                </a:extLst>
              </p:cNvPr>
              <p:cNvSpPr/>
              <p:nvPr/>
            </p:nvSpPr>
            <p:spPr>
              <a:xfrm>
                <a:off x="7889335" y="9386685"/>
                <a:ext cx="56318" cy="53189"/>
              </a:xfrm>
              <a:custGeom>
                <a:avLst/>
                <a:gdLst/>
                <a:ahLst/>
                <a:cxnLst>
                  <a:cxn ang="3cd4">
                    <a:pos x="hc" y="t"/>
                  </a:cxn>
                  <a:cxn ang="cd2">
                    <a:pos x="l" y="vc"/>
                  </a:cxn>
                  <a:cxn ang="cd4">
                    <a:pos x="hc" y="b"/>
                  </a:cxn>
                  <a:cxn ang="0">
                    <a:pos x="r" y="vc"/>
                  </a:cxn>
                </a:cxnLst>
                <a:rect l="l" t="t" r="r" b="b"/>
                <a:pathLst>
                  <a:path w="19" h="18">
                    <a:moveTo>
                      <a:pt x="1" y="0"/>
                    </a:moveTo>
                    <a:cubicBezTo>
                      <a:pt x="0" y="0"/>
                      <a:pt x="0" y="0"/>
                      <a:pt x="0" y="0"/>
                    </a:cubicBezTo>
                    <a:lnTo>
                      <a:pt x="0" y="2"/>
                    </a:lnTo>
                    <a:lnTo>
                      <a:pt x="18" y="18"/>
                    </a:lnTo>
                    <a:lnTo>
                      <a:pt x="19" y="18"/>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0" name="Freeform: Shape 1494">
                <a:extLst>
                  <a:ext uri="{FF2B5EF4-FFF2-40B4-BE49-F238E27FC236}">
                    <a16:creationId xmlns:a16="http://schemas.microsoft.com/office/drawing/2014/main" id="{D9CB07A3-24E7-4309-8962-2F5557FB75FC}"/>
                  </a:ext>
                </a:extLst>
              </p:cNvPr>
              <p:cNvSpPr/>
              <p:nvPr/>
            </p:nvSpPr>
            <p:spPr>
              <a:xfrm>
                <a:off x="7748540" y="9386685"/>
                <a:ext cx="137666" cy="143924"/>
              </a:xfrm>
              <a:custGeom>
                <a:avLst/>
                <a:gdLst/>
                <a:ahLst/>
                <a:cxnLst>
                  <a:cxn ang="3cd4">
                    <a:pos x="hc" y="t"/>
                  </a:cxn>
                  <a:cxn ang="cd2">
                    <a:pos x="l" y="vc"/>
                  </a:cxn>
                  <a:cxn ang="cd4">
                    <a:pos x="hc" y="b"/>
                  </a:cxn>
                  <a:cxn ang="0">
                    <a:pos x="r" y="vc"/>
                  </a:cxn>
                </a:cxnLst>
                <a:rect l="l" t="t" r="r" b="b"/>
                <a:pathLst>
                  <a:path w="45" h="47">
                    <a:moveTo>
                      <a:pt x="0" y="46"/>
                    </a:moveTo>
                    <a:lnTo>
                      <a:pt x="45" y="2"/>
                    </a:lnTo>
                    <a:lnTo>
                      <a:pt x="45" y="0"/>
                    </a:lnTo>
                    <a:lnTo>
                      <a:pt x="0" y="46"/>
                    </a:lnTo>
                    <a:cubicBezTo>
                      <a:pt x="0" y="47"/>
                      <a:pt x="0" y="47"/>
                      <a:pt x="0" y="47"/>
                    </a:cubicBezTo>
                    <a:lnTo>
                      <a:pt x="1" y="46"/>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1" name="Freeform: Shape 1495">
                <a:extLst>
                  <a:ext uri="{FF2B5EF4-FFF2-40B4-BE49-F238E27FC236}">
                    <a16:creationId xmlns:a16="http://schemas.microsoft.com/office/drawing/2014/main" id="{665388B4-7CAF-46B6-9390-941F9E4566E4}"/>
                  </a:ext>
                </a:extLst>
              </p:cNvPr>
              <p:cNvSpPr/>
              <p:nvPr/>
            </p:nvSpPr>
            <p:spPr>
              <a:xfrm>
                <a:off x="7867434" y="9458638"/>
                <a:ext cx="206499" cy="278461"/>
              </a:xfrm>
              <a:custGeom>
                <a:avLst/>
                <a:gdLst/>
                <a:ahLst/>
                <a:cxnLst>
                  <a:cxn ang="3cd4">
                    <a:pos x="hc" y="t"/>
                  </a:cxn>
                  <a:cxn ang="cd2">
                    <a:pos x="l" y="vc"/>
                  </a:cxn>
                  <a:cxn ang="cd4">
                    <a:pos x="hc" y="b"/>
                  </a:cxn>
                  <a:cxn ang="0">
                    <a:pos x="r" y="vc"/>
                  </a:cxn>
                </a:cxnLst>
                <a:rect l="l" t="t" r="r" b="b"/>
                <a:pathLst>
                  <a:path w="67" h="90">
                    <a:moveTo>
                      <a:pt x="28" y="12"/>
                    </a:moveTo>
                    <a:cubicBezTo>
                      <a:pt x="25" y="6"/>
                      <a:pt x="20" y="0"/>
                      <a:pt x="13" y="0"/>
                    </a:cubicBezTo>
                    <a:cubicBezTo>
                      <a:pt x="6" y="0"/>
                      <a:pt x="0" y="5"/>
                      <a:pt x="0" y="12"/>
                    </a:cubicBezTo>
                    <a:lnTo>
                      <a:pt x="0" y="90"/>
                    </a:lnTo>
                    <a:lnTo>
                      <a:pt x="67" y="9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2" name="Freeform: Shape 1496">
                <a:extLst>
                  <a:ext uri="{FF2B5EF4-FFF2-40B4-BE49-F238E27FC236}">
                    <a16:creationId xmlns:a16="http://schemas.microsoft.com/office/drawing/2014/main" id="{F330136C-9D3F-41A3-A378-68D2AFBD75A8}"/>
                  </a:ext>
                </a:extLst>
              </p:cNvPr>
              <p:cNvSpPr/>
              <p:nvPr/>
            </p:nvSpPr>
            <p:spPr>
              <a:xfrm>
                <a:off x="7867434" y="9455509"/>
                <a:ext cx="209628" cy="284718"/>
              </a:xfrm>
              <a:custGeom>
                <a:avLst/>
                <a:gdLst/>
                <a:ahLst/>
                <a:cxnLst>
                  <a:cxn ang="3cd4">
                    <a:pos x="hc" y="t"/>
                  </a:cxn>
                  <a:cxn ang="cd2">
                    <a:pos x="l" y="vc"/>
                  </a:cxn>
                  <a:cxn ang="cd4">
                    <a:pos x="hc" y="b"/>
                  </a:cxn>
                  <a:cxn ang="0">
                    <a:pos x="r" y="vc"/>
                  </a:cxn>
                </a:cxnLst>
                <a:rect l="l" t="t" r="r" b="b"/>
                <a:pathLst>
                  <a:path w="68" h="92">
                    <a:moveTo>
                      <a:pt x="67" y="90"/>
                    </a:moveTo>
                    <a:lnTo>
                      <a:pt x="0" y="90"/>
                    </a:lnTo>
                    <a:lnTo>
                      <a:pt x="1" y="91"/>
                    </a:lnTo>
                    <a:lnTo>
                      <a:pt x="1" y="13"/>
                    </a:lnTo>
                    <a:cubicBezTo>
                      <a:pt x="1" y="7"/>
                      <a:pt x="6" y="1"/>
                      <a:pt x="13" y="1"/>
                    </a:cubicBezTo>
                    <a:cubicBezTo>
                      <a:pt x="20" y="1"/>
                      <a:pt x="25" y="9"/>
                      <a:pt x="27" y="13"/>
                    </a:cubicBezTo>
                    <a:lnTo>
                      <a:pt x="66" y="91"/>
                    </a:lnTo>
                    <a:close/>
                    <a:moveTo>
                      <a:pt x="28" y="13"/>
                    </a:moveTo>
                    <a:cubicBezTo>
                      <a:pt x="26" y="8"/>
                      <a:pt x="21" y="0"/>
                      <a:pt x="13" y="0"/>
                    </a:cubicBezTo>
                    <a:cubicBezTo>
                      <a:pt x="6" y="0"/>
                      <a:pt x="0" y="6"/>
                      <a:pt x="0" y="13"/>
                    </a:cubicBezTo>
                    <a:lnTo>
                      <a:pt x="0" y="91"/>
                    </a:lnTo>
                    <a:lnTo>
                      <a:pt x="0" y="92"/>
                    </a:lnTo>
                    <a:lnTo>
                      <a:pt x="67" y="92"/>
                    </a:lnTo>
                    <a:lnTo>
                      <a:pt x="68" y="92"/>
                    </a:lnTo>
                    <a:lnTo>
                      <a:pt x="67" y="91"/>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3" name="Freeform: Shape 1497">
                <a:extLst>
                  <a:ext uri="{FF2B5EF4-FFF2-40B4-BE49-F238E27FC236}">
                    <a16:creationId xmlns:a16="http://schemas.microsoft.com/office/drawing/2014/main" id="{F0F85D99-61D7-4C5F-BC42-A0004C8E2D78}"/>
                  </a:ext>
                </a:extLst>
              </p:cNvPr>
              <p:cNvSpPr/>
              <p:nvPr/>
            </p:nvSpPr>
            <p:spPr>
              <a:xfrm>
                <a:off x="7626518" y="9705820"/>
                <a:ext cx="522505" cy="65704"/>
              </a:xfrm>
              <a:custGeom>
                <a:avLst/>
                <a:gdLst/>
                <a:ahLst/>
                <a:cxnLst>
                  <a:cxn ang="3cd4">
                    <a:pos x="hc" y="t"/>
                  </a:cxn>
                  <a:cxn ang="cd2">
                    <a:pos x="l" y="vc"/>
                  </a:cxn>
                  <a:cxn ang="cd4">
                    <a:pos x="hc" y="b"/>
                  </a:cxn>
                  <a:cxn ang="0">
                    <a:pos x="r" y="vc"/>
                  </a:cxn>
                </a:cxnLst>
                <a:rect l="l" t="t" r="r" b="b"/>
                <a:pathLst>
                  <a:path w="168" h="22">
                    <a:moveTo>
                      <a:pt x="168" y="22"/>
                    </a:moveTo>
                    <a:lnTo>
                      <a:pt x="0" y="22"/>
                    </a:lnTo>
                    <a:lnTo>
                      <a:pt x="9" y="0"/>
                    </a:lnTo>
                    <a:lnTo>
                      <a:pt x="158"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4" name="Freeform: Shape 1498">
                <a:extLst>
                  <a:ext uri="{FF2B5EF4-FFF2-40B4-BE49-F238E27FC236}">
                    <a16:creationId xmlns:a16="http://schemas.microsoft.com/office/drawing/2014/main" id="{B8807D45-FBC1-4ECA-9362-96A6F323174A}"/>
                  </a:ext>
                </a:extLst>
              </p:cNvPr>
              <p:cNvSpPr/>
              <p:nvPr/>
            </p:nvSpPr>
            <p:spPr>
              <a:xfrm>
                <a:off x="7626518" y="9702691"/>
                <a:ext cx="28159" cy="68833"/>
              </a:xfrm>
              <a:custGeom>
                <a:avLst/>
                <a:gdLst/>
                <a:ahLst/>
                <a:cxnLst>
                  <a:cxn ang="3cd4">
                    <a:pos x="hc" y="t"/>
                  </a:cxn>
                  <a:cxn ang="cd2">
                    <a:pos x="l" y="vc"/>
                  </a:cxn>
                  <a:cxn ang="cd4">
                    <a:pos x="hc" y="b"/>
                  </a:cxn>
                  <a:cxn ang="0">
                    <a:pos x="r" y="vc"/>
                  </a:cxn>
                </a:cxnLst>
                <a:rect l="l" t="t" r="r" b="b"/>
                <a:pathLst>
                  <a:path w="10" h="23">
                    <a:moveTo>
                      <a:pt x="9" y="1"/>
                    </a:moveTo>
                    <a:lnTo>
                      <a:pt x="0" y="22"/>
                    </a:lnTo>
                    <a:cubicBezTo>
                      <a:pt x="0" y="23"/>
                      <a:pt x="0" y="23"/>
                      <a:pt x="0" y="23"/>
                    </a:cubicBezTo>
                    <a:lnTo>
                      <a:pt x="1" y="22"/>
                    </a:lnTo>
                    <a:lnTo>
                      <a:pt x="10" y="1"/>
                    </a:lnTo>
                    <a:lnTo>
                      <a:pt x="9" y="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5" name="Freeform: Shape 1499">
                <a:extLst>
                  <a:ext uri="{FF2B5EF4-FFF2-40B4-BE49-F238E27FC236}">
                    <a16:creationId xmlns:a16="http://schemas.microsoft.com/office/drawing/2014/main" id="{593DC2D3-18A4-47C3-AC36-3DCBBEF57EEB}"/>
                  </a:ext>
                </a:extLst>
              </p:cNvPr>
              <p:cNvSpPr/>
              <p:nvPr/>
            </p:nvSpPr>
            <p:spPr>
              <a:xfrm>
                <a:off x="7654668" y="9702691"/>
                <a:ext cx="463058" cy="0"/>
              </a:xfrm>
              <a:custGeom>
                <a:avLst/>
                <a:gdLst/>
                <a:ahLst/>
                <a:cxnLst>
                  <a:cxn ang="3cd4">
                    <a:pos x="hc" y="t"/>
                  </a:cxn>
                  <a:cxn ang="cd2">
                    <a:pos x="l" y="vc"/>
                  </a:cxn>
                  <a:cxn ang="cd4">
                    <a:pos x="hc" y="b"/>
                  </a:cxn>
                  <a:cxn ang="0">
                    <a:pos x="r" y="vc"/>
                  </a:cxn>
                </a:cxnLst>
                <a:rect l="l" t="t" r="r" b="b"/>
                <a:pathLst>
                  <a:path w="149" h="1">
                    <a:moveTo>
                      <a:pt x="148" y="0"/>
                    </a:moveTo>
                    <a:lnTo>
                      <a:pt x="1" y="0"/>
                    </a:lnTo>
                    <a:cubicBezTo>
                      <a:pt x="0" y="0"/>
                      <a:pt x="0" y="0"/>
                      <a:pt x="0" y="0"/>
                    </a:cubicBezTo>
                    <a:lnTo>
                      <a:pt x="1" y="1"/>
                    </a:lnTo>
                    <a:lnTo>
                      <a:pt x="148" y="1"/>
                    </a:lnTo>
                    <a:lnTo>
                      <a:pt x="149" y="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6" name="Freeform: Shape 1500">
                <a:extLst>
                  <a:ext uri="{FF2B5EF4-FFF2-40B4-BE49-F238E27FC236}">
                    <a16:creationId xmlns:a16="http://schemas.microsoft.com/office/drawing/2014/main" id="{71D38ABE-3F1A-42AD-A1BC-830E8EE6B597}"/>
                  </a:ext>
                </a:extLst>
              </p:cNvPr>
              <p:cNvSpPr/>
              <p:nvPr/>
            </p:nvSpPr>
            <p:spPr>
              <a:xfrm>
                <a:off x="8117735" y="9702691"/>
                <a:ext cx="31288" cy="68833"/>
              </a:xfrm>
              <a:custGeom>
                <a:avLst/>
                <a:gdLst/>
                <a:ahLst/>
                <a:cxnLst>
                  <a:cxn ang="3cd4">
                    <a:pos x="hc" y="t"/>
                  </a:cxn>
                  <a:cxn ang="cd2">
                    <a:pos x="l" y="vc"/>
                  </a:cxn>
                  <a:cxn ang="cd4">
                    <a:pos x="hc" y="b"/>
                  </a:cxn>
                  <a:cxn ang="0">
                    <a:pos x="r" y="vc"/>
                  </a:cxn>
                </a:cxnLst>
                <a:rect l="l" t="t" r="r" b="b"/>
                <a:pathLst>
                  <a:path w="11" h="23">
                    <a:moveTo>
                      <a:pt x="11" y="22"/>
                    </a:moveTo>
                    <a:lnTo>
                      <a:pt x="1" y="1"/>
                    </a:lnTo>
                    <a:cubicBezTo>
                      <a:pt x="1" y="0"/>
                      <a:pt x="1" y="0"/>
                      <a:pt x="1" y="0"/>
                    </a:cubicBezTo>
                    <a:lnTo>
                      <a:pt x="0" y="1"/>
                    </a:lnTo>
                    <a:lnTo>
                      <a:pt x="10" y="22"/>
                    </a:lnTo>
                    <a:lnTo>
                      <a:pt x="11" y="23"/>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7" name="Freeform: Shape 1501">
                <a:extLst>
                  <a:ext uri="{FF2B5EF4-FFF2-40B4-BE49-F238E27FC236}">
                    <a16:creationId xmlns:a16="http://schemas.microsoft.com/office/drawing/2014/main" id="{CC1DE8D2-AB93-4474-B9A2-680EA2AA40A9}"/>
                  </a:ext>
                </a:extLst>
              </p:cNvPr>
              <p:cNvSpPr/>
              <p:nvPr/>
            </p:nvSpPr>
            <p:spPr>
              <a:xfrm>
                <a:off x="7679707" y="9136383"/>
                <a:ext cx="306620" cy="303491"/>
              </a:xfrm>
              <a:custGeom>
                <a:avLst/>
                <a:gdLst/>
                <a:ahLst/>
                <a:cxnLst>
                  <a:cxn ang="3cd4">
                    <a:pos x="hc" y="t"/>
                  </a:cxn>
                  <a:cxn ang="cd2">
                    <a:pos x="l" y="vc"/>
                  </a:cxn>
                  <a:cxn ang="cd4">
                    <a:pos x="hc" y="b"/>
                  </a:cxn>
                  <a:cxn ang="0">
                    <a:pos x="r" y="vc"/>
                  </a:cxn>
                </a:cxnLst>
                <a:rect l="l" t="t" r="r" b="b"/>
                <a:pathLst>
                  <a:path w="99" h="98">
                    <a:moveTo>
                      <a:pt x="86" y="98"/>
                    </a:moveTo>
                    <a:lnTo>
                      <a:pt x="0" y="13"/>
                    </a:lnTo>
                    <a:lnTo>
                      <a:pt x="14" y="0"/>
                    </a:lnTo>
                    <a:lnTo>
                      <a:pt x="99" y="85"/>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8" name="Freeform: Shape 1502">
                <a:extLst>
                  <a:ext uri="{FF2B5EF4-FFF2-40B4-BE49-F238E27FC236}">
                    <a16:creationId xmlns:a16="http://schemas.microsoft.com/office/drawing/2014/main" id="{636EA85E-1970-47F5-A46A-42EAC7902F2F}"/>
                  </a:ext>
                </a:extLst>
              </p:cNvPr>
              <p:cNvSpPr/>
              <p:nvPr/>
            </p:nvSpPr>
            <p:spPr>
              <a:xfrm>
                <a:off x="7707866" y="9161413"/>
                <a:ext cx="250302" cy="253431"/>
              </a:xfrm>
              <a:custGeom>
                <a:avLst/>
                <a:gdLst/>
                <a:ahLst/>
                <a:cxnLst>
                  <a:cxn ang="3cd4">
                    <a:pos x="hc" y="t"/>
                  </a:cxn>
                  <a:cxn ang="cd2">
                    <a:pos x="l" y="vc"/>
                  </a:cxn>
                  <a:cxn ang="cd4">
                    <a:pos x="hc" y="b"/>
                  </a:cxn>
                  <a:cxn ang="0">
                    <a:pos x="r" y="vc"/>
                  </a:cxn>
                </a:cxnLst>
                <a:rect l="l" t="t" r="r" b="b"/>
                <a:pathLst>
                  <a:path w="81" h="82">
                    <a:moveTo>
                      <a:pt x="68" y="82"/>
                    </a:moveTo>
                    <a:lnTo>
                      <a:pt x="0" y="14"/>
                    </a:lnTo>
                    <a:lnTo>
                      <a:pt x="13" y="0"/>
                    </a:lnTo>
                    <a:lnTo>
                      <a:pt x="81" y="69"/>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69" name="Freeform: Shape 1503">
                <a:extLst>
                  <a:ext uri="{FF2B5EF4-FFF2-40B4-BE49-F238E27FC236}">
                    <a16:creationId xmlns:a16="http://schemas.microsoft.com/office/drawing/2014/main" id="{C8FF00E1-D25C-439F-B282-A90B969917D0}"/>
                  </a:ext>
                </a:extLst>
              </p:cNvPr>
              <p:cNvSpPr/>
              <p:nvPr/>
            </p:nvSpPr>
            <p:spPr>
              <a:xfrm>
                <a:off x="7642162" y="9320981"/>
                <a:ext cx="137666" cy="137666"/>
              </a:xfrm>
              <a:custGeom>
                <a:avLst/>
                <a:gdLst/>
                <a:ahLst/>
                <a:cxnLst>
                  <a:cxn ang="3cd4">
                    <a:pos x="hc" y="t"/>
                  </a:cxn>
                  <a:cxn ang="cd2">
                    <a:pos x="l" y="vc"/>
                  </a:cxn>
                  <a:cxn ang="cd4">
                    <a:pos x="hc" y="b"/>
                  </a:cxn>
                  <a:cxn ang="0">
                    <a:pos x="r" y="vc"/>
                  </a:cxn>
                </a:cxnLst>
                <a:rect l="l" t="t" r="r" b="b"/>
                <a:pathLst>
                  <a:path w="45" h="45">
                    <a:moveTo>
                      <a:pt x="42" y="41"/>
                    </a:moveTo>
                    <a:cubicBezTo>
                      <a:pt x="36" y="48"/>
                      <a:pt x="22" y="44"/>
                      <a:pt x="11" y="33"/>
                    </a:cubicBezTo>
                    <a:cubicBezTo>
                      <a:pt x="1" y="22"/>
                      <a:pt x="-3" y="9"/>
                      <a:pt x="3" y="3"/>
                    </a:cubicBezTo>
                    <a:cubicBezTo>
                      <a:pt x="9" y="-4"/>
                      <a:pt x="22" y="0"/>
                      <a:pt x="33" y="11"/>
                    </a:cubicBezTo>
                    <a:cubicBezTo>
                      <a:pt x="44" y="22"/>
                      <a:pt x="48" y="35"/>
                      <a:pt x="42" y="41"/>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0" name="Freeform: Shape 1504">
                <a:extLst>
                  <a:ext uri="{FF2B5EF4-FFF2-40B4-BE49-F238E27FC236}">
                    <a16:creationId xmlns:a16="http://schemas.microsoft.com/office/drawing/2014/main" id="{FC1CCCA1-BD65-4C05-9CC6-E7459DC583C6}"/>
                  </a:ext>
                </a:extLst>
              </p:cNvPr>
              <p:cNvSpPr/>
              <p:nvPr/>
            </p:nvSpPr>
            <p:spPr>
              <a:xfrm>
                <a:off x="7642162" y="9320981"/>
                <a:ext cx="122022" cy="137666"/>
              </a:xfrm>
              <a:custGeom>
                <a:avLst/>
                <a:gdLst/>
                <a:ahLst/>
                <a:cxnLst>
                  <a:cxn ang="3cd4">
                    <a:pos x="hc" y="t"/>
                  </a:cxn>
                  <a:cxn ang="cd2">
                    <a:pos x="l" y="vc"/>
                  </a:cxn>
                  <a:cxn ang="cd4">
                    <a:pos x="hc" y="b"/>
                  </a:cxn>
                  <a:cxn ang="0">
                    <a:pos x="r" y="vc"/>
                  </a:cxn>
                </a:cxnLst>
                <a:rect l="l" t="t" r="r" b="b"/>
                <a:pathLst>
                  <a:path w="40" h="45">
                    <a:moveTo>
                      <a:pt x="15" y="13"/>
                    </a:moveTo>
                    <a:cubicBezTo>
                      <a:pt x="16" y="7"/>
                      <a:pt x="26" y="7"/>
                      <a:pt x="30" y="10"/>
                    </a:cubicBezTo>
                    <a:cubicBezTo>
                      <a:pt x="32" y="11"/>
                      <a:pt x="33" y="11"/>
                      <a:pt x="35" y="13"/>
                    </a:cubicBezTo>
                    <a:cubicBezTo>
                      <a:pt x="34" y="12"/>
                      <a:pt x="34" y="11"/>
                      <a:pt x="33" y="11"/>
                    </a:cubicBezTo>
                    <a:cubicBezTo>
                      <a:pt x="22" y="0"/>
                      <a:pt x="9" y="-4"/>
                      <a:pt x="3" y="3"/>
                    </a:cubicBezTo>
                    <a:cubicBezTo>
                      <a:pt x="-3" y="9"/>
                      <a:pt x="1" y="22"/>
                      <a:pt x="11" y="33"/>
                    </a:cubicBezTo>
                    <a:cubicBezTo>
                      <a:pt x="21" y="43"/>
                      <a:pt x="33" y="47"/>
                      <a:pt x="40" y="43"/>
                    </a:cubicBezTo>
                    <a:cubicBezTo>
                      <a:pt x="26" y="40"/>
                      <a:pt x="13" y="28"/>
                      <a:pt x="15" y="13"/>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1" name="Freeform: Shape 1505">
                <a:extLst>
                  <a:ext uri="{FF2B5EF4-FFF2-40B4-BE49-F238E27FC236}">
                    <a16:creationId xmlns:a16="http://schemas.microsoft.com/office/drawing/2014/main" id="{41F78E46-1D68-4C23-9FDB-4A5D373CCBFC}"/>
                  </a:ext>
                </a:extLst>
              </p:cNvPr>
              <p:cNvSpPr/>
              <p:nvPr/>
            </p:nvSpPr>
            <p:spPr>
              <a:xfrm>
                <a:off x="7889335" y="9486806"/>
                <a:ext cx="40674" cy="40674"/>
              </a:xfrm>
              <a:custGeom>
                <a:avLst/>
                <a:gdLst/>
                <a:ahLst/>
                <a:cxnLst>
                  <a:cxn ang="3cd4">
                    <a:pos x="hc" y="t"/>
                  </a:cxn>
                  <a:cxn ang="cd2">
                    <a:pos x="l" y="vc"/>
                  </a:cxn>
                  <a:cxn ang="cd4">
                    <a:pos x="hc" y="b"/>
                  </a:cxn>
                  <a:cxn ang="0">
                    <a:pos x="r" y="vc"/>
                  </a:cxn>
                </a:cxnLst>
                <a:rect l="l" t="t" r="r" b="b"/>
                <a:pathLst>
                  <a:path w="14" h="14">
                    <a:moveTo>
                      <a:pt x="14" y="7"/>
                    </a:moveTo>
                    <a:cubicBezTo>
                      <a:pt x="14" y="11"/>
                      <a:pt x="11" y="14"/>
                      <a:pt x="7" y="14"/>
                    </a:cubicBezTo>
                    <a:cubicBezTo>
                      <a:pt x="4" y="14"/>
                      <a:pt x="0" y="11"/>
                      <a:pt x="0" y="7"/>
                    </a:cubicBezTo>
                    <a:cubicBezTo>
                      <a:pt x="0" y="3"/>
                      <a:pt x="4" y="0"/>
                      <a:pt x="7" y="0"/>
                    </a:cubicBezTo>
                    <a:cubicBezTo>
                      <a:pt x="11" y="0"/>
                      <a:pt x="14" y="3"/>
                      <a:pt x="14" y="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2" name="Freeform: Shape 1506">
                <a:extLst>
                  <a:ext uri="{FF2B5EF4-FFF2-40B4-BE49-F238E27FC236}">
                    <a16:creationId xmlns:a16="http://schemas.microsoft.com/office/drawing/2014/main" id="{A26E3516-C3A3-4348-99D6-263D506B4D13}"/>
                  </a:ext>
                </a:extLst>
              </p:cNvPr>
              <p:cNvSpPr/>
              <p:nvPr/>
            </p:nvSpPr>
            <p:spPr>
              <a:xfrm>
                <a:off x="8158410" y="9183315"/>
                <a:ext cx="50060" cy="50060"/>
              </a:xfrm>
              <a:custGeom>
                <a:avLst/>
                <a:gdLst/>
                <a:ahLst/>
                <a:cxnLst>
                  <a:cxn ang="3cd4">
                    <a:pos x="hc" y="t"/>
                  </a:cxn>
                  <a:cxn ang="cd2">
                    <a:pos x="l" y="vc"/>
                  </a:cxn>
                  <a:cxn ang="cd4">
                    <a:pos x="hc" y="b"/>
                  </a:cxn>
                  <a:cxn ang="0">
                    <a:pos x="r" y="vc"/>
                  </a:cxn>
                </a:cxnLst>
                <a:rect l="l" t="t" r="r" b="b"/>
                <a:pathLst>
                  <a:path w="17" h="17">
                    <a:moveTo>
                      <a:pt x="17" y="9"/>
                    </a:moveTo>
                    <a:cubicBezTo>
                      <a:pt x="17" y="13"/>
                      <a:pt x="13" y="17"/>
                      <a:pt x="9" y="17"/>
                    </a:cubicBezTo>
                    <a:cubicBezTo>
                      <a:pt x="4" y="17"/>
                      <a:pt x="0" y="13"/>
                      <a:pt x="0" y="9"/>
                    </a:cubicBezTo>
                    <a:cubicBezTo>
                      <a:pt x="0" y="4"/>
                      <a:pt x="4" y="0"/>
                      <a:pt x="9" y="0"/>
                    </a:cubicBezTo>
                    <a:cubicBezTo>
                      <a:pt x="13" y="0"/>
                      <a:pt x="17" y="4"/>
                      <a:pt x="17" y="9"/>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3" name="Freeform: Shape 1507">
                <a:extLst>
                  <a:ext uri="{FF2B5EF4-FFF2-40B4-BE49-F238E27FC236}">
                    <a16:creationId xmlns:a16="http://schemas.microsoft.com/office/drawing/2014/main" id="{11F77527-20EA-4BA0-AD7C-9AA25B94B237}"/>
                  </a:ext>
                </a:extLst>
              </p:cNvPr>
              <p:cNvSpPr/>
              <p:nvPr/>
            </p:nvSpPr>
            <p:spPr>
              <a:xfrm>
                <a:off x="8142766" y="9051906"/>
                <a:ext cx="112636" cy="109507"/>
              </a:xfrm>
              <a:custGeom>
                <a:avLst/>
                <a:gdLst/>
                <a:ahLst/>
                <a:cxnLst>
                  <a:cxn ang="3cd4">
                    <a:pos x="hc" y="t"/>
                  </a:cxn>
                  <a:cxn ang="cd2">
                    <a:pos x="l" y="vc"/>
                  </a:cxn>
                  <a:cxn ang="cd4">
                    <a:pos x="hc" y="b"/>
                  </a:cxn>
                  <a:cxn ang="0">
                    <a:pos x="r" y="vc"/>
                  </a:cxn>
                </a:cxnLst>
                <a:rect l="l" t="t" r="r" b="b"/>
                <a:pathLst>
                  <a:path w="37" h="36">
                    <a:moveTo>
                      <a:pt x="28" y="0"/>
                    </a:moveTo>
                    <a:lnTo>
                      <a:pt x="0" y="27"/>
                    </a:lnTo>
                    <a:cubicBezTo>
                      <a:pt x="4" y="33"/>
                      <a:pt x="10" y="36"/>
                      <a:pt x="17" y="36"/>
                    </a:cubicBezTo>
                    <a:cubicBezTo>
                      <a:pt x="28" y="36"/>
                      <a:pt x="37" y="27"/>
                      <a:pt x="37" y="16"/>
                    </a:cubicBezTo>
                    <a:cubicBezTo>
                      <a:pt x="37" y="9"/>
                      <a:pt x="34" y="3"/>
                      <a:pt x="28" y="0"/>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4" name="Freeform: Shape 1508">
                <a:extLst>
                  <a:ext uri="{FF2B5EF4-FFF2-40B4-BE49-F238E27FC236}">
                    <a16:creationId xmlns:a16="http://schemas.microsoft.com/office/drawing/2014/main" id="{7634A245-52C9-4618-AD0E-A3D066A2D0CA}"/>
                  </a:ext>
                </a:extLst>
              </p:cNvPr>
              <p:cNvSpPr/>
              <p:nvPr/>
            </p:nvSpPr>
            <p:spPr>
              <a:xfrm>
                <a:off x="7886206" y="9480548"/>
                <a:ext cx="40674" cy="40674"/>
              </a:xfrm>
              <a:custGeom>
                <a:avLst/>
                <a:gdLst/>
                <a:ahLst/>
                <a:cxnLst>
                  <a:cxn ang="3cd4">
                    <a:pos x="hc" y="t"/>
                  </a:cxn>
                  <a:cxn ang="cd2">
                    <a:pos x="l" y="vc"/>
                  </a:cxn>
                  <a:cxn ang="cd4">
                    <a:pos x="hc" y="b"/>
                  </a:cxn>
                  <a:cxn ang="0">
                    <a:pos x="r" y="vc"/>
                  </a:cxn>
                </a:cxnLst>
                <a:rect l="l" t="t" r="r" b="b"/>
                <a:pathLst>
                  <a:path w="14" h="14">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5" name="Freeform: Shape 1509">
                <a:extLst>
                  <a:ext uri="{FF2B5EF4-FFF2-40B4-BE49-F238E27FC236}">
                    <a16:creationId xmlns:a16="http://schemas.microsoft.com/office/drawing/2014/main" id="{3D8379EA-0FDE-46AE-9CB1-592381CF44FD}"/>
                  </a:ext>
                </a:extLst>
              </p:cNvPr>
              <p:cNvSpPr/>
              <p:nvPr/>
            </p:nvSpPr>
            <p:spPr>
              <a:xfrm>
                <a:off x="7889335" y="9480548"/>
                <a:ext cx="37545" cy="37545"/>
              </a:xfrm>
              <a:custGeom>
                <a:avLst/>
                <a:gdLst/>
                <a:ahLst/>
                <a:cxnLst>
                  <a:cxn ang="3cd4">
                    <a:pos x="hc" y="t"/>
                  </a:cxn>
                  <a:cxn ang="cd2">
                    <a:pos x="l" y="vc"/>
                  </a:cxn>
                  <a:cxn ang="cd4">
                    <a:pos x="hc" y="b"/>
                  </a:cxn>
                  <a:cxn ang="0">
                    <a:pos x="r" y="vc"/>
                  </a:cxn>
                </a:cxnLst>
                <a:rect l="l" t="t" r="r" b="b"/>
                <a:pathLst>
                  <a:path w="13" h="13">
                    <a:moveTo>
                      <a:pt x="13" y="7"/>
                    </a:moveTo>
                    <a:cubicBezTo>
                      <a:pt x="13" y="10"/>
                      <a:pt x="10" y="13"/>
                      <a:pt x="6" y="13"/>
                    </a:cubicBezTo>
                    <a:cubicBezTo>
                      <a:pt x="3" y="13"/>
                      <a:pt x="0" y="10"/>
                      <a:pt x="0" y="7"/>
                    </a:cubicBezTo>
                    <a:cubicBezTo>
                      <a:pt x="0" y="3"/>
                      <a:pt x="3" y="0"/>
                      <a:pt x="6" y="0"/>
                    </a:cubicBezTo>
                    <a:cubicBezTo>
                      <a:pt x="10" y="0"/>
                      <a:pt x="13" y="3"/>
                      <a:pt x="13" y="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6" name="Freeform: Shape 1510">
                <a:extLst>
                  <a:ext uri="{FF2B5EF4-FFF2-40B4-BE49-F238E27FC236}">
                    <a16:creationId xmlns:a16="http://schemas.microsoft.com/office/drawing/2014/main" id="{769DBBC3-81F3-468C-B823-955C2A5B6372}"/>
                  </a:ext>
                </a:extLst>
              </p:cNvPr>
              <p:cNvSpPr/>
              <p:nvPr/>
            </p:nvSpPr>
            <p:spPr>
              <a:xfrm>
                <a:off x="7908108" y="9126997"/>
                <a:ext cx="81348" cy="81348"/>
              </a:xfrm>
              <a:custGeom>
                <a:avLst/>
                <a:gdLst/>
                <a:ahLst/>
                <a:cxnLst>
                  <a:cxn ang="3cd4">
                    <a:pos x="hc" y="t"/>
                  </a:cxn>
                  <a:cxn ang="cd2">
                    <a:pos x="l" y="vc"/>
                  </a:cxn>
                  <a:cxn ang="cd4">
                    <a:pos x="hc" y="b"/>
                  </a:cxn>
                  <a:cxn ang="0">
                    <a:pos x="r" y="vc"/>
                  </a:cxn>
                </a:cxnLst>
                <a:rect l="l" t="t" r="r" b="b"/>
                <a:pathLst>
                  <a:path w="27" h="27">
                    <a:moveTo>
                      <a:pt x="24" y="27"/>
                    </a:moveTo>
                    <a:lnTo>
                      <a:pt x="0" y="3"/>
                    </a:lnTo>
                    <a:lnTo>
                      <a:pt x="3" y="0"/>
                    </a:lnTo>
                    <a:lnTo>
                      <a:pt x="27" y="24"/>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7" name="Freeform: Shape 1511">
                <a:extLst>
                  <a:ext uri="{FF2B5EF4-FFF2-40B4-BE49-F238E27FC236}">
                    <a16:creationId xmlns:a16="http://schemas.microsoft.com/office/drawing/2014/main" id="{38186755-44D6-47F4-93FD-9DB1DF845049}"/>
                  </a:ext>
                </a:extLst>
              </p:cNvPr>
              <p:cNvSpPr/>
              <p:nvPr/>
            </p:nvSpPr>
            <p:spPr>
              <a:xfrm>
                <a:off x="7908108" y="9126997"/>
                <a:ext cx="81348" cy="81348"/>
              </a:xfrm>
              <a:custGeom>
                <a:avLst/>
                <a:gdLst/>
                <a:ahLst/>
                <a:cxnLst>
                  <a:cxn ang="3cd4">
                    <a:pos x="hc" y="t"/>
                  </a:cxn>
                  <a:cxn ang="cd2">
                    <a:pos x="l" y="vc"/>
                  </a:cxn>
                  <a:cxn ang="cd4">
                    <a:pos x="hc" y="b"/>
                  </a:cxn>
                  <a:cxn ang="0">
                    <a:pos x="r" y="vc"/>
                  </a:cxn>
                </a:cxnLst>
                <a:rect l="l" t="t" r="r" b="b"/>
                <a:pathLst>
                  <a:path w="27" h="27">
                    <a:moveTo>
                      <a:pt x="27" y="24"/>
                    </a:moveTo>
                    <a:lnTo>
                      <a:pt x="23" y="27"/>
                    </a:lnTo>
                    <a:close/>
                    <a:moveTo>
                      <a:pt x="1" y="5"/>
                    </a:moveTo>
                    <a:lnTo>
                      <a:pt x="1" y="6"/>
                    </a:lnTo>
                    <a:lnTo>
                      <a:pt x="5" y="2"/>
                    </a:lnTo>
                    <a:close/>
                    <a:moveTo>
                      <a:pt x="17" y="22"/>
                    </a:moveTo>
                    <a:lnTo>
                      <a:pt x="18" y="22"/>
                    </a:lnTo>
                    <a:lnTo>
                      <a:pt x="22" y="18"/>
                    </a:lnTo>
                    <a:lnTo>
                      <a:pt x="21" y="18"/>
                    </a:lnTo>
                    <a:close/>
                    <a:moveTo>
                      <a:pt x="18" y="22"/>
                    </a:moveTo>
                    <a:lnTo>
                      <a:pt x="19" y="22"/>
                    </a:lnTo>
                    <a:lnTo>
                      <a:pt x="22" y="18"/>
                    </a:lnTo>
                    <a:close/>
                    <a:moveTo>
                      <a:pt x="19" y="22"/>
                    </a:moveTo>
                    <a:lnTo>
                      <a:pt x="19" y="23"/>
                    </a:lnTo>
                    <a:lnTo>
                      <a:pt x="22" y="19"/>
                    </a:lnTo>
                    <a:close/>
                    <a:moveTo>
                      <a:pt x="19" y="24"/>
                    </a:moveTo>
                    <a:lnTo>
                      <a:pt x="20" y="24"/>
                    </a:lnTo>
                    <a:lnTo>
                      <a:pt x="24" y="20"/>
                    </a:lnTo>
                    <a:lnTo>
                      <a:pt x="23" y="20"/>
                    </a:lnTo>
                    <a:close/>
                    <a:moveTo>
                      <a:pt x="19" y="23"/>
                    </a:moveTo>
                    <a:lnTo>
                      <a:pt x="23" y="20"/>
                    </a:lnTo>
                    <a:lnTo>
                      <a:pt x="23" y="19"/>
                    </a:lnTo>
                    <a:close/>
                    <a:moveTo>
                      <a:pt x="14" y="18"/>
                    </a:moveTo>
                    <a:lnTo>
                      <a:pt x="15" y="19"/>
                    </a:lnTo>
                    <a:lnTo>
                      <a:pt x="19" y="15"/>
                    </a:lnTo>
                    <a:lnTo>
                      <a:pt x="18" y="15"/>
                    </a:lnTo>
                    <a:close/>
                    <a:moveTo>
                      <a:pt x="13" y="17"/>
                    </a:moveTo>
                    <a:lnTo>
                      <a:pt x="14" y="18"/>
                    </a:lnTo>
                    <a:lnTo>
                      <a:pt x="17" y="14"/>
                    </a:lnTo>
                    <a:lnTo>
                      <a:pt x="17" y="13"/>
                    </a:lnTo>
                    <a:close/>
                    <a:moveTo>
                      <a:pt x="15" y="19"/>
                    </a:moveTo>
                    <a:lnTo>
                      <a:pt x="16" y="20"/>
                    </a:lnTo>
                    <a:lnTo>
                      <a:pt x="19" y="16"/>
                    </a:lnTo>
                    <a:lnTo>
                      <a:pt x="19" y="15"/>
                    </a:lnTo>
                    <a:close/>
                    <a:moveTo>
                      <a:pt x="16" y="20"/>
                    </a:moveTo>
                    <a:lnTo>
                      <a:pt x="16" y="21"/>
                    </a:lnTo>
                    <a:lnTo>
                      <a:pt x="20" y="17"/>
                    </a:lnTo>
                    <a:lnTo>
                      <a:pt x="20" y="16"/>
                    </a:lnTo>
                    <a:close/>
                    <a:moveTo>
                      <a:pt x="17" y="21"/>
                    </a:moveTo>
                    <a:lnTo>
                      <a:pt x="21" y="17"/>
                    </a:lnTo>
                    <a:lnTo>
                      <a:pt x="20" y="17"/>
                    </a:lnTo>
                    <a:close/>
                    <a:moveTo>
                      <a:pt x="20" y="25"/>
                    </a:moveTo>
                    <a:lnTo>
                      <a:pt x="21" y="25"/>
                    </a:lnTo>
                    <a:lnTo>
                      <a:pt x="25" y="21"/>
                    </a:lnTo>
                    <a:lnTo>
                      <a:pt x="24" y="21"/>
                    </a:lnTo>
                    <a:close/>
                    <a:moveTo>
                      <a:pt x="22" y="27"/>
                    </a:moveTo>
                    <a:lnTo>
                      <a:pt x="23" y="27"/>
                    </a:lnTo>
                    <a:lnTo>
                      <a:pt x="26" y="23"/>
                    </a:lnTo>
                    <a:close/>
                    <a:moveTo>
                      <a:pt x="23" y="27"/>
                    </a:moveTo>
                    <a:lnTo>
                      <a:pt x="27" y="24"/>
                    </a:lnTo>
                    <a:lnTo>
                      <a:pt x="27" y="23"/>
                    </a:lnTo>
                    <a:close/>
                    <a:moveTo>
                      <a:pt x="20" y="24"/>
                    </a:moveTo>
                    <a:lnTo>
                      <a:pt x="20" y="25"/>
                    </a:lnTo>
                    <a:lnTo>
                      <a:pt x="24" y="21"/>
                    </a:lnTo>
                    <a:lnTo>
                      <a:pt x="24" y="20"/>
                    </a:lnTo>
                    <a:close/>
                    <a:moveTo>
                      <a:pt x="23" y="27"/>
                    </a:moveTo>
                    <a:lnTo>
                      <a:pt x="27" y="23"/>
                    </a:lnTo>
                    <a:close/>
                    <a:moveTo>
                      <a:pt x="22" y="26"/>
                    </a:moveTo>
                    <a:lnTo>
                      <a:pt x="26" y="23"/>
                    </a:lnTo>
                    <a:lnTo>
                      <a:pt x="26" y="22"/>
                    </a:lnTo>
                    <a:close/>
                    <a:moveTo>
                      <a:pt x="12" y="16"/>
                    </a:moveTo>
                    <a:lnTo>
                      <a:pt x="13" y="16"/>
                    </a:lnTo>
                    <a:lnTo>
                      <a:pt x="16" y="13"/>
                    </a:lnTo>
                    <a:lnTo>
                      <a:pt x="16" y="12"/>
                    </a:lnTo>
                    <a:close/>
                    <a:moveTo>
                      <a:pt x="21" y="25"/>
                    </a:moveTo>
                    <a:lnTo>
                      <a:pt x="25" y="22"/>
                    </a:lnTo>
                    <a:lnTo>
                      <a:pt x="25" y="21"/>
                    </a:lnTo>
                    <a:close/>
                    <a:moveTo>
                      <a:pt x="22" y="26"/>
                    </a:moveTo>
                    <a:lnTo>
                      <a:pt x="26" y="22"/>
                    </a:lnTo>
                    <a:close/>
                    <a:moveTo>
                      <a:pt x="22" y="25"/>
                    </a:moveTo>
                    <a:lnTo>
                      <a:pt x="22" y="26"/>
                    </a:lnTo>
                    <a:lnTo>
                      <a:pt x="26" y="22"/>
                    </a:lnTo>
                    <a:close/>
                    <a:moveTo>
                      <a:pt x="21" y="25"/>
                    </a:moveTo>
                    <a:lnTo>
                      <a:pt x="22" y="25"/>
                    </a:lnTo>
                    <a:lnTo>
                      <a:pt x="25" y="22"/>
                    </a:lnTo>
                    <a:close/>
                    <a:moveTo>
                      <a:pt x="3" y="7"/>
                    </a:moveTo>
                    <a:lnTo>
                      <a:pt x="4" y="8"/>
                    </a:lnTo>
                    <a:lnTo>
                      <a:pt x="7" y="4"/>
                    </a:lnTo>
                    <a:lnTo>
                      <a:pt x="7" y="3"/>
                    </a:lnTo>
                    <a:close/>
                    <a:moveTo>
                      <a:pt x="1" y="5"/>
                    </a:moveTo>
                    <a:lnTo>
                      <a:pt x="5" y="1"/>
                    </a:lnTo>
                    <a:close/>
                    <a:moveTo>
                      <a:pt x="2" y="6"/>
                    </a:moveTo>
                    <a:lnTo>
                      <a:pt x="6" y="2"/>
                    </a:lnTo>
                    <a:lnTo>
                      <a:pt x="5" y="2"/>
                    </a:lnTo>
                    <a:close/>
                    <a:moveTo>
                      <a:pt x="2" y="7"/>
                    </a:moveTo>
                    <a:lnTo>
                      <a:pt x="3" y="7"/>
                    </a:lnTo>
                    <a:lnTo>
                      <a:pt x="7" y="3"/>
                    </a:lnTo>
                    <a:lnTo>
                      <a:pt x="6" y="3"/>
                    </a:lnTo>
                    <a:close/>
                    <a:moveTo>
                      <a:pt x="2" y="6"/>
                    </a:moveTo>
                    <a:lnTo>
                      <a:pt x="2" y="7"/>
                    </a:lnTo>
                    <a:lnTo>
                      <a:pt x="6" y="3"/>
                    </a:lnTo>
                    <a:lnTo>
                      <a:pt x="6" y="2"/>
                    </a:lnTo>
                    <a:close/>
                    <a:moveTo>
                      <a:pt x="3" y="7"/>
                    </a:moveTo>
                    <a:lnTo>
                      <a:pt x="7" y="3"/>
                    </a:lnTo>
                    <a:close/>
                    <a:moveTo>
                      <a:pt x="0" y="4"/>
                    </a:moveTo>
                    <a:lnTo>
                      <a:pt x="4" y="0"/>
                    </a:lnTo>
                    <a:close/>
                    <a:moveTo>
                      <a:pt x="1" y="5"/>
                    </a:moveTo>
                    <a:lnTo>
                      <a:pt x="4" y="1"/>
                    </a:lnTo>
                    <a:close/>
                    <a:moveTo>
                      <a:pt x="0" y="3"/>
                    </a:moveTo>
                    <a:lnTo>
                      <a:pt x="4" y="0"/>
                    </a:lnTo>
                    <a:lnTo>
                      <a:pt x="3" y="0"/>
                    </a:lnTo>
                    <a:close/>
                    <a:moveTo>
                      <a:pt x="0" y="4"/>
                    </a:moveTo>
                    <a:lnTo>
                      <a:pt x="4" y="0"/>
                    </a:lnTo>
                    <a:close/>
                    <a:moveTo>
                      <a:pt x="1" y="4"/>
                    </a:moveTo>
                    <a:lnTo>
                      <a:pt x="1" y="5"/>
                    </a:lnTo>
                    <a:lnTo>
                      <a:pt x="4" y="1"/>
                    </a:lnTo>
                    <a:lnTo>
                      <a:pt x="4" y="0"/>
                    </a:lnTo>
                    <a:close/>
                    <a:moveTo>
                      <a:pt x="9" y="13"/>
                    </a:moveTo>
                    <a:lnTo>
                      <a:pt x="10" y="14"/>
                    </a:lnTo>
                    <a:lnTo>
                      <a:pt x="13" y="10"/>
                    </a:lnTo>
                    <a:close/>
                    <a:moveTo>
                      <a:pt x="11" y="15"/>
                    </a:moveTo>
                    <a:lnTo>
                      <a:pt x="15" y="11"/>
                    </a:lnTo>
                    <a:lnTo>
                      <a:pt x="14" y="11"/>
                    </a:lnTo>
                    <a:close/>
                    <a:moveTo>
                      <a:pt x="7" y="11"/>
                    </a:moveTo>
                    <a:lnTo>
                      <a:pt x="8" y="12"/>
                    </a:lnTo>
                    <a:lnTo>
                      <a:pt x="12" y="8"/>
                    </a:lnTo>
                    <a:lnTo>
                      <a:pt x="11" y="8"/>
                    </a:lnTo>
                    <a:close/>
                    <a:moveTo>
                      <a:pt x="8" y="12"/>
                    </a:moveTo>
                    <a:lnTo>
                      <a:pt x="9" y="13"/>
                    </a:lnTo>
                    <a:lnTo>
                      <a:pt x="13" y="9"/>
                    </a:lnTo>
                    <a:lnTo>
                      <a:pt x="12" y="9"/>
                    </a:lnTo>
                    <a:close/>
                    <a:moveTo>
                      <a:pt x="6" y="10"/>
                    </a:moveTo>
                    <a:lnTo>
                      <a:pt x="7" y="10"/>
                    </a:lnTo>
                    <a:lnTo>
                      <a:pt x="10" y="7"/>
                    </a:lnTo>
                    <a:lnTo>
                      <a:pt x="9" y="6"/>
                    </a:lnTo>
                    <a:close/>
                    <a:moveTo>
                      <a:pt x="7" y="11"/>
                    </a:moveTo>
                    <a:lnTo>
                      <a:pt x="11" y="7"/>
                    </a:lnTo>
                    <a:close/>
                    <a:moveTo>
                      <a:pt x="4" y="8"/>
                    </a:moveTo>
                    <a:lnTo>
                      <a:pt x="8" y="4"/>
                    </a:lnTo>
                    <a:lnTo>
                      <a:pt x="7" y="4"/>
                    </a:lnTo>
                    <a:close/>
                    <a:moveTo>
                      <a:pt x="5" y="10"/>
                    </a:moveTo>
                    <a:lnTo>
                      <a:pt x="6" y="10"/>
                    </a:lnTo>
                    <a:lnTo>
                      <a:pt x="9" y="6"/>
                    </a:lnTo>
                    <a:close/>
                    <a:moveTo>
                      <a:pt x="4" y="8"/>
                    </a:moveTo>
                    <a:lnTo>
                      <a:pt x="4" y="9"/>
                    </a:lnTo>
                    <a:lnTo>
                      <a:pt x="8" y="5"/>
                    </a:lnTo>
                    <a:lnTo>
                      <a:pt x="8" y="4"/>
                    </a:lnTo>
                    <a:close/>
                    <a:moveTo>
                      <a:pt x="5" y="9"/>
                    </a:moveTo>
                    <a:lnTo>
                      <a:pt x="9" y="5"/>
                    </a:lnTo>
                    <a:lnTo>
                      <a:pt x="8" y="5"/>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8" name="Freeform: Shape 1512">
                <a:extLst>
                  <a:ext uri="{FF2B5EF4-FFF2-40B4-BE49-F238E27FC236}">
                    <a16:creationId xmlns:a16="http://schemas.microsoft.com/office/drawing/2014/main" id="{DF11002F-3F4C-4C02-82A4-45B7EB33E36A}"/>
                  </a:ext>
                </a:extLst>
              </p:cNvPr>
              <p:cNvSpPr/>
              <p:nvPr/>
            </p:nvSpPr>
            <p:spPr>
              <a:xfrm>
                <a:off x="7845523" y="9258405"/>
                <a:ext cx="134537" cy="122022"/>
              </a:xfrm>
              <a:custGeom>
                <a:avLst/>
                <a:gdLst/>
                <a:ahLst/>
                <a:cxnLst>
                  <a:cxn ang="3cd4">
                    <a:pos x="hc" y="t"/>
                  </a:cxn>
                  <a:cxn ang="cd2">
                    <a:pos x="l" y="vc"/>
                  </a:cxn>
                  <a:cxn ang="cd4">
                    <a:pos x="hc" y="b"/>
                  </a:cxn>
                  <a:cxn ang="0">
                    <a:pos x="r" y="vc"/>
                  </a:cxn>
                </a:cxnLst>
                <a:rect l="l" t="t" r="r" b="b"/>
                <a:pathLst>
                  <a:path w="44" h="40">
                    <a:moveTo>
                      <a:pt x="44" y="39"/>
                    </a:moveTo>
                    <a:lnTo>
                      <a:pt x="31" y="25"/>
                    </a:lnTo>
                    <a:lnTo>
                      <a:pt x="31" y="25"/>
                    </a:lnTo>
                    <a:lnTo>
                      <a:pt x="31" y="25"/>
                    </a:lnTo>
                    <a:lnTo>
                      <a:pt x="24" y="23"/>
                    </a:lnTo>
                    <a:lnTo>
                      <a:pt x="1" y="0"/>
                    </a:lnTo>
                    <a:lnTo>
                      <a:pt x="0" y="0"/>
                    </a:lnTo>
                    <a:lnTo>
                      <a:pt x="24" y="24"/>
                    </a:lnTo>
                    <a:lnTo>
                      <a:pt x="24" y="24"/>
                    </a:lnTo>
                    <a:lnTo>
                      <a:pt x="24" y="24"/>
                    </a:lnTo>
                    <a:lnTo>
                      <a:pt x="30" y="26"/>
                    </a:lnTo>
                    <a:lnTo>
                      <a:pt x="43" y="4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79" name="Freeform: Shape 1513">
                <a:extLst>
                  <a:ext uri="{FF2B5EF4-FFF2-40B4-BE49-F238E27FC236}">
                    <a16:creationId xmlns:a16="http://schemas.microsoft.com/office/drawing/2014/main" id="{AD439ABB-4F81-4E55-96BA-A346AA4E2DD0}"/>
                  </a:ext>
                </a:extLst>
              </p:cNvPr>
              <p:cNvSpPr/>
              <p:nvPr/>
            </p:nvSpPr>
            <p:spPr>
              <a:xfrm>
                <a:off x="7654668" y="9424221"/>
                <a:ext cx="128280" cy="59447"/>
              </a:xfrm>
              <a:custGeom>
                <a:avLst/>
                <a:gdLst/>
                <a:ahLst/>
                <a:cxnLst>
                  <a:cxn ang="3cd4">
                    <a:pos x="hc" y="t"/>
                  </a:cxn>
                  <a:cxn ang="cd2">
                    <a:pos x="l" y="vc"/>
                  </a:cxn>
                  <a:cxn ang="cd4">
                    <a:pos x="hc" y="b"/>
                  </a:cxn>
                  <a:cxn ang="0">
                    <a:pos x="r" y="vc"/>
                  </a:cxn>
                </a:cxnLst>
                <a:rect l="l" t="t" r="r" b="b"/>
                <a:pathLst>
                  <a:path w="42" h="20">
                    <a:moveTo>
                      <a:pt x="42" y="8"/>
                    </a:moveTo>
                    <a:cubicBezTo>
                      <a:pt x="42" y="8"/>
                      <a:pt x="39" y="12"/>
                      <a:pt x="36" y="12"/>
                    </a:cubicBezTo>
                    <a:cubicBezTo>
                      <a:pt x="28" y="14"/>
                      <a:pt x="14" y="8"/>
                      <a:pt x="6" y="1"/>
                    </a:cubicBezTo>
                    <a:cubicBezTo>
                      <a:pt x="6" y="1"/>
                      <a:pt x="3" y="-1"/>
                      <a:pt x="1" y="1"/>
                    </a:cubicBezTo>
                    <a:cubicBezTo>
                      <a:pt x="-1" y="3"/>
                      <a:pt x="2" y="6"/>
                      <a:pt x="2" y="6"/>
                    </a:cubicBezTo>
                    <a:cubicBezTo>
                      <a:pt x="12" y="19"/>
                      <a:pt x="25" y="24"/>
                      <a:pt x="32" y="18"/>
                    </a:cubicBezTo>
                    <a:cubicBezTo>
                      <a:pt x="33" y="18"/>
                      <a:pt x="33" y="18"/>
                      <a:pt x="33" y="18"/>
                    </a:cubicBezTo>
                    <a:cubicBezTo>
                      <a:pt x="34" y="18"/>
                      <a:pt x="34" y="17"/>
                      <a:pt x="34" y="1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0" name="Freeform: Shape 1514">
                <a:extLst>
                  <a:ext uri="{FF2B5EF4-FFF2-40B4-BE49-F238E27FC236}">
                    <a16:creationId xmlns:a16="http://schemas.microsoft.com/office/drawing/2014/main" id="{7F6435DB-5B81-4E7D-A327-FAF19C230580}"/>
                  </a:ext>
                </a:extLst>
              </p:cNvPr>
              <p:cNvSpPr/>
              <p:nvPr/>
            </p:nvSpPr>
            <p:spPr>
              <a:xfrm>
                <a:off x="7657806" y="9355397"/>
                <a:ext cx="134537" cy="103250"/>
              </a:xfrm>
              <a:custGeom>
                <a:avLst/>
                <a:gdLst/>
                <a:ahLst/>
                <a:cxnLst>
                  <a:cxn ang="3cd4">
                    <a:pos x="hc" y="t"/>
                  </a:cxn>
                  <a:cxn ang="cd2">
                    <a:pos x="l" y="vc"/>
                  </a:cxn>
                  <a:cxn ang="cd4">
                    <a:pos x="hc" y="b"/>
                  </a:cxn>
                  <a:cxn ang="0">
                    <a:pos x="r" y="vc"/>
                  </a:cxn>
                </a:cxnLst>
                <a:rect l="l" t="t" r="r" b="b"/>
                <a:pathLst>
                  <a:path w="44" h="34">
                    <a:moveTo>
                      <a:pt x="44" y="21"/>
                    </a:moveTo>
                    <a:cubicBezTo>
                      <a:pt x="43" y="16"/>
                      <a:pt x="41" y="14"/>
                      <a:pt x="38" y="9"/>
                    </a:cubicBezTo>
                    <a:cubicBezTo>
                      <a:pt x="35" y="5"/>
                      <a:pt x="30" y="1"/>
                      <a:pt x="29" y="0"/>
                    </a:cubicBezTo>
                    <a:lnTo>
                      <a:pt x="28" y="0"/>
                    </a:lnTo>
                    <a:lnTo>
                      <a:pt x="28" y="1"/>
                    </a:lnTo>
                    <a:lnTo>
                      <a:pt x="29" y="1"/>
                    </a:lnTo>
                    <a:cubicBezTo>
                      <a:pt x="29" y="1"/>
                      <a:pt x="34" y="5"/>
                      <a:pt x="38" y="9"/>
                    </a:cubicBezTo>
                    <a:cubicBezTo>
                      <a:pt x="41" y="15"/>
                      <a:pt x="42" y="17"/>
                      <a:pt x="43" y="22"/>
                    </a:cubicBezTo>
                    <a:cubicBezTo>
                      <a:pt x="44" y="24"/>
                      <a:pt x="43" y="27"/>
                      <a:pt x="41" y="29"/>
                    </a:cubicBezTo>
                    <a:cubicBezTo>
                      <a:pt x="40" y="32"/>
                      <a:pt x="37" y="34"/>
                      <a:pt x="34" y="34"/>
                    </a:cubicBezTo>
                    <a:cubicBezTo>
                      <a:pt x="27" y="35"/>
                      <a:pt x="14" y="30"/>
                      <a:pt x="8" y="26"/>
                    </a:cubicBezTo>
                    <a:cubicBezTo>
                      <a:pt x="3" y="22"/>
                      <a:pt x="2" y="22"/>
                      <a:pt x="1" y="22"/>
                    </a:cubicBezTo>
                    <a:lnTo>
                      <a:pt x="0" y="23"/>
                    </a:lnTo>
                    <a:lnTo>
                      <a:pt x="1" y="22"/>
                    </a:lnTo>
                    <a:cubicBezTo>
                      <a:pt x="2" y="22"/>
                      <a:pt x="3" y="22"/>
                      <a:pt x="8" y="26"/>
                    </a:cubicBezTo>
                    <a:cubicBezTo>
                      <a:pt x="14" y="30"/>
                      <a:pt x="27" y="36"/>
                      <a:pt x="35" y="34"/>
                    </a:cubicBezTo>
                    <a:cubicBezTo>
                      <a:pt x="38" y="34"/>
                      <a:pt x="40" y="32"/>
                      <a:pt x="42" y="30"/>
                    </a:cubicBezTo>
                    <a:cubicBezTo>
                      <a:pt x="44" y="27"/>
                      <a:pt x="44" y="24"/>
                      <a:pt x="44" y="21"/>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1" name="Freeform: Shape 1515">
                <a:extLst>
                  <a:ext uri="{FF2B5EF4-FFF2-40B4-BE49-F238E27FC236}">
                    <a16:creationId xmlns:a16="http://schemas.microsoft.com/office/drawing/2014/main" id="{51C95CB0-0C70-4072-945C-501C955FEB08}"/>
                  </a:ext>
                </a:extLst>
              </p:cNvPr>
              <p:cNvSpPr/>
              <p:nvPr/>
            </p:nvSpPr>
            <p:spPr>
              <a:xfrm>
                <a:off x="8155281" y="9177057"/>
                <a:ext cx="46932" cy="46932"/>
              </a:xfrm>
              <a:custGeom>
                <a:avLst/>
                <a:gdLst/>
                <a:ahLst/>
                <a:cxnLst>
                  <a:cxn ang="3cd4">
                    <a:pos x="hc" y="t"/>
                  </a:cxn>
                  <a:cxn ang="cd2">
                    <a:pos x="l" y="vc"/>
                  </a:cxn>
                  <a:cxn ang="cd4">
                    <a:pos x="hc" y="b"/>
                  </a:cxn>
                  <a:cxn ang="0">
                    <a:pos x="r" y="vc"/>
                  </a:cxn>
                </a:cxnLst>
                <a:rect l="l" t="t" r="r" b="b"/>
                <a:pathLst>
                  <a:path w="16" h="16">
                    <a:moveTo>
                      <a:pt x="16" y="8"/>
                    </a:moveTo>
                    <a:cubicBezTo>
                      <a:pt x="16" y="12"/>
                      <a:pt x="12" y="16"/>
                      <a:pt x="8" y="16"/>
                    </a:cubicBezTo>
                    <a:cubicBezTo>
                      <a:pt x="3" y="16"/>
                      <a:pt x="0" y="12"/>
                      <a:pt x="0" y="8"/>
                    </a:cubicBezTo>
                    <a:cubicBezTo>
                      <a:pt x="0" y="3"/>
                      <a:pt x="3" y="0"/>
                      <a:pt x="8" y="0"/>
                    </a:cubicBezTo>
                    <a:cubicBezTo>
                      <a:pt x="12" y="0"/>
                      <a:pt x="16" y="3"/>
                      <a:pt x="16" y="8"/>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2" name="Freeform: Shape 1516">
                <a:extLst>
                  <a:ext uri="{FF2B5EF4-FFF2-40B4-BE49-F238E27FC236}">
                    <a16:creationId xmlns:a16="http://schemas.microsoft.com/office/drawing/2014/main" id="{87DFC4C1-DA45-4D72-B096-5C21AEDA8DC7}"/>
                  </a:ext>
                </a:extLst>
              </p:cNvPr>
              <p:cNvSpPr/>
              <p:nvPr/>
            </p:nvSpPr>
            <p:spPr>
              <a:xfrm>
                <a:off x="8155281" y="9177057"/>
                <a:ext cx="43803" cy="43803"/>
              </a:xfrm>
              <a:custGeom>
                <a:avLst/>
                <a:gdLst/>
                <a:ahLst/>
                <a:cxnLst>
                  <a:cxn ang="3cd4">
                    <a:pos x="hc" y="t"/>
                  </a:cxn>
                  <a:cxn ang="cd2">
                    <a:pos x="l" y="vc"/>
                  </a:cxn>
                  <a:cxn ang="cd4">
                    <a:pos x="hc" y="b"/>
                  </a:cxn>
                  <a:cxn ang="0">
                    <a:pos x="r" y="vc"/>
                  </a:cxn>
                </a:cxnLst>
                <a:rect l="l" t="t" r="r" b="b"/>
                <a:pathLst>
                  <a:path w="15" h="15">
                    <a:moveTo>
                      <a:pt x="15" y="8"/>
                    </a:moveTo>
                    <a:cubicBezTo>
                      <a:pt x="15" y="12"/>
                      <a:pt x="12" y="15"/>
                      <a:pt x="8" y="15"/>
                    </a:cubicBezTo>
                    <a:cubicBezTo>
                      <a:pt x="4" y="15"/>
                      <a:pt x="0" y="12"/>
                      <a:pt x="0" y="8"/>
                    </a:cubicBezTo>
                    <a:cubicBezTo>
                      <a:pt x="0" y="4"/>
                      <a:pt x="4" y="0"/>
                      <a:pt x="8" y="0"/>
                    </a:cubicBezTo>
                    <a:cubicBezTo>
                      <a:pt x="12" y="0"/>
                      <a:pt x="15" y="4"/>
                      <a:pt x="15" y="8"/>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3" name="Freeform: Shape 1517">
                <a:extLst>
                  <a:ext uri="{FF2B5EF4-FFF2-40B4-BE49-F238E27FC236}">
                    <a16:creationId xmlns:a16="http://schemas.microsoft.com/office/drawing/2014/main" id="{D4D02E38-2B18-4AB5-ADB1-76330E9AD361}"/>
                  </a:ext>
                </a:extLst>
              </p:cNvPr>
              <p:cNvSpPr/>
              <p:nvPr/>
            </p:nvSpPr>
            <p:spPr>
              <a:xfrm>
                <a:off x="8127122" y="9030005"/>
                <a:ext cx="118893" cy="118893"/>
              </a:xfrm>
              <a:custGeom>
                <a:avLst/>
                <a:gdLst/>
                <a:ahLst/>
                <a:cxnLst>
                  <a:cxn ang="3cd4">
                    <a:pos x="hc" y="t"/>
                  </a:cxn>
                  <a:cxn ang="cd2">
                    <a:pos x="l" y="vc"/>
                  </a:cxn>
                  <a:cxn ang="cd4">
                    <a:pos x="hc" y="b"/>
                  </a:cxn>
                  <a:cxn ang="0">
                    <a:pos x="r" y="vc"/>
                  </a:cxn>
                </a:cxnLst>
                <a:rect l="l" t="t" r="r" b="b"/>
                <a:pathLst>
                  <a:path w="39" h="39">
                    <a:moveTo>
                      <a:pt x="39" y="19"/>
                    </a:moveTo>
                    <a:cubicBezTo>
                      <a:pt x="39" y="30"/>
                      <a:pt x="30" y="39"/>
                      <a:pt x="19" y="39"/>
                    </a:cubicBezTo>
                    <a:cubicBezTo>
                      <a:pt x="9" y="39"/>
                      <a:pt x="0" y="30"/>
                      <a:pt x="0" y="19"/>
                    </a:cubicBezTo>
                    <a:cubicBezTo>
                      <a:pt x="0" y="8"/>
                      <a:pt x="9" y="0"/>
                      <a:pt x="19" y="0"/>
                    </a:cubicBezTo>
                    <a:cubicBezTo>
                      <a:pt x="30" y="0"/>
                      <a:pt x="39" y="8"/>
                      <a:pt x="39" y="19"/>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4" name="Freeform: Shape 1518">
                <a:extLst>
                  <a:ext uri="{FF2B5EF4-FFF2-40B4-BE49-F238E27FC236}">
                    <a16:creationId xmlns:a16="http://schemas.microsoft.com/office/drawing/2014/main" id="{C50C30A1-723D-4F19-BF4E-948A3EA4EFEB}"/>
                  </a:ext>
                </a:extLst>
              </p:cNvPr>
              <p:cNvSpPr/>
              <p:nvPr/>
            </p:nvSpPr>
            <p:spPr>
              <a:xfrm>
                <a:off x="8127122" y="9030005"/>
                <a:ext cx="118893" cy="115765"/>
              </a:xfrm>
              <a:custGeom>
                <a:avLst/>
                <a:gdLst/>
                <a:ahLst/>
                <a:cxnLst>
                  <a:cxn ang="3cd4">
                    <a:pos x="hc" y="t"/>
                  </a:cxn>
                  <a:cxn ang="cd2">
                    <a:pos x="l" y="vc"/>
                  </a:cxn>
                  <a:cxn ang="cd4">
                    <a:pos x="hc" y="b"/>
                  </a:cxn>
                  <a:cxn ang="0">
                    <a:pos x="r" y="vc"/>
                  </a:cxn>
                </a:cxnLst>
                <a:rect l="l" t="t" r="r" b="b"/>
                <a:pathLst>
                  <a:path w="39" h="38">
                    <a:moveTo>
                      <a:pt x="39" y="19"/>
                    </a:moveTo>
                    <a:cubicBezTo>
                      <a:pt x="39" y="30"/>
                      <a:pt x="30" y="38"/>
                      <a:pt x="19" y="38"/>
                    </a:cubicBezTo>
                    <a:cubicBezTo>
                      <a:pt x="9" y="38"/>
                      <a:pt x="0" y="30"/>
                      <a:pt x="0" y="19"/>
                    </a:cubicBezTo>
                    <a:cubicBezTo>
                      <a:pt x="0" y="9"/>
                      <a:pt x="9" y="0"/>
                      <a:pt x="19" y="0"/>
                    </a:cubicBezTo>
                    <a:cubicBezTo>
                      <a:pt x="30" y="0"/>
                      <a:pt x="39" y="9"/>
                      <a:pt x="39" y="19"/>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5" name="Freeform: Shape 1519">
                <a:extLst>
                  <a:ext uri="{FF2B5EF4-FFF2-40B4-BE49-F238E27FC236}">
                    <a16:creationId xmlns:a16="http://schemas.microsoft.com/office/drawing/2014/main" id="{EC7D4A0A-3F47-4669-9140-85BAF8889B7E}"/>
                  </a:ext>
                </a:extLst>
              </p:cNvPr>
              <p:cNvSpPr/>
              <p:nvPr/>
            </p:nvSpPr>
            <p:spPr>
              <a:xfrm>
                <a:off x="8133379" y="9036262"/>
                <a:ext cx="106378" cy="103250"/>
              </a:xfrm>
              <a:custGeom>
                <a:avLst/>
                <a:gdLst/>
                <a:ahLst/>
                <a:cxnLst>
                  <a:cxn ang="3cd4">
                    <a:pos x="hc" y="t"/>
                  </a:cxn>
                  <a:cxn ang="cd2">
                    <a:pos x="l" y="vc"/>
                  </a:cxn>
                  <a:cxn ang="cd4">
                    <a:pos x="hc" y="b"/>
                  </a:cxn>
                  <a:cxn ang="0">
                    <a:pos x="r" y="vc"/>
                  </a:cxn>
                </a:cxnLst>
                <a:rect l="l" t="t" r="r" b="b"/>
                <a:pathLst>
                  <a:path w="35" h="34">
                    <a:moveTo>
                      <a:pt x="35" y="17"/>
                    </a:moveTo>
                    <a:cubicBezTo>
                      <a:pt x="35" y="27"/>
                      <a:pt x="27" y="34"/>
                      <a:pt x="17" y="34"/>
                    </a:cubicBezTo>
                    <a:cubicBezTo>
                      <a:pt x="8" y="34"/>
                      <a:pt x="0" y="27"/>
                      <a:pt x="0" y="17"/>
                    </a:cubicBezTo>
                    <a:cubicBezTo>
                      <a:pt x="0" y="8"/>
                      <a:pt x="8" y="0"/>
                      <a:pt x="17" y="0"/>
                    </a:cubicBezTo>
                    <a:cubicBezTo>
                      <a:pt x="27" y="0"/>
                      <a:pt x="35" y="8"/>
                      <a:pt x="35" y="1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6" name="Freeform: Shape 1520">
                <a:extLst>
                  <a:ext uri="{FF2B5EF4-FFF2-40B4-BE49-F238E27FC236}">
                    <a16:creationId xmlns:a16="http://schemas.microsoft.com/office/drawing/2014/main" id="{83E36D8B-FD75-4D0A-8147-8108393F83E3}"/>
                  </a:ext>
                </a:extLst>
              </p:cNvPr>
              <p:cNvSpPr/>
              <p:nvPr/>
            </p:nvSpPr>
            <p:spPr>
              <a:xfrm>
                <a:off x="8136508" y="9039391"/>
                <a:ext cx="100121" cy="100121"/>
              </a:xfrm>
              <a:custGeom>
                <a:avLst/>
                <a:gdLst/>
                <a:ahLst/>
                <a:cxnLst>
                  <a:cxn ang="3cd4">
                    <a:pos x="hc" y="t"/>
                  </a:cxn>
                  <a:cxn ang="cd2">
                    <a:pos x="l" y="vc"/>
                  </a:cxn>
                  <a:cxn ang="cd4">
                    <a:pos x="hc" y="b"/>
                  </a:cxn>
                  <a:cxn ang="0">
                    <a:pos x="r" y="vc"/>
                  </a:cxn>
                </a:cxnLst>
                <a:rect l="l" t="t" r="r" b="b"/>
                <a:pathLst>
                  <a:path w="33" h="33">
                    <a:moveTo>
                      <a:pt x="33" y="16"/>
                    </a:moveTo>
                    <a:cubicBezTo>
                      <a:pt x="33" y="25"/>
                      <a:pt x="26" y="33"/>
                      <a:pt x="16" y="33"/>
                    </a:cubicBezTo>
                    <a:cubicBezTo>
                      <a:pt x="7" y="33"/>
                      <a:pt x="0" y="25"/>
                      <a:pt x="0" y="16"/>
                    </a:cubicBezTo>
                    <a:cubicBezTo>
                      <a:pt x="0" y="7"/>
                      <a:pt x="7" y="0"/>
                      <a:pt x="16" y="0"/>
                    </a:cubicBezTo>
                    <a:cubicBezTo>
                      <a:pt x="26" y="0"/>
                      <a:pt x="33" y="7"/>
                      <a:pt x="33" y="16"/>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7" name="Freeform: Shape 1521">
                <a:extLst>
                  <a:ext uri="{FF2B5EF4-FFF2-40B4-BE49-F238E27FC236}">
                    <a16:creationId xmlns:a16="http://schemas.microsoft.com/office/drawing/2014/main" id="{41D7BF91-161C-47F8-847B-93CD3D4E5F07}"/>
                  </a:ext>
                </a:extLst>
              </p:cNvPr>
              <p:cNvSpPr/>
              <p:nvPr/>
            </p:nvSpPr>
            <p:spPr>
              <a:xfrm>
                <a:off x="15886480" y="9299079"/>
                <a:ext cx="240916" cy="240916"/>
              </a:xfrm>
              <a:custGeom>
                <a:avLst/>
                <a:gdLst/>
                <a:ahLst/>
                <a:cxnLst>
                  <a:cxn ang="3cd4">
                    <a:pos x="hc" y="t"/>
                  </a:cxn>
                  <a:cxn ang="cd2">
                    <a:pos x="l" y="vc"/>
                  </a:cxn>
                  <a:cxn ang="cd4">
                    <a:pos x="hc" y="b"/>
                  </a:cxn>
                  <a:cxn ang="0">
                    <a:pos x="r" y="vc"/>
                  </a:cxn>
                </a:cxnLst>
                <a:rect l="l" t="t" r="r" b="b"/>
                <a:pathLst>
                  <a:path w="78" h="78">
                    <a:moveTo>
                      <a:pt x="18" y="39"/>
                    </a:moveTo>
                    <a:cubicBezTo>
                      <a:pt x="18" y="28"/>
                      <a:pt x="28" y="19"/>
                      <a:pt x="39" y="19"/>
                    </a:cubicBezTo>
                    <a:cubicBezTo>
                      <a:pt x="50" y="19"/>
                      <a:pt x="59" y="28"/>
                      <a:pt x="59" y="39"/>
                    </a:cubicBezTo>
                    <a:cubicBezTo>
                      <a:pt x="59" y="51"/>
                      <a:pt x="50" y="60"/>
                      <a:pt x="39" y="60"/>
                    </a:cubicBezTo>
                    <a:cubicBezTo>
                      <a:pt x="28" y="60"/>
                      <a:pt x="18" y="51"/>
                      <a:pt x="18" y="39"/>
                    </a:cubicBezTo>
                    <a:close/>
                    <a:moveTo>
                      <a:pt x="0" y="39"/>
                    </a:moveTo>
                    <a:cubicBezTo>
                      <a:pt x="0" y="60"/>
                      <a:pt x="17" y="78"/>
                      <a:pt x="39" y="78"/>
                    </a:cubicBezTo>
                    <a:cubicBezTo>
                      <a:pt x="60" y="78"/>
                      <a:pt x="78" y="60"/>
                      <a:pt x="78" y="39"/>
                    </a:cubicBezTo>
                    <a:cubicBezTo>
                      <a:pt x="78" y="18"/>
                      <a:pt x="60" y="0"/>
                      <a:pt x="39" y="0"/>
                    </a:cubicBezTo>
                    <a:cubicBezTo>
                      <a:pt x="17" y="0"/>
                      <a:pt x="0" y="18"/>
                      <a:pt x="0" y="39"/>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8" name="Freeform: Shape 1522">
                <a:extLst>
                  <a:ext uri="{FF2B5EF4-FFF2-40B4-BE49-F238E27FC236}">
                    <a16:creationId xmlns:a16="http://schemas.microsoft.com/office/drawing/2014/main" id="{95F935EE-13B0-4D2B-818C-643424747477}"/>
                  </a:ext>
                </a:extLst>
              </p:cNvPr>
              <p:cNvSpPr/>
              <p:nvPr/>
            </p:nvSpPr>
            <p:spPr>
              <a:xfrm>
                <a:off x="16405856" y="9299079"/>
                <a:ext cx="240916" cy="240916"/>
              </a:xfrm>
              <a:custGeom>
                <a:avLst/>
                <a:gdLst/>
                <a:ahLst/>
                <a:cxnLst>
                  <a:cxn ang="3cd4">
                    <a:pos x="hc" y="t"/>
                  </a:cxn>
                  <a:cxn ang="cd2">
                    <a:pos x="l" y="vc"/>
                  </a:cxn>
                  <a:cxn ang="cd4">
                    <a:pos x="hc" y="b"/>
                  </a:cxn>
                  <a:cxn ang="0">
                    <a:pos x="r" y="vc"/>
                  </a:cxn>
                </a:cxnLst>
                <a:rect l="l" t="t" r="r" b="b"/>
                <a:pathLst>
                  <a:path w="78" h="78">
                    <a:moveTo>
                      <a:pt x="19" y="39"/>
                    </a:moveTo>
                    <a:cubicBezTo>
                      <a:pt x="19" y="28"/>
                      <a:pt x="28" y="19"/>
                      <a:pt x="39" y="19"/>
                    </a:cubicBezTo>
                    <a:cubicBezTo>
                      <a:pt x="50" y="19"/>
                      <a:pt x="59" y="28"/>
                      <a:pt x="59" y="39"/>
                    </a:cubicBezTo>
                    <a:cubicBezTo>
                      <a:pt x="59" y="51"/>
                      <a:pt x="50" y="60"/>
                      <a:pt x="39" y="60"/>
                    </a:cubicBezTo>
                    <a:cubicBezTo>
                      <a:pt x="28" y="60"/>
                      <a:pt x="19" y="51"/>
                      <a:pt x="19" y="39"/>
                    </a:cubicBezTo>
                    <a:close/>
                    <a:moveTo>
                      <a:pt x="0" y="39"/>
                    </a:moveTo>
                    <a:cubicBezTo>
                      <a:pt x="0" y="60"/>
                      <a:pt x="18" y="78"/>
                      <a:pt x="39" y="78"/>
                    </a:cubicBezTo>
                    <a:cubicBezTo>
                      <a:pt x="61" y="78"/>
                      <a:pt x="78" y="60"/>
                      <a:pt x="78" y="39"/>
                    </a:cubicBezTo>
                    <a:cubicBezTo>
                      <a:pt x="78" y="18"/>
                      <a:pt x="61" y="0"/>
                      <a:pt x="39" y="0"/>
                    </a:cubicBezTo>
                    <a:cubicBezTo>
                      <a:pt x="18" y="0"/>
                      <a:pt x="0" y="18"/>
                      <a:pt x="0" y="39"/>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89" name="Freeform: Shape 1523">
                <a:extLst>
                  <a:ext uri="{FF2B5EF4-FFF2-40B4-BE49-F238E27FC236}">
                    <a16:creationId xmlns:a16="http://schemas.microsoft.com/office/drawing/2014/main" id="{516987B0-C4A9-4E94-A6C7-8C44F00E2005}"/>
                  </a:ext>
                </a:extLst>
              </p:cNvPr>
              <p:cNvSpPr/>
              <p:nvPr/>
            </p:nvSpPr>
            <p:spPr>
              <a:xfrm>
                <a:off x="16183714" y="8823497"/>
                <a:ext cx="100121" cy="90734"/>
              </a:xfrm>
              <a:custGeom>
                <a:avLst/>
                <a:gdLst/>
                <a:ahLst/>
                <a:cxnLst>
                  <a:cxn ang="3cd4">
                    <a:pos x="hc" y="t"/>
                  </a:cxn>
                  <a:cxn ang="cd2">
                    <a:pos x="l" y="vc"/>
                  </a:cxn>
                  <a:cxn ang="cd4">
                    <a:pos x="hc" y="b"/>
                  </a:cxn>
                  <a:cxn ang="0">
                    <a:pos x="r" y="vc"/>
                  </a:cxn>
                </a:cxnLst>
                <a:rect l="l" t="t" r="r" b="b"/>
                <a:pathLst>
                  <a:path w="33" h="30">
                    <a:moveTo>
                      <a:pt x="32" y="30"/>
                    </a:moveTo>
                    <a:cubicBezTo>
                      <a:pt x="33" y="28"/>
                      <a:pt x="33" y="26"/>
                      <a:pt x="33" y="24"/>
                    </a:cubicBezTo>
                    <a:lnTo>
                      <a:pt x="33" y="17"/>
                    </a:lnTo>
                    <a:cubicBezTo>
                      <a:pt x="33" y="8"/>
                      <a:pt x="26" y="0"/>
                      <a:pt x="17" y="0"/>
                    </a:cubicBezTo>
                    <a:cubicBezTo>
                      <a:pt x="7" y="0"/>
                      <a:pt x="0" y="8"/>
                      <a:pt x="0" y="17"/>
                    </a:cubicBezTo>
                    <a:lnTo>
                      <a:pt x="0" y="24"/>
                    </a:lnTo>
                    <a:cubicBezTo>
                      <a:pt x="0" y="26"/>
                      <a:pt x="0" y="28"/>
                      <a:pt x="1" y="3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0" name="Freeform: Shape 1524">
                <a:extLst>
                  <a:ext uri="{FF2B5EF4-FFF2-40B4-BE49-F238E27FC236}">
                    <a16:creationId xmlns:a16="http://schemas.microsoft.com/office/drawing/2014/main" id="{F907EEE3-BDAF-454C-9B03-13529F99CAE2}"/>
                  </a:ext>
                </a:extLst>
              </p:cNvPr>
              <p:cNvSpPr/>
              <p:nvPr/>
            </p:nvSpPr>
            <p:spPr>
              <a:xfrm>
                <a:off x="15780102" y="8933004"/>
                <a:ext cx="985564" cy="484960"/>
              </a:xfrm>
              <a:custGeom>
                <a:avLst/>
                <a:gdLst/>
                <a:ahLst/>
                <a:cxnLst>
                  <a:cxn ang="3cd4">
                    <a:pos x="hc" y="t"/>
                  </a:cxn>
                  <a:cxn ang="cd2">
                    <a:pos x="l" y="vc"/>
                  </a:cxn>
                  <a:cxn ang="cd4">
                    <a:pos x="hc" y="b"/>
                  </a:cxn>
                  <a:cxn ang="0">
                    <a:pos x="r" y="vc"/>
                  </a:cxn>
                </a:cxnLst>
                <a:rect l="l" t="t" r="r" b="b"/>
                <a:pathLst>
                  <a:path w="316" h="156">
                    <a:moveTo>
                      <a:pt x="64" y="44"/>
                    </a:moveTo>
                    <a:cubicBezTo>
                      <a:pt x="64" y="2"/>
                      <a:pt x="107" y="7"/>
                      <a:pt x="107" y="7"/>
                    </a:cubicBezTo>
                    <a:lnTo>
                      <a:pt x="106" y="44"/>
                    </a:lnTo>
                    <a:close/>
                    <a:moveTo>
                      <a:pt x="162" y="56"/>
                    </a:moveTo>
                    <a:cubicBezTo>
                      <a:pt x="162" y="38"/>
                      <a:pt x="178" y="23"/>
                      <a:pt x="197" y="23"/>
                    </a:cubicBezTo>
                    <a:cubicBezTo>
                      <a:pt x="216" y="23"/>
                      <a:pt x="231" y="38"/>
                      <a:pt x="231" y="56"/>
                    </a:cubicBezTo>
                    <a:cubicBezTo>
                      <a:pt x="231" y="74"/>
                      <a:pt x="216" y="89"/>
                      <a:pt x="197" y="89"/>
                    </a:cubicBezTo>
                    <a:cubicBezTo>
                      <a:pt x="178" y="89"/>
                      <a:pt x="162" y="74"/>
                      <a:pt x="162" y="56"/>
                    </a:cubicBezTo>
                    <a:close/>
                    <a:moveTo>
                      <a:pt x="0" y="68"/>
                    </a:moveTo>
                    <a:lnTo>
                      <a:pt x="0" y="131"/>
                    </a:lnTo>
                    <a:cubicBezTo>
                      <a:pt x="0" y="145"/>
                      <a:pt x="11" y="156"/>
                      <a:pt x="25" y="156"/>
                    </a:cubicBezTo>
                    <a:lnTo>
                      <a:pt x="29" y="156"/>
                    </a:lnTo>
                    <a:cubicBezTo>
                      <a:pt x="29" y="132"/>
                      <a:pt x="48" y="112"/>
                      <a:pt x="73" y="112"/>
                    </a:cubicBezTo>
                    <a:cubicBezTo>
                      <a:pt x="98" y="112"/>
                      <a:pt x="117" y="132"/>
                      <a:pt x="117" y="156"/>
                    </a:cubicBezTo>
                    <a:lnTo>
                      <a:pt x="147" y="156"/>
                    </a:lnTo>
                    <a:cubicBezTo>
                      <a:pt x="148" y="156"/>
                      <a:pt x="149" y="156"/>
                      <a:pt x="151" y="156"/>
                    </a:cubicBezTo>
                    <a:lnTo>
                      <a:pt x="195" y="156"/>
                    </a:lnTo>
                    <a:cubicBezTo>
                      <a:pt x="195" y="132"/>
                      <a:pt x="215" y="112"/>
                      <a:pt x="239" y="112"/>
                    </a:cubicBezTo>
                    <a:cubicBezTo>
                      <a:pt x="263" y="112"/>
                      <a:pt x="283" y="132"/>
                      <a:pt x="283" y="156"/>
                    </a:cubicBezTo>
                    <a:cubicBezTo>
                      <a:pt x="302" y="154"/>
                      <a:pt x="316" y="139"/>
                      <a:pt x="316" y="121"/>
                    </a:cubicBezTo>
                    <a:lnTo>
                      <a:pt x="316" y="35"/>
                    </a:lnTo>
                    <a:cubicBezTo>
                      <a:pt x="316" y="16"/>
                      <a:pt x="299" y="0"/>
                      <a:pt x="278" y="0"/>
                    </a:cubicBezTo>
                    <a:lnTo>
                      <a:pt x="94" y="0"/>
                    </a:lnTo>
                    <a:cubicBezTo>
                      <a:pt x="73" y="0"/>
                      <a:pt x="55" y="16"/>
                      <a:pt x="55" y="35"/>
                    </a:cubicBezTo>
                    <a:lnTo>
                      <a:pt x="55" y="43"/>
                    </a:lnTo>
                    <a:lnTo>
                      <a:pt x="25" y="43"/>
                    </a:lnTo>
                    <a:cubicBezTo>
                      <a:pt x="11" y="43"/>
                      <a:pt x="0" y="54"/>
                      <a:pt x="0" y="68"/>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1" name="Freeform: Shape 1525">
                <a:extLst>
                  <a:ext uri="{FF2B5EF4-FFF2-40B4-BE49-F238E27FC236}">
                    <a16:creationId xmlns:a16="http://schemas.microsoft.com/office/drawing/2014/main" id="{9F1ECBD6-A106-4CFD-B3A9-4DE3EE6D76D0}"/>
                  </a:ext>
                </a:extLst>
              </p:cNvPr>
              <p:cNvSpPr/>
              <p:nvPr/>
            </p:nvSpPr>
            <p:spPr>
              <a:xfrm>
                <a:off x="16337023" y="9048769"/>
                <a:ext cx="112636" cy="109507"/>
              </a:xfrm>
              <a:custGeom>
                <a:avLst/>
                <a:gdLst/>
                <a:ahLst/>
                <a:cxnLst>
                  <a:cxn ang="3cd4">
                    <a:pos x="hc" y="t"/>
                  </a:cxn>
                  <a:cxn ang="cd2">
                    <a:pos x="l" y="vc"/>
                  </a:cxn>
                  <a:cxn ang="cd4">
                    <a:pos x="hc" y="b"/>
                  </a:cxn>
                  <a:cxn ang="0">
                    <a:pos x="r" y="vc"/>
                  </a:cxn>
                </a:cxnLst>
                <a:rect l="l" t="t" r="r" b="b"/>
                <a:pathLst>
                  <a:path w="37" h="36">
                    <a:moveTo>
                      <a:pt x="0" y="11"/>
                    </a:moveTo>
                    <a:lnTo>
                      <a:pt x="10" y="11"/>
                    </a:lnTo>
                    <a:lnTo>
                      <a:pt x="10" y="0"/>
                    </a:lnTo>
                    <a:lnTo>
                      <a:pt x="26" y="0"/>
                    </a:lnTo>
                    <a:lnTo>
                      <a:pt x="26" y="11"/>
                    </a:lnTo>
                    <a:lnTo>
                      <a:pt x="37" y="11"/>
                    </a:lnTo>
                    <a:lnTo>
                      <a:pt x="37" y="25"/>
                    </a:lnTo>
                    <a:lnTo>
                      <a:pt x="26" y="25"/>
                    </a:lnTo>
                    <a:lnTo>
                      <a:pt x="26" y="36"/>
                    </a:lnTo>
                    <a:lnTo>
                      <a:pt x="10" y="36"/>
                    </a:lnTo>
                    <a:lnTo>
                      <a:pt x="10" y="25"/>
                    </a:lnTo>
                    <a:lnTo>
                      <a:pt x="0" y="25"/>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2" name="Freeform: Shape 1526">
                <a:extLst>
                  <a:ext uri="{FF2B5EF4-FFF2-40B4-BE49-F238E27FC236}">
                    <a16:creationId xmlns:a16="http://schemas.microsoft.com/office/drawing/2014/main" id="{F6256815-B546-4C5C-8BD4-0B6871808036}"/>
                  </a:ext>
                </a:extLst>
              </p:cNvPr>
              <p:cNvSpPr/>
              <p:nvPr/>
            </p:nvSpPr>
            <p:spPr>
              <a:xfrm>
                <a:off x="9957454" y="7437459"/>
                <a:ext cx="200242" cy="572566"/>
              </a:xfrm>
              <a:custGeom>
                <a:avLst/>
                <a:gdLst/>
                <a:ahLst/>
                <a:cxnLst>
                  <a:cxn ang="3cd4">
                    <a:pos x="hc" y="t"/>
                  </a:cxn>
                  <a:cxn ang="cd2">
                    <a:pos x="l" y="vc"/>
                  </a:cxn>
                  <a:cxn ang="cd4">
                    <a:pos x="hc" y="b"/>
                  </a:cxn>
                  <a:cxn ang="0">
                    <a:pos x="r" y="vc"/>
                  </a:cxn>
                </a:cxnLst>
                <a:rect l="l" t="t" r="r" b="b"/>
                <a:pathLst>
                  <a:path w="65" h="184">
                    <a:moveTo>
                      <a:pt x="3" y="0"/>
                    </a:moveTo>
                    <a:lnTo>
                      <a:pt x="0" y="0"/>
                    </a:lnTo>
                    <a:lnTo>
                      <a:pt x="0" y="117"/>
                    </a:lnTo>
                    <a:cubicBezTo>
                      <a:pt x="0" y="130"/>
                      <a:pt x="0" y="141"/>
                      <a:pt x="8" y="149"/>
                    </a:cubicBezTo>
                    <a:cubicBezTo>
                      <a:pt x="13" y="154"/>
                      <a:pt x="34" y="168"/>
                      <a:pt x="38" y="172"/>
                    </a:cubicBezTo>
                    <a:lnTo>
                      <a:pt x="38" y="184"/>
                    </a:lnTo>
                    <a:lnTo>
                      <a:pt x="44" y="184"/>
                    </a:lnTo>
                    <a:lnTo>
                      <a:pt x="44" y="169"/>
                    </a:lnTo>
                    <a:lnTo>
                      <a:pt x="43" y="168"/>
                    </a:lnTo>
                    <a:cubicBezTo>
                      <a:pt x="42" y="168"/>
                      <a:pt x="17" y="151"/>
                      <a:pt x="11" y="145"/>
                    </a:cubicBezTo>
                    <a:cubicBezTo>
                      <a:pt x="5" y="139"/>
                      <a:pt x="5" y="129"/>
                      <a:pt x="5" y="117"/>
                    </a:cubicBezTo>
                    <a:lnTo>
                      <a:pt x="5" y="5"/>
                    </a:lnTo>
                    <a:lnTo>
                      <a:pt x="65" y="5"/>
                    </a:lnTo>
                    <a:lnTo>
                      <a:pt x="65"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3" name="Freeform: Shape 1527">
                <a:extLst>
                  <a:ext uri="{FF2B5EF4-FFF2-40B4-BE49-F238E27FC236}">
                    <a16:creationId xmlns:a16="http://schemas.microsoft.com/office/drawing/2014/main" id="{3C79D445-51E3-41BC-9F5D-F219FEA4D6B2}"/>
                  </a:ext>
                </a:extLst>
              </p:cNvPr>
              <p:cNvSpPr/>
              <p:nvPr/>
            </p:nvSpPr>
            <p:spPr>
              <a:xfrm>
                <a:off x="10160825" y="7437459"/>
                <a:ext cx="200242" cy="572566"/>
              </a:xfrm>
              <a:custGeom>
                <a:avLst/>
                <a:gdLst/>
                <a:ahLst/>
                <a:cxnLst>
                  <a:cxn ang="3cd4">
                    <a:pos x="hc" y="t"/>
                  </a:cxn>
                  <a:cxn ang="cd2">
                    <a:pos x="l" y="vc"/>
                  </a:cxn>
                  <a:cxn ang="cd4">
                    <a:pos x="hc" y="b"/>
                  </a:cxn>
                  <a:cxn ang="0">
                    <a:pos x="r" y="vc"/>
                  </a:cxn>
                </a:cxnLst>
                <a:rect l="l" t="t" r="r" b="b"/>
                <a:pathLst>
                  <a:path w="65" h="184">
                    <a:moveTo>
                      <a:pt x="62" y="0"/>
                    </a:moveTo>
                    <a:lnTo>
                      <a:pt x="0" y="0"/>
                    </a:lnTo>
                    <a:lnTo>
                      <a:pt x="0" y="5"/>
                    </a:lnTo>
                    <a:lnTo>
                      <a:pt x="60" y="5"/>
                    </a:lnTo>
                    <a:lnTo>
                      <a:pt x="60" y="117"/>
                    </a:lnTo>
                    <a:cubicBezTo>
                      <a:pt x="60" y="129"/>
                      <a:pt x="60" y="139"/>
                      <a:pt x="54" y="145"/>
                    </a:cubicBezTo>
                    <a:cubicBezTo>
                      <a:pt x="48" y="151"/>
                      <a:pt x="26" y="168"/>
                      <a:pt x="26" y="169"/>
                    </a:cubicBezTo>
                    <a:lnTo>
                      <a:pt x="25" y="169"/>
                    </a:lnTo>
                    <a:lnTo>
                      <a:pt x="25" y="184"/>
                    </a:lnTo>
                    <a:lnTo>
                      <a:pt x="30" y="184"/>
                    </a:lnTo>
                    <a:lnTo>
                      <a:pt x="30" y="172"/>
                    </a:lnTo>
                    <a:cubicBezTo>
                      <a:pt x="34" y="168"/>
                      <a:pt x="52" y="154"/>
                      <a:pt x="58" y="149"/>
                    </a:cubicBezTo>
                    <a:cubicBezTo>
                      <a:pt x="65" y="141"/>
                      <a:pt x="65" y="130"/>
                      <a:pt x="65" y="117"/>
                    </a:cubicBezTo>
                    <a:lnTo>
                      <a:pt x="65"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4" name="Freeform: Shape 1528">
                <a:extLst>
                  <a:ext uri="{FF2B5EF4-FFF2-40B4-BE49-F238E27FC236}">
                    <a16:creationId xmlns:a16="http://schemas.microsoft.com/office/drawing/2014/main" id="{F3910B5E-E8D2-4E0A-8316-26245ED80031}"/>
                  </a:ext>
                </a:extLst>
              </p:cNvPr>
              <p:cNvSpPr/>
              <p:nvPr/>
            </p:nvSpPr>
            <p:spPr>
              <a:xfrm>
                <a:off x="10079476" y="8028797"/>
                <a:ext cx="168954" cy="50060"/>
              </a:xfrm>
              <a:custGeom>
                <a:avLst/>
                <a:gdLst/>
                <a:ahLst/>
                <a:cxnLst>
                  <a:cxn ang="3cd4">
                    <a:pos x="hc" y="t"/>
                  </a:cxn>
                  <a:cxn ang="cd2">
                    <a:pos x="l" y="vc"/>
                  </a:cxn>
                  <a:cxn ang="cd4">
                    <a:pos x="hc" y="b"/>
                  </a:cxn>
                  <a:cxn ang="0">
                    <a:pos x="r" y="vc"/>
                  </a:cxn>
                </a:cxnLst>
                <a:rect l="l" t="t" r="r" b="b"/>
                <a:pathLst>
                  <a:path w="55" h="17">
                    <a:moveTo>
                      <a:pt x="55" y="17"/>
                    </a:moveTo>
                    <a:lnTo>
                      <a:pt x="0" y="17"/>
                    </a:lnTo>
                    <a:lnTo>
                      <a:pt x="0" y="0"/>
                    </a:lnTo>
                    <a:lnTo>
                      <a:pt x="55"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5" name="Freeform: Shape 1529">
                <a:extLst>
                  <a:ext uri="{FF2B5EF4-FFF2-40B4-BE49-F238E27FC236}">
                    <a16:creationId xmlns:a16="http://schemas.microsoft.com/office/drawing/2014/main" id="{FF0AAB2A-AC92-491B-8D24-E1025873078A}"/>
                  </a:ext>
                </a:extLst>
              </p:cNvPr>
              <p:cNvSpPr/>
              <p:nvPr/>
            </p:nvSpPr>
            <p:spPr>
              <a:xfrm>
                <a:off x="10001248" y="7490648"/>
                <a:ext cx="322264" cy="12515"/>
              </a:xfrm>
              <a:custGeom>
                <a:avLst/>
                <a:gdLst/>
                <a:ahLst/>
                <a:cxnLst>
                  <a:cxn ang="3cd4">
                    <a:pos x="hc" y="t"/>
                  </a:cxn>
                  <a:cxn ang="cd2">
                    <a:pos x="l" y="vc"/>
                  </a:cxn>
                  <a:cxn ang="cd4">
                    <a:pos x="hc" y="b"/>
                  </a:cxn>
                  <a:cxn ang="0">
                    <a:pos x="r" y="vc"/>
                  </a:cxn>
                </a:cxnLst>
                <a:rect l="l" t="t" r="r" b="b"/>
                <a:pathLst>
                  <a:path w="104" h="5">
                    <a:moveTo>
                      <a:pt x="0" y="5"/>
                    </a:moveTo>
                    <a:lnTo>
                      <a:pt x="104" y="5"/>
                    </a:lnTo>
                    <a:lnTo>
                      <a:pt x="104" y="0"/>
                    </a:lnTo>
                    <a:lnTo>
                      <a:pt x="0"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6" name="Freeform: Shape 1530">
                <a:extLst>
                  <a:ext uri="{FF2B5EF4-FFF2-40B4-BE49-F238E27FC236}">
                    <a16:creationId xmlns:a16="http://schemas.microsoft.com/office/drawing/2014/main" id="{3205A022-B73C-4629-A8EB-804F9E3366DA}"/>
                  </a:ext>
                </a:extLst>
              </p:cNvPr>
              <p:cNvSpPr/>
              <p:nvPr/>
            </p:nvSpPr>
            <p:spPr>
              <a:xfrm>
                <a:off x="10004386" y="7590769"/>
                <a:ext cx="309749" cy="118893"/>
              </a:xfrm>
              <a:custGeom>
                <a:avLst/>
                <a:gdLst/>
                <a:ahLst/>
                <a:cxnLst>
                  <a:cxn ang="3cd4">
                    <a:pos x="hc" y="t"/>
                  </a:cxn>
                  <a:cxn ang="cd2">
                    <a:pos x="l" y="vc"/>
                  </a:cxn>
                  <a:cxn ang="cd4">
                    <a:pos x="hc" y="b"/>
                  </a:cxn>
                  <a:cxn ang="0">
                    <a:pos x="r" y="vc"/>
                  </a:cxn>
                </a:cxnLst>
                <a:rect l="l" t="t" r="r" b="b"/>
                <a:pathLst>
                  <a:path w="100" h="39">
                    <a:moveTo>
                      <a:pt x="100" y="39"/>
                    </a:moveTo>
                    <a:lnTo>
                      <a:pt x="0" y="39"/>
                    </a:lnTo>
                    <a:lnTo>
                      <a:pt x="0" y="0"/>
                    </a:lnTo>
                    <a:lnTo>
                      <a:pt x="100"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7" name="Freeform: Shape 1531">
                <a:extLst>
                  <a:ext uri="{FF2B5EF4-FFF2-40B4-BE49-F238E27FC236}">
                    <a16:creationId xmlns:a16="http://schemas.microsoft.com/office/drawing/2014/main" id="{A12825A8-C569-4473-AE98-0AF3BD732A68}"/>
                  </a:ext>
                </a:extLst>
              </p:cNvPr>
              <p:cNvSpPr/>
              <p:nvPr/>
            </p:nvSpPr>
            <p:spPr>
              <a:xfrm>
                <a:off x="10138923" y="8153948"/>
                <a:ext cx="43803" cy="100121"/>
              </a:xfrm>
              <a:custGeom>
                <a:avLst/>
                <a:gdLst/>
                <a:ahLst/>
                <a:cxnLst>
                  <a:cxn ang="3cd4">
                    <a:pos x="hc" y="t"/>
                  </a:cxn>
                  <a:cxn ang="cd2">
                    <a:pos x="l" y="vc"/>
                  </a:cxn>
                  <a:cxn ang="cd4">
                    <a:pos x="hc" y="b"/>
                  </a:cxn>
                  <a:cxn ang="0">
                    <a:pos x="r" y="vc"/>
                  </a:cxn>
                </a:cxnLst>
                <a:rect l="l" t="t" r="r" b="b"/>
                <a:pathLst>
                  <a:path w="15" h="33">
                    <a:moveTo>
                      <a:pt x="15" y="33"/>
                    </a:moveTo>
                    <a:lnTo>
                      <a:pt x="0" y="33"/>
                    </a:lnTo>
                    <a:lnTo>
                      <a:pt x="0" y="0"/>
                    </a:lnTo>
                    <a:lnTo>
                      <a:pt x="15"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8" name="Freeform: Shape 1532">
                <a:extLst>
                  <a:ext uri="{FF2B5EF4-FFF2-40B4-BE49-F238E27FC236}">
                    <a16:creationId xmlns:a16="http://schemas.microsoft.com/office/drawing/2014/main" id="{6B7AC43C-B4E3-4AEF-8787-33C748292C8E}"/>
                  </a:ext>
                </a:extLst>
              </p:cNvPr>
              <p:cNvSpPr/>
              <p:nvPr/>
            </p:nvSpPr>
            <p:spPr>
              <a:xfrm>
                <a:off x="10157687" y="8275970"/>
                <a:ext cx="140795" cy="334779"/>
              </a:xfrm>
              <a:custGeom>
                <a:avLst/>
                <a:gdLst/>
                <a:ahLst/>
                <a:cxnLst>
                  <a:cxn ang="3cd4">
                    <a:pos x="hc" y="t"/>
                  </a:cxn>
                  <a:cxn ang="cd2">
                    <a:pos x="l" y="vc"/>
                  </a:cxn>
                  <a:cxn ang="cd4">
                    <a:pos x="hc" y="b"/>
                  </a:cxn>
                  <a:cxn ang="0">
                    <a:pos x="r" y="vc"/>
                  </a:cxn>
                </a:cxnLst>
                <a:rect l="l" t="t" r="r" b="b"/>
                <a:pathLst>
                  <a:path w="46" h="108">
                    <a:moveTo>
                      <a:pt x="0" y="0"/>
                    </a:moveTo>
                    <a:lnTo>
                      <a:pt x="0" y="79"/>
                    </a:lnTo>
                    <a:cubicBezTo>
                      <a:pt x="0" y="84"/>
                      <a:pt x="1" y="88"/>
                      <a:pt x="3" y="91"/>
                    </a:cubicBezTo>
                    <a:cubicBezTo>
                      <a:pt x="6" y="93"/>
                      <a:pt x="9" y="95"/>
                      <a:pt x="12" y="95"/>
                    </a:cubicBezTo>
                    <a:cubicBezTo>
                      <a:pt x="18" y="95"/>
                      <a:pt x="25" y="89"/>
                      <a:pt x="25" y="79"/>
                    </a:cubicBezTo>
                    <a:lnTo>
                      <a:pt x="25" y="51"/>
                    </a:lnTo>
                    <a:cubicBezTo>
                      <a:pt x="25" y="46"/>
                      <a:pt x="26" y="43"/>
                      <a:pt x="28" y="40"/>
                    </a:cubicBezTo>
                    <a:cubicBezTo>
                      <a:pt x="29" y="38"/>
                      <a:pt x="31" y="38"/>
                      <a:pt x="33" y="38"/>
                    </a:cubicBezTo>
                    <a:cubicBezTo>
                      <a:pt x="37" y="38"/>
                      <a:pt x="42" y="41"/>
                      <a:pt x="42" y="49"/>
                    </a:cubicBezTo>
                    <a:lnTo>
                      <a:pt x="42" y="108"/>
                    </a:lnTo>
                    <a:lnTo>
                      <a:pt x="46" y="108"/>
                    </a:lnTo>
                    <a:lnTo>
                      <a:pt x="46" y="49"/>
                    </a:lnTo>
                    <a:cubicBezTo>
                      <a:pt x="46" y="38"/>
                      <a:pt x="39" y="33"/>
                      <a:pt x="33" y="33"/>
                    </a:cubicBezTo>
                    <a:cubicBezTo>
                      <a:pt x="29" y="33"/>
                      <a:pt x="26" y="35"/>
                      <a:pt x="24" y="38"/>
                    </a:cubicBezTo>
                    <a:cubicBezTo>
                      <a:pt x="22" y="41"/>
                      <a:pt x="20" y="45"/>
                      <a:pt x="20" y="51"/>
                    </a:cubicBezTo>
                    <a:lnTo>
                      <a:pt x="20" y="79"/>
                    </a:lnTo>
                    <a:cubicBezTo>
                      <a:pt x="20" y="86"/>
                      <a:pt x="16" y="90"/>
                      <a:pt x="12" y="90"/>
                    </a:cubicBezTo>
                    <a:cubicBezTo>
                      <a:pt x="10" y="90"/>
                      <a:pt x="8" y="89"/>
                      <a:pt x="7" y="87"/>
                    </a:cubicBezTo>
                    <a:cubicBezTo>
                      <a:pt x="5" y="86"/>
                      <a:pt x="4" y="83"/>
                      <a:pt x="4" y="79"/>
                    </a:cubicBezTo>
                    <a:lnTo>
                      <a:pt x="4"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699" name="Freeform: Shape 1533">
                <a:extLst>
                  <a:ext uri="{FF2B5EF4-FFF2-40B4-BE49-F238E27FC236}">
                    <a16:creationId xmlns:a16="http://schemas.microsoft.com/office/drawing/2014/main" id="{2AA10EFA-A029-4DDF-8418-55588D70C049}"/>
                  </a:ext>
                </a:extLst>
              </p:cNvPr>
              <p:cNvSpPr/>
              <p:nvPr/>
            </p:nvSpPr>
            <p:spPr>
              <a:xfrm>
                <a:off x="10154567" y="8094501"/>
                <a:ext cx="9386" cy="37545"/>
              </a:xfrm>
              <a:custGeom>
                <a:avLst/>
                <a:gdLst/>
                <a:ahLst/>
                <a:cxnLst>
                  <a:cxn ang="3cd4">
                    <a:pos x="hc" y="t"/>
                  </a:cxn>
                  <a:cxn ang="cd2">
                    <a:pos x="l" y="vc"/>
                  </a:cxn>
                  <a:cxn ang="cd4">
                    <a:pos x="hc" y="b"/>
                  </a:cxn>
                  <a:cxn ang="0">
                    <a:pos x="r" y="vc"/>
                  </a:cxn>
                </a:cxnLst>
                <a:rect l="l" t="t" r="r" b="b"/>
                <a:pathLst>
                  <a:path w="4" h="13">
                    <a:moveTo>
                      <a:pt x="0" y="13"/>
                    </a:moveTo>
                    <a:lnTo>
                      <a:pt x="4" y="13"/>
                    </a:lnTo>
                    <a:lnTo>
                      <a:pt x="4" y="0"/>
                    </a:lnTo>
                    <a:lnTo>
                      <a:pt x="0" y="0"/>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0" name="Freeform: Shape 1534">
                <a:extLst>
                  <a:ext uri="{FF2B5EF4-FFF2-40B4-BE49-F238E27FC236}">
                    <a16:creationId xmlns:a16="http://schemas.microsoft.com/office/drawing/2014/main" id="{6D10D909-A6E3-4963-B4E1-C1EA2BF27FCF}"/>
                  </a:ext>
                </a:extLst>
              </p:cNvPr>
              <p:cNvSpPr/>
              <p:nvPr/>
            </p:nvSpPr>
            <p:spPr>
              <a:xfrm>
                <a:off x="13771429" y="7143354"/>
                <a:ext cx="716489" cy="650785"/>
              </a:xfrm>
              <a:custGeom>
                <a:avLst/>
                <a:gdLst/>
                <a:ahLst/>
                <a:cxnLst>
                  <a:cxn ang="3cd4">
                    <a:pos x="hc" y="t"/>
                  </a:cxn>
                  <a:cxn ang="cd2">
                    <a:pos x="l" y="vc"/>
                  </a:cxn>
                  <a:cxn ang="cd4">
                    <a:pos x="hc" y="b"/>
                  </a:cxn>
                  <a:cxn ang="0">
                    <a:pos x="r" y="vc"/>
                  </a:cxn>
                </a:cxnLst>
                <a:rect l="l" t="t" r="r" b="b"/>
                <a:pathLst>
                  <a:path w="230" h="209">
                    <a:moveTo>
                      <a:pt x="192" y="102"/>
                    </a:moveTo>
                    <a:cubicBezTo>
                      <a:pt x="190" y="104"/>
                      <a:pt x="187" y="106"/>
                      <a:pt x="185" y="108"/>
                    </a:cubicBezTo>
                    <a:cubicBezTo>
                      <a:pt x="184" y="108"/>
                      <a:pt x="184" y="108"/>
                      <a:pt x="183" y="109"/>
                    </a:cubicBezTo>
                    <a:cubicBezTo>
                      <a:pt x="182" y="109"/>
                      <a:pt x="182" y="109"/>
                      <a:pt x="182" y="109"/>
                    </a:cubicBezTo>
                    <a:lnTo>
                      <a:pt x="182" y="108"/>
                    </a:lnTo>
                    <a:lnTo>
                      <a:pt x="180" y="107"/>
                    </a:lnTo>
                    <a:cubicBezTo>
                      <a:pt x="180" y="105"/>
                      <a:pt x="179" y="105"/>
                      <a:pt x="178" y="104"/>
                    </a:cubicBezTo>
                    <a:cubicBezTo>
                      <a:pt x="173" y="114"/>
                      <a:pt x="168" y="124"/>
                      <a:pt x="163" y="134"/>
                    </a:cubicBezTo>
                    <a:lnTo>
                      <a:pt x="160" y="139"/>
                    </a:lnTo>
                    <a:lnTo>
                      <a:pt x="160" y="133"/>
                    </a:lnTo>
                    <a:lnTo>
                      <a:pt x="160" y="124"/>
                    </a:lnTo>
                    <a:lnTo>
                      <a:pt x="159" y="120"/>
                    </a:lnTo>
                    <a:lnTo>
                      <a:pt x="159" y="115"/>
                    </a:lnTo>
                    <a:lnTo>
                      <a:pt x="159" y="97"/>
                    </a:lnTo>
                    <a:lnTo>
                      <a:pt x="158" y="75"/>
                    </a:lnTo>
                    <a:lnTo>
                      <a:pt x="148" y="119"/>
                    </a:lnTo>
                    <a:lnTo>
                      <a:pt x="147" y="125"/>
                    </a:lnTo>
                    <a:lnTo>
                      <a:pt x="143" y="119"/>
                    </a:lnTo>
                    <a:lnTo>
                      <a:pt x="132" y="96"/>
                    </a:lnTo>
                    <a:lnTo>
                      <a:pt x="122" y="126"/>
                    </a:lnTo>
                    <a:lnTo>
                      <a:pt x="120" y="132"/>
                    </a:lnTo>
                    <a:lnTo>
                      <a:pt x="117" y="127"/>
                    </a:lnTo>
                    <a:lnTo>
                      <a:pt x="110" y="111"/>
                    </a:lnTo>
                    <a:lnTo>
                      <a:pt x="109" y="108"/>
                    </a:lnTo>
                    <a:lnTo>
                      <a:pt x="108" y="107"/>
                    </a:lnTo>
                    <a:lnTo>
                      <a:pt x="108" y="105"/>
                    </a:lnTo>
                    <a:lnTo>
                      <a:pt x="107" y="104"/>
                    </a:lnTo>
                    <a:lnTo>
                      <a:pt x="105" y="100"/>
                    </a:lnTo>
                    <a:cubicBezTo>
                      <a:pt x="105" y="101"/>
                      <a:pt x="104" y="102"/>
                      <a:pt x="104" y="103"/>
                    </a:cubicBezTo>
                    <a:cubicBezTo>
                      <a:pt x="103" y="103"/>
                      <a:pt x="102" y="104"/>
                      <a:pt x="101" y="105"/>
                    </a:cubicBezTo>
                    <a:cubicBezTo>
                      <a:pt x="101" y="106"/>
                      <a:pt x="100" y="107"/>
                      <a:pt x="100" y="107"/>
                    </a:cubicBezTo>
                    <a:lnTo>
                      <a:pt x="99" y="108"/>
                    </a:lnTo>
                    <a:lnTo>
                      <a:pt x="98" y="109"/>
                    </a:lnTo>
                    <a:cubicBezTo>
                      <a:pt x="97" y="109"/>
                      <a:pt x="96" y="109"/>
                      <a:pt x="96" y="109"/>
                    </a:cubicBezTo>
                    <a:cubicBezTo>
                      <a:pt x="96" y="109"/>
                      <a:pt x="95" y="109"/>
                      <a:pt x="95" y="108"/>
                    </a:cubicBezTo>
                    <a:cubicBezTo>
                      <a:pt x="94" y="107"/>
                      <a:pt x="95" y="108"/>
                      <a:pt x="95" y="108"/>
                    </a:cubicBezTo>
                    <a:lnTo>
                      <a:pt x="95" y="107"/>
                    </a:lnTo>
                    <a:lnTo>
                      <a:pt x="94" y="106"/>
                    </a:lnTo>
                    <a:cubicBezTo>
                      <a:pt x="94" y="105"/>
                      <a:pt x="94" y="105"/>
                      <a:pt x="93" y="104"/>
                    </a:cubicBezTo>
                    <a:lnTo>
                      <a:pt x="92" y="101"/>
                    </a:lnTo>
                    <a:lnTo>
                      <a:pt x="92" y="97"/>
                    </a:lnTo>
                    <a:lnTo>
                      <a:pt x="85" y="101"/>
                    </a:lnTo>
                    <a:lnTo>
                      <a:pt x="83" y="103"/>
                    </a:lnTo>
                    <a:lnTo>
                      <a:pt x="82" y="100"/>
                    </a:lnTo>
                    <a:lnTo>
                      <a:pt x="80" y="85"/>
                    </a:lnTo>
                    <a:lnTo>
                      <a:pt x="73" y="107"/>
                    </a:lnTo>
                    <a:lnTo>
                      <a:pt x="64" y="138"/>
                    </a:lnTo>
                    <a:lnTo>
                      <a:pt x="60" y="138"/>
                    </a:lnTo>
                    <a:lnTo>
                      <a:pt x="56" y="117"/>
                    </a:lnTo>
                    <a:lnTo>
                      <a:pt x="51" y="128"/>
                    </a:lnTo>
                    <a:lnTo>
                      <a:pt x="48" y="128"/>
                    </a:lnTo>
                    <a:cubicBezTo>
                      <a:pt x="48" y="112"/>
                      <a:pt x="49" y="97"/>
                      <a:pt x="49" y="82"/>
                    </a:cubicBezTo>
                    <a:lnTo>
                      <a:pt x="34" y="105"/>
                    </a:lnTo>
                    <a:lnTo>
                      <a:pt x="33" y="105"/>
                    </a:lnTo>
                    <a:lnTo>
                      <a:pt x="10" y="105"/>
                    </a:lnTo>
                    <a:lnTo>
                      <a:pt x="33" y="104"/>
                    </a:lnTo>
                    <a:lnTo>
                      <a:pt x="49" y="78"/>
                    </a:lnTo>
                    <a:lnTo>
                      <a:pt x="50" y="75"/>
                    </a:lnTo>
                    <a:lnTo>
                      <a:pt x="50" y="79"/>
                    </a:lnTo>
                    <a:cubicBezTo>
                      <a:pt x="51" y="93"/>
                      <a:pt x="51" y="107"/>
                      <a:pt x="51" y="121"/>
                    </a:cubicBezTo>
                    <a:lnTo>
                      <a:pt x="55" y="111"/>
                    </a:lnTo>
                    <a:lnTo>
                      <a:pt x="58" y="107"/>
                    </a:lnTo>
                    <a:lnTo>
                      <a:pt x="59" y="112"/>
                    </a:lnTo>
                    <a:lnTo>
                      <a:pt x="62" y="130"/>
                    </a:lnTo>
                    <a:lnTo>
                      <a:pt x="69" y="105"/>
                    </a:lnTo>
                    <a:lnTo>
                      <a:pt x="78" y="74"/>
                    </a:lnTo>
                    <a:lnTo>
                      <a:pt x="82" y="75"/>
                    </a:lnTo>
                    <a:lnTo>
                      <a:pt x="85" y="95"/>
                    </a:lnTo>
                    <a:lnTo>
                      <a:pt x="92" y="91"/>
                    </a:lnTo>
                    <a:lnTo>
                      <a:pt x="94" y="90"/>
                    </a:lnTo>
                    <a:lnTo>
                      <a:pt x="95" y="93"/>
                    </a:lnTo>
                    <a:lnTo>
                      <a:pt x="97" y="100"/>
                    </a:lnTo>
                    <a:lnTo>
                      <a:pt x="98" y="102"/>
                    </a:lnTo>
                    <a:cubicBezTo>
                      <a:pt x="98" y="101"/>
                      <a:pt x="99" y="100"/>
                      <a:pt x="100" y="100"/>
                    </a:cubicBezTo>
                    <a:cubicBezTo>
                      <a:pt x="101" y="98"/>
                      <a:pt x="102" y="96"/>
                      <a:pt x="104" y="94"/>
                    </a:cubicBezTo>
                    <a:lnTo>
                      <a:pt x="106" y="90"/>
                    </a:lnTo>
                    <a:lnTo>
                      <a:pt x="107" y="94"/>
                    </a:lnTo>
                    <a:lnTo>
                      <a:pt x="111" y="102"/>
                    </a:lnTo>
                    <a:lnTo>
                      <a:pt x="112" y="103"/>
                    </a:lnTo>
                    <a:lnTo>
                      <a:pt x="113" y="105"/>
                    </a:lnTo>
                    <a:lnTo>
                      <a:pt x="115" y="109"/>
                    </a:lnTo>
                    <a:lnTo>
                      <a:pt x="120" y="119"/>
                    </a:lnTo>
                    <a:lnTo>
                      <a:pt x="129" y="89"/>
                    </a:lnTo>
                    <a:lnTo>
                      <a:pt x="132" y="84"/>
                    </a:lnTo>
                    <a:lnTo>
                      <a:pt x="134" y="89"/>
                    </a:lnTo>
                    <a:lnTo>
                      <a:pt x="145" y="112"/>
                    </a:lnTo>
                    <a:lnTo>
                      <a:pt x="158" y="59"/>
                    </a:lnTo>
                    <a:lnTo>
                      <a:pt x="162" y="60"/>
                    </a:lnTo>
                    <a:lnTo>
                      <a:pt x="162" y="97"/>
                    </a:lnTo>
                    <a:lnTo>
                      <a:pt x="162" y="115"/>
                    </a:lnTo>
                    <a:lnTo>
                      <a:pt x="162" y="119"/>
                    </a:lnTo>
                    <a:lnTo>
                      <a:pt x="162" y="124"/>
                    </a:lnTo>
                    <a:lnTo>
                      <a:pt x="163" y="128"/>
                    </a:lnTo>
                    <a:cubicBezTo>
                      <a:pt x="168" y="119"/>
                      <a:pt x="173" y="110"/>
                      <a:pt x="177" y="102"/>
                    </a:cubicBezTo>
                    <a:lnTo>
                      <a:pt x="178" y="100"/>
                    </a:lnTo>
                    <a:lnTo>
                      <a:pt x="179" y="102"/>
                    </a:lnTo>
                    <a:cubicBezTo>
                      <a:pt x="180" y="103"/>
                      <a:pt x="181" y="104"/>
                      <a:pt x="182" y="105"/>
                    </a:cubicBezTo>
                    <a:lnTo>
                      <a:pt x="183" y="107"/>
                    </a:lnTo>
                    <a:lnTo>
                      <a:pt x="184" y="107"/>
                    </a:lnTo>
                    <a:cubicBezTo>
                      <a:pt x="186" y="105"/>
                      <a:pt x="188" y="103"/>
                      <a:pt x="191" y="101"/>
                    </a:cubicBezTo>
                    <a:lnTo>
                      <a:pt x="192" y="101"/>
                    </a:lnTo>
                    <a:lnTo>
                      <a:pt x="224" y="101"/>
                    </a:lnTo>
                    <a:cubicBezTo>
                      <a:pt x="230" y="87"/>
                      <a:pt x="230" y="77"/>
                      <a:pt x="230" y="77"/>
                    </a:cubicBezTo>
                    <a:cubicBezTo>
                      <a:pt x="231" y="12"/>
                      <a:pt x="189" y="4"/>
                      <a:pt x="170" y="2"/>
                    </a:cubicBezTo>
                    <a:cubicBezTo>
                      <a:pt x="141" y="0"/>
                      <a:pt x="118" y="18"/>
                      <a:pt x="114" y="19"/>
                    </a:cubicBezTo>
                    <a:cubicBezTo>
                      <a:pt x="111" y="20"/>
                      <a:pt x="117" y="24"/>
                      <a:pt x="95" y="8"/>
                    </a:cubicBezTo>
                    <a:cubicBezTo>
                      <a:pt x="73" y="-8"/>
                      <a:pt x="45" y="6"/>
                      <a:pt x="45" y="6"/>
                    </a:cubicBezTo>
                    <a:cubicBezTo>
                      <a:pt x="-8" y="32"/>
                      <a:pt x="0" y="81"/>
                      <a:pt x="0" y="81"/>
                    </a:cubicBezTo>
                    <a:cubicBezTo>
                      <a:pt x="4" y="140"/>
                      <a:pt x="110" y="206"/>
                      <a:pt x="110" y="206"/>
                    </a:cubicBezTo>
                    <a:cubicBezTo>
                      <a:pt x="110" y="206"/>
                      <a:pt x="114" y="209"/>
                      <a:pt x="116" y="209"/>
                    </a:cubicBezTo>
                    <a:cubicBezTo>
                      <a:pt x="118" y="208"/>
                      <a:pt x="118" y="212"/>
                      <a:pt x="174" y="165"/>
                    </a:cubicBezTo>
                    <a:cubicBezTo>
                      <a:pt x="203" y="141"/>
                      <a:pt x="217" y="118"/>
                      <a:pt x="224" y="102"/>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1" name="Freeform: Shape 1535">
                <a:extLst>
                  <a:ext uri="{FF2B5EF4-FFF2-40B4-BE49-F238E27FC236}">
                    <a16:creationId xmlns:a16="http://schemas.microsoft.com/office/drawing/2014/main" id="{C228FC73-8C6E-48FB-ADE4-89A238E119E1}"/>
                  </a:ext>
                </a:extLst>
              </p:cNvPr>
              <p:cNvSpPr/>
              <p:nvPr/>
            </p:nvSpPr>
            <p:spPr>
              <a:xfrm>
                <a:off x="14347123" y="7478124"/>
                <a:ext cx="0" cy="0"/>
              </a:xfrm>
              <a:custGeom>
                <a:avLst/>
                <a:gdLst/>
                <a:ahLst/>
                <a:cxnLst>
                  <a:cxn ang="3cd4">
                    <a:pos x="hc" y="t"/>
                  </a:cxn>
                  <a:cxn ang="cd2">
                    <a:pos x="l" y="vc"/>
                  </a:cxn>
                  <a:cxn ang="cd4">
                    <a:pos x="hc" y="b"/>
                  </a:cxn>
                  <a:cxn ang="0">
                    <a:pos x="r" y="vc"/>
                  </a:cxn>
                </a:cxnLst>
                <a:rect l="l" t="t" r="r" b="b"/>
                <a:pathLst>
                  <a:path h="1">
                    <a:moveTo>
                      <a:pt x="0" y="0"/>
                    </a:moveTo>
                    <a:lnTo>
                      <a:pt x="0" y="1"/>
                    </a:lnTo>
                    <a:lnTo>
                      <a:pt x="0" y="1"/>
                    </a:lnTo>
                    <a:lnTo>
                      <a:pt x="0" y="1"/>
                    </a:lnTo>
                    <a:lnTo>
                      <a:pt x="0" y="1"/>
                    </a:lnTo>
                    <a:lnTo>
                      <a:pt x="0" y="1"/>
                    </a:ln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2" name="Freeform: Shape 1536">
                <a:extLst>
                  <a:ext uri="{FF2B5EF4-FFF2-40B4-BE49-F238E27FC236}">
                    <a16:creationId xmlns:a16="http://schemas.microsoft.com/office/drawing/2014/main" id="{A1D30AE0-F931-494A-9F21-7059BDCF6A51}"/>
                  </a:ext>
                </a:extLst>
              </p:cNvPr>
              <p:cNvSpPr/>
              <p:nvPr/>
            </p:nvSpPr>
            <p:spPr>
              <a:xfrm>
                <a:off x="14347123" y="7478124"/>
                <a:ext cx="0" cy="0"/>
              </a:xfrm>
              <a:custGeom>
                <a:avLst/>
                <a:gdLst/>
                <a:ahLst/>
                <a:cxnLst>
                  <a:cxn ang="3cd4">
                    <a:pos x="hc" y="t"/>
                  </a:cxn>
                  <a:cxn ang="cd2">
                    <a:pos x="l" y="vc"/>
                  </a:cxn>
                  <a:cxn ang="cd4">
                    <a:pos x="hc" y="b"/>
                  </a:cxn>
                  <a:cxn ang="0">
                    <a:pos x="r" y="vc"/>
                  </a:cxn>
                </a:cxnLst>
                <a:rect l="l" t="t" r="r" b="b"/>
                <a:pathLst>
                  <a:path>
                    <a:moveTo>
                      <a:pt x="0" y="0"/>
                    </a:move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3" name="Freeform: Shape 1537">
                <a:extLst>
                  <a:ext uri="{FF2B5EF4-FFF2-40B4-BE49-F238E27FC236}">
                    <a16:creationId xmlns:a16="http://schemas.microsoft.com/office/drawing/2014/main" id="{C278C276-D991-4FF7-8C30-46DFE572C6D0}"/>
                  </a:ext>
                </a:extLst>
              </p:cNvPr>
              <p:cNvSpPr/>
              <p:nvPr/>
            </p:nvSpPr>
            <p:spPr>
              <a:xfrm>
                <a:off x="14719448" y="8498113"/>
                <a:ext cx="785322" cy="779065"/>
              </a:xfrm>
              <a:custGeom>
                <a:avLst/>
                <a:gdLst/>
                <a:ahLst/>
                <a:cxnLst>
                  <a:cxn ang="3cd4">
                    <a:pos x="hc" y="t"/>
                  </a:cxn>
                  <a:cxn ang="cd2">
                    <a:pos x="l" y="vc"/>
                  </a:cxn>
                  <a:cxn ang="cd4">
                    <a:pos x="hc" y="b"/>
                  </a:cxn>
                  <a:cxn ang="0">
                    <a:pos x="r" y="vc"/>
                  </a:cxn>
                </a:cxnLst>
                <a:rect l="l" t="t" r="r" b="b"/>
                <a:pathLst>
                  <a:path w="252" h="250">
                    <a:moveTo>
                      <a:pt x="97" y="6"/>
                    </a:moveTo>
                    <a:cubicBezTo>
                      <a:pt x="96" y="6"/>
                      <a:pt x="95" y="7"/>
                      <a:pt x="95" y="7"/>
                    </a:cubicBezTo>
                    <a:cubicBezTo>
                      <a:pt x="95" y="9"/>
                      <a:pt x="96" y="10"/>
                      <a:pt x="97" y="10"/>
                    </a:cubicBezTo>
                    <a:lnTo>
                      <a:pt x="101" y="10"/>
                    </a:lnTo>
                    <a:lnTo>
                      <a:pt x="101" y="98"/>
                    </a:lnTo>
                    <a:lnTo>
                      <a:pt x="8" y="222"/>
                    </a:lnTo>
                    <a:cubicBezTo>
                      <a:pt x="5" y="228"/>
                      <a:pt x="4" y="234"/>
                      <a:pt x="7" y="238"/>
                    </a:cubicBezTo>
                    <a:cubicBezTo>
                      <a:pt x="9" y="243"/>
                      <a:pt x="15" y="245"/>
                      <a:pt x="22" y="245"/>
                    </a:cubicBezTo>
                    <a:lnTo>
                      <a:pt x="230" y="245"/>
                    </a:lnTo>
                    <a:cubicBezTo>
                      <a:pt x="238" y="245"/>
                      <a:pt x="243" y="243"/>
                      <a:pt x="246" y="238"/>
                    </a:cubicBezTo>
                    <a:cubicBezTo>
                      <a:pt x="248" y="234"/>
                      <a:pt x="247" y="228"/>
                      <a:pt x="244" y="222"/>
                    </a:cubicBezTo>
                    <a:lnTo>
                      <a:pt x="151" y="98"/>
                    </a:lnTo>
                    <a:lnTo>
                      <a:pt x="151" y="10"/>
                    </a:lnTo>
                    <a:lnTo>
                      <a:pt x="157" y="10"/>
                    </a:lnTo>
                    <a:cubicBezTo>
                      <a:pt x="157" y="10"/>
                      <a:pt x="158" y="9"/>
                      <a:pt x="158" y="7"/>
                    </a:cubicBezTo>
                    <a:lnTo>
                      <a:pt x="157" y="6"/>
                    </a:lnTo>
                    <a:close/>
                    <a:moveTo>
                      <a:pt x="230" y="250"/>
                    </a:moveTo>
                    <a:lnTo>
                      <a:pt x="22" y="250"/>
                    </a:lnTo>
                    <a:cubicBezTo>
                      <a:pt x="13" y="250"/>
                      <a:pt x="6" y="247"/>
                      <a:pt x="3" y="241"/>
                    </a:cubicBezTo>
                    <a:cubicBezTo>
                      <a:pt x="-1" y="235"/>
                      <a:pt x="0" y="227"/>
                      <a:pt x="4" y="219"/>
                    </a:cubicBezTo>
                    <a:lnTo>
                      <a:pt x="96" y="96"/>
                    </a:lnTo>
                    <a:lnTo>
                      <a:pt x="96" y="14"/>
                    </a:lnTo>
                    <a:cubicBezTo>
                      <a:pt x="93" y="14"/>
                      <a:pt x="90" y="11"/>
                      <a:pt x="90" y="7"/>
                    </a:cubicBezTo>
                    <a:cubicBezTo>
                      <a:pt x="90" y="4"/>
                      <a:pt x="93" y="0"/>
                      <a:pt x="97" y="0"/>
                    </a:cubicBezTo>
                    <a:lnTo>
                      <a:pt x="157" y="0"/>
                    </a:lnTo>
                    <a:cubicBezTo>
                      <a:pt x="160" y="0"/>
                      <a:pt x="164" y="4"/>
                      <a:pt x="164" y="7"/>
                    </a:cubicBezTo>
                    <a:cubicBezTo>
                      <a:pt x="164" y="11"/>
                      <a:pt x="160" y="14"/>
                      <a:pt x="157" y="14"/>
                    </a:cubicBezTo>
                    <a:lnTo>
                      <a:pt x="156" y="14"/>
                    </a:lnTo>
                    <a:lnTo>
                      <a:pt x="156" y="96"/>
                    </a:lnTo>
                    <a:lnTo>
                      <a:pt x="248" y="219"/>
                    </a:lnTo>
                    <a:cubicBezTo>
                      <a:pt x="253" y="227"/>
                      <a:pt x="254" y="235"/>
                      <a:pt x="250" y="241"/>
                    </a:cubicBezTo>
                    <a:cubicBezTo>
                      <a:pt x="247" y="247"/>
                      <a:pt x="239" y="250"/>
                      <a:pt x="230" y="25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4" name="Freeform: Shape 1538">
                <a:extLst>
                  <a:ext uri="{FF2B5EF4-FFF2-40B4-BE49-F238E27FC236}">
                    <a16:creationId xmlns:a16="http://schemas.microsoft.com/office/drawing/2014/main" id="{F1B1574D-2D16-423D-B927-D6ED60173506}"/>
                  </a:ext>
                </a:extLst>
              </p:cNvPr>
              <p:cNvSpPr/>
              <p:nvPr/>
            </p:nvSpPr>
            <p:spPr>
              <a:xfrm>
                <a:off x="15126188" y="8376091"/>
                <a:ext cx="90734" cy="87606"/>
              </a:xfrm>
              <a:custGeom>
                <a:avLst/>
                <a:gdLst/>
                <a:ahLst/>
                <a:cxnLst>
                  <a:cxn ang="3cd4">
                    <a:pos x="hc" y="t"/>
                  </a:cxn>
                  <a:cxn ang="cd2">
                    <a:pos x="l" y="vc"/>
                  </a:cxn>
                  <a:cxn ang="cd4">
                    <a:pos x="hc" y="b"/>
                  </a:cxn>
                  <a:cxn ang="0">
                    <a:pos x="r" y="vc"/>
                  </a:cxn>
                </a:cxnLst>
                <a:rect l="l" t="t" r="r" b="b"/>
                <a:pathLst>
                  <a:path w="30" h="29">
                    <a:moveTo>
                      <a:pt x="30" y="15"/>
                    </a:moveTo>
                    <a:cubicBezTo>
                      <a:pt x="30" y="23"/>
                      <a:pt x="23" y="29"/>
                      <a:pt x="15" y="29"/>
                    </a:cubicBezTo>
                    <a:cubicBezTo>
                      <a:pt x="7" y="29"/>
                      <a:pt x="0" y="23"/>
                      <a:pt x="0" y="15"/>
                    </a:cubicBezTo>
                    <a:cubicBezTo>
                      <a:pt x="0" y="6"/>
                      <a:pt x="7" y="0"/>
                      <a:pt x="15" y="0"/>
                    </a:cubicBezTo>
                    <a:cubicBezTo>
                      <a:pt x="23" y="0"/>
                      <a:pt x="30" y="6"/>
                      <a:pt x="30" y="15"/>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5" name="Freeform: Shape 1539">
                <a:extLst>
                  <a:ext uri="{FF2B5EF4-FFF2-40B4-BE49-F238E27FC236}">
                    <a16:creationId xmlns:a16="http://schemas.microsoft.com/office/drawing/2014/main" id="{9AD9587F-F7CE-4E7E-88D0-AA815EFFFF55}"/>
                  </a:ext>
                </a:extLst>
              </p:cNvPr>
              <p:cNvSpPr/>
              <p:nvPr/>
            </p:nvSpPr>
            <p:spPr>
              <a:xfrm>
                <a:off x="15013544" y="8310387"/>
                <a:ext cx="62575" cy="62575"/>
              </a:xfrm>
              <a:custGeom>
                <a:avLst/>
                <a:gdLst/>
                <a:ahLst/>
                <a:cxnLst>
                  <a:cxn ang="3cd4">
                    <a:pos x="hc" y="t"/>
                  </a:cxn>
                  <a:cxn ang="cd2">
                    <a:pos x="l" y="vc"/>
                  </a:cxn>
                  <a:cxn ang="cd4">
                    <a:pos x="hc" y="b"/>
                  </a:cxn>
                  <a:cxn ang="0">
                    <a:pos x="r" y="vc"/>
                  </a:cxn>
                </a:cxnLst>
                <a:rect l="l" t="t" r="r" b="b"/>
                <a:pathLst>
                  <a:path w="21" h="21">
                    <a:moveTo>
                      <a:pt x="21" y="10"/>
                    </a:moveTo>
                    <a:cubicBezTo>
                      <a:pt x="21" y="16"/>
                      <a:pt x="16" y="21"/>
                      <a:pt x="10" y="21"/>
                    </a:cubicBezTo>
                    <a:cubicBezTo>
                      <a:pt x="4" y="21"/>
                      <a:pt x="0" y="16"/>
                      <a:pt x="0" y="10"/>
                    </a:cubicBezTo>
                    <a:cubicBezTo>
                      <a:pt x="0" y="4"/>
                      <a:pt x="4" y="0"/>
                      <a:pt x="10" y="0"/>
                    </a:cubicBezTo>
                    <a:cubicBezTo>
                      <a:pt x="16" y="0"/>
                      <a:pt x="21" y="4"/>
                      <a:pt x="21" y="1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6" name="Freeform: Shape 1540">
                <a:extLst>
                  <a:ext uri="{FF2B5EF4-FFF2-40B4-BE49-F238E27FC236}">
                    <a16:creationId xmlns:a16="http://schemas.microsoft.com/office/drawing/2014/main" id="{767007CF-948A-453A-BD3C-D7000B0DE480}"/>
                  </a:ext>
                </a:extLst>
              </p:cNvPr>
              <p:cNvSpPr/>
              <p:nvPr/>
            </p:nvSpPr>
            <p:spPr>
              <a:xfrm>
                <a:off x="14733404" y="8720255"/>
                <a:ext cx="769677" cy="547535"/>
              </a:xfrm>
              <a:custGeom>
                <a:avLst/>
                <a:gdLst/>
                <a:ahLst/>
                <a:cxnLst>
                  <a:cxn ang="3cd4">
                    <a:pos x="hc" y="t"/>
                  </a:cxn>
                  <a:cxn ang="cd2">
                    <a:pos x="l" y="vc"/>
                  </a:cxn>
                  <a:cxn ang="cd4">
                    <a:pos x="hc" y="b"/>
                  </a:cxn>
                  <a:cxn ang="0">
                    <a:pos x="r" y="vc"/>
                  </a:cxn>
                </a:cxnLst>
                <a:rect l="l" t="t" r="r" b="b"/>
                <a:pathLst>
                  <a:path w="247" h="176">
                    <a:moveTo>
                      <a:pt x="163" y="157"/>
                    </a:moveTo>
                    <a:cubicBezTo>
                      <a:pt x="156" y="157"/>
                      <a:pt x="149" y="150"/>
                      <a:pt x="149" y="142"/>
                    </a:cubicBezTo>
                    <a:cubicBezTo>
                      <a:pt x="149" y="134"/>
                      <a:pt x="156" y="128"/>
                      <a:pt x="163" y="128"/>
                    </a:cubicBezTo>
                    <a:cubicBezTo>
                      <a:pt x="172" y="128"/>
                      <a:pt x="178" y="134"/>
                      <a:pt x="178" y="142"/>
                    </a:cubicBezTo>
                    <a:cubicBezTo>
                      <a:pt x="178" y="150"/>
                      <a:pt x="172" y="157"/>
                      <a:pt x="163" y="157"/>
                    </a:cubicBezTo>
                    <a:close/>
                    <a:moveTo>
                      <a:pt x="138" y="103"/>
                    </a:moveTo>
                    <a:cubicBezTo>
                      <a:pt x="133" y="103"/>
                      <a:pt x="127" y="99"/>
                      <a:pt x="127" y="93"/>
                    </a:cubicBezTo>
                    <a:cubicBezTo>
                      <a:pt x="127" y="87"/>
                      <a:pt x="133" y="82"/>
                      <a:pt x="138" y="82"/>
                    </a:cubicBezTo>
                    <a:cubicBezTo>
                      <a:pt x="144" y="82"/>
                      <a:pt x="149" y="87"/>
                      <a:pt x="149" y="93"/>
                    </a:cubicBezTo>
                    <a:cubicBezTo>
                      <a:pt x="149" y="99"/>
                      <a:pt x="144" y="103"/>
                      <a:pt x="138" y="103"/>
                    </a:cubicBezTo>
                    <a:close/>
                    <a:moveTo>
                      <a:pt x="115" y="68"/>
                    </a:moveTo>
                    <a:cubicBezTo>
                      <a:pt x="111" y="68"/>
                      <a:pt x="107" y="64"/>
                      <a:pt x="107" y="60"/>
                    </a:cubicBezTo>
                    <a:cubicBezTo>
                      <a:pt x="107" y="55"/>
                      <a:pt x="111" y="52"/>
                      <a:pt x="115" y="52"/>
                    </a:cubicBezTo>
                    <a:cubicBezTo>
                      <a:pt x="120" y="52"/>
                      <a:pt x="123" y="55"/>
                      <a:pt x="123" y="60"/>
                    </a:cubicBezTo>
                    <a:cubicBezTo>
                      <a:pt x="123" y="64"/>
                      <a:pt x="120" y="68"/>
                      <a:pt x="115" y="68"/>
                    </a:cubicBezTo>
                    <a:close/>
                    <a:moveTo>
                      <a:pt x="87" y="137"/>
                    </a:moveTo>
                    <a:cubicBezTo>
                      <a:pt x="78" y="137"/>
                      <a:pt x="72" y="130"/>
                      <a:pt x="72" y="122"/>
                    </a:cubicBezTo>
                    <a:cubicBezTo>
                      <a:pt x="72" y="114"/>
                      <a:pt x="78" y="107"/>
                      <a:pt x="87" y="107"/>
                    </a:cubicBezTo>
                    <a:cubicBezTo>
                      <a:pt x="95" y="107"/>
                      <a:pt x="101" y="114"/>
                      <a:pt x="101" y="122"/>
                    </a:cubicBezTo>
                    <a:cubicBezTo>
                      <a:pt x="101" y="130"/>
                      <a:pt x="95" y="137"/>
                      <a:pt x="87" y="137"/>
                    </a:cubicBezTo>
                    <a:close/>
                    <a:moveTo>
                      <a:pt x="243" y="149"/>
                    </a:moveTo>
                    <a:lnTo>
                      <a:pt x="151" y="26"/>
                    </a:lnTo>
                    <a:lnTo>
                      <a:pt x="151" y="0"/>
                    </a:lnTo>
                    <a:lnTo>
                      <a:pt x="96" y="0"/>
                    </a:lnTo>
                    <a:lnTo>
                      <a:pt x="96" y="26"/>
                    </a:lnTo>
                    <a:lnTo>
                      <a:pt x="3" y="149"/>
                    </a:lnTo>
                    <a:cubicBezTo>
                      <a:pt x="-5" y="164"/>
                      <a:pt x="2" y="176"/>
                      <a:pt x="19" y="176"/>
                    </a:cubicBezTo>
                    <a:lnTo>
                      <a:pt x="227" y="176"/>
                    </a:lnTo>
                    <a:cubicBezTo>
                      <a:pt x="244" y="176"/>
                      <a:pt x="251" y="164"/>
                      <a:pt x="243" y="149"/>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7" name="Freeform: Shape 1541">
                <a:extLst>
                  <a:ext uri="{FF2B5EF4-FFF2-40B4-BE49-F238E27FC236}">
                    <a16:creationId xmlns:a16="http://schemas.microsoft.com/office/drawing/2014/main" id="{8B276CD0-8C9C-4383-8AB9-52C242DD26C4}"/>
                  </a:ext>
                </a:extLst>
              </p:cNvPr>
              <p:cNvSpPr/>
              <p:nvPr/>
            </p:nvSpPr>
            <p:spPr>
              <a:xfrm>
                <a:off x="15104287" y="8232167"/>
                <a:ext cx="46932" cy="46932"/>
              </a:xfrm>
              <a:custGeom>
                <a:avLst/>
                <a:gdLst/>
                <a:ahLst/>
                <a:cxnLst>
                  <a:cxn ang="3cd4">
                    <a:pos x="hc" y="t"/>
                  </a:cxn>
                  <a:cxn ang="cd2">
                    <a:pos x="l" y="vc"/>
                  </a:cxn>
                  <a:cxn ang="cd4">
                    <a:pos x="hc" y="b"/>
                  </a:cxn>
                  <a:cxn ang="0">
                    <a:pos x="r" y="vc"/>
                  </a:cxn>
                </a:cxnLst>
                <a:rect l="l" t="t" r="r" b="b"/>
                <a:pathLst>
                  <a:path w="16" h="16">
                    <a:moveTo>
                      <a:pt x="16" y="8"/>
                    </a:moveTo>
                    <a:cubicBezTo>
                      <a:pt x="16" y="13"/>
                      <a:pt x="12" y="16"/>
                      <a:pt x="7" y="16"/>
                    </a:cubicBezTo>
                    <a:cubicBezTo>
                      <a:pt x="3" y="16"/>
                      <a:pt x="0" y="13"/>
                      <a:pt x="0" y="8"/>
                    </a:cubicBezTo>
                    <a:cubicBezTo>
                      <a:pt x="0" y="4"/>
                      <a:pt x="3" y="0"/>
                      <a:pt x="7" y="0"/>
                    </a:cubicBezTo>
                    <a:cubicBezTo>
                      <a:pt x="12" y="0"/>
                      <a:pt x="16" y="4"/>
                      <a:pt x="16" y="8"/>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8" name="Freeform: Shape 1542">
                <a:extLst>
                  <a:ext uri="{FF2B5EF4-FFF2-40B4-BE49-F238E27FC236}">
                    <a16:creationId xmlns:a16="http://schemas.microsoft.com/office/drawing/2014/main" id="{468FAE5F-2881-4136-842E-787777935B12}"/>
                  </a:ext>
                </a:extLst>
              </p:cNvPr>
              <p:cNvSpPr/>
              <p:nvPr/>
            </p:nvSpPr>
            <p:spPr>
              <a:xfrm>
                <a:off x="9169003" y="7190286"/>
                <a:ext cx="597596" cy="1070040"/>
              </a:xfrm>
              <a:custGeom>
                <a:avLst/>
                <a:gdLst/>
                <a:ahLst/>
                <a:cxnLst>
                  <a:cxn ang="3cd4">
                    <a:pos x="hc" y="t"/>
                  </a:cxn>
                  <a:cxn ang="cd2">
                    <a:pos x="l" y="vc"/>
                  </a:cxn>
                  <a:cxn ang="cd4">
                    <a:pos x="hc" y="b"/>
                  </a:cxn>
                  <a:cxn ang="0">
                    <a:pos x="r" y="vc"/>
                  </a:cxn>
                </a:cxnLst>
                <a:rect l="l" t="t" r="r" b="b"/>
                <a:pathLst>
                  <a:path w="192" h="343">
                    <a:moveTo>
                      <a:pt x="147" y="273"/>
                    </a:moveTo>
                    <a:cubicBezTo>
                      <a:pt x="152" y="276"/>
                      <a:pt x="157" y="281"/>
                      <a:pt x="162" y="286"/>
                    </a:cubicBezTo>
                    <a:lnTo>
                      <a:pt x="86" y="303"/>
                    </a:lnTo>
                    <a:cubicBezTo>
                      <a:pt x="88" y="296"/>
                      <a:pt x="90" y="290"/>
                      <a:pt x="94" y="285"/>
                    </a:cubicBezTo>
                    <a:close/>
                    <a:moveTo>
                      <a:pt x="131" y="264"/>
                    </a:moveTo>
                    <a:lnTo>
                      <a:pt x="105" y="270"/>
                    </a:lnTo>
                    <a:cubicBezTo>
                      <a:pt x="108" y="266"/>
                      <a:pt x="112" y="261"/>
                      <a:pt x="116" y="257"/>
                    </a:cubicBezTo>
                    <a:cubicBezTo>
                      <a:pt x="121" y="259"/>
                      <a:pt x="126" y="262"/>
                      <a:pt x="131" y="264"/>
                    </a:cubicBezTo>
                    <a:close/>
                    <a:moveTo>
                      <a:pt x="111" y="237"/>
                    </a:moveTo>
                    <a:cubicBezTo>
                      <a:pt x="105" y="234"/>
                      <a:pt x="100" y="232"/>
                      <a:pt x="95" y="229"/>
                    </a:cubicBezTo>
                    <a:lnTo>
                      <a:pt x="123" y="223"/>
                    </a:lnTo>
                    <a:cubicBezTo>
                      <a:pt x="119" y="228"/>
                      <a:pt x="115" y="232"/>
                      <a:pt x="111" y="237"/>
                    </a:cubicBezTo>
                    <a:close/>
                    <a:moveTo>
                      <a:pt x="79" y="221"/>
                    </a:moveTo>
                    <a:cubicBezTo>
                      <a:pt x="74" y="218"/>
                      <a:pt x="70" y="214"/>
                      <a:pt x="65" y="210"/>
                    </a:cubicBezTo>
                    <a:lnTo>
                      <a:pt x="140" y="193"/>
                    </a:lnTo>
                    <a:cubicBezTo>
                      <a:pt x="138" y="198"/>
                      <a:pt x="136" y="203"/>
                      <a:pt x="133" y="209"/>
                    </a:cubicBezTo>
                    <a:close/>
                    <a:moveTo>
                      <a:pt x="52" y="185"/>
                    </a:moveTo>
                    <a:lnTo>
                      <a:pt x="142" y="165"/>
                    </a:lnTo>
                    <a:cubicBezTo>
                      <a:pt x="143" y="170"/>
                      <a:pt x="143" y="175"/>
                      <a:pt x="143" y="180"/>
                    </a:cubicBezTo>
                    <a:lnTo>
                      <a:pt x="58" y="199"/>
                    </a:lnTo>
                    <a:cubicBezTo>
                      <a:pt x="56" y="195"/>
                      <a:pt x="53" y="190"/>
                      <a:pt x="52" y="185"/>
                    </a:cubicBezTo>
                    <a:close/>
                    <a:moveTo>
                      <a:pt x="50" y="159"/>
                    </a:moveTo>
                    <a:lnTo>
                      <a:pt x="132" y="140"/>
                    </a:lnTo>
                    <a:cubicBezTo>
                      <a:pt x="135" y="144"/>
                      <a:pt x="138" y="149"/>
                      <a:pt x="139" y="154"/>
                    </a:cubicBezTo>
                    <a:lnTo>
                      <a:pt x="50" y="173"/>
                    </a:lnTo>
                    <a:cubicBezTo>
                      <a:pt x="49" y="168"/>
                      <a:pt x="50" y="164"/>
                      <a:pt x="50" y="159"/>
                    </a:cubicBezTo>
                    <a:close/>
                    <a:moveTo>
                      <a:pt x="61" y="132"/>
                    </a:moveTo>
                    <a:lnTo>
                      <a:pt x="111" y="121"/>
                    </a:lnTo>
                    <a:cubicBezTo>
                      <a:pt x="116" y="124"/>
                      <a:pt x="120" y="127"/>
                      <a:pt x="124" y="130"/>
                    </a:cubicBezTo>
                    <a:lnTo>
                      <a:pt x="54" y="146"/>
                    </a:lnTo>
                    <a:cubicBezTo>
                      <a:pt x="56" y="141"/>
                      <a:pt x="58" y="137"/>
                      <a:pt x="61" y="132"/>
                    </a:cubicBezTo>
                    <a:close/>
                    <a:moveTo>
                      <a:pt x="95" y="112"/>
                    </a:moveTo>
                    <a:lnTo>
                      <a:pt x="72" y="118"/>
                    </a:lnTo>
                    <a:cubicBezTo>
                      <a:pt x="75" y="114"/>
                      <a:pt x="78" y="110"/>
                      <a:pt x="82" y="106"/>
                    </a:cubicBezTo>
                    <a:cubicBezTo>
                      <a:pt x="87" y="108"/>
                      <a:pt x="91" y="110"/>
                      <a:pt x="95" y="112"/>
                    </a:cubicBezTo>
                    <a:close/>
                    <a:moveTo>
                      <a:pt x="77" y="85"/>
                    </a:moveTo>
                    <a:cubicBezTo>
                      <a:pt x="72" y="83"/>
                      <a:pt x="66" y="81"/>
                      <a:pt x="60" y="78"/>
                    </a:cubicBezTo>
                    <a:lnTo>
                      <a:pt x="89" y="72"/>
                    </a:lnTo>
                    <a:cubicBezTo>
                      <a:pt x="85" y="76"/>
                      <a:pt x="81" y="81"/>
                      <a:pt x="77" y="85"/>
                    </a:cubicBezTo>
                    <a:close/>
                    <a:moveTo>
                      <a:pt x="45" y="70"/>
                    </a:moveTo>
                    <a:cubicBezTo>
                      <a:pt x="40" y="66"/>
                      <a:pt x="36" y="63"/>
                      <a:pt x="32" y="58"/>
                    </a:cubicBezTo>
                    <a:lnTo>
                      <a:pt x="106" y="42"/>
                    </a:lnTo>
                    <a:cubicBezTo>
                      <a:pt x="105" y="47"/>
                      <a:pt x="102" y="52"/>
                      <a:pt x="99" y="57"/>
                    </a:cubicBezTo>
                    <a:close/>
                    <a:moveTo>
                      <a:pt x="68" y="336"/>
                    </a:moveTo>
                    <a:lnTo>
                      <a:pt x="68" y="337"/>
                    </a:lnTo>
                    <a:cubicBezTo>
                      <a:pt x="69" y="341"/>
                      <a:pt x="74" y="344"/>
                      <a:pt x="78" y="343"/>
                    </a:cubicBezTo>
                    <a:cubicBezTo>
                      <a:pt x="83" y="342"/>
                      <a:pt x="86" y="337"/>
                      <a:pt x="85" y="333"/>
                    </a:cubicBezTo>
                    <a:lnTo>
                      <a:pt x="85" y="332"/>
                    </a:lnTo>
                    <a:cubicBezTo>
                      <a:pt x="83" y="326"/>
                      <a:pt x="83" y="321"/>
                      <a:pt x="83" y="315"/>
                    </a:cubicBezTo>
                    <a:lnTo>
                      <a:pt x="169" y="296"/>
                    </a:lnTo>
                    <a:cubicBezTo>
                      <a:pt x="172" y="301"/>
                      <a:pt x="174" y="306"/>
                      <a:pt x="175" y="312"/>
                    </a:cubicBezTo>
                    <a:cubicBezTo>
                      <a:pt x="175" y="313"/>
                      <a:pt x="175" y="313"/>
                      <a:pt x="175" y="313"/>
                    </a:cubicBezTo>
                    <a:cubicBezTo>
                      <a:pt x="176" y="317"/>
                      <a:pt x="181" y="320"/>
                      <a:pt x="186" y="319"/>
                    </a:cubicBezTo>
                    <a:cubicBezTo>
                      <a:pt x="190" y="318"/>
                      <a:pt x="193" y="313"/>
                      <a:pt x="192" y="309"/>
                    </a:cubicBezTo>
                    <a:cubicBezTo>
                      <a:pt x="184" y="272"/>
                      <a:pt x="156" y="256"/>
                      <a:pt x="128" y="244"/>
                    </a:cubicBezTo>
                    <a:cubicBezTo>
                      <a:pt x="148" y="221"/>
                      <a:pt x="166" y="195"/>
                      <a:pt x="158" y="158"/>
                    </a:cubicBezTo>
                    <a:cubicBezTo>
                      <a:pt x="150" y="120"/>
                      <a:pt x="122" y="104"/>
                      <a:pt x="94" y="92"/>
                    </a:cubicBezTo>
                    <a:cubicBezTo>
                      <a:pt x="114" y="70"/>
                      <a:pt x="132" y="43"/>
                      <a:pt x="124" y="6"/>
                    </a:cubicBezTo>
                    <a:cubicBezTo>
                      <a:pt x="123" y="2"/>
                      <a:pt x="119" y="-1"/>
                      <a:pt x="114" y="0"/>
                    </a:cubicBezTo>
                    <a:cubicBezTo>
                      <a:pt x="109" y="1"/>
                      <a:pt x="106" y="5"/>
                      <a:pt x="107" y="10"/>
                    </a:cubicBezTo>
                    <a:cubicBezTo>
                      <a:pt x="109" y="17"/>
                      <a:pt x="109" y="23"/>
                      <a:pt x="109" y="29"/>
                    </a:cubicBezTo>
                    <a:lnTo>
                      <a:pt x="24" y="48"/>
                    </a:lnTo>
                    <a:cubicBezTo>
                      <a:pt x="21" y="43"/>
                      <a:pt x="19" y="37"/>
                      <a:pt x="17" y="30"/>
                    </a:cubicBezTo>
                    <a:cubicBezTo>
                      <a:pt x="16" y="26"/>
                      <a:pt x="11" y="23"/>
                      <a:pt x="7" y="24"/>
                    </a:cubicBezTo>
                    <a:cubicBezTo>
                      <a:pt x="2" y="25"/>
                      <a:pt x="-1" y="29"/>
                      <a:pt x="0" y="34"/>
                    </a:cubicBezTo>
                    <a:cubicBezTo>
                      <a:pt x="9" y="71"/>
                      <a:pt x="37" y="87"/>
                      <a:pt x="65" y="99"/>
                    </a:cubicBezTo>
                    <a:cubicBezTo>
                      <a:pt x="45" y="122"/>
                      <a:pt x="26" y="148"/>
                      <a:pt x="34" y="185"/>
                    </a:cubicBezTo>
                    <a:cubicBezTo>
                      <a:pt x="43" y="222"/>
                      <a:pt x="71" y="238"/>
                      <a:pt x="99" y="250"/>
                    </a:cubicBezTo>
                    <a:cubicBezTo>
                      <a:pt x="79" y="273"/>
                      <a:pt x="60" y="299"/>
                      <a:pt x="68" y="336"/>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09" name="Freeform: Shape 1543">
                <a:extLst>
                  <a:ext uri="{FF2B5EF4-FFF2-40B4-BE49-F238E27FC236}">
                    <a16:creationId xmlns:a16="http://schemas.microsoft.com/office/drawing/2014/main" id="{5D097425-2A15-45B6-9109-45EAC304080C}"/>
                  </a:ext>
                </a:extLst>
              </p:cNvPr>
              <p:cNvSpPr/>
              <p:nvPr/>
            </p:nvSpPr>
            <p:spPr>
              <a:xfrm>
                <a:off x="14331480" y="7681503"/>
                <a:ext cx="660171" cy="904215"/>
              </a:xfrm>
              <a:custGeom>
                <a:avLst/>
                <a:gdLst/>
                <a:ahLst/>
                <a:cxnLst>
                  <a:cxn ang="3cd4">
                    <a:pos x="hc" y="t"/>
                  </a:cxn>
                  <a:cxn ang="cd2">
                    <a:pos x="l" y="vc"/>
                  </a:cxn>
                  <a:cxn ang="cd4">
                    <a:pos x="hc" y="b"/>
                  </a:cxn>
                  <a:cxn ang="0">
                    <a:pos x="r" y="vc"/>
                  </a:cxn>
                </a:cxnLst>
                <a:rect l="l" t="t" r="r" b="b"/>
                <a:pathLst>
                  <a:path w="212" h="290">
                    <a:moveTo>
                      <a:pt x="20" y="239"/>
                    </a:moveTo>
                    <a:cubicBezTo>
                      <a:pt x="25" y="235"/>
                      <a:pt x="31" y="231"/>
                      <a:pt x="37" y="231"/>
                    </a:cubicBezTo>
                    <a:cubicBezTo>
                      <a:pt x="45" y="230"/>
                      <a:pt x="52" y="234"/>
                      <a:pt x="55" y="244"/>
                    </a:cubicBezTo>
                    <a:cubicBezTo>
                      <a:pt x="57" y="253"/>
                      <a:pt x="53" y="267"/>
                      <a:pt x="44" y="275"/>
                    </a:cubicBezTo>
                    <a:cubicBezTo>
                      <a:pt x="40" y="280"/>
                      <a:pt x="34" y="283"/>
                      <a:pt x="28" y="285"/>
                    </a:cubicBezTo>
                    <a:cubicBezTo>
                      <a:pt x="22" y="286"/>
                      <a:pt x="16" y="285"/>
                      <a:pt x="13" y="282"/>
                    </a:cubicBezTo>
                    <a:cubicBezTo>
                      <a:pt x="8" y="278"/>
                      <a:pt x="6" y="274"/>
                      <a:pt x="5" y="269"/>
                    </a:cubicBezTo>
                    <a:cubicBezTo>
                      <a:pt x="5" y="264"/>
                      <a:pt x="6" y="259"/>
                      <a:pt x="9" y="254"/>
                    </a:cubicBezTo>
                    <a:cubicBezTo>
                      <a:pt x="10" y="252"/>
                      <a:pt x="15" y="244"/>
                      <a:pt x="20" y="239"/>
                    </a:cubicBezTo>
                    <a:close/>
                    <a:moveTo>
                      <a:pt x="121" y="79"/>
                    </a:moveTo>
                    <a:cubicBezTo>
                      <a:pt x="118" y="81"/>
                      <a:pt x="118" y="83"/>
                      <a:pt x="117" y="85"/>
                    </a:cubicBezTo>
                    <a:cubicBezTo>
                      <a:pt x="117" y="88"/>
                      <a:pt x="118" y="98"/>
                      <a:pt x="118" y="99"/>
                    </a:cubicBezTo>
                    <a:cubicBezTo>
                      <a:pt x="117" y="101"/>
                      <a:pt x="116" y="103"/>
                      <a:pt x="115" y="106"/>
                    </a:cubicBezTo>
                    <a:cubicBezTo>
                      <a:pt x="110" y="115"/>
                      <a:pt x="41" y="199"/>
                      <a:pt x="38" y="204"/>
                    </a:cubicBezTo>
                    <a:cubicBezTo>
                      <a:pt x="36" y="206"/>
                      <a:pt x="29" y="202"/>
                      <a:pt x="23" y="198"/>
                    </a:cubicBezTo>
                    <a:cubicBezTo>
                      <a:pt x="21" y="196"/>
                      <a:pt x="18" y="194"/>
                      <a:pt x="16" y="197"/>
                    </a:cubicBezTo>
                    <a:cubicBezTo>
                      <a:pt x="15" y="198"/>
                      <a:pt x="18" y="201"/>
                      <a:pt x="22" y="205"/>
                    </a:cubicBezTo>
                    <a:cubicBezTo>
                      <a:pt x="29" y="211"/>
                      <a:pt x="31" y="211"/>
                      <a:pt x="30" y="214"/>
                    </a:cubicBezTo>
                    <a:cubicBezTo>
                      <a:pt x="28" y="217"/>
                      <a:pt x="20" y="229"/>
                      <a:pt x="10" y="242"/>
                    </a:cubicBezTo>
                    <a:cubicBezTo>
                      <a:pt x="7" y="246"/>
                      <a:pt x="3" y="253"/>
                      <a:pt x="1" y="259"/>
                    </a:cubicBezTo>
                    <a:cubicBezTo>
                      <a:pt x="0" y="264"/>
                      <a:pt x="0" y="271"/>
                      <a:pt x="1" y="276"/>
                    </a:cubicBezTo>
                    <a:cubicBezTo>
                      <a:pt x="4" y="281"/>
                      <a:pt x="8" y="286"/>
                      <a:pt x="15" y="289"/>
                    </a:cubicBezTo>
                    <a:cubicBezTo>
                      <a:pt x="19" y="291"/>
                      <a:pt x="24" y="291"/>
                      <a:pt x="28" y="290"/>
                    </a:cubicBezTo>
                    <a:cubicBezTo>
                      <a:pt x="36" y="289"/>
                      <a:pt x="45" y="283"/>
                      <a:pt x="51" y="276"/>
                    </a:cubicBezTo>
                    <a:cubicBezTo>
                      <a:pt x="60" y="266"/>
                      <a:pt x="64" y="249"/>
                      <a:pt x="59" y="238"/>
                    </a:cubicBezTo>
                    <a:cubicBezTo>
                      <a:pt x="55" y="230"/>
                      <a:pt x="49" y="227"/>
                      <a:pt x="46" y="225"/>
                    </a:cubicBezTo>
                    <a:cubicBezTo>
                      <a:pt x="38" y="220"/>
                      <a:pt x="35" y="219"/>
                      <a:pt x="46" y="203"/>
                    </a:cubicBezTo>
                    <a:cubicBezTo>
                      <a:pt x="64" y="178"/>
                      <a:pt x="143" y="83"/>
                      <a:pt x="149" y="76"/>
                    </a:cubicBezTo>
                    <a:cubicBezTo>
                      <a:pt x="149" y="76"/>
                      <a:pt x="150" y="75"/>
                      <a:pt x="151" y="73"/>
                    </a:cubicBezTo>
                    <a:cubicBezTo>
                      <a:pt x="151" y="72"/>
                      <a:pt x="151" y="70"/>
                      <a:pt x="151" y="69"/>
                    </a:cubicBezTo>
                    <a:cubicBezTo>
                      <a:pt x="150" y="64"/>
                      <a:pt x="151" y="62"/>
                      <a:pt x="152" y="61"/>
                    </a:cubicBezTo>
                    <a:cubicBezTo>
                      <a:pt x="154" y="59"/>
                      <a:pt x="166" y="46"/>
                      <a:pt x="180" y="33"/>
                    </a:cubicBezTo>
                    <a:lnTo>
                      <a:pt x="181" y="32"/>
                    </a:lnTo>
                    <a:lnTo>
                      <a:pt x="182" y="32"/>
                    </a:lnTo>
                    <a:lnTo>
                      <a:pt x="182" y="31"/>
                    </a:lnTo>
                    <a:lnTo>
                      <a:pt x="183" y="31"/>
                    </a:lnTo>
                    <a:lnTo>
                      <a:pt x="183" y="30"/>
                    </a:lnTo>
                    <a:lnTo>
                      <a:pt x="184" y="30"/>
                    </a:lnTo>
                    <a:lnTo>
                      <a:pt x="184" y="29"/>
                    </a:lnTo>
                    <a:lnTo>
                      <a:pt x="184" y="28"/>
                    </a:lnTo>
                    <a:lnTo>
                      <a:pt x="185" y="28"/>
                    </a:lnTo>
                    <a:lnTo>
                      <a:pt x="186" y="28"/>
                    </a:lnTo>
                    <a:lnTo>
                      <a:pt x="186" y="27"/>
                    </a:lnTo>
                    <a:lnTo>
                      <a:pt x="186" y="26"/>
                    </a:lnTo>
                    <a:lnTo>
                      <a:pt x="187" y="26"/>
                    </a:lnTo>
                    <a:lnTo>
                      <a:pt x="188" y="26"/>
                    </a:lnTo>
                    <a:lnTo>
                      <a:pt x="188" y="25"/>
                    </a:lnTo>
                    <a:lnTo>
                      <a:pt x="189" y="25"/>
                    </a:lnTo>
                    <a:lnTo>
                      <a:pt x="189" y="24"/>
                    </a:lnTo>
                    <a:lnTo>
                      <a:pt x="190" y="23"/>
                    </a:lnTo>
                    <a:lnTo>
                      <a:pt x="190" y="22"/>
                    </a:lnTo>
                    <a:lnTo>
                      <a:pt x="191" y="22"/>
                    </a:lnTo>
                    <a:lnTo>
                      <a:pt x="192" y="22"/>
                    </a:lnTo>
                    <a:lnTo>
                      <a:pt x="192" y="21"/>
                    </a:lnTo>
                    <a:lnTo>
                      <a:pt x="192" y="20"/>
                    </a:lnTo>
                    <a:lnTo>
                      <a:pt x="193" y="20"/>
                    </a:lnTo>
                    <a:lnTo>
                      <a:pt x="194" y="20"/>
                    </a:lnTo>
                    <a:lnTo>
                      <a:pt x="194" y="19"/>
                    </a:lnTo>
                    <a:lnTo>
                      <a:pt x="194" y="18"/>
                    </a:lnTo>
                    <a:lnTo>
                      <a:pt x="195" y="18"/>
                    </a:lnTo>
                    <a:lnTo>
                      <a:pt x="196" y="17"/>
                    </a:lnTo>
                    <a:lnTo>
                      <a:pt x="196" y="16"/>
                    </a:lnTo>
                    <a:lnTo>
                      <a:pt x="197" y="16"/>
                    </a:lnTo>
                    <a:lnTo>
                      <a:pt x="197" y="15"/>
                    </a:lnTo>
                    <a:lnTo>
                      <a:pt x="199" y="15"/>
                    </a:lnTo>
                    <a:lnTo>
                      <a:pt x="199" y="14"/>
                    </a:lnTo>
                    <a:lnTo>
                      <a:pt x="200" y="14"/>
                    </a:lnTo>
                    <a:lnTo>
                      <a:pt x="200" y="13"/>
                    </a:lnTo>
                    <a:lnTo>
                      <a:pt x="201" y="12"/>
                    </a:lnTo>
                    <a:lnTo>
                      <a:pt x="202" y="11"/>
                    </a:lnTo>
                    <a:lnTo>
                      <a:pt x="202" y="10"/>
                    </a:lnTo>
                    <a:lnTo>
                      <a:pt x="203" y="10"/>
                    </a:lnTo>
                    <a:lnTo>
                      <a:pt x="204" y="10"/>
                    </a:lnTo>
                    <a:lnTo>
                      <a:pt x="204" y="9"/>
                    </a:lnTo>
                    <a:lnTo>
                      <a:pt x="204" y="8"/>
                    </a:lnTo>
                    <a:lnTo>
                      <a:pt x="205" y="8"/>
                    </a:lnTo>
                    <a:lnTo>
                      <a:pt x="206" y="7"/>
                    </a:lnTo>
                    <a:lnTo>
                      <a:pt x="207" y="6"/>
                    </a:lnTo>
                    <a:lnTo>
                      <a:pt x="208" y="5"/>
                    </a:lnTo>
                    <a:lnTo>
                      <a:pt x="208" y="4"/>
                    </a:lnTo>
                    <a:lnTo>
                      <a:pt x="209" y="4"/>
                    </a:lnTo>
                    <a:lnTo>
                      <a:pt x="209" y="3"/>
                    </a:lnTo>
                    <a:lnTo>
                      <a:pt x="210" y="3"/>
                    </a:lnTo>
                    <a:lnTo>
                      <a:pt x="210" y="2"/>
                    </a:lnTo>
                    <a:lnTo>
                      <a:pt x="211" y="2"/>
                    </a:lnTo>
                    <a:lnTo>
                      <a:pt x="212" y="1"/>
                    </a:lnTo>
                    <a:cubicBezTo>
                      <a:pt x="209" y="-2"/>
                      <a:pt x="202" y="5"/>
                      <a:pt x="189" y="17"/>
                    </a:cubicBezTo>
                    <a:cubicBezTo>
                      <a:pt x="175" y="30"/>
                      <a:pt x="133" y="68"/>
                      <a:pt x="121" y="79"/>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0" name="Freeform: Shape 1544">
                <a:extLst>
                  <a:ext uri="{FF2B5EF4-FFF2-40B4-BE49-F238E27FC236}">
                    <a16:creationId xmlns:a16="http://schemas.microsoft.com/office/drawing/2014/main" id="{D36E61DD-A5D2-4976-9077-56439BE6DCC8}"/>
                  </a:ext>
                </a:extLst>
              </p:cNvPr>
              <p:cNvSpPr/>
              <p:nvPr/>
            </p:nvSpPr>
            <p:spPr>
              <a:xfrm>
                <a:off x="14700666" y="7872358"/>
                <a:ext cx="106378" cy="103250"/>
              </a:xfrm>
              <a:custGeom>
                <a:avLst/>
                <a:gdLst/>
                <a:ahLst/>
                <a:cxnLst>
                  <a:cxn ang="3cd4">
                    <a:pos x="hc" y="t"/>
                  </a:cxn>
                  <a:cxn ang="cd2">
                    <a:pos x="l" y="vc"/>
                  </a:cxn>
                  <a:cxn ang="cd4">
                    <a:pos x="hc" y="b"/>
                  </a:cxn>
                  <a:cxn ang="0">
                    <a:pos x="r" y="vc"/>
                  </a:cxn>
                </a:cxnLst>
                <a:rect l="l" t="t" r="r" b="b"/>
                <a:pathLst>
                  <a:path w="35" h="34">
                    <a:moveTo>
                      <a:pt x="12" y="34"/>
                    </a:moveTo>
                    <a:cubicBezTo>
                      <a:pt x="14" y="34"/>
                      <a:pt x="16" y="33"/>
                      <a:pt x="18" y="32"/>
                    </a:cubicBezTo>
                    <a:cubicBezTo>
                      <a:pt x="27" y="21"/>
                      <a:pt x="30" y="16"/>
                      <a:pt x="32" y="15"/>
                    </a:cubicBezTo>
                    <a:cubicBezTo>
                      <a:pt x="32" y="15"/>
                      <a:pt x="33" y="14"/>
                      <a:pt x="34" y="12"/>
                    </a:cubicBezTo>
                    <a:cubicBezTo>
                      <a:pt x="34" y="11"/>
                      <a:pt x="34" y="9"/>
                      <a:pt x="34" y="8"/>
                    </a:cubicBezTo>
                    <a:cubicBezTo>
                      <a:pt x="33" y="4"/>
                      <a:pt x="34" y="2"/>
                      <a:pt x="35" y="0"/>
                    </a:cubicBezTo>
                    <a:cubicBezTo>
                      <a:pt x="32" y="1"/>
                      <a:pt x="30" y="1"/>
                      <a:pt x="27" y="1"/>
                    </a:cubicBezTo>
                    <a:cubicBezTo>
                      <a:pt x="26" y="1"/>
                      <a:pt x="24" y="0"/>
                      <a:pt x="23" y="1"/>
                    </a:cubicBezTo>
                    <a:cubicBezTo>
                      <a:pt x="14" y="8"/>
                      <a:pt x="8" y="14"/>
                      <a:pt x="4" y="18"/>
                    </a:cubicBezTo>
                    <a:cubicBezTo>
                      <a:pt x="1" y="20"/>
                      <a:pt x="1" y="22"/>
                      <a:pt x="0" y="24"/>
                    </a:cubicBezTo>
                    <a:cubicBezTo>
                      <a:pt x="0" y="26"/>
                      <a:pt x="1" y="30"/>
                      <a:pt x="1" y="34"/>
                    </a:cubicBezTo>
                    <a:cubicBezTo>
                      <a:pt x="4" y="34"/>
                      <a:pt x="9" y="35"/>
                      <a:pt x="12" y="34"/>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1" name="Freeform: Shape 1545">
                <a:extLst>
                  <a:ext uri="{FF2B5EF4-FFF2-40B4-BE49-F238E27FC236}">
                    <a16:creationId xmlns:a16="http://schemas.microsoft.com/office/drawing/2014/main" id="{E8116AFA-5015-47A8-BE19-EF5972639BDC}"/>
                  </a:ext>
                </a:extLst>
              </p:cNvPr>
              <p:cNvSpPr/>
              <p:nvPr/>
            </p:nvSpPr>
            <p:spPr>
              <a:xfrm>
                <a:off x="14078049" y="7694018"/>
                <a:ext cx="929246" cy="625755"/>
              </a:xfrm>
              <a:custGeom>
                <a:avLst/>
                <a:gdLst/>
                <a:ahLst/>
                <a:cxnLst>
                  <a:cxn ang="3cd4">
                    <a:pos x="hc" y="t"/>
                  </a:cxn>
                  <a:cxn ang="cd2">
                    <a:pos x="l" y="vc"/>
                  </a:cxn>
                  <a:cxn ang="cd4">
                    <a:pos x="hc" y="b"/>
                  </a:cxn>
                  <a:cxn ang="0">
                    <a:pos x="r" y="vc"/>
                  </a:cxn>
                </a:cxnLst>
                <a:rect l="l" t="t" r="r" b="b"/>
                <a:pathLst>
                  <a:path w="298" h="201">
                    <a:moveTo>
                      <a:pt x="36" y="192"/>
                    </a:moveTo>
                    <a:cubicBezTo>
                      <a:pt x="31" y="195"/>
                      <a:pt x="25" y="196"/>
                      <a:pt x="20" y="195"/>
                    </a:cubicBezTo>
                    <a:cubicBezTo>
                      <a:pt x="16" y="194"/>
                      <a:pt x="12" y="192"/>
                      <a:pt x="8" y="187"/>
                    </a:cubicBezTo>
                    <a:cubicBezTo>
                      <a:pt x="5" y="184"/>
                      <a:pt x="4" y="178"/>
                      <a:pt x="6" y="172"/>
                    </a:cubicBezTo>
                    <a:cubicBezTo>
                      <a:pt x="8" y="166"/>
                      <a:pt x="11" y="161"/>
                      <a:pt x="16" y="156"/>
                    </a:cubicBezTo>
                    <a:cubicBezTo>
                      <a:pt x="25" y="148"/>
                      <a:pt x="39" y="144"/>
                      <a:pt x="48" y="147"/>
                    </a:cubicBezTo>
                    <a:cubicBezTo>
                      <a:pt x="58" y="150"/>
                      <a:pt x="62" y="157"/>
                      <a:pt x="60" y="165"/>
                    </a:cubicBezTo>
                    <a:cubicBezTo>
                      <a:pt x="59" y="171"/>
                      <a:pt x="56" y="177"/>
                      <a:pt x="51" y="182"/>
                    </a:cubicBezTo>
                    <a:cubicBezTo>
                      <a:pt x="46" y="187"/>
                      <a:pt x="38" y="191"/>
                      <a:pt x="36" y="192"/>
                    </a:cubicBezTo>
                    <a:close/>
                    <a:moveTo>
                      <a:pt x="280" y="23"/>
                    </a:moveTo>
                    <a:cubicBezTo>
                      <a:pt x="293" y="10"/>
                      <a:pt x="300" y="3"/>
                      <a:pt x="298" y="0"/>
                    </a:cubicBezTo>
                    <a:lnTo>
                      <a:pt x="297" y="0"/>
                    </a:lnTo>
                    <a:lnTo>
                      <a:pt x="297" y="1"/>
                    </a:lnTo>
                    <a:lnTo>
                      <a:pt x="296" y="1"/>
                    </a:lnTo>
                    <a:lnTo>
                      <a:pt x="296" y="2"/>
                    </a:lnTo>
                    <a:lnTo>
                      <a:pt x="296" y="3"/>
                    </a:lnTo>
                    <a:lnTo>
                      <a:pt x="295" y="3"/>
                    </a:lnTo>
                    <a:lnTo>
                      <a:pt x="294" y="3"/>
                    </a:lnTo>
                    <a:lnTo>
                      <a:pt x="294" y="4"/>
                    </a:lnTo>
                    <a:lnTo>
                      <a:pt x="293" y="4"/>
                    </a:lnTo>
                    <a:lnTo>
                      <a:pt x="292" y="4"/>
                    </a:lnTo>
                    <a:lnTo>
                      <a:pt x="292" y="5"/>
                    </a:lnTo>
                    <a:lnTo>
                      <a:pt x="292" y="6"/>
                    </a:lnTo>
                    <a:lnTo>
                      <a:pt x="291" y="6"/>
                    </a:lnTo>
                    <a:lnTo>
                      <a:pt x="290" y="7"/>
                    </a:lnTo>
                    <a:lnTo>
                      <a:pt x="290" y="8"/>
                    </a:lnTo>
                    <a:lnTo>
                      <a:pt x="289" y="8"/>
                    </a:lnTo>
                    <a:lnTo>
                      <a:pt x="289" y="9"/>
                    </a:lnTo>
                    <a:lnTo>
                      <a:pt x="288" y="9"/>
                    </a:lnTo>
                    <a:lnTo>
                      <a:pt x="287" y="9"/>
                    </a:lnTo>
                    <a:lnTo>
                      <a:pt x="287" y="10"/>
                    </a:lnTo>
                    <a:lnTo>
                      <a:pt x="286" y="10"/>
                    </a:lnTo>
                    <a:lnTo>
                      <a:pt x="286" y="11"/>
                    </a:lnTo>
                    <a:lnTo>
                      <a:pt x="285" y="12"/>
                    </a:lnTo>
                    <a:lnTo>
                      <a:pt x="284" y="12"/>
                    </a:lnTo>
                    <a:lnTo>
                      <a:pt x="284" y="13"/>
                    </a:lnTo>
                    <a:lnTo>
                      <a:pt x="283" y="13"/>
                    </a:lnTo>
                    <a:lnTo>
                      <a:pt x="283" y="14"/>
                    </a:lnTo>
                    <a:lnTo>
                      <a:pt x="282" y="14"/>
                    </a:lnTo>
                    <a:lnTo>
                      <a:pt x="281" y="14"/>
                    </a:lnTo>
                    <a:lnTo>
                      <a:pt x="281" y="15"/>
                    </a:lnTo>
                    <a:lnTo>
                      <a:pt x="281" y="16"/>
                    </a:lnTo>
                    <a:lnTo>
                      <a:pt x="280" y="16"/>
                    </a:lnTo>
                    <a:lnTo>
                      <a:pt x="279" y="16"/>
                    </a:lnTo>
                    <a:lnTo>
                      <a:pt x="279" y="17"/>
                    </a:lnTo>
                    <a:lnTo>
                      <a:pt x="278" y="18"/>
                    </a:lnTo>
                    <a:lnTo>
                      <a:pt x="277" y="18"/>
                    </a:lnTo>
                    <a:lnTo>
                      <a:pt x="277" y="19"/>
                    </a:lnTo>
                    <a:lnTo>
                      <a:pt x="277" y="20"/>
                    </a:lnTo>
                    <a:lnTo>
                      <a:pt x="276" y="20"/>
                    </a:lnTo>
                    <a:lnTo>
                      <a:pt x="275" y="20"/>
                    </a:lnTo>
                    <a:lnTo>
                      <a:pt x="275" y="21"/>
                    </a:lnTo>
                    <a:lnTo>
                      <a:pt x="274" y="21"/>
                    </a:lnTo>
                    <a:lnTo>
                      <a:pt x="274" y="22"/>
                    </a:lnTo>
                    <a:lnTo>
                      <a:pt x="273" y="22"/>
                    </a:lnTo>
                    <a:lnTo>
                      <a:pt x="273" y="23"/>
                    </a:lnTo>
                    <a:lnTo>
                      <a:pt x="272" y="23"/>
                    </a:lnTo>
                    <a:lnTo>
                      <a:pt x="272" y="24"/>
                    </a:lnTo>
                    <a:lnTo>
                      <a:pt x="271" y="24"/>
                    </a:lnTo>
                    <a:lnTo>
                      <a:pt x="270" y="25"/>
                    </a:lnTo>
                    <a:lnTo>
                      <a:pt x="269" y="26"/>
                    </a:lnTo>
                    <a:lnTo>
                      <a:pt x="269" y="27"/>
                    </a:lnTo>
                    <a:lnTo>
                      <a:pt x="268" y="27"/>
                    </a:lnTo>
                    <a:lnTo>
                      <a:pt x="267" y="28"/>
                    </a:lnTo>
                    <a:lnTo>
                      <a:pt x="266" y="29"/>
                    </a:lnTo>
                    <a:lnTo>
                      <a:pt x="266" y="30"/>
                    </a:lnTo>
                    <a:lnTo>
                      <a:pt x="264" y="30"/>
                    </a:lnTo>
                    <a:lnTo>
                      <a:pt x="264" y="31"/>
                    </a:lnTo>
                    <a:cubicBezTo>
                      <a:pt x="250" y="44"/>
                      <a:pt x="237" y="56"/>
                      <a:pt x="235" y="57"/>
                    </a:cubicBezTo>
                    <a:cubicBezTo>
                      <a:pt x="234" y="58"/>
                      <a:pt x="231" y="59"/>
                      <a:pt x="227" y="58"/>
                    </a:cubicBezTo>
                    <a:cubicBezTo>
                      <a:pt x="226" y="58"/>
                      <a:pt x="223" y="58"/>
                      <a:pt x="223" y="58"/>
                    </a:cubicBezTo>
                    <a:cubicBezTo>
                      <a:pt x="221" y="58"/>
                      <a:pt x="220" y="59"/>
                      <a:pt x="220" y="60"/>
                    </a:cubicBezTo>
                    <a:cubicBezTo>
                      <a:pt x="213" y="66"/>
                      <a:pt x="114" y="140"/>
                      <a:pt x="89" y="157"/>
                    </a:cubicBezTo>
                    <a:cubicBezTo>
                      <a:pt x="72" y="168"/>
                      <a:pt x="71" y="164"/>
                      <a:pt x="67" y="157"/>
                    </a:cubicBezTo>
                    <a:cubicBezTo>
                      <a:pt x="65" y="153"/>
                      <a:pt x="62" y="148"/>
                      <a:pt x="55" y="143"/>
                    </a:cubicBezTo>
                    <a:cubicBezTo>
                      <a:pt x="43" y="137"/>
                      <a:pt x="27" y="140"/>
                      <a:pt x="16" y="149"/>
                    </a:cubicBezTo>
                    <a:cubicBezTo>
                      <a:pt x="8" y="155"/>
                      <a:pt x="2" y="164"/>
                      <a:pt x="1" y="171"/>
                    </a:cubicBezTo>
                    <a:cubicBezTo>
                      <a:pt x="0" y="176"/>
                      <a:pt x="-1" y="180"/>
                      <a:pt x="1" y="185"/>
                    </a:cubicBezTo>
                    <a:cubicBezTo>
                      <a:pt x="4" y="192"/>
                      <a:pt x="9" y="197"/>
                      <a:pt x="14" y="199"/>
                    </a:cubicBezTo>
                    <a:cubicBezTo>
                      <a:pt x="19" y="201"/>
                      <a:pt x="25" y="202"/>
                      <a:pt x="31" y="200"/>
                    </a:cubicBezTo>
                    <a:cubicBezTo>
                      <a:pt x="37" y="199"/>
                      <a:pt x="43" y="195"/>
                      <a:pt x="48" y="192"/>
                    </a:cubicBezTo>
                    <a:cubicBezTo>
                      <a:pt x="61" y="182"/>
                      <a:pt x="73" y="174"/>
                      <a:pt x="76" y="173"/>
                    </a:cubicBezTo>
                    <a:cubicBezTo>
                      <a:pt x="80" y="172"/>
                      <a:pt x="79" y="173"/>
                      <a:pt x="86" y="182"/>
                    </a:cubicBezTo>
                    <a:cubicBezTo>
                      <a:pt x="89" y="186"/>
                      <a:pt x="91" y="188"/>
                      <a:pt x="93" y="187"/>
                    </a:cubicBezTo>
                    <a:cubicBezTo>
                      <a:pt x="96" y="186"/>
                      <a:pt x="94" y="183"/>
                      <a:pt x="93" y="180"/>
                    </a:cubicBezTo>
                    <a:cubicBezTo>
                      <a:pt x="89" y="174"/>
                      <a:pt x="85" y="167"/>
                      <a:pt x="88" y="165"/>
                    </a:cubicBezTo>
                    <a:cubicBezTo>
                      <a:pt x="92" y="163"/>
                      <a:pt x="180" y="97"/>
                      <a:pt x="188" y="93"/>
                    </a:cubicBezTo>
                    <a:cubicBezTo>
                      <a:pt x="192" y="91"/>
                      <a:pt x="193" y="91"/>
                      <a:pt x="196" y="90"/>
                    </a:cubicBezTo>
                    <a:cubicBezTo>
                      <a:pt x="197" y="90"/>
                      <a:pt x="206" y="91"/>
                      <a:pt x="210" y="91"/>
                    </a:cubicBezTo>
                    <a:cubicBezTo>
                      <a:pt x="212" y="91"/>
                      <a:pt x="214" y="91"/>
                      <a:pt x="216" y="88"/>
                    </a:cubicBezTo>
                    <a:cubicBezTo>
                      <a:pt x="227" y="76"/>
                      <a:pt x="267" y="36"/>
                      <a:pt x="280" y="23"/>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2" name="Freeform: Shape 1546">
                <a:extLst>
                  <a:ext uri="{FF2B5EF4-FFF2-40B4-BE49-F238E27FC236}">
                    <a16:creationId xmlns:a16="http://schemas.microsoft.com/office/drawing/2014/main" id="{CA5CEBBC-5690-4893-8813-2C65662C7739}"/>
                  </a:ext>
                </a:extLst>
              </p:cNvPr>
              <p:cNvSpPr/>
              <p:nvPr/>
            </p:nvSpPr>
            <p:spPr>
              <a:xfrm>
                <a:off x="14447244" y="7981866"/>
                <a:ext cx="287847" cy="453672"/>
              </a:xfrm>
              <a:custGeom>
                <a:avLst/>
                <a:gdLst/>
                <a:ahLst/>
                <a:cxnLst>
                  <a:cxn ang="3cd4">
                    <a:pos x="hc" y="t"/>
                  </a:cxn>
                  <a:cxn ang="cd2">
                    <a:pos x="l" y="vc"/>
                  </a:cxn>
                  <a:cxn ang="cd4">
                    <a:pos x="hc" y="b"/>
                  </a:cxn>
                  <a:cxn ang="0">
                    <a:pos x="r" y="vc"/>
                  </a:cxn>
                </a:cxnLst>
                <a:rect l="l" t="t" r="r" b="b"/>
                <a:pathLst>
                  <a:path w="93" h="146">
                    <a:moveTo>
                      <a:pt x="23" y="146"/>
                    </a:moveTo>
                    <a:cubicBezTo>
                      <a:pt x="23" y="146"/>
                      <a:pt x="22" y="142"/>
                      <a:pt x="19" y="138"/>
                    </a:cubicBezTo>
                    <a:cubicBezTo>
                      <a:pt x="14" y="132"/>
                      <a:pt x="5" y="130"/>
                      <a:pt x="1" y="126"/>
                    </a:cubicBezTo>
                    <a:cubicBezTo>
                      <a:pt x="-2" y="121"/>
                      <a:pt x="1" y="116"/>
                      <a:pt x="4" y="112"/>
                    </a:cubicBezTo>
                    <a:cubicBezTo>
                      <a:pt x="6" y="107"/>
                      <a:pt x="10" y="103"/>
                      <a:pt x="13" y="99"/>
                    </a:cubicBezTo>
                    <a:cubicBezTo>
                      <a:pt x="20" y="90"/>
                      <a:pt x="27" y="81"/>
                      <a:pt x="34" y="72"/>
                    </a:cubicBezTo>
                    <a:cubicBezTo>
                      <a:pt x="63" y="35"/>
                      <a:pt x="93" y="-1"/>
                      <a:pt x="93" y="0"/>
                    </a:cubicBezTo>
                    <a:cubicBezTo>
                      <a:pt x="94" y="0"/>
                      <a:pt x="65" y="37"/>
                      <a:pt x="36" y="73"/>
                    </a:cubicBezTo>
                    <a:cubicBezTo>
                      <a:pt x="28" y="82"/>
                      <a:pt x="21" y="92"/>
                      <a:pt x="15" y="100"/>
                    </a:cubicBezTo>
                    <a:cubicBezTo>
                      <a:pt x="11" y="105"/>
                      <a:pt x="8" y="108"/>
                      <a:pt x="5" y="113"/>
                    </a:cubicBezTo>
                    <a:cubicBezTo>
                      <a:pt x="3" y="117"/>
                      <a:pt x="1" y="121"/>
                      <a:pt x="3" y="124"/>
                    </a:cubicBezTo>
                    <a:cubicBezTo>
                      <a:pt x="7" y="130"/>
                      <a:pt x="13" y="130"/>
                      <a:pt x="19" y="137"/>
                    </a:cubicBezTo>
                    <a:cubicBezTo>
                      <a:pt x="23" y="142"/>
                      <a:pt x="23" y="146"/>
                      <a:pt x="23" y="146"/>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3" name="Freeform: Shape 1547">
                <a:extLst>
                  <a:ext uri="{FF2B5EF4-FFF2-40B4-BE49-F238E27FC236}">
                    <a16:creationId xmlns:a16="http://schemas.microsoft.com/office/drawing/2014/main" id="{5BC578CB-485A-4B9A-8544-52432C849E8F}"/>
                  </a:ext>
                </a:extLst>
              </p:cNvPr>
              <p:cNvSpPr/>
              <p:nvPr/>
            </p:nvSpPr>
            <p:spPr>
              <a:xfrm>
                <a:off x="14340866" y="8391735"/>
                <a:ext cx="159567" cy="175211"/>
              </a:xfrm>
              <a:custGeom>
                <a:avLst/>
                <a:gdLst/>
                <a:ahLst/>
                <a:cxnLst>
                  <a:cxn ang="3cd4">
                    <a:pos x="hc" y="t"/>
                  </a:cxn>
                  <a:cxn ang="cd2">
                    <a:pos x="l" y="vc"/>
                  </a:cxn>
                  <a:cxn ang="cd4">
                    <a:pos x="hc" y="b"/>
                  </a:cxn>
                  <a:cxn ang="0">
                    <a:pos x="r" y="vc"/>
                  </a:cxn>
                </a:cxnLst>
                <a:rect l="l" t="t" r="r" b="b"/>
                <a:pathLst>
                  <a:path w="52" h="57">
                    <a:moveTo>
                      <a:pt x="13" y="57"/>
                    </a:moveTo>
                    <a:cubicBezTo>
                      <a:pt x="13" y="58"/>
                      <a:pt x="6" y="55"/>
                      <a:pt x="2" y="47"/>
                    </a:cubicBezTo>
                    <a:cubicBezTo>
                      <a:pt x="-2" y="38"/>
                      <a:pt x="2" y="25"/>
                      <a:pt x="10" y="15"/>
                    </a:cubicBezTo>
                    <a:cubicBezTo>
                      <a:pt x="18" y="6"/>
                      <a:pt x="30" y="-2"/>
                      <a:pt x="40" y="0"/>
                    </a:cubicBezTo>
                    <a:cubicBezTo>
                      <a:pt x="50" y="2"/>
                      <a:pt x="52" y="10"/>
                      <a:pt x="52" y="9"/>
                    </a:cubicBezTo>
                    <a:cubicBezTo>
                      <a:pt x="51" y="10"/>
                      <a:pt x="48" y="3"/>
                      <a:pt x="39" y="2"/>
                    </a:cubicBezTo>
                    <a:cubicBezTo>
                      <a:pt x="31" y="0"/>
                      <a:pt x="20" y="7"/>
                      <a:pt x="12" y="16"/>
                    </a:cubicBezTo>
                    <a:cubicBezTo>
                      <a:pt x="5" y="25"/>
                      <a:pt x="0" y="38"/>
                      <a:pt x="4" y="46"/>
                    </a:cubicBezTo>
                    <a:cubicBezTo>
                      <a:pt x="7" y="54"/>
                      <a:pt x="14" y="57"/>
                      <a:pt x="13" y="5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4" name="Freeform: Shape 1548">
                <a:extLst>
                  <a:ext uri="{FF2B5EF4-FFF2-40B4-BE49-F238E27FC236}">
                    <a16:creationId xmlns:a16="http://schemas.microsoft.com/office/drawing/2014/main" id="{E1F5F7EC-F500-40D7-B426-9913A71783DB}"/>
                  </a:ext>
                </a:extLst>
              </p:cNvPr>
              <p:cNvSpPr/>
              <p:nvPr/>
            </p:nvSpPr>
            <p:spPr>
              <a:xfrm>
                <a:off x="14387798" y="8294743"/>
                <a:ext cx="68833" cy="28159"/>
              </a:xfrm>
              <a:custGeom>
                <a:avLst/>
                <a:gdLst/>
                <a:ahLst/>
                <a:cxnLst>
                  <a:cxn ang="3cd4">
                    <a:pos x="hc" y="t"/>
                  </a:cxn>
                  <a:cxn ang="cd2">
                    <a:pos x="l" y="vc"/>
                  </a:cxn>
                  <a:cxn ang="cd4">
                    <a:pos x="hc" y="b"/>
                  </a:cxn>
                  <a:cxn ang="0">
                    <a:pos x="r" y="vc"/>
                  </a:cxn>
                </a:cxnLst>
                <a:rect l="l" t="t" r="r" b="b"/>
                <a:pathLst>
                  <a:path w="23" h="10">
                    <a:moveTo>
                      <a:pt x="0" y="1"/>
                    </a:moveTo>
                    <a:cubicBezTo>
                      <a:pt x="1" y="0"/>
                      <a:pt x="2" y="0"/>
                      <a:pt x="4" y="1"/>
                    </a:cubicBezTo>
                    <a:cubicBezTo>
                      <a:pt x="6" y="2"/>
                      <a:pt x="13" y="7"/>
                      <a:pt x="17" y="8"/>
                    </a:cubicBezTo>
                    <a:cubicBezTo>
                      <a:pt x="20" y="9"/>
                      <a:pt x="21" y="9"/>
                      <a:pt x="21" y="8"/>
                    </a:cubicBezTo>
                    <a:cubicBezTo>
                      <a:pt x="22" y="8"/>
                      <a:pt x="23" y="6"/>
                      <a:pt x="23" y="6"/>
                    </a:cubicBezTo>
                    <a:cubicBezTo>
                      <a:pt x="24" y="7"/>
                      <a:pt x="23" y="8"/>
                      <a:pt x="21" y="10"/>
                    </a:cubicBezTo>
                    <a:cubicBezTo>
                      <a:pt x="20" y="10"/>
                      <a:pt x="20" y="10"/>
                      <a:pt x="18" y="10"/>
                    </a:cubicBezTo>
                    <a:cubicBezTo>
                      <a:pt x="16" y="9"/>
                      <a:pt x="13" y="8"/>
                      <a:pt x="9" y="5"/>
                    </a:cubicBezTo>
                    <a:cubicBezTo>
                      <a:pt x="6" y="3"/>
                      <a:pt x="4" y="2"/>
                      <a:pt x="2" y="1"/>
                    </a:cubicBezTo>
                    <a:cubicBezTo>
                      <a:pt x="1" y="1"/>
                      <a:pt x="0" y="1"/>
                      <a:pt x="0" y="1"/>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5" name="Freeform: Shape 1549">
                <a:extLst>
                  <a:ext uri="{FF2B5EF4-FFF2-40B4-BE49-F238E27FC236}">
                    <a16:creationId xmlns:a16="http://schemas.microsoft.com/office/drawing/2014/main" id="{E86F7D35-3B47-435E-8020-E544C76167F8}"/>
                  </a:ext>
                </a:extLst>
              </p:cNvPr>
              <p:cNvSpPr/>
              <p:nvPr/>
            </p:nvSpPr>
            <p:spPr>
              <a:xfrm>
                <a:off x="14384669" y="8301000"/>
                <a:ext cx="43803" cy="112636"/>
              </a:xfrm>
              <a:custGeom>
                <a:avLst/>
                <a:gdLst/>
                <a:ahLst/>
                <a:cxnLst>
                  <a:cxn ang="3cd4">
                    <a:pos x="hc" y="t"/>
                  </a:cxn>
                  <a:cxn ang="cd2">
                    <a:pos x="l" y="vc"/>
                  </a:cxn>
                  <a:cxn ang="cd4">
                    <a:pos x="hc" y="b"/>
                  </a:cxn>
                  <a:cxn ang="0">
                    <a:pos x="r" y="vc"/>
                  </a:cxn>
                </a:cxnLst>
                <a:rect l="l" t="t" r="r" b="b"/>
                <a:pathLst>
                  <a:path w="15" h="37">
                    <a:moveTo>
                      <a:pt x="0" y="37"/>
                    </a:moveTo>
                    <a:cubicBezTo>
                      <a:pt x="0" y="36"/>
                      <a:pt x="8" y="28"/>
                      <a:pt x="14" y="17"/>
                    </a:cubicBezTo>
                    <a:cubicBezTo>
                      <a:pt x="16" y="15"/>
                      <a:pt x="14" y="13"/>
                      <a:pt x="11" y="11"/>
                    </a:cubicBezTo>
                    <a:cubicBezTo>
                      <a:pt x="9" y="9"/>
                      <a:pt x="7" y="7"/>
                      <a:pt x="6" y="6"/>
                    </a:cubicBezTo>
                    <a:cubicBezTo>
                      <a:pt x="2" y="3"/>
                      <a:pt x="0" y="0"/>
                      <a:pt x="1" y="0"/>
                    </a:cubicBezTo>
                    <a:cubicBezTo>
                      <a:pt x="1" y="0"/>
                      <a:pt x="3" y="3"/>
                      <a:pt x="6" y="5"/>
                    </a:cubicBezTo>
                    <a:cubicBezTo>
                      <a:pt x="8" y="7"/>
                      <a:pt x="10" y="9"/>
                      <a:pt x="12" y="10"/>
                    </a:cubicBezTo>
                    <a:cubicBezTo>
                      <a:pt x="13" y="11"/>
                      <a:pt x="14" y="12"/>
                      <a:pt x="15" y="13"/>
                    </a:cubicBezTo>
                    <a:cubicBezTo>
                      <a:pt x="16" y="15"/>
                      <a:pt x="15" y="17"/>
                      <a:pt x="15" y="18"/>
                    </a:cubicBezTo>
                    <a:cubicBezTo>
                      <a:pt x="9" y="28"/>
                      <a:pt x="0" y="37"/>
                      <a:pt x="0" y="3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6" name="Freeform: Shape 1550">
                <a:extLst>
                  <a:ext uri="{FF2B5EF4-FFF2-40B4-BE49-F238E27FC236}">
                    <a16:creationId xmlns:a16="http://schemas.microsoft.com/office/drawing/2014/main" id="{E5561C9C-E9BE-4369-9858-CF92758E5C7B}"/>
                  </a:ext>
                </a:extLst>
              </p:cNvPr>
              <p:cNvSpPr/>
              <p:nvPr/>
            </p:nvSpPr>
            <p:spPr>
              <a:xfrm>
                <a:off x="14353381" y="8454310"/>
                <a:ext cx="168954" cy="131408"/>
              </a:xfrm>
              <a:custGeom>
                <a:avLst/>
                <a:gdLst/>
                <a:ahLst/>
                <a:cxnLst>
                  <a:cxn ang="3cd4">
                    <a:pos x="hc" y="t"/>
                  </a:cxn>
                  <a:cxn ang="cd2">
                    <a:pos x="l" y="vc"/>
                  </a:cxn>
                  <a:cxn ang="cd4">
                    <a:pos x="hc" y="b"/>
                  </a:cxn>
                  <a:cxn ang="0">
                    <a:pos x="r" y="vc"/>
                  </a:cxn>
                </a:cxnLst>
                <a:rect l="l" t="t" r="r" b="b"/>
                <a:pathLst>
                  <a:path w="55" h="43">
                    <a:moveTo>
                      <a:pt x="54" y="0"/>
                    </a:moveTo>
                    <a:cubicBezTo>
                      <a:pt x="55" y="0"/>
                      <a:pt x="55" y="5"/>
                      <a:pt x="53" y="13"/>
                    </a:cubicBezTo>
                    <a:cubicBezTo>
                      <a:pt x="51" y="20"/>
                      <a:pt x="45" y="29"/>
                      <a:pt x="37" y="36"/>
                    </a:cubicBezTo>
                    <a:cubicBezTo>
                      <a:pt x="29" y="42"/>
                      <a:pt x="18" y="45"/>
                      <a:pt x="10" y="42"/>
                    </a:cubicBezTo>
                    <a:cubicBezTo>
                      <a:pt x="3" y="39"/>
                      <a:pt x="0" y="35"/>
                      <a:pt x="0" y="35"/>
                    </a:cubicBezTo>
                    <a:cubicBezTo>
                      <a:pt x="1" y="34"/>
                      <a:pt x="4" y="39"/>
                      <a:pt x="11" y="40"/>
                    </a:cubicBezTo>
                    <a:cubicBezTo>
                      <a:pt x="18" y="43"/>
                      <a:pt x="28" y="40"/>
                      <a:pt x="35" y="34"/>
                    </a:cubicBezTo>
                    <a:cubicBezTo>
                      <a:pt x="43" y="27"/>
                      <a:pt x="49" y="19"/>
                      <a:pt x="51" y="12"/>
                    </a:cubicBezTo>
                    <a:cubicBezTo>
                      <a:pt x="54" y="5"/>
                      <a:pt x="54" y="0"/>
                      <a:pt x="54" y="0"/>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7" name="Freeform: Shape 1551">
                <a:extLst>
                  <a:ext uri="{FF2B5EF4-FFF2-40B4-BE49-F238E27FC236}">
                    <a16:creationId xmlns:a16="http://schemas.microsoft.com/office/drawing/2014/main" id="{76C96CE1-B0F2-41EB-832B-412C2C1B301B}"/>
                  </a:ext>
                </a:extLst>
              </p:cNvPr>
              <p:cNvSpPr/>
              <p:nvPr/>
            </p:nvSpPr>
            <p:spPr>
              <a:xfrm>
                <a:off x="14778894" y="7684632"/>
                <a:ext cx="209628" cy="184598"/>
              </a:xfrm>
              <a:custGeom>
                <a:avLst/>
                <a:gdLst/>
                <a:ahLst/>
                <a:cxnLst>
                  <a:cxn ang="3cd4">
                    <a:pos x="hc" y="t"/>
                  </a:cxn>
                  <a:cxn ang="cd2">
                    <a:pos x="l" y="vc"/>
                  </a:cxn>
                  <a:cxn ang="cd4">
                    <a:pos x="hc" y="b"/>
                  </a:cxn>
                  <a:cxn ang="0">
                    <a:pos x="r" y="vc"/>
                  </a:cxn>
                </a:cxnLst>
                <a:rect l="l" t="t" r="r" b="b"/>
                <a:pathLst>
                  <a:path w="68" h="60">
                    <a:moveTo>
                      <a:pt x="25" y="37"/>
                    </a:moveTo>
                    <a:cubicBezTo>
                      <a:pt x="16" y="45"/>
                      <a:pt x="7" y="54"/>
                      <a:pt x="0" y="60"/>
                    </a:cubicBezTo>
                    <a:cubicBezTo>
                      <a:pt x="1" y="60"/>
                      <a:pt x="1" y="60"/>
                      <a:pt x="1" y="60"/>
                    </a:cubicBezTo>
                    <a:cubicBezTo>
                      <a:pt x="8" y="54"/>
                      <a:pt x="17" y="46"/>
                      <a:pt x="25" y="38"/>
                    </a:cubicBezTo>
                    <a:cubicBezTo>
                      <a:pt x="47" y="19"/>
                      <a:pt x="67" y="-1"/>
                      <a:pt x="68" y="0"/>
                    </a:cubicBezTo>
                    <a:cubicBezTo>
                      <a:pt x="66" y="-2"/>
                      <a:pt x="46" y="18"/>
                      <a:pt x="25" y="37"/>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8" name="Freeform: Shape 1552">
                <a:extLst>
                  <a:ext uri="{FF2B5EF4-FFF2-40B4-BE49-F238E27FC236}">
                    <a16:creationId xmlns:a16="http://schemas.microsoft.com/office/drawing/2014/main" id="{EDDB400F-39B0-42EC-86F3-6B9BF425D7F2}"/>
                  </a:ext>
                </a:extLst>
              </p:cNvPr>
              <p:cNvSpPr/>
              <p:nvPr/>
            </p:nvSpPr>
            <p:spPr>
              <a:xfrm>
                <a:off x="14681902" y="7837942"/>
                <a:ext cx="190855" cy="134537"/>
              </a:xfrm>
              <a:custGeom>
                <a:avLst/>
                <a:gdLst/>
                <a:ahLst/>
                <a:cxnLst>
                  <a:cxn ang="3cd4">
                    <a:pos x="hc" y="t"/>
                  </a:cxn>
                  <a:cxn ang="cd2">
                    <a:pos x="l" y="vc"/>
                  </a:cxn>
                  <a:cxn ang="cd4">
                    <a:pos x="hc" y="b"/>
                  </a:cxn>
                  <a:cxn ang="0">
                    <a:pos x="r" y="vc"/>
                  </a:cxn>
                </a:cxnLst>
                <a:rect l="l" t="t" r="r" b="b"/>
                <a:pathLst>
                  <a:path w="62" h="44">
                    <a:moveTo>
                      <a:pt x="23" y="40"/>
                    </a:moveTo>
                    <a:cubicBezTo>
                      <a:pt x="27" y="36"/>
                      <a:pt x="48" y="13"/>
                      <a:pt x="51" y="11"/>
                    </a:cubicBezTo>
                    <a:cubicBezTo>
                      <a:pt x="53" y="8"/>
                      <a:pt x="63" y="-2"/>
                      <a:pt x="62" y="1"/>
                    </a:cubicBezTo>
                    <a:cubicBezTo>
                      <a:pt x="60" y="3"/>
                      <a:pt x="26" y="38"/>
                      <a:pt x="24" y="40"/>
                    </a:cubicBezTo>
                    <a:cubicBezTo>
                      <a:pt x="22" y="43"/>
                      <a:pt x="21" y="45"/>
                      <a:pt x="13" y="44"/>
                    </a:cubicBezTo>
                    <a:cubicBezTo>
                      <a:pt x="6" y="44"/>
                      <a:pt x="3" y="43"/>
                      <a:pt x="1" y="43"/>
                    </a:cubicBezTo>
                    <a:cubicBezTo>
                      <a:pt x="-1" y="44"/>
                      <a:pt x="2" y="43"/>
                      <a:pt x="3" y="43"/>
                    </a:cubicBezTo>
                    <a:cubicBezTo>
                      <a:pt x="11" y="43"/>
                      <a:pt x="18" y="44"/>
                      <a:pt x="23" y="4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19" name="Freeform: Shape 1553">
                <a:extLst>
                  <a:ext uri="{FF2B5EF4-FFF2-40B4-BE49-F238E27FC236}">
                    <a16:creationId xmlns:a16="http://schemas.microsoft.com/office/drawing/2014/main" id="{F9FE857C-6FD2-4D3E-9503-F3B475D2230C}"/>
                  </a:ext>
                </a:extLst>
              </p:cNvPr>
              <p:cNvSpPr/>
              <p:nvPr/>
            </p:nvSpPr>
            <p:spPr>
              <a:xfrm>
                <a:off x="14343995" y="7972479"/>
                <a:ext cx="400483" cy="240916"/>
              </a:xfrm>
              <a:custGeom>
                <a:avLst/>
                <a:gdLst/>
                <a:ahLst/>
                <a:cxnLst>
                  <a:cxn ang="3cd4">
                    <a:pos x="hc" y="t"/>
                  </a:cxn>
                  <a:cxn ang="cd2">
                    <a:pos x="l" y="vc"/>
                  </a:cxn>
                  <a:cxn ang="cd4">
                    <a:pos x="hc" y="b"/>
                  </a:cxn>
                  <a:cxn ang="0">
                    <a:pos x="r" y="vc"/>
                  </a:cxn>
                </a:cxnLst>
                <a:rect l="l" t="t" r="r" b="b"/>
                <a:pathLst>
                  <a:path w="129" h="78">
                    <a:moveTo>
                      <a:pt x="129" y="0"/>
                    </a:moveTo>
                    <a:cubicBezTo>
                      <a:pt x="128" y="0"/>
                      <a:pt x="127" y="1"/>
                      <a:pt x="125" y="1"/>
                    </a:cubicBezTo>
                    <a:cubicBezTo>
                      <a:pt x="119" y="1"/>
                      <a:pt x="112" y="0"/>
                      <a:pt x="110" y="0"/>
                    </a:cubicBezTo>
                    <a:cubicBezTo>
                      <a:pt x="109" y="0"/>
                      <a:pt x="108" y="0"/>
                      <a:pt x="107" y="0"/>
                    </a:cubicBezTo>
                    <a:cubicBezTo>
                      <a:pt x="103" y="1"/>
                      <a:pt x="97" y="4"/>
                      <a:pt x="91" y="9"/>
                    </a:cubicBezTo>
                    <a:cubicBezTo>
                      <a:pt x="80" y="16"/>
                      <a:pt x="67" y="26"/>
                      <a:pt x="53" y="36"/>
                    </a:cubicBezTo>
                    <a:cubicBezTo>
                      <a:pt x="40" y="46"/>
                      <a:pt x="26" y="56"/>
                      <a:pt x="15" y="64"/>
                    </a:cubicBezTo>
                    <a:cubicBezTo>
                      <a:pt x="12" y="67"/>
                      <a:pt x="9" y="69"/>
                      <a:pt x="6" y="71"/>
                    </a:cubicBezTo>
                    <a:cubicBezTo>
                      <a:pt x="3" y="73"/>
                      <a:pt x="1" y="74"/>
                      <a:pt x="0" y="75"/>
                    </a:cubicBezTo>
                    <a:cubicBezTo>
                      <a:pt x="-1" y="77"/>
                      <a:pt x="0" y="78"/>
                      <a:pt x="0" y="78"/>
                    </a:cubicBezTo>
                    <a:cubicBezTo>
                      <a:pt x="0" y="78"/>
                      <a:pt x="0" y="77"/>
                      <a:pt x="1" y="75"/>
                    </a:cubicBezTo>
                    <a:cubicBezTo>
                      <a:pt x="3" y="75"/>
                      <a:pt x="4" y="73"/>
                      <a:pt x="6" y="72"/>
                    </a:cubicBezTo>
                    <a:cubicBezTo>
                      <a:pt x="9" y="70"/>
                      <a:pt x="12" y="68"/>
                      <a:pt x="16" y="65"/>
                    </a:cubicBezTo>
                    <a:cubicBezTo>
                      <a:pt x="26" y="57"/>
                      <a:pt x="40" y="47"/>
                      <a:pt x="54" y="37"/>
                    </a:cubicBezTo>
                    <a:cubicBezTo>
                      <a:pt x="67" y="27"/>
                      <a:pt x="81" y="17"/>
                      <a:pt x="91" y="10"/>
                    </a:cubicBezTo>
                    <a:cubicBezTo>
                      <a:pt x="98" y="5"/>
                      <a:pt x="104" y="2"/>
                      <a:pt x="107" y="1"/>
                    </a:cubicBezTo>
                    <a:cubicBezTo>
                      <a:pt x="108" y="1"/>
                      <a:pt x="109" y="1"/>
                      <a:pt x="111" y="1"/>
                    </a:cubicBezTo>
                    <a:cubicBezTo>
                      <a:pt x="111" y="1"/>
                      <a:pt x="112" y="1"/>
                      <a:pt x="113" y="1"/>
                    </a:cubicBezTo>
                    <a:cubicBezTo>
                      <a:pt x="115" y="1"/>
                      <a:pt x="118" y="1"/>
                      <a:pt x="120" y="1"/>
                    </a:cubicBezTo>
                    <a:cubicBezTo>
                      <a:pt x="122" y="2"/>
                      <a:pt x="124" y="2"/>
                      <a:pt x="125" y="1"/>
                    </a:cubicBezTo>
                    <a:cubicBezTo>
                      <a:pt x="127" y="1"/>
                      <a:pt x="128" y="0"/>
                      <a:pt x="129" y="0"/>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0" name="Freeform: Shape 1554">
                <a:extLst>
                  <a:ext uri="{FF2B5EF4-FFF2-40B4-BE49-F238E27FC236}">
                    <a16:creationId xmlns:a16="http://schemas.microsoft.com/office/drawing/2014/main" id="{16EB71D1-FCA7-459D-8FEE-ECD26740E3CC}"/>
                  </a:ext>
                </a:extLst>
              </p:cNvPr>
              <p:cNvSpPr/>
              <p:nvPr/>
            </p:nvSpPr>
            <p:spPr>
              <a:xfrm>
                <a:off x="14753864" y="7700276"/>
                <a:ext cx="250302" cy="262817"/>
              </a:xfrm>
              <a:custGeom>
                <a:avLst/>
                <a:gdLst/>
                <a:ahLst/>
                <a:cxnLst>
                  <a:cxn ang="3cd4">
                    <a:pos x="hc" y="t"/>
                  </a:cxn>
                  <a:cxn ang="cd2">
                    <a:pos x="l" y="vc"/>
                  </a:cxn>
                  <a:cxn ang="cd4">
                    <a:pos x="hc" y="b"/>
                  </a:cxn>
                  <a:cxn ang="0">
                    <a:pos x="r" y="vc"/>
                  </a:cxn>
                </a:cxnLst>
                <a:rect l="l" t="t" r="r" b="b"/>
                <a:pathLst>
                  <a:path w="81" h="85">
                    <a:moveTo>
                      <a:pt x="0" y="85"/>
                    </a:moveTo>
                    <a:cubicBezTo>
                      <a:pt x="-1" y="85"/>
                      <a:pt x="19" y="64"/>
                      <a:pt x="40" y="43"/>
                    </a:cubicBezTo>
                    <a:cubicBezTo>
                      <a:pt x="61" y="22"/>
                      <a:pt x="83" y="1"/>
                      <a:pt x="81" y="0"/>
                    </a:cubicBezTo>
                    <a:cubicBezTo>
                      <a:pt x="83" y="2"/>
                      <a:pt x="62" y="22"/>
                      <a:pt x="41" y="43"/>
                    </a:cubicBezTo>
                    <a:cubicBezTo>
                      <a:pt x="21" y="64"/>
                      <a:pt x="0" y="85"/>
                      <a:pt x="0" y="85"/>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1" name="Freeform: Shape 1555">
                <a:extLst>
                  <a:ext uri="{FF2B5EF4-FFF2-40B4-BE49-F238E27FC236}">
                    <a16:creationId xmlns:a16="http://schemas.microsoft.com/office/drawing/2014/main" id="{E0792E4A-F31B-4F4B-B928-A98FA989FC42}"/>
                  </a:ext>
                </a:extLst>
              </p:cNvPr>
              <p:cNvSpPr/>
              <p:nvPr/>
            </p:nvSpPr>
            <p:spPr>
              <a:xfrm>
                <a:off x="14078049" y="7700276"/>
                <a:ext cx="926117" cy="563179"/>
              </a:xfrm>
              <a:custGeom>
                <a:avLst/>
                <a:gdLst/>
                <a:ahLst/>
                <a:cxnLst>
                  <a:cxn ang="3cd4">
                    <a:pos x="hc" y="t"/>
                  </a:cxn>
                  <a:cxn ang="cd2">
                    <a:pos x="l" y="vc"/>
                  </a:cxn>
                  <a:cxn ang="cd4">
                    <a:pos x="hc" y="b"/>
                  </a:cxn>
                  <a:cxn ang="0">
                    <a:pos x="r" y="vc"/>
                  </a:cxn>
                </a:cxnLst>
                <a:rect l="l" t="t" r="r" b="b"/>
                <a:pathLst>
                  <a:path w="297" h="181">
                    <a:moveTo>
                      <a:pt x="2" y="181"/>
                    </a:moveTo>
                    <a:cubicBezTo>
                      <a:pt x="3" y="181"/>
                      <a:pt x="3" y="177"/>
                      <a:pt x="3" y="175"/>
                    </a:cubicBezTo>
                    <a:cubicBezTo>
                      <a:pt x="3" y="171"/>
                      <a:pt x="4" y="170"/>
                      <a:pt x="5" y="166"/>
                    </a:cubicBezTo>
                    <a:cubicBezTo>
                      <a:pt x="7" y="162"/>
                      <a:pt x="10" y="155"/>
                      <a:pt x="21" y="149"/>
                    </a:cubicBezTo>
                    <a:cubicBezTo>
                      <a:pt x="30" y="142"/>
                      <a:pt x="40" y="140"/>
                      <a:pt x="49" y="143"/>
                    </a:cubicBezTo>
                    <a:cubicBezTo>
                      <a:pt x="56" y="145"/>
                      <a:pt x="60" y="150"/>
                      <a:pt x="65" y="158"/>
                    </a:cubicBezTo>
                    <a:cubicBezTo>
                      <a:pt x="67" y="163"/>
                      <a:pt x="70" y="165"/>
                      <a:pt x="73" y="165"/>
                    </a:cubicBezTo>
                    <a:cubicBezTo>
                      <a:pt x="80" y="165"/>
                      <a:pt x="89" y="161"/>
                      <a:pt x="104" y="149"/>
                    </a:cubicBezTo>
                    <a:cubicBezTo>
                      <a:pt x="107" y="147"/>
                      <a:pt x="112" y="143"/>
                      <a:pt x="119" y="138"/>
                    </a:cubicBezTo>
                    <a:cubicBezTo>
                      <a:pt x="126" y="132"/>
                      <a:pt x="136" y="126"/>
                      <a:pt x="145" y="119"/>
                    </a:cubicBezTo>
                    <a:cubicBezTo>
                      <a:pt x="179" y="93"/>
                      <a:pt x="218" y="64"/>
                      <a:pt x="220" y="62"/>
                    </a:cubicBezTo>
                    <a:cubicBezTo>
                      <a:pt x="223" y="59"/>
                      <a:pt x="225" y="59"/>
                      <a:pt x="228" y="60"/>
                    </a:cubicBezTo>
                    <a:cubicBezTo>
                      <a:pt x="230" y="60"/>
                      <a:pt x="234" y="60"/>
                      <a:pt x="238" y="57"/>
                    </a:cubicBezTo>
                    <a:cubicBezTo>
                      <a:pt x="242" y="54"/>
                      <a:pt x="270" y="29"/>
                      <a:pt x="285" y="14"/>
                    </a:cubicBezTo>
                    <a:cubicBezTo>
                      <a:pt x="290" y="9"/>
                      <a:pt x="298" y="2"/>
                      <a:pt x="297" y="0"/>
                    </a:cubicBezTo>
                    <a:cubicBezTo>
                      <a:pt x="297" y="-1"/>
                      <a:pt x="289" y="7"/>
                      <a:pt x="283" y="12"/>
                    </a:cubicBezTo>
                    <a:cubicBezTo>
                      <a:pt x="268" y="25"/>
                      <a:pt x="240" y="52"/>
                      <a:pt x="236" y="55"/>
                    </a:cubicBezTo>
                    <a:cubicBezTo>
                      <a:pt x="233" y="57"/>
                      <a:pt x="231" y="57"/>
                      <a:pt x="228" y="57"/>
                    </a:cubicBezTo>
                    <a:cubicBezTo>
                      <a:pt x="225" y="56"/>
                      <a:pt x="222" y="56"/>
                      <a:pt x="218" y="59"/>
                    </a:cubicBezTo>
                    <a:cubicBezTo>
                      <a:pt x="216" y="61"/>
                      <a:pt x="176" y="92"/>
                      <a:pt x="143" y="117"/>
                    </a:cubicBezTo>
                    <a:cubicBezTo>
                      <a:pt x="134" y="123"/>
                      <a:pt x="125" y="130"/>
                      <a:pt x="117" y="135"/>
                    </a:cubicBezTo>
                    <a:cubicBezTo>
                      <a:pt x="110" y="140"/>
                      <a:pt x="105" y="144"/>
                      <a:pt x="102" y="147"/>
                    </a:cubicBezTo>
                    <a:cubicBezTo>
                      <a:pt x="87" y="158"/>
                      <a:pt x="79" y="162"/>
                      <a:pt x="74" y="162"/>
                    </a:cubicBezTo>
                    <a:cubicBezTo>
                      <a:pt x="71" y="162"/>
                      <a:pt x="69" y="161"/>
                      <a:pt x="68" y="157"/>
                    </a:cubicBezTo>
                    <a:cubicBezTo>
                      <a:pt x="63" y="148"/>
                      <a:pt x="57" y="142"/>
                      <a:pt x="50" y="140"/>
                    </a:cubicBezTo>
                    <a:cubicBezTo>
                      <a:pt x="40" y="137"/>
                      <a:pt x="29" y="139"/>
                      <a:pt x="19" y="146"/>
                    </a:cubicBezTo>
                    <a:cubicBezTo>
                      <a:pt x="8" y="153"/>
                      <a:pt x="4" y="160"/>
                      <a:pt x="2" y="165"/>
                    </a:cubicBezTo>
                    <a:cubicBezTo>
                      <a:pt x="1" y="170"/>
                      <a:pt x="1" y="174"/>
                      <a:pt x="0" y="176"/>
                    </a:cubicBezTo>
                    <a:cubicBezTo>
                      <a:pt x="0" y="178"/>
                      <a:pt x="1" y="181"/>
                      <a:pt x="2" y="181"/>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2" name="Freeform: Shape 1556">
                <a:extLst>
                  <a:ext uri="{FF2B5EF4-FFF2-40B4-BE49-F238E27FC236}">
                    <a16:creationId xmlns:a16="http://schemas.microsoft.com/office/drawing/2014/main" id="{BF649A1B-B0E1-47E3-AD7F-325D49C7F9FC}"/>
                  </a:ext>
                </a:extLst>
              </p:cNvPr>
              <p:cNvSpPr/>
              <p:nvPr/>
            </p:nvSpPr>
            <p:spPr>
              <a:xfrm>
                <a:off x="14081178" y="8132047"/>
                <a:ext cx="187726" cy="96992"/>
              </a:xfrm>
              <a:custGeom>
                <a:avLst/>
                <a:gdLst/>
                <a:ahLst/>
                <a:cxnLst>
                  <a:cxn ang="3cd4">
                    <a:pos x="hc" y="t"/>
                  </a:cxn>
                  <a:cxn ang="cd2">
                    <a:pos x="l" y="vc"/>
                  </a:cxn>
                  <a:cxn ang="cd4">
                    <a:pos x="hc" y="b"/>
                  </a:cxn>
                  <a:cxn ang="0">
                    <a:pos x="r" y="vc"/>
                  </a:cxn>
                </a:cxnLst>
                <a:rect l="l" t="t" r="r" b="b"/>
                <a:pathLst>
                  <a:path w="61" h="32">
                    <a:moveTo>
                      <a:pt x="0" y="32"/>
                    </a:moveTo>
                    <a:cubicBezTo>
                      <a:pt x="0" y="32"/>
                      <a:pt x="1" y="27"/>
                      <a:pt x="5" y="21"/>
                    </a:cubicBezTo>
                    <a:cubicBezTo>
                      <a:pt x="9" y="15"/>
                      <a:pt x="17" y="8"/>
                      <a:pt x="26" y="4"/>
                    </a:cubicBezTo>
                    <a:cubicBezTo>
                      <a:pt x="35" y="0"/>
                      <a:pt x="45" y="-1"/>
                      <a:pt x="52" y="3"/>
                    </a:cubicBezTo>
                    <a:cubicBezTo>
                      <a:pt x="59" y="6"/>
                      <a:pt x="61" y="11"/>
                      <a:pt x="61" y="11"/>
                    </a:cubicBezTo>
                    <a:cubicBezTo>
                      <a:pt x="61" y="11"/>
                      <a:pt x="58" y="7"/>
                      <a:pt x="52" y="4"/>
                    </a:cubicBezTo>
                    <a:cubicBezTo>
                      <a:pt x="45" y="0"/>
                      <a:pt x="35" y="1"/>
                      <a:pt x="26" y="5"/>
                    </a:cubicBezTo>
                    <a:cubicBezTo>
                      <a:pt x="7" y="12"/>
                      <a:pt x="0" y="32"/>
                      <a:pt x="0" y="32"/>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3" name="Freeform: Shape 1557">
                <a:extLst>
                  <a:ext uri="{FF2B5EF4-FFF2-40B4-BE49-F238E27FC236}">
                    <a16:creationId xmlns:a16="http://schemas.microsoft.com/office/drawing/2014/main" id="{B50ACCB5-0DCC-4BAB-86A9-0C1EB2AAF090}"/>
                  </a:ext>
                </a:extLst>
              </p:cNvPr>
              <p:cNvSpPr/>
              <p:nvPr/>
            </p:nvSpPr>
            <p:spPr>
              <a:xfrm>
                <a:off x="14081178" y="8229039"/>
                <a:ext cx="247173" cy="90734"/>
              </a:xfrm>
              <a:custGeom>
                <a:avLst/>
                <a:gdLst/>
                <a:ahLst/>
                <a:cxnLst>
                  <a:cxn ang="3cd4">
                    <a:pos x="hc" y="t"/>
                  </a:cxn>
                  <a:cxn ang="cd2">
                    <a:pos x="l" y="vc"/>
                  </a:cxn>
                  <a:cxn ang="cd4">
                    <a:pos x="hc" y="b"/>
                  </a:cxn>
                  <a:cxn ang="0">
                    <a:pos x="r" y="vc"/>
                  </a:cxn>
                </a:cxnLst>
                <a:rect l="l" t="t" r="r" b="b"/>
                <a:pathLst>
                  <a:path w="80" h="30">
                    <a:moveTo>
                      <a:pt x="79" y="1"/>
                    </a:moveTo>
                    <a:cubicBezTo>
                      <a:pt x="79" y="1"/>
                      <a:pt x="78" y="0"/>
                      <a:pt x="77" y="0"/>
                    </a:cubicBezTo>
                    <a:cubicBezTo>
                      <a:pt x="67" y="4"/>
                      <a:pt x="57" y="13"/>
                      <a:pt x="45" y="20"/>
                    </a:cubicBezTo>
                    <a:cubicBezTo>
                      <a:pt x="39" y="24"/>
                      <a:pt x="34" y="27"/>
                      <a:pt x="27" y="28"/>
                    </a:cubicBezTo>
                    <a:cubicBezTo>
                      <a:pt x="21" y="29"/>
                      <a:pt x="15" y="28"/>
                      <a:pt x="11" y="25"/>
                    </a:cubicBezTo>
                    <a:cubicBezTo>
                      <a:pt x="2" y="19"/>
                      <a:pt x="1" y="11"/>
                      <a:pt x="0" y="12"/>
                    </a:cubicBezTo>
                    <a:cubicBezTo>
                      <a:pt x="0" y="12"/>
                      <a:pt x="2" y="19"/>
                      <a:pt x="10" y="26"/>
                    </a:cubicBezTo>
                    <a:cubicBezTo>
                      <a:pt x="15" y="29"/>
                      <a:pt x="21" y="31"/>
                      <a:pt x="27" y="29"/>
                    </a:cubicBezTo>
                    <a:cubicBezTo>
                      <a:pt x="34" y="28"/>
                      <a:pt x="40" y="25"/>
                      <a:pt x="45" y="21"/>
                    </a:cubicBezTo>
                    <a:cubicBezTo>
                      <a:pt x="57" y="14"/>
                      <a:pt x="68" y="5"/>
                      <a:pt x="77" y="1"/>
                    </a:cubicBezTo>
                    <a:cubicBezTo>
                      <a:pt x="78" y="1"/>
                      <a:pt x="79" y="1"/>
                      <a:pt x="79" y="2"/>
                    </a:cubicBezTo>
                    <a:cubicBezTo>
                      <a:pt x="79" y="2"/>
                      <a:pt x="81" y="2"/>
                      <a:pt x="79" y="1"/>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4" name="Freeform: Shape 1558">
                <a:extLst>
                  <a:ext uri="{FF2B5EF4-FFF2-40B4-BE49-F238E27FC236}">
                    <a16:creationId xmlns:a16="http://schemas.microsoft.com/office/drawing/2014/main" id="{75FAE201-B455-4CCC-8FB8-7C2FA9E4A7B1}"/>
                  </a:ext>
                </a:extLst>
              </p:cNvPr>
              <p:cNvSpPr/>
              <p:nvPr/>
            </p:nvSpPr>
            <p:spPr>
              <a:xfrm>
                <a:off x="14297063" y="7878616"/>
                <a:ext cx="500604" cy="328521"/>
              </a:xfrm>
              <a:custGeom>
                <a:avLst/>
                <a:gdLst/>
                <a:ahLst/>
                <a:cxnLst>
                  <a:cxn ang="3cd4">
                    <a:pos x="hc" y="t"/>
                  </a:cxn>
                  <a:cxn ang="cd2">
                    <a:pos x="l" y="vc"/>
                  </a:cxn>
                  <a:cxn ang="cd4">
                    <a:pos x="hc" y="b"/>
                  </a:cxn>
                  <a:cxn ang="0">
                    <a:pos x="r" y="vc"/>
                  </a:cxn>
                </a:cxnLst>
                <a:rect l="l" t="t" r="r" b="b"/>
                <a:pathLst>
                  <a:path w="161" h="106">
                    <a:moveTo>
                      <a:pt x="157" y="0"/>
                    </a:moveTo>
                    <a:cubicBezTo>
                      <a:pt x="159" y="1"/>
                      <a:pt x="161" y="0"/>
                      <a:pt x="161" y="0"/>
                    </a:cubicBezTo>
                    <a:cubicBezTo>
                      <a:pt x="161" y="1"/>
                      <a:pt x="159" y="1"/>
                      <a:pt x="157" y="1"/>
                    </a:cubicBezTo>
                    <a:cubicBezTo>
                      <a:pt x="156" y="1"/>
                      <a:pt x="153" y="0"/>
                      <a:pt x="153" y="1"/>
                    </a:cubicBezTo>
                    <a:cubicBezTo>
                      <a:pt x="151" y="1"/>
                      <a:pt x="143" y="8"/>
                      <a:pt x="136" y="14"/>
                    </a:cubicBezTo>
                    <a:cubicBezTo>
                      <a:pt x="122" y="25"/>
                      <a:pt x="102" y="40"/>
                      <a:pt x="82" y="54"/>
                    </a:cubicBezTo>
                    <a:cubicBezTo>
                      <a:pt x="62" y="68"/>
                      <a:pt x="42" y="83"/>
                      <a:pt x="27" y="93"/>
                    </a:cubicBezTo>
                    <a:cubicBezTo>
                      <a:pt x="19" y="98"/>
                      <a:pt x="13" y="103"/>
                      <a:pt x="8" y="105"/>
                    </a:cubicBezTo>
                    <a:cubicBezTo>
                      <a:pt x="3" y="107"/>
                      <a:pt x="0" y="104"/>
                      <a:pt x="0" y="104"/>
                    </a:cubicBezTo>
                    <a:cubicBezTo>
                      <a:pt x="0" y="104"/>
                      <a:pt x="3" y="107"/>
                      <a:pt x="8" y="105"/>
                    </a:cubicBezTo>
                    <a:cubicBezTo>
                      <a:pt x="13" y="103"/>
                      <a:pt x="19" y="98"/>
                      <a:pt x="27" y="93"/>
                    </a:cubicBezTo>
                    <a:cubicBezTo>
                      <a:pt x="41" y="82"/>
                      <a:pt x="61" y="68"/>
                      <a:pt x="81" y="53"/>
                    </a:cubicBezTo>
                    <a:cubicBezTo>
                      <a:pt x="101" y="39"/>
                      <a:pt x="121" y="25"/>
                      <a:pt x="135" y="13"/>
                    </a:cubicBezTo>
                    <a:cubicBezTo>
                      <a:pt x="143" y="8"/>
                      <a:pt x="151" y="0"/>
                      <a:pt x="153" y="0"/>
                    </a:cubicBezTo>
                    <a:cubicBezTo>
                      <a:pt x="154" y="0"/>
                      <a:pt x="156" y="0"/>
                      <a:pt x="157" y="0"/>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5" name="Freeform: Shape 1559">
                <a:extLst>
                  <a:ext uri="{FF2B5EF4-FFF2-40B4-BE49-F238E27FC236}">
                    <a16:creationId xmlns:a16="http://schemas.microsoft.com/office/drawing/2014/main" id="{56A5EC2A-DEE8-4186-B9B0-04BE24124D8E}"/>
                  </a:ext>
                </a:extLst>
              </p:cNvPr>
              <p:cNvSpPr/>
              <p:nvPr/>
            </p:nvSpPr>
            <p:spPr>
              <a:xfrm>
                <a:off x="14334608" y="8232167"/>
                <a:ext cx="31288" cy="37545"/>
              </a:xfrm>
              <a:custGeom>
                <a:avLst/>
                <a:gdLst/>
                <a:ahLst/>
                <a:cxnLst>
                  <a:cxn ang="3cd4">
                    <a:pos x="hc" y="t"/>
                  </a:cxn>
                  <a:cxn ang="cd2">
                    <a:pos x="l" y="vc"/>
                  </a:cxn>
                  <a:cxn ang="cd4">
                    <a:pos x="hc" y="b"/>
                  </a:cxn>
                  <a:cxn ang="0">
                    <a:pos x="r" y="vc"/>
                  </a:cxn>
                </a:cxnLst>
                <a:rect l="l" t="t" r="r" b="b"/>
                <a:pathLst>
                  <a:path w="11" h="13">
                    <a:moveTo>
                      <a:pt x="11" y="11"/>
                    </a:moveTo>
                    <a:lnTo>
                      <a:pt x="8" y="13"/>
                    </a:lnTo>
                    <a:lnTo>
                      <a:pt x="9" y="13"/>
                    </a:lnTo>
                    <a:lnTo>
                      <a:pt x="11" y="12"/>
                    </a:lnTo>
                    <a:cubicBezTo>
                      <a:pt x="11" y="11"/>
                      <a:pt x="12" y="11"/>
                      <a:pt x="11" y="11"/>
                    </a:cubicBezTo>
                    <a:close/>
                    <a:moveTo>
                      <a:pt x="10" y="8"/>
                    </a:moveTo>
                    <a:lnTo>
                      <a:pt x="9" y="8"/>
                    </a:lnTo>
                    <a:lnTo>
                      <a:pt x="6" y="10"/>
                    </a:lnTo>
                    <a:lnTo>
                      <a:pt x="6" y="11"/>
                    </a:lnTo>
                    <a:lnTo>
                      <a:pt x="7" y="11"/>
                    </a:lnTo>
                    <a:lnTo>
                      <a:pt x="10" y="9"/>
                    </a:lnTo>
                    <a:close/>
                    <a:moveTo>
                      <a:pt x="9" y="6"/>
                    </a:moveTo>
                    <a:lnTo>
                      <a:pt x="8" y="6"/>
                    </a:lnTo>
                    <a:lnTo>
                      <a:pt x="4" y="8"/>
                    </a:lnTo>
                    <a:lnTo>
                      <a:pt x="4" y="9"/>
                    </a:lnTo>
                    <a:lnTo>
                      <a:pt x="8" y="6"/>
                    </a:lnTo>
                    <a:cubicBezTo>
                      <a:pt x="9" y="6"/>
                      <a:pt x="9" y="6"/>
                      <a:pt x="9" y="6"/>
                    </a:cubicBezTo>
                    <a:close/>
                    <a:moveTo>
                      <a:pt x="7" y="3"/>
                    </a:moveTo>
                    <a:lnTo>
                      <a:pt x="2" y="6"/>
                    </a:lnTo>
                    <a:cubicBezTo>
                      <a:pt x="2" y="7"/>
                      <a:pt x="2" y="7"/>
                      <a:pt x="2" y="6"/>
                    </a:cubicBezTo>
                    <a:lnTo>
                      <a:pt x="7" y="4"/>
                    </a:lnTo>
                    <a:close/>
                    <a:moveTo>
                      <a:pt x="6" y="0"/>
                    </a:moveTo>
                    <a:lnTo>
                      <a:pt x="5" y="0"/>
                    </a:lnTo>
                    <a:lnTo>
                      <a:pt x="0" y="3"/>
                    </a:lnTo>
                    <a:lnTo>
                      <a:pt x="0" y="4"/>
                    </a:lnTo>
                    <a:lnTo>
                      <a:pt x="1" y="4"/>
                    </a:lnTo>
                    <a:lnTo>
                      <a:pt x="5" y="0"/>
                    </a:lnTo>
                    <a:cubicBezTo>
                      <a:pt x="6" y="0"/>
                      <a:pt x="6" y="0"/>
                      <a:pt x="6" y="0"/>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6" name="Freeform: Shape 1560">
                <a:extLst>
                  <a:ext uri="{FF2B5EF4-FFF2-40B4-BE49-F238E27FC236}">
                    <a16:creationId xmlns:a16="http://schemas.microsoft.com/office/drawing/2014/main" id="{DDD36DD1-326B-494F-A7B2-2104789C05BC}"/>
                  </a:ext>
                </a:extLst>
              </p:cNvPr>
              <p:cNvSpPr/>
              <p:nvPr/>
            </p:nvSpPr>
            <p:spPr>
              <a:xfrm>
                <a:off x="14331480" y="8225910"/>
                <a:ext cx="34417" cy="40674"/>
              </a:xfrm>
              <a:custGeom>
                <a:avLst/>
                <a:gdLst/>
                <a:ahLst/>
                <a:cxnLst>
                  <a:cxn ang="3cd4">
                    <a:pos x="hc" y="t"/>
                  </a:cxn>
                  <a:cxn ang="cd2">
                    <a:pos x="l" y="vc"/>
                  </a:cxn>
                  <a:cxn ang="cd4">
                    <a:pos x="hc" y="b"/>
                  </a:cxn>
                  <a:cxn ang="0">
                    <a:pos x="r" y="vc"/>
                  </a:cxn>
                </a:cxnLst>
                <a:rect l="l" t="t" r="r" b="b"/>
                <a:pathLst>
                  <a:path w="12" h="14">
                    <a:moveTo>
                      <a:pt x="12" y="12"/>
                    </a:moveTo>
                    <a:lnTo>
                      <a:pt x="11" y="12"/>
                    </a:lnTo>
                    <a:lnTo>
                      <a:pt x="8" y="13"/>
                    </a:lnTo>
                    <a:cubicBezTo>
                      <a:pt x="8" y="14"/>
                      <a:pt x="8" y="14"/>
                      <a:pt x="8" y="14"/>
                    </a:cubicBezTo>
                    <a:lnTo>
                      <a:pt x="9" y="14"/>
                    </a:lnTo>
                    <a:close/>
                    <a:moveTo>
                      <a:pt x="10" y="9"/>
                    </a:moveTo>
                    <a:lnTo>
                      <a:pt x="6" y="11"/>
                    </a:lnTo>
                    <a:lnTo>
                      <a:pt x="6" y="12"/>
                    </a:lnTo>
                    <a:lnTo>
                      <a:pt x="7" y="12"/>
                    </a:lnTo>
                    <a:close/>
                    <a:moveTo>
                      <a:pt x="9" y="6"/>
                    </a:moveTo>
                    <a:lnTo>
                      <a:pt x="8" y="6"/>
                    </a:lnTo>
                    <a:lnTo>
                      <a:pt x="4" y="9"/>
                    </a:lnTo>
                    <a:lnTo>
                      <a:pt x="5" y="9"/>
                    </a:lnTo>
                    <a:lnTo>
                      <a:pt x="9" y="7"/>
                    </a:lnTo>
                    <a:close/>
                    <a:moveTo>
                      <a:pt x="8" y="3"/>
                    </a:moveTo>
                    <a:lnTo>
                      <a:pt x="7" y="3"/>
                    </a:lnTo>
                    <a:lnTo>
                      <a:pt x="2" y="6"/>
                    </a:lnTo>
                    <a:lnTo>
                      <a:pt x="2" y="7"/>
                    </a:lnTo>
                    <a:lnTo>
                      <a:pt x="3" y="7"/>
                    </a:lnTo>
                    <a:lnTo>
                      <a:pt x="7" y="4"/>
                    </a:lnTo>
                    <a:cubicBezTo>
                      <a:pt x="8" y="4"/>
                      <a:pt x="8" y="4"/>
                      <a:pt x="8" y="3"/>
                    </a:cubicBezTo>
                    <a:close/>
                    <a:moveTo>
                      <a:pt x="6" y="0"/>
                    </a:moveTo>
                    <a:cubicBezTo>
                      <a:pt x="5" y="0"/>
                      <a:pt x="5" y="0"/>
                      <a:pt x="5" y="0"/>
                    </a:cubicBezTo>
                    <a:lnTo>
                      <a:pt x="0" y="3"/>
                    </a:lnTo>
                    <a:lnTo>
                      <a:pt x="0" y="4"/>
                    </a:lnTo>
                    <a:lnTo>
                      <a:pt x="5" y="1"/>
                    </a:lnTo>
                    <a:cubicBezTo>
                      <a:pt x="6" y="1"/>
                      <a:pt x="6" y="1"/>
                      <a:pt x="6" y="0"/>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7" name="Freeform: Shape 1561">
                <a:extLst>
                  <a:ext uri="{FF2B5EF4-FFF2-40B4-BE49-F238E27FC236}">
                    <a16:creationId xmlns:a16="http://schemas.microsoft.com/office/drawing/2014/main" id="{6A24BC6F-7F39-46DD-B6BF-0846CB2F9432}"/>
                  </a:ext>
                </a:extLst>
              </p:cNvPr>
              <p:cNvSpPr/>
              <p:nvPr/>
            </p:nvSpPr>
            <p:spPr>
              <a:xfrm>
                <a:off x="14096822" y="8191493"/>
                <a:ext cx="175211" cy="118893"/>
              </a:xfrm>
              <a:custGeom>
                <a:avLst/>
                <a:gdLst/>
                <a:ahLst/>
                <a:cxnLst>
                  <a:cxn ang="3cd4">
                    <a:pos x="hc" y="t"/>
                  </a:cxn>
                  <a:cxn ang="cd2">
                    <a:pos x="l" y="vc"/>
                  </a:cxn>
                  <a:cxn ang="cd4">
                    <a:pos x="hc" y="b"/>
                  </a:cxn>
                  <a:cxn ang="0">
                    <a:pos x="r" y="vc"/>
                  </a:cxn>
                </a:cxnLst>
                <a:rect l="l" t="t" r="r" b="b"/>
                <a:pathLst>
                  <a:path w="57" h="39">
                    <a:moveTo>
                      <a:pt x="0" y="26"/>
                    </a:moveTo>
                    <a:cubicBezTo>
                      <a:pt x="0" y="26"/>
                      <a:pt x="2" y="31"/>
                      <a:pt x="9" y="35"/>
                    </a:cubicBezTo>
                    <a:cubicBezTo>
                      <a:pt x="16" y="39"/>
                      <a:pt x="26" y="37"/>
                      <a:pt x="34" y="32"/>
                    </a:cubicBezTo>
                    <a:cubicBezTo>
                      <a:pt x="44" y="26"/>
                      <a:pt x="51" y="20"/>
                      <a:pt x="53" y="12"/>
                    </a:cubicBezTo>
                    <a:cubicBezTo>
                      <a:pt x="56" y="5"/>
                      <a:pt x="55" y="0"/>
                      <a:pt x="55" y="0"/>
                    </a:cubicBezTo>
                    <a:cubicBezTo>
                      <a:pt x="56" y="0"/>
                      <a:pt x="58" y="5"/>
                      <a:pt x="55" y="13"/>
                    </a:cubicBezTo>
                    <a:cubicBezTo>
                      <a:pt x="52" y="20"/>
                      <a:pt x="45" y="28"/>
                      <a:pt x="36" y="33"/>
                    </a:cubicBezTo>
                    <a:cubicBezTo>
                      <a:pt x="31" y="36"/>
                      <a:pt x="26" y="38"/>
                      <a:pt x="21" y="39"/>
                    </a:cubicBezTo>
                    <a:cubicBezTo>
                      <a:pt x="16" y="40"/>
                      <a:pt x="12" y="38"/>
                      <a:pt x="8" y="36"/>
                    </a:cubicBezTo>
                    <a:cubicBezTo>
                      <a:pt x="1" y="32"/>
                      <a:pt x="-1" y="26"/>
                      <a:pt x="0" y="26"/>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8" name="Freeform: Shape 1562">
                <a:extLst>
                  <a:ext uri="{FF2B5EF4-FFF2-40B4-BE49-F238E27FC236}">
                    <a16:creationId xmlns:a16="http://schemas.microsoft.com/office/drawing/2014/main" id="{72506DE2-107A-4C69-89E6-065472522278}"/>
                  </a:ext>
                </a:extLst>
              </p:cNvPr>
              <p:cNvSpPr/>
              <p:nvPr/>
            </p:nvSpPr>
            <p:spPr>
              <a:xfrm>
                <a:off x="14938462" y="9577540"/>
                <a:ext cx="725875" cy="463058"/>
              </a:xfrm>
              <a:custGeom>
                <a:avLst/>
                <a:gdLst/>
                <a:ahLst/>
                <a:cxnLst>
                  <a:cxn ang="3cd4">
                    <a:pos x="hc" y="t"/>
                  </a:cxn>
                  <a:cxn ang="cd2">
                    <a:pos x="l" y="vc"/>
                  </a:cxn>
                  <a:cxn ang="cd4">
                    <a:pos x="hc" y="b"/>
                  </a:cxn>
                  <a:cxn ang="0">
                    <a:pos x="r" y="vc"/>
                  </a:cxn>
                </a:cxnLst>
                <a:rect l="l" t="t" r="r" b="b"/>
                <a:pathLst>
                  <a:path w="233" h="149">
                    <a:moveTo>
                      <a:pt x="216" y="116"/>
                    </a:moveTo>
                    <a:cubicBezTo>
                      <a:pt x="193" y="94"/>
                      <a:pt x="190" y="75"/>
                      <a:pt x="174" y="44"/>
                    </a:cubicBezTo>
                    <a:cubicBezTo>
                      <a:pt x="158" y="12"/>
                      <a:pt x="135" y="-5"/>
                      <a:pt x="98" y="1"/>
                    </a:cubicBezTo>
                    <a:cubicBezTo>
                      <a:pt x="62" y="7"/>
                      <a:pt x="53" y="39"/>
                      <a:pt x="22" y="62"/>
                    </a:cubicBezTo>
                    <a:cubicBezTo>
                      <a:pt x="-10" y="87"/>
                      <a:pt x="-3" y="87"/>
                      <a:pt x="14" y="93"/>
                    </a:cubicBezTo>
                    <a:cubicBezTo>
                      <a:pt x="31" y="99"/>
                      <a:pt x="54" y="115"/>
                      <a:pt x="78" y="124"/>
                    </a:cubicBezTo>
                    <a:cubicBezTo>
                      <a:pt x="79" y="124"/>
                      <a:pt x="79" y="124"/>
                      <a:pt x="80" y="124"/>
                    </a:cubicBezTo>
                    <a:cubicBezTo>
                      <a:pt x="77" y="127"/>
                      <a:pt x="73" y="131"/>
                      <a:pt x="68" y="133"/>
                    </a:cubicBezTo>
                    <a:cubicBezTo>
                      <a:pt x="67" y="134"/>
                      <a:pt x="67" y="135"/>
                      <a:pt x="67" y="136"/>
                    </a:cubicBezTo>
                    <a:lnTo>
                      <a:pt x="66" y="137"/>
                    </a:lnTo>
                    <a:lnTo>
                      <a:pt x="65" y="138"/>
                    </a:lnTo>
                    <a:lnTo>
                      <a:pt x="66" y="138"/>
                    </a:lnTo>
                    <a:lnTo>
                      <a:pt x="66" y="139"/>
                    </a:lnTo>
                    <a:lnTo>
                      <a:pt x="67" y="139"/>
                    </a:lnTo>
                    <a:lnTo>
                      <a:pt x="67" y="140"/>
                    </a:lnTo>
                    <a:lnTo>
                      <a:pt x="68" y="140"/>
                    </a:lnTo>
                    <a:lnTo>
                      <a:pt x="68" y="141"/>
                    </a:lnTo>
                    <a:lnTo>
                      <a:pt x="68" y="142"/>
                    </a:lnTo>
                    <a:cubicBezTo>
                      <a:pt x="70" y="143"/>
                      <a:pt x="71" y="145"/>
                      <a:pt x="72" y="145"/>
                    </a:cubicBezTo>
                    <a:lnTo>
                      <a:pt x="73" y="146"/>
                    </a:lnTo>
                    <a:cubicBezTo>
                      <a:pt x="73" y="146"/>
                      <a:pt x="74" y="146"/>
                      <a:pt x="75" y="145"/>
                    </a:cubicBezTo>
                    <a:lnTo>
                      <a:pt x="75" y="146"/>
                    </a:lnTo>
                    <a:cubicBezTo>
                      <a:pt x="75" y="145"/>
                      <a:pt x="75" y="145"/>
                      <a:pt x="75" y="145"/>
                    </a:cubicBezTo>
                    <a:cubicBezTo>
                      <a:pt x="83" y="141"/>
                      <a:pt x="91" y="134"/>
                      <a:pt x="96" y="128"/>
                    </a:cubicBezTo>
                    <a:cubicBezTo>
                      <a:pt x="102" y="128"/>
                      <a:pt x="104" y="127"/>
                      <a:pt x="107" y="126"/>
                    </a:cubicBezTo>
                    <a:cubicBezTo>
                      <a:pt x="105" y="129"/>
                      <a:pt x="104" y="131"/>
                      <a:pt x="104" y="132"/>
                    </a:cubicBezTo>
                    <a:cubicBezTo>
                      <a:pt x="103" y="135"/>
                      <a:pt x="110" y="142"/>
                      <a:pt x="113" y="141"/>
                    </a:cubicBezTo>
                    <a:cubicBezTo>
                      <a:pt x="113" y="140"/>
                      <a:pt x="115" y="138"/>
                      <a:pt x="116" y="134"/>
                    </a:cubicBezTo>
                    <a:cubicBezTo>
                      <a:pt x="120" y="137"/>
                      <a:pt x="123" y="139"/>
                      <a:pt x="128" y="142"/>
                    </a:cubicBezTo>
                    <a:cubicBezTo>
                      <a:pt x="144" y="151"/>
                      <a:pt x="206" y="149"/>
                      <a:pt x="220" y="145"/>
                    </a:cubicBezTo>
                    <a:cubicBezTo>
                      <a:pt x="234" y="142"/>
                      <a:pt x="240" y="138"/>
                      <a:pt x="216" y="116"/>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29" name="Freeform: Shape 1563">
                <a:extLst>
                  <a:ext uri="{FF2B5EF4-FFF2-40B4-BE49-F238E27FC236}">
                    <a16:creationId xmlns:a16="http://schemas.microsoft.com/office/drawing/2014/main" id="{8B7E3E84-284E-4943-8209-CE789571555C}"/>
                  </a:ext>
                </a:extLst>
              </p:cNvPr>
              <p:cNvSpPr/>
              <p:nvPr/>
            </p:nvSpPr>
            <p:spPr>
              <a:xfrm>
                <a:off x="9572615" y="8435538"/>
                <a:ext cx="278461" cy="162696"/>
              </a:xfrm>
              <a:custGeom>
                <a:avLst/>
                <a:gdLst/>
                <a:ahLst/>
                <a:cxnLst>
                  <a:cxn ang="3cd4">
                    <a:pos x="hc" y="t"/>
                  </a:cxn>
                  <a:cxn ang="cd2">
                    <a:pos x="l" y="vc"/>
                  </a:cxn>
                  <a:cxn ang="cd4">
                    <a:pos x="hc" y="b"/>
                  </a:cxn>
                  <a:cxn ang="0">
                    <a:pos x="r" y="vc"/>
                  </a:cxn>
                </a:cxnLst>
                <a:rect l="l" t="t" r="r" b="b"/>
                <a:pathLst>
                  <a:path w="90" h="53">
                    <a:moveTo>
                      <a:pt x="45" y="21"/>
                    </a:moveTo>
                    <a:cubicBezTo>
                      <a:pt x="42" y="21"/>
                      <a:pt x="39" y="19"/>
                      <a:pt x="39" y="15"/>
                    </a:cubicBezTo>
                    <a:cubicBezTo>
                      <a:pt x="39" y="12"/>
                      <a:pt x="42" y="10"/>
                      <a:pt x="45" y="10"/>
                    </a:cubicBezTo>
                    <a:cubicBezTo>
                      <a:pt x="48" y="10"/>
                      <a:pt x="51" y="12"/>
                      <a:pt x="51" y="15"/>
                    </a:cubicBezTo>
                    <a:cubicBezTo>
                      <a:pt x="51" y="19"/>
                      <a:pt x="48" y="21"/>
                      <a:pt x="45" y="21"/>
                    </a:cubicBezTo>
                    <a:close/>
                    <a:moveTo>
                      <a:pt x="90" y="37"/>
                    </a:moveTo>
                    <a:lnTo>
                      <a:pt x="76" y="37"/>
                    </a:lnTo>
                    <a:lnTo>
                      <a:pt x="76" y="23"/>
                    </a:lnTo>
                    <a:cubicBezTo>
                      <a:pt x="76" y="19"/>
                      <a:pt x="73" y="17"/>
                      <a:pt x="69" y="17"/>
                    </a:cubicBezTo>
                    <a:lnTo>
                      <a:pt x="61" y="17"/>
                    </a:lnTo>
                    <a:cubicBezTo>
                      <a:pt x="61" y="8"/>
                      <a:pt x="54" y="0"/>
                      <a:pt x="45" y="0"/>
                    </a:cubicBezTo>
                    <a:cubicBezTo>
                      <a:pt x="36" y="0"/>
                      <a:pt x="29" y="8"/>
                      <a:pt x="29" y="17"/>
                    </a:cubicBezTo>
                    <a:lnTo>
                      <a:pt x="21" y="17"/>
                    </a:lnTo>
                    <a:cubicBezTo>
                      <a:pt x="18" y="17"/>
                      <a:pt x="15" y="19"/>
                      <a:pt x="15" y="23"/>
                    </a:cubicBezTo>
                    <a:lnTo>
                      <a:pt x="15" y="37"/>
                    </a:lnTo>
                    <a:lnTo>
                      <a:pt x="0" y="37"/>
                    </a:lnTo>
                    <a:lnTo>
                      <a:pt x="0" y="53"/>
                    </a:lnTo>
                    <a:lnTo>
                      <a:pt x="90" y="53"/>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0" name="Freeform: Shape 1564">
                <a:extLst>
                  <a:ext uri="{FF2B5EF4-FFF2-40B4-BE49-F238E27FC236}">
                    <a16:creationId xmlns:a16="http://schemas.microsoft.com/office/drawing/2014/main" id="{20928CF5-2238-4F68-B8D9-99562EBE3264}"/>
                  </a:ext>
                </a:extLst>
              </p:cNvPr>
              <p:cNvSpPr/>
              <p:nvPr/>
            </p:nvSpPr>
            <p:spPr>
              <a:xfrm>
                <a:off x="9513168" y="9055035"/>
                <a:ext cx="403612" cy="21901"/>
              </a:xfrm>
              <a:custGeom>
                <a:avLst/>
                <a:gdLst/>
                <a:ahLst/>
                <a:cxnLst>
                  <a:cxn ang="3cd4">
                    <a:pos x="hc" y="t"/>
                  </a:cxn>
                  <a:cxn ang="cd2">
                    <a:pos x="l" y="vc"/>
                  </a:cxn>
                  <a:cxn ang="cd4">
                    <a:pos x="hc" y="b"/>
                  </a:cxn>
                  <a:cxn ang="0">
                    <a:pos x="r" y="vc"/>
                  </a:cxn>
                </a:cxnLst>
                <a:rect l="l" t="t" r="r" b="b"/>
                <a:pathLst>
                  <a:path w="130" h="8">
                    <a:moveTo>
                      <a:pt x="125" y="0"/>
                    </a:moveTo>
                    <a:lnTo>
                      <a:pt x="5" y="0"/>
                    </a:lnTo>
                    <a:cubicBezTo>
                      <a:pt x="3" y="0"/>
                      <a:pt x="0" y="2"/>
                      <a:pt x="0" y="4"/>
                    </a:cubicBezTo>
                    <a:cubicBezTo>
                      <a:pt x="0" y="6"/>
                      <a:pt x="3" y="8"/>
                      <a:pt x="5" y="8"/>
                    </a:cubicBezTo>
                    <a:lnTo>
                      <a:pt x="125" y="8"/>
                    </a:lnTo>
                    <a:cubicBezTo>
                      <a:pt x="128" y="8"/>
                      <a:pt x="130" y="6"/>
                      <a:pt x="130" y="4"/>
                    </a:cubicBezTo>
                    <a:cubicBezTo>
                      <a:pt x="130" y="2"/>
                      <a:pt x="128" y="0"/>
                      <a:pt x="125"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1" name="Freeform: Shape 1565">
                <a:extLst>
                  <a:ext uri="{FF2B5EF4-FFF2-40B4-BE49-F238E27FC236}">
                    <a16:creationId xmlns:a16="http://schemas.microsoft.com/office/drawing/2014/main" id="{D21E22DC-8DA5-4179-995C-EBE9D9EE4BEA}"/>
                  </a:ext>
                </a:extLst>
              </p:cNvPr>
              <p:cNvSpPr/>
              <p:nvPr/>
            </p:nvSpPr>
            <p:spPr>
              <a:xfrm>
                <a:off x="9513168" y="8998717"/>
                <a:ext cx="403612" cy="21901"/>
              </a:xfrm>
              <a:custGeom>
                <a:avLst/>
                <a:gdLst/>
                <a:ahLst/>
                <a:cxnLst>
                  <a:cxn ang="3cd4">
                    <a:pos x="hc" y="t"/>
                  </a:cxn>
                  <a:cxn ang="cd2">
                    <a:pos x="l" y="vc"/>
                  </a:cxn>
                  <a:cxn ang="cd4">
                    <a:pos x="hc" y="b"/>
                  </a:cxn>
                  <a:cxn ang="0">
                    <a:pos x="r" y="vc"/>
                  </a:cxn>
                </a:cxnLst>
                <a:rect l="l" t="t" r="r" b="b"/>
                <a:pathLst>
                  <a:path w="130" h="8">
                    <a:moveTo>
                      <a:pt x="125" y="0"/>
                    </a:moveTo>
                    <a:lnTo>
                      <a:pt x="5" y="0"/>
                    </a:lnTo>
                    <a:cubicBezTo>
                      <a:pt x="3" y="0"/>
                      <a:pt x="0" y="2"/>
                      <a:pt x="0" y="4"/>
                    </a:cubicBezTo>
                    <a:cubicBezTo>
                      <a:pt x="0" y="6"/>
                      <a:pt x="3" y="8"/>
                      <a:pt x="5" y="8"/>
                    </a:cubicBezTo>
                    <a:lnTo>
                      <a:pt x="125" y="8"/>
                    </a:lnTo>
                    <a:cubicBezTo>
                      <a:pt x="128" y="8"/>
                      <a:pt x="130" y="6"/>
                      <a:pt x="130" y="4"/>
                    </a:cubicBezTo>
                    <a:cubicBezTo>
                      <a:pt x="130" y="2"/>
                      <a:pt x="128" y="0"/>
                      <a:pt x="125"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2" name="Freeform: Shape 1566">
                <a:extLst>
                  <a:ext uri="{FF2B5EF4-FFF2-40B4-BE49-F238E27FC236}">
                    <a16:creationId xmlns:a16="http://schemas.microsoft.com/office/drawing/2014/main" id="{64E3389E-EE0D-4E86-AE81-07B69BA30F20}"/>
                  </a:ext>
                </a:extLst>
              </p:cNvPr>
              <p:cNvSpPr/>
              <p:nvPr/>
            </p:nvSpPr>
            <p:spPr>
              <a:xfrm>
                <a:off x="9513168" y="8942390"/>
                <a:ext cx="403612" cy="25030"/>
              </a:xfrm>
              <a:custGeom>
                <a:avLst/>
                <a:gdLst/>
                <a:ahLst/>
                <a:cxnLst>
                  <a:cxn ang="3cd4">
                    <a:pos x="hc" y="t"/>
                  </a:cxn>
                  <a:cxn ang="cd2">
                    <a:pos x="l" y="vc"/>
                  </a:cxn>
                  <a:cxn ang="cd4">
                    <a:pos x="hc" y="b"/>
                  </a:cxn>
                  <a:cxn ang="0">
                    <a:pos x="r" y="vc"/>
                  </a:cxn>
                </a:cxnLst>
                <a:rect l="l" t="t" r="r" b="b"/>
                <a:pathLst>
                  <a:path w="130" h="9">
                    <a:moveTo>
                      <a:pt x="125" y="0"/>
                    </a:moveTo>
                    <a:lnTo>
                      <a:pt x="5" y="0"/>
                    </a:lnTo>
                    <a:cubicBezTo>
                      <a:pt x="3" y="0"/>
                      <a:pt x="0" y="2"/>
                      <a:pt x="0" y="4"/>
                    </a:cubicBezTo>
                    <a:cubicBezTo>
                      <a:pt x="0" y="7"/>
                      <a:pt x="3" y="9"/>
                      <a:pt x="5" y="9"/>
                    </a:cubicBezTo>
                    <a:lnTo>
                      <a:pt x="125" y="9"/>
                    </a:lnTo>
                    <a:cubicBezTo>
                      <a:pt x="128" y="9"/>
                      <a:pt x="130" y="7"/>
                      <a:pt x="130" y="4"/>
                    </a:cubicBezTo>
                    <a:cubicBezTo>
                      <a:pt x="130" y="2"/>
                      <a:pt x="128" y="0"/>
                      <a:pt x="125"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3" name="Freeform: Shape 1567">
                <a:extLst>
                  <a:ext uri="{FF2B5EF4-FFF2-40B4-BE49-F238E27FC236}">
                    <a16:creationId xmlns:a16="http://schemas.microsoft.com/office/drawing/2014/main" id="{E834D82E-89C0-41E3-BC6F-449C5CF15C2F}"/>
                  </a:ext>
                </a:extLst>
              </p:cNvPr>
              <p:cNvSpPr/>
              <p:nvPr/>
            </p:nvSpPr>
            <p:spPr>
              <a:xfrm>
                <a:off x="9513168" y="9164542"/>
                <a:ext cx="403612" cy="21901"/>
              </a:xfrm>
              <a:custGeom>
                <a:avLst/>
                <a:gdLst/>
                <a:ahLst/>
                <a:cxnLst>
                  <a:cxn ang="3cd4">
                    <a:pos x="hc" y="t"/>
                  </a:cxn>
                  <a:cxn ang="cd2">
                    <a:pos x="l" y="vc"/>
                  </a:cxn>
                  <a:cxn ang="cd4">
                    <a:pos x="hc" y="b"/>
                  </a:cxn>
                  <a:cxn ang="0">
                    <a:pos x="r" y="vc"/>
                  </a:cxn>
                </a:cxnLst>
                <a:rect l="l" t="t" r="r" b="b"/>
                <a:pathLst>
                  <a:path w="130" h="8">
                    <a:moveTo>
                      <a:pt x="125" y="0"/>
                    </a:moveTo>
                    <a:lnTo>
                      <a:pt x="5" y="0"/>
                    </a:lnTo>
                    <a:cubicBezTo>
                      <a:pt x="3" y="0"/>
                      <a:pt x="0" y="2"/>
                      <a:pt x="0" y="4"/>
                    </a:cubicBezTo>
                    <a:cubicBezTo>
                      <a:pt x="0" y="6"/>
                      <a:pt x="3" y="8"/>
                      <a:pt x="5" y="8"/>
                    </a:cubicBezTo>
                    <a:lnTo>
                      <a:pt x="125" y="8"/>
                    </a:lnTo>
                    <a:cubicBezTo>
                      <a:pt x="128" y="8"/>
                      <a:pt x="130" y="6"/>
                      <a:pt x="130" y="4"/>
                    </a:cubicBezTo>
                    <a:cubicBezTo>
                      <a:pt x="130" y="2"/>
                      <a:pt x="128" y="0"/>
                      <a:pt x="125"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4" name="Freeform: Shape 1568">
                <a:extLst>
                  <a:ext uri="{FF2B5EF4-FFF2-40B4-BE49-F238E27FC236}">
                    <a16:creationId xmlns:a16="http://schemas.microsoft.com/office/drawing/2014/main" id="{16EB58A9-EBA1-42B7-BFC7-DC3245C80F6D}"/>
                  </a:ext>
                </a:extLst>
              </p:cNvPr>
              <p:cNvSpPr/>
              <p:nvPr/>
            </p:nvSpPr>
            <p:spPr>
              <a:xfrm>
                <a:off x="9513168" y="8889210"/>
                <a:ext cx="403612" cy="21901"/>
              </a:xfrm>
              <a:custGeom>
                <a:avLst/>
                <a:gdLst/>
                <a:ahLst/>
                <a:cxnLst>
                  <a:cxn ang="3cd4">
                    <a:pos x="hc" y="t"/>
                  </a:cxn>
                  <a:cxn ang="cd2">
                    <a:pos x="l" y="vc"/>
                  </a:cxn>
                  <a:cxn ang="cd4">
                    <a:pos x="hc" y="b"/>
                  </a:cxn>
                  <a:cxn ang="0">
                    <a:pos x="r" y="vc"/>
                  </a:cxn>
                </a:cxnLst>
                <a:rect l="l" t="t" r="r" b="b"/>
                <a:pathLst>
                  <a:path w="130" h="8">
                    <a:moveTo>
                      <a:pt x="125" y="0"/>
                    </a:moveTo>
                    <a:lnTo>
                      <a:pt x="5" y="0"/>
                    </a:lnTo>
                    <a:cubicBezTo>
                      <a:pt x="3" y="0"/>
                      <a:pt x="0" y="2"/>
                      <a:pt x="0" y="4"/>
                    </a:cubicBezTo>
                    <a:cubicBezTo>
                      <a:pt x="0" y="6"/>
                      <a:pt x="3" y="8"/>
                      <a:pt x="5" y="8"/>
                    </a:cubicBezTo>
                    <a:lnTo>
                      <a:pt x="125" y="8"/>
                    </a:lnTo>
                    <a:cubicBezTo>
                      <a:pt x="128" y="8"/>
                      <a:pt x="130" y="6"/>
                      <a:pt x="130" y="4"/>
                    </a:cubicBezTo>
                    <a:cubicBezTo>
                      <a:pt x="130" y="2"/>
                      <a:pt x="128" y="0"/>
                      <a:pt x="125"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5" name="Freeform: Shape 1569">
                <a:extLst>
                  <a:ext uri="{FF2B5EF4-FFF2-40B4-BE49-F238E27FC236}">
                    <a16:creationId xmlns:a16="http://schemas.microsoft.com/office/drawing/2014/main" id="{EAADF5B9-794F-4B7F-9095-7B91443C67E4}"/>
                  </a:ext>
                </a:extLst>
              </p:cNvPr>
              <p:cNvSpPr/>
              <p:nvPr/>
            </p:nvSpPr>
            <p:spPr>
              <a:xfrm>
                <a:off x="9513168" y="9108224"/>
                <a:ext cx="403612" cy="25030"/>
              </a:xfrm>
              <a:custGeom>
                <a:avLst/>
                <a:gdLst/>
                <a:ahLst/>
                <a:cxnLst>
                  <a:cxn ang="3cd4">
                    <a:pos x="hc" y="t"/>
                  </a:cxn>
                  <a:cxn ang="cd2">
                    <a:pos x="l" y="vc"/>
                  </a:cxn>
                  <a:cxn ang="cd4">
                    <a:pos x="hc" y="b"/>
                  </a:cxn>
                  <a:cxn ang="0">
                    <a:pos x="r" y="vc"/>
                  </a:cxn>
                </a:cxnLst>
                <a:rect l="l" t="t" r="r" b="b"/>
                <a:pathLst>
                  <a:path w="130" h="9">
                    <a:moveTo>
                      <a:pt x="125" y="0"/>
                    </a:moveTo>
                    <a:lnTo>
                      <a:pt x="5" y="0"/>
                    </a:lnTo>
                    <a:cubicBezTo>
                      <a:pt x="3" y="0"/>
                      <a:pt x="0" y="2"/>
                      <a:pt x="0" y="4"/>
                    </a:cubicBezTo>
                    <a:cubicBezTo>
                      <a:pt x="0" y="7"/>
                      <a:pt x="3" y="9"/>
                      <a:pt x="5" y="9"/>
                    </a:cubicBezTo>
                    <a:lnTo>
                      <a:pt x="125" y="9"/>
                    </a:lnTo>
                    <a:cubicBezTo>
                      <a:pt x="128" y="9"/>
                      <a:pt x="130" y="7"/>
                      <a:pt x="130" y="4"/>
                    </a:cubicBezTo>
                    <a:cubicBezTo>
                      <a:pt x="130" y="2"/>
                      <a:pt x="128" y="0"/>
                      <a:pt x="125"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6" name="Freeform: Shape 1570">
                <a:extLst>
                  <a:ext uri="{FF2B5EF4-FFF2-40B4-BE49-F238E27FC236}">
                    <a16:creationId xmlns:a16="http://schemas.microsoft.com/office/drawing/2014/main" id="{79F69831-2D8F-43EB-8CA5-19540029C08D}"/>
                  </a:ext>
                </a:extLst>
              </p:cNvPr>
              <p:cNvSpPr/>
              <p:nvPr/>
            </p:nvSpPr>
            <p:spPr>
              <a:xfrm>
                <a:off x="9672736" y="8676453"/>
                <a:ext cx="244044" cy="21901"/>
              </a:xfrm>
              <a:custGeom>
                <a:avLst/>
                <a:gdLst/>
                <a:ahLst/>
                <a:cxnLst>
                  <a:cxn ang="3cd4">
                    <a:pos x="hc" y="t"/>
                  </a:cxn>
                  <a:cxn ang="cd2">
                    <a:pos x="l" y="vc"/>
                  </a:cxn>
                  <a:cxn ang="cd4">
                    <a:pos x="hc" y="b"/>
                  </a:cxn>
                  <a:cxn ang="0">
                    <a:pos x="r" y="vc"/>
                  </a:cxn>
                </a:cxnLst>
                <a:rect l="l" t="t" r="r" b="b"/>
                <a:pathLst>
                  <a:path w="79" h="8">
                    <a:moveTo>
                      <a:pt x="74" y="0"/>
                    </a:moveTo>
                    <a:lnTo>
                      <a:pt x="4" y="0"/>
                    </a:lnTo>
                    <a:cubicBezTo>
                      <a:pt x="1" y="0"/>
                      <a:pt x="0" y="2"/>
                      <a:pt x="0" y="4"/>
                    </a:cubicBezTo>
                    <a:cubicBezTo>
                      <a:pt x="0" y="7"/>
                      <a:pt x="1" y="8"/>
                      <a:pt x="4" y="8"/>
                    </a:cubicBezTo>
                    <a:lnTo>
                      <a:pt x="74" y="8"/>
                    </a:lnTo>
                    <a:cubicBezTo>
                      <a:pt x="77" y="8"/>
                      <a:pt x="79" y="7"/>
                      <a:pt x="79" y="4"/>
                    </a:cubicBezTo>
                    <a:cubicBezTo>
                      <a:pt x="79" y="2"/>
                      <a:pt x="77" y="0"/>
                      <a:pt x="74"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7" name="Freeform: Shape 1571">
                <a:extLst>
                  <a:ext uri="{FF2B5EF4-FFF2-40B4-BE49-F238E27FC236}">
                    <a16:creationId xmlns:a16="http://schemas.microsoft.com/office/drawing/2014/main" id="{AC6CD494-5D65-447F-88C6-F3F07B61FFEE}"/>
                  </a:ext>
                </a:extLst>
              </p:cNvPr>
              <p:cNvSpPr/>
              <p:nvPr/>
            </p:nvSpPr>
            <p:spPr>
              <a:xfrm>
                <a:off x="9672736" y="8729642"/>
                <a:ext cx="244044" cy="25030"/>
              </a:xfrm>
              <a:custGeom>
                <a:avLst/>
                <a:gdLst/>
                <a:ahLst/>
                <a:cxnLst>
                  <a:cxn ang="3cd4">
                    <a:pos x="hc" y="t"/>
                  </a:cxn>
                  <a:cxn ang="cd2">
                    <a:pos x="l" y="vc"/>
                  </a:cxn>
                  <a:cxn ang="cd4">
                    <a:pos x="hc" y="b"/>
                  </a:cxn>
                  <a:cxn ang="0">
                    <a:pos x="r" y="vc"/>
                  </a:cxn>
                </a:cxnLst>
                <a:rect l="l" t="t" r="r" b="b"/>
                <a:pathLst>
                  <a:path w="79" h="9">
                    <a:moveTo>
                      <a:pt x="74" y="0"/>
                    </a:moveTo>
                    <a:lnTo>
                      <a:pt x="4" y="0"/>
                    </a:lnTo>
                    <a:cubicBezTo>
                      <a:pt x="1" y="0"/>
                      <a:pt x="0" y="2"/>
                      <a:pt x="0" y="4"/>
                    </a:cubicBezTo>
                    <a:cubicBezTo>
                      <a:pt x="0" y="6"/>
                      <a:pt x="1" y="9"/>
                      <a:pt x="4" y="9"/>
                    </a:cubicBezTo>
                    <a:lnTo>
                      <a:pt x="74" y="9"/>
                    </a:lnTo>
                    <a:cubicBezTo>
                      <a:pt x="77" y="9"/>
                      <a:pt x="79" y="6"/>
                      <a:pt x="79" y="4"/>
                    </a:cubicBezTo>
                    <a:cubicBezTo>
                      <a:pt x="79" y="2"/>
                      <a:pt x="77" y="0"/>
                      <a:pt x="74"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8" name="Freeform: Shape 1572">
                <a:extLst>
                  <a:ext uri="{FF2B5EF4-FFF2-40B4-BE49-F238E27FC236}">
                    <a16:creationId xmlns:a16="http://schemas.microsoft.com/office/drawing/2014/main" id="{C9A1C0B9-66C5-4BC3-8EE6-8FB5601B7FAA}"/>
                  </a:ext>
                </a:extLst>
              </p:cNvPr>
              <p:cNvSpPr/>
              <p:nvPr/>
            </p:nvSpPr>
            <p:spPr>
              <a:xfrm>
                <a:off x="9522555" y="8654552"/>
                <a:ext cx="122022" cy="172083"/>
              </a:xfrm>
              <a:custGeom>
                <a:avLst/>
                <a:gdLst/>
                <a:ahLst/>
                <a:cxnLst>
                  <a:cxn ang="3cd4">
                    <a:pos x="hc" y="t"/>
                  </a:cxn>
                  <a:cxn ang="cd2">
                    <a:pos x="l" y="vc"/>
                  </a:cxn>
                  <a:cxn ang="cd4">
                    <a:pos x="hc" y="b"/>
                  </a:cxn>
                  <a:cxn ang="0">
                    <a:pos x="r" y="vc"/>
                  </a:cxn>
                </a:cxnLst>
                <a:rect l="l" t="t" r="r" b="b"/>
                <a:pathLst>
                  <a:path w="40" h="56">
                    <a:moveTo>
                      <a:pt x="40" y="0"/>
                    </a:moveTo>
                    <a:lnTo>
                      <a:pt x="0" y="0"/>
                    </a:lnTo>
                    <a:lnTo>
                      <a:pt x="0" y="56"/>
                    </a:lnTo>
                    <a:lnTo>
                      <a:pt x="40" y="56"/>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39" name="Freeform: Shape 1573">
                <a:extLst>
                  <a:ext uri="{FF2B5EF4-FFF2-40B4-BE49-F238E27FC236}">
                    <a16:creationId xmlns:a16="http://schemas.microsoft.com/office/drawing/2014/main" id="{95A0E27D-1853-4C65-8BC2-F1F328A92DBA}"/>
                  </a:ext>
                </a:extLst>
              </p:cNvPr>
              <p:cNvSpPr/>
              <p:nvPr/>
            </p:nvSpPr>
            <p:spPr>
              <a:xfrm>
                <a:off x="9431820" y="8551302"/>
                <a:ext cx="563179" cy="757163"/>
              </a:xfrm>
              <a:custGeom>
                <a:avLst/>
                <a:gdLst/>
                <a:ahLst/>
                <a:cxnLst>
                  <a:cxn ang="3cd4">
                    <a:pos x="hc" y="t"/>
                  </a:cxn>
                  <a:cxn ang="cd2">
                    <a:pos x="l" y="vc"/>
                  </a:cxn>
                  <a:cxn ang="cd4">
                    <a:pos x="hc" y="b"/>
                  </a:cxn>
                  <a:cxn ang="0">
                    <a:pos x="r" y="vc"/>
                  </a:cxn>
                </a:cxnLst>
                <a:rect l="l" t="t" r="r" b="b"/>
                <a:pathLst>
                  <a:path w="181" h="243">
                    <a:moveTo>
                      <a:pt x="164" y="0"/>
                    </a:moveTo>
                    <a:lnTo>
                      <a:pt x="141" y="0"/>
                    </a:lnTo>
                    <a:lnTo>
                      <a:pt x="141" y="18"/>
                    </a:lnTo>
                    <a:lnTo>
                      <a:pt x="141" y="23"/>
                    </a:lnTo>
                    <a:lnTo>
                      <a:pt x="163" y="23"/>
                    </a:lnTo>
                    <a:lnTo>
                      <a:pt x="163" y="223"/>
                    </a:lnTo>
                    <a:lnTo>
                      <a:pt x="17" y="223"/>
                    </a:lnTo>
                    <a:lnTo>
                      <a:pt x="17" y="23"/>
                    </a:lnTo>
                    <a:lnTo>
                      <a:pt x="39" y="23"/>
                    </a:lnTo>
                    <a:lnTo>
                      <a:pt x="39" y="18"/>
                    </a:lnTo>
                    <a:lnTo>
                      <a:pt x="39" y="0"/>
                    </a:lnTo>
                    <a:lnTo>
                      <a:pt x="16" y="0"/>
                    </a:lnTo>
                    <a:cubicBezTo>
                      <a:pt x="7" y="0"/>
                      <a:pt x="0" y="8"/>
                      <a:pt x="0" y="17"/>
                    </a:cubicBezTo>
                    <a:lnTo>
                      <a:pt x="0" y="226"/>
                    </a:lnTo>
                    <a:cubicBezTo>
                      <a:pt x="0" y="235"/>
                      <a:pt x="7" y="243"/>
                      <a:pt x="16" y="243"/>
                    </a:cubicBezTo>
                    <a:lnTo>
                      <a:pt x="164" y="243"/>
                    </a:lnTo>
                    <a:cubicBezTo>
                      <a:pt x="173" y="243"/>
                      <a:pt x="181" y="235"/>
                      <a:pt x="181" y="226"/>
                    </a:cubicBezTo>
                    <a:lnTo>
                      <a:pt x="181" y="17"/>
                    </a:lnTo>
                    <a:cubicBezTo>
                      <a:pt x="181" y="8"/>
                      <a:pt x="173" y="0"/>
                      <a:pt x="164"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0" name="Freeform: Shape 1574">
                <a:extLst>
                  <a:ext uri="{FF2B5EF4-FFF2-40B4-BE49-F238E27FC236}">
                    <a16:creationId xmlns:a16="http://schemas.microsoft.com/office/drawing/2014/main" id="{8EB9001C-DA8D-44CB-8D1C-778E2B29F9FC}"/>
                  </a:ext>
                </a:extLst>
              </p:cNvPr>
              <p:cNvSpPr/>
              <p:nvPr/>
            </p:nvSpPr>
            <p:spPr>
              <a:xfrm>
                <a:off x="9672736" y="8782832"/>
                <a:ext cx="244044" cy="21901"/>
              </a:xfrm>
              <a:custGeom>
                <a:avLst/>
                <a:gdLst/>
                <a:ahLst/>
                <a:cxnLst>
                  <a:cxn ang="3cd4">
                    <a:pos x="hc" y="t"/>
                  </a:cxn>
                  <a:cxn ang="cd2">
                    <a:pos x="l" y="vc"/>
                  </a:cxn>
                  <a:cxn ang="cd4">
                    <a:pos x="hc" y="b"/>
                  </a:cxn>
                  <a:cxn ang="0">
                    <a:pos x="r" y="vc"/>
                  </a:cxn>
                </a:cxnLst>
                <a:rect l="l" t="t" r="r" b="b"/>
                <a:pathLst>
                  <a:path w="79" h="8">
                    <a:moveTo>
                      <a:pt x="74" y="0"/>
                    </a:moveTo>
                    <a:lnTo>
                      <a:pt x="4" y="0"/>
                    </a:lnTo>
                    <a:cubicBezTo>
                      <a:pt x="1" y="0"/>
                      <a:pt x="0" y="2"/>
                      <a:pt x="0" y="4"/>
                    </a:cubicBezTo>
                    <a:cubicBezTo>
                      <a:pt x="0" y="7"/>
                      <a:pt x="1" y="8"/>
                      <a:pt x="4" y="8"/>
                    </a:cubicBezTo>
                    <a:lnTo>
                      <a:pt x="74" y="8"/>
                    </a:lnTo>
                    <a:cubicBezTo>
                      <a:pt x="77" y="8"/>
                      <a:pt x="79" y="7"/>
                      <a:pt x="79" y="4"/>
                    </a:cubicBezTo>
                    <a:cubicBezTo>
                      <a:pt x="79" y="2"/>
                      <a:pt x="77" y="0"/>
                      <a:pt x="74"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1" name="Freeform: Shape 1575">
                <a:extLst>
                  <a:ext uri="{FF2B5EF4-FFF2-40B4-BE49-F238E27FC236}">
                    <a16:creationId xmlns:a16="http://schemas.microsoft.com/office/drawing/2014/main" id="{1EFE0EE8-1E8C-42E3-B866-3163956080CE}"/>
                  </a:ext>
                </a:extLst>
              </p:cNvPr>
              <p:cNvSpPr/>
              <p:nvPr/>
            </p:nvSpPr>
            <p:spPr>
              <a:xfrm>
                <a:off x="9672736" y="8836021"/>
                <a:ext cx="244044" cy="21901"/>
              </a:xfrm>
              <a:custGeom>
                <a:avLst/>
                <a:gdLst/>
                <a:ahLst/>
                <a:cxnLst>
                  <a:cxn ang="3cd4">
                    <a:pos x="hc" y="t"/>
                  </a:cxn>
                  <a:cxn ang="cd2">
                    <a:pos x="l" y="vc"/>
                  </a:cxn>
                  <a:cxn ang="cd4">
                    <a:pos x="hc" y="b"/>
                  </a:cxn>
                  <a:cxn ang="0">
                    <a:pos x="r" y="vc"/>
                  </a:cxn>
                </a:cxnLst>
                <a:rect l="l" t="t" r="r" b="b"/>
                <a:pathLst>
                  <a:path w="79" h="8">
                    <a:moveTo>
                      <a:pt x="74" y="0"/>
                    </a:moveTo>
                    <a:lnTo>
                      <a:pt x="4" y="0"/>
                    </a:lnTo>
                    <a:cubicBezTo>
                      <a:pt x="1" y="0"/>
                      <a:pt x="0" y="2"/>
                      <a:pt x="0" y="4"/>
                    </a:cubicBezTo>
                    <a:cubicBezTo>
                      <a:pt x="0" y="6"/>
                      <a:pt x="1" y="8"/>
                      <a:pt x="4" y="8"/>
                    </a:cubicBezTo>
                    <a:lnTo>
                      <a:pt x="74" y="8"/>
                    </a:lnTo>
                    <a:cubicBezTo>
                      <a:pt x="77" y="8"/>
                      <a:pt x="79" y="6"/>
                      <a:pt x="79" y="4"/>
                    </a:cubicBezTo>
                    <a:cubicBezTo>
                      <a:pt x="79" y="2"/>
                      <a:pt x="77" y="0"/>
                      <a:pt x="74" y="0"/>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2" name="Freeform: Shape 1576">
                <a:extLst>
                  <a:ext uri="{FF2B5EF4-FFF2-40B4-BE49-F238E27FC236}">
                    <a16:creationId xmlns:a16="http://schemas.microsoft.com/office/drawing/2014/main" id="{5CA55E48-03D3-4D30-966B-9BB020F55040}"/>
                  </a:ext>
                </a:extLst>
              </p:cNvPr>
              <p:cNvSpPr/>
              <p:nvPr/>
            </p:nvSpPr>
            <p:spPr>
              <a:xfrm>
                <a:off x="11693924" y="7431201"/>
                <a:ext cx="294105" cy="109507"/>
              </a:xfrm>
              <a:custGeom>
                <a:avLst/>
                <a:gdLst/>
                <a:ahLst/>
                <a:cxnLst>
                  <a:cxn ang="3cd4">
                    <a:pos x="hc" y="t"/>
                  </a:cxn>
                  <a:cxn ang="cd2">
                    <a:pos x="l" y="vc"/>
                  </a:cxn>
                  <a:cxn ang="cd4">
                    <a:pos x="hc" y="b"/>
                  </a:cxn>
                  <a:cxn ang="0">
                    <a:pos x="r" y="vc"/>
                  </a:cxn>
                </a:cxnLst>
                <a:rect l="l" t="t" r="r" b="b"/>
                <a:pathLst>
                  <a:path w="95" h="36">
                    <a:moveTo>
                      <a:pt x="58" y="18"/>
                    </a:moveTo>
                    <a:lnTo>
                      <a:pt x="58" y="10"/>
                    </a:lnTo>
                    <a:cubicBezTo>
                      <a:pt x="57" y="9"/>
                      <a:pt x="56" y="9"/>
                      <a:pt x="56" y="9"/>
                    </a:cubicBezTo>
                    <a:cubicBezTo>
                      <a:pt x="50" y="6"/>
                      <a:pt x="43" y="4"/>
                      <a:pt x="38" y="0"/>
                    </a:cubicBezTo>
                    <a:lnTo>
                      <a:pt x="37" y="18"/>
                    </a:lnTo>
                    <a:cubicBezTo>
                      <a:pt x="20" y="20"/>
                      <a:pt x="4" y="28"/>
                      <a:pt x="0" y="36"/>
                    </a:cubicBezTo>
                    <a:lnTo>
                      <a:pt x="37" y="36"/>
                    </a:lnTo>
                    <a:lnTo>
                      <a:pt x="58" y="36"/>
                    </a:lnTo>
                    <a:lnTo>
                      <a:pt x="95" y="36"/>
                    </a:lnTo>
                    <a:cubicBezTo>
                      <a:pt x="90" y="28"/>
                      <a:pt x="74" y="20"/>
                      <a:pt x="58" y="18"/>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3" name="Freeform: Shape 1577">
                <a:extLst>
                  <a:ext uri="{FF2B5EF4-FFF2-40B4-BE49-F238E27FC236}">
                    <a16:creationId xmlns:a16="http://schemas.microsoft.com/office/drawing/2014/main" id="{6BC4AC5D-8454-4FB4-BA94-159A5E1D78B1}"/>
                  </a:ext>
                </a:extLst>
              </p:cNvPr>
              <p:cNvSpPr/>
              <p:nvPr/>
            </p:nvSpPr>
            <p:spPr>
              <a:xfrm>
                <a:off x="11443622" y="6789803"/>
                <a:ext cx="794708" cy="25030"/>
              </a:xfrm>
              <a:custGeom>
                <a:avLst/>
                <a:gdLst/>
                <a:ahLst/>
                <a:cxnLst>
                  <a:cxn ang="3cd4">
                    <a:pos x="hc" y="t"/>
                  </a:cxn>
                  <a:cxn ang="cd2">
                    <a:pos x="l" y="vc"/>
                  </a:cxn>
                  <a:cxn ang="cd4">
                    <a:pos x="hc" y="b"/>
                  </a:cxn>
                  <a:cxn ang="0">
                    <a:pos x="r" y="vc"/>
                  </a:cxn>
                </a:cxnLst>
                <a:rect l="l" t="t" r="r" b="b"/>
                <a:pathLst>
                  <a:path w="255" h="9">
                    <a:moveTo>
                      <a:pt x="255" y="0"/>
                    </a:moveTo>
                    <a:lnTo>
                      <a:pt x="0" y="0"/>
                    </a:lnTo>
                    <a:lnTo>
                      <a:pt x="0" y="9"/>
                    </a:lnTo>
                    <a:lnTo>
                      <a:pt x="255" y="9"/>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4" name="Freeform: Shape 1578">
                <a:extLst>
                  <a:ext uri="{FF2B5EF4-FFF2-40B4-BE49-F238E27FC236}">
                    <a16:creationId xmlns:a16="http://schemas.microsoft.com/office/drawing/2014/main" id="{352ED8AD-A2AF-41AF-AC51-0D0EF2C4B47F}"/>
                  </a:ext>
                </a:extLst>
              </p:cNvPr>
              <p:cNvSpPr/>
              <p:nvPr/>
            </p:nvSpPr>
            <p:spPr>
              <a:xfrm>
                <a:off x="11784658" y="6505085"/>
                <a:ext cx="710232" cy="754034"/>
              </a:xfrm>
              <a:custGeom>
                <a:avLst/>
                <a:gdLst/>
                <a:ahLst/>
                <a:cxnLst>
                  <a:cxn ang="3cd4">
                    <a:pos x="hc" y="t"/>
                  </a:cxn>
                  <a:cxn ang="cd2">
                    <a:pos x="l" y="vc"/>
                  </a:cxn>
                  <a:cxn ang="cd4">
                    <a:pos x="hc" y="b"/>
                  </a:cxn>
                  <a:cxn ang="0">
                    <a:pos x="r" y="vc"/>
                  </a:cxn>
                </a:cxnLst>
                <a:rect l="l" t="t" r="r" b="b"/>
                <a:pathLst>
                  <a:path w="228" h="242">
                    <a:moveTo>
                      <a:pt x="227" y="97"/>
                    </a:moveTo>
                    <a:cubicBezTo>
                      <a:pt x="224" y="66"/>
                      <a:pt x="210" y="33"/>
                      <a:pt x="182" y="15"/>
                    </a:cubicBezTo>
                    <a:cubicBezTo>
                      <a:pt x="149" y="-5"/>
                      <a:pt x="115" y="1"/>
                      <a:pt x="94" y="0"/>
                    </a:cubicBezTo>
                    <a:cubicBezTo>
                      <a:pt x="88" y="0"/>
                      <a:pt x="79" y="2"/>
                      <a:pt x="69" y="8"/>
                    </a:cubicBezTo>
                    <a:cubicBezTo>
                      <a:pt x="51" y="19"/>
                      <a:pt x="28" y="44"/>
                      <a:pt x="38" y="47"/>
                    </a:cubicBezTo>
                    <a:cubicBezTo>
                      <a:pt x="24" y="50"/>
                      <a:pt x="16" y="70"/>
                      <a:pt x="0" y="73"/>
                    </a:cubicBezTo>
                    <a:cubicBezTo>
                      <a:pt x="11" y="73"/>
                      <a:pt x="16" y="68"/>
                      <a:pt x="16" y="68"/>
                    </a:cubicBezTo>
                    <a:cubicBezTo>
                      <a:pt x="14" y="74"/>
                      <a:pt x="7" y="76"/>
                      <a:pt x="4" y="85"/>
                    </a:cubicBezTo>
                    <a:cubicBezTo>
                      <a:pt x="7" y="80"/>
                      <a:pt x="17" y="77"/>
                      <a:pt x="21" y="68"/>
                    </a:cubicBezTo>
                    <a:cubicBezTo>
                      <a:pt x="25" y="60"/>
                      <a:pt x="31" y="51"/>
                      <a:pt x="39" y="48"/>
                    </a:cubicBezTo>
                    <a:cubicBezTo>
                      <a:pt x="40" y="56"/>
                      <a:pt x="62" y="48"/>
                      <a:pt x="81" y="42"/>
                    </a:cubicBezTo>
                    <a:cubicBezTo>
                      <a:pt x="90" y="39"/>
                      <a:pt x="97" y="33"/>
                      <a:pt x="101" y="27"/>
                    </a:cubicBezTo>
                    <a:cubicBezTo>
                      <a:pt x="116" y="19"/>
                      <a:pt x="144" y="18"/>
                      <a:pt x="170" y="34"/>
                    </a:cubicBezTo>
                    <a:cubicBezTo>
                      <a:pt x="210" y="60"/>
                      <a:pt x="218" y="134"/>
                      <a:pt x="186" y="173"/>
                    </a:cubicBezTo>
                    <a:cubicBezTo>
                      <a:pt x="150" y="214"/>
                      <a:pt x="91" y="221"/>
                      <a:pt x="42" y="227"/>
                    </a:cubicBezTo>
                    <a:cubicBezTo>
                      <a:pt x="39" y="228"/>
                      <a:pt x="36" y="228"/>
                      <a:pt x="33" y="229"/>
                    </a:cubicBezTo>
                    <a:lnTo>
                      <a:pt x="33" y="242"/>
                    </a:lnTo>
                    <a:cubicBezTo>
                      <a:pt x="36" y="241"/>
                      <a:pt x="40" y="241"/>
                      <a:pt x="44" y="241"/>
                    </a:cubicBezTo>
                    <a:cubicBezTo>
                      <a:pt x="91" y="237"/>
                      <a:pt x="156" y="234"/>
                      <a:pt x="201" y="187"/>
                    </a:cubicBezTo>
                    <a:cubicBezTo>
                      <a:pt x="223" y="162"/>
                      <a:pt x="230" y="127"/>
                      <a:pt x="227" y="97"/>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5" name="Freeform: Shape 1579">
                <a:extLst>
                  <a:ext uri="{FF2B5EF4-FFF2-40B4-BE49-F238E27FC236}">
                    <a16:creationId xmlns:a16="http://schemas.microsoft.com/office/drawing/2014/main" id="{EC05B40F-B3F8-4AB3-AB1F-89D9DB99118A}"/>
                  </a:ext>
                </a:extLst>
              </p:cNvPr>
              <p:cNvSpPr/>
              <p:nvPr/>
            </p:nvSpPr>
            <p:spPr>
              <a:xfrm>
                <a:off x="11756499" y="7252853"/>
                <a:ext cx="256559" cy="284718"/>
              </a:xfrm>
              <a:custGeom>
                <a:avLst/>
                <a:gdLst/>
                <a:ahLst/>
                <a:cxnLst>
                  <a:cxn ang="3cd4">
                    <a:pos x="hc" y="t"/>
                  </a:cxn>
                  <a:cxn ang="cd2">
                    <a:pos x="l" y="vc"/>
                  </a:cxn>
                  <a:cxn ang="cd4">
                    <a:pos x="hc" y="b"/>
                  </a:cxn>
                  <a:cxn ang="0">
                    <a:pos x="r" y="vc"/>
                  </a:cxn>
                </a:cxnLst>
                <a:rect l="l" t="t" r="r" b="b"/>
                <a:pathLst>
                  <a:path w="83" h="92">
                    <a:moveTo>
                      <a:pt x="49" y="61"/>
                    </a:moveTo>
                    <a:cubicBezTo>
                      <a:pt x="45" y="59"/>
                      <a:pt x="41" y="57"/>
                      <a:pt x="36" y="54"/>
                    </a:cubicBezTo>
                    <a:cubicBezTo>
                      <a:pt x="35" y="53"/>
                      <a:pt x="33" y="52"/>
                      <a:pt x="31" y="51"/>
                    </a:cubicBezTo>
                    <a:cubicBezTo>
                      <a:pt x="29" y="50"/>
                      <a:pt x="28" y="49"/>
                      <a:pt x="26" y="48"/>
                    </a:cubicBezTo>
                    <a:cubicBezTo>
                      <a:pt x="24" y="47"/>
                      <a:pt x="22" y="46"/>
                      <a:pt x="21" y="44"/>
                    </a:cubicBezTo>
                    <a:cubicBezTo>
                      <a:pt x="20" y="43"/>
                      <a:pt x="18" y="42"/>
                      <a:pt x="17" y="40"/>
                    </a:cubicBezTo>
                    <a:cubicBezTo>
                      <a:pt x="14" y="37"/>
                      <a:pt x="12" y="35"/>
                      <a:pt x="10" y="31"/>
                    </a:cubicBezTo>
                    <a:cubicBezTo>
                      <a:pt x="8" y="24"/>
                      <a:pt x="10" y="19"/>
                      <a:pt x="13" y="15"/>
                    </a:cubicBezTo>
                    <a:lnTo>
                      <a:pt x="13" y="0"/>
                    </a:lnTo>
                    <a:cubicBezTo>
                      <a:pt x="2" y="7"/>
                      <a:pt x="-3" y="22"/>
                      <a:pt x="1" y="34"/>
                    </a:cubicBezTo>
                    <a:cubicBezTo>
                      <a:pt x="7" y="44"/>
                      <a:pt x="14" y="50"/>
                      <a:pt x="22" y="55"/>
                    </a:cubicBezTo>
                    <a:cubicBezTo>
                      <a:pt x="25" y="57"/>
                      <a:pt x="28" y="59"/>
                      <a:pt x="32" y="60"/>
                    </a:cubicBezTo>
                    <a:cubicBezTo>
                      <a:pt x="37" y="62"/>
                      <a:pt x="42" y="64"/>
                      <a:pt x="47" y="67"/>
                    </a:cubicBezTo>
                    <a:cubicBezTo>
                      <a:pt x="74" y="75"/>
                      <a:pt x="83" y="89"/>
                      <a:pt x="83" y="92"/>
                    </a:cubicBezTo>
                    <a:cubicBezTo>
                      <a:pt x="83" y="91"/>
                      <a:pt x="83" y="87"/>
                      <a:pt x="79" y="81"/>
                    </a:cubicBezTo>
                    <a:cubicBezTo>
                      <a:pt x="73" y="74"/>
                      <a:pt x="62" y="68"/>
                      <a:pt x="49" y="61"/>
                    </a:cubicBezTo>
                    <a:close/>
                  </a:path>
                </a:pathLst>
              </a:custGeom>
              <a:solidFill>
                <a:srgbClr val="94CEE5"/>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6" name="Freeform: Shape 1580">
                <a:extLst>
                  <a:ext uri="{FF2B5EF4-FFF2-40B4-BE49-F238E27FC236}">
                    <a16:creationId xmlns:a16="http://schemas.microsoft.com/office/drawing/2014/main" id="{8BD08FDC-254A-444B-A5A6-A2AC8D4131A6}"/>
                  </a:ext>
                </a:extLst>
              </p:cNvPr>
              <p:cNvSpPr/>
              <p:nvPr/>
            </p:nvSpPr>
            <p:spPr>
              <a:xfrm>
                <a:off x="11443622" y="6836735"/>
                <a:ext cx="794708" cy="569437"/>
              </a:xfrm>
              <a:custGeom>
                <a:avLst/>
                <a:gdLst/>
                <a:ahLst/>
                <a:cxnLst>
                  <a:cxn ang="3cd4">
                    <a:pos x="hc" y="t"/>
                  </a:cxn>
                  <a:cxn ang="cd2">
                    <a:pos x="l" y="vc"/>
                  </a:cxn>
                  <a:cxn ang="cd4">
                    <a:pos x="hc" y="b"/>
                  </a:cxn>
                  <a:cxn ang="0">
                    <a:pos x="r" y="vc"/>
                  </a:cxn>
                </a:cxnLst>
                <a:rect l="l" t="t" r="r" b="b"/>
                <a:pathLst>
                  <a:path w="255" h="183">
                    <a:moveTo>
                      <a:pt x="86" y="95"/>
                    </a:moveTo>
                    <a:cubicBezTo>
                      <a:pt x="85" y="98"/>
                      <a:pt x="82" y="98"/>
                      <a:pt x="81" y="97"/>
                    </a:cubicBezTo>
                    <a:cubicBezTo>
                      <a:pt x="48" y="84"/>
                      <a:pt x="21" y="54"/>
                      <a:pt x="16" y="18"/>
                    </a:cubicBezTo>
                    <a:cubicBezTo>
                      <a:pt x="15" y="17"/>
                      <a:pt x="15" y="14"/>
                      <a:pt x="19" y="14"/>
                    </a:cubicBezTo>
                    <a:cubicBezTo>
                      <a:pt x="22" y="13"/>
                      <a:pt x="24" y="16"/>
                      <a:pt x="24" y="17"/>
                    </a:cubicBezTo>
                    <a:cubicBezTo>
                      <a:pt x="29" y="49"/>
                      <a:pt x="54" y="77"/>
                      <a:pt x="84" y="89"/>
                    </a:cubicBezTo>
                    <a:cubicBezTo>
                      <a:pt x="85" y="90"/>
                      <a:pt x="88" y="92"/>
                      <a:pt x="86" y="95"/>
                    </a:cubicBezTo>
                    <a:close/>
                    <a:moveTo>
                      <a:pt x="118" y="167"/>
                    </a:moveTo>
                    <a:cubicBezTo>
                      <a:pt x="122" y="173"/>
                      <a:pt x="130" y="178"/>
                      <a:pt x="137" y="183"/>
                    </a:cubicBezTo>
                    <a:lnTo>
                      <a:pt x="137" y="133"/>
                    </a:lnTo>
                    <a:lnTo>
                      <a:pt x="137" y="124"/>
                    </a:lnTo>
                    <a:lnTo>
                      <a:pt x="137" y="115"/>
                    </a:lnTo>
                    <a:cubicBezTo>
                      <a:pt x="203" y="111"/>
                      <a:pt x="255" y="62"/>
                      <a:pt x="255" y="0"/>
                    </a:cubicBezTo>
                    <a:lnTo>
                      <a:pt x="0" y="0"/>
                    </a:lnTo>
                    <a:cubicBezTo>
                      <a:pt x="0" y="62"/>
                      <a:pt x="53" y="112"/>
                      <a:pt x="118" y="115"/>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7" name="Freeform: Shape 1581">
                <a:extLst>
                  <a:ext uri="{FF2B5EF4-FFF2-40B4-BE49-F238E27FC236}">
                    <a16:creationId xmlns:a16="http://schemas.microsoft.com/office/drawing/2014/main" id="{F468390D-09E5-41E5-B0EA-BDCFFE6C943D}"/>
                  </a:ext>
                </a:extLst>
              </p:cNvPr>
              <p:cNvSpPr/>
              <p:nvPr/>
            </p:nvSpPr>
            <p:spPr>
              <a:xfrm>
                <a:off x="8643369" y="8961172"/>
                <a:ext cx="475574" cy="475574"/>
              </a:xfrm>
              <a:custGeom>
                <a:avLst/>
                <a:gdLst/>
                <a:ahLst/>
                <a:cxnLst>
                  <a:cxn ang="3cd4">
                    <a:pos x="hc" y="t"/>
                  </a:cxn>
                  <a:cxn ang="cd2">
                    <a:pos x="l" y="vc"/>
                  </a:cxn>
                  <a:cxn ang="cd4">
                    <a:pos x="hc" y="b"/>
                  </a:cxn>
                  <a:cxn ang="0">
                    <a:pos x="r" y="vc"/>
                  </a:cxn>
                </a:cxnLst>
                <a:rect l="l" t="t" r="r" b="b"/>
                <a:pathLst>
                  <a:path w="153" h="153">
                    <a:moveTo>
                      <a:pt x="15" y="122"/>
                    </a:moveTo>
                    <a:cubicBezTo>
                      <a:pt x="40" y="156"/>
                      <a:pt x="88" y="163"/>
                      <a:pt x="122" y="138"/>
                    </a:cubicBezTo>
                    <a:cubicBezTo>
                      <a:pt x="139" y="126"/>
                      <a:pt x="149" y="108"/>
                      <a:pt x="152" y="88"/>
                    </a:cubicBezTo>
                    <a:lnTo>
                      <a:pt x="143" y="86"/>
                    </a:lnTo>
                    <a:cubicBezTo>
                      <a:pt x="140" y="104"/>
                      <a:pt x="131" y="120"/>
                      <a:pt x="116" y="130"/>
                    </a:cubicBezTo>
                    <a:cubicBezTo>
                      <a:pt x="87" y="152"/>
                      <a:pt x="45" y="145"/>
                      <a:pt x="23" y="116"/>
                    </a:cubicBezTo>
                    <a:cubicBezTo>
                      <a:pt x="2" y="86"/>
                      <a:pt x="8" y="45"/>
                      <a:pt x="38" y="23"/>
                    </a:cubicBezTo>
                    <a:cubicBezTo>
                      <a:pt x="67" y="1"/>
                      <a:pt x="109" y="8"/>
                      <a:pt x="131" y="37"/>
                    </a:cubicBezTo>
                    <a:cubicBezTo>
                      <a:pt x="138" y="47"/>
                      <a:pt x="142" y="58"/>
                      <a:pt x="143" y="70"/>
                    </a:cubicBezTo>
                    <a:lnTo>
                      <a:pt x="153" y="69"/>
                    </a:lnTo>
                    <a:cubicBezTo>
                      <a:pt x="152" y="55"/>
                      <a:pt x="147" y="42"/>
                      <a:pt x="139" y="31"/>
                    </a:cubicBezTo>
                    <a:cubicBezTo>
                      <a:pt x="114" y="-3"/>
                      <a:pt x="66" y="-10"/>
                      <a:pt x="32" y="15"/>
                    </a:cubicBezTo>
                    <a:cubicBezTo>
                      <a:pt x="-2" y="40"/>
                      <a:pt x="-10" y="88"/>
                      <a:pt x="15" y="122"/>
                    </a:cubicBez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8" name="Freeform: Shape 1582">
                <a:extLst>
                  <a:ext uri="{FF2B5EF4-FFF2-40B4-BE49-F238E27FC236}">
                    <a16:creationId xmlns:a16="http://schemas.microsoft.com/office/drawing/2014/main" id="{FE247222-F2C2-481F-87DD-D810F9CDC07E}"/>
                  </a:ext>
                </a:extLst>
              </p:cNvPr>
              <p:cNvSpPr/>
              <p:nvPr/>
            </p:nvSpPr>
            <p:spPr>
              <a:xfrm>
                <a:off x="9018814" y="9405457"/>
                <a:ext cx="272203" cy="328521"/>
              </a:xfrm>
              <a:custGeom>
                <a:avLst/>
                <a:gdLst/>
                <a:ahLst/>
                <a:cxnLst>
                  <a:cxn ang="3cd4">
                    <a:pos x="hc" y="t"/>
                  </a:cxn>
                  <a:cxn ang="cd2">
                    <a:pos x="l" y="vc"/>
                  </a:cxn>
                  <a:cxn ang="cd4">
                    <a:pos x="hc" y="b"/>
                  </a:cxn>
                  <a:cxn ang="0">
                    <a:pos x="r" y="vc"/>
                  </a:cxn>
                </a:cxnLst>
                <a:rect l="l" t="t" r="r" b="b"/>
                <a:pathLst>
                  <a:path w="88" h="106">
                    <a:moveTo>
                      <a:pt x="88" y="88"/>
                    </a:moveTo>
                    <a:lnTo>
                      <a:pt x="64" y="106"/>
                    </a:lnTo>
                    <a:lnTo>
                      <a:pt x="0" y="18"/>
                    </a:lnTo>
                    <a:lnTo>
                      <a:pt x="24"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49" name="Freeform: Shape 1583">
                <a:extLst>
                  <a:ext uri="{FF2B5EF4-FFF2-40B4-BE49-F238E27FC236}">
                    <a16:creationId xmlns:a16="http://schemas.microsoft.com/office/drawing/2014/main" id="{4353041B-B1F5-45D0-9C15-566B324B96EA}"/>
                  </a:ext>
                </a:extLst>
              </p:cNvPr>
              <p:cNvSpPr/>
              <p:nvPr/>
            </p:nvSpPr>
            <p:spPr>
              <a:xfrm>
                <a:off x="8993783" y="9364783"/>
                <a:ext cx="109507" cy="122022"/>
              </a:xfrm>
              <a:custGeom>
                <a:avLst/>
                <a:gdLst/>
                <a:ahLst/>
                <a:cxnLst>
                  <a:cxn ang="3cd4">
                    <a:pos x="hc" y="t"/>
                  </a:cxn>
                  <a:cxn ang="cd2">
                    <a:pos x="l" y="vc"/>
                  </a:cxn>
                  <a:cxn ang="cd4">
                    <a:pos x="hc" y="b"/>
                  </a:cxn>
                  <a:cxn ang="0">
                    <a:pos x="r" y="vc"/>
                  </a:cxn>
                </a:cxnLst>
                <a:rect l="l" t="t" r="r" b="b"/>
                <a:pathLst>
                  <a:path w="36" h="40">
                    <a:moveTo>
                      <a:pt x="36" y="30"/>
                    </a:moveTo>
                    <a:lnTo>
                      <a:pt x="22" y="40"/>
                    </a:lnTo>
                    <a:lnTo>
                      <a:pt x="0" y="10"/>
                    </a:lnTo>
                    <a:lnTo>
                      <a:pt x="14" y="0"/>
                    </a:lnTo>
                    <a:close/>
                  </a:path>
                </a:pathLst>
              </a:custGeom>
              <a:solidFill>
                <a:srgbClr val="007CBA">
                  <a:lumMod val="20000"/>
                  <a:lumOff val="80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0" name="Freeform: Shape 1584">
                <a:extLst>
                  <a:ext uri="{FF2B5EF4-FFF2-40B4-BE49-F238E27FC236}">
                    <a16:creationId xmlns:a16="http://schemas.microsoft.com/office/drawing/2014/main" id="{2D18163A-1598-46F1-BF3B-65C4656B2E81}"/>
                  </a:ext>
                </a:extLst>
              </p:cNvPr>
              <p:cNvSpPr/>
              <p:nvPr/>
            </p:nvSpPr>
            <p:spPr>
              <a:xfrm>
                <a:off x="14791409" y="6104602"/>
                <a:ext cx="804095" cy="804095"/>
              </a:xfrm>
              <a:custGeom>
                <a:avLst/>
                <a:gdLst/>
                <a:ahLst/>
                <a:cxnLst>
                  <a:cxn ang="3cd4">
                    <a:pos x="hc" y="t"/>
                  </a:cxn>
                  <a:cxn ang="cd2">
                    <a:pos x="l" y="vc"/>
                  </a:cxn>
                  <a:cxn ang="cd4">
                    <a:pos x="hc" y="b"/>
                  </a:cxn>
                  <a:cxn ang="0">
                    <a:pos x="r" y="vc"/>
                  </a:cxn>
                </a:cxnLst>
                <a:rect l="l" t="t" r="r" b="b"/>
                <a:pathLst>
                  <a:path w="258" h="258">
                    <a:moveTo>
                      <a:pt x="258" y="128"/>
                    </a:moveTo>
                    <a:cubicBezTo>
                      <a:pt x="258" y="200"/>
                      <a:pt x="201" y="258"/>
                      <a:pt x="129" y="258"/>
                    </a:cubicBezTo>
                    <a:cubicBezTo>
                      <a:pt x="58" y="258"/>
                      <a:pt x="0" y="200"/>
                      <a:pt x="0" y="128"/>
                    </a:cubicBezTo>
                    <a:cubicBezTo>
                      <a:pt x="0" y="57"/>
                      <a:pt x="58" y="0"/>
                      <a:pt x="129" y="0"/>
                    </a:cubicBezTo>
                    <a:cubicBezTo>
                      <a:pt x="201" y="0"/>
                      <a:pt x="258" y="57"/>
                      <a:pt x="258" y="128"/>
                    </a:cubicBez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1" name="Freeform: Shape 1585">
                <a:extLst>
                  <a:ext uri="{FF2B5EF4-FFF2-40B4-BE49-F238E27FC236}">
                    <a16:creationId xmlns:a16="http://schemas.microsoft.com/office/drawing/2014/main" id="{247B9500-A51A-45D4-AD73-A97AB8B8806A}"/>
                  </a:ext>
                </a:extLst>
              </p:cNvPr>
              <p:cNvSpPr/>
              <p:nvPr/>
            </p:nvSpPr>
            <p:spPr>
              <a:xfrm>
                <a:off x="14966621" y="6495698"/>
                <a:ext cx="12515" cy="187726"/>
              </a:xfrm>
              <a:custGeom>
                <a:avLst/>
                <a:gdLst/>
                <a:ahLst/>
                <a:cxnLst>
                  <a:cxn ang="3cd4">
                    <a:pos x="hc" y="t"/>
                  </a:cxn>
                  <a:cxn ang="cd2">
                    <a:pos x="l" y="vc"/>
                  </a:cxn>
                  <a:cxn ang="cd4">
                    <a:pos x="hc" y="b"/>
                  </a:cxn>
                  <a:cxn ang="0">
                    <a:pos x="r" y="vc"/>
                  </a:cxn>
                </a:cxnLst>
                <a:rect l="l" t="t" r="r" b="b"/>
                <a:pathLst>
                  <a:path w="5" h="61">
                    <a:moveTo>
                      <a:pt x="5" y="61"/>
                    </a:moveTo>
                    <a:lnTo>
                      <a:pt x="0" y="61"/>
                    </a:lnTo>
                    <a:lnTo>
                      <a:pt x="0" y="0"/>
                    </a:lnTo>
                    <a:lnTo>
                      <a:pt x="5"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2" name="Freeform: Shape 1586">
                <a:extLst>
                  <a:ext uri="{FF2B5EF4-FFF2-40B4-BE49-F238E27FC236}">
                    <a16:creationId xmlns:a16="http://schemas.microsoft.com/office/drawing/2014/main" id="{688B86B2-219D-4BA2-ACDF-C7EBDFD3FE5A}"/>
                  </a:ext>
                </a:extLst>
              </p:cNvPr>
              <p:cNvSpPr/>
              <p:nvPr/>
            </p:nvSpPr>
            <p:spPr>
              <a:xfrm>
                <a:off x="15410906" y="6495698"/>
                <a:ext cx="15644" cy="187726"/>
              </a:xfrm>
              <a:custGeom>
                <a:avLst/>
                <a:gdLst/>
                <a:ahLst/>
                <a:cxnLst>
                  <a:cxn ang="3cd4">
                    <a:pos x="hc" y="t"/>
                  </a:cxn>
                  <a:cxn ang="cd2">
                    <a:pos x="l" y="vc"/>
                  </a:cxn>
                  <a:cxn ang="cd4">
                    <a:pos x="hc" y="b"/>
                  </a:cxn>
                  <a:cxn ang="0">
                    <a:pos x="r" y="vc"/>
                  </a:cxn>
                </a:cxnLst>
                <a:rect l="l" t="t" r="r" b="b"/>
                <a:pathLst>
                  <a:path w="6" h="61">
                    <a:moveTo>
                      <a:pt x="6" y="61"/>
                    </a:moveTo>
                    <a:lnTo>
                      <a:pt x="0" y="61"/>
                    </a:lnTo>
                    <a:lnTo>
                      <a:pt x="0" y="0"/>
                    </a:lnTo>
                    <a:lnTo>
                      <a:pt x="6"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3" name="Freeform: Shape 1587">
                <a:extLst>
                  <a:ext uri="{FF2B5EF4-FFF2-40B4-BE49-F238E27FC236}">
                    <a16:creationId xmlns:a16="http://schemas.microsoft.com/office/drawing/2014/main" id="{08F1FC6D-DC40-44BB-8048-048B6B7F4A7A}"/>
                  </a:ext>
                </a:extLst>
              </p:cNvPr>
              <p:cNvSpPr/>
              <p:nvPr/>
            </p:nvSpPr>
            <p:spPr>
              <a:xfrm>
                <a:off x="15138694" y="6323616"/>
                <a:ext cx="56318" cy="350423"/>
              </a:xfrm>
              <a:custGeom>
                <a:avLst/>
                <a:gdLst/>
                <a:ahLst/>
                <a:cxnLst>
                  <a:cxn ang="3cd4">
                    <a:pos x="hc" y="t"/>
                  </a:cxn>
                  <a:cxn ang="cd2">
                    <a:pos x="l" y="vc"/>
                  </a:cxn>
                  <a:cxn ang="cd4">
                    <a:pos x="hc" y="b"/>
                  </a:cxn>
                  <a:cxn ang="0">
                    <a:pos x="r" y="vc"/>
                  </a:cxn>
                </a:cxnLst>
                <a:rect l="l" t="t" r="r" b="b"/>
                <a:pathLst>
                  <a:path w="19" h="113">
                    <a:moveTo>
                      <a:pt x="5" y="0"/>
                    </a:moveTo>
                    <a:cubicBezTo>
                      <a:pt x="2" y="0"/>
                      <a:pt x="0" y="2"/>
                      <a:pt x="0" y="5"/>
                    </a:cubicBezTo>
                    <a:cubicBezTo>
                      <a:pt x="0" y="8"/>
                      <a:pt x="2" y="10"/>
                      <a:pt x="5" y="11"/>
                    </a:cubicBezTo>
                    <a:lnTo>
                      <a:pt x="5" y="42"/>
                    </a:lnTo>
                    <a:lnTo>
                      <a:pt x="5" y="99"/>
                    </a:lnTo>
                    <a:cubicBezTo>
                      <a:pt x="5" y="107"/>
                      <a:pt x="11" y="113"/>
                      <a:pt x="19" y="113"/>
                    </a:cubicBezTo>
                    <a:lnTo>
                      <a:pt x="19" y="0"/>
                    </a:ln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4" name="Freeform: Shape 1588">
                <a:extLst>
                  <a:ext uri="{FF2B5EF4-FFF2-40B4-BE49-F238E27FC236}">
                    <a16:creationId xmlns:a16="http://schemas.microsoft.com/office/drawing/2014/main" id="{A1A31AF4-C1DF-4F90-A63E-4FDF72B0DFF8}"/>
                  </a:ext>
                </a:extLst>
              </p:cNvPr>
              <p:cNvSpPr/>
              <p:nvPr/>
            </p:nvSpPr>
            <p:spPr>
              <a:xfrm>
                <a:off x="15198150" y="6323616"/>
                <a:ext cx="56318" cy="350423"/>
              </a:xfrm>
              <a:custGeom>
                <a:avLst/>
                <a:gdLst/>
                <a:ahLst/>
                <a:cxnLst>
                  <a:cxn ang="3cd4">
                    <a:pos x="hc" y="t"/>
                  </a:cxn>
                  <a:cxn ang="cd2">
                    <a:pos x="l" y="vc"/>
                  </a:cxn>
                  <a:cxn ang="cd4">
                    <a:pos x="hc" y="b"/>
                  </a:cxn>
                  <a:cxn ang="0">
                    <a:pos x="r" y="vc"/>
                  </a:cxn>
                </a:cxnLst>
                <a:rect l="l" t="t" r="r" b="b"/>
                <a:pathLst>
                  <a:path w="19" h="113">
                    <a:moveTo>
                      <a:pt x="14" y="0"/>
                    </a:moveTo>
                    <a:lnTo>
                      <a:pt x="0" y="0"/>
                    </a:lnTo>
                    <a:lnTo>
                      <a:pt x="0" y="113"/>
                    </a:lnTo>
                    <a:cubicBezTo>
                      <a:pt x="8" y="113"/>
                      <a:pt x="14" y="107"/>
                      <a:pt x="14" y="99"/>
                    </a:cubicBezTo>
                    <a:lnTo>
                      <a:pt x="14" y="42"/>
                    </a:lnTo>
                    <a:lnTo>
                      <a:pt x="14" y="11"/>
                    </a:lnTo>
                    <a:cubicBezTo>
                      <a:pt x="17" y="10"/>
                      <a:pt x="19" y="8"/>
                      <a:pt x="19" y="5"/>
                    </a:cubicBezTo>
                    <a:cubicBezTo>
                      <a:pt x="19" y="2"/>
                      <a:pt x="17" y="0"/>
                      <a:pt x="14"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5" name="Freeform: Shape 1589">
                <a:extLst>
                  <a:ext uri="{FF2B5EF4-FFF2-40B4-BE49-F238E27FC236}">
                    <a16:creationId xmlns:a16="http://schemas.microsoft.com/office/drawing/2014/main" id="{31161673-BC71-4001-BDC8-96C05EE2CE42}"/>
                  </a:ext>
                </a:extLst>
              </p:cNvPr>
              <p:cNvSpPr/>
              <p:nvPr/>
            </p:nvSpPr>
            <p:spPr>
              <a:xfrm>
                <a:off x="15338945" y="6323616"/>
                <a:ext cx="56318" cy="350423"/>
              </a:xfrm>
              <a:custGeom>
                <a:avLst/>
                <a:gdLst/>
                <a:ahLst/>
                <a:cxnLst>
                  <a:cxn ang="3cd4">
                    <a:pos x="hc" y="t"/>
                  </a:cxn>
                  <a:cxn ang="cd2">
                    <a:pos x="l" y="vc"/>
                  </a:cxn>
                  <a:cxn ang="cd4">
                    <a:pos x="hc" y="b"/>
                  </a:cxn>
                  <a:cxn ang="0">
                    <a:pos x="r" y="vc"/>
                  </a:cxn>
                </a:cxnLst>
                <a:rect l="l" t="t" r="r" b="b"/>
                <a:pathLst>
                  <a:path w="19" h="113">
                    <a:moveTo>
                      <a:pt x="13" y="0"/>
                    </a:moveTo>
                    <a:lnTo>
                      <a:pt x="0" y="0"/>
                    </a:lnTo>
                    <a:lnTo>
                      <a:pt x="0" y="113"/>
                    </a:lnTo>
                    <a:cubicBezTo>
                      <a:pt x="8" y="113"/>
                      <a:pt x="14" y="107"/>
                      <a:pt x="14" y="99"/>
                    </a:cubicBezTo>
                    <a:lnTo>
                      <a:pt x="14" y="42"/>
                    </a:lnTo>
                    <a:lnTo>
                      <a:pt x="14" y="11"/>
                    </a:lnTo>
                    <a:cubicBezTo>
                      <a:pt x="17" y="10"/>
                      <a:pt x="19" y="8"/>
                      <a:pt x="19" y="5"/>
                    </a:cubicBezTo>
                    <a:cubicBezTo>
                      <a:pt x="19" y="2"/>
                      <a:pt x="16" y="0"/>
                      <a:pt x="13"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6" name="Freeform: Shape 1590">
                <a:extLst>
                  <a:ext uri="{FF2B5EF4-FFF2-40B4-BE49-F238E27FC236}">
                    <a16:creationId xmlns:a16="http://schemas.microsoft.com/office/drawing/2014/main" id="{2393DFDB-3B9B-4BE0-8700-B4554F5B89BE}"/>
                  </a:ext>
                </a:extLst>
              </p:cNvPr>
              <p:cNvSpPr/>
              <p:nvPr/>
            </p:nvSpPr>
            <p:spPr>
              <a:xfrm>
                <a:off x="15279498" y="6323616"/>
                <a:ext cx="56318" cy="350423"/>
              </a:xfrm>
              <a:custGeom>
                <a:avLst/>
                <a:gdLst/>
                <a:ahLst/>
                <a:cxnLst>
                  <a:cxn ang="3cd4">
                    <a:pos x="hc" y="t"/>
                  </a:cxn>
                  <a:cxn ang="cd2">
                    <a:pos x="l" y="vc"/>
                  </a:cxn>
                  <a:cxn ang="cd4">
                    <a:pos x="hc" y="b"/>
                  </a:cxn>
                  <a:cxn ang="0">
                    <a:pos x="r" y="vc"/>
                  </a:cxn>
                </a:cxnLst>
                <a:rect l="l" t="t" r="r" b="b"/>
                <a:pathLst>
                  <a:path w="19" h="113">
                    <a:moveTo>
                      <a:pt x="5" y="0"/>
                    </a:moveTo>
                    <a:cubicBezTo>
                      <a:pt x="2" y="0"/>
                      <a:pt x="0" y="2"/>
                      <a:pt x="0" y="5"/>
                    </a:cubicBezTo>
                    <a:cubicBezTo>
                      <a:pt x="0" y="8"/>
                      <a:pt x="1" y="10"/>
                      <a:pt x="4" y="11"/>
                    </a:cubicBezTo>
                    <a:lnTo>
                      <a:pt x="4" y="42"/>
                    </a:lnTo>
                    <a:lnTo>
                      <a:pt x="4" y="99"/>
                    </a:lnTo>
                    <a:cubicBezTo>
                      <a:pt x="4" y="107"/>
                      <a:pt x="11" y="113"/>
                      <a:pt x="19" y="113"/>
                    </a:cubicBezTo>
                    <a:lnTo>
                      <a:pt x="19" y="0"/>
                    </a:ln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7" name="Freeform: Shape 1591">
                <a:extLst>
                  <a:ext uri="{FF2B5EF4-FFF2-40B4-BE49-F238E27FC236}">
                    <a16:creationId xmlns:a16="http://schemas.microsoft.com/office/drawing/2014/main" id="{5FA608EB-1DF2-4BFD-A893-9BA308EE3109}"/>
                  </a:ext>
                </a:extLst>
              </p:cNvPr>
              <p:cNvSpPr/>
              <p:nvPr/>
            </p:nvSpPr>
            <p:spPr>
              <a:xfrm>
                <a:off x="15001037" y="6323616"/>
                <a:ext cx="56318" cy="350423"/>
              </a:xfrm>
              <a:custGeom>
                <a:avLst/>
                <a:gdLst/>
                <a:ahLst/>
                <a:cxnLst>
                  <a:cxn ang="3cd4">
                    <a:pos x="hc" y="t"/>
                  </a:cxn>
                  <a:cxn ang="cd2">
                    <a:pos x="l" y="vc"/>
                  </a:cxn>
                  <a:cxn ang="cd4">
                    <a:pos x="hc" y="b"/>
                  </a:cxn>
                  <a:cxn ang="0">
                    <a:pos x="r" y="vc"/>
                  </a:cxn>
                </a:cxnLst>
                <a:rect l="l" t="t" r="r" b="b"/>
                <a:pathLst>
                  <a:path w="19" h="113">
                    <a:moveTo>
                      <a:pt x="19" y="111"/>
                    </a:moveTo>
                    <a:cubicBezTo>
                      <a:pt x="12" y="111"/>
                      <a:pt x="6" y="106"/>
                      <a:pt x="6" y="99"/>
                    </a:cubicBezTo>
                    <a:lnTo>
                      <a:pt x="6" y="30"/>
                    </a:lnTo>
                    <a:lnTo>
                      <a:pt x="19" y="30"/>
                    </a:lnTo>
                    <a:lnTo>
                      <a:pt x="19" y="0"/>
                    </a:lnTo>
                    <a:lnTo>
                      <a:pt x="5" y="0"/>
                    </a:lnTo>
                    <a:cubicBezTo>
                      <a:pt x="2" y="0"/>
                      <a:pt x="0" y="2"/>
                      <a:pt x="0" y="5"/>
                    </a:cubicBezTo>
                    <a:cubicBezTo>
                      <a:pt x="0" y="8"/>
                      <a:pt x="1" y="10"/>
                      <a:pt x="4" y="11"/>
                    </a:cubicBezTo>
                    <a:lnTo>
                      <a:pt x="4" y="42"/>
                    </a:lnTo>
                    <a:lnTo>
                      <a:pt x="4" y="99"/>
                    </a:lnTo>
                    <a:cubicBezTo>
                      <a:pt x="4" y="107"/>
                      <a:pt x="11" y="113"/>
                      <a:pt x="19" y="113"/>
                    </a:cubicBez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8" name="Freeform: Shape 1592">
                <a:extLst>
                  <a:ext uri="{FF2B5EF4-FFF2-40B4-BE49-F238E27FC236}">
                    <a16:creationId xmlns:a16="http://schemas.microsoft.com/office/drawing/2014/main" id="{8D13DDBA-690C-4CEE-A165-7154D49982A9}"/>
                  </a:ext>
                </a:extLst>
              </p:cNvPr>
              <p:cNvSpPr/>
              <p:nvPr/>
            </p:nvSpPr>
            <p:spPr>
              <a:xfrm>
                <a:off x="15060484" y="6323616"/>
                <a:ext cx="56318" cy="350423"/>
              </a:xfrm>
              <a:custGeom>
                <a:avLst/>
                <a:gdLst/>
                <a:ahLst/>
                <a:cxnLst>
                  <a:cxn ang="3cd4">
                    <a:pos x="hc" y="t"/>
                  </a:cxn>
                  <a:cxn ang="cd2">
                    <a:pos x="l" y="vc"/>
                  </a:cxn>
                  <a:cxn ang="cd4">
                    <a:pos x="hc" y="b"/>
                  </a:cxn>
                  <a:cxn ang="0">
                    <a:pos x="r" y="vc"/>
                  </a:cxn>
                </a:cxnLst>
                <a:rect l="l" t="t" r="r" b="b"/>
                <a:pathLst>
                  <a:path w="19" h="113">
                    <a:moveTo>
                      <a:pt x="13" y="0"/>
                    </a:moveTo>
                    <a:lnTo>
                      <a:pt x="0" y="0"/>
                    </a:lnTo>
                    <a:lnTo>
                      <a:pt x="0" y="30"/>
                    </a:lnTo>
                    <a:lnTo>
                      <a:pt x="12" y="30"/>
                    </a:lnTo>
                    <a:lnTo>
                      <a:pt x="12" y="99"/>
                    </a:lnTo>
                    <a:cubicBezTo>
                      <a:pt x="12" y="106"/>
                      <a:pt x="6" y="111"/>
                      <a:pt x="0" y="111"/>
                    </a:cubicBezTo>
                    <a:lnTo>
                      <a:pt x="0" y="113"/>
                    </a:lnTo>
                    <a:cubicBezTo>
                      <a:pt x="8" y="113"/>
                      <a:pt x="14" y="107"/>
                      <a:pt x="14" y="99"/>
                    </a:cubicBezTo>
                    <a:lnTo>
                      <a:pt x="14" y="42"/>
                    </a:lnTo>
                    <a:lnTo>
                      <a:pt x="14" y="11"/>
                    </a:lnTo>
                    <a:cubicBezTo>
                      <a:pt x="17" y="10"/>
                      <a:pt x="19" y="8"/>
                      <a:pt x="19" y="5"/>
                    </a:cubicBezTo>
                    <a:cubicBezTo>
                      <a:pt x="19" y="2"/>
                      <a:pt x="17" y="0"/>
                      <a:pt x="13"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59" name="Freeform: Shape 1593">
                <a:extLst>
                  <a:ext uri="{FF2B5EF4-FFF2-40B4-BE49-F238E27FC236}">
                    <a16:creationId xmlns:a16="http://schemas.microsoft.com/office/drawing/2014/main" id="{E6149F07-5724-4221-B5FA-FBB791BE961B}"/>
                  </a:ext>
                </a:extLst>
              </p:cNvPr>
              <p:cNvSpPr/>
              <p:nvPr/>
            </p:nvSpPr>
            <p:spPr>
              <a:xfrm>
                <a:off x="15019810" y="6417479"/>
                <a:ext cx="75091" cy="250302"/>
              </a:xfrm>
              <a:custGeom>
                <a:avLst/>
                <a:gdLst/>
                <a:ahLst/>
                <a:cxnLst>
                  <a:cxn ang="3cd4">
                    <a:pos x="hc" y="t"/>
                  </a:cxn>
                  <a:cxn ang="cd2">
                    <a:pos x="l" y="vc"/>
                  </a:cxn>
                  <a:cxn ang="cd4">
                    <a:pos x="hc" y="b"/>
                  </a:cxn>
                  <a:cxn ang="0">
                    <a:pos x="r" y="vc"/>
                  </a:cxn>
                </a:cxnLst>
                <a:rect l="l" t="t" r="r" b="b"/>
                <a:pathLst>
                  <a:path w="25" h="81">
                    <a:moveTo>
                      <a:pt x="13" y="0"/>
                    </a:moveTo>
                    <a:lnTo>
                      <a:pt x="0" y="0"/>
                    </a:lnTo>
                    <a:lnTo>
                      <a:pt x="0" y="69"/>
                    </a:lnTo>
                    <a:cubicBezTo>
                      <a:pt x="0" y="76"/>
                      <a:pt x="6" y="81"/>
                      <a:pt x="13" y="81"/>
                    </a:cubicBezTo>
                    <a:cubicBezTo>
                      <a:pt x="19" y="81"/>
                      <a:pt x="25" y="76"/>
                      <a:pt x="25" y="69"/>
                    </a:cubicBezTo>
                    <a:lnTo>
                      <a:pt x="25" y="0"/>
                    </a:ln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0" name="Freeform: Shape 1594">
                <a:extLst>
                  <a:ext uri="{FF2B5EF4-FFF2-40B4-BE49-F238E27FC236}">
                    <a16:creationId xmlns:a16="http://schemas.microsoft.com/office/drawing/2014/main" id="{4916B628-2F70-4F24-967E-F0B6722B04CD}"/>
                  </a:ext>
                </a:extLst>
              </p:cNvPr>
              <p:cNvSpPr/>
              <p:nvPr/>
            </p:nvSpPr>
            <p:spPr>
              <a:xfrm>
                <a:off x="15060484" y="6417479"/>
                <a:ext cx="34417" cy="250302"/>
              </a:xfrm>
              <a:custGeom>
                <a:avLst/>
                <a:gdLst/>
                <a:ahLst/>
                <a:cxnLst>
                  <a:cxn ang="3cd4">
                    <a:pos x="hc" y="t"/>
                  </a:cxn>
                  <a:cxn ang="cd2">
                    <a:pos x="l" y="vc"/>
                  </a:cxn>
                  <a:cxn ang="cd4">
                    <a:pos x="hc" y="b"/>
                  </a:cxn>
                  <a:cxn ang="0">
                    <a:pos x="r" y="vc"/>
                  </a:cxn>
                </a:cxnLst>
                <a:rect l="l" t="t" r="r" b="b"/>
                <a:pathLst>
                  <a:path w="12" h="81">
                    <a:moveTo>
                      <a:pt x="12" y="69"/>
                    </a:moveTo>
                    <a:lnTo>
                      <a:pt x="12" y="0"/>
                    </a:lnTo>
                    <a:lnTo>
                      <a:pt x="0" y="0"/>
                    </a:lnTo>
                    <a:lnTo>
                      <a:pt x="0" y="81"/>
                    </a:lnTo>
                    <a:cubicBezTo>
                      <a:pt x="6" y="81"/>
                      <a:pt x="12" y="76"/>
                      <a:pt x="12" y="69"/>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1" name="Freeform: Shape 1595">
                <a:extLst>
                  <a:ext uri="{FF2B5EF4-FFF2-40B4-BE49-F238E27FC236}">
                    <a16:creationId xmlns:a16="http://schemas.microsoft.com/office/drawing/2014/main" id="{207074B5-31BB-41B8-8342-0321C59F1C3C}"/>
                  </a:ext>
                </a:extLst>
              </p:cNvPr>
              <p:cNvSpPr/>
              <p:nvPr/>
            </p:nvSpPr>
            <p:spPr>
              <a:xfrm>
                <a:off x="15019810" y="6417479"/>
                <a:ext cx="37545" cy="250302"/>
              </a:xfrm>
              <a:custGeom>
                <a:avLst/>
                <a:gdLst/>
                <a:ahLst/>
                <a:cxnLst>
                  <a:cxn ang="3cd4">
                    <a:pos x="hc" y="t"/>
                  </a:cxn>
                  <a:cxn ang="cd2">
                    <a:pos x="l" y="vc"/>
                  </a:cxn>
                  <a:cxn ang="cd4">
                    <a:pos x="hc" y="b"/>
                  </a:cxn>
                  <a:cxn ang="0">
                    <a:pos x="r" y="vc"/>
                  </a:cxn>
                </a:cxnLst>
                <a:rect l="l" t="t" r="r" b="b"/>
                <a:pathLst>
                  <a:path w="13" h="81">
                    <a:moveTo>
                      <a:pt x="0" y="69"/>
                    </a:moveTo>
                    <a:cubicBezTo>
                      <a:pt x="0" y="76"/>
                      <a:pt x="6" y="81"/>
                      <a:pt x="13" y="81"/>
                    </a:cubicBezTo>
                    <a:lnTo>
                      <a:pt x="13" y="0"/>
                    </a:lnTo>
                    <a:lnTo>
                      <a:pt x="0" y="0"/>
                    </a:ln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2" name="Freeform: Shape 1596">
                <a:extLst>
                  <a:ext uri="{FF2B5EF4-FFF2-40B4-BE49-F238E27FC236}">
                    <a16:creationId xmlns:a16="http://schemas.microsoft.com/office/drawing/2014/main" id="{E3B4C51D-ACD6-4672-9D3F-B3FF297DB830}"/>
                  </a:ext>
                </a:extLst>
              </p:cNvPr>
              <p:cNvSpPr/>
              <p:nvPr/>
            </p:nvSpPr>
            <p:spPr>
              <a:xfrm>
                <a:off x="14957234" y="6489441"/>
                <a:ext cx="478702" cy="21901"/>
              </a:xfrm>
              <a:custGeom>
                <a:avLst/>
                <a:gdLst/>
                <a:ahLst/>
                <a:cxnLst>
                  <a:cxn ang="3cd4">
                    <a:pos x="hc" y="t"/>
                  </a:cxn>
                  <a:cxn ang="cd2">
                    <a:pos x="l" y="vc"/>
                  </a:cxn>
                  <a:cxn ang="cd4">
                    <a:pos x="hc" y="b"/>
                  </a:cxn>
                  <a:cxn ang="0">
                    <a:pos x="r" y="vc"/>
                  </a:cxn>
                </a:cxnLst>
                <a:rect l="l" t="t" r="r" b="b"/>
                <a:pathLst>
                  <a:path w="154" h="8">
                    <a:moveTo>
                      <a:pt x="0" y="0"/>
                    </a:moveTo>
                    <a:lnTo>
                      <a:pt x="0" y="1"/>
                    </a:lnTo>
                    <a:lnTo>
                      <a:pt x="0" y="2"/>
                    </a:lnTo>
                    <a:lnTo>
                      <a:pt x="0" y="3"/>
                    </a:lnTo>
                    <a:lnTo>
                      <a:pt x="0" y="5"/>
                    </a:lnTo>
                    <a:lnTo>
                      <a:pt x="0" y="6"/>
                    </a:lnTo>
                    <a:lnTo>
                      <a:pt x="0" y="7"/>
                    </a:lnTo>
                    <a:cubicBezTo>
                      <a:pt x="0" y="8"/>
                      <a:pt x="0" y="8"/>
                      <a:pt x="1" y="8"/>
                    </a:cubicBezTo>
                    <a:lnTo>
                      <a:pt x="10" y="8"/>
                    </a:lnTo>
                    <a:cubicBezTo>
                      <a:pt x="11" y="8"/>
                      <a:pt x="11" y="8"/>
                      <a:pt x="11" y="7"/>
                    </a:cubicBezTo>
                    <a:lnTo>
                      <a:pt x="11" y="6"/>
                    </a:lnTo>
                    <a:lnTo>
                      <a:pt x="11" y="5"/>
                    </a:lnTo>
                    <a:lnTo>
                      <a:pt x="142" y="5"/>
                    </a:lnTo>
                    <a:lnTo>
                      <a:pt x="142" y="6"/>
                    </a:lnTo>
                    <a:lnTo>
                      <a:pt x="142" y="7"/>
                    </a:lnTo>
                    <a:cubicBezTo>
                      <a:pt x="142" y="8"/>
                      <a:pt x="143" y="8"/>
                      <a:pt x="144" y="8"/>
                    </a:cubicBezTo>
                    <a:lnTo>
                      <a:pt x="153" y="8"/>
                    </a:lnTo>
                    <a:cubicBezTo>
                      <a:pt x="154" y="8"/>
                      <a:pt x="154" y="8"/>
                      <a:pt x="154" y="7"/>
                    </a:cubicBezTo>
                    <a:lnTo>
                      <a:pt x="154" y="6"/>
                    </a:lnTo>
                    <a:lnTo>
                      <a:pt x="154" y="5"/>
                    </a:lnTo>
                    <a:lnTo>
                      <a:pt x="154" y="3"/>
                    </a:lnTo>
                    <a:lnTo>
                      <a:pt x="154" y="2"/>
                    </a:lnTo>
                    <a:lnTo>
                      <a:pt x="154" y="1"/>
                    </a:lnTo>
                    <a:lnTo>
                      <a:pt x="154" y="0"/>
                    </a:lnTo>
                    <a:close/>
                  </a:path>
                </a:pathLst>
              </a:custGeom>
              <a:solidFill>
                <a:srgbClr val="474848"/>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3" name="Freeform: Shape 1597">
                <a:extLst>
                  <a:ext uri="{FF2B5EF4-FFF2-40B4-BE49-F238E27FC236}">
                    <a16:creationId xmlns:a16="http://schemas.microsoft.com/office/drawing/2014/main" id="{9B09D6A4-9A2B-4C53-8673-B293B545E242}"/>
                  </a:ext>
                </a:extLst>
              </p:cNvPr>
              <p:cNvSpPr/>
              <p:nvPr/>
            </p:nvSpPr>
            <p:spPr>
              <a:xfrm>
                <a:off x="14957234" y="6677167"/>
                <a:ext cx="478702" cy="18773"/>
              </a:xfrm>
              <a:custGeom>
                <a:avLst/>
                <a:gdLst/>
                <a:ahLst/>
                <a:cxnLst>
                  <a:cxn ang="3cd4">
                    <a:pos x="hc" y="t"/>
                  </a:cxn>
                  <a:cxn ang="cd2">
                    <a:pos x="l" y="vc"/>
                  </a:cxn>
                  <a:cxn ang="cd4">
                    <a:pos x="hc" y="b"/>
                  </a:cxn>
                  <a:cxn ang="0">
                    <a:pos x="r" y="vc"/>
                  </a:cxn>
                </a:cxnLst>
                <a:rect l="l" t="t" r="r" b="b"/>
                <a:pathLst>
                  <a:path w="154" h="7">
                    <a:moveTo>
                      <a:pt x="0" y="0"/>
                    </a:moveTo>
                    <a:lnTo>
                      <a:pt x="0" y="2"/>
                    </a:lnTo>
                    <a:lnTo>
                      <a:pt x="0" y="4"/>
                    </a:lnTo>
                    <a:lnTo>
                      <a:pt x="0" y="6"/>
                    </a:lnTo>
                    <a:cubicBezTo>
                      <a:pt x="0" y="6"/>
                      <a:pt x="0" y="7"/>
                      <a:pt x="1" y="7"/>
                    </a:cubicBezTo>
                    <a:lnTo>
                      <a:pt x="10" y="7"/>
                    </a:lnTo>
                    <a:cubicBezTo>
                      <a:pt x="11" y="7"/>
                      <a:pt x="11" y="6"/>
                      <a:pt x="11" y="6"/>
                    </a:cubicBezTo>
                    <a:lnTo>
                      <a:pt x="11" y="4"/>
                    </a:lnTo>
                    <a:lnTo>
                      <a:pt x="142" y="4"/>
                    </a:lnTo>
                    <a:lnTo>
                      <a:pt x="142" y="6"/>
                    </a:lnTo>
                    <a:cubicBezTo>
                      <a:pt x="142" y="6"/>
                      <a:pt x="143" y="7"/>
                      <a:pt x="144" y="7"/>
                    </a:cubicBezTo>
                    <a:lnTo>
                      <a:pt x="153" y="7"/>
                    </a:lnTo>
                    <a:cubicBezTo>
                      <a:pt x="154" y="7"/>
                      <a:pt x="154" y="6"/>
                      <a:pt x="154" y="6"/>
                    </a:cubicBezTo>
                    <a:lnTo>
                      <a:pt x="154" y="4"/>
                    </a:lnTo>
                    <a:lnTo>
                      <a:pt x="154" y="2"/>
                    </a:lnTo>
                    <a:lnTo>
                      <a:pt x="154" y="0"/>
                    </a:lnTo>
                    <a:close/>
                  </a:path>
                </a:pathLst>
              </a:custGeom>
              <a:solidFill>
                <a:srgbClr val="474848"/>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4" name="Freeform: Shape 1598">
                <a:extLst>
                  <a:ext uri="{FF2B5EF4-FFF2-40B4-BE49-F238E27FC236}">
                    <a16:creationId xmlns:a16="http://schemas.microsoft.com/office/drawing/2014/main" id="{5B70772D-9C9E-479C-8386-09269C752B0B}"/>
                  </a:ext>
                </a:extLst>
              </p:cNvPr>
              <p:cNvSpPr/>
              <p:nvPr/>
            </p:nvSpPr>
            <p:spPr>
              <a:xfrm>
                <a:off x="11587545" y="6501956"/>
                <a:ext cx="804095" cy="807224"/>
              </a:xfrm>
              <a:custGeom>
                <a:avLst/>
                <a:gdLst/>
                <a:ahLst/>
                <a:cxnLst>
                  <a:cxn ang="3cd4">
                    <a:pos x="hc" y="t"/>
                  </a:cxn>
                  <a:cxn ang="cd2">
                    <a:pos x="l" y="vc"/>
                  </a:cxn>
                  <a:cxn ang="cd4">
                    <a:pos x="hc" y="b"/>
                  </a:cxn>
                  <a:cxn ang="0">
                    <a:pos x="r" y="vc"/>
                  </a:cxn>
                </a:cxnLst>
                <a:rect l="l" t="t" r="r" b="b"/>
                <a:pathLst>
                  <a:path w="258" h="259">
                    <a:moveTo>
                      <a:pt x="258" y="129"/>
                    </a:moveTo>
                    <a:cubicBezTo>
                      <a:pt x="258" y="201"/>
                      <a:pt x="200" y="259"/>
                      <a:pt x="129" y="259"/>
                    </a:cubicBezTo>
                    <a:cubicBezTo>
                      <a:pt x="57" y="259"/>
                      <a:pt x="0" y="201"/>
                      <a:pt x="0" y="129"/>
                    </a:cubicBezTo>
                    <a:cubicBezTo>
                      <a:pt x="0" y="58"/>
                      <a:pt x="57" y="0"/>
                      <a:pt x="129" y="0"/>
                    </a:cubicBezTo>
                    <a:cubicBezTo>
                      <a:pt x="200" y="0"/>
                      <a:pt x="258" y="58"/>
                      <a:pt x="258" y="129"/>
                    </a:cubicBez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5" name="Freeform: Shape 1599">
                <a:extLst>
                  <a:ext uri="{FF2B5EF4-FFF2-40B4-BE49-F238E27FC236}">
                    <a16:creationId xmlns:a16="http://schemas.microsoft.com/office/drawing/2014/main" id="{CA1C8E30-6870-4787-9022-36A632ADB16E}"/>
                  </a:ext>
                </a:extLst>
              </p:cNvPr>
              <p:cNvSpPr/>
              <p:nvPr/>
            </p:nvSpPr>
            <p:spPr>
              <a:xfrm>
                <a:off x="11756499" y="6914954"/>
                <a:ext cx="475574" cy="43803"/>
              </a:xfrm>
              <a:custGeom>
                <a:avLst/>
                <a:gdLst/>
                <a:ahLst/>
                <a:cxnLst>
                  <a:cxn ang="3cd4">
                    <a:pos x="hc" y="t"/>
                  </a:cxn>
                  <a:cxn ang="cd2">
                    <a:pos x="l" y="vc"/>
                  </a:cxn>
                  <a:cxn ang="cd4">
                    <a:pos x="hc" y="b"/>
                  </a:cxn>
                  <a:cxn ang="0">
                    <a:pos x="r" y="vc"/>
                  </a:cxn>
                </a:cxnLst>
                <a:rect l="l" t="t" r="r" b="b"/>
                <a:pathLst>
                  <a:path w="153" h="15">
                    <a:moveTo>
                      <a:pt x="77" y="2"/>
                    </a:moveTo>
                    <a:cubicBezTo>
                      <a:pt x="125" y="2"/>
                      <a:pt x="151" y="10"/>
                      <a:pt x="151" y="15"/>
                    </a:cubicBezTo>
                    <a:lnTo>
                      <a:pt x="153" y="15"/>
                    </a:lnTo>
                    <a:cubicBezTo>
                      <a:pt x="153" y="5"/>
                      <a:pt x="114" y="0"/>
                      <a:pt x="77" y="0"/>
                    </a:cubicBezTo>
                    <a:cubicBezTo>
                      <a:pt x="40" y="0"/>
                      <a:pt x="0" y="5"/>
                      <a:pt x="0" y="15"/>
                    </a:cubicBezTo>
                    <a:lnTo>
                      <a:pt x="2" y="15"/>
                    </a:lnTo>
                    <a:cubicBezTo>
                      <a:pt x="2" y="10"/>
                      <a:pt x="29" y="2"/>
                      <a:pt x="77" y="2"/>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6" name="Freeform: Shape 1600">
                <a:extLst>
                  <a:ext uri="{FF2B5EF4-FFF2-40B4-BE49-F238E27FC236}">
                    <a16:creationId xmlns:a16="http://schemas.microsoft.com/office/drawing/2014/main" id="{268DD74E-4424-4760-AC7A-A09CA7B5CC67}"/>
                  </a:ext>
                </a:extLst>
              </p:cNvPr>
              <p:cNvSpPr/>
              <p:nvPr/>
            </p:nvSpPr>
            <p:spPr>
              <a:xfrm>
                <a:off x="11756499" y="6961877"/>
                <a:ext cx="475574" cy="43803"/>
              </a:xfrm>
              <a:custGeom>
                <a:avLst/>
                <a:gdLst/>
                <a:ahLst/>
                <a:cxnLst>
                  <a:cxn ang="3cd4">
                    <a:pos x="hc" y="t"/>
                  </a:cxn>
                  <a:cxn ang="cd2">
                    <a:pos x="l" y="vc"/>
                  </a:cxn>
                  <a:cxn ang="cd4">
                    <a:pos x="hc" y="b"/>
                  </a:cxn>
                  <a:cxn ang="0">
                    <a:pos x="r" y="vc"/>
                  </a:cxn>
                </a:cxnLst>
                <a:rect l="l" t="t" r="r" b="b"/>
                <a:pathLst>
                  <a:path w="153" h="15">
                    <a:moveTo>
                      <a:pt x="77" y="15"/>
                    </a:moveTo>
                    <a:cubicBezTo>
                      <a:pt x="114" y="15"/>
                      <a:pt x="153" y="9"/>
                      <a:pt x="153" y="0"/>
                    </a:cubicBezTo>
                    <a:lnTo>
                      <a:pt x="151" y="0"/>
                    </a:lnTo>
                    <a:cubicBezTo>
                      <a:pt x="151" y="5"/>
                      <a:pt x="125" y="12"/>
                      <a:pt x="77" y="12"/>
                    </a:cubicBezTo>
                    <a:cubicBezTo>
                      <a:pt x="29" y="12"/>
                      <a:pt x="2" y="5"/>
                      <a:pt x="2" y="0"/>
                    </a:cubicBezTo>
                    <a:lnTo>
                      <a:pt x="0" y="0"/>
                    </a:lnTo>
                    <a:cubicBezTo>
                      <a:pt x="0" y="9"/>
                      <a:pt x="40" y="15"/>
                      <a:pt x="77" y="15"/>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7" name="Freeform: Shape 1601">
                <a:extLst>
                  <a:ext uri="{FF2B5EF4-FFF2-40B4-BE49-F238E27FC236}">
                    <a16:creationId xmlns:a16="http://schemas.microsoft.com/office/drawing/2014/main" id="{40DA42CE-C647-44C7-B22A-F3F3268B963A}"/>
                  </a:ext>
                </a:extLst>
              </p:cNvPr>
              <p:cNvSpPr/>
              <p:nvPr/>
            </p:nvSpPr>
            <p:spPr>
              <a:xfrm>
                <a:off x="11756499" y="6914954"/>
                <a:ext cx="475574" cy="125151"/>
              </a:xfrm>
              <a:custGeom>
                <a:avLst/>
                <a:gdLst/>
                <a:ahLst/>
                <a:cxnLst>
                  <a:cxn ang="3cd4">
                    <a:pos x="hc" y="t"/>
                  </a:cxn>
                  <a:cxn ang="cd2">
                    <a:pos x="l" y="vc"/>
                  </a:cxn>
                  <a:cxn ang="cd4">
                    <a:pos x="hc" y="b"/>
                  </a:cxn>
                  <a:cxn ang="0">
                    <a:pos x="r" y="vc"/>
                  </a:cxn>
                </a:cxnLst>
                <a:rect l="l" t="t" r="r" b="b"/>
                <a:pathLst>
                  <a:path w="153" h="41">
                    <a:moveTo>
                      <a:pt x="77" y="27"/>
                    </a:moveTo>
                    <a:cubicBezTo>
                      <a:pt x="45" y="27"/>
                      <a:pt x="23" y="24"/>
                      <a:pt x="11" y="21"/>
                    </a:cubicBezTo>
                    <a:cubicBezTo>
                      <a:pt x="23" y="17"/>
                      <a:pt x="45" y="14"/>
                      <a:pt x="77" y="14"/>
                    </a:cubicBezTo>
                    <a:cubicBezTo>
                      <a:pt x="108" y="14"/>
                      <a:pt x="130" y="17"/>
                      <a:pt x="142" y="21"/>
                    </a:cubicBezTo>
                    <a:cubicBezTo>
                      <a:pt x="130" y="24"/>
                      <a:pt x="108" y="27"/>
                      <a:pt x="77" y="27"/>
                    </a:cubicBezTo>
                    <a:close/>
                    <a:moveTo>
                      <a:pt x="148" y="21"/>
                    </a:moveTo>
                    <a:cubicBezTo>
                      <a:pt x="151" y="19"/>
                      <a:pt x="153" y="17"/>
                      <a:pt x="153" y="15"/>
                    </a:cubicBezTo>
                    <a:cubicBezTo>
                      <a:pt x="153" y="5"/>
                      <a:pt x="114" y="0"/>
                      <a:pt x="77" y="0"/>
                    </a:cubicBezTo>
                    <a:cubicBezTo>
                      <a:pt x="40" y="0"/>
                      <a:pt x="0" y="5"/>
                      <a:pt x="0" y="15"/>
                    </a:cubicBezTo>
                    <a:cubicBezTo>
                      <a:pt x="0" y="17"/>
                      <a:pt x="2" y="19"/>
                      <a:pt x="5" y="21"/>
                    </a:cubicBezTo>
                    <a:cubicBezTo>
                      <a:pt x="2" y="22"/>
                      <a:pt x="0" y="24"/>
                      <a:pt x="0" y="26"/>
                    </a:cubicBezTo>
                    <a:cubicBezTo>
                      <a:pt x="0" y="36"/>
                      <a:pt x="40" y="41"/>
                      <a:pt x="77" y="41"/>
                    </a:cubicBezTo>
                    <a:cubicBezTo>
                      <a:pt x="114" y="41"/>
                      <a:pt x="153" y="36"/>
                      <a:pt x="153" y="26"/>
                    </a:cubicBezTo>
                    <a:cubicBezTo>
                      <a:pt x="153" y="24"/>
                      <a:pt x="151" y="22"/>
                      <a:pt x="148" y="21"/>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8" name="Freeform: Shape 1602">
                <a:extLst>
                  <a:ext uri="{FF2B5EF4-FFF2-40B4-BE49-F238E27FC236}">
                    <a16:creationId xmlns:a16="http://schemas.microsoft.com/office/drawing/2014/main" id="{8F942CB3-B9B1-47BB-84FD-855F7695DEC1}"/>
                  </a:ext>
                </a:extLst>
              </p:cNvPr>
              <p:cNvSpPr/>
              <p:nvPr/>
            </p:nvSpPr>
            <p:spPr>
              <a:xfrm>
                <a:off x="11756499" y="6961877"/>
                <a:ext cx="475574" cy="140795"/>
              </a:xfrm>
              <a:custGeom>
                <a:avLst/>
                <a:gdLst/>
                <a:ahLst/>
                <a:cxnLst>
                  <a:cxn ang="3cd4">
                    <a:pos x="hc" y="t"/>
                  </a:cxn>
                  <a:cxn ang="cd2">
                    <a:pos x="l" y="vc"/>
                  </a:cxn>
                  <a:cxn ang="cd4">
                    <a:pos x="hc" y="b"/>
                  </a:cxn>
                  <a:cxn ang="0">
                    <a:pos x="r" y="vc"/>
                  </a:cxn>
                </a:cxnLst>
                <a:rect l="l" t="t" r="r" b="b"/>
                <a:pathLst>
                  <a:path w="153" h="46">
                    <a:moveTo>
                      <a:pt x="77" y="15"/>
                    </a:moveTo>
                    <a:cubicBezTo>
                      <a:pt x="40" y="15"/>
                      <a:pt x="0" y="9"/>
                      <a:pt x="0" y="0"/>
                    </a:cubicBezTo>
                    <a:lnTo>
                      <a:pt x="0" y="31"/>
                    </a:lnTo>
                    <a:cubicBezTo>
                      <a:pt x="0" y="41"/>
                      <a:pt x="40" y="46"/>
                      <a:pt x="77" y="46"/>
                    </a:cubicBezTo>
                    <a:cubicBezTo>
                      <a:pt x="114" y="46"/>
                      <a:pt x="153" y="41"/>
                      <a:pt x="153" y="31"/>
                    </a:cubicBezTo>
                    <a:lnTo>
                      <a:pt x="153" y="0"/>
                    </a:lnTo>
                    <a:cubicBezTo>
                      <a:pt x="153" y="9"/>
                      <a:pt x="114" y="15"/>
                      <a:pt x="77" y="15"/>
                    </a:cubicBez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69" name="Freeform: Shape 1603">
                <a:extLst>
                  <a:ext uri="{FF2B5EF4-FFF2-40B4-BE49-F238E27FC236}">
                    <a16:creationId xmlns:a16="http://schemas.microsoft.com/office/drawing/2014/main" id="{9DF98491-E30E-4623-90C6-5555E09B8AA6}"/>
                  </a:ext>
                </a:extLst>
              </p:cNvPr>
              <p:cNvSpPr/>
              <p:nvPr/>
            </p:nvSpPr>
            <p:spPr>
              <a:xfrm>
                <a:off x="11969256" y="6889924"/>
                <a:ext cx="53189" cy="187726"/>
              </a:xfrm>
              <a:custGeom>
                <a:avLst/>
                <a:gdLst/>
                <a:ahLst/>
                <a:cxnLst>
                  <a:cxn ang="3cd4">
                    <a:pos x="hc" y="t"/>
                  </a:cxn>
                  <a:cxn ang="cd2">
                    <a:pos x="l" y="vc"/>
                  </a:cxn>
                  <a:cxn ang="cd4">
                    <a:pos x="hc" y="b"/>
                  </a:cxn>
                  <a:cxn ang="0">
                    <a:pos x="r" y="vc"/>
                  </a:cxn>
                </a:cxnLst>
                <a:rect l="l" t="t" r="r" b="b"/>
                <a:pathLst>
                  <a:path w="18" h="61">
                    <a:moveTo>
                      <a:pt x="18" y="0"/>
                    </a:moveTo>
                    <a:lnTo>
                      <a:pt x="0" y="0"/>
                    </a:lnTo>
                    <a:lnTo>
                      <a:pt x="0" y="61"/>
                    </a:lnTo>
                    <a:lnTo>
                      <a:pt x="18" y="61"/>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0" name="Freeform: Shape 1604">
                <a:extLst>
                  <a:ext uri="{FF2B5EF4-FFF2-40B4-BE49-F238E27FC236}">
                    <a16:creationId xmlns:a16="http://schemas.microsoft.com/office/drawing/2014/main" id="{EFD7E7F8-2A47-48FB-8D80-647418C9E1E1}"/>
                  </a:ext>
                </a:extLst>
              </p:cNvPr>
              <p:cNvSpPr/>
              <p:nvPr/>
            </p:nvSpPr>
            <p:spPr>
              <a:xfrm>
                <a:off x="11869135" y="6702197"/>
                <a:ext cx="250302" cy="247173"/>
              </a:xfrm>
              <a:custGeom>
                <a:avLst/>
                <a:gdLst/>
                <a:ahLst/>
                <a:cxnLst>
                  <a:cxn ang="3cd4">
                    <a:pos x="hc" y="t"/>
                  </a:cxn>
                  <a:cxn ang="cd2">
                    <a:pos x="l" y="vc"/>
                  </a:cxn>
                  <a:cxn ang="cd4">
                    <a:pos x="hc" y="b"/>
                  </a:cxn>
                  <a:cxn ang="0">
                    <a:pos x="r" y="vc"/>
                  </a:cxn>
                </a:cxnLst>
                <a:rect l="l" t="t" r="r" b="b"/>
                <a:pathLst>
                  <a:path w="81" h="80">
                    <a:moveTo>
                      <a:pt x="41" y="69"/>
                    </a:moveTo>
                    <a:cubicBezTo>
                      <a:pt x="24" y="69"/>
                      <a:pt x="12" y="56"/>
                      <a:pt x="12" y="40"/>
                    </a:cubicBezTo>
                    <a:cubicBezTo>
                      <a:pt x="12" y="24"/>
                      <a:pt x="24" y="11"/>
                      <a:pt x="41" y="11"/>
                    </a:cubicBezTo>
                    <a:cubicBezTo>
                      <a:pt x="57" y="11"/>
                      <a:pt x="70" y="24"/>
                      <a:pt x="70" y="40"/>
                    </a:cubicBezTo>
                    <a:cubicBezTo>
                      <a:pt x="70" y="56"/>
                      <a:pt x="57" y="69"/>
                      <a:pt x="41" y="69"/>
                    </a:cubicBezTo>
                    <a:close/>
                    <a:moveTo>
                      <a:pt x="41" y="0"/>
                    </a:moveTo>
                    <a:cubicBezTo>
                      <a:pt x="19" y="0"/>
                      <a:pt x="0" y="18"/>
                      <a:pt x="0" y="40"/>
                    </a:cubicBezTo>
                    <a:cubicBezTo>
                      <a:pt x="0" y="62"/>
                      <a:pt x="19" y="80"/>
                      <a:pt x="41" y="80"/>
                    </a:cubicBezTo>
                    <a:cubicBezTo>
                      <a:pt x="63" y="80"/>
                      <a:pt x="81" y="62"/>
                      <a:pt x="81" y="40"/>
                    </a:cubicBezTo>
                    <a:cubicBezTo>
                      <a:pt x="81" y="18"/>
                      <a:pt x="63" y="0"/>
                      <a:pt x="41"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1" name="Freeform: Shape 1605">
                <a:extLst>
                  <a:ext uri="{FF2B5EF4-FFF2-40B4-BE49-F238E27FC236}">
                    <a16:creationId xmlns:a16="http://schemas.microsoft.com/office/drawing/2014/main" id="{ACD5A192-4B11-4FBF-BAC9-EC077F521019}"/>
                  </a:ext>
                </a:extLst>
              </p:cNvPr>
              <p:cNvSpPr/>
              <p:nvPr/>
            </p:nvSpPr>
            <p:spPr>
              <a:xfrm>
                <a:off x="11869135" y="6702197"/>
                <a:ext cx="125151" cy="247173"/>
              </a:xfrm>
              <a:custGeom>
                <a:avLst/>
                <a:gdLst/>
                <a:ahLst/>
                <a:cxnLst>
                  <a:cxn ang="3cd4">
                    <a:pos x="hc" y="t"/>
                  </a:cxn>
                  <a:cxn ang="cd2">
                    <a:pos x="l" y="vc"/>
                  </a:cxn>
                  <a:cxn ang="cd4">
                    <a:pos x="hc" y="b"/>
                  </a:cxn>
                  <a:cxn ang="0">
                    <a:pos x="r" y="vc"/>
                  </a:cxn>
                </a:cxnLst>
                <a:rect l="l" t="t" r="r" b="b"/>
                <a:pathLst>
                  <a:path w="41" h="80">
                    <a:moveTo>
                      <a:pt x="12" y="40"/>
                    </a:moveTo>
                    <a:cubicBezTo>
                      <a:pt x="12" y="24"/>
                      <a:pt x="24" y="11"/>
                      <a:pt x="41" y="11"/>
                    </a:cubicBezTo>
                    <a:lnTo>
                      <a:pt x="41" y="0"/>
                    </a:lnTo>
                    <a:cubicBezTo>
                      <a:pt x="19" y="0"/>
                      <a:pt x="0" y="18"/>
                      <a:pt x="0" y="40"/>
                    </a:cubicBezTo>
                    <a:cubicBezTo>
                      <a:pt x="0" y="62"/>
                      <a:pt x="19" y="80"/>
                      <a:pt x="41" y="80"/>
                    </a:cubicBezTo>
                    <a:lnTo>
                      <a:pt x="41" y="69"/>
                    </a:lnTo>
                    <a:cubicBezTo>
                      <a:pt x="24" y="69"/>
                      <a:pt x="12" y="56"/>
                      <a:pt x="12" y="40"/>
                    </a:cubicBez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2" name="Freeform: Shape 1606">
                <a:extLst>
                  <a:ext uri="{FF2B5EF4-FFF2-40B4-BE49-F238E27FC236}">
                    <a16:creationId xmlns:a16="http://schemas.microsoft.com/office/drawing/2014/main" id="{100BCDDA-76B2-4731-AEC5-8ACFDF2194CB}"/>
                  </a:ext>
                </a:extLst>
              </p:cNvPr>
              <p:cNvSpPr/>
              <p:nvPr/>
            </p:nvSpPr>
            <p:spPr>
              <a:xfrm>
                <a:off x="11997406" y="6702197"/>
                <a:ext cx="122022" cy="247173"/>
              </a:xfrm>
              <a:custGeom>
                <a:avLst/>
                <a:gdLst/>
                <a:ahLst/>
                <a:cxnLst>
                  <a:cxn ang="3cd4">
                    <a:pos x="hc" y="t"/>
                  </a:cxn>
                  <a:cxn ang="cd2">
                    <a:pos x="l" y="vc"/>
                  </a:cxn>
                  <a:cxn ang="cd4">
                    <a:pos x="hc" y="b"/>
                  </a:cxn>
                  <a:cxn ang="0">
                    <a:pos x="r" y="vc"/>
                  </a:cxn>
                </a:cxnLst>
                <a:rect l="l" t="t" r="r" b="b"/>
                <a:pathLst>
                  <a:path w="40" h="80">
                    <a:moveTo>
                      <a:pt x="0" y="0"/>
                    </a:moveTo>
                    <a:lnTo>
                      <a:pt x="0" y="11"/>
                    </a:lnTo>
                    <a:cubicBezTo>
                      <a:pt x="16" y="11"/>
                      <a:pt x="29" y="24"/>
                      <a:pt x="29" y="40"/>
                    </a:cubicBezTo>
                    <a:cubicBezTo>
                      <a:pt x="29" y="56"/>
                      <a:pt x="16" y="69"/>
                      <a:pt x="0" y="69"/>
                    </a:cubicBezTo>
                    <a:lnTo>
                      <a:pt x="0" y="80"/>
                    </a:lnTo>
                    <a:cubicBezTo>
                      <a:pt x="22" y="80"/>
                      <a:pt x="40" y="62"/>
                      <a:pt x="40" y="40"/>
                    </a:cubicBezTo>
                    <a:cubicBezTo>
                      <a:pt x="40" y="18"/>
                      <a:pt x="22" y="0"/>
                      <a:pt x="0"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3" name="Freeform: Shape 1607">
                <a:extLst>
                  <a:ext uri="{FF2B5EF4-FFF2-40B4-BE49-F238E27FC236}">
                    <a16:creationId xmlns:a16="http://schemas.microsoft.com/office/drawing/2014/main" id="{B85F4433-054A-4818-AF75-9C759D07BEE8}"/>
                  </a:ext>
                </a:extLst>
              </p:cNvPr>
              <p:cNvSpPr/>
              <p:nvPr/>
            </p:nvSpPr>
            <p:spPr>
              <a:xfrm>
                <a:off x="11906671" y="6736614"/>
                <a:ext cx="87606" cy="178340"/>
              </a:xfrm>
              <a:custGeom>
                <a:avLst/>
                <a:gdLst/>
                <a:ahLst/>
                <a:cxnLst>
                  <a:cxn ang="3cd4">
                    <a:pos x="hc" y="t"/>
                  </a:cxn>
                  <a:cxn ang="cd2">
                    <a:pos x="l" y="vc"/>
                  </a:cxn>
                  <a:cxn ang="cd4">
                    <a:pos x="hc" y="b"/>
                  </a:cxn>
                  <a:cxn ang="0">
                    <a:pos x="r" y="vc"/>
                  </a:cxn>
                </a:cxnLst>
                <a:rect l="l" t="t" r="r" b="b"/>
                <a:pathLst>
                  <a:path w="29" h="58">
                    <a:moveTo>
                      <a:pt x="0" y="29"/>
                    </a:moveTo>
                    <a:cubicBezTo>
                      <a:pt x="0" y="45"/>
                      <a:pt x="12" y="58"/>
                      <a:pt x="29" y="58"/>
                    </a:cubicBezTo>
                    <a:lnTo>
                      <a:pt x="29" y="55"/>
                    </a:lnTo>
                    <a:cubicBezTo>
                      <a:pt x="14" y="55"/>
                      <a:pt x="3" y="43"/>
                      <a:pt x="3" y="29"/>
                    </a:cubicBezTo>
                    <a:cubicBezTo>
                      <a:pt x="3" y="15"/>
                      <a:pt x="14" y="3"/>
                      <a:pt x="29" y="3"/>
                    </a:cubicBezTo>
                    <a:lnTo>
                      <a:pt x="29" y="0"/>
                    </a:lnTo>
                    <a:cubicBezTo>
                      <a:pt x="12" y="0"/>
                      <a:pt x="0" y="13"/>
                      <a:pt x="0" y="29"/>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4" name="Freeform: Shape 1608">
                <a:extLst>
                  <a:ext uri="{FF2B5EF4-FFF2-40B4-BE49-F238E27FC236}">
                    <a16:creationId xmlns:a16="http://schemas.microsoft.com/office/drawing/2014/main" id="{30500594-F932-4224-8B0A-1FFA784DCEAC}"/>
                  </a:ext>
                </a:extLst>
              </p:cNvPr>
              <p:cNvSpPr/>
              <p:nvPr/>
            </p:nvSpPr>
            <p:spPr>
              <a:xfrm>
                <a:off x="11997406" y="6736614"/>
                <a:ext cx="87606" cy="178340"/>
              </a:xfrm>
              <a:custGeom>
                <a:avLst/>
                <a:gdLst/>
                <a:ahLst/>
                <a:cxnLst>
                  <a:cxn ang="3cd4">
                    <a:pos x="hc" y="t"/>
                  </a:cxn>
                  <a:cxn ang="cd2">
                    <a:pos x="l" y="vc"/>
                  </a:cxn>
                  <a:cxn ang="cd4">
                    <a:pos x="hc" y="b"/>
                  </a:cxn>
                  <a:cxn ang="0">
                    <a:pos x="r" y="vc"/>
                  </a:cxn>
                </a:cxnLst>
                <a:rect l="l" t="t" r="r" b="b"/>
                <a:pathLst>
                  <a:path w="29" h="58">
                    <a:moveTo>
                      <a:pt x="26" y="29"/>
                    </a:moveTo>
                    <a:cubicBezTo>
                      <a:pt x="26" y="43"/>
                      <a:pt x="14" y="55"/>
                      <a:pt x="0" y="55"/>
                    </a:cubicBezTo>
                    <a:lnTo>
                      <a:pt x="0" y="58"/>
                    </a:lnTo>
                    <a:cubicBezTo>
                      <a:pt x="16" y="58"/>
                      <a:pt x="29" y="45"/>
                      <a:pt x="29" y="29"/>
                    </a:cubicBezTo>
                    <a:cubicBezTo>
                      <a:pt x="29" y="13"/>
                      <a:pt x="16" y="0"/>
                      <a:pt x="0" y="0"/>
                    </a:cubicBezTo>
                    <a:lnTo>
                      <a:pt x="0" y="3"/>
                    </a:lnTo>
                    <a:cubicBezTo>
                      <a:pt x="14" y="3"/>
                      <a:pt x="26" y="15"/>
                      <a:pt x="26" y="29"/>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5" name="Freeform: Shape 1609">
                <a:extLst>
                  <a:ext uri="{FF2B5EF4-FFF2-40B4-BE49-F238E27FC236}">
                    <a16:creationId xmlns:a16="http://schemas.microsoft.com/office/drawing/2014/main" id="{3A0DECAE-C150-4198-A334-1124E70A97D1}"/>
                  </a:ext>
                </a:extLst>
              </p:cNvPr>
              <p:cNvSpPr/>
              <p:nvPr/>
            </p:nvSpPr>
            <p:spPr>
              <a:xfrm>
                <a:off x="11916058" y="6746000"/>
                <a:ext cx="159567" cy="159567"/>
              </a:xfrm>
              <a:custGeom>
                <a:avLst/>
                <a:gdLst/>
                <a:ahLst/>
                <a:cxnLst>
                  <a:cxn ang="3cd4">
                    <a:pos x="hc" y="t"/>
                  </a:cxn>
                  <a:cxn ang="cd2">
                    <a:pos x="l" y="vc"/>
                  </a:cxn>
                  <a:cxn ang="cd4">
                    <a:pos x="hc" y="b"/>
                  </a:cxn>
                  <a:cxn ang="0">
                    <a:pos x="r" y="vc"/>
                  </a:cxn>
                </a:cxnLst>
                <a:rect l="l" t="t" r="r" b="b"/>
                <a:pathLst>
                  <a:path w="52" h="52">
                    <a:moveTo>
                      <a:pt x="26" y="0"/>
                    </a:moveTo>
                    <a:cubicBezTo>
                      <a:pt x="11" y="0"/>
                      <a:pt x="0" y="12"/>
                      <a:pt x="0" y="26"/>
                    </a:cubicBezTo>
                    <a:cubicBezTo>
                      <a:pt x="0" y="40"/>
                      <a:pt x="11" y="52"/>
                      <a:pt x="26" y="52"/>
                    </a:cubicBezTo>
                    <a:cubicBezTo>
                      <a:pt x="40" y="52"/>
                      <a:pt x="52" y="40"/>
                      <a:pt x="52" y="26"/>
                    </a:cubicBezTo>
                    <a:cubicBezTo>
                      <a:pt x="52" y="12"/>
                      <a:pt x="40" y="0"/>
                      <a:pt x="26"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6" name="Freeform: Shape 1610">
                <a:extLst>
                  <a:ext uri="{FF2B5EF4-FFF2-40B4-BE49-F238E27FC236}">
                    <a16:creationId xmlns:a16="http://schemas.microsoft.com/office/drawing/2014/main" id="{0E32ED64-F235-4101-ACAA-853B93A0108D}"/>
                  </a:ext>
                </a:extLst>
              </p:cNvPr>
              <p:cNvSpPr/>
              <p:nvPr/>
            </p:nvSpPr>
            <p:spPr>
              <a:xfrm>
                <a:off x="11916058" y="6746000"/>
                <a:ext cx="78219" cy="159567"/>
              </a:xfrm>
              <a:custGeom>
                <a:avLst/>
                <a:gdLst/>
                <a:ahLst/>
                <a:cxnLst>
                  <a:cxn ang="3cd4">
                    <a:pos x="hc" y="t"/>
                  </a:cxn>
                  <a:cxn ang="cd2">
                    <a:pos x="l" y="vc"/>
                  </a:cxn>
                  <a:cxn ang="cd4">
                    <a:pos x="hc" y="b"/>
                  </a:cxn>
                  <a:cxn ang="0">
                    <a:pos x="r" y="vc"/>
                  </a:cxn>
                </a:cxnLst>
                <a:rect l="l" t="t" r="r" b="b"/>
                <a:pathLst>
                  <a:path w="26" h="52">
                    <a:moveTo>
                      <a:pt x="0" y="26"/>
                    </a:moveTo>
                    <a:cubicBezTo>
                      <a:pt x="0" y="40"/>
                      <a:pt x="11" y="52"/>
                      <a:pt x="26" y="52"/>
                    </a:cubicBezTo>
                    <a:lnTo>
                      <a:pt x="26" y="0"/>
                    </a:lnTo>
                    <a:cubicBezTo>
                      <a:pt x="11" y="0"/>
                      <a:pt x="0" y="12"/>
                      <a:pt x="0" y="26"/>
                    </a:cubicBez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7" name="Freeform: Shape 1611">
                <a:extLst>
                  <a:ext uri="{FF2B5EF4-FFF2-40B4-BE49-F238E27FC236}">
                    <a16:creationId xmlns:a16="http://schemas.microsoft.com/office/drawing/2014/main" id="{CB9BFB61-85A4-434B-9DD6-F1C2BF17D711}"/>
                  </a:ext>
                </a:extLst>
              </p:cNvPr>
              <p:cNvSpPr/>
              <p:nvPr/>
            </p:nvSpPr>
            <p:spPr>
              <a:xfrm>
                <a:off x="11997406" y="6746000"/>
                <a:ext cx="78219" cy="159567"/>
              </a:xfrm>
              <a:custGeom>
                <a:avLst/>
                <a:gdLst/>
                <a:ahLst/>
                <a:cxnLst>
                  <a:cxn ang="3cd4">
                    <a:pos x="hc" y="t"/>
                  </a:cxn>
                  <a:cxn ang="cd2">
                    <a:pos x="l" y="vc"/>
                  </a:cxn>
                  <a:cxn ang="cd4">
                    <a:pos x="hc" y="b"/>
                  </a:cxn>
                  <a:cxn ang="0">
                    <a:pos x="r" y="vc"/>
                  </a:cxn>
                </a:cxnLst>
                <a:rect l="l" t="t" r="r" b="b"/>
                <a:pathLst>
                  <a:path w="26" h="52">
                    <a:moveTo>
                      <a:pt x="26" y="26"/>
                    </a:moveTo>
                    <a:cubicBezTo>
                      <a:pt x="26" y="12"/>
                      <a:pt x="14" y="0"/>
                      <a:pt x="0" y="0"/>
                    </a:cubicBezTo>
                    <a:lnTo>
                      <a:pt x="0" y="52"/>
                    </a:lnTo>
                    <a:cubicBezTo>
                      <a:pt x="14" y="52"/>
                      <a:pt x="26" y="40"/>
                      <a:pt x="26" y="26"/>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8" name="Freeform: Shape 1612">
                <a:extLst>
                  <a:ext uri="{FF2B5EF4-FFF2-40B4-BE49-F238E27FC236}">
                    <a16:creationId xmlns:a16="http://schemas.microsoft.com/office/drawing/2014/main" id="{B690DA26-AF60-47F9-BA5E-DC429518FF48}"/>
                  </a:ext>
                </a:extLst>
              </p:cNvPr>
              <p:cNvSpPr/>
              <p:nvPr/>
            </p:nvSpPr>
            <p:spPr>
              <a:xfrm>
                <a:off x="11956732" y="6789803"/>
                <a:ext cx="75091" cy="75091"/>
              </a:xfrm>
              <a:custGeom>
                <a:avLst/>
                <a:gdLst/>
                <a:ahLst/>
                <a:cxnLst>
                  <a:cxn ang="3cd4">
                    <a:pos x="hc" y="t"/>
                  </a:cxn>
                  <a:cxn ang="cd2">
                    <a:pos x="l" y="vc"/>
                  </a:cxn>
                  <a:cxn ang="cd4">
                    <a:pos x="hc" y="b"/>
                  </a:cxn>
                  <a:cxn ang="0">
                    <a:pos x="r" y="vc"/>
                  </a:cxn>
                </a:cxnLst>
                <a:rect l="l" t="t" r="r" b="b"/>
                <a:pathLst>
                  <a:path w="25" h="25">
                    <a:moveTo>
                      <a:pt x="13" y="0"/>
                    </a:moveTo>
                    <a:cubicBezTo>
                      <a:pt x="6" y="0"/>
                      <a:pt x="0" y="5"/>
                      <a:pt x="0" y="12"/>
                    </a:cubicBezTo>
                    <a:cubicBezTo>
                      <a:pt x="0" y="19"/>
                      <a:pt x="6" y="25"/>
                      <a:pt x="13" y="25"/>
                    </a:cubicBezTo>
                    <a:cubicBezTo>
                      <a:pt x="20" y="25"/>
                      <a:pt x="25" y="19"/>
                      <a:pt x="25" y="12"/>
                    </a:cubicBezTo>
                    <a:cubicBezTo>
                      <a:pt x="25" y="5"/>
                      <a:pt x="20" y="0"/>
                      <a:pt x="13" y="0"/>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79" name="Freeform: Shape 1613">
                <a:extLst>
                  <a:ext uri="{FF2B5EF4-FFF2-40B4-BE49-F238E27FC236}">
                    <a16:creationId xmlns:a16="http://schemas.microsoft.com/office/drawing/2014/main" id="{07F7BCD1-D156-4458-9F08-471013AAF07F}"/>
                  </a:ext>
                </a:extLst>
              </p:cNvPr>
              <p:cNvSpPr/>
              <p:nvPr/>
            </p:nvSpPr>
            <p:spPr>
              <a:xfrm>
                <a:off x="11972376" y="6802318"/>
                <a:ext cx="21901" cy="46932"/>
              </a:xfrm>
              <a:custGeom>
                <a:avLst/>
                <a:gdLst/>
                <a:ahLst/>
                <a:cxnLst>
                  <a:cxn ang="3cd4">
                    <a:pos x="hc" y="t"/>
                  </a:cxn>
                  <a:cxn ang="cd2">
                    <a:pos x="l" y="vc"/>
                  </a:cxn>
                  <a:cxn ang="cd4">
                    <a:pos x="hc" y="b"/>
                  </a:cxn>
                  <a:cxn ang="0">
                    <a:pos x="r" y="vc"/>
                  </a:cxn>
                </a:cxnLst>
                <a:rect l="l" t="t" r="r" b="b"/>
                <a:pathLst>
                  <a:path w="8" h="16">
                    <a:moveTo>
                      <a:pt x="0" y="8"/>
                    </a:moveTo>
                    <a:cubicBezTo>
                      <a:pt x="0" y="12"/>
                      <a:pt x="4" y="16"/>
                      <a:pt x="8" y="16"/>
                    </a:cubicBezTo>
                    <a:lnTo>
                      <a:pt x="8" y="0"/>
                    </a:lnTo>
                    <a:cubicBezTo>
                      <a:pt x="4" y="0"/>
                      <a:pt x="0" y="4"/>
                      <a:pt x="0" y="8"/>
                    </a:cubicBezTo>
                    <a:close/>
                  </a:path>
                </a:pathLst>
              </a:custGeom>
              <a:solidFill>
                <a:srgbClr val="474848"/>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0" name="Freeform: Shape 1614">
                <a:extLst>
                  <a:ext uri="{FF2B5EF4-FFF2-40B4-BE49-F238E27FC236}">
                    <a16:creationId xmlns:a16="http://schemas.microsoft.com/office/drawing/2014/main" id="{68F32549-08FE-48A0-9829-6CA97600A98C}"/>
                  </a:ext>
                </a:extLst>
              </p:cNvPr>
              <p:cNvSpPr/>
              <p:nvPr/>
            </p:nvSpPr>
            <p:spPr>
              <a:xfrm>
                <a:off x="11997406" y="6802318"/>
                <a:ext cx="21901" cy="46932"/>
              </a:xfrm>
              <a:custGeom>
                <a:avLst/>
                <a:gdLst/>
                <a:ahLst/>
                <a:cxnLst>
                  <a:cxn ang="3cd4">
                    <a:pos x="hc" y="t"/>
                  </a:cxn>
                  <a:cxn ang="cd2">
                    <a:pos x="l" y="vc"/>
                  </a:cxn>
                  <a:cxn ang="cd4">
                    <a:pos x="hc" y="b"/>
                  </a:cxn>
                  <a:cxn ang="0">
                    <a:pos x="r" y="vc"/>
                  </a:cxn>
                </a:cxnLst>
                <a:rect l="l" t="t" r="r" b="b"/>
                <a:pathLst>
                  <a:path w="8" h="16">
                    <a:moveTo>
                      <a:pt x="8" y="8"/>
                    </a:moveTo>
                    <a:cubicBezTo>
                      <a:pt x="8" y="4"/>
                      <a:pt x="4" y="0"/>
                      <a:pt x="0" y="0"/>
                    </a:cubicBezTo>
                    <a:lnTo>
                      <a:pt x="0" y="16"/>
                    </a:lnTo>
                    <a:cubicBezTo>
                      <a:pt x="4" y="16"/>
                      <a:pt x="8" y="12"/>
                      <a:pt x="8" y="8"/>
                    </a:cubicBez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1" name="Freeform: Shape 1615">
                <a:extLst>
                  <a:ext uri="{FF2B5EF4-FFF2-40B4-BE49-F238E27FC236}">
                    <a16:creationId xmlns:a16="http://schemas.microsoft.com/office/drawing/2014/main" id="{D12E385C-8729-45BA-A328-5F6E5B8478B0}"/>
                  </a:ext>
                </a:extLst>
              </p:cNvPr>
              <p:cNvSpPr/>
              <p:nvPr/>
            </p:nvSpPr>
            <p:spPr>
              <a:xfrm>
                <a:off x="11981762" y="7040105"/>
                <a:ext cx="25030" cy="21901"/>
              </a:xfrm>
              <a:custGeom>
                <a:avLst/>
                <a:gdLst/>
                <a:ahLst/>
                <a:cxnLst>
                  <a:cxn ang="3cd4">
                    <a:pos x="hc" y="t"/>
                  </a:cxn>
                  <a:cxn ang="cd2">
                    <a:pos x="l" y="vc"/>
                  </a:cxn>
                  <a:cxn ang="cd4">
                    <a:pos x="hc" y="b"/>
                  </a:cxn>
                  <a:cxn ang="0">
                    <a:pos x="r" y="vc"/>
                  </a:cxn>
                </a:cxnLst>
                <a:rect l="l" t="t" r="r" b="b"/>
                <a:pathLst>
                  <a:path w="9" h="8">
                    <a:moveTo>
                      <a:pt x="9" y="4"/>
                    </a:moveTo>
                    <a:cubicBezTo>
                      <a:pt x="9" y="6"/>
                      <a:pt x="7" y="8"/>
                      <a:pt x="5" y="8"/>
                    </a:cubicBezTo>
                    <a:cubicBezTo>
                      <a:pt x="2" y="8"/>
                      <a:pt x="0" y="6"/>
                      <a:pt x="0" y="4"/>
                    </a:cubicBezTo>
                    <a:cubicBezTo>
                      <a:pt x="0" y="2"/>
                      <a:pt x="2" y="0"/>
                      <a:pt x="5" y="0"/>
                    </a:cubicBezTo>
                    <a:cubicBezTo>
                      <a:pt x="7" y="0"/>
                      <a:pt x="9" y="2"/>
                      <a:pt x="9" y="4"/>
                    </a:cubicBez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2" name="Freeform: Shape 1616">
                <a:extLst>
                  <a:ext uri="{FF2B5EF4-FFF2-40B4-BE49-F238E27FC236}">
                    <a16:creationId xmlns:a16="http://schemas.microsoft.com/office/drawing/2014/main" id="{1F9DBCA1-F82E-45F9-9DA6-92647DE26785}"/>
                  </a:ext>
                </a:extLst>
              </p:cNvPr>
              <p:cNvSpPr/>
              <p:nvPr/>
            </p:nvSpPr>
            <p:spPr>
              <a:xfrm>
                <a:off x="8383681" y="6104602"/>
                <a:ext cx="804095" cy="804095"/>
              </a:xfrm>
              <a:custGeom>
                <a:avLst/>
                <a:gdLst/>
                <a:ahLst/>
                <a:cxnLst>
                  <a:cxn ang="3cd4">
                    <a:pos x="hc" y="t"/>
                  </a:cxn>
                  <a:cxn ang="cd2">
                    <a:pos x="l" y="vc"/>
                  </a:cxn>
                  <a:cxn ang="cd4">
                    <a:pos x="hc" y="b"/>
                  </a:cxn>
                  <a:cxn ang="0">
                    <a:pos x="r" y="vc"/>
                  </a:cxn>
                </a:cxnLst>
                <a:rect l="l" t="t" r="r" b="b"/>
                <a:pathLst>
                  <a:path w="258" h="258">
                    <a:moveTo>
                      <a:pt x="258" y="128"/>
                    </a:moveTo>
                    <a:cubicBezTo>
                      <a:pt x="258" y="200"/>
                      <a:pt x="200" y="258"/>
                      <a:pt x="129" y="258"/>
                    </a:cubicBezTo>
                    <a:cubicBezTo>
                      <a:pt x="57" y="258"/>
                      <a:pt x="0" y="200"/>
                      <a:pt x="0" y="128"/>
                    </a:cubicBezTo>
                    <a:cubicBezTo>
                      <a:pt x="0" y="57"/>
                      <a:pt x="57" y="0"/>
                      <a:pt x="129" y="0"/>
                    </a:cubicBezTo>
                    <a:cubicBezTo>
                      <a:pt x="200" y="0"/>
                      <a:pt x="258" y="57"/>
                      <a:pt x="258" y="128"/>
                    </a:cubicBez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3" name="Freeform: Shape 1617">
                <a:extLst>
                  <a:ext uri="{FF2B5EF4-FFF2-40B4-BE49-F238E27FC236}">
                    <a16:creationId xmlns:a16="http://schemas.microsoft.com/office/drawing/2014/main" id="{54072619-A442-4820-8732-EEFDC0758583}"/>
                  </a:ext>
                </a:extLst>
              </p:cNvPr>
              <p:cNvSpPr/>
              <p:nvPr/>
            </p:nvSpPr>
            <p:spPr>
              <a:xfrm>
                <a:off x="8574536" y="6414350"/>
                <a:ext cx="447415" cy="369195"/>
              </a:xfrm>
              <a:custGeom>
                <a:avLst/>
                <a:gdLst/>
                <a:ahLst/>
                <a:cxnLst>
                  <a:cxn ang="3cd4">
                    <a:pos x="hc" y="t"/>
                  </a:cxn>
                  <a:cxn ang="cd2">
                    <a:pos x="l" y="vc"/>
                  </a:cxn>
                  <a:cxn ang="cd4">
                    <a:pos x="hc" y="b"/>
                  </a:cxn>
                  <a:cxn ang="0">
                    <a:pos x="r" y="vc"/>
                  </a:cxn>
                </a:cxnLst>
                <a:rect l="l" t="t" r="r" b="b"/>
                <a:pathLst>
                  <a:path w="144" h="119">
                    <a:moveTo>
                      <a:pt x="118" y="86"/>
                    </a:moveTo>
                    <a:lnTo>
                      <a:pt x="72" y="86"/>
                    </a:lnTo>
                    <a:lnTo>
                      <a:pt x="26" y="86"/>
                    </a:lnTo>
                    <a:lnTo>
                      <a:pt x="26" y="20"/>
                    </a:lnTo>
                    <a:lnTo>
                      <a:pt x="72" y="20"/>
                    </a:lnTo>
                    <a:lnTo>
                      <a:pt x="118" y="20"/>
                    </a:lnTo>
                    <a:close/>
                    <a:moveTo>
                      <a:pt x="109" y="0"/>
                    </a:moveTo>
                    <a:lnTo>
                      <a:pt x="104" y="0"/>
                    </a:lnTo>
                    <a:lnTo>
                      <a:pt x="72" y="0"/>
                    </a:lnTo>
                    <a:lnTo>
                      <a:pt x="40" y="0"/>
                    </a:lnTo>
                    <a:lnTo>
                      <a:pt x="35" y="0"/>
                    </a:lnTo>
                    <a:cubicBezTo>
                      <a:pt x="13" y="0"/>
                      <a:pt x="0" y="9"/>
                      <a:pt x="0" y="23"/>
                    </a:cubicBezTo>
                    <a:lnTo>
                      <a:pt x="0" y="102"/>
                    </a:lnTo>
                    <a:cubicBezTo>
                      <a:pt x="0" y="116"/>
                      <a:pt x="13" y="119"/>
                      <a:pt x="35" y="119"/>
                    </a:cubicBezTo>
                    <a:lnTo>
                      <a:pt x="72" y="119"/>
                    </a:lnTo>
                    <a:lnTo>
                      <a:pt x="109" y="119"/>
                    </a:lnTo>
                    <a:cubicBezTo>
                      <a:pt x="131" y="119"/>
                      <a:pt x="144" y="116"/>
                      <a:pt x="144" y="102"/>
                    </a:cubicBezTo>
                    <a:lnTo>
                      <a:pt x="144" y="23"/>
                    </a:lnTo>
                    <a:cubicBezTo>
                      <a:pt x="144" y="9"/>
                      <a:pt x="131" y="0"/>
                      <a:pt x="109" y="0"/>
                    </a:cubicBezTo>
                    <a:close/>
                  </a:path>
                </a:pathLst>
              </a:custGeom>
              <a:solidFill>
                <a:srgbClr val="4FC1E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4" name="Freeform: Shape 1618">
                <a:extLst>
                  <a:ext uri="{FF2B5EF4-FFF2-40B4-BE49-F238E27FC236}">
                    <a16:creationId xmlns:a16="http://schemas.microsoft.com/office/drawing/2014/main" id="{B40B78C5-AF6A-44F4-9661-515F8B30B07F}"/>
                  </a:ext>
                </a:extLst>
              </p:cNvPr>
              <p:cNvSpPr/>
              <p:nvPr/>
            </p:nvSpPr>
            <p:spPr>
              <a:xfrm>
                <a:off x="8574536" y="6414350"/>
                <a:ext cx="222143" cy="369195"/>
              </a:xfrm>
              <a:custGeom>
                <a:avLst/>
                <a:gdLst/>
                <a:ahLst/>
                <a:cxnLst>
                  <a:cxn ang="3cd4">
                    <a:pos x="hc" y="t"/>
                  </a:cxn>
                  <a:cxn ang="cd2">
                    <a:pos x="l" y="vc"/>
                  </a:cxn>
                  <a:cxn ang="cd4">
                    <a:pos x="hc" y="b"/>
                  </a:cxn>
                  <a:cxn ang="0">
                    <a:pos x="r" y="vc"/>
                  </a:cxn>
                </a:cxnLst>
                <a:rect l="l" t="t" r="r" b="b"/>
                <a:pathLst>
                  <a:path w="72" h="119">
                    <a:moveTo>
                      <a:pt x="30" y="86"/>
                    </a:moveTo>
                    <a:lnTo>
                      <a:pt x="30" y="20"/>
                    </a:lnTo>
                    <a:lnTo>
                      <a:pt x="72" y="20"/>
                    </a:lnTo>
                    <a:lnTo>
                      <a:pt x="72" y="0"/>
                    </a:lnTo>
                    <a:lnTo>
                      <a:pt x="40" y="0"/>
                    </a:lnTo>
                    <a:lnTo>
                      <a:pt x="35" y="0"/>
                    </a:lnTo>
                    <a:cubicBezTo>
                      <a:pt x="13" y="0"/>
                      <a:pt x="0" y="9"/>
                      <a:pt x="0" y="23"/>
                    </a:cubicBezTo>
                    <a:lnTo>
                      <a:pt x="0" y="102"/>
                    </a:lnTo>
                    <a:cubicBezTo>
                      <a:pt x="0" y="116"/>
                      <a:pt x="13" y="119"/>
                      <a:pt x="35" y="119"/>
                    </a:cubicBezTo>
                    <a:lnTo>
                      <a:pt x="72" y="119"/>
                    </a:lnTo>
                    <a:lnTo>
                      <a:pt x="72" y="86"/>
                    </a:lnTo>
                    <a:close/>
                  </a:path>
                </a:pathLst>
              </a:custGeom>
              <a:solidFill>
                <a:srgbClr val="222C67"/>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5" name="Freeform: Shape 1619">
                <a:extLst>
                  <a:ext uri="{FF2B5EF4-FFF2-40B4-BE49-F238E27FC236}">
                    <a16:creationId xmlns:a16="http://schemas.microsoft.com/office/drawing/2014/main" id="{D03E454C-6270-4B6E-9A36-281F13822459}"/>
                  </a:ext>
                </a:extLst>
              </p:cNvPr>
              <p:cNvSpPr/>
              <p:nvPr/>
            </p:nvSpPr>
            <p:spPr>
              <a:xfrm>
                <a:off x="8799799" y="6414350"/>
                <a:ext cx="222143" cy="369195"/>
              </a:xfrm>
              <a:custGeom>
                <a:avLst/>
                <a:gdLst/>
                <a:ahLst/>
                <a:cxnLst>
                  <a:cxn ang="3cd4">
                    <a:pos x="hc" y="t"/>
                  </a:cxn>
                  <a:cxn ang="cd2">
                    <a:pos x="l" y="vc"/>
                  </a:cxn>
                  <a:cxn ang="cd4">
                    <a:pos x="hc" y="b"/>
                  </a:cxn>
                  <a:cxn ang="0">
                    <a:pos x="r" y="vc"/>
                  </a:cxn>
                </a:cxnLst>
                <a:rect l="l" t="t" r="r" b="b"/>
                <a:pathLst>
                  <a:path w="72" h="119">
                    <a:moveTo>
                      <a:pt x="37" y="0"/>
                    </a:moveTo>
                    <a:lnTo>
                      <a:pt x="32" y="0"/>
                    </a:lnTo>
                    <a:lnTo>
                      <a:pt x="0" y="0"/>
                    </a:lnTo>
                    <a:lnTo>
                      <a:pt x="0" y="20"/>
                    </a:lnTo>
                    <a:lnTo>
                      <a:pt x="42" y="20"/>
                    </a:lnTo>
                    <a:lnTo>
                      <a:pt x="42" y="86"/>
                    </a:lnTo>
                    <a:lnTo>
                      <a:pt x="0" y="86"/>
                    </a:lnTo>
                    <a:lnTo>
                      <a:pt x="0" y="119"/>
                    </a:lnTo>
                    <a:lnTo>
                      <a:pt x="37" y="119"/>
                    </a:lnTo>
                    <a:cubicBezTo>
                      <a:pt x="59" y="119"/>
                      <a:pt x="72" y="116"/>
                      <a:pt x="72" y="102"/>
                    </a:cubicBezTo>
                    <a:lnTo>
                      <a:pt x="72" y="23"/>
                    </a:lnTo>
                    <a:cubicBezTo>
                      <a:pt x="72" y="9"/>
                      <a:pt x="59" y="0"/>
                      <a:pt x="37" y="0"/>
                    </a:cubicBezTo>
                    <a:close/>
                  </a:path>
                </a:pathLst>
              </a:custGeom>
              <a:solidFill>
                <a:srgbClr val="222C67">
                  <a:lumMod val="75000"/>
                </a:srgbClr>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6" name="Freeform: Shape 1620">
                <a:extLst>
                  <a:ext uri="{FF2B5EF4-FFF2-40B4-BE49-F238E27FC236}">
                    <a16:creationId xmlns:a16="http://schemas.microsoft.com/office/drawing/2014/main" id="{A4F03BEA-A7A9-4A03-8301-D3BBEB6E85DC}"/>
                  </a:ext>
                </a:extLst>
              </p:cNvPr>
              <p:cNvSpPr/>
              <p:nvPr/>
            </p:nvSpPr>
            <p:spPr>
              <a:xfrm>
                <a:off x="8668400" y="6242268"/>
                <a:ext cx="259688" cy="168954"/>
              </a:xfrm>
              <a:custGeom>
                <a:avLst/>
                <a:gdLst/>
                <a:ahLst/>
                <a:cxnLst>
                  <a:cxn ang="3cd4">
                    <a:pos x="hc" y="t"/>
                  </a:cxn>
                  <a:cxn ang="cd2">
                    <a:pos x="l" y="vc"/>
                  </a:cxn>
                  <a:cxn ang="cd4">
                    <a:pos x="hc" y="b"/>
                  </a:cxn>
                  <a:cxn ang="0">
                    <a:pos x="r" y="vc"/>
                  </a:cxn>
                </a:cxnLst>
                <a:rect l="l" t="t" r="r" b="b"/>
                <a:pathLst>
                  <a:path w="84" h="55">
                    <a:moveTo>
                      <a:pt x="74" y="0"/>
                    </a:moveTo>
                    <a:lnTo>
                      <a:pt x="42" y="0"/>
                    </a:lnTo>
                    <a:lnTo>
                      <a:pt x="10" y="0"/>
                    </a:lnTo>
                    <a:cubicBezTo>
                      <a:pt x="4" y="0"/>
                      <a:pt x="0" y="5"/>
                      <a:pt x="0" y="11"/>
                    </a:cubicBezTo>
                    <a:lnTo>
                      <a:pt x="0" y="45"/>
                    </a:lnTo>
                    <a:cubicBezTo>
                      <a:pt x="0" y="51"/>
                      <a:pt x="4" y="55"/>
                      <a:pt x="10" y="55"/>
                    </a:cubicBezTo>
                    <a:lnTo>
                      <a:pt x="42" y="55"/>
                    </a:lnTo>
                    <a:lnTo>
                      <a:pt x="74" y="55"/>
                    </a:lnTo>
                    <a:cubicBezTo>
                      <a:pt x="79" y="55"/>
                      <a:pt x="84" y="51"/>
                      <a:pt x="84" y="45"/>
                    </a:cubicBezTo>
                    <a:lnTo>
                      <a:pt x="84" y="11"/>
                    </a:lnTo>
                    <a:cubicBezTo>
                      <a:pt x="84" y="5"/>
                      <a:pt x="79" y="0"/>
                      <a:pt x="74" y="0"/>
                    </a:cubicBezTo>
                    <a:close/>
                  </a:path>
                </a:pathLst>
              </a:custGeom>
              <a:solidFill>
                <a:srgbClr val="474848"/>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7" name="Freeform: Shape 1621">
                <a:extLst>
                  <a:ext uri="{FF2B5EF4-FFF2-40B4-BE49-F238E27FC236}">
                    <a16:creationId xmlns:a16="http://schemas.microsoft.com/office/drawing/2014/main" id="{C3C15FAD-48AC-4384-A283-AD17F4F356B2}"/>
                  </a:ext>
                </a:extLst>
              </p:cNvPr>
              <p:cNvSpPr/>
              <p:nvPr/>
            </p:nvSpPr>
            <p:spPr>
              <a:xfrm>
                <a:off x="8799799" y="6242268"/>
                <a:ext cx="128280" cy="168954"/>
              </a:xfrm>
              <a:custGeom>
                <a:avLst/>
                <a:gdLst/>
                <a:ahLst/>
                <a:cxnLst>
                  <a:cxn ang="3cd4">
                    <a:pos x="hc" y="t"/>
                  </a:cxn>
                  <a:cxn ang="cd2">
                    <a:pos x="l" y="vc"/>
                  </a:cxn>
                  <a:cxn ang="cd4">
                    <a:pos x="hc" y="b"/>
                  </a:cxn>
                  <a:cxn ang="0">
                    <a:pos x="r" y="vc"/>
                  </a:cxn>
                </a:cxnLst>
                <a:rect l="l" t="t" r="r" b="b"/>
                <a:pathLst>
                  <a:path w="42" h="55">
                    <a:moveTo>
                      <a:pt x="32" y="55"/>
                    </a:moveTo>
                    <a:cubicBezTo>
                      <a:pt x="37" y="55"/>
                      <a:pt x="42" y="51"/>
                      <a:pt x="42" y="45"/>
                    </a:cubicBezTo>
                    <a:lnTo>
                      <a:pt x="42" y="11"/>
                    </a:lnTo>
                    <a:cubicBezTo>
                      <a:pt x="42" y="5"/>
                      <a:pt x="37" y="0"/>
                      <a:pt x="32" y="0"/>
                    </a:cubicBezTo>
                    <a:lnTo>
                      <a:pt x="0" y="0"/>
                    </a:lnTo>
                    <a:lnTo>
                      <a:pt x="0" y="55"/>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8" name="Freeform: Shape 1622">
                <a:extLst>
                  <a:ext uri="{FF2B5EF4-FFF2-40B4-BE49-F238E27FC236}">
                    <a16:creationId xmlns:a16="http://schemas.microsoft.com/office/drawing/2014/main" id="{C2997A20-32C6-480C-8F54-443EEBEB971A}"/>
                  </a:ext>
                </a:extLst>
              </p:cNvPr>
              <p:cNvSpPr/>
              <p:nvPr/>
            </p:nvSpPr>
            <p:spPr>
              <a:xfrm>
                <a:off x="8668400" y="6242268"/>
                <a:ext cx="128280" cy="168954"/>
              </a:xfrm>
              <a:custGeom>
                <a:avLst/>
                <a:gdLst/>
                <a:ahLst/>
                <a:cxnLst>
                  <a:cxn ang="3cd4">
                    <a:pos x="hc" y="t"/>
                  </a:cxn>
                  <a:cxn ang="cd2">
                    <a:pos x="l" y="vc"/>
                  </a:cxn>
                  <a:cxn ang="cd4">
                    <a:pos x="hc" y="b"/>
                  </a:cxn>
                  <a:cxn ang="0">
                    <a:pos x="r" y="vc"/>
                  </a:cxn>
                </a:cxnLst>
                <a:rect l="l" t="t" r="r" b="b"/>
                <a:pathLst>
                  <a:path w="42" h="55">
                    <a:moveTo>
                      <a:pt x="42" y="0"/>
                    </a:moveTo>
                    <a:lnTo>
                      <a:pt x="10" y="0"/>
                    </a:lnTo>
                    <a:cubicBezTo>
                      <a:pt x="4" y="0"/>
                      <a:pt x="0" y="5"/>
                      <a:pt x="0" y="11"/>
                    </a:cubicBezTo>
                    <a:lnTo>
                      <a:pt x="0" y="45"/>
                    </a:lnTo>
                    <a:cubicBezTo>
                      <a:pt x="0" y="51"/>
                      <a:pt x="4" y="55"/>
                      <a:pt x="10" y="55"/>
                    </a:cubicBezTo>
                    <a:lnTo>
                      <a:pt x="42" y="55"/>
                    </a:lnTo>
                    <a:close/>
                  </a:path>
                </a:pathLst>
              </a:custGeom>
              <a:solidFill>
                <a:srgbClr val="474848"/>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89" name="Freeform: Shape 1623">
                <a:extLst>
                  <a:ext uri="{FF2B5EF4-FFF2-40B4-BE49-F238E27FC236}">
                    <a16:creationId xmlns:a16="http://schemas.microsoft.com/office/drawing/2014/main" id="{1776F4E7-9E9F-47F7-90C3-41785D910F6B}"/>
                  </a:ext>
                </a:extLst>
              </p:cNvPr>
              <p:cNvSpPr/>
              <p:nvPr/>
            </p:nvSpPr>
            <p:spPr>
              <a:xfrm>
                <a:off x="8662133" y="6476926"/>
                <a:ext cx="134537" cy="203370"/>
              </a:xfrm>
              <a:custGeom>
                <a:avLst/>
                <a:gdLst/>
                <a:ahLst/>
                <a:cxnLst>
                  <a:cxn ang="3cd4">
                    <a:pos x="hc" y="t"/>
                  </a:cxn>
                  <a:cxn ang="cd2">
                    <a:pos x="l" y="vc"/>
                  </a:cxn>
                  <a:cxn ang="cd4">
                    <a:pos x="hc" y="b"/>
                  </a:cxn>
                  <a:cxn ang="0">
                    <a:pos x="r" y="vc"/>
                  </a:cxn>
                </a:cxnLst>
                <a:rect l="l" t="t" r="r" b="b"/>
                <a:pathLst>
                  <a:path w="44" h="66">
                    <a:moveTo>
                      <a:pt x="0" y="66"/>
                    </a:moveTo>
                    <a:lnTo>
                      <a:pt x="44" y="66"/>
                    </a:lnTo>
                    <a:lnTo>
                      <a:pt x="44" y="0"/>
                    </a:lnTo>
                    <a:lnTo>
                      <a:pt x="0" y="0"/>
                    </a:lnTo>
                    <a:close/>
                  </a:path>
                </a:pathLst>
              </a:custGeom>
              <a:solidFill>
                <a:srgbClr val="E0EBE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0" name="Freeform: Shape 1624">
                <a:extLst>
                  <a:ext uri="{FF2B5EF4-FFF2-40B4-BE49-F238E27FC236}">
                    <a16:creationId xmlns:a16="http://schemas.microsoft.com/office/drawing/2014/main" id="{68244FB0-B286-4AE3-8203-931744538D8D}"/>
                  </a:ext>
                </a:extLst>
              </p:cNvPr>
              <p:cNvSpPr/>
              <p:nvPr/>
            </p:nvSpPr>
            <p:spPr>
              <a:xfrm>
                <a:off x="8662133" y="6476926"/>
                <a:ext cx="134537" cy="203370"/>
              </a:xfrm>
              <a:custGeom>
                <a:avLst/>
                <a:gdLst/>
                <a:ahLst/>
                <a:cxnLst>
                  <a:cxn ang="3cd4">
                    <a:pos x="hc" y="t"/>
                  </a:cxn>
                  <a:cxn ang="cd2">
                    <a:pos x="l" y="vc"/>
                  </a:cxn>
                  <a:cxn ang="cd4">
                    <a:pos x="hc" y="b"/>
                  </a:cxn>
                  <a:cxn ang="0">
                    <a:pos x="r" y="vc"/>
                  </a:cxn>
                </a:cxnLst>
                <a:rect l="l" t="t" r="r" b="b"/>
                <a:pathLst>
                  <a:path w="44" h="66">
                    <a:moveTo>
                      <a:pt x="0" y="66"/>
                    </a:moveTo>
                    <a:lnTo>
                      <a:pt x="44" y="66"/>
                    </a:lnTo>
                    <a:lnTo>
                      <a:pt x="44" y="0"/>
                    </a:lnTo>
                    <a:lnTo>
                      <a:pt x="0" y="0"/>
                    </a:ln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1" name="Freeform: Shape 1625">
                <a:extLst>
                  <a:ext uri="{FF2B5EF4-FFF2-40B4-BE49-F238E27FC236}">
                    <a16:creationId xmlns:a16="http://schemas.microsoft.com/office/drawing/2014/main" id="{0EA9F3C0-6D2E-49FF-8317-FAF5C9B24D70}"/>
                  </a:ext>
                </a:extLst>
              </p:cNvPr>
              <p:cNvSpPr/>
              <p:nvPr/>
            </p:nvSpPr>
            <p:spPr>
              <a:xfrm>
                <a:off x="8799799" y="6476926"/>
                <a:ext cx="131408" cy="203370"/>
              </a:xfrm>
              <a:custGeom>
                <a:avLst/>
                <a:gdLst/>
                <a:ahLst/>
                <a:cxnLst>
                  <a:cxn ang="3cd4">
                    <a:pos x="hc" y="t"/>
                  </a:cxn>
                  <a:cxn ang="cd2">
                    <a:pos x="l" y="vc"/>
                  </a:cxn>
                  <a:cxn ang="cd4">
                    <a:pos x="hc" y="b"/>
                  </a:cxn>
                  <a:cxn ang="0">
                    <a:pos x="r" y="vc"/>
                  </a:cxn>
                </a:cxnLst>
                <a:rect l="l" t="t" r="r" b="b"/>
                <a:pathLst>
                  <a:path w="43" h="66">
                    <a:moveTo>
                      <a:pt x="43" y="0"/>
                    </a:moveTo>
                    <a:lnTo>
                      <a:pt x="0" y="0"/>
                    </a:lnTo>
                    <a:lnTo>
                      <a:pt x="0" y="66"/>
                    </a:lnTo>
                    <a:lnTo>
                      <a:pt x="43" y="66"/>
                    </a:ln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2" name="Freeform: Shape 1626">
                <a:extLst>
                  <a:ext uri="{FF2B5EF4-FFF2-40B4-BE49-F238E27FC236}">
                    <a16:creationId xmlns:a16="http://schemas.microsoft.com/office/drawing/2014/main" id="{68D195A7-2B9A-4F91-90EE-D6E0EA71F6D5}"/>
                  </a:ext>
                </a:extLst>
              </p:cNvPr>
              <p:cNvSpPr/>
              <p:nvPr/>
            </p:nvSpPr>
            <p:spPr>
              <a:xfrm>
                <a:off x="8787284" y="6505085"/>
                <a:ext cx="18773" cy="137666"/>
              </a:xfrm>
              <a:custGeom>
                <a:avLst/>
                <a:gdLst/>
                <a:ahLst/>
                <a:cxnLst>
                  <a:cxn ang="3cd4">
                    <a:pos x="hc" y="t"/>
                  </a:cxn>
                  <a:cxn ang="cd2">
                    <a:pos x="l" y="vc"/>
                  </a:cxn>
                  <a:cxn ang="cd4">
                    <a:pos x="hc" y="b"/>
                  </a:cxn>
                  <a:cxn ang="0">
                    <a:pos x="r" y="vc"/>
                  </a:cxn>
                </a:cxnLst>
                <a:rect l="l" t="t" r="r" b="b"/>
                <a:pathLst>
                  <a:path w="7" h="45">
                    <a:moveTo>
                      <a:pt x="7" y="45"/>
                    </a:moveTo>
                    <a:lnTo>
                      <a:pt x="0" y="45"/>
                    </a:lnTo>
                    <a:lnTo>
                      <a:pt x="0" y="0"/>
                    </a:lnTo>
                    <a:lnTo>
                      <a:pt x="7" y="0"/>
                    </a:ln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3" name="Freeform: Shape 1627">
                <a:extLst>
                  <a:ext uri="{FF2B5EF4-FFF2-40B4-BE49-F238E27FC236}">
                    <a16:creationId xmlns:a16="http://schemas.microsoft.com/office/drawing/2014/main" id="{BB39E548-E04C-474A-97D6-9C217B845DD7}"/>
                  </a:ext>
                </a:extLst>
              </p:cNvPr>
              <p:cNvSpPr/>
              <p:nvPr/>
            </p:nvSpPr>
            <p:spPr>
              <a:xfrm>
                <a:off x="8727838" y="6564531"/>
                <a:ext cx="137666" cy="18773"/>
              </a:xfrm>
              <a:custGeom>
                <a:avLst/>
                <a:gdLst/>
                <a:ahLst/>
                <a:cxnLst>
                  <a:cxn ang="3cd4">
                    <a:pos x="hc" y="t"/>
                  </a:cxn>
                  <a:cxn ang="cd2">
                    <a:pos x="l" y="vc"/>
                  </a:cxn>
                  <a:cxn ang="cd4">
                    <a:pos x="hc" y="b"/>
                  </a:cxn>
                  <a:cxn ang="0">
                    <a:pos x="r" y="vc"/>
                  </a:cxn>
                </a:cxnLst>
                <a:rect l="l" t="t" r="r" b="b"/>
                <a:pathLst>
                  <a:path w="45" h="7">
                    <a:moveTo>
                      <a:pt x="45" y="7"/>
                    </a:moveTo>
                    <a:lnTo>
                      <a:pt x="0" y="7"/>
                    </a:lnTo>
                    <a:lnTo>
                      <a:pt x="0" y="0"/>
                    </a:lnTo>
                    <a:lnTo>
                      <a:pt x="45" y="0"/>
                    </a:ln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4" name="Freeform: Shape 1628">
                <a:extLst>
                  <a:ext uri="{FF2B5EF4-FFF2-40B4-BE49-F238E27FC236}">
                    <a16:creationId xmlns:a16="http://schemas.microsoft.com/office/drawing/2014/main" id="{B02A765A-E737-4943-9240-C94BF071D676}"/>
                  </a:ext>
                </a:extLst>
              </p:cNvPr>
              <p:cNvSpPr/>
              <p:nvPr/>
            </p:nvSpPr>
            <p:spPr>
              <a:xfrm>
                <a:off x="7836137" y="6364290"/>
                <a:ext cx="8413272" cy="1630091"/>
              </a:xfrm>
              <a:custGeom>
                <a:avLst/>
                <a:gdLst/>
                <a:ahLst/>
                <a:cxnLst>
                  <a:cxn ang="3cd4">
                    <a:pos x="hc" y="t"/>
                  </a:cxn>
                  <a:cxn ang="cd2">
                    <a:pos x="l" y="vc"/>
                  </a:cxn>
                  <a:cxn ang="cd4">
                    <a:pos x="hc" y="b"/>
                  </a:cxn>
                  <a:cxn ang="0">
                    <a:pos x="r" y="vc"/>
                  </a:cxn>
                </a:cxnLst>
                <a:rect l="l" t="t" r="r" b="b"/>
                <a:pathLst>
                  <a:path w="2690" h="522">
                    <a:moveTo>
                      <a:pt x="2690" y="522"/>
                    </a:moveTo>
                    <a:cubicBezTo>
                      <a:pt x="2690" y="522"/>
                      <a:pt x="2221" y="0"/>
                      <a:pt x="1316" y="0"/>
                    </a:cubicBezTo>
                    <a:cubicBezTo>
                      <a:pt x="455" y="0"/>
                      <a:pt x="0" y="522"/>
                      <a:pt x="0" y="522"/>
                    </a:cubicBezTo>
                  </a:path>
                </a:pathLst>
              </a:custGeom>
              <a:noFill/>
              <a:ln w="5040" cap="flat">
                <a:solidFill>
                  <a:srgbClr val="FFFFFF"/>
                </a:solidFill>
                <a:prstDash val="solid"/>
                <a:round/>
              </a:ln>
            </p:spPr>
            <p:txBody>
              <a:bodyPr vert="horz" wrap="none" lIns="2520" tIns="2520" rIns="2520" bIns="252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5" name="Freeform: Shape 1629">
                <a:extLst>
                  <a:ext uri="{FF2B5EF4-FFF2-40B4-BE49-F238E27FC236}">
                    <a16:creationId xmlns:a16="http://schemas.microsoft.com/office/drawing/2014/main" id="{C0FD71BE-07FF-418C-9647-9CFAF5C19B5E}"/>
                  </a:ext>
                </a:extLst>
              </p:cNvPr>
              <p:cNvSpPr/>
              <p:nvPr/>
            </p:nvSpPr>
            <p:spPr>
              <a:xfrm>
                <a:off x="7488852" y="7249733"/>
                <a:ext cx="1476781" cy="1476781"/>
              </a:xfrm>
              <a:custGeom>
                <a:avLst/>
                <a:gdLst/>
                <a:ahLst/>
                <a:cxnLst>
                  <a:cxn ang="3cd4">
                    <a:pos x="hc" y="t"/>
                  </a:cxn>
                  <a:cxn ang="cd2">
                    <a:pos x="l" y="vc"/>
                  </a:cxn>
                  <a:cxn ang="cd4">
                    <a:pos x="hc" y="b"/>
                  </a:cxn>
                  <a:cxn ang="0">
                    <a:pos x="r" y="vc"/>
                  </a:cxn>
                </a:cxnLst>
                <a:rect l="l" t="t" r="r" b="b"/>
                <a:pathLst>
                  <a:path w="473" h="473">
                    <a:moveTo>
                      <a:pt x="473" y="237"/>
                    </a:moveTo>
                    <a:cubicBezTo>
                      <a:pt x="473" y="367"/>
                      <a:pt x="367" y="473"/>
                      <a:pt x="236" y="473"/>
                    </a:cubicBezTo>
                    <a:cubicBezTo>
                      <a:pt x="106" y="473"/>
                      <a:pt x="0" y="367"/>
                      <a:pt x="0" y="237"/>
                    </a:cubicBezTo>
                    <a:cubicBezTo>
                      <a:pt x="0" y="106"/>
                      <a:pt x="106" y="0"/>
                      <a:pt x="236" y="0"/>
                    </a:cubicBezTo>
                    <a:cubicBezTo>
                      <a:pt x="367" y="0"/>
                      <a:pt x="473" y="106"/>
                      <a:pt x="473" y="237"/>
                    </a:cubicBez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6" name="Freeform: Shape 1630">
                <a:extLst>
                  <a:ext uri="{FF2B5EF4-FFF2-40B4-BE49-F238E27FC236}">
                    <a16:creationId xmlns:a16="http://schemas.microsoft.com/office/drawing/2014/main" id="{0FB2113B-BC1E-485A-821B-EC883C5C656A}"/>
                  </a:ext>
                </a:extLst>
              </p:cNvPr>
              <p:cNvSpPr/>
              <p:nvPr/>
            </p:nvSpPr>
            <p:spPr>
              <a:xfrm>
                <a:off x="9754084" y="5785467"/>
                <a:ext cx="1476781" cy="1476781"/>
              </a:xfrm>
              <a:custGeom>
                <a:avLst/>
                <a:gdLst/>
                <a:ahLst/>
                <a:cxnLst>
                  <a:cxn ang="3cd4">
                    <a:pos x="hc" y="t"/>
                  </a:cxn>
                  <a:cxn ang="cd2">
                    <a:pos x="l" y="vc"/>
                  </a:cxn>
                  <a:cxn ang="cd4">
                    <a:pos x="hc" y="b"/>
                  </a:cxn>
                  <a:cxn ang="0">
                    <a:pos x="r" y="vc"/>
                  </a:cxn>
                </a:cxnLst>
                <a:rect l="l" t="t" r="r" b="b"/>
                <a:pathLst>
                  <a:path w="473" h="473">
                    <a:moveTo>
                      <a:pt x="473" y="236"/>
                    </a:moveTo>
                    <a:cubicBezTo>
                      <a:pt x="473" y="367"/>
                      <a:pt x="367" y="473"/>
                      <a:pt x="236" y="473"/>
                    </a:cubicBezTo>
                    <a:cubicBezTo>
                      <a:pt x="106" y="473"/>
                      <a:pt x="0" y="367"/>
                      <a:pt x="0" y="236"/>
                    </a:cubicBezTo>
                    <a:cubicBezTo>
                      <a:pt x="0" y="105"/>
                      <a:pt x="106" y="0"/>
                      <a:pt x="236" y="0"/>
                    </a:cubicBezTo>
                    <a:cubicBezTo>
                      <a:pt x="367" y="0"/>
                      <a:pt x="473" y="105"/>
                      <a:pt x="473" y="236"/>
                    </a:cubicBez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7" name="Freeform: Shape 1631">
                <a:extLst>
                  <a:ext uri="{FF2B5EF4-FFF2-40B4-BE49-F238E27FC236}">
                    <a16:creationId xmlns:a16="http://schemas.microsoft.com/office/drawing/2014/main" id="{6CF3FB36-0610-4BFC-BE6C-0C13BA063731}"/>
                  </a:ext>
                </a:extLst>
              </p:cNvPr>
              <p:cNvSpPr/>
              <p:nvPr/>
            </p:nvSpPr>
            <p:spPr>
              <a:xfrm>
                <a:off x="12738934" y="5785467"/>
                <a:ext cx="1476781" cy="1476781"/>
              </a:xfrm>
              <a:custGeom>
                <a:avLst/>
                <a:gdLst/>
                <a:ahLst/>
                <a:cxnLst>
                  <a:cxn ang="3cd4">
                    <a:pos x="hc" y="t"/>
                  </a:cxn>
                  <a:cxn ang="cd2">
                    <a:pos x="l" y="vc"/>
                  </a:cxn>
                  <a:cxn ang="cd4">
                    <a:pos x="hc" y="b"/>
                  </a:cxn>
                  <a:cxn ang="0">
                    <a:pos x="r" y="vc"/>
                  </a:cxn>
                </a:cxnLst>
                <a:rect l="l" t="t" r="r" b="b"/>
                <a:pathLst>
                  <a:path w="473" h="473">
                    <a:moveTo>
                      <a:pt x="473" y="236"/>
                    </a:moveTo>
                    <a:cubicBezTo>
                      <a:pt x="473" y="367"/>
                      <a:pt x="367" y="473"/>
                      <a:pt x="236" y="473"/>
                    </a:cubicBezTo>
                    <a:cubicBezTo>
                      <a:pt x="106" y="473"/>
                      <a:pt x="0" y="367"/>
                      <a:pt x="0" y="236"/>
                    </a:cubicBezTo>
                    <a:cubicBezTo>
                      <a:pt x="0" y="105"/>
                      <a:pt x="106" y="0"/>
                      <a:pt x="236" y="0"/>
                    </a:cubicBezTo>
                    <a:cubicBezTo>
                      <a:pt x="367" y="0"/>
                      <a:pt x="473" y="105"/>
                      <a:pt x="473" y="236"/>
                    </a:cubicBez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8" name="Freeform: Shape 1632">
                <a:extLst>
                  <a:ext uri="{FF2B5EF4-FFF2-40B4-BE49-F238E27FC236}">
                    <a16:creationId xmlns:a16="http://schemas.microsoft.com/office/drawing/2014/main" id="{FD768E54-742E-4C02-B4BD-3BDAB9DD7400}"/>
                  </a:ext>
                </a:extLst>
              </p:cNvPr>
              <p:cNvSpPr/>
              <p:nvPr/>
            </p:nvSpPr>
            <p:spPr>
              <a:xfrm>
                <a:off x="15335816" y="7249733"/>
                <a:ext cx="1476781" cy="1476781"/>
              </a:xfrm>
              <a:custGeom>
                <a:avLst/>
                <a:gdLst/>
                <a:ahLst/>
                <a:cxnLst>
                  <a:cxn ang="3cd4">
                    <a:pos x="hc" y="t"/>
                  </a:cxn>
                  <a:cxn ang="cd2">
                    <a:pos x="l" y="vc"/>
                  </a:cxn>
                  <a:cxn ang="cd4">
                    <a:pos x="hc" y="b"/>
                  </a:cxn>
                  <a:cxn ang="0">
                    <a:pos x="r" y="vc"/>
                  </a:cxn>
                </a:cxnLst>
                <a:rect l="l" t="t" r="r" b="b"/>
                <a:pathLst>
                  <a:path w="473" h="473">
                    <a:moveTo>
                      <a:pt x="473" y="237"/>
                    </a:moveTo>
                    <a:cubicBezTo>
                      <a:pt x="473" y="367"/>
                      <a:pt x="367" y="473"/>
                      <a:pt x="237" y="473"/>
                    </a:cubicBezTo>
                    <a:cubicBezTo>
                      <a:pt x="106" y="473"/>
                      <a:pt x="0" y="367"/>
                      <a:pt x="0" y="237"/>
                    </a:cubicBezTo>
                    <a:cubicBezTo>
                      <a:pt x="0" y="106"/>
                      <a:pt x="106" y="0"/>
                      <a:pt x="237" y="0"/>
                    </a:cubicBezTo>
                    <a:cubicBezTo>
                      <a:pt x="367" y="0"/>
                      <a:pt x="473" y="106"/>
                      <a:pt x="473" y="237"/>
                    </a:cubicBezTo>
                    <a:close/>
                  </a:path>
                </a:pathLst>
              </a:custGeom>
              <a:solidFill>
                <a:srgbClr val="F3F3F3"/>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799" name="Freeform: Shape 1633">
                <a:extLst>
                  <a:ext uri="{FF2B5EF4-FFF2-40B4-BE49-F238E27FC236}">
                    <a16:creationId xmlns:a16="http://schemas.microsoft.com/office/drawing/2014/main" id="{925AA12C-9D2E-40AB-9FA5-9740458AEC0C}"/>
                  </a:ext>
                </a:extLst>
              </p:cNvPr>
              <p:cNvSpPr/>
              <p:nvPr/>
            </p:nvSpPr>
            <p:spPr>
              <a:xfrm>
                <a:off x="7986318" y="7496906"/>
                <a:ext cx="262817" cy="162696"/>
              </a:xfrm>
              <a:custGeom>
                <a:avLst/>
                <a:gdLst/>
                <a:ahLst/>
                <a:cxnLst>
                  <a:cxn ang="3cd4">
                    <a:pos x="hc" y="t"/>
                  </a:cxn>
                  <a:cxn ang="cd2">
                    <a:pos x="l" y="vc"/>
                  </a:cxn>
                  <a:cxn ang="cd4">
                    <a:pos x="hc" y="b"/>
                  </a:cxn>
                  <a:cxn ang="0">
                    <a:pos x="r" y="vc"/>
                  </a:cxn>
                </a:cxnLst>
                <a:rect l="l" t="t" r="r" b="b"/>
                <a:pathLst>
                  <a:path w="85" h="53">
                    <a:moveTo>
                      <a:pt x="31" y="41"/>
                    </a:moveTo>
                    <a:cubicBezTo>
                      <a:pt x="31" y="35"/>
                      <a:pt x="35" y="31"/>
                      <a:pt x="41" y="31"/>
                    </a:cubicBezTo>
                    <a:lnTo>
                      <a:pt x="85" y="31"/>
                    </a:lnTo>
                    <a:lnTo>
                      <a:pt x="85" y="0"/>
                    </a:lnTo>
                    <a:lnTo>
                      <a:pt x="41" y="0"/>
                    </a:lnTo>
                    <a:cubicBezTo>
                      <a:pt x="18" y="0"/>
                      <a:pt x="0" y="18"/>
                      <a:pt x="0" y="41"/>
                    </a:cubicBezTo>
                    <a:lnTo>
                      <a:pt x="0" y="53"/>
                    </a:lnTo>
                    <a:lnTo>
                      <a:pt x="31" y="53"/>
                    </a:lnTo>
                    <a:close/>
                  </a:path>
                </a:pathLst>
              </a:custGeom>
              <a:solidFill>
                <a:srgbClr val="474848"/>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0" name="Freeform: Shape 1634">
                <a:extLst>
                  <a:ext uri="{FF2B5EF4-FFF2-40B4-BE49-F238E27FC236}">
                    <a16:creationId xmlns:a16="http://schemas.microsoft.com/office/drawing/2014/main" id="{0C2EAF2E-9E4C-47D2-913A-ED34944326AF}"/>
                  </a:ext>
                </a:extLst>
              </p:cNvPr>
              <p:cNvSpPr/>
              <p:nvPr/>
            </p:nvSpPr>
            <p:spPr>
              <a:xfrm>
                <a:off x="7761055" y="7662731"/>
                <a:ext cx="994950" cy="632012"/>
              </a:xfrm>
              <a:custGeom>
                <a:avLst/>
                <a:gdLst/>
                <a:ahLst/>
                <a:cxnLst>
                  <a:cxn ang="3cd4">
                    <a:pos x="hc" y="t"/>
                  </a:cxn>
                  <a:cxn ang="cd2">
                    <a:pos x="l" y="vc"/>
                  </a:cxn>
                  <a:cxn ang="cd4">
                    <a:pos x="hc" y="b"/>
                  </a:cxn>
                  <a:cxn ang="0">
                    <a:pos x="r" y="vc"/>
                  </a:cxn>
                </a:cxnLst>
                <a:rect l="l" t="t" r="r" b="b"/>
                <a:pathLst>
                  <a:path w="319" h="203">
                    <a:moveTo>
                      <a:pt x="294" y="2"/>
                    </a:moveTo>
                    <a:lnTo>
                      <a:pt x="247" y="2"/>
                    </a:lnTo>
                    <a:lnTo>
                      <a:pt x="247" y="0"/>
                    </a:lnTo>
                    <a:lnTo>
                      <a:pt x="216" y="0"/>
                    </a:lnTo>
                    <a:lnTo>
                      <a:pt x="216" y="2"/>
                    </a:lnTo>
                    <a:lnTo>
                      <a:pt x="157" y="2"/>
                    </a:lnTo>
                    <a:lnTo>
                      <a:pt x="103" y="2"/>
                    </a:lnTo>
                    <a:lnTo>
                      <a:pt x="103" y="0"/>
                    </a:lnTo>
                    <a:lnTo>
                      <a:pt x="72" y="0"/>
                    </a:lnTo>
                    <a:lnTo>
                      <a:pt x="72" y="2"/>
                    </a:lnTo>
                    <a:lnTo>
                      <a:pt x="24" y="2"/>
                    </a:lnTo>
                    <a:cubicBezTo>
                      <a:pt x="11" y="2"/>
                      <a:pt x="0" y="12"/>
                      <a:pt x="0" y="24"/>
                    </a:cubicBezTo>
                    <a:lnTo>
                      <a:pt x="0" y="180"/>
                    </a:lnTo>
                    <a:cubicBezTo>
                      <a:pt x="0" y="193"/>
                      <a:pt x="11" y="203"/>
                      <a:pt x="24" y="203"/>
                    </a:cubicBezTo>
                    <a:lnTo>
                      <a:pt x="157" y="203"/>
                    </a:lnTo>
                    <a:lnTo>
                      <a:pt x="294" y="203"/>
                    </a:lnTo>
                    <a:cubicBezTo>
                      <a:pt x="308" y="203"/>
                      <a:pt x="319" y="193"/>
                      <a:pt x="319" y="180"/>
                    </a:cubicBezTo>
                    <a:lnTo>
                      <a:pt x="319" y="24"/>
                    </a:lnTo>
                    <a:cubicBezTo>
                      <a:pt x="319" y="12"/>
                      <a:pt x="308" y="2"/>
                      <a:pt x="294" y="2"/>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1" name="Freeform: Shape 1635">
                <a:extLst>
                  <a:ext uri="{FF2B5EF4-FFF2-40B4-BE49-F238E27FC236}">
                    <a16:creationId xmlns:a16="http://schemas.microsoft.com/office/drawing/2014/main" id="{748E12EC-D037-49DB-B102-93753B08F590}"/>
                  </a:ext>
                </a:extLst>
              </p:cNvPr>
              <p:cNvSpPr/>
              <p:nvPr/>
            </p:nvSpPr>
            <p:spPr>
              <a:xfrm>
                <a:off x="7761055" y="7662731"/>
                <a:ext cx="488089" cy="632012"/>
              </a:xfrm>
              <a:custGeom>
                <a:avLst/>
                <a:gdLst/>
                <a:ahLst/>
                <a:cxnLst>
                  <a:cxn ang="3cd4">
                    <a:pos x="hc" y="t"/>
                  </a:cxn>
                  <a:cxn ang="cd2">
                    <a:pos x="l" y="vc"/>
                  </a:cxn>
                  <a:cxn ang="cd4">
                    <a:pos x="hc" y="b"/>
                  </a:cxn>
                  <a:cxn ang="0">
                    <a:pos x="r" y="vc"/>
                  </a:cxn>
                </a:cxnLst>
                <a:rect l="l" t="t" r="r" b="b"/>
                <a:pathLst>
                  <a:path w="157" h="203">
                    <a:moveTo>
                      <a:pt x="103" y="2"/>
                    </a:moveTo>
                    <a:lnTo>
                      <a:pt x="103" y="0"/>
                    </a:lnTo>
                    <a:lnTo>
                      <a:pt x="72" y="0"/>
                    </a:lnTo>
                    <a:lnTo>
                      <a:pt x="72" y="2"/>
                    </a:lnTo>
                    <a:lnTo>
                      <a:pt x="24" y="2"/>
                    </a:lnTo>
                    <a:cubicBezTo>
                      <a:pt x="11" y="2"/>
                      <a:pt x="0" y="12"/>
                      <a:pt x="0" y="24"/>
                    </a:cubicBezTo>
                    <a:lnTo>
                      <a:pt x="0" y="180"/>
                    </a:lnTo>
                    <a:cubicBezTo>
                      <a:pt x="0" y="193"/>
                      <a:pt x="11" y="203"/>
                      <a:pt x="24" y="203"/>
                    </a:cubicBezTo>
                    <a:lnTo>
                      <a:pt x="157" y="203"/>
                    </a:lnTo>
                    <a:lnTo>
                      <a:pt x="157" y="2"/>
                    </a:ln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2" name="Freeform: Shape 1636">
                <a:extLst>
                  <a:ext uri="{FF2B5EF4-FFF2-40B4-BE49-F238E27FC236}">
                    <a16:creationId xmlns:a16="http://schemas.microsoft.com/office/drawing/2014/main" id="{073D6777-7617-4616-8841-B6CBF4140067}"/>
                  </a:ext>
                </a:extLst>
              </p:cNvPr>
              <p:cNvSpPr/>
              <p:nvPr/>
            </p:nvSpPr>
            <p:spPr>
              <a:xfrm>
                <a:off x="8252273" y="7662731"/>
                <a:ext cx="503733" cy="632012"/>
              </a:xfrm>
              <a:custGeom>
                <a:avLst/>
                <a:gdLst/>
                <a:ahLst/>
                <a:cxnLst>
                  <a:cxn ang="3cd4">
                    <a:pos x="hc" y="t"/>
                  </a:cxn>
                  <a:cxn ang="cd2">
                    <a:pos x="l" y="vc"/>
                  </a:cxn>
                  <a:cxn ang="cd4">
                    <a:pos x="hc" y="b"/>
                  </a:cxn>
                  <a:cxn ang="0">
                    <a:pos x="r" y="vc"/>
                  </a:cxn>
                </a:cxnLst>
                <a:rect l="l" t="t" r="r" b="b"/>
                <a:pathLst>
                  <a:path w="162" h="203">
                    <a:moveTo>
                      <a:pt x="137" y="2"/>
                    </a:moveTo>
                    <a:lnTo>
                      <a:pt x="90" y="2"/>
                    </a:lnTo>
                    <a:lnTo>
                      <a:pt x="90" y="0"/>
                    </a:lnTo>
                    <a:lnTo>
                      <a:pt x="59" y="0"/>
                    </a:lnTo>
                    <a:lnTo>
                      <a:pt x="59" y="2"/>
                    </a:lnTo>
                    <a:lnTo>
                      <a:pt x="0" y="2"/>
                    </a:lnTo>
                    <a:lnTo>
                      <a:pt x="0" y="203"/>
                    </a:lnTo>
                    <a:lnTo>
                      <a:pt x="137" y="203"/>
                    </a:lnTo>
                    <a:cubicBezTo>
                      <a:pt x="151" y="203"/>
                      <a:pt x="162" y="193"/>
                      <a:pt x="162" y="180"/>
                    </a:cubicBezTo>
                    <a:lnTo>
                      <a:pt x="162" y="24"/>
                    </a:lnTo>
                    <a:cubicBezTo>
                      <a:pt x="162" y="12"/>
                      <a:pt x="151" y="2"/>
                      <a:pt x="137" y="2"/>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3" name="Freeform: Shape 1637">
                <a:extLst>
                  <a:ext uri="{FF2B5EF4-FFF2-40B4-BE49-F238E27FC236}">
                    <a16:creationId xmlns:a16="http://schemas.microsoft.com/office/drawing/2014/main" id="{058FBECF-4A14-48C2-91B2-EE554E06800B}"/>
                  </a:ext>
                </a:extLst>
              </p:cNvPr>
              <p:cNvSpPr/>
              <p:nvPr/>
            </p:nvSpPr>
            <p:spPr>
              <a:xfrm>
                <a:off x="8252273" y="7496906"/>
                <a:ext cx="278461" cy="162696"/>
              </a:xfrm>
              <a:custGeom>
                <a:avLst/>
                <a:gdLst/>
                <a:ahLst/>
                <a:cxnLst>
                  <a:cxn ang="3cd4">
                    <a:pos x="hc" y="t"/>
                  </a:cxn>
                  <a:cxn ang="cd2">
                    <a:pos x="l" y="vc"/>
                  </a:cxn>
                  <a:cxn ang="cd4">
                    <a:pos x="hc" y="b"/>
                  </a:cxn>
                  <a:cxn ang="0">
                    <a:pos x="r" y="vc"/>
                  </a:cxn>
                </a:cxnLst>
                <a:rect l="l" t="t" r="r" b="b"/>
                <a:pathLst>
                  <a:path w="90" h="53">
                    <a:moveTo>
                      <a:pt x="49" y="31"/>
                    </a:moveTo>
                    <a:cubicBezTo>
                      <a:pt x="54" y="31"/>
                      <a:pt x="59" y="35"/>
                      <a:pt x="59" y="41"/>
                    </a:cubicBezTo>
                    <a:lnTo>
                      <a:pt x="59" y="53"/>
                    </a:lnTo>
                    <a:lnTo>
                      <a:pt x="90" y="53"/>
                    </a:lnTo>
                    <a:lnTo>
                      <a:pt x="90" y="41"/>
                    </a:lnTo>
                    <a:cubicBezTo>
                      <a:pt x="90" y="18"/>
                      <a:pt x="71" y="0"/>
                      <a:pt x="49" y="0"/>
                    </a:cubicBezTo>
                    <a:lnTo>
                      <a:pt x="0" y="0"/>
                    </a:lnTo>
                    <a:lnTo>
                      <a:pt x="0" y="31"/>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4" name="Freeform: Shape 1638">
                <a:extLst>
                  <a:ext uri="{FF2B5EF4-FFF2-40B4-BE49-F238E27FC236}">
                    <a16:creationId xmlns:a16="http://schemas.microsoft.com/office/drawing/2014/main" id="{CC63F9DE-0B50-4CFA-B582-281DA8EF031C}"/>
                  </a:ext>
                </a:extLst>
              </p:cNvPr>
              <p:cNvSpPr/>
              <p:nvPr/>
            </p:nvSpPr>
            <p:spPr>
              <a:xfrm>
                <a:off x="8042645" y="7765980"/>
                <a:ext cx="428642" cy="431771"/>
              </a:xfrm>
              <a:custGeom>
                <a:avLst/>
                <a:gdLst/>
                <a:ahLst/>
                <a:cxnLst>
                  <a:cxn ang="3cd4">
                    <a:pos x="hc" y="t"/>
                  </a:cxn>
                  <a:cxn ang="cd2">
                    <a:pos x="l" y="vc"/>
                  </a:cxn>
                  <a:cxn ang="cd4">
                    <a:pos x="hc" y="b"/>
                  </a:cxn>
                  <a:cxn ang="0">
                    <a:pos x="r" y="vc"/>
                  </a:cxn>
                </a:cxnLst>
                <a:rect l="l" t="t" r="r" b="b"/>
                <a:pathLst>
                  <a:path w="138" h="139">
                    <a:moveTo>
                      <a:pt x="138" y="69"/>
                    </a:moveTo>
                    <a:cubicBezTo>
                      <a:pt x="138" y="107"/>
                      <a:pt x="107" y="139"/>
                      <a:pt x="69" y="139"/>
                    </a:cubicBezTo>
                    <a:cubicBezTo>
                      <a:pt x="31" y="139"/>
                      <a:pt x="0" y="107"/>
                      <a:pt x="0" y="69"/>
                    </a:cubicBezTo>
                    <a:cubicBezTo>
                      <a:pt x="0" y="31"/>
                      <a:pt x="31" y="0"/>
                      <a:pt x="69" y="0"/>
                    </a:cubicBezTo>
                    <a:cubicBezTo>
                      <a:pt x="107" y="0"/>
                      <a:pt x="138" y="31"/>
                      <a:pt x="138" y="69"/>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5" name="Freeform: Shape 1639">
                <a:extLst>
                  <a:ext uri="{FF2B5EF4-FFF2-40B4-BE49-F238E27FC236}">
                    <a16:creationId xmlns:a16="http://schemas.microsoft.com/office/drawing/2014/main" id="{D94623C6-B0F6-4F97-A2BF-713AA7E9CC83}"/>
                  </a:ext>
                </a:extLst>
              </p:cNvPr>
              <p:cNvSpPr/>
              <p:nvPr/>
            </p:nvSpPr>
            <p:spPr>
              <a:xfrm>
                <a:off x="8233500" y="7822298"/>
                <a:ext cx="46932" cy="319135"/>
              </a:xfrm>
              <a:custGeom>
                <a:avLst/>
                <a:gdLst/>
                <a:ahLst/>
                <a:cxnLst>
                  <a:cxn ang="3cd4">
                    <a:pos x="hc" y="t"/>
                  </a:cxn>
                  <a:cxn ang="cd2">
                    <a:pos x="l" y="vc"/>
                  </a:cxn>
                  <a:cxn ang="cd4">
                    <a:pos x="hc" y="b"/>
                  </a:cxn>
                  <a:cxn ang="0">
                    <a:pos x="r" y="vc"/>
                  </a:cxn>
                </a:cxnLst>
                <a:rect l="l" t="t" r="r" b="b"/>
                <a:pathLst>
                  <a:path w="16" h="103">
                    <a:moveTo>
                      <a:pt x="16" y="103"/>
                    </a:moveTo>
                    <a:lnTo>
                      <a:pt x="0" y="103"/>
                    </a:lnTo>
                    <a:lnTo>
                      <a:pt x="0" y="0"/>
                    </a:lnTo>
                    <a:lnTo>
                      <a:pt x="16"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6" name="Freeform: Shape 1640">
                <a:extLst>
                  <a:ext uri="{FF2B5EF4-FFF2-40B4-BE49-F238E27FC236}">
                    <a16:creationId xmlns:a16="http://schemas.microsoft.com/office/drawing/2014/main" id="{343A1233-9BCC-4AB3-B4B4-DC8296533DAD}"/>
                  </a:ext>
                </a:extLst>
              </p:cNvPr>
              <p:cNvSpPr/>
              <p:nvPr/>
            </p:nvSpPr>
            <p:spPr>
              <a:xfrm>
                <a:off x="8098963" y="7956835"/>
                <a:ext cx="316006" cy="46932"/>
              </a:xfrm>
              <a:custGeom>
                <a:avLst/>
                <a:gdLst/>
                <a:ahLst/>
                <a:cxnLst>
                  <a:cxn ang="3cd4">
                    <a:pos x="hc" y="t"/>
                  </a:cxn>
                  <a:cxn ang="cd2">
                    <a:pos x="l" y="vc"/>
                  </a:cxn>
                  <a:cxn ang="cd4">
                    <a:pos x="hc" y="b"/>
                  </a:cxn>
                  <a:cxn ang="0">
                    <a:pos x="r" y="vc"/>
                  </a:cxn>
                </a:cxnLst>
                <a:rect l="l" t="t" r="r" b="b"/>
                <a:pathLst>
                  <a:path w="102" h="16">
                    <a:moveTo>
                      <a:pt x="102" y="16"/>
                    </a:moveTo>
                    <a:lnTo>
                      <a:pt x="0" y="16"/>
                    </a:lnTo>
                    <a:lnTo>
                      <a:pt x="0" y="0"/>
                    </a:lnTo>
                    <a:lnTo>
                      <a:pt x="102"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7" name="Freeform: Shape 1641">
                <a:extLst>
                  <a:ext uri="{FF2B5EF4-FFF2-40B4-BE49-F238E27FC236}">
                    <a16:creationId xmlns:a16="http://schemas.microsoft.com/office/drawing/2014/main" id="{4BEB876A-F495-4F16-8204-C34555974111}"/>
                  </a:ext>
                </a:extLst>
              </p:cNvPr>
              <p:cNvSpPr/>
              <p:nvPr/>
            </p:nvSpPr>
            <p:spPr>
              <a:xfrm>
                <a:off x="10639527" y="6480054"/>
                <a:ext cx="290976" cy="497475"/>
              </a:xfrm>
              <a:custGeom>
                <a:avLst/>
                <a:gdLst/>
                <a:ahLst/>
                <a:cxnLst>
                  <a:cxn ang="3cd4">
                    <a:pos x="hc" y="t"/>
                  </a:cxn>
                  <a:cxn ang="cd2">
                    <a:pos x="l" y="vc"/>
                  </a:cxn>
                  <a:cxn ang="cd4">
                    <a:pos x="hc" y="b"/>
                  </a:cxn>
                  <a:cxn ang="0">
                    <a:pos x="r" y="vc"/>
                  </a:cxn>
                </a:cxnLst>
                <a:rect l="l" t="t" r="r" b="b"/>
                <a:pathLst>
                  <a:path w="94" h="160">
                    <a:moveTo>
                      <a:pt x="0" y="4"/>
                    </a:moveTo>
                    <a:lnTo>
                      <a:pt x="0" y="113"/>
                    </a:lnTo>
                    <a:cubicBezTo>
                      <a:pt x="0" y="139"/>
                      <a:pt x="21" y="160"/>
                      <a:pt x="47" y="160"/>
                    </a:cubicBezTo>
                    <a:cubicBezTo>
                      <a:pt x="73" y="160"/>
                      <a:pt x="94" y="139"/>
                      <a:pt x="94" y="113"/>
                    </a:cubicBezTo>
                    <a:lnTo>
                      <a:pt x="94" y="5"/>
                    </a:lnTo>
                    <a:cubicBezTo>
                      <a:pt x="60" y="-3"/>
                      <a:pt x="26" y="0"/>
                      <a:pt x="0" y="4"/>
                    </a:cubicBezTo>
                    <a:close/>
                  </a:path>
                </a:pathLst>
              </a:custGeom>
              <a:solidFill>
                <a:srgbClr val="222C67"/>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8" name="Freeform: Shape 1642">
                <a:extLst>
                  <a:ext uri="{FF2B5EF4-FFF2-40B4-BE49-F238E27FC236}">
                    <a16:creationId xmlns:a16="http://schemas.microsoft.com/office/drawing/2014/main" id="{6A065500-C415-43EF-B9A3-789D563FAE7C}"/>
                  </a:ext>
                </a:extLst>
              </p:cNvPr>
              <p:cNvSpPr/>
              <p:nvPr/>
            </p:nvSpPr>
            <p:spPr>
              <a:xfrm>
                <a:off x="10639527" y="6035769"/>
                <a:ext cx="290976" cy="469316"/>
              </a:xfrm>
              <a:custGeom>
                <a:avLst/>
                <a:gdLst/>
                <a:ahLst/>
                <a:cxnLst>
                  <a:cxn ang="3cd4">
                    <a:pos x="hc" y="t"/>
                  </a:cxn>
                  <a:cxn ang="cd2">
                    <a:pos x="l" y="vc"/>
                  </a:cxn>
                  <a:cxn ang="cd4">
                    <a:pos x="hc" y="b"/>
                  </a:cxn>
                  <a:cxn ang="0">
                    <a:pos x="r" y="vc"/>
                  </a:cxn>
                </a:cxnLst>
                <a:rect l="l" t="t" r="r" b="b"/>
                <a:pathLst>
                  <a:path w="94" h="151">
                    <a:moveTo>
                      <a:pt x="47" y="0"/>
                    </a:moveTo>
                    <a:cubicBezTo>
                      <a:pt x="21" y="0"/>
                      <a:pt x="0" y="21"/>
                      <a:pt x="0" y="47"/>
                    </a:cubicBezTo>
                    <a:lnTo>
                      <a:pt x="0" y="150"/>
                    </a:lnTo>
                    <a:cubicBezTo>
                      <a:pt x="26" y="147"/>
                      <a:pt x="60" y="144"/>
                      <a:pt x="94" y="151"/>
                    </a:cubicBezTo>
                    <a:lnTo>
                      <a:pt x="94" y="47"/>
                    </a:lnTo>
                    <a:cubicBezTo>
                      <a:pt x="94" y="21"/>
                      <a:pt x="73" y="0"/>
                      <a:pt x="47" y="0"/>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09" name="Freeform: Shape 1643">
                <a:extLst>
                  <a:ext uri="{FF2B5EF4-FFF2-40B4-BE49-F238E27FC236}">
                    <a16:creationId xmlns:a16="http://schemas.microsoft.com/office/drawing/2014/main" id="{D41CEC57-614B-4DB0-BD6F-13611D797192}"/>
                  </a:ext>
                </a:extLst>
              </p:cNvPr>
              <p:cNvSpPr/>
              <p:nvPr/>
            </p:nvSpPr>
            <p:spPr>
              <a:xfrm>
                <a:off x="10639527" y="6023253"/>
                <a:ext cx="290976" cy="469316"/>
              </a:xfrm>
              <a:custGeom>
                <a:avLst/>
                <a:gdLst/>
                <a:ahLst/>
                <a:cxnLst>
                  <a:cxn ang="3cd4">
                    <a:pos x="hc" y="t"/>
                  </a:cxn>
                  <a:cxn ang="cd2">
                    <a:pos x="l" y="vc"/>
                  </a:cxn>
                  <a:cxn ang="cd4">
                    <a:pos x="hc" y="b"/>
                  </a:cxn>
                  <a:cxn ang="0">
                    <a:pos x="r" y="vc"/>
                  </a:cxn>
                </a:cxnLst>
                <a:rect l="l" t="t" r="r" b="b"/>
                <a:pathLst>
                  <a:path w="94" h="151">
                    <a:moveTo>
                      <a:pt x="47" y="0"/>
                    </a:moveTo>
                    <a:cubicBezTo>
                      <a:pt x="21" y="0"/>
                      <a:pt x="0" y="21"/>
                      <a:pt x="0" y="47"/>
                    </a:cubicBezTo>
                    <a:lnTo>
                      <a:pt x="0" y="150"/>
                    </a:lnTo>
                    <a:cubicBezTo>
                      <a:pt x="26" y="146"/>
                      <a:pt x="60" y="143"/>
                      <a:pt x="94" y="151"/>
                    </a:cubicBezTo>
                    <a:lnTo>
                      <a:pt x="94" y="47"/>
                    </a:lnTo>
                    <a:cubicBezTo>
                      <a:pt x="94" y="21"/>
                      <a:pt x="73" y="0"/>
                      <a:pt x="47" y="0"/>
                    </a:cubicBez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0" name="Freeform: Shape 1644">
                <a:extLst>
                  <a:ext uri="{FF2B5EF4-FFF2-40B4-BE49-F238E27FC236}">
                    <a16:creationId xmlns:a16="http://schemas.microsoft.com/office/drawing/2014/main" id="{3A274FD7-C78C-42E7-B246-0B6CE680AA01}"/>
                  </a:ext>
                </a:extLst>
              </p:cNvPr>
              <p:cNvSpPr/>
              <p:nvPr/>
            </p:nvSpPr>
            <p:spPr>
              <a:xfrm>
                <a:off x="10201499" y="6098344"/>
                <a:ext cx="434900" cy="513119"/>
              </a:xfrm>
              <a:custGeom>
                <a:avLst/>
                <a:gdLst/>
                <a:ahLst/>
                <a:cxnLst>
                  <a:cxn ang="3cd4">
                    <a:pos x="hc" y="t"/>
                  </a:cxn>
                  <a:cxn ang="cd2">
                    <a:pos x="l" y="vc"/>
                  </a:cxn>
                  <a:cxn ang="cd4">
                    <a:pos x="hc" y="b"/>
                  </a:cxn>
                  <a:cxn ang="0">
                    <a:pos x="r" y="vc"/>
                  </a:cxn>
                </a:cxnLst>
                <a:rect l="l" t="t" r="r" b="b"/>
                <a:pathLst>
                  <a:path w="140" h="165">
                    <a:moveTo>
                      <a:pt x="0" y="121"/>
                    </a:moveTo>
                    <a:lnTo>
                      <a:pt x="51" y="25"/>
                    </a:lnTo>
                    <a:cubicBezTo>
                      <a:pt x="63" y="2"/>
                      <a:pt x="92" y="-7"/>
                      <a:pt x="115" y="5"/>
                    </a:cubicBezTo>
                    <a:cubicBezTo>
                      <a:pt x="138" y="17"/>
                      <a:pt x="147" y="46"/>
                      <a:pt x="135" y="69"/>
                    </a:cubicBezTo>
                    <a:lnTo>
                      <a:pt x="84" y="165"/>
                    </a:lnTo>
                    <a:cubicBezTo>
                      <a:pt x="50" y="155"/>
                      <a:pt x="21" y="136"/>
                      <a:pt x="0" y="121"/>
                    </a:cubicBezTo>
                    <a:close/>
                  </a:path>
                </a:pathLst>
              </a:custGeom>
              <a:solidFill>
                <a:srgbClr val="222C67"/>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1" name="Freeform: Shape 1645">
                <a:extLst>
                  <a:ext uri="{FF2B5EF4-FFF2-40B4-BE49-F238E27FC236}">
                    <a16:creationId xmlns:a16="http://schemas.microsoft.com/office/drawing/2014/main" id="{784F7CA8-DCB3-445A-AEC2-4641E9A6ABBD}"/>
                  </a:ext>
                </a:extLst>
              </p:cNvPr>
              <p:cNvSpPr/>
              <p:nvPr/>
            </p:nvSpPr>
            <p:spPr>
              <a:xfrm>
                <a:off x="10038794" y="6467539"/>
                <a:ext cx="428642" cy="497475"/>
              </a:xfrm>
              <a:custGeom>
                <a:avLst/>
                <a:gdLst/>
                <a:ahLst/>
                <a:cxnLst>
                  <a:cxn ang="3cd4">
                    <a:pos x="hc" y="t"/>
                  </a:cxn>
                  <a:cxn ang="cd2">
                    <a:pos x="l" y="vc"/>
                  </a:cxn>
                  <a:cxn ang="cd4">
                    <a:pos x="hc" y="b"/>
                  </a:cxn>
                  <a:cxn ang="0">
                    <a:pos x="r" y="vc"/>
                  </a:cxn>
                </a:cxnLst>
                <a:rect l="l" t="t" r="r" b="b"/>
                <a:pathLst>
                  <a:path w="138" h="160">
                    <a:moveTo>
                      <a:pt x="26" y="155"/>
                    </a:moveTo>
                    <a:cubicBezTo>
                      <a:pt x="2" y="143"/>
                      <a:pt x="-6" y="114"/>
                      <a:pt x="6" y="91"/>
                    </a:cubicBezTo>
                    <a:lnTo>
                      <a:pt x="55" y="0"/>
                    </a:lnTo>
                    <a:cubicBezTo>
                      <a:pt x="75" y="15"/>
                      <a:pt x="104" y="34"/>
                      <a:pt x="138" y="44"/>
                    </a:cubicBezTo>
                    <a:lnTo>
                      <a:pt x="89" y="135"/>
                    </a:lnTo>
                    <a:cubicBezTo>
                      <a:pt x="77" y="158"/>
                      <a:pt x="48" y="167"/>
                      <a:pt x="26" y="155"/>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2" name="Freeform: Shape 1646">
                <a:extLst>
                  <a:ext uri="{FF2B5EF4-FFF2-40B4-BE49-F238E27FC236}">
                    <a16:creationId xmlns:a16="http://schemas.microsoft.com/office/drawing/2014/main" id="{5D200557-72F4-4080-BCDE-23490520D3C5}"/>
                  </a:ext>
                </a:extLst>
              </p:cNvPr>
              <p:cNvSpPr/>
              <p:nvPr/>
            </p:nvSpPr>
            <p:spPr>
              <a:xfrm>
                <a:off x="10035674" y="6480054"/>
                <a:ext cx="425513" cy="497475"/>
              </a:xfrm>
              <a:custGeom>
                <a:avLst/>
                <a:gdLst/>
                <a:ahLst/>
                <a:cxnLst>
                  <a:cxn ang="3cd4">
                    <a:pos x="hc" y="t"/>
                  </a:cxn>
                  <a:cxn ang="cd2">
                    <a:pos x="l" y="vc"/>
                  </a:cxn>
                  <a:cxn ang="cd4">
                    <a:pos x="hc" y="b"/>
                  </a:cxn>
                  <a:cxn ang="0">
                    <a:pos x="r" y="vc"/>
                  </a:cxn>
                </a:cxnLst>
                <a:rect l="l" t="t" r="r" b="b"/>
                <a:pathLst>
                  <a:path w="137" h="160">
                    <a:moveTo>
                      <a:pt x="25" y="155"/>
                    </a:moveTo>
                    <a:cubicBezTo>
                      <a:pt x="2" y="142"/>
                      <a:pt x="-7" y="114"/>
                      <a:pt x="5" y="91"/>
                    </a:cubicBezTo>
                    <a:lnTo>
                      <a:pt x="53" y="0"/>
                    </a:lnTo>
                    <a:cubicBezTo>
                      <a:pt x="74" y="15"/>
                      <a:pt x="103" y="34"/>
                      <a:pt x="137" y="44"/>
                    </a:cubicBezTo>
                    <a:lnTo>
                      <a:pt x="88" y="135"/>
                    </a:lnTo>
                    <a:cubicBezTo>
                      <a:pt x="76" y="158"/>
                      <a:pt x="48" y="167"/>
                      <a:pt x="25" y="155"/>
                    </a:cubicBez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3" name="Freeform: Shape 1647">
                <a:extLst>
                  <a:ext uri="{FF2B5EF4-FFF2-40B4-BE49-F238E27FC236}">
                    <a16:creationId xmlns:a16="http://schemas.microsoft.com/office/drawing/2014/main" id="{985F07BD-341F-45F4-A55C-6ED414164B8F}"/>
                  </a:ext>
                </a:extLst>
              </p:cNvPr>
              <p:cNvSpPr/>
              <p:nvPr/>
            </p:nvSpPr>
            <p:spPr>
              <a:xfrm>
                <a:off x="10295362" y="6486312"/>
                <a:ext cx="491217" cy="491217"/>
              </a:xfrm>
              <a:custGeom>
                <a:avLst/>
                <a:gdLst/>
                <a:ahLst/>
                <a:cxnLst>
                  <a:cxn ang="3cd4">
                    <a:pos x="hc" y="t"/>
                  </a:cxn>
                  <a:cxn ang="cd2">
                    <a:pos x="l" y="vc"/>
                  </a:cxn>
                  <a:cxn ang="cd4">
                    <a:pos x="hc" y="b"/>
                  </a:cxn>
                  <a:cxn ang="0">
                    <a:pos x="r" y="vc"/>
                  </a:cxn>
                </a:cxnLst>
                <a:rect l="l" t="t" r="r" b="b"/>
                <a:pathLst>
                  <a:path w="158" h="158">
                    <a:moveTo>
                      <a:pt x="31" y="141"/>
                    </a:moveTo>
                    <a:cubicBezTo>
                      <a:pt x="-4" y="115"/>
                      <a:pt x="-10" y="65"/>
                      <a:pt x="17" y="31"/>
                    </a:cubicBezTo>
                    <a:cubicBezTo>
                      <a:pt x="44" y="-4"/>
                      <a:pt x="94" y="-10"/>
                      <a:pt x="128" y="17"/>
                    </a:cubicBezTo>
                    <a:cubicBezTo>
                      <a:pt x="162" y="44"/>
                      <a:pt x="168" y="94"/>
                      <a:pt x="142" y="128"/>
                    </a:cubicBezTo>
                    <a:cubicBezTo>
                      <a:pt x="114" y="162"/>
                      <a:pt x="65" y="168"/>
                      <a:pt x="31" y="141"/>
                    </a:cubicBez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4" name="Freeform: Shape 1648">
                <a:extLst>
                  <a:ext uri="{FF2B5EF4-FFF2-40B4-BE49-F238E27FC236}">
                    <a16:creationId xmlns:a16="http://schemas.microsoft.com/office/drawing/2014/main" id="{913D22E5-57B6-4383-AC45-3ADACBDA2F99}"/>
                  </a:ext>
                </a:extLst>
              </p:cNvPr>
              <p:cNvSpPr/>
              <p:nvPr/>
            </p:nvSpPr>
            <p:spPr>
              <a:xfrm>
                <a:off x="10317255" y="6505085"/>
                <a:ext cx="356680" cy="397354"/>
              </a:xfrm>
              <a:custGeom>
                <a:avLst/>
                <a:gdLst/>
                <a:ahLst/>
                <a:cxnLst>
                  <a:cxn ang="3cd4">
                    <a:pos x="hc" y="t"/>
                  </a:cxn>
                  <a:cxn ang="cd2">
                    <a:pos x="l" y="vc"/>
                  </a:cxn>
                  <a:cxn ang="cd4">
                    <a:pos x="hc" y="b"/>
                  </a:cxn>
                  <a:cxn ang="0">
                    <a:pos x="r" y="vc"/>
                  </a:cxn>
                </a:cxnLst>
                <a:rect l="l" t="t" r="r" b="b"/>
                <a:pathLst>
                  <a:path w="115" h="128">
                    <a:moveTo>
                      <a:pt x="15" y="28"/>
                    </a:moveTo>
                    <a:cubicBezTo>
                      <a:pt x="-9" y="59"/>
                      <a:pt x="-4" y="103"/>
                      <a:pt x="25" y="128"/>
                    </a:cubicBezTo>
                    <a:lnTo>
                      <a:pt x="115" y="14"/>
                    </a:lnTo>
                    <a:cubicBezTo>
                      <a:pt x="83" y="-9"/>
                      <a:pt x="39" y="-2"/>
                      <a:pt x="15" y="28"/>
                    </a:cubicBez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5" name="Freeform: Shape 1649">
                <a:extLst>
                  <a:ext uri="{FF2B5EF4-FFF2-40B4-BE49-F238E27FC236}">
                    <a16:creationId xmlns:a16="http://schemas.microsoft.com/office/drawing/2014/main" id="{90A2D6FE-B9AA-4EB0-A343-3B721851287A}"/>
                  </a:ext>
                </a:extLst>
              </p:cNvPr>
              <p:cNvSpPr/>
              <p:nvPr/>
            </p:nvSpPr>
            <p:spPr>
              <a:xfrm>
                <a:off x="10411126" y="6561402"/>
                <a:ext cx="356680" cy="397354"/>
              </a:xfrm>
              <a:custGeom>
                <a:avLst/>
                <a:gdLst/>
                <a:ahLst/>
                <a:cxnLst>
                  <a:cxn ang="3cd4">
                    <a:pos x="hc" y="t"/>
                  </a:cxn>
                  <a:cxn ang="cd2">
                    <a:pos x="l" y="vc"/>
                  </a:cxn>
                  <a:cxn ang="cd4">
                    <a:pos x="hc" y="b"/>
                  </a:cxn>
                  <a:cxn ang="0">
                    <a:pos x="r" y="vc"/>
                  </a:cxn>
                </a:cxnLst>
                <a:rect l="l" t="t" r="r" b="b"/>
                <a:pathLst>
                  <a:path w="115" h="128">
                    <a:moveTo>
                      <a:pt x="90" y="0"/>
                    </a:moveTo>
                    <a:lnTo>
                      <a:pt x="0" y="115"/>
                    </a:lnTo>
                    <a:cubicBezTo>
                      <a:pt x="32" y="137"/>
                      <a:pt x="75" y="131"/>
                      <a:pt x="100" y="100"/>
                    </a:cubicBezTo>
                    <a:cubicBezTo>
                      <a:pt x="124" y="70"/>
                      <a:pt x="119" y="25"/>
                      <a:pt x="90"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6" name="Freeform: Shape 1650">
                <a:extLst>
                  <a:ext uri="{FF2B5EF4-FFF2-40B4-BE49-F238E27FC236}">
                    <a16:creationId xmlns:a16="http://schemas.microsoft.com/office/drawing/2014/main" id="{CE296C81-1F8A-4314-858D-A826D017EEEB}"/>
                  </a:ext>
                </a:extLst>
              </p:cNvPr>
              <p:cNvSpPr/>
              <p:nvPr/>
            </p:nvSpPr>
            <p:spPr>
              <a:xfrm>
                <a:off x="13286469" y="6151533"/>
                <a:ext cx="40674" cy="93863"/>
              </a:xfrm>
              <a:custGeom>
                <a:avLst/>
                <a:gdLst/>
                <a:ahLst/>
                <a:cxnLst>
                  <a:cxn ang="3cd4">
                    <a:pos x="hc" y="t"/>
                  </a:cxn>
                  <a:cxn ang="cd2">
                    <a:pos x="l" y="vc"/>
                  </a:cxn>
                  <a:cxn ang="cd4">
                    <a:pos x="hc" y="b"/>
                  </a:cxn>
                  <a:cxn ang="0">
                    <a:pos x="r" y="vc"/>
                  </a:cxn>
                </a:cxnLst>
                <a:rect l="l" t="t" r="r" b="b"/>
                <a:pathLst>
                  <a:path w="14" h="31">
                    <a:moveTo>
                      <a:pt x="8" y="0"/>
                    </a:moveTo>
                    <a:lnTo>
                      <a:pt x="0" y="31"/>
                    </a:lnTo>
                    <a:lnTo>
                      <a:pt x="14" y="31"/>
                    </a:lnTo>
                    <a:lnTo>
                      <a:pt x="14"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7" name="Freeform: Shape 1651">
                <a:extLst>
                  <a:ext uri="{FF2B5EF4-FFF2-40B4-BE49-F238E27FC236}">
                    <a16:creationId xmlns:a16="http://schemas.microsoft.com/office/drawing/2014/main" id="{4C01BE06-B033-43CF-A800-2AEF3CE9741C}"/>
                  </a:ext>
                </a:extLst>
              </p:cNvPr>
              <p:cNvSpPr/>
              <p:nvPr/>
            </p:nvSpPr>
            <p:spPr>
              <a:xfrm>
                <a:off x="13330272" y="6151533"/>
                <a:ext cx="40674" cy="93863"/>
              </a:xfrm>
              <a:custGeom>
                <a:avLst/>
                <a:gdLst/>
                <a:ahLst/>
                <a:cxnLst>
                  <a:cxn ang="3cd4">
                    <a:pos x="hc" y="t"/>
                  </a:cxn>
                  <a:cxn ang="cd2">
                    <a:pos x="l" y="vc"/>
                  </a:cxn>
                  <a:cxn ang="cd4">
                    <a:pos x="hc" y="b"/>
                  </a:cxn>
                  <a:cxn ang="0">
                    <a:pos x="r" y="vc"/>
                  </a:cxn>
                </a:cxnLst>
                <a:rect l="l" t="t" r="r" b="b"/>
                <a:pathLst>
                  <a:path w="14" h="31">
                    <a:moveTo>
                      <a:pt x="6" y="0"/>
                    </a:moveTo>
                    <a:lnTo>
                      <a:pt x="0" y="0"/>
                    </a:lnTo>
                    <a:lnTo>
                      <a:pt x="0" y="31"/>
                    </a:lnTo>
                    <a:lnTo>
                      <a:pt x="14" y="31"/>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8" name="Freeform: Shape 1652">
                <a:extLst>
                  <a:ext uri="{FF2B5EF4-FFF2-40B4-BE49-F238E27FC236}">
                    <a16:creationId xmlns:a16="http://schemas.microsoft.com/office/drawing/2014/main" id="{D70E8D6E-921C-48B7-827B-7DB537EBFD98}"/>
                  </a:ext>
                </a:extLst>
              </p:cNvPr>
              <p:cNvSpPr/>
              <p:nvPr/>
            </p:nvSpPr>
            <p:spPr>
              <a:xfrm>
                <a:off x="13327143" y="5926261"/>
                <a:ext cx="0" cy="422384"/>
              </a:xfrm>
              <a:custGeom>
                <a:avLst/>
                <a:gdLst/>
                <a:ahLst/>
                <a:cxnLst>
                  <a:cxn ang="3cd4">
                    <a:pos x="hc" y="t"/>
                  </a:cxn>
                  <a:cxn ang="cd2">
                    <a:pos x="l" y="vc"/>
                  </a:cxn>
                  <a:cxn ang="cd4">
                    <a:pos x="hc" y="b"/>
                  </a:cxn>
                  <a:cxn ang="0">
                    <a:pos x="r" y="vc"/>
                  </a:cxn>
                </a:cxnLst>
                <a:rect l="l" t="t" r="r" b="b"/>
                <a:pathLst>
                  <a:path w="1" h="136">
                    <a:moveTo>
                      <a:pt x="1" y="136"/>
                    </a:moveTo>
                    <a:lnTo>
                      <a:pt x="0" y="136"/>
                    </a:lnTo>
                    <a:lnTo>
                      <a:pt x="0" y="0"/>
                    </a:lnTo>
                    <a:lnTo>
                      <a:pt x="1"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19" name="Freeform: Shape 1653">
                <a:extLst>
                  <a:ext uri="{FF2B5EF4-FFF2-40B4-BE49-F238E27FC236}">
                    <a16:creationId xmlns:a16="http://schemas.microsoft.com/office/drawing/2014/main" id="{79E79E3C-3DC8-4C7C-81A0-29FBCF67027E}"/>
                  </a:ext>
                </a:extLst>
              </p:cNvPr>
              <p:cNvSpPr/>
              <p:nvPr/>
            </p:nvSpPr>
            <p:spPr>
              <a:xfrm>
                <a:off x="13255182" y="6232881"/>
                <a:ext cx="71962" cy="59447"/>
              </a:xfrm>
              <a:custGeom>
                <a:avLst/>
                <a:gdLst/>
                <a:ahLst/>
                <a:cxnLst>
                  <a:cxn ang="3cd4">
                    <a:pos x="hc" y="t"/>
                  </a:cxn>
                  <a:cxn ang="cd2">
                    <a:pos x="l" y="vc"/>
                  </a:cxn>
                  <a:cxn ang="cd4">
                    <a:pos x="hc" y="b"/>
                  </a:cxn>
                  <a:cxn ang="0">
                    <a:pos x="r" y="vc"/>
                  </a:cxn>
                </a:cxnLst>
                <a:rect l="l" t="t" r="r" b="b"/>
                <a:pathLst>
                  <a:path w="24" h="20">
                    <a:moveTo>
                      <a:pt x="8" y="0"/>
                    </a:moveTo>
                    <a:lnTo>
                      <a:pt x="8" y="12"/>
                    </a:lnTo>
                    <a:lnTo>
                      <a:pt x="0" y="12"/>
                    </a:lnTo>
                    <a:lnTo>
                      <a:pt x="0" y="20"/>
                    </a:lnTo>
                    <a:lnTo>
                      <a:pt x="24" y="20"/>
                    </a:lnTo>
                    <a:lnTo>
                      <a:pt x="24" y="0"/>
                    </a:ln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0" name="Freeform: Shape 1654">
                <a:extLst>
                  <a:ext uri="{FF2B5EF4-FFF2-40B4-BE49-F238E27FC236}">
                    <a16:creationId xmlns:a16="http://schemas.microsoft.com/office/drawing/2014/main" id="{D69AC55F-4B99-4559-B227-F79533DA0A97}"/>
                  </a:ext>
                </a:extLst>
              </p:cNvPr>
              <p:cNvSpPr/>
              <p:nvPr/>
            </p:nvSpPr>
            <p:spPr>
              <a:xfrm>
                <a:off x="13330272" y="6232881"/>
                <a:ext cx="68833" cy="59447"/>
              </a:xfrm>
              <a:custGeom>
                <a:avLst/>
                <a:gdLst/>
                <a:ahLst/>
                <a:cxnLst>
                  <a:cxn ang="3cd4">
                    <a:pos x="hc" y="t"/>
                  </a:cxn>
                  <a:cxn ang="cd2">
                    <a:pos x="l" y="vc"/>
                  </a:cxn>
                  <a:cxn ang="cd4">
                    <a:pos x="hc" y="b"/>
                  </a:cxn>
                  <a:cxn ang="0">
                    <a:pos x="r" y="vc"/>
                  </a:cxn>
                </a:cxnLst>
                <a:rect l="l" t="t" r="r" b="b"/>
                <a:pathLst>
                  <a:path w="23" h="20">
                    <a:moveTo>
                      <a:pt x="23" y="12"/>
                    </a:moveTo>
                    <a:lnTo>
                      <a:pt x="15" y="12"/>
                    </a:lnTo>
                    <a:lnTo>
                      <a:pt x="15" y="0"/>
                    </a:lnTo>
                    <a:lnTo>
                      <a:pt x="0" y="0"/>
                    </a:lnTo>
                    <a:lnTo>
                      <a:pt x="0" y="20"/>
                    </a:lnTo>
                    <a:lnTo>
                      <a:pt x="23" y="20"/>
                    </a:ln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1" name="Freeform: Shape 1655">
                <a:extLst>
                  <a:ext uri="{FF2B5EF4-FFF2-40B4-BE49-F238E27FC236}">
                    <a16:creationId xmlns:a16="http://schemas.microsoft.com/office/drawing/2014/main" id="{53123C90-F318-4094-B1B3-E065AC0D823E}"/>
                  </a:ext>
                </a:extLst>
              </p:cNvPr>
              <p:cNvSpPr/>
              <p:nvPr/>
            </p:nvSpPr>
            <p:spPr>
              <a:xfrm>
                <a:off x="13239538" y="6680296"/>
                <a:ext cx="87606" cy="56318"/>
              </a:xfrm>
              <a:custGeom>
                <a:avLst/>
                <a:gdLst/>
                <a:ahLst/>
                <a:cxnLst>
                  <a:cxn ang="3cd4">
                    <a:pos x="hc" y="t"/>
                  </a:cxn>
                  <a:cxn ang="cd2">
                    <a:pos x="l" y="vc"/>
                  </a:cxn>
                  <a:cxn ang="cd4">
                    <a:pos x="hc" y="b"/>
                  </a:cxn>
                  <a:cxn ang="0">
                    <a:pos x="r" y="vc"/>
                  </a:cxn>
                </a:cxnLst>
                <a:rect l="l" t="t" r="r" b="b"/>
                <a:pathLst>
                  <a:path w="29" h="19">
                    <a:moveTo>
                      <a:pt x="0" y="19"/>
                    </a:moveTo>
                    <a:lnTo>
                      <a:pt x="29" y="19"/>
                    </a:lnTo>
                    <a:lnTo>
                      <a:pt x="29" y="0"/>
                    </a:lnTo>
                    <a:lnTo>
                      <a:pt x="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2" name="Freeform: Shape 1656">
                <a:extLst>
                  <a:ext uri="{FF2B5EF4-FFF2-40B4-BE49-F238E27FC236}">
                    <a16:creationId xmlns:a16="http://schemas.microsoft.com/office/drawing/2014/main" id="{A378A191-8CF3-43DD-B59B-72562713A2E9}"/>
                  </a:ext>
                </a:extLst>
              </p:cNvPr>
              <p:cNvSpPr/>
              <p:nvPr/>
            </p:nvSpPr>
            <p:spPr>
              <a:xfrm>
                <a:off x="13330272" y="6680296"/>
                <a:ext cx="84477" cy="56318"/>
              </a:xfrm>
              <a:custGeom>
                <a:avLst/>
                <a:gdLst/>
                <a:ahLst/>
                <a:cxnLst>
                  <a:cxn ang="3cd4">
                    <a:pos x="hc" y="t"/>
                  </a:cxn>
                  <a:cxn ang="cd2">
                    <a:pos x="l" y="vc"/>
                  </a:cxn>
                  <a:cxn ang="cd4">
                    <a:pos x="hc" y="b"/>
                  </a:cxn>
                  <a:cxn ang="0">
                    <a:pos x="r" y="vc"/>
                  </a:cxn>
                </a:cxnLst>
                <a:rect l="l" t="t" r="r" b="b"/>
                <a:pathLst>
                  <a:path w="28" h="19">
                    <a:moveTo>
                      <a:pt x="28" y="0"/>
                    </a:moveTo>
                    <a:lnTo>
                      <a:pt x="0" y="0"/>
                    </a:lnTo>
                    <a:lnTo>
                      <a:pt x="0" y="19"/>
                    </a:lnTo>
                    <a:lnTo>
                      <a:pt x="28" y="19"/>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3" name="Freeform: Shape 1657">
                <a:extLst>
                  <a:ext uri="{FF2B5EF4-FFF2-40B4-BE49-F238E27FC236}">
                    <a16:creationId xmlns:a16="http://schemas.microsoft.com/office/drawing/2014/main" id="{0B7268DA-C021-4888-BEAA-F373673C5C35}"/>
                  </a:ext>
                </a:extLst>
              </p:cNvPr>
              <p:cNvSpPr/>
              <p:nvPr/>
            </p:nvSpPr>
            <p:spPr>
              <a:xfrm>
                <a:off x="13198864" y="6939984"/>
                <a:ext cx="128280" cy="150181"/>
              </a:xfrm>
              <a:custGeom>
                <a:avLst/>
                <a:gdLst/>
                <a:ahLst/>
                <a:cxnLst>
                  <a:cxn ang="3cd4">
                    <a:pos x="hc" y="t"/>
                  </a:cxn>
                  <a:cxn ang="cd2">
                    <a:pos x="l" y="vc"/>
                  </a:cxn>
                  <a:cxn ang="cd4">
                    <a:pos x="hc" y="b"/>
                  </a:cxn>
                  <a:cxn ang="0">
                    <a:pos x="r" y="vc"/>
                  </a:cxn>
                </a:cxnLst>
                <a:rect l="l" t="t" r="r" b="b"/>
                <a:pathLst>
                  <a:path w="42" h="49">
                    <a:moveTo>
                      <a:pt x="3" y="0"/>
                    </a:moveTo>
                    <a:cubicBezTo>
                      <a:pt x="2" y="0"/>
                      <a:pt x="0" y="1"/>
                      <a:pt x="0" y="4"/>
                    </a:cubicBezTo>
                    <a:cubicBezTo>
                      <a:pt x="0" y="5"/>
                      <a:pt x="2" y="7"/>
                      <a:pt x="3" y="7"/>
                    </a:cubicBezTo>
                    <a:lnTo>
                      <a:pt x="26" y="7"/>
                    </a:lnTo>
                    <a:lnTo>
                      <a:pt x="26" y="43"/>
                    </a:lnTo>
                    <a:lnTo>
                      <a:pt x="13" y="43"/>
                    </a:lnTo>
                    <a:cubicBezTo>
                      <a:pt x="12" y="43"/>
                      <a:pt x="11" y="44"/>
                      <a:pt x="11" y="46"/>
                    </a:cubicBezTo>
                    <a:cubicBezTo>
                      <a:pt x="11" y="48"/>
                      <a:pt x="12" y="49"/>
                      <a:pt x="13" y="49"/>
                    </a:cubicBezTo>
                    <a:lnTo>
                      <a:pt x="42" y="49"/>
                    </a:lnTo>
                    <a:lnTo>
                      <a:pt x="42" y="0"/>
                    </a:ln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4" name="Freeform: Shape 1658">
                <a:extLst>
                  <a:ext uri="{FF2B5EF4-FFF2-40B4-BE49-F238E27FC236}">
                    <a16:creationId xmlns:a16="http://schemas.microsoft.com/office/drawing/2014/main" id="{F5891B39-E459-47E3-AACD-F8BCE2D4E803}"/>
                  </a:ext>
                </a:extLst>
              </p:cNvPr>
              <p:cNvSpPr/>
              <p:nvPr/>
            </p:nvSpPr>
            <p:spPr>
              <a:xfrm>
                <a:off x="13330272" y="6939984"/>
                <a:ext cx="125151" cy="150181"/>
              </a:xfrm>
              <a:custGeom>
                <a:avLst/>
                <a:gdLst/>
                <a:ahLst/>
                <a:cxnLst>
                  <a:cxn ang="3cd4">
                    <a:pos x="hc" y="t"/>
                  </a:cxn>
                  <a:cxn ang="cd2">
                    <a:pos x="l" y="vc"/>
                  </a:cxn>
                  <a:cxn ang="cd4">
                    <a:pos x="hc" y="b"/>
                  </a:cxn>
                  <a:cxn ang="0">
                    <a:pos x="r" y="vc"/>
                  </a:cxn>
                </a:cxnLst>
                <a:rect l="l" t="t" r="r" b="b"/>
                <a:pathLst>
                  <a:path w="41" h="49">
                    <a:moveTo>
                      <a:pt x="38" y="0"/>
                    </a:moveTo>
                    <a:lnTo>
                      <a:pt x="0" y="0"/>
                    </a:lnTo>
                    <a:lnTo>
                      <a:pt x="0" y="49"/>
                    </a:lnTo>
                    <a:lnTo>
                      <a:pt x="29" y="49"/>
                    </a:lnTo>
                    <a:cubicBezTo>
                      <a:pt x="30" y="49"/>
                      <a:pt x="31" y="48"/>
                      <a:pt x="31" y="46"/>
                    </a:cubicBezTo>
                    <a:cubicBezTo>
                      <a:pt x="31" y="44"/>
                      <a:pt x="30" y="43"/>
                      <a:pt x="29" y="43"/>
                    </a:cubicBezTo>
                    <a:lnTo>
                      <a:pt x="15" y="43"/>
                    </a:lnTo>
                    <a:lnTo>
                      <a:pt x="15" y="7"/>
                    </a:lnTo>
                    <a:lnTo>
                      <a:pt x="38" y="7"/>
                    </a:lnTo>
                    <a:cubicBezTo>
                      <a:pt x="39" y="7"/>
                      <a:pt x="41" y="5"/>
                      <a:pt x="41" y="4"/>
                    </a:cubicBezTo>
                    <a:cubicBezTo>
                      <a:pt x="41" y="1"/>
                      <a:pt x="39" y="0"/>
                      <a:pt x="38" y="0"/>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5" name="Freeform: Shape 1659">
                <a:extLst>
                  <a:ext uri="{FF2B5EF4-FFF2-40B4-BE49-F238E27FC236}">
                    <a16:creationId xmlns:a16="http://schemas.microsoft.com/office/drawing/2014/main" id="{37F315DB-69EB-4AD9-B33F-53F048F3ABBB}"/>
                  </a:ext>
                </a:extLst>
              </p:cNvPr>
              <p:cNvSpPr/>
              <p:nvPr/>
            </p:nvSpPr>
            <p:spPr>
              <a:xfrm>
                <a:off x="13239538" y="6286070"/>
                <a:ext cx="175211" cy="444286"/>
              </a:xfrm>
              <a:custGeom>
                <a:avLst/>
                <a:gdLst/>
                <a:ahLst/>
                <a:cxnLst>
                  <a:cxn ang="3cd4">
                    <a:pos x="hc" y="t"/>
                  </a:cxn>
                  <a:cxn ang="cd2">
                    <a:pos x="l" y="vc"/>
                  </a:cxn>
                  <a:cxn ang="cd4">
                    <a:pos x="hc" y="b"/>
                  </a:cxn>
                  <a:cxn ang="0">
                    <a:pos x="r" y="vc"/>
                  </a:cxn>
                </a:cxnLst>
                <a:rect l="l" t="t" r="r" b="b"/>
                <a:pathLst>
                  <a:path w="57" h="143">
                    <a:moveTo>
                      <a:pt x="29" y="0"/>
                    </a:moveTo>
                    <a:lnTo>
                      <a:pt x="0" y="0"/>
                    </a:lnTo>
                    <a:lnTo>
                      <a:pt x="0" y="143"/>
                    </a:lnTo>
                    <a:lnTo>
                      <a:pt x="29" y="143"/>
                    </a:lnTo>
                    <a:lnTo>
                      <a:pt x="57" y="143"/>
                    </a:lnTo>
                    <a:lnTo>
                      <a:pt x="57" y="0"/>
                    </a:ln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6" name="Freeform: Shape 1660">
                <a:extLst>
                  <a:ext uri="{FF2B5EF4-FFF2-40B4-BE49-F238E27FC236}">
                    <a16:creationId xmlns:a16="http://schemas.microsoft.com/office/drawing/2014/main" id="{F2F348A1-45DD-44CA-A533-B2884D2BDD12}"/>
                  </a:ext>
                </a:extLst>
              </p:cNvPr>
              <p:cNvSpPr/>
              <p:nvPr/>
            </p:nvSpPr>
            <p:spPr>
              <a:xfrm>
                <a:off x="13239538" y="6286070"/>
                <a:ext cx="87606" cy="444286"/>
              </a:xfrm>
              <a:custGeom>
                <a:avLst/>
                <a:gdLst/>
                <a:ahLst/>
                <a:cxnLst>
                  <a:cxn ang="3cd4">
                    <a:pos x="hc" y="t"/>
                  </a:cxn>
                  <a:cxn ang="cd2">
                    <a:pos x="l" y="vc"/>
                  </a:cxn>
                  <a:cxn ang="cd4">
                    <a:pos x="hc" y="b"/>
                  </a:cxn>
                  <a:cxn ang="0">
                    <a:pos x="r" y="vc"/>
                  </a:cxn>
                </a:cxnLst>
                <a:rect l="l" t="t" r="r" b="b"/>
                <a:pathLst>
                  <a:path w="29" h="143">
                    <a:moveTo>
                      <a:pt x="29" y="0"/>
                    </a:moveTo>
                    <a:lnTo>
                      <a:pt x="0" y="0"/>
                    </a:lnTo>
                    <a:lnTo>
                      <a:pt x="0" y="143"/>
                    </a:lnTo>
                    <a:lnTo>
                      <a:pt x="29" y="143"/>
                    </a:ln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7" name="Freeform: Shape 1661">
                <a:extLst>
                  <a:ext uri="{FF2B5EF4-FFF2-40B4-BE49-F238E27FC236}">
                    <a16:creationId xmlns:a16="http://schemas.microsoft.com/office/drawing/2014/main" id="{3CE9F425-1D54-4603-8AA9-744A0BC9E8E9}"/>
                  </a:ext>
                </a:extLst>
              </p:cNvPr>
              <p:cNvSpPr/>
              <p:nvPr/>
            </p:nvSpPr>
            <p:spPr>
              <a:xfrm>
                <a:off x="13330272" y="6286070"/>
                <a:ext cx="84477" cy="444286"/>
              </a:xfrm>
              <a:custGeom>
                <a:avLst/>
                <a:gdLst/>
                <a:ahLst/>
                <a:cxnLst>
                  <a:cxn ang="3cd4">
                    <a:pos x="hc" y="t"/>
                  </a:cxn>
                  <a:cxn ang="cd2">
                    <a:pos x="l" y="vc"/>
                  </a:cxn>
                  <a:cxn ang="cd4">
                    <a:pos x="hc" y="b"/>
                  </a:cxn>
                  <a:cxn ang="0">
                    <a:pos x="r" y="vc"/>
                  </a:cxn>
                </a:cxnLst>
                <a:rect l="l" t="t" r="r" b="b"/>
                <a:pathLst>
                  <a:path w="28" h="143">
                    <a:moveTo>
                      <a:pt x="0" y="143"/>
                    </a:moveTo>
                    <a:lnTo>
                      <a:pt x="28" y="143"/>
                    </a:lnTo>
                    <a:lnTo>
                      <a:pt x="28" y="0"/>
                    </a:lnTo>
                    <a:lnTo>
                      <a:pt x="0" y="0"/>
                    </a:ln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8" name="Freeform: Shape 1662">
                <a:extLst>
                  <a:ext uri="{FF2B5EF4-FFF2-40B4-BE49-F238E27FC236}">
                    <a16:creationId xmlns:a16="http://schemas.microsoft.com/office/drawing/2014/main" id="{EEDD2C52-8998-4741-BFCD-AA1556C3EF14}"/>
                  </a:ext>
                </a:extLst>
              </p:cNvPr>
              <p:cNvSpPr/>
              <p:nvPr/>
            </p:nvSpPr>
            <p:spPr>
              <a:xfrm>
                <a:off x="13239538" y="6733485"/>
                <a:ext cx="87606" cy="206499"/>
              </a:xfrm>
              <a:custGeom>
                <a:avLst/>
                <a:gdLst/>
                <a:ahLst/>
                <a:cxnLst>
                  <a:cxn ang="3cd4">
                    <a:pos x="hc" y="t"/>
                  </a:cxn>
                  <a:cxn ang="cd2">
                    <a:pos x="l" y="vc"/>
                  </a:cxn>
                  <a:cxn ang="cd4">
                    <a:pos x="hc" y="b"/>
                  </a:cxn>
                  <a:cxn ang="0">
                    <a:pos x="r" y="vc"/>
                  </a:cxn>
                </a:cxnLst>
                <a:rect l="l" t="t" r="r" b="b"/>
                <a:pathLst>
                  <a:path w="29" h="67">
                    <a:moveTo>
                      <a:pt x="0" y="0"/>
                    </a:moveTo>
                    <a:lnTo>
                      <a:pt x="0" y="1"/>
                    </a:lnTo>
                    <a:lnTo>
                      <a:pt x="0" y="67"/>
                    </a:lnTo>
                    <a:lnTo>
                      <a:pt x="29" y="67"/>
                    </a:lnTo>
                    <a:lnTo>
                      <a:pt x="29" y="1"/>
                    </a:lnTo>
                    <a:lnTo>
                      <a:pt x="29" y="0"/>
                    </a:ln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29" name="Freeform: Shape 1663">
                <a:extLst>
                  <a:ext uri="{FF2B5EF4-FFF2-40B4-BE49-F238E27FC236}">
                    <a16:creationId xmlns:a16="http://schemas.microsoft.com/office/drawing/2014/main" id="{FF1DF12D-45AE-4A12-B48E-595BD4F1D734}"/>
                  </a:ext>
                </a:extLst>
              </p:cNvPr>
              <p:cNvSpPr/>
              <p:nvPr/>
            </p:nvSpPr>
            <p:spPr>
              <a:xfrm>
                <a:off x="13330272" y="6733485"/>
                <a:ext cx="84477" cy="206499"/>
              </a:xfrm>
              <a:custGeom>
                <a:avLst/>
                <a:gdLst/>
                <a:ahLst/>
                <a:cxnLst>
                  <a:cxn ang="3cd4">
                    <a:pos x="hc" y="t"/>
                  </a:cxn>
                  <a:cxn ang="cd2">
                    <a:pos x="l" y="vc"/>
                  </a:cxn>
                  <a:cxn ang="cd4">
                    <a:pos x="hc" y="b"/>
                  </a:cxn>
                  <a:cxn ang="0">
                    <a:pos x="r" y="vc"/>
                  </a:cxn>
                </a:cxnLst>
                <a:rect l="l" t="t" r="r" b="b"/>
                <a:pathLst>
                  <a:path w="28" h="67">
                    <a:moveTo>
                      <a:pt x="0" y="0"/>
                    </a:moveTo>
                    <a:lnTo>
                      <a:pt x="0" y="1"/>
                    </a:lnTo>
                    <a:lnTo>
                      <a:pt x="0" y="67"/>
                    </a:lnTo>
                    <a:lnTo>
                      <a:pt x="28" y="67"/>
                    </a:lnTo>
                    <a:lnTo>
                      <a:pt x="28" y="1"/>
                    </a:lnTo>
                    <a:lnTo>
                      <a:pt x="28" y="0"/>
                    </a:ln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0" name="Freeform: Shape 1664">
                <a:extLst>
                  <a:ext uri="{FF2B5EF4-FFF2-40B4-BE49-F238E27FC236}">
                    <a16:creationId xmlns:a16="http://schemas.microsoft.com/office/drawing/2014/main" id="{F40DEBE0-6D35-4870-A25D-82CE4CEDDF38}"/>
                  </a:ext>
                </a:extLst>
              </p:cNvPr>
              <p:cNvSpPr/>
              <p:nvPr/>
            </p:nvSpPr>
            <p:spPr>
              <a:xfrm>
                <a:off x="13292718" y="6486312"/>
                <a:ext cx="71962" cy="3129"/>
              </a:xfrm>
              <a:custGeom>
                <a:avLst/>
                <a:gdLst/>
                <a:ahLst/>
                <a:cxnLst>
                  <a:cxn ang="3cd4">
                    <a:pos x="hc" y="t"/>
                  </a:cxn>
                  <a:cxn ang="cd2">
                    <a:pos x="l" y="vc"/>
                  </a:cxn>
                  <a:cxn ang="cd4">
                    <a:pos x="hc" y="b"/>
                  </a:cxn>
                  <a:cxn ang="0">
                    <a:pos x="r" y="vc"/>
                  </a:cxn>
                </a:cxnLst>
                <a:rect l="l" t="t" r="r" b="b"/>
                <a:pathLst>
                  <a:path w="24" h="2">
                    <a:moveTo>
                      <a:pt x="24" y="2"/>
                    </a:moveTo>
                    <a:lnTo>
                      <a:pt x="0" y="2"/>
                    </a:lnTo>
                    <a:lnTo>
                      <a:pt x="0" y="0"/>
                    </a:lnTo>
                    <a:lnTo>
                      <a:pt x="24"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1" name="Freeform: Shape 1665">
                <a:extLst>
                  <a:ext uri="{FF2B5EF4-FFF2-40B4-BE49-F238E27FC236}">
                    <a16:creationId xmlns:a16="http://schemas.microsoft.com/office/drawing/2014/main" id="{F28DA148-F1BB-4311-9A45-F0DBE9311CE6}"/>
                  </a:ext>
                </a:extLst>
              </p:cNvPr>
              <p:cNvSpPr/>
              <p:nvPr/>
            </p:nvSpPr>
            <p:spPr>
              <a:xfrm>
                <a:off x="13308371" y="6442509"/>
                <a:ext cx="37545" cy="3129"/>
              </a:xfrm>
              <a:custGeom>
                <a:avLst/>
                <a:gdLst/>
                <a:ahLst/>
                <a:cxnLst>
                  <a:cxn ang="3cd4">
                    <a:pos x="hc" y="t"/>
                  </a:cxn>
                  <a:cxn ang="cd2">
                    <a:pos x="l" y="vc"/>
                  </a:cxn>
                  <a:cxn ang="cd4">
                    <a:pos x="hc" y="b"/>
                  </a:cxn>
                  <a:cxn ang="0">
                    <a:pos x="r" y="vc"/>
                  </a:cxn>
                </a:cxnLst>
                <a:rect l="l" t="t" r="r" b="b"/>
                <a:pathLst>
                  <a:path w="13" h="2">
                    <a:moveTo>
                      <a:pt x="13" y="2"/>
                    </a:moveTo>
                    <a:lnTo>
                      <a:pt x="0" y="2"/>
                    </a:lnTo>
                    <a:lnTo>
                      <a:pt x="0" y="0"/>
                    </a:lnTo>
                    <a:lnTo>
                      <a:pt x="1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2" name="Freeform: Shape 1666">
                <a:extLst>
                  <a:ext uri="{FF2B5EF4-FFF2-40B4-BE49-F238E27FC236}">
                    <a16:creationId xmlns:a16="http://schemas.microsoft.com/office/drawing/2014/main" id="{AD98D878-B824-4500-A97B-69DA3AFF7823}"/>
                  </a:ext>
                </a:extLst>
              </p:cNvPr>
              <p:cNvSpPr/>
              <p:nvPr/>
            </p:nvSpPr>
            <p:spPr>
              <a:xfrm>
                <a:off x="13292718" y="6577046"/>
                <a:ext cx="71962" cy="3129"/>
              </a:xfrm>
              <a:custGeom>
                <a:avLst/>
                <a:gdLst/>
                <a:ahLst/>
                <a:cxnLst>
                  <a:cxn ang="3cd4">
                    <a:pos x="hc" y="t"/>
                  </a:cxn>
                  <a:cxn ang="cd2">
                    <a:pos x="l" y="vc"/>
                  </a:cxn>
                  <a:cxn ang="cd4">
                    <a:pos x="hc" y="b"/>
                  </a:cxn>
                  <a:cxn ang="0">
                    <a:pos x="r" y="vc"/>
                  </a:cxn>
                </a:cxnLst>
                <a:rect l="l" t="t" r="r" b="b"/>
                <a:pathLst>
                  <a:path w="24" h="2">
                    <a:moveTo>
                      <a:pt x="24" y="2"/>
                    </a:moveTo>
                    <a:lnTo>
                      <a:pt x="0" y="2"/>
                    </a:lnTo>
                    <a:lnTo>
                      <a:pt x="0" y="0"/>
                    </a:lnTo>
                    <a:lnTo>
                      <a:pt x="24"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3" name="Freeform: Shape 1667">
                <a:extLst>
                  <a:ext uri="{FF2B5EF4-FFF2-40B4-BE49-F238E27FC236}">
                    <a16:creationId xmlns:a16="http://schemas.microsoft.com/office/drawing/2014/main" id="{84534F0A-3F31-490D-A6FB-BA0509E47BA2}"/>
                  </a:ext>
                </a:extLst>
              </p:cNvPr>
              <p:cNvSpPr/>
              <p:nvPr/>
            </p:nvSpPr>
            <p:spPr>
              <a:xfrm>
                <a:off x="13308371" y="6530115"/>
                <a:ext cx="37545" cy="3129"/>
              </a:xfrm>
              <a:custGeom>
                <a:avLst/>
                <a:gdLst/>
                <a:ahLst/>
                <a:cxnLst>
                  <a:cxn ang="3cd4">
                    <a:pos x="hc" y="t"/>
                  </a:cxn>
                  <a:cxn ang="cd2">
                    <a:pos x="l" y="vc"/>
                  </a:cxn>
                  <a:cxn ang="cd4">
                    <a:pos x="hc" y="b"/>
                  </a:cxn>
                  <a:cxn ang="0">
                    <a:pos x="r" y="vc"/>
                  </a:cxn>
                </a:cxnLst>
                <a:rect l="l" t="t" r="r" b="b"/>
                <a:pathLst>
                  <a:path w="13" h="2">
                    <a:moveTo>
                      <a:pt x="13" y="2"/>
                    </a:moveTo>
                    <a:lnTo>
                      <a:pt x="0" y="2"/>
                    </a:lnTo>
                    <a:lnTo>
                      <a:pt x="0" y="0"/>
                    </a:lnTo>
                    <a:lnTo>
                      <a:pt x="1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4" name="Freeform: Shape 1668">
                <a:extLst>
                  <a:ext uri="{FF2B5EF4-FFF2-40B4-BE49-F238E27FC236}">
                    <a16:creationId xmlns:a16="http://schemas.microsoft.com/office/drawing/2014/main" id="{4EF4A7EC-74D4-46EC-BE3B-E45B9A51587B}"/>
                  </a:ext>
                </a:extLst>
              </p:cNvPr>
              <p:cNvSpPr/>
              <p:nvPr/>
            </p:nvSpPr>
            <p:spPr>
              <a:xfrm>
                <a:off x="13292718" y="6395577"/>
                <a:ext cx="71962" cy="3129"/>
              </a:xfrm>
              <a:custGeom>
                <a:avLst/>
                <a:gdLst/>
                <a:ahLst/>
                <a:cxnLst>
                  <a:cxn ang="3cd4">
                    <a:pos x="hc" y="t"/>
                  </a:cxn>
                  <a:cxn ang="cd2">
                    <a:pos x="l" y="vc"/>
                  </a:cxn>
                  <a:cxn ang="cd4">
                    <a:pos x="hc" y="b"/>
                  </a:cxn>
                  <a:cxn ang="0">
                    <a:pos x="r" y="vc"/>
                  </a:cxn>
                </a:cxnLst>
                <a:rect l="l" t="t" r="r" b="b"/>
                <a:pathLst>
                  <a:path w="24" h="2">
                    <a:moveTo>
                      <a:pt x="24" y="2"/>
                    </a:moveTo>
                    <a:lnTo>
                      <a:pt x="0" y="2"/>
                    </a:lnTo>
                    <a:lnTo>
                      <a:pt x="0" y="0"/>
                    </a:lnTo>
                    <a:lnTo>
                      <a:pt x="24"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5" name="Freeform: Shape 1669">
                <a:extLst>
                  <a:ext uri="{FF2B5EF4-FFF2-40B4-BE49-F238E27FC236}">
                    <a16:creationId xmlns:a16="http://schemas.microsoft.com/office/drawing/2014/main" id="{BFF5D238-F66F-4EBB-989C-04DBC5E67688}"/>
                  </a:ext>
                </a:extLst>
              </p:cNvPr>
              <p:cNvSpPr/>
              <p:nvPr/>
            </p:nvSpPr>
            <p:spPr>
              <a:xfrm>
                <a:off x="13308371" y="6351775"/>
                <a:ext cx="37545" cy="3129"/>
              </a:xfrm>
              <a:custGeom>
                <a:avLst/>
                <a:gdLst/>
                <a:ahLst/>
                <a:cxnLst>
                  <a:cxn ang="3cd4">
                    <a:pos x="hc" y="t"/>
                  </a:cxn>
                  <a:cxn ang="cd2">
                    <a:pos x="l" y="vc"/>
                  </a:cxn>
                  <a:cxn ang="cd4">
                    <a:pos x="hc" y="b"/>
                  </a:cxn>
                  <a:cxn ang="0">
                    <a:pos x="r" y="vc"/>
                  </a:cxn>
                </a:cxnLst>
                <a:rect l="l" t="t" r="r" b="b"/>
                <a:pathLst>
                  <a:path w="13" h="2">
                    <a:moveTo>
                      <a:pt x="13" y="2"/>
                    </a:moveTo>
                    <a:lnTo>
                      <a:pt x="0" y="2"/>
                    </a:lnTo>
                    <a:lnTo>
                      <a:pt x="0" y="0"/>
                    </a:lnTo>
                    <a:lnTo>
                      <a:pt x="1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6" name="Freeform: Shape 1670">
                <a:extLst>
                  <a:ext uri="{FF2B5EF4-FFF2-40B4-BE49-F238E27FC236}">
                    <a16:creationId xmlns:a16="http://schemas.microsoft.com/office/drawing/2014/main" id="{4AD4722E-DAFA-475A-91B2-538DC33FF435}"/>
                  </a:ext>
                </a:extLst>
              </p:cNvPr>
              <p:cNvSpPr/>
              <p:nvPr/>
            </p:nvSpPr>
            <p:spPr>
              <a:xfrm>
                <a:off x="13292718" y="6755386"/>
                <a:ext cx="68833" cy="3129"/>
              </a:xfrm>
              <a:custGeom>
                <a:avLst/>
                <a:gdLst/>
                <a:ahLst/>
                <a:cxnLst>
                  <a:cxn ang="3cd4">
                    <a:pos x="hc" y="t"/>
                  </a:cxn>
                  <a:cxn ang="cd2">
                    <a:pos x="l" y="vc"/>
                  </a:cxn>
                  <a:cxn ang="cd4">
                    <a:pos x="hc" y="b"/>
                  </a:cxn>
                  <a:cxn ang="0">
                    <a:pos x="r" y="vc"/>
                  </a:cxn>
                </a:cxnLst>
                <a:rect l="l" t="t" r="r" b="b"/>
                <a:pathLst>
                  <a:path w="23" h="2">
                    <a:moveTo>
                      <a:pt x="23" y="2"/>
                    </a:moveTo>
                    <a:lnTo>
                      <a:pt x="0" y="2"/>
                    </a:lnTo>
                    <a:lnTo>
                      <a:pt x="0" y="0"/>
                    </a:lnTo>
                    <a:lnTo>
                      <a:pt x="2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7" name="Freeform: Shape 1671">
                <a:extLst>
                  <a:ext uri="{FF2B5EF4-FFF2-40B4-BE49-F238E27FC236}">
                    <a16:creationId xmlns:a16="http://schemas.microsoft.com/office/drawing/2014/main" id="{01F32EA2-CEC8-4D0F-9D4E-3B7CF3B6A169}"/>
                  </a:ext>
                </a:extLst>
              </p:cNvPr>
              <p:cNvSpPr/>
              <p:nvPr/>
            </p:nvSpPr>
            <p:spPr>
              <a:xfrm>
                <a:off x="13308371" y="6708455"/>
                <a:ext cx="37545" cy="3129"/>
              </a:xfrm>
              <a:custGeom>
                <a:avLst/>
                <a:gdLst/>
                <a:ahLst/>
                <a:cxnLst>
                  <a:cxn ang="3cd4">
                    <a:pos x="hc" y="t"/>
                  </a:cxn>
                  <a:cxn ang="cd2">
                    <a:pos x="l" y="vc"/>
                  </a:cxn>
                  <a:cxn ang="cd4">
                    <a:pos x="hc" y="b"/>
                  </a:cxn>
                  <a:cxn ang="0">
                    <a:pos x="r" y="vc"/>
                  </a:cxn>
                </a:cxnLst>
                <a:rect l="l" t="t" r="r" b="b"/>
                <a:pathLst>
                  <a:path w="13" h="2">
                    <a:moveTo>
                      <a:pt x="13" y="2"/>
                    </a:moveTo>
                    <a:lnTo>
                      <a:pt x="0" y="2"/>
                    </a:lnTo>
                    <a:lnTo>
                      <a:pt x="0" y="0"/>
                    </a:lnTo>
                    <a:lnTo>
                      <a:pt x="1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8" name="Freeform: Shape 1672">
                <a:extLst>
                  <a:ext uri="{FF2B5EF4-FFF2-40B4-BE49-F238E27FC236}">
                    <a16:creationId xmlns:a16="http://schemas.microsoft.com/office/drawing/2014/main" id="{4298E8AB-63B5-4B10-8BCD-1F7BD56D7636}"/>
                  </a:ext>
                </a:extLst>
              </p:cNvPr>
              <p:cNvSpPr/>
              <p:nvPr/>
            </p:nvSpPr>
            <p:spPr>
              <a:xfrm>
                <a:off x="13292718" y="6842992"/>
                <a:ext cx="68833" cy="3129"/>
              </a:xfrm>
              <a:custGeom>
                <a:avLst/>
                <a:gdLst/>
                <a:ahLst/>
                <a:cxnLst>
                  <a:cxn ang="3cd4">
                    <a:pos x="hc" y="t"/>
                  </a:cxn>
                  <a:cxn ang="cd2">
                    <a:pos x="l" y="vc"/>
                  </a:cxn>
                  <a:cxn ang="cd4">
                    <a:pos x="hc" y="b"/>
                  </a:cxn>
                  <a:cxn ang="0">
                    <a:pos x="r" y="vc"/>
                  </a:cxn>
                </a:cxnLst>
                <a:rect l="l" t="t" r="r" b="b"/>
                <a:pathLst>
                  <a:path w="23" h="2">
                    <a:moveTo>
                      <a:pt x="23" y="2"/>
                    </a:moveTo>
                    <a:lnTo>
                      <a:pt x="0" y="2"/>
                    </a:lnTo>
                    <a:lnTo>
                      <a:pt x="0" y="0"/>
                    </a:lnTo>
                    <a:lnTo>
                      <a:pt x="2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39" name="Freeform: Shape 1673">
                <a:extLst>
                  <a:ext uri="{FF2B5EF4-FFF2-40B4-BE49-F238E27FC236}">
                    <a16:creationId xmlns:a16="http://schemas.microsoft.com/office/drawing/2014/main" id="{3EB17D65-B607-46AC-AA8D-7CCC5C891189}"/>
                  </a:ext>
                </a:extLst>
              </p:cNvPr>
              <p:cNvSpPr/>
              <p:nvPr/>
            </p:nvSpPr>
            <p:spPr>
              <a:xfrm>
                <a:off x="13308371" y="6799189"/>
                <a:ext cx="37545" cy="3129"/>
              </a:xfrm>
              <a:custGeom>
                <a:avLst/>
                <a:gdLst/>
                <a:ahLst/>
                <a:cxnLst>
                  <a:cxn ang="3cd4">
                    <a:pos x="hc" y="t"/>
                  </a:cxn>
                  <a:cxn ang="cd2">
                    <a:pos x="l" y="vc"/>
                  </a:cxn>
                  <a:cxn ang="cd4">
                    <a:pos x="hc" y="b"/>
                  </a:cxn>
                  <a:cxn ang="0">
                    <a:pos x="r" y="vc"/>
                  </a:cxn>
                </a:cxnLst>
                <a:rect l="l" t="t" r="r" b="b"/>
                <a:pathLst>
                  <a:path w="13" h="2">
                    <a:moveTo>
                      <a:pt x="13" y="2"/>
                    </a:moveTo>
                    <a:lnTo>
                      <a:pt x="0" y="2"/>
                    </a:lnTo>
                    <a:lnTo>
                      <a:pt x="0" y="0"/>
                    </a:lnTo>
                    <a:lnTo>
                      <a:pt x="1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0" name="Freeform: Shape 1674">
                <a:extLst>
                  <a:ext uri="{FF2B5EF4-FFF2-40B4-BE49-F238E27FC236}">
                    <a16:creationId xmlns:a16="http://schemas.microsoft.com/office/drawing/2014/main" id="{C1445213-91E0-434E-9B1A-CB662047621E}"/>
                  </a:ext>
                </a:extLst>
              </p:cNvPr>
              <p:cNvSpPr/>
              <p:nvPr/>
            </p:nvSpPr>
            <p:spPr>
              <a:xfrm>
                <a:off x="13292718" y="6664652"/>
                <a:ext cx="68833" cy="0"/>
              </a:xfrm>
              <a:custGeom>
                <a:avLst/>
                <a:gdLst/>
                <a:ahLst/>
                <a:cxnLst>
                  <a:cxn ang="3cd4">
                    <a:pos x="hc" y="t"/>
                  </a:cxn>
                  <a:cxn ang="cd2">
                    <a:pos x="l" y="vc"/>
                  </a:cxn>
                  <a:cxn ang="cd4">
                    <a:pos x="hc" y="b"/>
                  </a:cxn>
                  <a:cxn ang="0">
                    <a:pos x="r" y="vc"/>
                  </a:cxn>
                </a:cxnLst>
                <a:rect l="l" t="t" r="r" b="b"/>
                <a:pathLst>
                  <a:path w="23" h="1">
                    <a:moveTo>
                      <a:pt x="23" y="1"/>
                    </a:moveTo>
                    <a:lnTo>
                      <a:pt x="0" y="1"/>
                    </a:lnTo>
                    <a:lnTo>
                      <a:pt x="0" y="0"/>
                    </a:lnTo>
                    <a:lnTo>
                      <a:pt x="2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1" name="Freeform: Shape 1675">
                <a:extLst>
                  <a:ext uri="{FF2B5EF4-FFF2-40B4-BE49-F238E27FC236}">
                    <a16:creationId xmlns:a16="http://schemas.microsoft.com/office/drawing/2014/main" id="{E89C939F-E833-483D-A285-9D632B5E32D6}"/>
                  </a:ext>
                </a:extLst>
              </p:cNvPr>
              <p:cNvSpPr/>
              <p:nvPr/>
            </p:nvSpPr>
            <p:spPr>
              <a:xfrm>
                <a:off x="13308371" y="6620849"/>
                <a:ext cx="37545" cy="0"/>
              </a:xfrm>
              <a:custGeom>
                <a:avLst/>
                <a:gdLst/>
                <a:ahLst/>
                <a:cxnLst>
                  <a:cxn ang="3cd4">
                    <a:pos x="hc" y="t"/>
                  </a:cxn>
                  <a:cxn ang="cd2">
                    <a:pos x="l" y="vc"/>
                  </a:cxn>
                  <a:cxn ang="cd4">
                    <a:pos x="hc" y="b"/>
                  </a:cxn>
                  <a:cxn ang="0">
                    <a:pos x="r" y="vc"/>
                  </a:cxn>
                </a:cxnLst>
                <a:rect l="l" t="t" r="r" b="b"/>
                <a:pathLst>
                  <a:path w="13" h="1">
                    <a:moveTo>
                      <a:pt x="13" y="1"/>
                    </a:moveTo>
                    <a:lnTo>
                      <a:pt x="0" y="1"/>
                    </a:lnTo>
                    <a:lnTo>
                      <a:pt x="0" y="0"/>
                    </a:lnTo>
                    <a:lnTo>
                      <a:pt x="13"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2" name="Freeform: Shape 1676">
                <a:extLst>
                  <a:ext uri="{FF2B5EF4-FFF2-40B4-BE49-F238E27FC236}">
                    <a16:creationId xmlns:a16="http://schemas.microsoft.com/office/drawing/2014/main" id="{75F30601-783A-4ECF-B6A1-60FA2EFBDF62}"/>
                  </a:ext>
                </a:extLst>
              </p:cNvPr>
              <p:cNvSpPr/>
              <p:nvPr/>
            </p:nvSpPr>
            <p:spPr>
              <a:xfrm>
                <a:off x="13546157" y="5916875"/>
                <a:ext cx="206499" cy="1173290"/>
              </a:xfrm>
              <a:custGeom>
                <a:avLst/>
                <a:gdLst/>
                <a:ahLst/>
                <a:cxnLst>
                  <a:cxn ang="3cd4">
                    <a:pos x="hc" y="t"/>
                  </a:cxn>
                  <a:cxn ang="cd2">
                    <a:pos x="l" y="vc"/>
                  </a:cxn>
                  <a:cxn ang="cd4">
                    <a:pos x="hc" y="b"/>
                  </a:cxn>
                  <a:cxn ang="0">
                    <a:pos x="r" y="vc"/>
                  </a:cxn>
                </a:cxnLst>
                <a:rect l="l" t="t" r="r" b="b"/>
                <a:pathLst>
                  <a:path w="67" h="376">
                    <a:moveTo>
                      <a:pt x="54" y="128"/>
                    </a:moveTo>
                    <a:lnTo>
                      <a:pt x="54" y="19"/>
                    </a:lnTo>
                    <a:cubicBezTo>
                      <a:pt x="54" y="12"/>
                      <a:pt x="50" y="0"/>
                      <a:pt x="40" y="0"/>
                    </a:cubicBezTo>
                    <a:lnTo>
                      <a:pt x="34" y="0"/>
                    </a:lnTo>
                    <a:lnTo>
                      <a:pt x="28" y="0"/>
                    </a:lnTo>
                    <a:cubicBezTo>
                      <a:pt x="18" y="0"/>
                      <a:pt x="13" y="12"/>
                      <a:pt x="13" y="19"/>
                    </a:cubicBezTo>
                    <a:lnTo>
                      <a:pt x="13" y="128"/>
                    </a:lnTo>
                    <a:cubicBezTo>
                      <a:pt x="7" y="134"/>
                      <a:pt x="0" y="144"/>
                      <a:pt x="0" y="150"/>
                    </a:cubicBezTo>
                    <a:lnTo>
                      <a:pt x="0" y="350"/>
                    </a:lnTo>
                    <a:cubicBezTo>
                      <a:pt x="0" y="360"/>
                      <a:pt x="11" y="376"/>
                      <a:pt x="24" y="376"/>
                    </a:cubicBezTo>
                    <a:lnTo>
                      <a:pt x="34" y="376"/>
                    </a:lnTo>
                    <a:lnTo>
                      <a:pt x="44" y="376"/>
                    </a:lnTo>
                    <a:cubicBezTo>
                      <a:pt x="57" y="376"/>
                      <a:pt x="67" y="360"/>
                      <a:pt x="67" y="350"/>
                    </a:cubicBezTo>
                    <a:lnTo>
                      <a:pt x="67" y="150"/>
                    </a:lnTo>
                    <a:cubicBezTo>
                      <a:pt x="67" y="144"/>
                      <a:pt x="60" y="134"/>
                      <a:pt x="54" y="128"/>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3" name="Freeform: Shape 1677">
                <a:extLst>
                  <a:ext uri="{FF2B5EF4-FFF2-40B4-BE49-F238E27FC236}">
                    <a16:creationId xmlns:a16="http://schemas.microsoft.com/office/drawing/2014/main" id="{49651EAD-62BD-4DB5-AF07-B74D10EABBE8}"/>
                  </a:ext>
                </a:extLst>
              </p:cNvPr>
              <p:cNvSpPr/>
              <p:nvPr/>
            </p:nvSpPr>
            <p:spPr>
              <a:xfrm>
                <a:off x="13546157" y="5916875"/>
                <a:ext cx="103250" cy="1173290"/>
              </a:xfrm>
              <a:custGeom>
                <a:avLst/>
                <a:gdLst/>
                <a:ahLst/>
                <a:cxnLst>
                  <a:cxn ang="3cd4">
                    <a:pos x="hc" y="t"/>
                  </a:cxn>
                  <a:cxn ang="cd2">
                    <a:pos x="l" y="vc"/>
                  </a:cxn>
                  <a:cxn ang="cd4">
                    <a:pos x="hc" y="b"/>
                  </a:cxn>
                  <a:cxn ang="0">
                    <a:pos x="r" y="vc"/>
                  </a:cxn>
                </a:cxnLst>
                <a:rect l="l" t="t" r="r" b="b"/>
                <a:pathLst>
                  <a:path w="34" h="376">
                    <a:moveTo>
                      <a:pt x="28" y="0"/>
                    </a:moveTo>
                    <a:cubicBezTo>
                      <a:pt x="18" y="0"/>
                      <a:pt x="13" y="12"/>
                      <a:pt x="13" y="19"/>
                    </a:cubicBezTo>
                    <a:lnTo>
                      <a:pt x="13" y="128"/>
                    </a:lnTo>
                    <a:cubicBezTo>
                      <a:pt x="7" y="134"/>
                      <a:pt x="0" y="144"/>
                      <a:pt x="0" y="150"/>
                    </a:cubicBezTo>
                    <a:lnTo>
                      <a:pt x="0" y="350"/>
                    </a:lnTo>
                    <a:cubicBezTo>
                      <a:pt x="0" y="360"/>
                      <a:pt x="11" y="376"/>
                      <a:pt x="24" y="376"/>
                    </a:cubicBezTo>
                    <a:lnTo>
                      <a:pt x="34" y="376"/>
                    </a:lnTo>
                    <a:lnTo>
                      <a:pt x="34" y="0"/>
                    </a:lnTo>
                    <a:close/>
                  </a:path>
                </a:pathLst>
              </a:custGeom>
              <a:solidFill>
                <a:srgbClr val="E9F7F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4" name="Freeform: Shape 1678">
                <a:extLst>
                  <a:ext uri="{FF2B5EF4-FFF2-40B4-BE49-F238E27FC236}">
                    <a16:creationId xmlns:a16="http://schemas.microsoft.com/office/drawing/2014/main" id="{6699FAFB-7B5A-42AD-A68C-1C3C326713EE}"/>
                  </a:ext>
                </a:extLst>
              </p:cNvPr>
              <p:cNvSpPr/>
              <p:nvPr/>
            </p:nvSpPr>
            <p:spPr>
              <a:xfrm>
                <a:off x="13652536" y="5916875"/>
                <a:ext cx="100121" cy="1173290"/>
              </a:xfrm>
              <a:custGeom>
                <a:avLst/>
                <a:gdLst/>
                <a:ahLst/>
                <a:cxnLst>
                  <a:cxn ang="3cd4">
                    <a:pos x="hc" y="t"/>
                  </a:cxn>
                  <a:cxn ang="cd2">
                    <a:pos x="l" y="vc"/>
                  </a:cxn>
                  <a:cxn ang="cd4">
                    <a:pos x="hc" y="b"/>
                  </a:cxn>
                  <a:cxn ang="0">
                    <a:pos x="r" y="vc"/>
                  </a:cxn>
                </a:cxnLst>
                <a:rect l="l" t="t" r="r" b="b"/>
                <a:pathLst>
                  <a:path w="33" h="376">
                    <a:moveTo>
                      <a:pt x="20" y="128"/>
                    </a:moveTo>
                    <a:lnTo>
                      <a:pt x="20" y="19"/>
                    </a:lnTo>
                    <a:cubicBezTo>
                      <a:pt x="20" y="12"/>
                      <a:pt x="16" y="0"/>
                      <a:pt x="6" y="0"/>
                    </a:cubicBezTo>
                    <a:lnTo>
                      <a:pt x="0" y="0"/>
                    </a:lnTo>
                    <a:lnTo>
                      <a:pt x="0" y="376"/>
                    </a:lnTo>
                    <a:lnTo>
                      <a:pt x="10" y="376"/>
                    </a:lnTo>
                    <a:cubicBezTo>
                      <a:pt x="23" y="376"/>
                      <a:pt x="33" y="360"/>
                      <a:pt x="33" y="350"/>
                    </a:cubicBezTo>
                    <a:lnTo>
                      <a:pt x="33" y="150"/>
                    </a:lnTo>
                    <a:cubicBezTo>
                      <a:pt x="33" y="144"/>
                      <a:pt x="26" y="134"/>
                      <a:pt x="20" y="128"/>
                    </a:cubicBez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5" name="Freeform: Shape 1679">
                <a:extLst>
                  <a:ext uri="{FF2B5EF4-FFF2-40B4-BE49-F238E27FC236}">
                    <a16:creationId xmlns:a16="http://schemas.microsoft.com/office/drawing/2014/main" id="{355B1F6E-C6EA-4181-A2A1-0C98D48F4CDF}"/>
                  </a:ext>
                </a:extLst>
              </p:cNvPr>
              <p:cNvSpPr/>
              <p:nvPr/>
            </p:nvSpPr>
            <p:spPr>
              <a:xfrm>
                <a:off x="13605595" y="6354903"/>
                <a:ext cx="90734" cy="3129"/>
              </a:xfrm>
              <a:custGeom>
                <a:avLst/>
                <a:gdLst/>
                <a:ahLst/>
                <a:cxnLst>
                  <a:cxn ang="3cd4">
                    <a:pos x="hc" y="t"/>
                  </a:cxn>
                  <a:cxn ang="cd2">
                    <a:pos x="l" y="vc"/>
                  </a:cxn>
                  <a:cxn ang="cd4">
                    <a:pos x="hc" y="b"/>
                  </a:cxn>
                  <a:cxn ang="0">
                    <a:pos x="r" y="vc"/>
                  </a:cxn>
                </a:cxnLst>
                <a:rect l="l" t="t" r="r" b="b"/>
                <a:pathLst>
                  <a:path w="30" h="2">
                    <a:moveTo>
                      <a:pt x="30" y="2"/>
                    </a:moveTo>
                    <a:lnTo>
                      <a:pt x="0" y="2"/>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6" name="Freeform: Shape 1680">
                <a:extLst>
                  <a:ext uri="{FF2B5EF4-FFF2-40B4-BE49-F238E27FC236}">
                    <a16:creationId xmlns:a16="http://schemas.microsoft.com/office/drawing/2014/main" id="{46972B50-D7DD-4D3E-A726-D745C60DA732}"/>
                  </a:ext>
                </a:extLst>
              </p:cNvPr>
              <p:cNvSpPr/>
              <p:nvPr/>
            </p:nvSpPr>
            <p:spPr>
              <a:xfrm>
                <a:off x="13605595" y="6429985"/>
                <a:ext cx="90734" cy="3129"/>
              </a:xfrm>
              <a:custGeom>
                <a:avLst/>
                <a:gdLst/>
                <a:ahLst/>
                <a:cxnLst>
                  <a:cxn ang="3cd4">
                    <a:pos x="hc" y="t"/>
                  </a:cxn>
                  <a:cxn ang="cd2">
                    <a:pos x="l" y="vc"/>
                  </a:cxn>
                  <a:cxn ang="cd4">
                    <a:pos x="hc" y="b"/>
                  </a:cxn>
                  <a:cxn ang="0">
                    <a:pos x="r" y="vc"/>
                  </a:cxn>
                </a:cxnLst>
                <a:rect l="l" t="t" r="r" b="b"/>
                <a:pathLst>
                  <a:path w="30" h="2">
                    <a:moveTo>
                      <a:pt x="30" y="2"/>
                    </a:moveTo>
                    <a:lnTo>
                      <a:pt x="0" y="2"/>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7" name="Freeform: Shape 1681">
                <a:extLst>
                  <a:ext uri="{FF2B5EF4-FFF2-40B4-BE49-F238E27FC236}">
                    <a16:creationId xmlns:a16="http://schemas.microsoft.com/office/drawing/2014/main" id="{297299C1-27CA-4848-90DD-FA73498A676D}"/>
                  </a:ext>
                </a:extLst>
              </p:cNvPr>
              <p:cNvSpPr/>
              <p:nvPr/>
            </p:nvSpPr>
            <p:spPr>
              <a:xfrm>
                <a:off x="13605595" y="6505085"/>
                <a:ext cx="90734" cy="3129"/>
              </a:xfrm>
              <a:custGeom>
                <a:avLst/>
                <a:gdLst/>
                <a:ahLst/>
                <a:cxnLst>
                  <a:cxn ang="3cd4">
                    <a:pos x="hc" y="t"/>
                  </a:cxn>
                  <a:cxn ang="cd2">
                    <a:pos x="l" y="vc"/>
                  </a:cxn>
                  <a:cxn ang="cd4">
                    <a:pos x="hc" y="b"/>
                  </a:cxn>
                  <a:cxn ang="0">
                    <a:pos x="r" y="vc"/>
                  </a:cxn>
                </a:cxnLst>
                <a:rect l="l" t="t" r="r" b="b"/>
                <a:pathLst>
                  <a:path w="30" h="2">
                    <a:moveTo>
                      <a:pt x="30" y="2"/>
                    </a:moveTo>
                    <a:lnTo>
                      <a:pt x="0" y="2"/>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8" name="Freeform: Shape 1682">
                <a:extLst>
                  <a:ext uri="{FF2B5EF4-FFF2-40B4-BE49-F238E27FC236}">
                    <a16:creationId xmlns:a16="http://schemas.microsoft.com/office/drawing/2014/main" id="{6889524C-811D-404A-87BF-38BE88721FFB}"/>
                  </a:ext>
                </a:extLst>
              </p:cNvPr>
              <p:cNvSpPr/>
              <p:nvPr/>
            </p:nvSpPr>
            <p:spPr>
              <a:xfrm>
                <a:off x="13605595" y="6580175"/>
                <a:ext cx="90734" cy="3129"/>
              </a:xfrm>
              <a:custGeom>
                <a:avLst/>
                <a:gdLst/>
                <a:ahLst/>
                <a:cxnLst>
                  <a:cxn ang="3cd4">
                    <a:pos x="hc" y="t"/>
                  </a:cxn>
                  <a:cxn ang="cd2">
                    <a:pos x="l" y="vc"/>
                  </a:cxn>
                  <a:cxn ang="cd4">
                    <a:pos x="hc" y="b"/>
                  </a:cxn>
                  <a:cxn ang="0">
                    <a:pos x="r" y="vc"/>
                  </a:cxn>
                </a:cxnLst>
                <a:rect l="l" t="t" r="r" b="b"/>
                <a:pathLst>
                  <a:path w="30" h="2">
                    <a:moveTo>
                      <a:pt x="30" y="2"/>
                    </a:moveTo>
                    <a:lnTo>
                      <a:pt x="0" y="2"/>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49" name="Freeform: Shape 1683">
                <a:extLst>
                  <a:ext uri="{FF2B5EF4-FFF2-40B4-BE49-F238E27FC236}">
                    <a16:creationId xmlns:a16="http://schemas.microsoft.com/office/drawing/2014/main" id="{4D42DEB8-FD55-4B55-B0A2-BFA3D92105B6}"/>
                  </a:ext>
                </a:extLst>
              </p:cNvPr>
              <p:cNvSpPr/>
              <p:nvPr/>
            </p:nvSpPr>
            <p:spPr>
              <a:xfrm>
                <a:off x="13605595" y="6655266"/>
                <a:ext cx="90734" cy="3129"/>
              </a:xfrm>
              <a:custGeom>
                <a:avLst/>
                <a:gdLst/>
                <a:ahLst/>
                <a:cxnLst>
                  <a:cxn ang="3cd4">
                    <a:pos x="hc" y="t"/>
                  </a:cxn>
                  <a:cxn ang="cd2">
                    <a:pos x="l" y="vc"/>
                  </a:cxn>
                  <a:cxn ang="cd4">
                    <a:pos x="hc" y="b"/>
                  </a:cxn>
                  <a:cxn ang="0">
                    <a:pos x="r" y="vc"/>
                  </a:cxn>
                </a:cxnLst>
                <a:rect l="l" t="t" r="r" b="b"/>
                <a:pathLst>
                  <a:path w="30" h="2">
                    <a:moveTo>
                      <a:pt x="30" y="2"/>
                    </a:moveTo>
                    <a:lnTo>
                      <a:pt x="0" y="2"/>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0" name="Freeform: Shape 1684">
                <a:extLst>
                  <a:ext uri="{FF2B5EF4-FFF2-40B4-BE49-F238E27FC236}">
                    <a16:creationId xmlns:a16="http://schemas.microsoft.com/office/drawing/2014/main" id="{DA02821B-D11F-4719-8788-D98AB523381C}"/>
                  </a:ext>
                </a:extLst>
              </p:cNvPr>
              <p:cNvSpPr/>
              <p:nvPr/>
            </p:nvSpPr>
            <p:spPr>
              <a:xfrm>
                <a:off x="13605595" y="6730356"/>
                <a:ext cx="90734" cy="3129"/>
              </a:xfrm>
              <a:custGeom>
                <a:avLst/>
                <a:gdLst/>
                <a:ahLst/>
                <a:cxnLst>
                  <a:cxn ang="3cd4">
                    <a:pos x="hc" y="t"/>
                  </a:cxn>
                  <a:cxn ang="cd2">
                    <a:pos x="l" y="vc"/>
                  </a:cxn>
                  <a:cxn ang="cd4">
                    <a:pos x="hc" y="b"/>
                  </a:cxn>
                  <a:cxn ang="0">
                    <a:pos x="r" y="vc"/>
                  </a:cxn>
                </a:cxnLst>
                <a:rect l="l" t="t" r="r" b="b"/>
                <a:pathLst>
                  <a:path w="30" h="2">
                    <a:moveTo>
                      <a:pt x="30" y="2"/>
                    </a:moveTo>
                    <a:lnTo>
                      <a:pt x="0" y="2"/>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1" name="Freeform: Shape 1685">
                <a:extLst>
                  <a:ext uri="{FF2B5EF4-FFF2-40B4-BE49-F238E27FC236}">
                    <a16:creationId xmlns:a16="http://schemas.microsoft.com/office/drawing/2014/main" id="{F22D8498-C87B-496C-A392-EF4625DF8183}"/>
                  </a:ext>
                </a:extLst>
              </p:cNvPr>
              <p:cNvSpPr/>
              <p:nvPr/>
            </p:nvSpPr>
            <p:spPr>
              <a:xfrm>
                <a:off x="13605595" y="6799189"/>
                <a:ext cx="90734" cy="0"/>
              </a:xfrm>
              <a:custGeom>
                <a:avLst/>
                <a:gdLst/>
                <a:ahLst/>
                <a:cxnLst>
                  <a:cxn ang="3cd4">
                    <a:pos x="hc" y="t"/>
                  </a:cxn>
                  <a:cxn ang="cd2">
                    <a:pos x="l" y="vc"/>
                  </a:cxn>
                  <a:cxn ang="cd4">
                    <a:pos x="hc" y="b"/>
                  </a:cxn>
                  <a:cxn ang="0">
                    <a:pos x="r" y="vc"/>
                  </a:cxn>
                </a:cxnLst>
                <a:rect l="l" t="t" r="r" b="b"/>
                <a:pathLst>
                  <a:path w="30" h="1">
                    <a:moveTo>
                      <a:pt x="30" y="1"/>
                    </a:moveTo>
                    <a:lnTo>
                      <a:pt x="0" y="1"/>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2" name="Freeform: Shape 1686">
                <a:extLst>
                  <a:ext uri="{FF2B5EF4-FFF2-40B4-BE49-F238E27FC236}">
                    <a16:creationId xmlns:a16="http://schemas.microsoft.com/office/drawing/2014/main" id="{6FA0E1E0-12E1-4E2D-A49C-C5239212E2AF}"/>
                  </a:ext>
                </a:extLst>
              </p:cNvPr>
              <p:cNvSpPr/>
              <p:nvPr/>
            </p:nvSpPr>
            <p:spPr>
              <a:xfrm>
                <a:off x="13605595" y="6874280"/>
                <a:ext cx="90734" cy="0"/>
              </a:xfrm>
              <a:custGeom>
                <a:avLst/>
                <a:gdLst/>
                <a:ahLst/>
                <a:cxnLst>
                  <a:cxn ang="3cd4">
                    <a:pos x="hc" y="t"/>
                  </a:cxn>
                  <a:cxn ang="cd2">
                    <a:pos x="l" y="vc"/>
                  </a:cxn>
                  <a:cxn ang="cd4">
                    <a:pos x="hc" y="b"/>
                  </a:cxn>
                  <a:cxn ang="0">
                    <a:pos x="r" y="vc"/>
                  </a:cxn>
                </a:cxnLst>
                <a:rect l="l" t="t" r="r" b="b"/>
                <a:pathLst>
                  <a:path w="30" h="1">
                    <a:moveTo>
                      <a:pt x="30" y="1"/>
                    </a:moveTo>
                    <a:lnTo>
                      <a:pt x="0" y="1"/>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3" name="Freeform: Shape 1687">
                <a:extLst>
                  <a:ext uri="{FF2B5EF4-FFF2-40B4-BE49-F238E27FC236}">
                    <a16:creationId xmlns:a16="http://schemas.microsoft.com/office/drawing/2014/main" id="{E7D1DEB9-5954-4B58-8671-D02DFB829D88}"/>
                  </a:ext>
                </a:extLst>
              </p:cNvPr>
              <p:cNvSpPr/>
              <p:nvPr/>
            </p:nvSpPr>
            <p:spPr>
              <a:xfrm>
                <a:off x="13605595" y="6949370"/>
                <a:ext cx="90734" cy="0"/>
              </a:xfrm>
              <a:custGeom>
                <a:avLst/>
                <a:gdLst/>
                <a:ahLst/>
                <a:cxnLst>
                  <a:cxn ang="3cd4">
                    <a:pos x="hc" y="t"/>
                  </a:cxn>
                  <a:cxn ang="cd2">
                    <a:pos x="l" y="vc"/>
                  </a:cxn>
                  <a:cxn ang="cd4">
                    <a:pos x="hc" y="b"/>
                  </a:cxn>
                  <a:cxn ang="0">
                    <a:pos x="r" y="vc"/>
                  </a:cxn>
                </a:cxnLst>
                <a:rect l="l" t="t" r="r" b="b"/>
                <a:pathLst>
                  <a:path w="30" h="1">
                    <a:moveTo>
                      <a:pt x="30" y="1"/>
                    </a:moveTo>
                    <a:lnTo>
                      <a:pt x="0" y="1"/>
                    </a:lnTo>
                    <a:lnTo>
                      <a:pt x="0" y="0"/>
                    </a:lnTo>
                    <a:lnTo>
                      <a:pt x="30" y="0"/>
                    </a:ln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4" name="Freeform: Shape 1688">
                <a:extLst>
                  <a:ext uri="{FF2B5EF4-FFF2-40B4-BE49-F238E27FC236}">
                    <a16:creationId xmlns:a16="http://schemas.microsoft.com/office/drawing/2014/main" id="{4814C7E5-CCA5-412A-9063-B0656777141F}"/>
                  </a:ext>
                </a:extLst>
              </p:cNvPr>
              <p:cNvSpPr/>
              <p:nvPr/>
            </p:nvSpPr>
            <p:spPr>
              <a:xfrm>
                <a:off x="13649407" y="6217237"/>
                <a:ext cx="3129" cy="788451"/>
              </a:xfrm>
              <a:custGeom>
                <a:avLst/>
                <a:gdLst/>
                <a:ahLst/>
                <a:cxnLst>
                  <a:cxn ang="3cd4">
                    <a:pos x="hc" y="t"/>
                  </a:cxn>
                  <a:cxn ang="cd2">
                    <a:pos x="l" y="vc"/>
                  </a:cxn>
                  <a:cxn ang="cd4">
                    <a:pos x="hc" y="b"/>
                  </a:cxn>
                  <a:cxn ang="0">
                    <a:pos x="r" y="vc"/>
                  </a:cxn>
                </a:cxnLst>
                <a:rect l="l" t="t" r="r" b="b"/>
                <a:pathLst>
                  <a:path w="2" h="253">
                    <a:moveTo>
                      <a:pt x="2" y="250"/>
                    </a:moveTo>
                    <a:cubicBezTo>
                      <a:pt x="2" y="252"/>
                      <a:pt x="2" y="253"/>
                      <a:pt x="1" y="253"/>
                    </a:cubicBezTo>
                    <a:cubicBezTo>
                      <a:pt x="0" y="253"/>
                      <a:pt x="0" y="252"/>
                      <a:pt x="0" y="250"/>
                    </a:cubicBezTo>
                    <a:lnTo>
                      <a:pt x="0" y="3"/>
                    </a:lnTo>
                    <a:cubicBezTo>
                      <a:pt x="0" y="2"/>
                      <a:pt x="0" y="0"/>
                      <a:pt x="1" y="0"/>
                    </a:cubicBezTo>
                    <a:cubicBezTo>
                      <a:pt x="2" y="0"/>
                      <a:pt x="2" y="2"/>
                      <a:pt x="2" y="3"/>
                    </a:cubicBezTo>
                    <a:close/>
                  </a:path>
                </a:pathLst>
              </a:custGeom>
              <a:solidFill>
                <a:srgbClr val="2B2C2B"/>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5" name="Freeform: Shape 1689">
                <a:extLst>
                  <a:ext uri="{FF2B5EF4-FFF2-40B4-BE49-F238E27FC236}">
                    <a16:creationId xmlns:a16="http://schemas.microsoft.com/office/drawing/2014/main" id="{30474C99-2733-4252-9609-919EA19A9CAD}"/>
                  </a:ext>
                </a:extLst>
              </p:cNvPr>
              <p:cNvSpPr/>
              <p:nvPr/>
            </p:nvSpPr>
            <p:spPr>
              <a:xfrm>
                <a:off x="13618111" y="5951292"/>
                <a:ext cx="62575" cy="553793"/>
              </a:xfrm>
              <a:custGeom>
                <a:avLst/>
                <a:gdLst/>
                <a:ahLst/>
                <a:cxnLst>
                  <a:cxn ang="3cd4">
                    <a:pos x="hc" y="t"/>
                  </a:cxn>
                  <a:cxn ang="cd2">
                    <a:pos x="l" y="vc"/>
                  </a:cxn>
                  <a:cxn ang="cd4">
                    <a:pos x="hc" y="b"/>
                  </a:cxn>
                  <a:cxn ang="0">
                    <a:pos x="r" y="vc"/>
                  </a:cxn>
                </a:cxnLst>
                <a:rect l="l" t="t" r="r" b="b"/>
                <a:pathLst>
                  <a:path w="21" h="178">
                    <a:moveTo>
                      <a:pt x="11" y="0"/>
                    </a:moveTo>
                    <a:cubicBezTo>
                      <a:pt x="5" y="0"/>
                      <a:pt x="0" y="4"/>
                      <a:pt x="0" y="10"/>
                    </a:cubicBezTo>
                    <a:cubicBezTo>
                      <a:pt x="0" y="13"/>
                      <a:pt x="2" y="16"/>
                      <a:pt x="5" y="18"/>
                    </a:cubicBezTo>
                    <a:lnTo>
                      <a:pt x="5" y="164"/>
                    </a:lnTo>
                    <a:cubicBezTo>
                      <a:pt x="5" y="175"/>
                      <a:pt x="6" y="178"/>
                      <a:pt x="9" y="178"/>
                    </a:cubicBezTo>
                    <a:lnTo>
                      <a:pt x="11" y="178"/>
                    </a:lnTo>
                    <a:lnTo>
                      <a:pt x="13" y="178"/>
                    </a:lnTo>
                    <a:cubicBezTo>
                      <a:pt x="15" y="178"/>
                      <a:pt x="17" y="175"/>
                      <a:pt x="17" y="164"/>
                    </a:cubicBezTo>
                    <a:lnTo>
                      <a:pt x="17" y="18"/>
                    </a:lnTo>
                    <a:cubicBezTo>
                      <a:pt x="20" y="16"/>
                      <a:pt x="21" y="13"/>
                      <a:pt x="21" y="10"/>
                    </a:cubicBezTo>
                    <a:cubicBezTo>
                      <a:pt x="21" y="4"/>
                      <a:pt x="17" y="0"/>
                      <a:pt x="11" y="0"/>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6" name="Freeform: Shape 1690">
                <a:extLst>
                  <a:ext uri="{FF2B5EF4-FFF2-40B4-BE49-F238E27FC236}">
                    <a16:creationId xmlns:a16="http://schemas.microsoft.com/office/drawing/2014/main" id="{D357AD91-2129-42CA-9102-7C01B6C43B75}"/>
                  </a:ext>
                </a:extLst>
              </p:cNvPr>
              <p:cNvSpPr/>
              <p:nvPr/>
            </p:nvSpPr>
            <p:spPr>
              <a:xfrm>
                <a:off x="13618111" y="5951292"/>
                <a:ext cx="31288" cy="553793"/>
              </a:xfrm>
              <a:custGeom>
                <a:avLst/>
                <a:gdLst/>
                <a:ahLst/>
                <a:cxnLst>
                  <a:cxn ang="3cd4">
                    <a:pos x="hc" y="t"/>
                  </a:cxn>
                  <a:cxn ang="cd2">
                    <a:pos x="l" y="vc"/>
                  </a:cxn>
                  <a:cxn ang="cd4">
                    <a:pos x="hc" y="b"/>
                  </a:cxn>
                  <a:cxn ang="0">
                    <a:pos x="r" y="vc"/>
                  </a:cxn>
                </a:cxnLst>
                <a:rect l="l" t="t" r="r" b="b"/>
                <a:pathLst>
                  <a:path w="11" h="178">
                    <a:moveTo>
                      <a:pt x="0" y="10"/>
                    </a:moveTo>
                    <a:cubicBezTo>
                      <a:pt x="0" y="13"/>
                      <a:pt x="2" y="16"/>
                      <a:pt x="5" y="18"/>
                    </a:cubicBezTo>
                    <a:lnTo>
                      <a:pt x="5" y="164"/>
                    </a:lnTo>
                    <a:cubicBezTo>
                      <a:pt x="5" y="175"/>
                      <a:pt x="6" y="178"/>
                      <a:pt x="9" y="178"/>
                    </a:cubicBezTo>
                    <a:lnTo>
                      <a:pt x="11" y="178"/>
                    </a:lnTo>
                    <a:lnTo>
                      <a:pt x="11" y="0"/>
                    </a:lnTo>
                    <a:cubicBezTo>
                      <a:pt x="5" y="0"/>
                      <a:pt x="0" y="4"/>
                      <a:pt x="0" y="10"/>
                    </a:cubicBez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7" name="Freeform: Shape 1691">
                <a:extLst>
                  <a:ext uri="{FF2B5EF4-FFF2-40B4-BE49-F238E27FC236}">
                    <a16:creationId xmlns:a16="http://schemas.microsoft.com/office/drawing/2014/main" id="{061B0A36-0B8B-4AC6-9D29-3D1D4B5D0B71}"/>
                  </a:ext>
                </a:extLst>
              </p:cNvPr>
              <p:cNvSpPr/>
              <p:nvPr/>
            </p:nvSpPr>
            <p:spPr>
              <a:xfrm>
                <a:off x="13652536" y="5951292"/>
                <a:ext cx="28159" cy="553793"/>
              </a:xfrm>
              <a:custGeom>
                <a:avLst/>
                <a:gdLst/>
                <a:ahLst/>
                <a:cxnLst>
                  <a:cxn ang="3cd4">
                    <a:pos x="hc" y="t"/>
                  </a:cxn>
                  <a:cxn ang="cd2">
                    <a:pos x="l" y="vc"/>
                  </a:cxn>
                  <a:cxn ang="cd4">
                    <a:pos x="hc" y="b"/>
                  </a:cxn>
                  <a:cxn ang="0">
                    <a:pos x="r" y="vc"/>
                  </a:cxn>
                </a:cxnLst>
                <a:rect l="l" t="t" r="r" b="b"/>
                <a:pathLst>
                  <a:path w="10" h="178">
                    <a:moveTo>
                      <a:pt x="0" y="0"/>
                    </a:moveTo>
                    <a:lnTo>
                      <a:pt x="0" y="178"/>
                    </a:lnTo>
                    <a:lnTo>
                      <a:pt x="2" y="178"/>
                    </a:lnTo>
                    <a:cubicBezTo>
                      <a:pt x="4" y="178"/>
                      <a:pt x="6" y="175"/>
                      <a:pt x="6" y="164"/>
                    </a:cubicBezTo>
                    <a:lnTo>
                      <a:pt x="6" y="18"/>
                    </a:lnTo>
                    <a:cubicBezTo>
                      <a:pt x="9" y="16"/>
                      <a:pt x="10" y="13"/>
                      <a:pt x="10" y="10"/>
                    </a:cubicBezTo>
                    <a:cubicBezTo>
                      <a:pt x="10" y="4"/>
                      <a:pt x="6" y="0"/>
                      <a:pt x="0" y="0"/>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8" name="Freeform: Shape 1692">
                <a:extLst>
                  <a:ext uri="{FF2B5EF4-FFF2-40B4-BE49-F238E27FC236}">
                    <a16:creationId xmlns:a16="http://schemas.microsoft.com/office/drawing/2014/main" id="{56FA7EAB-C8D4-4BD6-B874-BE5F667A67D3}"/>
                  </a:ext>
                </a:extLst>
              </p:cNvPr>
              <p:cNvSpPr/>
              <p:nvPr/>
            </p:nvSpPr>
            <p:spPr>
              <a:xfrm>
                <a:off x="15582989" y="7637700"/>
                <a:ext cx="1051268" cy="926117"/>
              </a:xfrm>
              <a:custGeom>
                <a:avLst/>
                <a:gdLst/>
                <a:ahLst/>
                <a:cxnLst>
                  <a:cxn ang="3cd4">
                    <a:pos x="hc" y="t"/>
                  </a:cxn>
                  <a:cxn ang="cd2">
                    <a:pos x="l" y="vc"/>
                  </a:cxn>
                  <a:cxn ang="cd4">
                    <a:pos x="hc" y="b"/>
                  </a:cxn>
                  <a:cxn ang="0">
                    <a:pos x="r" y="vc"/>
                  </a:cxn>
                </a:cxnLst>
                <a:rect l="l" t="t" r="r" b="b"/>
                <a:pathLst>
                  <a:path w="337" h="297">
                    <a:moveTo>
                      <a:pt x="294" y="144"/>
                    </a:moveTo>
                    <a:lnTo>
                      <a:pt x="257" y="144"/>
                    </a:lnTo>
                    <a:lnTo>
                      <a:pt x="229" y="207"/>
                    </a:lnTo>
                    <a:lnTo>
                      <a:pt x="211" y="96"/>
                    </a:lnTo>
                    <a:lnTo>
                      <a:pt x="187" y="152"/>
                    </a:lnTo>
                    <a:lnTo>
                      <a:pt x="176" y="129"/>
                    </a:lnTo>
                    <a:lnTo>
                      <a:pt x="168" y="139"/>
                    </a:lnTo>
                    <a:lnTo>
                      <a:pt x="128" y="191"/>
                    </a:lnTo>
                    <a:lnTo>
                      <a:pt x="124" y="101"/>
                    </a:lnTo>
                    <a:lnTo>
                      <a:pt x="105" y="146"/>
                    </a:lnTo>
                    <a:lnTo>
                      <a:pt x="39" y="150"/>
                    </a:lnTo>
                    <a:lnTo>
                      <a:pt x="38" y="140"/>
                    </a:lnTo>
                    <a:lnTo>
                      <a:pt x="97" y="137"/>
                    </a:lnTo>
                    <a:lnTo>
                      <a:pt x="133" y="54"/>
                    </a:lnTo>
                    <a:lnTo>
                      <a:pt x="137" y="162"/>
                    </a:lnTo>
                    <a:lnTo>
                      <a:pt x="168" y="122"/>
                    </a:lnTo>
                    <a:lnTo>
                      <a:pt x="179" y="108"/>
                    </a:lnTo>
                    <a:lnTo>
                      <a:pt x="187" y="126"/>
                    </a:lnTo>
                    <a:lnTo>
                      <a:pt x="216" y="59"/>
                    </a:lnTo>
                    <a:lnTo>
                      <a:pt x="234" y="170"/>
                    </a:lnTo>
                    <a:lnTo>
                      <a:pt x="251" y="134"/>
                    </a:lnTo>
                    <a:lnTo>
                      <a:pt x="294" y="134"/>
                    </a:lnTo>
                    <a:close/>
                    <a:moveTo>
                      <a:pt x="263" y="1"/>
                    </a:moveTo>
                    <a:cubicBezTo>
                      <a:pt x="258" y="0"/>
                      <a:pt x="253" y="0"/>
                      <a:pt x="248" y="0"/>
                    </a:cubicBezTo>
                    <a:cubicBezTo>
                      <a:pt x="209" y="0"/>
                      <a:pt x="192" y="17"/>
                      <a:pt x="172" y="38"/>
                    </a:cubicBezTo>
                    <a:lnTo>
                      <a:pt x="168" y="43"/>
                    </a:lnTo>
                    <a:lnTo>
                      <a:pt x="164" y="38"/>
                    </a:lnTo>
                    <a:cubicBezTo>
                      <a:pt x="144" y="17"/>
                      <a:pt x="127" y="0"/>
                      <a:pt x="88" y="0"/>
                    </a:cubicBezTo>
                    <a:cubicBezTo>
                      <a:pt x="84" y="0"/>
                      <a:pt x="78" y="0"/>
                      <a:pt x="73" y="1"/>
                    </a:cubicBezTo>
                    <a:cubicBezTo>
                      <a:pt x="41" y="4"/>
                      <a:pt x="5" y="31"/>
                      <a:pt x="0" y="84"/>
                    </a:cubicBezTo>
                    <a:lnTo>
                      <a:pt x="0" y="102"/>
                    </a:lnTo>
                    <a:cubicBezTo>
                      <a:pt x="3" y="130"/>
                      <a:pt x="16" y="159"/>
                      <a:pt x="40" y="189"/>
                    </a:cubicBezTo>
                    <a:cubicBezTo>
                      <a:pt x="68" y="223"/>
                      <a:pt x="111" y="260"/>
                      <a:pt x="168" y="297"/>
                    </a:cubicBezTo>
                    <a:cubicBezTo>
                      <a:pt x="225" y="260"/>
                      <a:pt x="269" y="223"/>
                      <a:pt x="296" y="189"/>
                    </a:cubicBezTo>
                    <a:cubicBezTo>
                      <a:pt x="321" y="159"/>
                      <a:pt x="334" y="130"/>
                      <a:pt x="337" y="102"/>
                    </a:cubicBezTo>
                    <a:lnTo>
                      <a:pt x="337" y="84"/>
                    </a:lnTo>
                    <a:cubicBezTo>
                      <a:pt x="332" y="31"/>
                      <a:pt x="295" y="4"/>
                      <a:pt x="263" y="1"/>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59" name="Freeform: Shape 1693">
                <a:extLst>
                  <a:ext uri="{FF2B5EF4-FFF2-40B4-BE49-F238E27FC236}">
                    <a16:creationId xmlns:a16="http://schemas.microsoft.com/office/drawing/2014/main" id="{5D7AB8E9-0F85-4EAC-8898-5B12EFF1EB12}"/>
                  </a:ext>
                </a:extLst>
              </p:cNvPr>
              <p:cNvSpPr/>
              <p:nvPr/>
            </p:nvSpPr>
            <p:spPr>
              <a:xfrm>
                <a:off x="15582989" y="7637700"/>
                <a:ext cx="522505" cy="926117"/>
              </a:xfrm>
              <a:custGeom>
                <a:avLst/>
                <a:gdLst/>
                <a:ahLst/>
                <a:cxnLst>
                  <a:cxn ang="3cd4">
                    <a:pos x="hc" y="t"/>
                  </a:cxn>
                  <a:cxn ang="cd2">
                    <a:pos x="l" y="vc"/>
                  </a:cxn>
                  <a:cxn ang="cd4">
                    <a:pos x="hc" y="b"/>
                  </a:cxn>
                  <a:cxn ang="0">
                    <a:pos x="r" y="vc"/>
                  </a:cxn>
                </a:cxnLst>
                <a:rect l="l" t="t" r="r" b="b"/>
                <a:pathLst>
                  <a:path w="168" h="297">
                    <a:moveTo>
                      <a:pt x="128" y="191"/>
                    </a:moveTo>
                    <a:lnTo>
                      <a:pt x="124" y="101"/>
                    </a:lnTo>
                    <a:lnTo>
                      <a:pt x="105" y="146"/>
                    </a:lnTo>
                    <a:lnTo>
                      <a:pt x="39" y="150"/>
                    </a:lnTo>
                    <a:lnTo>
                      <a:pt x="38" y="140"/>
                    </a:lnTo>
                    <a:lnTo>
                      <a:pt x="97" y="137"/>
                    </a:lnTo>
                    <a:lnTo>
                      <a:pt x="133" y="54"/>
                    </a:lnTo>
                    <a:lnTo>
                      <a:pt x="137" y="162"/>
                    </a:lnTo>
                    <a:lnTo>
                      <a:pt x="168" y="122"/>
                    </a:lnTo>
                    <a:lnTo>
                      <a:pt x="168" y="43"/>
                    </a:lnTo>
                    <a:lnTo>
                      <a:pt x="164" y="38"/>
                    </a:lnTo>
                    <a:cubicBezTo>
                      <a:pt x="144" y="17"/>
                      <a:pt x="127" y="0"/>
                      <a:pt x="88" y="0"/>
                    </a:cubicBezTo>
                    <a:cubicBezTo>
                      <a:pt x="84" y="0"/>
                      <a:pt x="78" y="0"/>
                      <a:pt x="73" y="1"/>
                    </a:cubicBezTo>
                    <a:cubicBezTo>
                      <a:pt x="41" y="4"/>
                      <a:pt x="5" y="31"/>
                      <a:pt x="0" y="84"/>
                    </a:cubicBezTo>
                    <a:lnTo>
                      <a:pt x="0" y="102"/>
                    </a:lnTo>
                    <a:cubicBezTo>
                      <a:pt x="3" y="130"/>
                      <a:pt x="16" y="159"/>
                      <a:pt x="40" y="189"/>
                    </a:cubicBezTo>
                    <a:cubicBezTo>
                      <a:pt x="68" y="223"/>
                      <a:pt x="111" y="260"/>
                      <a:pt x="168" y="297"/>
                    </a:cubicBezTo>
                    <a:lnTo>
                      <a:pt x="168" y="139"/>
                    </a:lnTo>
                    <a:close/>
                  </a:path>
                </a:pathLst>
              </a:custGeom>
              <a:solidFill>
                <a:srgbClr val="EF406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60" name="Freeform: Shape 1694">
                <a:extLst>
                  <a:ext uri="{FF2B5EF4-FFF2-40B4-BE49-F238E27FC236}">
                    <a16:creationId xmlns:a16="http://schemas.microsoft.com/office/drawing/2014/main" id="{9005ABD4-2EEF-47A0-A479-1E6848F3146C}"/>
                  </a:ext>
                </a:extLst>
              </p:cNvPr>
              <p:cNvSpPr/>
              <p:nvPr/>
            </p:nvSpPr>
            <p:spPr>
              <a:xfrm>
                <a:off x="16108623" y="7637700"/>
                <a:ext cx="525634" cy="926117"/>
              </a:xfrm>
              <a:custGeom>
                <a:avLst/>
                <a:gdLst/>
                <a:ahLst/>
                <a:cxnLst>
                  <a:cxn ang="3cd4">
                    <a:pos x="hc" y="t"/>
                  </a:cxn>
                  <a:cxn ang="cd2">
                    <a:pos x="l" y="vc"/>
                  </a:cxn>
                  <a:cxn ang="cd4">
                    <a:pos x="hc" y="b"/>
                  </a:cxn>
                  <a:cxn ang="0">
                    <a:pos x="r" y="vc"/>
                  </a:cxn>
                </a:cxnLst>
                <a:rect l="l" t="t" r="r" b="b"/>
                <a:pathLst>
                  <a:path w="169" h="297">
                    <a:moveTo>
                      <a:pt x="95" y="1"/>
                    </a:moveTo>
                    <a:cubicBezTo>
                      <a:pt x="90" y="0"/>
                      <a:pt x="85" y="0"/>
                      <a:pt x="80" y="0"/>
                    </a:cubicBezTo>
                    <a:cubicBezTo>
                      <a:pt x="41" y="0"/>
                      <a:pt x="24" y="17"/>
                      <a:pt x="4" y="38"/>
                    </a:cubicBezTo>
                    <a:lnTo>
                      <a:pt x="0" y="43"/>
                    </a:lnTo>
                    <a:lnTo>
                      <a:pt x="0" y="122"/>
                    </a:lnTo>
                    <a:lnTo>
                      <a:pt x="11" y="108"/>
                    </a:lnTo>
                    <a:lnTo>
                      <a:pt x="19" y="126"/>
                    </a:lnTo>
                    <a:lnTo>
                      <a:pt x="48" y="59"/>
                    </a:lnTo>
                    <a:lnTo>
                      <a:pt x="66" y="170"/>
                    </a:lnTo>
                    <a:lnTo>
                      <a:pt x="83" y="134"/>
                    </a:lnTo>
                    <a:lnTo>
                      <a:pt x="126" y="134"/>
                    </a:lnTo>
                    <a:lnTo>
                      <a:pt x="126" y="144"/>
                    </a:lnTo>
                    <a:lnTo>
                      <a:pt x="89" y="144"/>
                    </a:lnTo>
                    <a:lnTo>
                      <a:pt x="61" y="207"/>
                    </a:lnTo>
                    <a:lnTo>
                      <a:pt x="43" y="96"/>
                    </a:lnTo>
                    <a:lnTo>
                      <a:pt x="19" y="152"/>
                    </a:lnTo>
                    <a:lnTo>
                      <a:pt x="8" y="129"/>
                    </a:lnTo>
                    <a:lnTo>
                      <a:pt x="0" y="139"/>
                    </a:lnTo>
                    <a:lnTo>
                      <a:pt x="0" y="297"/>
                    </a:lnTo>
                    <a:cubicBezTo>
                      <a:pt x="57" y="260"/>
                      <a:pt x="100" y="223"/>
                      <a:pt x="128" y="189"/>
                    </a:cubicBezTo>
                    <a:cubicBezTo>
                      <a:pt x="153" y="159"/>
                      <a:pt x="166" y="130"/>
                      <a:pt x="169" y="102"/>
                    </a:cubicBezTo>
                    <a:lnTo>
                      <a:pt x="169" y="84"/>
                    </a:lnTo>
                    <a:cubicBezTo>
                      <a:pt x="164" y="31"/>
                      <a:pt x="127" y="4"/>
                      <a:pt x="95" y="1"/>
                    </a:cubicBezTo>
                    <a:close/>
                  </a:path>
                </a:pathLst>
              </a:custGeom>
              <a:solidFill>
                <a:srgbClr val="D9304E"/>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61" name="Freeform: Shape 1695">
                <a:extLst>
                  <a:ext uri="{FF2B5EF4-FFF2-40B4-BE49-F238E27FC236}">
                    <a16:creationId xmlns:a16="http://schemas.microsoft.com/office/drawing/2014/main" id="{63C88AF5-6FE6-4A0F-98CE-3F133A591520}"/>
                  </a:ext>
                </a:extLst>
              </p:cNvPr>
              <p:cNvSpPr/>
              <p:nvPr/>
            </p:nvSpPr>
            <p:spPr>
              <a:xfrm>
                <a:off x="15701882" y="7806654"/>
                <a:ext cx="403612" cy="425513"/>
              </a:xfrm>
              <a:custGeom>
                <a:avLst/>
                <a:gdLst/>
                <a:ahLst/>
                <a:cxnLst>
                  <a:cxn ang="3cd4">
                    <a:pos x="hc" y="t"/>
                  </a:cxn>
                  <a:cxn ang="cd2">
                    <a:pos x="l" y="vc"/>
                  </a:cxn>
                  <a:cxn ang="cd4">
                    <a:pos x="hc" y="b"/>
                  </a:cxn>
                  <a:cxn ang="0">
                    <a:pos x="r" y="vc"/>
                  </a:cxn>
                </a:cxnLst>
                <a:rect l="l" t="t" r="r" b="b"/>
                <a:pathLst>
                  <a:path w="130" h="137">
                    <a:moveTo>
                      <a:pt x="95" y="0"/>
                    </a:moveTo>
                    <a:lnTo>
                      <a:pt x="59" y="83"/>
                    </a:lnTo>
                    <a:lnTo>
                      <a:pt x="0" y="86"/>
                    </a:lnTo>
                    <a:lnTo>
                      <a:pt x="1" y="96"/>
                    </a:lnTo>
                    <a:lnTo>
                      <a:pt x="67" y="92"/>
                    </a:lnTo>
                    <a:lnTo>
                      <a:pt x="86" y="47"/>
                    </a:lnTo>
                    <a:lnTo>
                      <a:pt x="90" y="137"/>
                    </a:lnTo>
                    <a:lnTo>
                      <a:pt x="130" y="85"/>
                    </a:lnTo>
                    <a:lnTo>
                      <a:pt x="130" y="68"/>
                    </a:lnTo>
                    <a:lnTo>
                      <a:pt x="99" y="108"/>
                    </a:lnTo>
                    <a:close/>
                  </a:path>
                </a:pathLst>
              </a:custGeom>
              <a:solidFill>
                <a:srgbClr val="FFFFFF"/>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sp>
            <p:nvSpPr>
              <p:cNvPr id="862" name="Freeform: Shape 1696">
                <a:extLst>
                  <a:ext uri="{FF2B5EF4-FFF2-40B4-BE49-F238E27FC236}">
                    <a16:creationId xmlns:a16="http://schemas.microsoft.com/office/drawing/2014/main" id="{FF5F30FD-2ACE-4DED-B81B-1F1772D0568B}"/>
                  </a:ext>
                </a:extLst>
              </p:cNvPr>
              <p:cNvSpPr/>
              <p:nvPr/>
            </p:nvSpPr>
            <p:spPr>
              <a:xfrm>
                <a:off x="16108623" y="7822298"/>
                <a:ext cx="391097" cy="459930"/>
              </a:xfrm>
              <a:custGeom>
                <a:avLst/>
                <a:gdLst/>
                <a:ahLst/>
                <a:cxnLst>
                  <a:cxn ang="3cd4">
                    <a:pos x="hc" y="t"/>
                  </a:cxn>
                  <a:cxn ang="cd2">
                    <a:pos x="l" y="vc"/>
                  </a:cxn>
                  <a:cxn ang="cd4">
                    <a:pos x="hc" y="b"/>
                  </a:cxn>
                  <a:cxn ang="0">
                    <a:pos x="r" y="vc"/>
                  </a:cxn>
                </a:cxnLst>
                <a:rect l="l" t="t" r="r" b="b"/>
                <a:pathLst>
                  <a:path w="126" h="148">
                    <a:moveTo>
                      <a:pt x="8" y="70"/>
                    </a:moveTo>
                    <a:lnTo>
                      <a:pt x="19" y="93"/>
                    </a:lnTo>
                    <a:lnTo>
                      <a:pt x="43" y="37"/>
                    </a:lnTo>
                    <a:lnTo>
                      <a:pt x="61" y="148"/>
                    </a:lnTo>
                    <a:lnTo>
                      <a:pt x="89" y="85"/>
                    </a:lnTo>
                    <a:lnTo>
                      <a:pt x="126" y="85"/>
                    </a:lnTo>
                    <a:lnTo>
                      <a:pt x="126" y="75"/>
                    </a:lnTo>
                    <a:lnTo>
                      <a:pt x="83" y="75"/>
                    </a:lnTo>
                    <a:lnTo>
                      <a:pt x="66" y="111"/>
                    </a:lnTo>
                    <a:lnTo>
                      <a:pt x="48" y="0"/>
                    </a:lnTo>
                    <a:lnTo>
                      <a:pt x="19" y="67"/>
                    </a:lnTo>
                    <a:lnTo>
                      <a:pt x="11" y="49"/>
                    </a:lnTo>
                    <a:lnTo>
                      <a:pt x="0" y="63"/>
                    </a:lnTo>
                    <a:lnTo>
                      <a:pt x="0" y="80"/>
                    </a:lnTo>
                    <a:close/>
                  </a:path>
                </a:pathLst>
              </a:custGeom>
              <a:solidFill>
                <a:srgbClr val="C1D8E0"/>
              </a:solidFill>
              <a:ln cap="flat">
                <a:noFill/>
                <a:prstDash val="solid"/>
              </a:ln>
            </p:spPr>
            <p:txBody>
              <a:bodyPr vert="horz" wrap="none" lIns="90000" tIns="45000" rIns="90000" bIns="45000" anchor="ctr" anchorCtr="1" compatLnSpc="0"/>
              <a:lstStyle/>
              <a:p>
                <a:pPr marL="0" marR="0" lvl="0" indent="0" defTabSz="91440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Arial Unicode MS" pitchFamily="2"/>
                  <a:cs typeface="Arial Unicode MS" pitchFamily="2"/>
                </a:endParaRPr>
              </a:p>
            </p:txBody>
          </p:sp>
        </p:grpSp>
        <p:sp>
          <p:nvSpPr>
            <p:cNvPr id="306" name="Shape 25474">
              <a:extLst>
                <a:ext uri="{FF2B5EF4-FFF2-40B4-BE49-F238E27FC236}">
                  <a16:creationId xmlns:a16="http://schemas.microsoft.com/office/drawing/2014/main" id="{F9602B29-E13E-4E10-A987-30874CFC9D56}"/>
                </a:ext>
              </a:extLst>
            </p:cNvPr>
            <p:cNvSpPr/>
            <p:nvPr/>
          </p:nvSpPr>
          <p:spPr>
            <a:xfrm>
              <a:off x="3737092" y="2707560"/>
              <a:ext cx="4522328" cy="23567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path>
              </a:pathLst>
            </a:custGeom>
            <a:noFill/>
            <a:ln w="9525" cap="flat">
              <a:solidFill>
                <a:srgbClr val="E5E5E5"/>
              </a:solidFill>
              <a:prstDash val="solid"/>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8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307" name="Shape 1869">
              <a:extLst>
                <a:ext uri="{FF2B5EF4-FFF2-40B4-BE49-F238E27FC236}">
                  <a16:creationId xmlns:a16="http://schemas.microsoft.com/office/drawing/2014/main" id="{8F8F5310-D0D2-4C1C-AC5F-A55A86A1E1C6}"/>
                </a:ext>
              </a:extLst>
            </p:cNvPr>
            <p:cNvSpPr>
              <a:spLocks/>
            </p:cNvSpPr>
            <p:nvPr/>
          </p:nvSpPr>
          <p:spPr>
            <a:xfrm>
              <a:off x="3443299" y="4477377"/>
              <a:ext cx="657448" cy="6460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ysClr val="window" lastClr="FFFFFF"/>
            </a:solidFill>
            <a:ln w="3175" cap="flat" cmpd="sng">
              <a:solidFill>
                <a:srgbClr val="007CBA"/>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marL="0" marR="0" lvl="0" indent="0" algn="ctr" defTabSz="914400" eaLnBrk="1" fontAlgn="auto" latinLnBrk="0" hangingPunct="1">
                <a:lnSpc>
                  <a:spcPct val="90000"/>
                </a:lnSpc>
                <a:spcBef>
                  <a:spcPts val="0"/>
                </a:spcBef>
                <a:spcAft>
                  <a:spcPts val="0"/>
                </a:spcAft>
                <a:buClrTx/>
                <a:buSzTx/>
                <a:buFontTx/>
                <a:buNone/>
                <a:tabLst/>
                <a:defRPr sz="1800">
                  <a:solidFill>
                    <a:srgbClr val="000000"/>
                  </a:solidFill>
                </a:defRPr>
              </a:pPr>
              <a:endParaRPr kumimoji="0" sz="1400" b="0" i="0" u="none" strike="noStrike" kern="0" cap="none" spc="0" normalizeH="0" baseline="0" noProof="0">
                <a:ln>
                  <a:noFill/>
                </a:ln>
                <a:solidFill>
                  <a:srgbClr val="000000"/>
                </a:solidFill>
                <a:effectLst/>
                <a:uLnTx/>
                <a:uFillTx/>
                <a:cs typeface="Lato Light"/>
              </a:endParaRPr>
            </a:p>
          </p:txBody>
        </p:sp>
        <p:sp>
          <p:nvSpPr>
            <p:cNvPr id="308" name="TextBox 307">
              <a:extLst>
                <a:ext uri="{FF2B5EF4-FFF2-40B4-BE49-F238E27FC236}">
                  <a16:creationId xmlns:a16="http://schemas.microsoft.com/office/drawing/2014/main" id="{A49DA815-A6BB-4C82-B2CC-6A7CE26B878F}"/>
                </a:ext>
              </a:extLst>
            </p:cNvPr>
            <p:cNvSpPr txBox="1"/>
            <p:nvPr/>
          </p:nvSpPr>
          <p:spPr>
            <a:xfrm>
              <a:off x="806149" y="4466824"/>
              <a:ext cx="2428541" cy="34280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7CBA"/>
                  </a:solidFill>
                  <a:effectLst/>
                  <a:uLnTx/>
                  <a:uFillTx/>
                  <a:ea typeface="Verdana" panose="020B0604030504040204" pitchFamily="34" charset="0"/>
                  <a:cs typeface="Roboto" charset="0"/>
                </a:rPr>
                <a:t>Improve Patient Safety</a:t>
              </a:r>
            </a:p>
          </p:txBody>
        </p:sp>
        <p:sp>
          <p:nvSpPr>
            <p:cNvPr id="309" name="TextBox 308">
              <a:extLst>
                <a:ext uri="{FF2B5EF4-FFF2-40B4-BE49-F238E27FC236}">
                  <a16:creationId xmlns:a16="http://schemas.microsoft.com/office/drawing/2014/main" id="{057521C6-3DAE-4910-9917-C198725DF0B0}"/>
                </a:ext>
              </a:extLst>
            </p:cNvPr>
            <p:cNvSpPr txBox="1"/>
            <p:nvPr/>
          </p:nvSpPr>
          <p:spPr>
            <a:xfrm>
              <a:off x="575916" y="4794522"/>
              <a:ext cx="2884128" cy="1136701"/>
            </a:xfrm>
            <a:prstGeom prst="rect">
              <a:avLst/>
            </a:prstGeom>
            <a:noFill/>
          </p:spPr>
          <p:txBody>
            <a:bodyPr wrap="square" rtlCol="0">
              <a:spAutoFit/>
            </a:bodyPr>
            <a:lstStyle/>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Reduce reliance on error-prone, manual practices.</a:t>
              </a:r>
              <a:endParaRPr kumimoji="0" lang="en-US" sz="1100" b="0" i="0" u="none" strike="noStrike" kern="0" cap="none" spc="0" normalizeH="0" baseline="0" noProof="0">
                <a:ln>
                  <a:noFill/>
                </a:ln>
                <a:solidFill>
                  <a:prstClr val="black"/>
                </a:solidFill>
                <a:effectLst/>
                <a:uLnTx/>
                <a:uFillTx/>
                <a:ea typeface="Verdana" panose="020B0604030504040204" pitchFamily="34" charset="0"/>
                <a:cs typeface="Lato Light" charset="0"/>
              </a:endParaRP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Provide clinicians with more accurate, useful, structured, and computable treatment data</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Increase precision of IVD testing </a:t>
              </a:r>
            </a:p>
          </p:txBody>
        </p:sp>
        <p:grpSp>
          <p:nvGrpSpPr>
            <p:cNvPr id="310" name="Graphic 4">
              <a:extLst>
                <a:ext uri="{FF2B5EF4-FFF2-40B4-BE49-F238E27FC236}">
                  <a16:creationId xmlns:a16="http://schemas.microsoft.com/office/drawing/2014/main" id="{55897828-D9A5-42AB-8554-F1B65F144CDC}"/>
                </a:ext>
              </a:extLst>
            </p:cNvPr>
            <p:cNvGrpSpPr/>
            <p:nvPr/>
          </p:nvGrpSpPr>
          <p:grpSpPr>
            <a:xfrm>
              <a:off x="3519226" y="4547864"/>
              <a:ext cx="505624" cy="505146"/>
              <a:chOff x="10324860" y="2855716"/>
              <a:chExt cx="361674" cy="361333"/>
            </a:xfrm>
            <a:solidFill>
              <a:srgbClr val="007CBA"/>
            </a:solidFill>
          </p:grpSpPr>
          <p:sp>
            <p:nvSpPr>
              <p:cNvPr id="311" name="Graphic 4">
                <a:extLst>
                  <a:ext uri="{FF2B5EF4-FFF2-40B4-BE49-F238E27FC236}">
                    <a16:creationId xmlns:a16="http://schemas.microsoft.com/office/drawing/2014/main" id="{31E42DCA-7A7B-47BB-A438-81C2D58F3DCB}"/>
                  </a:ext>
                </a:extLst>
              </p:cNvPr>
              <p:cNvSpPr/>
              <p:nvPr/>
            </p:nvSpPr>
            <p:spPr>
              <a:xfrm>
                <a:off x="10415597" y="2946370"/>
                <a:ext cx="180195" cy="180028"/>
              </a:xfrm>
              <a:custGeom>
                <a:avLst/>
                <a:gdLst>
                  <a:gd name="connsiteX0" fmla="*/ 118214 w 180195"/>
                  <a:gd name="connsiteY0" fmla="*/ 55541 h 180028"/>
                  <a:gd name="connsiteX1" fmla="*/ 118214 w 180195"/>
                  <a:gd name="connsiteY1" fmla="*/ 0 h 180028"/>
                  <a:gd name="connsiteX2" fmla="*/ 61982 w 180195"/>
                  <a:gd name="connsiteY2" fmla="*/ 0 h 180028"/>
                  <a:gd name="connsiteX3" fmla="*/ 61982 w 180195"/>
                  <a:gd name="connsiteY3" fmla="*/ 55541 h 180028"/>
                  <a:gd name="connsiteX4" fmla="*/ 55592 w 180195"/>
                  <a:gd name="connsiteY4" fmla="*/ 61925 h 180028"/>
                  <a:gd name="connsiteX5" fmla="*/ 0 w 180195"/>
                  <a:gd name="connsiteY5" fmla="*/ 61925 h 180028"/>
                  <a:gd name="connsiteX6" fmla="*/ 0 w 180195"/>
                  <a:gd name="connsiteY6" fmla="*/ 118104 h 180028"/>
                  <a:gd name="connsiteX7" fmla="*/ 55592 w 180195"/>
                  <a:gd name="connsiteY7" fmla="*/ 118104 h 180028"/>
                  <a:gd name="connsiteX8" fmla="*/ 61982 w 180195"/>
                  <a:gd name="connsiteY8" fmla="*/ 124488 h 180028"/>
                  <a:gd name="connsiteX9" fmla="*/ 61982 w 180195"/>
                  <a:gd name="connsiteY9" fmla="*/ 180028 h 180028"/>
                  <a:gd name="connsiteX10" fmla="*/ 118214 w 180195"/>
                  <a:gd name="connsiteY10" fmla="*/ 180028 h 180028"/>
                  <a:gd name="connsiteX11" fmla="*/ 118214 w 180195"/>
                  <a:gd name="connsiteY11" fmla="*/ 124488 h 180028"/>
                  <a:gd name="connsiteX12" fmla="*/ 124604 w 180195"/>
                  <a:gd name="connsiteY12" fmla="*/ 118104 h 180028"/>
                  <a:gd name="connsiteX13" fmla="*/ 180196 w 180195"/>
                  <a:gd name="connsiteY13" fmla="*/ 118104 h 180028"/>
                  <a:gd name="connsiteX14" fmla="*/ 180196 w 180195"/>
                  <a:gd name="connsiteY14" fmla="*/ 61925 h 180028"/>
                  <a:gd name="connsiteX15" fmla="*/ 124604 w 180195"/>
                  <a:gd name="connsiteY15" fmla="*/ 61925 h 180028"/>
                  <a:gd name="connsiteX16" fmla="*/ 118214 w 180195"/>
                  <a:gd name="connsiteY16" fmla="*/ 55541 h 18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195" h="180028">
                    <a:moveTo>
                      <a:pt x="118214" y="55541"/>
                    </a:moveTo>
                    <a:lnTo>
                      <a:pt x="118214" y="0"/>
                    </a:lnTo>
                    <a:lnTo>
                      <a:pt x="61982" y="0"/>
                    </a:lnTo>
                    <a:lnTo>
                      <a:pt x="61982" y="55541"/>
                    </a:lnTo>
                    <a:cubicBezTo>
                      <a:pt x="61982" y="59371"/>
                      <a:pt x="59427" y="61925"/>
                      <a:pt x="55592" y="61925"/>
                    </a:cubicBezTo>
                    <a:lnTo>
                      <a:pt x="0" y="61925"/>
                    </a:lnTo>
                    <a:lnTo>
                      <a:pt x="0" y="118104"/>
                    </a:lnTo>
                    <a:lnTo>
                      <a:pt x="55592" y="118104"/>
                    </a:lnTo>
                    <a:cubicBezTo>
                      <a:pt x="59427" y="118104"/>
                      <a:pt x="61982" y="120657"/>
                      <a:pt x="61982" y="124488"/>
                    </a:cubicBezTo>
                    <a:lnTo>
                      <a:pt x="61982" y="180028"/>
                    </a:lnTo>
                    <a:lnTo>
                      <a:pt x="118214" y="180028"/>
                    </a:lnTo>
                    <a:lnTo>
                      <a:pt x="118214" y="124488"/>
                    </a:lnTo>
                    <a:cubicBezTo>
                      <a:pt x="118214" y="120657"/>
                      <a:pt x="120770" y="118104"/>
                      <a:pt x="124604" y="118104"/>
                    </a:cubicBezTo>
                    <a:lnTo>
                      <a:pt x="180196" y="118104"/>
                    </a:lnTo>
                    <a:lnTo>
                      <a:pt x="180196" y="61925"/>
                    </a:lnTo>
                    <a:lnTo>
                      <a:pt x="124604" y="61925"/>
                    </a:lnTo>
                    <a:cubicBezTo>
                      <a:pt x="121409" y="61925"/>
                      <a:pt x="118214" y="59371"/>
                      <a:pt x="118214" y="55541"/>
                    </a:cubicBezTo>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312" name="Graphic 4">
                <a:extLst>
                  <a:ext uri="{FF2B5EF4-FFF2-40B4-BE49-F238E27FC236}">
                    <a16:creationId xmlns:a16="http://schemas.microsoft.com/office/drawing/2014/main" id="{68CE345F-1BC3-44C0-9049-E651770D2D0D}"/>
                  </a:ext>
                </a:extLst>
              </p:cNvPr>
              <p:cNvSpPr/>
              <p:nvPr/>
            </p:nvSpPr>
            <p:spPr>
              <a:xfrm>
                <a:off x="10324860" y="2855716"/>
                <a:ext cx="361674" cy="361333"/>
              </a:xfrm>
              <a:custGeom>
                <a:avLst/>
                <a:gdLst>
                  <a:gd name="connsiteX0" fmla="*/ 284352 w 361674"/>
                  <a:gd name="connsiteY0" fmla="*/ 215140 h 361333"/>
                  <a:gd name="connsiteX1" fmla="*/ 277962 w 361674"/>
                  <a:gd name="connsiteY1" fmla="*/ 221524 h 361333"/>
                  <a:gd name="connsiteX2" fmla="*/ 222369 w 361674"/>
                  <a:gd name="connsiteY2" fmla="*/ 221524 h 361333"/>
                  <a:gd name="connsiteX3" fmla="*/ 222369 w 361674"/>
                  <a:gd name="connsiteY3" fmla="*/ 277065 h 361333"/>
                  <a:gd name="connsiteX4" fmla="*/ 215979 w 361674"/>
                  <a:gd name="connsiteY4" fmla="*/ 283449 h 361333"/>
                  <a:gd name="connsiteX5" fmla="*/ 146969 w 361674"/>
                  <a:gd name="connsiteY5" fmla="*/ 283449 h 361333"/>
                  <a:gd name="connsiteX6" fmla="*/ 140579 w 361674"/>
                  <a:gd name="connsiteY6" fmla="*/ 277065 h 361333"/>
                  <a:gd name="connsiteX7" fmla="*/ 140579 w 361674"/>
                  <a:gd name="connsiteY7" fmla="*/ 221524 h 361333"/>
                  <a:gd name="connsiteX8" fmla="*/ 84986 w 361674"/>
                  <a:gd name="connsiteY8" fmla="*/ 221524 h 361333"/>
                  <a:gd name="connsiteX9" fmla="*/ 78596 w 361674"/>
                  <a:gd name="connsiteY9" fmla="*/ 215140 h 361333"/>
                  <a:gd name="connsiteX10" fmla="*/ 78596 w 361674"/>
                  <a:gd name="connsiteY10" fmla="*/ 146193 h 361333"/>
                  <a:gd name="connsiteX11" fmla="*/ 84986 w 361674"/>
                  <a:gd name="connsiteY11" fmla="*/ 139809 h 361333"/>
                  <a:gd name="connsiteX12" fmla="*/ 140579 w 361674"/>
                  <a:gd name="connsiteY12" fmla="*/ 139809 h 361333"/>
                  <a:gd name="connsiteX13" fmla="*/ 140579 w 361674"/>
                  <a:gd name="connsiteY13" fmla="*/ 84268 h 361333"/>
                  <a:gd name="connsiteX14" fmla="*/ 146969 w 361674"/>
                  <a:gd name="connsiteY14" fmla="*/ 77884 h 361333"/>
                  <a:gd name="connsiteX15" fmla="*/ 215979 w 361674"/>
                  <a:gd name="connsiteY15" fmla="*/ 77884 h 361333"/>
                  <a:gd name="connsiteX16" fmla="*/ 222369 w 361674"/>
                  <a:gd name="connsiteY16" fmla="*/ 84268 h 361333"/>
                  <a:gd name="connsiteX17" fmla="*/ 222369 w 361674"/>
                  <a:gd name="connsiteY17" fmla="*/ 139809 h 361333"/>
                  <a:gd name="connsiteX18" fmla="*/ 277962 w 361674"/>
                  <a:gd name="connsiteY18" fmla="*/ 139809 h 361333"/>
                  <a:gd name="connsiteX19" fmla="*/ 284352 w 361674"/>
                  <a:gd name="connsiteY19" fmla="*/ 146193 h 361333"/>
                  <a:gd name="connsiteX20" fmla="*/ 284352 w 361674"/>
                  <a:gd name="connsiteY20" fmla="*/ 215140 h 361333"/>
                  <a:gd name="connsiteX21" fmla="*/ 180835 w 361674"/>
                  <a:gd name="connsiteY21" fmla="*/ 0 h 361333"/>
                  <a:gd name="connsiteX22" fmla="*/ 0 w 361674"/>
                  <a:gd name="connsiteY22" fmla="*/ 180667 h 361333"/>
                  <a:gd name="connsiteX23" fmla="*/ 180835 w 361674"/>
                  <a:gd name="connsiteY23" fmla="*/ 361333 h 361333"/>
                  <a:gd name="connsiteX24" fmla="*/ 361670 w 361674"/>
                  <a:gd name="connsiteY24" fmla="*/ 180667 h 361333"/>
                  <a:gd name="connsiteX25" fmla="*/ 180835 w 361674"/>
                  <a:gd name="connsiteY25" fmla="*/ 0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1674" h="361333">
                    <a:moveTo>
                      <a:pt x="284352" y="215140"/>
                    </a:moveTo>
                    <a:cubicBezTo>
                      <a:pt x="284352" y="218971"/>
                      <a:pt x="281796" y="221524"/>
                      <a:pt x="277962" y="221524"/>
                    </a:cubicBezTo>
                    <a:lnTo>
                      <a:pt x="222369" y="221524"/>
                    </a:lnTo>
                    <a:lnTo>
                      <a:pt x="222369" y="277065"/>
                    </a:lnTo>
                    <a:cubicBezTo>
                      <a:pt x="222369" y="280895"/>
                      <a:pt x="219813" y="283449"/>
                      <a:pt x="215979" y="283449"/>
                    </a:cubicBezTo>
                    <a:lnTo>
                      <a:pt x="146969" y="283449"/>
                    </a:lnTo>
                    <a:cubicBezTo>
                      <a:pt x="143134" y="283449"/>
                      <a:pt x="140579" y="280895"/>
                      <a:pt x="140579" y="277065"/>
                    </a:cubicBezTo>
                    <a:lnTo>
                      <a:pt x="140579" y="221524"/>
                    </a:lnTo>
                    <a:lnTo>
                      <a:pt x="84986" y="221524"/>
                    </a:lnTo>
                    <a:cubicBezTo>
                      <a:pt x="81152" y="221524"/>
                      <a:pt x="78596" y="218971"/>
                      <a:pt x="78596" y="215140"/>
                    </a:cubicBezTo>
                    <a:lnTo>
                      <a:pt x="78596" y="146193"/>
                    </a:lnTo>
                    <a:cubicBezTo>
                      <a:pt x="78596" y="142363"/>
                      <a:pt x="81152" y="139809"/>
                      <a:pt x="84986" y="139809"/>
                    </a:cubicBezTo>
                    <a:lnTo>
                      <a:pt x="140579" y="139809"/>
                    </a:lnTo>
                    <a:lnTo>
                      <a:pt x="140579" y="84268"/>
                    </a:lnTo>
                    <a:cubicBezTo>
                      <a:pt x="140579" y="80438"/>
                      <a:pt x="143134" y="77884"/>
                      <a:pt x="146969" y="77884"/>
                    </a:cubicBezTo>
                    <a:lnTo>
                      <a:pt x="215979" y="77884"/>
                    </a:lnTo>
                    <a:cubicBezTo>
                      <a:pt x="219813" y="77884"/>
                      <a:pt x="222369" y="80438"/>
                      <a:pt x="222369" y="84268"/>
                    </a:cubicBezTo>
                    <a:lnTo>
                      <a:pt x="222369" y="139809"/>
                    </a:lnTo>
                    <a:lnTo>
                      <a:pt x="277962" y="139809"/>
                    </a:lnTo>
                    <a:cubicBezTo>
                      <a:pt x="281796" y="139809"/>
                      <a:pt x="284352" y="142363"/>
                      <a:pt x="284352" y="146193"/>
                    </a:cubicBezTo>
                    <a:lnTo>
                      <a:pt x="284352" y="215140"/>
                    </a:lnTo>
                    <a:close/>
                    <a:moveTo>
                      <a:pt x="180835" y="0"/>
                    </a:moveTo>
                    <a:cubicBezTo>
                      <a:pt x="80513" y="0"/>
                      <a:pt x="0" y="81076"/>
                      <a:pt x="0" y="180667"/>
                    </a:cubicBezTo>
                    <a:cubicBezTo>
                      <a:pt x="0" y="280895"/>
                      <a:pt x="81152" y="361333"/>
                      <a:pt x="180835" y="361333"/>
                    </a:cubicBezTo>
                    <a:cubicBezTo>
                      <a:pt x="280518" y="361333"/>
                      <a:pt x="361670" y="280257"/>
                      <a:pt x="361670" y="180667"/>
                    </a:cubicBezTo>
                    <a:cubicBezTo>
                      <a:pt x="362309" y="80438"/>
                      <a:pt x="281157" y="0"/>
                      <a:pt x="180835" y="0"/>
                    </a:cubicBezTo>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grpSp>
      </p:grpSp>
      <p:grpSp>
        <p:nvGrpSpPr>
          <p:cNvPr id="863" name="Group 862">
            <a:extLst>
              <a:ext uri="{FF2B5EF4-FFF2-40B4-BE49-F238E27FC236}">
                <a16:creationId xmlns:a16="http://schemas.microsoft.com/office/drawing/2014/main" id="{C5530E77-6D1D-46FF-9639-744E2049BB95}"/>
              </a:ext>
            </a:extLst>
          </p:cNvPr>
          <p:cNvGrpSpPr/>
          <p:nvPr/>
        </p:nvGrpSpPr>
        <p:grpSpPr>
          <a:xfrm>
            <a:off x="7850774" y="4386947"/>
            <a:ext cx="3690245" cy="1413006"/>
            <a:chOff x="7850774" y="4466824"/>
            <a:chExt cx="3690245" cy="1449613"/>
          </a:xfrm>
        </p:grpSpPr>
        <p:sp>
          <p:nvSpPr>
            <p:cNvPr id="864" name="Shape 1869">
              <a:extLst>
                <a:ext uri="{FF2B5EF4-FFF2-40B4-BE49-F238E27FC236}">
                  <a16:creationId xmlns:a16="http://schemas.microsoft.com/office/drawing/2014/main" id="{154800C0-A6B8-4F52-A7CF-1077967FD7A3}"/>
                </a:ext>
              </a:extLst>
            </p:cNvPr>
            <p:cNvSpPr>
              <a:spLocks/>
            </p:cNvSpPr>
            <p:nvPr/>
          </p:nvSpPr>
          <p:spPr>
            <a:xfrm>
              <a:off x="7850774" y="4477377"/>
              <a:ext cx="657448" cy="6460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ysClr val="window" lastClr="FFFFFF"/>
            </a:solidFill>
            <a:ln w="3175" cap="flat" cmpd="sng">
              <a:solidFill>
                <a:schemeClr val="tx1"/>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marL="0" marR="0" lvl="0" indent="0" algn="ctr" defTabSz="914400" eaLnBrk="1" fontAlgn="auto" latinLnBrk="0" hangingPunct="1">
                <a:lnSpc>
                  <a:spcPct val="90000"/>
                </a:lnSpc>
                <a:spcBef>
                  <a:spcPts val="0"/>
                </a:spcBef>
                <a:spcAft>
                  <a:spcPts val="0"/>
                </a:spcAft>
                <a:buClrTx/>
                <a:buSzTx/>
                <a:buFontTx/>
                <a:buNone/>
                <a:tabLst/>
                <a:defRPr sz="1800">
                  <a:solidFill>
                    <a:srgbClr val="000000"/>
                  </a:solidFill>
                </a:defRPr>
              </a:pPr>
              <a:endParaRPr kumimoji="0" sz="1400" b="0" i="0" u="none" strike="noStrike" kern="0" cap="none" spc="0" normalizeH="0" baseline="0" noProof="0">
                <a:ln>
                  <a:noFill/>
                </a:ln>
                <a:solidFill>
                  <a:srgbClr val="000000"/>
                </a:solidFill>
                <a:effectLst/>
                <a:uLnTx/>
                <a:uFillTx/>
                <a:cs typeface="Lato Light"/>
              </a:endParaRPr>
            </a:p>
          </p:txBody>
        </p:sp>
        <p:sp>
          <p:nvSpPr>
            <p:cNvPr id="865" name="TextBox 864">
              <a:extLst>
                <a:ext uri="{FF2B5EF4-FFF2-40B4-BE49-F238E27FC236}">
                  <a16:creationId xmlns:a16="http://schemas.microsoft.com/office/drawing/2014/main" id="{AB1214C1-62E0-49B7-AA14-86C5ADA5ED86}"/>
                </a:ext>
              </a:extLst>
            </p:cNvPr>
            <p:cNvSpPr txBox="1"/>
            <p:nvPr/>
          </p:nvSpPr>
          <p:spPr>
            <a:xfrm>
              <a:off x="8691702" y="4466824"/>
              <a:ext cx="2665837" cy="34732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effectLst/>
                  <a:uLnTx/>
                  <a:uFillTx/>
                  <a:ea typeface="Verdana" panose="020B0604030504040204" pitchFamily="34" charset="0"/>
                  <a:cs typeface="Roboto" charset="0"/>
                </a:rPr>
                <a:t>Enhance Health Analytics</a:t>
              </a:r>
            </a:p>
          </p:txBody>
        </p:sp>
        <p:sp>
          <p:nvSpPr>
            <p:cNvPr id="866" name="TextBox 865">
              <a:extLst>
                <a:ext uri="{FF2B5EF4-FFF2-40B4-BE49-F238E27FC236}">
                  <a16:creationId xmlns:a16="http://schemas.microsoft.com/office/drawing/2014/main" id="{416A0E59-4BE5-4559-BEB4-A7CC76E18045}"/>
                </a:ext>
              </a:extLst>
            </p:cNvPr>
            <p:cNvSpPr txBox="1"/>
            <p:nvPr/>
          </p:nvSpPr>
          <p:spPr>
            <a:xfrm>
              <a:off x="8701945" y="4794522"/>
              <a:ext cx="2839074" cy="1121915"/>
            </a:xfrm>
            <a:prstGeom prst="rect">
              <a:avLst/>
            </a:prstGeom>
            <a:noFill/>
          </p:spPr>
          <p:txBody>
            <a:bodyPr wrap="square" rtlCol="0">
              <a:spAutoFit/>
            </a:bodyPr>
            <a:lstStyle/>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Track surges in the pandemic including viral mutation detection</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Understand the impact of variants      on testing</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Harmonization of laboratory data within and outside of health institutions</a:t>
              </a:r>
              <a:endParaRPr kumimoji="0" lang="en-US" sz="1100" b="0" i="0" u="none" strike="noStrike" kern="0" cap="none" spc="0" normalizeH="0" baseline="0" noProof="0">
                <a:ln>
                  <a:noFill/>
                </a:ln>
                <a:solidFill>
                  <a:prstClr val="black"/>
                </a:solidFill>
                <a:effectLst/>
                <a:uLnTx/>
                <a:uFillTx/>
                <a:ea typeface="Verdana" panose="020B0604030504040204" pitchFamily="34" charset="0"/>
                <a:cs typeface="Lato Light" charset="0"/>
              </a:endParaRPr>
            </a:p>
          </p:txBody>
        </p:sp>
        <p:grpSp>
          <p:nvGrpSpPr>
            <p:cNvPr id="867" name="Graphic 4">
              <a:extLst>
                <a:ext uri="{FF2B5EF4-FFF2-40B4-BE49-F238E27FC236}">
                  <a16:creationId xmlns:a16="http://schemas.microsoft.com/office/drawing/2014/main" id="{4197FF53-3F4C-4DEC-8DDB-9079A0393FC4}"/>
                </a:ext>
              </a:extLst>
            </p:cNvPr>
            <p:cNvGrpSpPr/>
            <p:nvPr/>
          </p:nvGrpSpPr>
          <p:grpSpPr>
            <a:xfrm rot="21318739">
              <a:off x="7939090" y="4557711"/>
              <a:ext cx="494699" cy="494226"/>
              <a:chOff x="6146676" y="1402281"/>
              <a:chExt cx="361925" cy="361579"/>
            </a:xfrm>
            <a:solidFill>
              <a:srgbClr val="E5B611"/>
            </a:solidFill>
          </p:grpSpPr>
          <p:sp>
            <p:nvSpPr>
              <p:cNvPr id="868" name="Graphic 4">
                <a:extLst>
                  <a:ext uri="{FF2B5EF4-FFF2-40B4-BE49-F238E27FC236}">
                    <a16:creationId xmlns:a16="http://schemas.microsoft.com/office/drawing/2014/main" id="{731AB44D-4FD8-4851-8FBC-0E10FA67D5FD}"/>
                  </a:ext>
                </a:extLst>
              </p:cNvPr>
              <p:cNvSpPr/>
              <p:nvPr/>
            </p:nvSpPr>
            <p:spPr>
              <a:xfrm>
                <a:off x="6146676" y="1402281"/>
                <a:ext cx="361925" cy="361579"/>
              </a:xfrm>
              <a:custGeom>
                <a:avLst/>
                <a:gdLst>
                  <a:gd name="connsiteX0" fmla="*/ 205560 w 361925"/>
                  <a:gd name="connsiteY0" fmla="*/ 264739 h 361579"/>
                  <a:gd name="connsiteX1" fmla="*/ 217701 w 361925"/>
                  <a:gd name="connsiteY1" fmla="*/ 292829 h 361579"/>
                  <a:gd name="connsiteX2" fmla="*/ 215784 w 361925"/>
                  <a:gd name="connsiteY2" fmla="*/ 297936 h 361579"/>
                  <a:gd name="connsiteX3" fmla="*/ 210672 w 361925"/>
                  <a:gd name="connsiteY3" fmla="*/ 299851 h 361579"/>
                  <a:gd name="connsiteX4" fmla="*/ 133993 w 361925"/>
                  <a:gd name="connsiteY4" fmla="*/ 291552 h 361579"/>
                  <a:gd name="connsiteX5" fmla="*/ 129520 w 361925"/>
                  <a:gd name="connsiteY5" fmla="*/ 288998 h 361579"/>
                  <a:gd name="connsiteX6" fmla="*/ 128880 w 361925"/>
                  <a:gd name="connsiteY6" fmla="*/ 283891 h 361579"/>
                  <a:gd name="connsiteX7" fmla="*/ 139743 w 361925"/>
                  <a:gd name="connsiteY7" fmla="*/ 265378 h 361579"/>
                  <a:gd name="connsiteX8" fmla="*/ 104599 w 361925"/>
                  <a:gd name="connsiteY8" fmla="*/ 214944 h 361579"/>
                  <a:gd name="connsiteX9" fmla="*/ 109072 w 361925"/>
                  <a:gd name="connsiteY9" fmla="*/ 207283 h 361579"/>
                  <a:gd name="connsiteX10" fmla="*/ 116740 w 361925"/>
                  <a:gd name="connsiteY10" fmla="*/ 211752 h 361579"/>
                  <a:gd name="connsiteX11" fmla="*/ 154440 w 361925"/>
                  <a:gd name="connsiteY11" fmla="*/ 258355 h 361579"/>
                  <a:gd name="connsiteX12" fmla="*/ 158913 w 361925"/>
                  <a:gd name="connsiteY12" fmla="*/ 264101 h 361579"/>
                  <a:gd name="connsiteX13" fmla="*/ 155079 w 361925"/>
                  <a:gd name="connsiteY13" fmla="*/ 270485 h 361579"/>
                  <a:gd name="connsiteX14" fmla="*/ 143578 w 361925"/>
                  <a:gd name="connsiteY14" fmla="*/ 280699 h 361579"/>
                  <a:gd name="connsiteX15" fmla="*/ 203004 w 361925"/>
                  <a:gd name="connsiteY15" fmla="*/ 287083 h 361579"/>
                  <a:gd name="connsiteX16" fmla="*/ 187668 w 361925"/>
                  <a:gd name="connsiteY16" fmla="*/ 266654 h 361579"/>
                  <a:gd name="connsiteX17" fmla="*/ 185112 w 361925"/>
                  <a:gd name="connsiteY17" fmla="*/ 259632 h 361579"/>
                  <a:gd name="connsiteX18" fmla="*/ 190863 w 361925"/>
                  <a:gd name="connsiteY18" fmla="*/ 255163 h 361579"/>
                  <a:gd name="connsiteX19" fmla="*/ 254123 w 361925"/>
                  <a:gd name="connsiteY19" fmla="*/ 194515 h 361579"/>
                  <a:gd name="connsiteX20" fmla="*/ 223452 w 361925"/>
                  <a:gd name="connsiteY20" fmla="*/ 130676 h 361579"/>
                  <a:gd name="connsiteX21" fmla="*/ 221534 w 361925"/>
                  <a:gd name="connsiteY21" fmla="*/ 129399 h 361579"/>
                  <a:gd name="connsiteX22" fmla="*/ 205560 w 361925"/>
                  <a:gd name="connsiteY22" fmla="*/ 142167 h 361579"/>
                  <a:gd name="connsiteX23" fmla="*/ 228564 w 361925"/>
                  <a:gd name="connsiteY23" fmla="*/ 187493 h 361579"/>
                  <a:gd name="connsiteX24" fmla="*/ 178722 w 361925"/>
                  <a:gd name="connsiteY24" fmla="*/ 227712 h 361579"/>
                  <a:gd name="connsiteX25" fmla="*/ 172971 w 361925"/>
                  <a:gd name="connsiteY25" fmla="*/ 220690 h 361579"/>
                  <a:gd name="connsiteX26" fmla="*/ 180000 w 361925"/>
                  <a:gd name="connsiteY26" fmla="*/ 214944 h 361579"/>
                  <a:gd name="connsiteX27" fmla="*/ 215784 w 361925"/>
                  <a:gd name="connsiteY27" fmla="*/ 186216 h 361579"/>
                  <a:gd name="connsiteX28" fmla="*/ 194058 w 361925"/>
                  <a:gd name="connsiteY28" fmla="*/ 151743 h 361579"/>
                  <a:gd name="connsiteX29" fmla="*/ 169776 w 361925"/>
                  <a:gd name="connsiteY29" fmla="*/ 170895 h 361579"/>
                  <a:gd name="connsiteX30" fmla="*/ 165303 w 361925"/>
                  <a:gd name="connsiteY30" fmla="*/ 172171 h 361579"/>
                  <a:gd name="connsiteX31" fmla="*/ 160830 w 361925"/>
                  <a:gd name="connsiteY31" fmla="*/ 169618 h 361579"/>
                  <a:gd name="connsiteX32" fmla="*/ 136548 w 361925"/>
                  <a:gd name="connsiteY32" fmla="*/ 138975 h 361579"/>
                  <a:gd name="connsiteX33" fmla="*/ 137826 w 361925"/>
                  <a:gd name="connsiteY33" fmla="*/ 130037 h 361579"/>
                  <a:gd name="connsiteX34" fmla="*/ 210033 w 361925"/>
                  <a:gd name="connsiteY34" fmla="*/ 71943 h 361579"/>
                  <a:gd name="connsiteX35" fmla="*/ 218979 w 361925"/>
                  <a:gd name="connsiteY35" fmla="*/ 73220 h 361579"/>
                  <a:gd name="connsiteX36" fmla="*/ 224729 w 361925"/>
                  <a:gd name="connsiteY36" fmla="*/ 80242 h 361579"/>
                  <a:gd name="connsiteX37" fmla="*/ 225369 w 361925"/>
                  <a:gd name="connsiteY37" fmla="*/ 78965 h 361579"/>
                  <a:gd name="connsiteX38" fmla="*/ 231119 w 361925"/>
                  <a:gd name="connsiteY38" fmla="*/ 73858 h 361579"/>
                  <a:gd name="connsiteX39" fmla="*/ 240065 w 361925"/>
                  <a:gd name="connsiteY39" fmla="*/ 75135 h 361579"/>
                  <a:gd name="connsiteX40" fmla="*/ 245177 w 361925"/>
                  <a:gd name="connsiteY40" fmla="*/ 80880 h 361579"/>
                  <a:gd name="connsiteX41" fmla="*/ 243899 w 361925"/>
                  <a:gd name="connsiteY41" fmla="*/ 89818 h 361579"/>
                  <a:gd name="connsiteX42" fmla="*/ 238149 w 361925"/>
                  <a:gd name="connsiteY42" fmla="*/ 94925 h 361579"/>
                  <a:gd name="connsiteX43" fmla="*/ 236870 w 361925"/>
                  <a:gd name="connsiteY43" fmla="*/ 95564 h 361579"/>
                  <a:gd name="connsiteX44" fmla="*/ 242622 w 361925"/>
                  <a:gd name="connsiteY44" fmla="*/ 102586 h 361579"/>
                  <a:gd name="connsiteX45" fmla="*/ 241343 w 361925"/>
                  <a:gd name="connsiteY45" fmla="*/ 111524 h 361579"/>
                  <a:gd name="connsiteX46" fmla="*/ 230481 w 361925"/>
                  <a:gd name="connsiteY46" fmla="*/ 120461 h 361579"/>
                  <a:gd name="connsiteX47" fmla="*/ 264986 w 361925"/>
                  <a:gd name="connsiteY47" fmla="*/ 195154 h 361579"/>
                  <a:gd name="connsiteX48" fmla="*/ 205560 w 361925"/>
                  <a:gd name="connsiteY48" fmla="*/ 264739 h 361579"/>
                  <a:gd name="connsiteX49" fmla="*/ 92458 w 361925"/>
                  <a:gd name="connsiteY49" fmla="*/ 186855 h 361579"/>
                  <a:gd name="connsiteX50" fmla="*/ 99487 w 361925"/>
                  <a:gd name="connsiteY50" fmla="*/ 181109 h 361579"/>
                  <a:gd name="connsiteX51" fmla="*/ 176166 w 361925"/>
                  <a:gd name="connsiteY51" fmla="*/ 189408 h 361579"/>
                  <a:gd name="connsiteX52" fmla="*/ 181917 w 361925"/>
                  <a:gd name="connsiteY52" fmla="*/ 196431 h 361579"/>
                  <a:gd name="connsiteX53" fmla="*/ 174888 w 361925"/>
                  <a:gd name="connsiteY53" fmla="*/ 202176 h 361579"/>
                  <a:gd name="connsiteX54" fmla="*/ 98209 w 361925"/>
                  <a:gd name="connsiteY54" fmla="*/ 193877 h 361579"/>
                  <a:gd name="connsiteX55" fmla="*/ 92458 w 361925"/>
                  <a:gd name="connsiteY55" fmla="*/ 186855 h 361579"/>
                  <a:gd name="connsiteX56" fmla="*/ 200448 w 361925"/>
                  <a:gd name="connsiteY56" fmla="*/ 1081 h 361579"/>
                  <a:gd name="connsiteX57" fmla="*/ 1082 w 361925"/>
                  <a:gd name="connsiteY57" fmla="*/ 161319 h 361579"/>
                  <a:gd name="connsiteX58" fmla="*/ 161469 w 361925"/>
                  <a:gd name="connsiteY58" fmla="*/ 360499 h 361579"/>
                  <a:gd name="connsiteX59" fmla="*/ 360835 w 361925"/>
                  <a:gd name="connsiteY59" fmla="*/ 200261 h 361579"/>
                  <a:gd name="connsiteX60" fmla="*/ 200448 w 361925"/>
                  <a:gd name="connsiteY60" fmla="*/ 1081 h 36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61925" h="361579">
                    <a:moveTo>
                      <a:pt x="205560" y="264739"/>
                    </a:moveTo>
                    <a:cubicBezTo>
                      <a:pt x="211950" y="273038"/>
                      <a:pt x="217062" y="283253"/>
                      <a:pt x="217701" y="292829"/>
                    </a:cubicBezTo>
                    <a:cubicBezTo>
                      <a:pt x="217701" y="294744"/>
                      <a:pt x="217062" y="296659"/>
                      <a:pt x="215784" y="297936"/>
                    </a:cubicBezTo>
                    <a:cubicBezTo>
                      <a:pt x="214506" y="299213"/>
                      <a:pt x="212589" y="299851"/>
                      <a:pt x="210672" y="299851"/>
                    </a:cubicBezTo>
                    <a:lnTo>
                      <a:pt x="133993" y="291552"/>
                    </a:lnTo>
                    <a:cubicBezTo>
                      <a:pt x="132075" y="291552"/>
                      <a:pt x="130158" y="290275"/>
                      <a:pt x="129520" y="288998"/>
                    </a:cubicBezTo>
                    <a:cubicBezTo>
                      <a:pt x="128242" y="287083"/>
                      <a:pt x="128242" y="285168"/>
                      <a:pt x="128880" y="283891"/>
                    </a:cubicBezTo>
                    <a:cubicBezTo>
                      <a:pt x="131436" y="275592"/>
                      <a:pt x="134631" y="269846"/>
                      <a:pt x="139743" y="265378"/>
                    </a:cubicBezTo>
                    <a:cubicBezTo>
                      <a:pt x="123130" y="255163"/>
                      <a:pt x="110989" y="237926"/>
                      <a:pt x="104599" y="214944"/>
                    </a:cubicBezTo>
                    <a:cubicBezTo>
                      <a:pt x="103960" y="211752"/>
                      <a:pt x="105877" y="207922"/>
                      <a:pt x="109072" y="207283"/>
                    </a:cubicBezTo>
                    <a:cubicBezTo>
                      <a:pt x="112267" y="206645"/>
                      <a:pt x="116100" y="208560"/>
                      <a:pt x="116740" y="211752"/>
                    </a:cubicBezTo>
                    <a:cubicBezTo>
                      <a:pt x="123130" y="234734"/>
                      <a:pt x="136548" y="251971"/>
                      <a:pt x="154440" y="258355"/>
                    </a:cubicBezTo>
                    <a:cubicBezTo>
                      <a:pt x="156996" y="258994"/>
                      <a:pt x="158274" y="261547"/>
                      <a:pt x="158913" y="264101"/>
                    </a:cubicBezTo>
                    <a:cubicBezTo>
                      <a:pt x="158913" y="266654"/>
                      <a:pt x="157635" y="269208"/>
                      <a:pt x="155079" y="270485"/>
                    </a:cubicBezTo>
                    <a:cubicBezTo>
                      <a:pt x="149967" y="273038"/>
                      <a:pt x="146133" y="275592"/>
                      <a:pt x="143578" y="280699"/>
                    </a:cubicBezTo>
                    <a:lnTo>
                      <a:pt x="203004" y="287083"/>
                    </a:lnTo>
                    <a:cubicBezTo>
                      <a:pt x="199809" y="278784"/>
                      <a:pt x="194058" y="270485"/>
                      <a:pt x="187668" y="266654"/>
                    </a:cubicBezTo>
                    <a:cubicBezTo>
                      <a:pt x="185112" y="265378"/>
                      <a:pt x="184473" y="262186"/>
                      <a:pt x="185112" y="259632"/>
                    </a:cubicBezTo>
                    <a:cubicBezTo>
                      <a:pt x="185751" y="257078"/>
                      <a:pt x="188307" y="255163"/>
                      <a:pt x="190863" y="255163"/>
                    </a:cubicBezTo>
                    <a:cubicBezTo>
                      <a:pt x="223452" y="253248"/>
                      <a:pt x="250928" y="227712"/>
                      <a:pt x="254123" y="194515"/>
                    </a:cubicBezTo>
                    <a:cubicBezTo>
                      <a:pt x="256679" y="168979"/>
                      <a:pt x="245177" y="144720"/>
                      <a:pt x="223452" y="130676"/>
                    </a:cubicBezTo>
                    <a:cubicBezTo>
                      <a:pt x="223452" y="130676"/>
                      <a:pt x="222174" y="130037"/>
                      <a:pt x="221534" y="129399"/>
                    </a:cubicBezTo>
                    <a:lnTo>
                      <a:pt x="205560" y="142167"/>
                    </a:lnTo>
                    <a:cubicBezTo>
                      <a:pt x="221534" y="151104"/>
                      <a:pt x="231119" y="168341"/>
                      <a:pt x="228564" y="187493"/>
                    </a:cubicBezTo>
                    <a:cubicBezTo>
                      <a:pt x="226007" y="213029"/>
                      <a:pt x="204282" y="230266"/>
                      <a:pt x="178722" y="227712"/>
                    </a:cubicBezTo>
                    <a:cubicBezTo>
                      <a:pt x="175527" y="227074"/>
                      <a:pt x="172971" y="223882"/>
                      <a:pt x="172971" y="220690"/>
                    </a:cubicBezTo>
                    <a:cubicBezTo>
                      <a:pt x="173610" y="217498"/>
                      <a:pt x="176805" y="214944"/>
                      <a:pt x="180000" y="214944"/>
                    </a:cubicBezTo>
                    <a:cubicBezTo>
                      <a:pt x="198531" y="216859"/>
                      <a:pt x="213867" y="204730"/>
                      <a:pt x="215784" y="186216"/>
                    </a:cubicBezTo>
                    <a:cubicBezTo>
                      <a:pt x="217701" y="170256"/>
                      <a:pt x="208755" y="156850"/>
                      <a:pt x="194058" y="151743"/>
                    </a:cubicBezTo>
                    <a:lnTo>
                      <a:pt x="169776" y="170895"/>
                    </a:lnTo>
                    <a:cubicBezTo>
                      <a:pt x="168498" y="172171"/>
                      <a:pt x="166581" y="172171"/>
                      <a:pt x="165303" y="172171"/>
                    </a:cubicBezTo>
                    <a:cubicBezTo>
                      <a:pt x="163386" y="172171"/>
                      <a:pt x="162108" y="170895"/>
                      <a:pt x="160830" y="169618"/>
                    </a:cubicBezTo>
                    <a:lnTo>
                      <a:pt x="136548" y="138975"/>
                    </a:lnTo>
                    <a:cubicBezTo>
                      <a:pt x="134631" y="136421"/>
                      <a:pt x="134631" y="131952"/>
                      <a:pt x="137826" y="130037"/>
                    </a:cubicBezTo>
                    <a:lnTo>
                      <a:pt x="210033" y="71943"/>
                    </a:lnTo>
                    <a:cubicBezTo>
                      <a:pt x="212589" y="70028"/>
                      <a:pt x="217062" y="70028"/>
                      <a:pt x="218979" y="73220"/>
                    </a:cubicBezTo>
                    <a:lnTo>
                      <a:pt x="224729" y="80242"/>
                    </a:lnTo>
                    <a:cubicBezTo>
                      <a:pt x="224729" y="79604"/>
                      <a:pt x="225369" y="79604"/>
                      <a:pt x="225369" y="78965"/>
                    </a:cubicBezTo>
                    <a:lnTo>
                      <a:pt x="231119" y="73858"/>
                    </a:lnTo>
                    <a:cubicBezTo>
                      <a:pt x="233675" y="71943"/>
                      <a:pt x="238149" y="71943"/>
                      <a:pt x="240065" y="75135"/>
                    </a:cubicBezTo>
                    <a:lnTo>
                      <a:pt x="245177" y="80880"/>
                    </a:lnTo>
                    <a:cubicBezTo>
                      <a:pt x="247094" y="83434"/>
                      <a:pt x="247094" y="87903"/>
                      <a:pt x="243899" y="89818"/>
                    </a:cubicBezTo>
                    <a:lnTo>
                      <a:pt x="238149" y="94925"/>
                    </a:lnTo>
                    <a:cubicBezTo>
                      <a:pt x="237509" y="94925"/>
                      <a:pt x="237509" y="95564"/>
                      <a:pt x="236870" y="95564"/>
                    </a:cubicBezTo>
                    <a:lnTo>
                      <a:pt x="242622" y="102586"/>
                    </a:lnTo>
                    <a:cubicBezTo>
                      <a:pt x="244538" y="105140"/>
                      <a:pt x="244538" y="109608"/>
                      <a:pt x="241343" y="111524"/>
                    </a:cubicBezTo>
                    <a:lnTo>
                      <a:pt x="230481" y="120461"/>
                    </a:lnTo>
                    <a:cubicBezTo>
                      <a:pt x="255401" y="137698"/>
                      <a:pt x="268181" y="165787"/>
                      <a:pt x="264986" y="195154"/>
                    </a:cubicBezTo>
                    <a:cubicBezTo>
                      <a:pt x="263708" y="228989"/>
                      <a:pt x="238149" y="257078"/>
                      <a:pt x="205560" y="264739"/>
                    </a:cubicBezTo>
                    <a:moveTo>
                      <a:pt x="92458" y="186855"/>
                    </a:moveTo>
                    <a:cubicBezTo>
                      <a:pt x="93097" y="183663"/>
                      <a:pt x="96292" y="181109"/>
                      <a:pt x="99487" y="181109"/>
                    </a:cubicBezTo>
                    <a:lnTo>
                      <a:pt x="176166" y="189408"/>
                    </a:lnTo>
                    <a:cubicBezTo>
                      <a:pt x="179361" y="190047"/>
                      <a:pt x="181917" y="193239"/>
                      <a:pt x="181917" y="196431"/>
                    </a:cubicBezTo>
                    <a:cubicBezTo>
                      <a:pt x="181278" y="199623"/>
                      <a:pt x="178083" y="202176"/>
                      <a:pt x="174888" y="202176"/>
                    </a:cubicBezTo>
                    <a:lnTo>
                      <a:pt x="98209" y="193877"/>
                    </a:lnTo>
                    <a:cubicBezTo>
                      <a:pt x="94375" y="193877"/>
                      <a:pt x="91819" y="190685"/>
                      <a:pt x="92458" y="186855"/>
                    </a:cubicBezTo>
                    <a:moveTo>
                      <a:pt x="200448" y="1081"/>
                    </a:moveTo>
                    <a:cubicBezTo>
                      <a:pt x="100765" y="-9772"/>
                      <a:pt x="11306" y="62367"/>
                      <a:pt x="1082" y="161319"/>
                    </a:cubicBezTo>
                    <a:cubicBezTo>
                      <a:pt x="-9781" y="260909"/>
                      <a:pt x="62425" y="350284"/>
                      <a:pt x="161469" y="360499"/>
                    </a:cubicBezTo>
                    <a:cubicBezTo>
                      <a:pt x="261152" y="371352"/>
                      <a:pt x="350611" y="299213"/>
                      <a:pt x="360835" y="200261"/>
                    </a:cubicBezTo>
                    <a:cubicBezTo>
                      <a:pt x="371698" y="101309"/>
                      <a:pt x="300131" y="11933"/>
                      <a:pt x="200448" y="1081"/>
                    </a:cubicBezTo>
                  </a:path>
                </a:pathLst>
              </a:custGeom>
              <a:solidFill>
                <a:schemeClr val="tx1"/>
              </a:solid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69" name="Graphic 4">
                <a:extLst>
                  <a:ext uri="{FF2B5EF4-FFF2-40B4-BE49-F238E27FC236}">
                    <a16:creationId xmlns:a16="http://schemas.microsoft.com/office/drawing/2014/main" id="{EC06E127-CD02-4482-977E-E6FFBB1F2D3B}"/>
                  </a:ext>
                </a:extLst>
              </p:cNvPr>
              <p:cNvSpPr/>
              <p:nvPr/>
            </p:nvSpPr>
            <p:spPr>
              <a:xfrm>
                <a:off x="6294088" y="1484438"/>
                <a:ext cx="74762" cy="75331"/>
              </a:xfrm>
              <a:custGeom>
                <a:avLst/>
                <a:gdLst>
                  <a:gd name="connsiteX0" fmla="*/ 56231 w 74762"/>
                  <a:gd name="connsiteY0" fmla="*/ 0 h 75331"/>
                  <a:gd name="connsiteX1" fmla="*/ 0 w 74762"/>
                  <a:gd name="connsiteY1" fmla="*/ 56179 h 75331"/>
                  <a:gd name="connsiteX2" fmla="*/ 17892 w 74762"/>
                  <a:gd name="connsiteY2" fmla="*/ 75331 h 75331"/>
                  <a:gd name="connsiteX3" fmla="*/ 74762 w 74762"/>
                  <a:gd name="connsiteY3" fmla="*/ 17875 h 75331"/>
                </a:gdLst>
                <a:ahLst/>
                <a:cxnLst>
                  <a:cxn ang="0">
                    <a:pos x="connsiteX0" y="connsiteY0"/>
                  </a:cxn>
                  <a:cxn ang="0">
                    <a:pos x="connsiteX1" y="connsiteY1"/>
                  </a:cxn>
                  <a:cxn ang="0">
                    <a:pos x="connsiteX2" y="connsiteY2"/>
                  </a:cxn>
                  <a:cxn ang="0">
                    <a:pos x="connsiteX3" y="connsiteY3"/>
                  </a:cxn>
                </a:cxnLst>
                <a:rect l="l" t="t" r="r" b="b"/>
                <a:pathLst>
                  <a:path w="74762" h="75331">
                    <a:moveTo>
                      <a:pt x="56231" y="0"/>
                    </a:moveTo>
                    <a:lnTo>
                      <a:pt x="0" y="56179"/>
                    </a:lnTo>
                    <a:lnTo>
                      <a:pt x="17892" y="75331"/>
                    </a:lnTo>
                    <a:lnTo>
                      <a:pt x="74762" y="17875"/>
                    </a:lnTo>
                    <a:close/>
                  </a:path>
                </a:pathLst>
              </a:custGeom>
              <a:solidFill>
                <a:schemeClr val="tx1"/>
              </a:solid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grpSp>
      </p:grpSp>
      <p:grpSp>
        <p:nvGrpSpPr>
          <p:cNvPr id="870" name="Group 869">
            <a:extLst>
              <a:ext uri="{FF2B5EF4-FFF2-40B4-BE49-F238E27FC236}">
                <a16:creationId xmlns:a16="http://schemas.microsoft.com/office/drawing/2014/main" id="{15C22748-2801-4EA1-A60E-55D1D39D6D28}"/>
              </a:ext>
            </a:extLst>
          </p:cNvPr>
          <p:cNvGrpSpPr/>
          <p:nvPr/>
        </p:nvGrpSpPr>
        <p:grpSpPr>
          <a:xfrm>
            <a:off x="1236006" y="2205802"/>
            <a:ext cx="3766532" cy="1271896"/>
            <a:chOff x="1073520" y="2132541"/>
            <a:chExt cx="3766532" cy="1304847"/>
          </a:xfrm>
        </p:grpSpPr>
        <p:sp>
          <p:nvSpPr>
            <p:cNvPr id="871" name="Shape 1869">
              <a:extLst>
                <a:ext uri="{FF2B5EF4-FFF2-40B4-BE49-F238E27FC236}">
                  <a16:creationId xmlns:a16="http://schemas.microsoft.com/office/drawing/2014/main" id="{7D3927A1-93DB-4838-B412-93FC2D06C57D}"/>
                </a:ext>
              </a:extLst>
            </p:cNvPr>
            <p:cNvSpPr>
              <a:spLocks/>
            </p:cNvSpPr>
            <p:nvPr/>
          </p:nvSpPr>
          <p:spPr>
            <a:xfrm>
              <a:off x="4182605" y="2700112"/>
              <a:ext cx="657447" cy="6460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ysClr val="window" lastClr="FFFFFF"/>
            </a:solidFill>
            <a:ln w="3175" cap="flat" cmpd="sng">
              <a:solidFill>
                <a:srgbClr val="222C67"/>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marL="0" marR="0" lvl="0" indent="0" algn="ctr" defTabSz="914400" eaLnBrk="1" fontAlgn="auto" latinLnBrk="0" hangingPunct="1">
                <a:lnSpc>
                  <a:spcPct val="90000"/>
                </a:lnSpc>
                <a:spcBef>
                  <a:spcPts val="0"/>
                </a:spcBef>
                <a:spcAft>
                  <a:spcPts val="0"/>
                </a:spcAft>
                <a:buClrTx/>
                <a:buSzTx/>
                <a:buFontTx/>
                <a:buNone/>
                <a:tabLst/>
                <a:defRPr sz="1800">
                  <a:solidFill>
                    <a:srgbClr val="000000"/>
                  </a:solidFill>
                </a:defRPr>
              </a:pPr>
              <a:endParaRPr kumimoji="0" sz="1400" b="0" i="0" u="none" strike="noStrike" kern="0" cap="none" spc="0" normalizeH="0" baseline="0" noProof="0">
                <a:ln>
                  <a:noFill/>
                </a:ln>
                <a:solidFill>
                  <a:srgbClr val="000000"/>
                </a:solidFill>
                <a:effectLst/>
                <a:uLnTx/>
                <a:uFillTx/>
                <a:cs typeface="Lato Light"/>
              </a:endParaRPr>
            </a:p>
          </p:txBody>
        </p:sp>
        <p:sp>
          <p:nvSpPr>
            <p:cNvPr id="872" name="TextBox 871">
              <a:extLst>
                <a:ext uri="{FF2B5EF4-FFF2-40B4-BE49-F238E27FC236}">
                  <a16:creationId xmlns:a16="http://schemas.microsoft.com/office/drawing/2014/main" id="{56A36B5F-E07E-4B60-8559-7E0008569C7D}"/>
                </a:ext>
              </a:extLst>
            </p:cNvPr>
            <p:cNvSpPr txBox="1"/>
            <p:nvPr/>
          </p:nvSpPr>
          <p:spPr>
            <a:xfrm>
              <a:off x="1084039" y="2132541"/>
              <a:ext cx="328040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2C67"/>
                  </a:solidFill>
                  <a:effectLst/>
                  <a:uLnTx/>
                  <a:uFillTx/>
                  <a:ea typeface="Verdana" panose="020B0604030504040204" pitchFamily="34" charset="0"/>
                  <a:cs typeface="Roboto" charset="0"/>
                </a:rPr>
                <a:t>Enhance Product Development</a:t>
              </a:r>
            </a:p>
          </p:txBody>
        </p:sp>
        <p:sp>
          <p:nvSpPr>
            <p:cNvPr id="873" name="TextBox 872">
              <a:extLst>
                <a:ext uri="{FF2B5EF4-FFF2-40B4-BE49-F238E27FC236}">
                  <a16:creationId xmlns:a16="http://schemas.microsoft.com/office/drawing/2014/main" id="{1594E4D9-6118-4100-895E-320BA256B9C0}"/>
                </a:ext>
              </a:extLst>
            </p:cNvPr>
            <p:cNvSpPr txBox="1"/>
            <p:nvPr/>
          </p:nvSpPr>
          <p:spPr>
            <a:xfrm>
              <a:off x="1073520" y="2474350"/>
              <a:ext cx="2997258" cy="963038"/>
            </a:xfrm>
            <a:prstGeom prst="rect">
              <a:avLst/>
            </a:prstGeom>
            <a:noFill/>
          </p:spPr>
          <p:txBody>
            <a:bodyPr wrap="square" rtlCol="0">
              <a:spAutoFit/>
            </a:bodyPr>
            <a:lstStyle/>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Develop toolkits for test manufacturers to build innovative testing methods and obtain streamlined FDA authorization</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Better evaluate real-world test performance</a:t>
              </a:r>
            </a:p>
          </p:txBody>
        </p:sp>
        <p:grpSp>
          <p:nvGrpSpPr>
            <p:cNvPr id="874" name="Graphic 4">
              <a:extLst>
                <a:ext uri="{FF2B5EF4-FFF2-40B4-BE49-F238E27FC236}">
                  <a16:creationId xmlns:a16="http://schemas.microsoft.com/office/drawing/2014/main" id="{562BDF89-36A9-45F1-8EBA-EEC45774CB71}"/>
                </a:ext>
              </a:extLst>
            </p:cNvPr>
            <p:cNvGrpSpPr/>
            <p:nvPr/>
          </p:nvGrpSpPr>
          <p:grpSpPr>
            <a:xfrm>
              <a:off x="4257065" y="2773674"/>
              <a:ext cx="509326" cy="508866"/>
              <a:chOff x="4046108" y="1402085"/>
              <a:chExt cx="361670" cy="361333"/>
            </a:xfrm>
            <a:solidFill>
              <a:srgbClr val="222C67"/>
            </a:solidFill>
          </p:grpSpPr>
          <p:sp>
            <p:nvSpPr>
              <p:cNvPr id="875" name="Graphic 4">
                <a:extLst>
                  <a:ext uri="{FF2B5EF4-FFF2-40B4-BE49-F238E27FC236}">
                    <a16:creationId xmlns:a16="http://schemas.microsoft.com/office/drawing/2014/main" id="{D1FC71C3-07D8-49B3-9CCC-82DA11C916CD}"/>
                  </a:ext>
                </a:extLst>
              </p:cNvPr>
              <p:cNvSpPr/>
              <p:nvPr/>
            </p:nvSpPr>
            <p:spPr>
              <a:xfrm>
                <a:off x="4306817" y="1538702"/>
                <a:ext cx="16226" cy="17875"/>
              </a:xfrm>
              <a:custGeom>
                <a:avLst/>
                <a:gdLst>
                  <a:gd name="connsiteX0" fmla="*/ 14697 w 16226"/>
                  <a:gd name="connsiteY0" fmla="*/ 1915 h 17875"/>
                  <a:gd name="connsiteX1" fmla="*/ 14058 w 16226"/>
                  <a:gd name="connsiteY1" fmla="*/ 1277 h 17875"/>
                  <a:gd name="connsiteX2" fmla="*/ 11502 w 16226"/>
                  <a:gd name="connsiteY2" fmla="*/ 0 h 17875"/>
                  <a:gd name="connsiteX3" fmla="*/ 8946 w 16226"/>
                  <a:gd name="connsiteY3" fmla="*/ 1277 h 17875"/>
                  <a:gd name="connsiteX4" fmla="*/ 0 w 16226"/>
                  <a:gd name="connsiteY4" fmla="*/ 12130 h 17875"/>
                  <a:gd name="connsiteX5" fmla="*/ 2556 w 16226"/>
                  <a:gd name="connsiteY5" fmla="*/ 15322 h 17875"/>
                  <a:gd name="connsiteX6" fmla="*/ 3195 w 16226"/>
                  <a:gd name="connsiteY6" fmla="*/ 15960 h 17875"/>
                  <a:gd name="connsiteX7" fmla="*/ 6390 w 16226"/>
                  <a:gd name="connsiteY7" fmla="*/ 17875 h 17875"/>
                  <a:gd name="connsiteX8" fmla="*/ 15336 w 16226"/>
                  <a:gd name="connsiteY8" fmla="*/ 7022 h 17875"/>
                  <a:gd name="connsiteX9" fmla="*/ 14697 w 16226"/>
                  <a:gd name="connsiteY9" fmla="*/ 1915 h 1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26" h="17875">
                    <a:moveTo>
                      <a:pt x="14697" y="1915"/>
                    </a:moveTo>
                    <a:lnTo>
                      <a:pt x="14058" y="1277"/>
                    </a:lnTo>
                    <a:cubicBezTo>
                      <a:pt x="13419" y="638"/>
                      <a:pt x="12141" y="0"/>
                      <a:pt x="11502" y="0"/>
                    </a:cubicBezTo>
                    <a:cubicBezTo>
                      <a:pt x="10863" y="0"/>
                      <a:pt x="10224" y="0"/>
                      <a:pt x="8946" y="1277"/>
                    </a:cubicBezTo>
                    <a:lnTo>
                      <a:pt x="0" y="12130"/>
                    </a:lnTo>
                    <a:cubicBezTo>
                      <a:pt x="0" y="12768"/>
                      <a:pt x="639" y="14045"/>
                      <a:pt x="2556" y="15322"/>
                    </a:cubicBezTo>
                    <a:lnTo>
                      <a:pt x="3195" y="15960"/>
                    </a:lnTo>
                    <a:cubicBezTo>
                      <a:pt x="4473" y="17237"/>
                      <a:pt x="5751" y="17875"/>
                      <a:pt x="6390" y="17875"/>
                    </a:cubicBezTo>
                    <a:lnTo>
                      <a:pt x="15336" y="7022"/>
                    </a:lnTo>
                    <a:cubicBezTo>
                      <a:pt x="16614" y="5107"/>
                      <a:pt x="16614" y="3192"/>
                      <a:pt x="14697" y="1915"/>
                    </a:cubicBez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76" name="Graphic 4">
                <a:extLst>
                  <a:ext uri="{FF2B5EF4-FFF2-40B4-BE49-F238E27FC236}">
                    <a16:creationId xmlns:a16="http://schemas.microsoft.com/office/drawing/2014/main" id="{32E01FD1-9827-42B5-AFD6-B8109994C8F6}"/>
                  </a:ext>
                </a:extLst>
              </p:cNvPr>
              <p:cNvSpPr/>
              <p:nvPr/>
            </p:nvSpPr>
            <p:spPr>
              <a:xfrm>
                <a:off x="4232055" y="1527211"/>
                <a:ext cx="44729" cy="44687"/>
              </a:xfrm>
              <a:custGeom>
                <a:avLst/>
                <a:gdLst>
                  <a:gd name="connsiteX0" fmla="*/ 25560 w 44729"/>
                  <a:gd name="connsiteY0" fmla="*/ 12768 h 44687"/>
                  <a:gd name="connsiteX1" fmla="*/ 25560 w 44729"/>
                  <a:gd name="connsiteY1" fmla="*/ 0 h 44687"/>
                  <a:gd name="connsiteX2" fmla="*/ 19170 w 44729"/>
                  <a:gd name="connsiteY2" fmla="*/ 0 h 44687"/>
                  <a:gd name="connsiteX3" fmla="*/ 19170 w 44729"/>
                  <a:gd name="connsiteY3" fmla="*/ 12768 h 44687"/>
                  <a:gd name="connsiteX4" fmla="*/ 12780 w 44729"/>
                  <a:gd name="connsiteY4" fmla="*/ 19152 h 44687"/>
                  <a:gd name="connsiteX5" fmla="*/ 0 w 44729"/>
                  <a:gd name="connsiteY5" fmla="*/ 19152 h 44687"/>
                  <a:gd name="connsiteX6" fmla="*/ 0 w 44729"/>
                  <a:gd name="connsiteY6" fmla="*/ 25536 h 44687"/>
                  <a:gd name="connsiteX7" fmla="*/ 12780 w 44729"/>
                  <a:gd name="connsiteY7" fmla="*/ 25536 h 44687"/>
                  <a:gd name="connsiteX8" fmla="*/ 19170 w 44729"/>
                  <a:gd name="connsiteY8" fmla="*/ 31920 h 44687"/>
                  <a:gd name="connsiteX9" fmla="*/ 19170 w 44729"/>
                  <a:gd name="connsiteY9" fmla="*/ 44688 h 44687"/>
                  <a:gd name="connsiteX10" fmla="*/ 25560 w 44729"/>
                  <a:gd name="connsiteY10" fmla="*/ 44688 h 44687"/>
                  <a:gd name="connsiteX11" fmla="*/ 25560 w 44729"/>
                  <a:gd name="connsiteY11" fmla="*/ 31920 h 44687"/>
                  <a:gd name="connsiteX12" fmla="*/ 31950 w 44729"/>
                  <a:gd name="connsiteY12" fmla="*/ 25536 h 44687"/>
                  <a:gd name="connsiteX13" fmla="*/ 44730 w 44729"/>
                  <a:gd name="connsiteY13" fmla="*/ 25536 h 44687"/>
                  <a:gd name="connsiteX14" fmla="*/ 44730 w 44729"/>
                  <a:gd name="connsiteY14" fmla="*/ 19152 h 44687"/>
                  <a:gd name="connsiteX15" fmla="*/ 31950 w 44729"/>
                  <a:gd name="connsiteY15" fmla="*/ 19152 h 44687"/>
                  <a:gd name="connsiteX16" fmla="*/ 25560 w 44729"/>
                  <a:gd name="connsiteY16" fmla="*/ 12768 h 4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729" h="44687">
                    <a:moveTo>
                      <a:pt x="25560" y="12768"/>
                    </a:moveTo>
                    <a:lnTo>
                      <a:pt x="25560" y="0"/>
                    </a:lnTo>
                    <a:lnTo>
                      <a:pt x="19170" y="0"/>
                    </a:lnTo>
                    <a:lnTo>
                      <a:pt x="19170" y="12768"/>
                    </a:lnTo>
                    <a:cubicBezTo>
                      <a:pt x="19170" y="16598"/>
                      <a:pt x="16614" y="19152"/>
                      <a:pt x="12780" y="19152"/>
                    </a:cubicBezTo>
                    <a:lnTo>
                      <a:pt x="0" y="19152"/>
                    </a:lnTo>
                    <a:lnTo>
                      <a:pt x="0" y="25536"/>
                    </a:lnTo>
                    <a:lnTo>
                      <a:pt x="12780" y="25536"/>
                    </a:lnTo>
                    <a:cubicBezTo>
                      <a:pt x="16614" y="25536"/>
                      <a:pt x="19170" y="28089"/>
                      <a:pt x="19170" y="31920"/>
                    </a:cubicBezTo>
                    <a:lnTo>
                      <a:pt x="19170" y="44688"/>
                    </a:lnTo>
                    <a:lnTo>
                      <a:pt x="25560" y="44688"/>
                    </a:lnTo>
                    <a:lnTo>
                      <a:pt x="25560" y="31920"/>
                    </a:lnTo>
                    <a:cubicBezTo>
                      <a:pt x="25560" y="28089"/>
                      <a:pt x="28116" y="25536"/>
                      <a:pt x="31950" y="25536"/>
                    </a:cubicBezTo>
                    <a:lnTo>
                      <a:pt x="44730" y="25536"/>
                    </a:lnTo>
                    <a:lnTo>
                      <a:pt x="44730" y="19152"/>
                    </a:lnTo>
                    <a:lnTo>
                      <a:pt x="31950" y="19152"/>
                    </a:lnTo>
                    <a:cubicBezTo>
                      <a:pt x="28116" y="19152"/>
                      <a:pt x="25560" y="16598"/>
                      <a:pt x="25560" y="12768"/>
                    </a:cubicBez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77" name="Graphic 4">
                <a:extLst>
                  <a:ext uri="{FF2B5EF4-FFF2-40B4-BE49-F238E27FC236}">
                    <a16:creationId xmlns:a16="http://schemas.microsoft.com/office/drawing/2014/main" id="{77330F23-A44C-47B2-8FE3-FBEED1C8F67F}"/>
                  </a:ext>
                </a:extLst>
              </p:cNvPr>
              <p:cNvSpPr/>
              <p:nvPr/>
            </p:nvSpPr>
            <p:spPr>
              <a:xfrm>
                <a:off x="4165600" y="1534871"/>
                <a:ext cx="99044" cy="141724"/>
              </a:xfrm>
              <a:custGeom>
                <a:avLst/>
                <a:gdLst>
                  <a:gd name="connsiteX0" fmla="*/ 51119 w 99044"/>
                  <a:gd name="connsiteY0" fmla="*/ 122572 h 141724"/>
                  <a:gd name="connsiteX1" fmla="*/ 45368 w 99044"/>
                  <a:gd name="connsiteY1" fmla="*/ 127041 h 141724"/>
                  <a:gd name="connsiteX2" fmla="*/ 43451 w 99044"/>
                  <a:gd name="connsiteY2" fmla="*/ 126403 h 141724"/>
                  <a:gd name="connsiteX3" fmla="*/ 39617 w 99044"/>
                  <a:gd name="connsiteY3" fmla="*/ 118104 h 141724"/>
                  <a:gd name="connsiteX4" fmla="*/ 31310 w 99044"/>
                  <a:gd name="connsiteY4" fmla="*/ 55541 h 141724"/>
                  <a:gd name="connsiteX5" fmla="*/ 30032 w 99044"/>
                  <a:gd name="connsiteY5" fmla="*/ 49795 h 141724"/>
                  <a:gd name="connsiteX6" fmla="*/ 36422 w 99044"/>
                  <a:gd name="connsiteY6" fmla="*/ 16598 h 141724"/>
                  <a:gd name="connsiteX7" fmla="*/ 31310 w 99044"/>
                  <a:gd name="connsiteY7" fmla="*/ 638 h 141724"/>
                  <a:gd name="connsiteX8" fmla="*/ 29394 w 99044"/>
                  <a:gd name="connsiteY8" fmla="*/ 0 h 141724"/>
                  <a:gd name="connsiteX9" fmla="*/ 28115 w 99044"/>
                  <a:gd name="connsiteY9" fmla="*/ 638 h 141724"/>
                  <a:gd name="connsiteX10" fmla="*/ 21726 w 99044"/>
                  <a:gd name="connsiteY10" fmla="*/ 21706 h 141724"/>
                  <a:gd name="connsiteX11" fmla="*/ 13419 w 99044"/>
                  <a:gd name="connsiteY11" fmla="*/ 45965 h 141724"/>
                  <a:gd name="connsiteX12" fmla="*/ 10224 w 99044"/>
                  <a:gd name="connsiteY12" fmla="*/ 70224 h 141724"/>
                  <a:gd name="connsiteX13" fmla="*/ 8307 w 99044"/>
                  <a:gd name="connsiteY13" fmla="*/ 85545 h 141724"/>
                  <a:gd name="connsiteX14" fmla="*/ 0 w 99044"/>
                  <a:gd name="connsiteY14" fmla="*/ 99590 h 141724"/>
                  <a:gd name="connsiteX15" fmla="*/ 42173 w 99044"/>
                  <a:gd name="connsiteY15" fmla="*/ 141724 h 141724"/>
                  <a:gd name="connsiteX16" fmla="*/ 49841 w 99044"/>
                  <a:gd name="connsiteY16" fmla="*/ 134064 h 141724"/>
                  <a:gd name="connsiteX17" fmla="*/ 54953 w 99044"/>
                  <a:gd name="connsiteY17" fmla="*/ 132148 h 141724"/>
                  <a:gd name="connsiteX18" fmla="*/ 99044 w 99044"/>
                  <a:gd name="connsiteY18" fmla="*/ 116188 h 141724"/>
                  <a:gd name="connsiteX19" fmla="*/ 52397 w 99044"/>
                  <a:gd name="connsiteY19" fmla="*/ 116188 h 141724"/>
                  <a:gd name="connsiteX20" fmla="*/ 51119 w 99044"/>
                  <a:gd name="connsiteY20" fmla="*/ 122572 h 14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9044" h="141724">
                    <a:moveTo>
                      <a:pt x="51119" y="122572"/>
                    </a:moveTo>
                    <a:cubicBezTo>
                      <a:pt x="50480" y="125126"/>
                      <a:pt x="47925" y="127041"/>
                      <a:pt x="45368" y="127041"/>
                    </a:cubicBezTo>
                    <a:cubicBezTo>
                      <a:pt x="44730" y="127041"/>
                      <a:pt x="44090" y="127041"/>
                      <a:pt x="43451" y="126403"/>
                    </a:cubicBezTo>
                    <a:cubicBezTo>
                      <a:pt x="40257" y="125126"/>
                      <a:pt x="38340" y="121296"/>
                      <a:pt x="39617" y="118104"/>
                    </a:cubicBezTo>
                    <a:cubicBezTo>
                      <a:pt x="49841" y="89376"/>
                      <a:pt x="38340" y="64478"/>
                      <a:pt x="31310" y="55541"/>
                    </a:cubicBezTo>
                    <a:cubicBezTo>
                      <a:pt x="30032" y="53625"/>
                      <a:pt x="29394" y="51710"/>
                      <a:pt x="30032" y="49795"/>
                    </a:cubicBezTo>
                    <a:cubicBezTo>
                      <a:pt x="33867" y="38942"/>
                      <a:pt x="35145" y="30643"/>
                      <a:pt x="36422" y="16598"/>
                    </a:cubicBezTo>
                    <a:cubicBezTo>
                      <a:pt x="37062" y="11491"/>
                      <a:pt x="35145" y="6384"/>
                      <a:pt x="31310" y="638"/>
                    </a:cubicBezTo>
                    <a:cubicBezTo>
                      <a:pt x="30672" y="0"/>
                      <a:pt x="30032" y="0"/>
                      <a:pt x="29394" y="0"/>
                    </a:cubicBezTo>
                    <a:cubicBezTo>
                      <a:pt x="28755" y="0"/>
                      <a:pt x="28115" y="638"/>
                      <a:pt x="28115" y="638"/>
                    </a:cubicBezTo>
                    <a:cubicBezTo>
                      <a:pt x="25560" y="9576"/>
                      <a:pt x="23642" y="15960"/>
                      <a:pt x="21726" y="21706"/>
                    </a:cubicBezTo>
                    <a:cubicBezTo>
                      <a:pt x="18531" y="31281"/>
                      <a:pt x="17253" y="37665"/>
                      <a:pt x="13419" y="45965"/>
                    </a:cubicBezTo>
                    <a:cubicBezTo>
                      <a:pt x="10863" y="52987"/>
                      <a:pt x="10224" y="62563"/>
                      <a:pt x="10224" y="70224"/>
                    </a:cubicBezTo>
                    <a:cubicBezTo>
                      <a:pt x="10224" y="77246"/>
                      <a:pt x="10224" y="82353"/>
                      <a:pt x="8307" y="85545"/>
                    </a:cubicBezTo>
                    <a:cubicBezTo>
                      <a:pt x="8307" y="86184"/>
                      <a:pt x="7668" y="86822"/>
                      <a:pt x="0" y="99590"/>
                    </a:cubicBezTo>
                    <a:lnTo>
                      <a:pt x="42173" y="141724"/>
                    </a:lnTo>
                    <a:cubicBezTo>
                      <a:pt x="44730" y="139171"/>
                      <a:pt x="47285" y="136617"/>
                      <a:pt x="49841" y="134064"/>
                    </a:cubicBezTo>
                    <a:cubicBezTo>
                      <a:pt x="51119" y="132787"/>
                      <a:pt x="53036" y="132148"/>
                      <a:pt x="54953" y="132148"/>
                    </a:cubicBezTo>
                    <a:cubicBezTo>
                      <a:pt x="77957" y="134064"/>
                      <a:pt x="91376" y="124488"/>
                      <a:pt x="99044" y="116188"/>
                    </a:cubicBezTo>
                    <a:lnTo>
                      <a:pt x="52397" y="116188"/>
                    </a:lnTo>
                    <a:cubicBezTo>
                      <a:pt x="52397" y="119380"/>
                      <a:pt x="51758" y="121296"/>
                      <a:pt x="51119" y="122572"/>
                    </a:cubicBez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78" name="Graphic 4">
                <a:extLst>
                  <a:ext uri="{FF2B5EF4-FFF2-40B4-BE49-F238E27FC236}">
                    <a16:creationId xmlns:a16="http://schemas.microsoft.com/office/drawing/2014/main" id="{DF71E122-CC52-4C17-922D-F8D93D91FB9B}"/>
                  </a:ext>
                </a:extLst>
              </p:cNvPr>
              <p:cNvSpPr/>
              <p:nvPr/>
            </p:nvSpPr>
            <p:spPr>
              <a:xfrm>
                <a:off x="4303622" y="1507807"/>
                <a:ext cx="18850" cy="18765"/>
              </a:xfrm>
              <a:custGeom>
                <a:avLst/>
                <a:gdLst>
                  <a:gd name="connsiteX0" fmla="*/ 2556 w 18850"/>
                  <a:gd name="connsiteY0" fmla="*/ 15573 h 18765"/>
                  <a:gd name="connsiteX1" fmla="*/ 3195 w 18850"/>
                  <a:gd name="connsiteY1" fmla="*/ 16211 h 18765"/>
                  <a:gd name="connsiteX2" fmla="*/ 7029 w 18850"/>
                  <a:gd name="connsiteY2" fmla="*/ 18765 h 18765"/>
                  <a:gd name="connsiteX3" fmla="*/ 17892 w 18850"/>
                  <a:gd name="connsiteY3" fmla="*/ 8551 h 18765"/>
                  <a:gd name="connsiteX4" fmla="*/ 17892 w 18850"/>
                  <a:gd name="connsiteY4" fmla="*/ 2167 h 18765"/>
                  <a:gd name="connsiteX5" fmla="*/ 17253 w 18850"/>
                  <a:gd name="connsiteY5" fmla="*/ 1528 h 18765"/>
                  <a:gd name="connsiteX6" fmla="*/ 10863 w 18850"/>
                  <a:gd name="connsiteY6" fmla="*/ 890 h 18765"/>
                  <a:gd name="connsiteX7" fmla="*/ 0 w 18850"/>
                  <a:gd name="connsiteY7" fmla="*/ 11104 h 18765"/>
                  <a:gd name="connsiteX8" fmla="*/ 2556 w 18850"/>
                  <a:gd name="connsiteY8" fmla="*/ 15573 h 18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0" h="18765">
                    <a:moveTo>
                      <a:pt x="2556" y="15573"/>
                    </a:moveTo>
                    <a:lnTo>
                      <a:pt x="3195" y="16211"/>
                    </a:lnTo>
                    <a:cubicBezTo>
                      <a:pt x="5112" y="18127"/>
                      <a:pt x="6390" y="18765"/>
                      <a:pt x="7029" y="18765"/>
                    </a:cubicBezTo>
                    <a:lnTo>
                      <a:pt x="17892" y="8551"/>
                    </a:lnTo>
                    <a:cubicBezTo>
                      <a:pt x="19170" y="7274"/>
                      <a:pt x="19170" y="4082"/>
                      <a:pt x="17892" y="2167"/>
                    </a:cubicBezTo>
                    <a:lnTo>
                      <a:pt x="17253" y="1528"/>
                    </a:lnTo>
                    <a:cubicBezTo>
                      <a:pt x="15336" y="-387"/>
                      <a:pt x="12780" y="-387"/>
                      <a:pt x="10863" y="890"/>
                    </a:cubicBezTo>
                    <a:lnTo>
                      <a:pt x="0" y="11104"/>
                    </a:lnTo>
                    <a:cubicBezTo>
                      <a:pt x="639" y="12381"/>
                      <a:pt x="1278" y="14296"/>
                      <a:pt x="2556" y="15573"/>
                    </a:cubicBez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79" name="Graphic 4">
                <a:extLst>
                  <a:ext uri="{FF2B5EF4-FFF2-40B4-BE49-F238E27FC236}">
                    <a16:creationId xmlns:a16="http://schemas.microsoft.com/office/drawing/2014/main" id="{C1AF1A7C-D784-43B6-B8D3-1BB03127BEEC}"/>
                  </a:ext>
                </a:extLst>
              </p:cNvPr>
              <p:cNvSpPr/>
              <p:nvPr/>
            </p:nvSpPr>
            <p:spPr>
              <a:xfrm>
                <a:off x="4306817" y="1568707"/>
                <a:ext cx="16226" cy="17875"/>
              </a:xfrm>
              <a:custGeom>
                <a:avLst/>
                <a:gdLst>
                  <a:gd name="connsiteX0" fmla="*/ 14697 w 16226"/>
                  <a:gd name="connsiteY0" fmla="*/ 1277 h 17875"/>
                  <a:gd name="connsiteX1" fmla="*/ 14058 w 16226"/>
                  <a:gd name="connsiteY1" fmla="*/ 638 h 17875"/>
                  <a:gd name="connsiteX2" fmla="*/ 11502 w 16226"/>
                  <a:gd name="connsiteY2" fmla="*/ 0 h 17875"/>
                  <a:gd name="connsiteX3" fmla="*/ 8946 w 16226"/>
                  <a:gd name="connsiteY3" fmla="*/ 1277 h 17875"/>
                  <a:gd name="connsiteX4" fmla="*/ 0 w 16226"/>
                  <a:gd name="connsiteY4" fmla="*/ 12130 h 17875"/>
                  <a:gd name="connsiteX5" fmla="*/ 2556 w 16226"/>
                  <a:gd name="connsiteY5" fmla="*/ 15322 h 17875"/>
                  <a:gd name="connsiteX6" fmla="*/ 3195 w 16226"/>
                  <a:gd name="connsiteY6" fmla="*/ 15960 h 17875"/>
                  <a:gd name="connsiteX7" fmla="*/ 6390 w 16226"/>
                  <a:gd name="connsiteY7" fmla="*/ 17875 h 17875"/>
                  <a:gd name="connsiteX8" fmla="*/ 15336 w 16226"/>
                  <a:gd name="connsiteY8" fmla="*/ 7022 h 17875"/>
                  <a:gd name="connsiteX9" fmla="*/ 14697 w 16226"/>
                  <a:gd name="connsiteY9" fmla="*/ 1277 h 1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26" h="17875">
                    <a:moveTo>
                      <a:pt x="14697" y="1277"/>
                    </a:moveTo>
                    <a:lnTo>
                      <a:pt x="14058" y="638"/>
                    </a:lnTo>
                    <a:cubicBezTo>
                      <a:pt x="13419" y="0"/>
                      <a:pt x="12141" y="0"/>
                      <a:pt x="11502" y="0"/>
                    </a:cubicBezTo>
                    <a:cubicBezTo>
                      <a:pt x="10863" y="0"/>
                      <a:pt x="10224" y="0"/>
                      <a:pt x="8946" y="1277"/>
                    </a:cubicBezTo>
                    <a:lnTo>
                      <a:pt x="0" y="12130"/>
                    </a:lnTo>
                    <a:cubicBezTo>
                      <a:pt x="0" y="12768"/>
                      <a:pt x="639" y="14045"/>
                      <a:pt x="2556" y="15322"/>
                    </a:cubicBezTo>
                    <a:lnTo>
                      <a:pt x="3195" y="15960"/>
                    </a:lnTo>
                    <a:cubicBezTo>
                      <a:pt x="4473" y="17237"/>
                      <a:pt x="5751" y="17875"/>
                      <a:pt x="6390" y="17875"/>
                    </a:cubicBezTo>
                    <a:lnTo>
                      <a:pt x="15336" y="7022"/>
                    </a:lnTo>
                    <a:cubicBezTo>
                      <a:pt x="16614" y="4469"/>
                      <a:pt x="16614" y="2554"/>
                      <a:pt x="14697" y="1277"/>
                    </a:cubicBez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80" name="Graphic 4">
                <a:extLst>
                  <a:ext uri="{FF2B5EF4-FFF2-40B4-BE49-F238E27FC236}">
                    <a16:creationId xmlns:a16="http://schemas.microsoft.com/office/drawing/2014/main" id="{4471635C-64CB-41A7-8317-56241035B43E}"/>
                  </a:ext>
                </a:extLst>
              </p:cNvPr>
              <p:cNvSpPr/>
              <p:nvPr/>
            </p:nvSpPr>
            <p:spPr>
              <a:xfrm>
                <a:off x="4202661" y="1479331"/>
                <a:ext cx="100960" cy="160237"/>
              </a:xfrm>
              <a:custGeom>
                <a:avLst/>
                <a:gdLst>
                  <a:gd name="connsiteX0" fmla="*/ 97766 w 100960"/>
                  <a:gd name="connsiteY0" fmla="*/ 143640 h 160237"/>
                  <a:gd name="connsiteX1" fmla="*/ 93932 w 100960"/>
                  <a:gd name="connsiteY1" fmla="*/ 123211 h 160237"/>
                  <a:gd name="connsiteX2" fmla="*/ 100961 w 100960"/>
                  <a:gd name="connsiteY2" fmla="*/ 115550 h 160237"/>
                  <a:gd name="connsiteX3" fmla="*/ 99044 w 100960"/>
                  <a:gd name="connsiteY3" fmla="*/ 114273 h 160237"/>
                  <a:gd name="connsiteX4" fmla="*/ 98405 w 100960"/>
                  <a:gd name="connsiteY4" fmla="*/ 113635 h 160237"/>
                  <a:gd name="connsiteX5" fmla="*/ 93932 w 100960"/>
                  <a:gd name="connsiteY5" fmla="*/ 93206 h 160237"/>
                  <a:gd name="connsiteX6" fmla="*/ 100322 w 100960"/>
                  <a:gd name="connsiteY6" fmla="*/ 86184 h 160237"/>
                  <a:gd name="connsiteX7" fmla="*/ 99044 w 100960"/>
                  <a:gd name="connsiteY7" fmla="*/ 84907 h 160237"/>
                  <a:gd name="connsiteX8" fmla="*/ 98405 w 100960"/>
                  <a:gd name="connsiteY8" fmla="*/ 84269 h 160237"/>
                  <a:gd name="connsiteX9" fmla="*/ 93932 w 100960"/>
                  <a:gd name="connsiteY9" fmla="*/ 63840 h 160237"/>
                  <a:gd name="connsiteX10" fmla="*/ 99044 w 100960"/>
                  <a:gd name="connsiteY10" fmla="*/ 57456 h 160237"/>
                  <a:gd name="connsiteX11" fmla="*/ 95210 w 100960"/>
                  <a:gd name="connsiteY11" fmla="*/ 54264 h 160237"/>
                  <a:gd name="connsiteX12" fmla="*/ 94571 w 100960"/>
                  <a:gd name="connsiteY12" fmla="*/ 53625 h 160237"/>
                  <a:gd name="connsiteX13" fmla="*/ 92015 w 100960"/>
                  <a:gd name="connsiteY13" fmla="*/ 31920 h 160237"/>
                  <a:gd name="connsiteX14" fmla="*/ 98405 w 100960"/>
                  <a:gd name="connsiteY14" fmla="*/ 26174 h 160237"/>
                  <a:gd name="connsiteX15" fmla="*/ 98405 w 100960"/>
                  <a:gd name="connsiteY15" fmla="*/ 8299 h 160237"/>
                  <a:gd name="connsiteX16" fmla="*/ 90098 w 100960"/>
                  <a:gd name="connsiteY16" fmla="*/ 0 h 160237"/>
                  <a:gd name="connsiteX17" fmla="*/ 8307 w 100960"/>
                  <a:gd name="connsiteY17" fmla="*/ 0 h 160237"/>
                  <a:gd name="connsiteX18" fmla="*/ 0 w 100960"/>
                  <a:gd name="connsiteY18" fmla="*/ 8299 h 160237"/>
                  <a:gd name="connsiteX19" fmla="*/ 0 w 100960"/>
                  <a:gd name="connsiteY19" fmla="*/ 45965 h 160237"/>
                  <a:gd name="connsiteX20" fmla="*/ 4473 w 100960"/>
                  <a:gd name="connsiteY20" fmla="*/ 49795 h 160237"/>
                  <a:gd name="connsiteX21" fmla="*/ 12141 w 100960"/>
                  <a:gd name="connsiteY21" fmla="*/ 74054 h 160237"/>
                  <a:gd name="connsiteX22" fmla="*/ 5751 w 100960"/>
                  <a:gd name="connsiteY22" fmla="*/ 106612 h 160237"/>
                  <a:gd name="connsiteX23" fmla="*/ 17892 w 100960"/>
                  <a:gd name="connsiteY23" fmla="*/ 160238 h 160237"/>
                  <a:gd name="connsiteX24" fmla="*/ 89459 w 100960"/>
                  <a:gd name="connsiteY24" fmla="*/ 160238 h 160237"/>
                  <a:gd name="connsiteX25" fmla="*/ 97766 w 100960"/>
                  <a:gd name="connsiteY25" fmla="*/ 151939 h 160237"/>
                  <a:gd name="connsiteX26" fmla="*/ 97766 w 100960"/>
                  <a:gd name="connsiteY26" fmla="*/ 143640 h 160237"/>
                  <a:gd name="connsiteX27" fmla="*/ 97766 w 100960"/>
                  <a:gd name="connsiteY27" fmla="*/ 143640 h 160237"/>
                  <a:gd name="connsiteX28" fmla="*/ 61343 w 100960"/>
                  <a:gd name="connsiteY28" fmla="*/ 158961 h 160237"/>
                  <a:gd name="connsiteX29" fmla="*/ 42173 w 100960"/>
                  <a:gd name="connsiteY29" fmla="*/ 158961 h 160237"/>
                  <a:gd name="connsiteX30" fmla="*/ 35783 w 100960"/>
                  <a:gd name="connsiteY30" fmla="*/ 152577 h 160237"/>
                  <a:gd name="connsiteX31" fmla="*/ 42173 w 100960"/>
                  <a:gd name="connsiteY31" fmla="*/ 146193 h 160237"/>
                  <a:gd name="connsiteX32" fmla="*/ 61343 w 100960"/>
                  <a:gd name="connsiteY32" fmla="*/ 146193 h 160237"/>
                  <a:gd name="connsiteX33" fmla="*/ 67733 w 100960"/>
                  <a:gd name="connsiteY33" fmla="*/ 152577 h 160237"/>
                  <a:gd name="connsiteX34" fmla="*/ 61343 w 100960"/>
                  <a:gd name="connsiteY34" fmla="*/ 158961 h 160237"/>
                  <a:gd name="connsiteX35" fmla="*/ 86903 w 100960"/>
                  <a:gd name="connsiteY35" fmla="*/ 80438 h 160237"/>
                  <a:gd name="connsiteX36" fmla="*/ 80513 w 100960"/>
                  <a:gd name="connsiteY36" fmla="*/ 86822 h 160237"/>
                  <a:gd name="connsiteX37" fmla="*/ 67733 w 100960"/>
                  <a:gd name="connsiteY37" fmla="*/ 86822 h 160237"/>
                  <a:gd name="connsiteX38" fmla="*/ 67733 w 100960"/>
                  <a:gd name="connsiteY38" fmla="*/ 99590 h 160237"/>
                  <a:gd name="connsiteX39" fmla="*/ 61343 w 100960"/>
                  <a:gd name="connsiteY39" fmla="*/ 105974 h 160237"/>
                  <a:gd name="connsiteX40" fmla="*/ 42173 w 100960"/>
                  <a:gd name="connsiteY40" fmla="*/ 105974 h 160237"/>
                  <a:gd name="connsiteX41" fmla="*/ 35783 w 100960"/>
                  <a:gd name="connsiteY41" fmla="*/ 99590 h 160237"/>
                  <a:gd name="connsiteX42" fmla="*/ 35783 w 100960"/>
                  <a:gd name="connsiteY42" fmla="*/ 86822 h 160237"/>
                  <a:gd name="connsiteX43" fmla="*/ 23004 w 100960"/>
                  <a:gd name="connsiteY43" fmla="*/ 86822 h 160237"/>
                  <a:gd name="connsiteX44" fmla="*/ 16614 w 100960"/>
                  <a:gd name="connsiteY44" fmla="*/ 80438 h 160237"/>
                  <a:gd name="connsiteX45" fmla="*/ 16614 w 100960"/>
                  <a:gd name="connsiteY45" fmla="*/ 61286 h 160237"/>
                  <a:gd name="connsiteX46" fmla="*/ 23004 w 100960"/>
                  <a:gd name="connsiteY46" fmla="*/ 54902 h 160237"/>
                  <a:gd name="connsiteX47" fmla="*/ 35783 w 100960"/>
                  <a:gd name="connsiteY47" fmla="*/ 54902 h 160237"/>
                  <a:gd name="connsiteX48" fmla="*/ 35783 w 100960"/>
                  <a:gd name="connsiteY48" fmla="*/ 42134 h 160237"/>
                  <a:gd name="connsiteX49" fmla="*/ 42173 w 100960"/>
                  <a:gd name="connsiteY49" fmla="*/ 35750 h 160237"/>
                  <a:gd name="connsiteX50" fmla="*/ 61343 w 100960"/>
                  <a:gd name="connsiteY50" fmla="*/ 35750 h 160237"/>
                  <a:gd name="connsiteX51" fmla="*/ 67733 w 100960"/>
                  <a:gd name="connsiteY51" fmla="*/ 42134 h 160237"/>
                  <a:gd name="connsiteX52" fmla="*/ 67733 w 100960"/>
                  <a:gd name="connsiteY52" fmla="*/ 54902 h 160237"/>
                  <a:gd name="connsiteX53" fmla="*/ 80513 w 100960"/>
                  <a:gd name="connsiteY53" fmla="*/ 54902 h 160237"/>
                  <a:gd name="connsiteX54" fmla="*/ 86903 w 100960"/>
                  <a:gd name="connsiteY54" fmla="*/ 61286 h 160237"/>
                  <a:gd name="connsiteX55" fmla="*/ 86903 w 100960"/>
                  <a:gd name="connsiteY55" fmla="*/ 80438 h 16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0960" h="160237">
                    <a:moveTo>
                      <a:pt x="97766" y="143640"/>
                    </a:moveTo>
                    <a:cubicBezTo>
                      <a:pt x="90737" y="137894"/>
                      <a:pt x="88820" y="128956"/>
                      <a:pt x="93932" y="123211"/>
                    </a:cubicBezTo>
                    <a:lnTo>
                      <a:pt x="100961" y="115550"/>
                    </a:lnTo>
                    <a:cubicBezTo>
                      <a:pt x="100322" y="114912"/>
                      <a:pt x="99683" y="114912"/>
                      <a:pt x="99044" y="114273"/>
                    </a:cubicBezTo>
                    <a:lnTo>
                      <a:pt x="98405" y="113635"/>
                    </a:lnTo>
                    <a:cubicBezTo>
                      <a:pt x="91376" y="107251"/>
                      <a:pt x="89459" y="98313"/>
                      <a:pt x="93932" y="93206"/>
                    </a:cubicBezTo>
                    <a:lnTo>
                      <a:pt x="100322" y="86184"/>
                    </a:lnTo>
                    <a:cubicBezTo>
                      <a:pt x="99683" y="85545"/>
                      <a:pt x="99683" y="85545"/>
                      <a:pt x="99044" y="84907"/>
                    </a:cubicBezTo>
                    <a:lnTo>
                      <a:pt x="98405" y="84269"/>
                    </a:lnTo>
                    <a:cubicBezTo>
                      <a:pt x="91376" y="78523"/>
                      <a:pt x="89459" y="68947"/>
                      <a:pt x="93932" y="63840"/>
                    </a:cubicBezTo>
                    <a:lnTo>
                      <a:pt x="99044" y="57456"/>
                    </a:lnTo>
                    <a:cubicBezTo>
                      <a:pt x="97766" y="56817"/>
                      <a:pt x="96488" y="55541"/>
                      <a:pt x="95210" y="54264"/>
                    </a:cubicBezTo>
                    <a:lnTo>
                      <a:pt x="94571" y="53625"/>
                    </a:lnTo>
                    <a:cubicBezTo>
                      <a:pt x="88181" y="46603"/>
                      <a:pt x="86903" y="37027"/>
                      <a:pt x="92015" y="31920"/>
                    </a:cubicBezTo>
                    <a:lnTo>
                      <a:pt x="98405" y="26174"/>
                    </a:lnTo>
                    <a:lnTo>
                      <a:pt x="98405" y="8299"/>
                    </a:lnTo>
                    <a:cubicBezTo>
                      <a:pt x="98405" y="3830"/>
                      <a:pt x="94571" y="0"/>
                      <a:pt x="90098" y="0"/>
                    </a:cubicBezTo>
                    <a:lnTo>
                      <a:pt x="8307" y="0"/>
                    </a:lnTo>
                    <a:cubicBezTo>
                      <a:pt x="3834" y="0"/>
                      <a:pt x="0" y="3830"/>
                      <a:pt x="0" y="8299"/>
                    </a:cubicBezTo>
                    <a:lnTo>
                      <a:pt x="0" y="45965"/>
                    </a:lnTo>
                    <a:cubicBezTo>
                      <a:pt x="1917" y="47241"/>
                      <a:pt x="3195" y="48518"/>
                      <a:pt x="4473" y="49795"/>
                    </a:cubicBezTo>
                    <a:cubicBezTo>
                      <a:pt x="10224" y="57456"/>
                      <a:pt x="12780" y="65755"/>
                      <a:pt x="12141" y="74054"/>
                    </a:cubicBezTo>
                    <a:cubicBezTo>
                      <a:pt x="10863" y="87461"/>
                      <a:pt x="8946" y="96398"/>
                      <a:pt x="5751" y="106612"/>
                    </a:cubicBezTo>
                    <a:cubicBezTo>
                      <a:pt x="12780" y="117465"/>
                      <a:pt x="21087" y="136617"/>
                      <a:pt x="17892" y="160238"/>
                    </a:cubicBezTo>
                    <a:lnTo>
                      <a:pt x="89459" y="160238"/>
                    </a:lnTo>
                    <a:cubicBezTo>
                      <a:pt x="93932" y="160238"/>
                      <a:pt x="97766" y="156408"/>
                      <a:pt x="97766" y="151939"/>
                    </a:cubicBezTo>
                    <a:lnTo>
                      <a:pt x="97766" y="143640"/>
                    </a:lnTo>
                    <a:lnTo>
                      <a:pt x="97766" y="143640"/>
                    </a:lnTo>
                    <a:close/>
                    <a:moveTo>
                      <a:pt x="61343" y="158961"/>
                    </a:moveTo>
                    <a:lnTo>
                      <a:pt x="42173" y="158961"/>
                    </a:lnTo>
                    <a:cubicBezTo>
                      <a:pt x="38340" y="158961"/>
                      <a:pt x="35783" y="156408"/>
                      <a:pt x="35783" y="152577"/>
                    </a:cubicBezTo>
                    <a:cubicBezTo>
                      <a:pt x="35783" y="148747"/>
                      <a:pt x="38340" y="146193"/>
                      <a:pt x="42173" y="146193"/>
                    </a:cubicBezTo>
                    <a:lnTo>
                      <a:pt x="61343" y="146193"/>
                    </a:lnTo>
                    <a:cubicBezTo>
                      <a:pt x="65177" y="146193"/>
                      <a:pt x="67733" y="148747"/>
                      <a:pt x="67733" y="152577"/>
                    </a:cubicBezTo>
                    <a:cubicBezTo>
                      <a:pt x="67733" y="156408"/>
                      <a:pt x="64538" y="158961"/>
                      <a:pt x="61343" y="158961"/>
                    </a:cubicBezTo>
                    <a:close/>
                    <a:moveTo>
                      <a:pt x="86903" y="80438"/>
                    </a:moveTo>
                    <a:cubicBezTo>
                      <a:pt x="86903" y="84269"/>
                      <a:pt x="84347" y="86822"/>
                      <a:pt x="80513" y="86822"/>
                    </a:cubicBezTo>
                    <a:lnTo>
                      <a:pt x="67733" y="86822"/>
                    </a:lnTo>
                    <a:lnTo>
                      <a:pt x="67733" y="99590"/>
                    </a:lnTo>
                    <a:cubicBezTo>
                      <a:pt x="67733" y="103420"/>
                      <a:pt x="65177" y="105974"/>
                      <a:pt x="61343" y="105974"/>
                    </a:cubicBezTo>
                    <a:lnTo>
                      <a:pt x="42173" y="105974"/>
                    </a:lnTo>
                    <a:cubicBezTo>
                      <a:pt x="38340" y="105974"/>
                      <a:pt x="35783" y="103420"/>
                      <a:pt x="35783" y="99590"/>
                    </a:cubicBezTo>
                    <a:lnTo>
                      <a:pt x="35783" y="86822"/>
                    </a:lnTo>
                    <a:lnTo>
                      <a:pt x="23004" y="86822"/>
                    </a:lnTo>
                    <a:cubicBezTo>
                      <a:pt x="19170" y="86822"/>
                      <a:pt x="16614" y="84269"/>
                      <a:pt x="16614" y="80438"/>
                    </a:cubicBezTo>
                    <a:lnTo>
                      <a:pt x="16614" y="61286"/>
                    </a:lnTo>
                    <a:cubicBezTo>
                      <a:pt x="16614" y="57456"/>
                      <a:pt x="19170" y="54902"/>
                      <a:pt x="23004" y="54902"/>
                    </a:cubicBezTo>
                    <a:lnTo>
                      <a:pt x="35783" y="54902"/>
                    </a:lnTo>
                    <a:lnTo>
                      <a:pt x="35783" y="42134"/>
                    </a:lnTo>
                    <a:cubicBezTo>
                      <a:pt x="35783" y="38304"/>
                      <a:pt x="38340" y="35750"/>
                      <a:pt x="42173" y="35750"/>
                    </a:cubicBezTo>
                    <a:lnTo>
                      <a:pt x="61343" y="35750"/>
                    </a:lnTo>
                    <a:cubicBezTo>
                      <a:pt x="65177" y="35750"/>
                      <a:pt x="67733" y="38304"/>
                      <a:pt x="67733" y="42134"/>
                    </a:cubicBezTo>
                    <a:lnTo>
                      <a:pt x="67733" y="54902"/>
                    </a:lnTo>
                    <a:lnTo>
                      <a:pt x="80513" y="54902"/>
                    </a:lnTo>
                    <a:cubicBezTo>
                      <a:pt x="84347" y="54902"/>
                      <a:pt x="86903" y="57456"/>
                      <a:pt x="86903" y="61286"/>
                    </a:cubicBezTo>
                    <a:lnTo>
                      <a:pt x="86903" y="80438"/>
                    </a:ln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81" name="Graphic 4">
                <a:extLst>
                  <a:ext uri="{FF2B5EF4-FFF2-40B4-BE49-F238E27FC236}">
                    <a16:creationId xmlns:a16="http://schemas.microsoft.com/office/drawing/2014/main" id="{2B5CF766-A777-4E91-9D2A-715A806FF047}"/>
                  </a:ext>
                </a:extLst>
              </p:cNvPr>
              <p:cNvSpPr/>
              <p:nvPr/>
            </p:nvSpPr>
            <p:spPr>
              <a:xfrm>
                <a:off x="4046108" y="1402085"/>
                <a:ext cx="361670" cy="361333"/>
              </a:xfrm>
              <a:custGeom>
                <a:avLst/>
                <a:gdLst>
                  <a:gd name="connsiteX0" fmla="*/ 180835 w 361670"/>
                  <a:gd name="connsiteY0" fmla="*/ 0 h 361333"/>
                  <a:gd name="connsiteX1" fmla="*/ 0 w 361670"/>
                  <a:gd name="connsiteY1" fmla="*/ 180667 h 361333"/>
                  <a:gd name="connsiteX2" fmla="*/ 180835 w 361670"/>
                  <a:gd name="connsiteY2" fmla="*/ 361333 h 361333"/>
                  <a:gd name="connsiteX3" fmla="*/ 361670 w 361670"/>
                  <a:gd name="connsiteY3" fmla="*/ 180667 h 361333"/>
                  <a:gd name="connsiteX4" fmla="*/ 180835 w 361670"/>
                  <a:gd name="connsiteY4" fmla="*/ 0 h 361333"/>
                  <a:gd name="connsiteX5" fmla="*/ 283074 w 361670"/>
                  <a:gd name="connsiteY5" fmla="*/ 127680 h 361333"/>
                  <a:gd name="connsiteX6" fmla="*/ 283713 w 361670"/>
                  <a:gd name="connsiteY6" fmla="*/ 128318 h 361333"/>
                  <a:gd name="connsiteX7" fmla="*/ 285630 w 361670"/>
                  <a:gd name="connsiteY7" fmla="*/ 151300 h 361333"/>
                  <a:gd name="connsiteX8" fmla="*/ 281796 w 361670"/>
                  <a:gd name="connsiteY8" fmla="*/ 155769 h 361333"/>
                  <a:gd name="connsiteX9" fmla="*/ 283074 w 361670"/>
                  <a:gd name="connsiteY9" fmla="*/ 157046 h 361333"/>
                  <a:gd name="connsiteX10" fmla="*/ 283713 w 361670"/>
                  <a:gd name="connsiteY10" fmla="*/ 157684 h 361333"/>
                  <a:gd name="connsiteX11" fmla="*/ 285630 w 361670"/>
                  <a:gd name="connsiteY11" fmla="*/ 180667 h 361333"/>
                  <a:gd name="connsiteX12" fmla="*/ 280518 w 361670"/>
                  <a:gd name="connsiteY12" fmla="*/ 186412 h 361333"/>
                  <a:gd name="connsiteX13" fmla="*/ 282435 w 361670"/>
                  <a:gd name="connsiteY13" fmla="*/ 187689 h 361333"/>
                  <a:gd name="connsiteX14" fmla="*/ 283074 w 361670"/>
                  <a:gd name="connsiteY14" fmla="*/ 188327 h 361333"/>
                  <a:gd name="connsiteX15" fmla="*/ 288825 w 361670"/>
                  <a:gd name="connsiteY15" fmla="*/ 199180 h 361333"/>
                  <a:gd name="connsiteX16" fmla="*/ 284991 w 361670"/>
                  <a:gd name="connsiteY16" fmla="*/ 211310 h 361333"/>
                  <a:gd name="connsiteX17" fmla="*/ 275406 w 361670"/>
                  <a:gd name="connsiteY17" fmla="*/ 222163 h 361333"/>
                  <a:gd name="connsiteX18" fmla="*/ 267099 w 361670"/>
                  <a:gd name="connsiteY18" fmla="*/ 225993 h 361333"/>
                  <a:gd name="connsiteX19" fmla="*/ 267099 w 361670"/>
                  <a:gd name="connsiteY19" fmla="*/ 229185 h 361333"/>
                  <a:gd name="connsiteX20" fmla="*/ 246013 w 361670"/>
                  <a:gd name="connsiteY20" fmla="*/ 250252 h 361333"/>
                  <a:gd name="connsiteX21" fmla="*/ 235150 w 361670"/>
                  <a:gd name="connsiteY21" fmla="*/ 250252 h 361333"/>
                  <a:gd name="connsiteX22" fmla="*/ 176362 w 361670"/>
                  <a:gd name="connsiteY22" fmla="*/ 278980 h 361333"/>
                  <a:gd name="connsiteX23" fmla="*/ 170611 w 361670"/>
                  <a:gd name="connsiteY23" fmla="*/ 284726 h 361333"/>
                  <a:gd name="connsiteX24" fmla="*/ 173167 w 361670"/>
                  <a:gd name="connsiteY24" fmla="*/ 287279 h 361333"/>
                  <a:gd name="connsiteX25" fmla="*/ 173167 w 361670"/>
                  <a:gd name="connsiteY25" fmla="*/ 296217 h 361333"/>
                  <a:gd name="connsiteX26" fmla="*/ 168694 w 361670"/>
                  <a:gd name="connsiteY26" fmla="*/ 298132 h 361333"/>
                  <a:gd name="connsiteX27" fmla="*/ 164221 w 361670"/>
                  <a:gd name="connsiteY27" fmla="*/ 296217 h 361333"/>
                  <a:gd name="connsiteX28" fmla="*/ 101600 w 361670"/>
                  <a:gd name="connsiteY28" fmla="*/ 233654 h 361333"/>
                  <a:gd name="connsiteX29" fmla="*/ 86264 w 361670"/>
                  <a:gd name="connsiteY29" fmla="*/ 248975 h 361333"/>
                  <a:gd name="connsiteX30" fmla="*/ 120131 w 361670"/>
                  <a:gd name="connsiteY30" fmla="*/ 282810 h 361333"/>
                  <a:gd name="connsiteX31" fmla="*/ 120131 w 361670"/>
                  <a:gd name="connsiteY31" fmla="*/ 291748 h 361333"/>
                  <a:gd name="connsiteX32" fmla="*/ 111185 w 361670"/>
                  <a:gd name="connsiteY32" fmla="*/ 291748 h 361333"/>
                  <a:gd name="connsiteX33" fmla="*/ 72845 w 361670"/>
                  <a:gd name="connsiteY33" fmla="*/ 253444 h 361333"/>
                  <a:gd name="connsiteX34" fmla="*/ 72845 w 361670"/>
                  <a:gd name="connsiteY34" fmla="*/ 244506 h 361333"/>
                  <a:gd name="connsiteX35" fmla="*/ 97127 w 361670"/>
                  <a:gd name="connsiteY35" fmla="*/ 220247 h 361333"/>
                  <a:gd name="connsiteX36" fmla="*/ 106073 w 361670"/>
                  <a:gd name="connsiteY36" fmla="*/ 220247 h 361333"/>
                  <a:gd name="connsiteX37" fmla="*/ 109907 w 361670"/>
                  <a:gd name="connsiteY37" fmla="*/ 224078 h 361333"/>
                  <a:gd name="connsiteX38" fmla="*/ 116297 w 361670"/>
                  <a:gd name="connsiteY38" fmla="*/ 213863 h 361333"/>
                  <a:gd name="connsiteX39" fmla="*/ 116936 w 361670"/>
                  <a:gd name="connsiteY39" fmla="*/ 203649 h 361333"/>
                  <a:gd name="connsiteX40" fmla="*/ 120770 w 361670"/>
                  <a:gd name="connsiteY40" fmla="*/ 174921 h 361333"/>
                  <a:gd name="connsiteX41" fmla="*/ 128438 w 361670"/>
                  <a:gd name="connsiteY41" fmla="*/ 151300 h 361333"/>
                  <a:gd name="connsiteX42" fmla="*/ 134828 w 361670"/>
                  <a:gd name="connsiteY42" fmla="*/ 130233 h 361333"/>
                  <a:gd name="connsiteX43" fmla="*/ 143134 w 361670"/>
                  <a:gd name="connsiteY43" fmla="*/ 121934 h 361333"/>
                  <a:gd name="connsiteX44" fmla="*/ 143134 w 361670"/>
                  <a:gd name="connsiteY44" fmla="*/ 84907 h 361333"/>
                  <a:gd name="connsiteX45" fmla="*/ 164221 w 361670"/>
                  <a:gd name="connsiteY45" fmla="*/ 63840 h 361333"/>
                  <a:gd name="connsiteX46" fmla="*/ 246013 w 361670"/>
                  <a:gd name="connsiteY46" fmla="*/ 63840 h 361333"/>
                  <a:gd name="connsiteX47" fmla="*/ 267099 w 361670"/>
                  <a:gd name="connsiteY47" fmla="*/ 84907 h 361333"/>
                  <a:gd name="connsiteX48" fmla="*/ 267099 w 361670"/>
                  <a:gd name="connsiteY48" fmla="*/ 93206 h 361333"/>
                  <a:gd name="connsiteX49" fmla="*/ 283713 w 361670"/>
                  <a:gd name="connsiteY49" fmla="*/ 98313 h 361333"/>
                  <a:gd name="connsiteX50" fmla="*/ 284352 w 361670"/>
                  <a:gd name="connsiteY50" fmla="*/ 98952 h 361333"/>
                  <a:gd name="connsiteX51" fmla="*/ 284352 w 361670"/>
                  <a:gd name="connsiteY51" fmla="*/ 123211 h 361333"/>
                  <a:gd name="connsiteX52" fmla="*/ 281157 w 361670"/>
                  <a:gd name="connsiteY52" fmla="*/ 126403 h 361333"/>
                  <a:gd name="connsiteX53" fmla="*/ 283074 w 361670"/>
                  <a:gd name="connsiteY53" fmla="*/ 127680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1670" h="361333">
                    <a:moveTo>
                      <a:pt x="180835" y="0"/>
                    </a:moveTo>
                    <a:cubicBezTo>
                      <a:pt x="80513" y="0"/>
                      <a:pt x="0" y="81077"/>
                      <a:pt x="0" y="180667"/>
                    </a:cubicBezTo>
                    <a:cubicBezTo>
                      <a:pt x="0" y="280895"/>
                      <a:pt x="81152" y="361333"/>
                      <a:pt x="180835" y="361333"/>
                    </a:cubicBezTo>
                    <a:cubicBezTo>
                      <a:pt x="280518" y="361333"/>
                      <a:pt x="361670" y="280257"/>
                      <a:pt x="361670" y="180667"/>
                    </a:cubicBezTo>
                    <a:cubicBezTo>
                      <a:pt x="361670" y="81077"/>
                      <a:pt x="280518" y="0"/>
                      <a:pt x="180835" y="0"/>
                    </a:cubicBezTo>
                    <a:close/>
                    <a:moveTo>
                      <a:pt x="283074" y="127680"/>
                    </a:moveTo>
                    <a:lnTo>
                      <a:pt x="283713" y="128318"/>
                    </a:lnTo>
                    <a:cubicBezTo>
                      <a:pt x="290742" y="134064"/>
                      <a:pt x="291381" y="144916"/>
                      <a:pt x="285630" y="151300"/>
                    </a:cubicBezTo>
                    <a:lnTo>
                      <a:pt x="281796" y="155769"/>
                    </a:lnTo>
                    <a:cubicBezTo>
                      <a:pt x="282435" y="155769"/>
                      <a:pt x="282435" y="156408"/>
                      <a:pt x="283074" y="157046"/>
                    </a:cubicBezTo>
                    <a:lnTo>
                      <a:pt x="283713" y="157684"/>
                    </a:lnTo>
                    <a:cubicBezTo>
                      <a:pt x="290742" y="163430"/>
                      <a:pt x="291381" y="174283"/>
                      <a:pt x="285630" y="180667"/>
                    </a:cubicBezTo>
                    <a:lnTo>
                      <a:pt x="280518" y="186412"/>
                    </a:lnTo>
                    <a:cubicBezTo>
                      <a:pt x="281157" y="187051"/>
                      <a:pt x="281796" y="187051"/>
                      <a:pt x="282435" y="187689"/>
                    </a:cubicBezTo>
                    <a:lnTo>
                      <a:pt x="283074" y="188327"/>
                    </a:lnTo>
                    <a:cubicBezTo>
                      <a:pt x="286269" y="190881"/>
                      <a:pt x="288186" y="195350"/>
                      <a:pt x="288825" y="199180"/>
                    </a:cubicBezTo>
                    <a:cubicBezTo>
                      <a:pt x="289464" y="203649"/>
                      <a:pt x="287547" y="207479"/>
                      <a:pt x="284991" y="211310"/>
                    </a:cubicBezTo>
                    <a:lnTo>
                      <a:pt x="275406" y="222163"/>
                    </a:lnTo>
                    <a:cubicBezTo>
                      <a:pt x="273489" y="224716"/>
                      <a:pt x="270294" y="225993"/>
                      <a:pt x="267099" y="225993"/>
                    </a:cubicBezTo>
                    <a:lnTo>
                      <a:pt x="267099" y="229185"/>
                    </a:lnTo>
                    <a:cubicBezTo>
                      <a:pt x="267099" y="240676"/>
                      <a:pt x="257514" y="250252"/>
                      <a:pt x="246013" y="250252"/>
                    </a:cubicBezTo>
                    <a:lnTo>
                      <a:pt x="235150" y="250252"/>
                    </a:lnTo>
                    <a:cubicBezTo>
                      <a:pt x="229399" y="258551"/>
                      <a:pt x="212785" y="280895"/>
                      <a:pt x="176362" y="278980"/>
                    </a:cubicBezTo>
                    <a:cubicBezTo>
                      <a:pt x="174445" y="280895"/>
                      <a:pt x="172528" y="282810"/>
                      <a:pt x="170611" y="284726"/>
                    </a:cubicBezTo>
                    <a:lnTo>
                      <a:pt x="173167" y="287279"/>
                    </a:lnTo>
                    <a:cubicBezTo>
                      <a:pt x="175723" y="289833"/>
                      <a:pt x="175723" y="293663"/>
                      <a:pt x="173167" y="296217"/>
                    </a:cubicBezTo>
                    <a:cubicBezTo>
                      <a:pt x="171889" y="297494"/>
                      <a:pt x="169972" y="298132"/>
                      <a:pt x="168694" y="298132"/>
                    </a:cubicBezTo>
                    <a:cubicBezTo>
                      <a:pt x="167416" y="298132"/>
                      <a:pt x="165499" y="297494"/>
                      <a:pt x="164221" y="296217"/>
                    </a:cubicBezTo>
                    <a:lnTo>
                      <a:pt x="101600" y="233654"/>
                    </a:lnTo>
                    <a:lnTo>
                      <a:pt x="86264" y="248975"/>
                    </a:lnTo>
                    <a:lnTo>
                      <a:pt x="120131" y="282810"/>
                    </a:lnTo>
                    <a:cubicBezTo>
                      <a:pt x="122687" y="285364"/>
                      <a:pt x="122687" y="289194"/>
                      <a:pt x="120131" y="291748"/>
                    </a:cubicBezTo>
                    <a:cubicBezTo>
                      <a:pt x="117575" y="294302"/>
                      <a:pt x="113741" y="294302"/>
                      <a:pt x="111185" y="291748"/>
                    </a:cubicBezTo>
                    <a:lnTo>
                      <a:pt x="72845" y="253444"/>
                    </a:lnTo>
                    <a:cubicBezTo>
                      <a:pt x="70289" y="250890"/>
                      <a:pt x="70289" y="247060"/>
                      <a:pt x="72845" y="244506"/>
                    </a:cubicBezTo>
                    <a:lnTo>
                      <a:pt x="97127" y="220247"/>
                    </a:lnTo>
                    <a:cubicBezTo>
                      <a:pt x="99683" y="217694"/>
                      <a:pt x="103517" y="217694"/>
                      <a:pt x="106073" y="220247"/>
                    </a:cubicBezTo>
                    <a:lnTo>
                      <a:pt x="109907" y="224078"/>
                    </a:lnTo>
                    <a:cubicBezTo>
                      <a:pt x="113102" y="218971"/>
                      <a:pt x="115658" y="214502"/>
                      <a:pt x="116297" y="213863"/>
                    </a:cubicBezTo>
                    <a:cubicBezTo>
                      <a:pt x="116936" y="212587"/>
                      <a:pt x="116936" y="207479"/>
                      <a:pt x="116936" y="203649"/>
                    </a:cubicBezTo>
                    <a:cubicBezTo>
                      <a:pt x="116936" y="194711"/>
                      <a:pt x="117575" y="183859"/>
                      <a:pt x="120770" y="174921"/>
                    </a:cubicBezTo>
                    <a:cubicBezTo>
                      <a:pt x="123965" y="167260"/>
                      <a:pt x="125243" y="161515"/>
                      <a:pt x="128438" y="151300"/>
                    </a:cubicBezTo>
                    <a:cubicBezTo>
                      <a:pt x="130354" y="146193"/>
                      <a:pt x="132272" y="139171"/>
                      <a:pt x="134828" y="130233"/>
                    </a:cubicBezTo>
                    <a:cubicBezTo>
                      <a:pt x="136106" y="126403"/>
                      <a:pt x="139301" y="123211"/>
                      <a:pt x="143134" y="121934"/>
                    </a:cubicBezTo>
                    <a:lnTo>
                      <a:pt x="143134" y="84907"/>
                    </a:lnTo>
                    <a:cubicBezTo>
                      <a:pt x="143134" y="73416"/>
                      <a:pt x="152719" y="63840"/>
                      <a:pt x="164221" y="63840"/>
                    </a:cubicBezTo>
                    <a:lnTo>
                      <a:pt x="246013" y="63840"/>
                    </a:lnTo>
                    <a:cubicBezTo>
                      <a:pt x="257514" y="63840"/>
                      <a:pt x="267099" y="73416"/>
                      <a:pt x="267099" y="84907"/>
                    </a:cubicBezTo>
                    <a:lnTo>
                      <a:pt x="267099" y="93206"/>
                    </a:lnTo>
                    <a:cubicBezTo>
                      <a:pt x="272850" y="91929"/>
                      <a:pt x="279240" y="93206"/>
                      <a:pt x="283713" y="98313"/>
                    </a:cubicBezTo>
                    <a:lnTo>
                      <a:pt x="284352" y="98952"/>
                    </a:lnTo>
                    <a:cubicBezTo>
                      <a:pt x="290742" y="105974"/>
                      <a:pt x="290742" y="116827"/>
                      <a:pt x="284352" y="123211"/>
                    </a:cubicBezTo>
                    <a:lnTo>
                      <a:pt x="281157" y="126403"/>
                    </a:lnTo>
                    <a:cubicBezTo>
                      <a:pt x="281796" y="127041"/>
                      <a:pt x="282435" y="127680"/>
                      <a:pt x="283074" y="127680"/>
                    </a:cubicBez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82" name="Graphic 4">
                <a:extLst>
                  <a:ext uri="{FF2B5EF4-FFF2-40B4-BE49-F238E27FC236}">
                    <a16:creationId xmlns:a16="http://schemas.microsoft.com/office/drawing/2014/main" id="{5970AD21-3B4C-46CA-80DB-5F520A42A7DD}"/>
                  </a:ext>
                </a:extLst>
              </p:cNvPr>
              <p:cNvSpPr/>
              <p:nvPr/>
            </p:nvSpPr>
            <p:spPr>
              <a:xfrm>
                <a:off x="4306178" y="1599350"/>
                <a:ext cx="15335" cy="17236"/>
              </a:xfrm>
              <a:custGeom>
                <a:avLst/>
                <a:gdLst>
                  <a:gd name="connsiteX0" fmla="*/ 14058 w 15335"/>
                  <a:gd name="connsiteY0" fmla="*/ 638 h 17236"/>
                  <a:gd name="connsiteX1" fmla="*/ 11502 w 15335"/>
                  <a:gd name="connsiteY1" fmla="*/ 0 h 17236"/>
                  <a:gd name="connsiteX2" fmla="*/ 8946 w 15335"/>
                  <a:gd name="connsiteY2" fmla="*/ 1277 h 17236"/>
                  <a:gd name="connsiteX3" fmla="*/ 0 w 15335"/>
                  <a:gd name="connsiteY3" fmla="*/ 11491 h 17236"/>
                  <a:gd name="connsiteX4" fmla="*/ 1917 w 15335"/>
                  <a:gd name="connsiteY4" fmla="*/ 14683 h 17236"/>
                  <a:gd name="connsiteX5" fmla="*/ 2556 w 15335"/>
                  <a:gd name="connsiteY5" fmla="*/ 15322 h 17236"/>
                  <a:gd name="connsiteX6" fmla="*/ 5751 w 15335"/>
                  <a:gd name="connsiteY6" fmla="*/ 17237 h 17236"/>
                  <a:gd name="connsiteX7" fmla="*/ 14697 w 15335"/>
                  <a:gd name="connsiteY7" fmla="*/ 7022 h 17236"/>
                  <a:gd name="connsiteX8" fmla="*/ 15336 w 15335"/>
                  <a:gd name="connsiteY8" fmla="*/ 4469 h 17236"/>
                  <a:gd name="connsiteX9" fmla="*/ 14058 w 15335"/>
                  <a:gd name="connsiteY9" fmla="*/ 1915 h 17236"/>
                  <a:gd name="connsiteX10" fmla="*/ 14058 w 15335"/>
                  <a:gd name="connsiteY10" fmla="*/ 638 h 1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335" h="17236">
                    <a:moveTo>
                      <a:pt x="14058" y="638"/>
                    </a:moveTo>
                    <a:cubicBezTo>
                      <a:pt x="13419" y="0"/>
                      <a:pt x="12141" y="0"/>
                      <a:pt x="11502" y="0"/>
                    </a:cubicBezTo>
                    <a:cubicBezTo>
                      <a:pt x="10863" y="0"/>
                      <a:pt x="10224" y="0"/>
                      <a:pt x="8946" y="1277"/>
                    </a:cubicBezTo>
                    <a:lnTo>
                      <a:pt x="0" y="11491"/>
                    </a:lnTo>
                    <a:cubicBezTo>
                      <a:pt x="0" y="12130"/>
                      <a:pt x="639" y="13406"/>
                      <a:pt x="1917" y="14683"/>
                    </a:cubicBezTo>
                    <a:lnTo>
                      <a:pt x="2556" y="15322"/>
                    </a:lnTo>
                    <a:cubicBezTo>
                      <a:pt x="3834" y="16598"/>
                      <a:pt x="5112" y="17237"/>
                      <a:pt x="5751" y="17237"/>
                    </a:cubicBezTo>
                    <a:lnTo>
                      <a:pt x="14697" y="7022"/>
                    </a:lnTo>
                    <a:cubicBezTo>
                      <a:pt x="15336" y="6384"/>
                      <a:pt x="15336" y="5107"/>
                      <a:pt x="15336" y="4469"/>
                    </a:cubicBezTo>
                    <a:cubicBezTo>
                      <a:pt x="15336" y="3192"/>
                      <a:pt x="14697" y="2554"/>
                      <a:pt x="14058" y="1915"/>
                    </a:cubicBezTo>
                    <a:lnTo>
                      <a:pt x="14058" y="638"/>
                    </a:lnTo>
                    <a:close/>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grpSp>
      </p:grpSp>
      <p:grpSp>
        <p:nvGrpSpPr>
          <p:cNvPr id="883" name="Group 882">
            <a:extLst>
              <a:ext uri="{FF2B5EF4-FFF2-40B4-BE49-F238E27FC236}">
                <a16:creationId xmlns:a16="http://schemas.microsoft.com/office/drawing/2014/main" id="{F7ECCF33-EE2E-42E4-A50C-106D98DA5C45}"/>
              </a:ext>
            </a:extLst>
          </p:cNvPr>
          <p:cNvGrpSpPr/>
          <p:nvPr/>
        </p:nvGrpSpPr>
        <p:grpSpPr>
          <a:xfrm>
            <a:off x="6952937" y="2207053"/>
            <a:ext cx="4351256" cy="1271896"/>
            <a:chOff x="7137005" y="2133791"/>
            <a:chExt cx="4351256" cy="1304847"/>
          </a:xfrm>
        </p:grpSpPr>
        <p:sp>
          <p:nvSpPr>
            <p:cNvPr id="884" name="Shape 1869">
              <a:extLst>
                <a:ext uri="{FF2B5EF4-FFF2-40B4-BE49-F238E27FC236}">
                  <a16:creationId xmlns:a16="http://schemas.microsoft.com/office/drawing/2014/main" id="{3237CD8E-B9DC-4AD5-91C6-E8D8BF84D058}"/>
                </a:ext>
              </a:extLst>
            </p:cNvPr>
            <p:cNvSpPr>
              <a:spLocks/>
            </p:cNvSpPr>
            <p:nvPr/>
          </p:nvSpPr>
          <p:spPr>
            <a:xfrm>
              <a:off x="7137005" y="2710438"/>
              <a:ext cx="657447" cy="6460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ysClr val="window" lastClr="FFFFFF"/>
            </a:solidFill>
            <a:ln w="3175" cap="flat" cmpd="sng">
              <a:solidFill>
                <a:srgbClr val="A0A0A3"/>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marL="0" marR="0" lvl="0" indent="0" algn="ctr" defTabSz="914400" eaLnBrk="1" fontAlgn="auto" latinLnBrk="0" hangingPunct="1">
                <a:lnSpc>
                  <a:spcPct val="90000"/>
                </a:lnSpc>
                <a:spcBef>
                  <a:spcPts val="0"/>
                </a:spcBef>
                <a:spcAft>
                  <a:spcPts val="0"/>
                </a:spcAft>
                <a:buClrTx/>
                <a:buSzTx/>
                <a:buFontTx/>
                <a:buNone/>
                <a:tabLst/>
                <a:defRPr sz="1800">
                  <a:solidFill>
                    <a:srgbClr val="000000"/>
                  </a:solidFill>
                </a:defRPr>
              </a:pPr>
              <a:endParaRPr kumimoji="0" sz="1400" b="0" i="0" u="none" strike="noStrike" kern="0" cap="none" spc="0" normalizeH="0" baseline="0" noProof="0">
                <a:ln>
                  <a:noFill/>
                </a:ln>
                <a:solidFill>
                  <a:srgbClr val="000000"/>
                </a:solidFill>
                <a:effectLst/>
                <a:uLnTx/>
                <a:uFillTx/>
                <a:cs typeface="Lato Light"/>
              </a:endParaRPr>
            </a:p>
          </p:txBody>
        </p:sp>
        <p:sp>
          <p:nvSpPr>
            <p:cNvPr id="885" name="TextBox 884">
              <a:extLst>
                <a:ext uri="{FF2B5EF4-FFF2-40B4-BE49-F238E27FC236}">
                  <a16:creationId xmlns:a16="http://schemas.microsoft.com/office/drawing/2014/main" id="{CD06E3F3-4647-4426-BEAA-59AD80A8E6E3}"/>
                </a:ext>
              </a:extLst>
            </p:cNvPr>
            <p:cNvSpPr txBox="1"/>
            <p:nvPr/>
          </p:nvSpPr>
          <p:spPr>
            <a:xfrm>
              <a:off x="7924031" y="2133791"/>
              <a:ext cx="2861922" cy="34280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A0A0A3"/>
                  </a:solidFill>
                  <a:effectLst/>
                  <a:uLnTx/>
                  <a:uFillTx/>
                  <a:ea typeface="Verdana" panose="020B0604030504040204" pitchFamily="34" charset="0"/>
                  <a:cs typeface="Roboto" charset="0"/>
                </a:rPr>
                <a:t>Reduce Regulatory Burden</a:t>
              </a:r>
            </a:p>
          </p:txBody>
        </p:sp>
        <p:sp>
          <p:nvSpPr>
            <p:cNvPr id="886" name="TextBox 885">
              <a:extLst>
                <a:ext uri="{FF2B5EF4-FFF2-40B4-BE49-F238E27FC236}">
                  <a16:creationId xmlns:a16="http://schemas.microsoft.com/office/drawing/2014/main" id="{FF89C59E-4522-45F2-83D3-8B3093B63827}"/>
                </a:ext>
              </a:extLst>
            </p:cNvPr>
            <p:cNvSpPr txBox="1"/>
            <p:nvPr/>
          </p:nvSpPr>
          <p:spPr>
            <a:xfrm>
              <a:off x="7988417" y="2475600"/>
              <a:ext cx="3499844" cy="963038"/>
            </a:xfrm>
            <a:prstGeom prst="rect">
              <a:avLst/>
            </a:prstGeom>
            <a:noFill/>
          </p:spPr>
          <p:txBody>
            <a:bodyPr wrap="square" rtlCol="0">
              <a:spAutoFit/>
            </a:bodyPr>
            <a:lstStyle/>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Reduce time-to-market for IVD test manufacturers</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Predict market demand for tests to right-size manufacturing</a:t>
              </a:r>
            </a:p>
            <a:p>
              <a:pPr marL="22860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0" cap="none" spc="0" normalizeH="0" baseline="0" noProof="0">
                  <a:ln>
                    <a:noFill/>
                  </a:ln>
                  <a:solidFill>
                    <a:srgbClr val="000000"/>
                  </a:solidFill>
                  <a:effectLst/>
                  <a:uLnTx/>
                  <a:uFillTx/>
                  <a:ea typeface="Verdana" panose="020B0604030504040204" pitchFamily="34" charset="0"/>
                  <a:cs typeface="Open Sans Extrabold" charset="0"/>
                </a:rPr>
                <a:t>Expedite the number of EUA to 510k conversions through accurate evidence</a:t>
              </a:r>
              <a:endParaRPr kumimoji="0" lang="en-US" sz="1100" b="0" i="0" u="none" strike="noStrike" kern="0" cap="none" spc="0" normalizeH="0" baseline="0" noProof="0">
                <a:ln>
                  <a:noFill/>
                </a:ln>
                <a:solidFill>
                  <a:prstClr val="black"/>
                </a:solidFill>
                <a:effectLst/>
                <a:uLnTx/>
                <a:uFillTx/>
                <a:ea typeface="Verdana" panose="020B0604030504040204" pitchFamily="34" charset="0"/>
                <a:cs typeface="Lato Light" charset="0"/>
              </a:endParaRPr>
            </a:p>
          </p:txBody>
        </p:sp>
        <p:grpSp>
          <p:nvGrpSpPr>
            <p:cNvPr id="887" name="Graphic 4">
              <a:extLst>
                <a:ext uri="{FF2B5EF4-FFF2-40B4-BE49-F238E27FC236}">
                  <a16:creationId xmlns:a16="http://schemas.microsoft.com/office/drawing/2014/main" id="{EC601183-7C4A-4009-9860-ED9E480A1C0B}"/>
                </a:ext>
              </a:extLst>
            </p:cNvPr>
            <p:cNvGrpSpPr/>
            <p:nvPr/>
          </p:nvGrpSpPr>
          <p:grpSpPr>
            <a:xfrm>
              <a:off x="7221920" y="2783101"/>
              <a:ext cx="503594" cy="503128"/>
              <a:chOff x="5099808" y="1402085"/>
              <a:chExt cx="361670" cy="361333"/>
            </a:xfrm>
            <a:solidFill>
              <a:srgbClr val="A0A0A3"/>
            </a:solidFill>
          </p:grpSpPr>
          <p:sp>
            <p:nvSpPr>
              <p:cNvPr id="888" name="Graphic 4">
                <a:extLst>
                  <a:ext uri="{FF2B5EF4-FFF2-40B4-BE49-F238E27FC236}">
                    <a16:creationId xmlns:a16="http://schemas.microsoft.com/office/drawing/2014/main" id="{57759290-E39C-4EAF-A397-E2C6D746F2E0}"/>
                  </a:ext>
                </a:extLst>
              </p:cNvPr>
              <p:cNvSpPr/>
              <p:nvPr/>
            </p:nvSpPr>
            <p:spPr>
              <a:xfrm>
                <a:off x="5239109" y="1611479"/>
                <a:ext cx="118213" cy="61286"/>
              </a:xfrm>
              <a:custGeom>
                <a:avLst/>
                <a:gdLst>
                  <a:gd name="connsiteX0" fmla="*/ 103517 w 118213"/>
                  <a:gd name="connsiteY0" fmla="*/ 38304 h 61286"/>
                  <a:gd name="connsiteX1" fmla="*/ 101600 w 118213"/>
                  <a:gd name="connsiteY1" fmla="*/ 38304 h 61286"/>
                  <a:gd name="connsiteX2" fmla="*/ 95210 w 118213"/>
                  <a:gd name="connsiteY2" fmla="*/ 33835 h 61286"/>
                  <a:gd name="connsiteX3" fmla="*/ 99683 w 118213"/>
                  <a:gd name="connsiteY3" fmla="*/ 25536 h 61286"/>
                  <a:gd name="connsiteX4" fmla="*/ 118214 w 118213"/>
                  <a:gd name="connsiteY4" fmla="*/ 13406 h 61286"/>
                  <a:gd name="connsiteX5" fmla="*/ 95849 w 118213"/>
                  <a:gd name="connsiteY5" fmla="*/ 0 h 61286"/>
                  <a:gd name="connsiteX6" fmla="*/ 38978 w 118213"/>
                  <a:gd name="connsiteY6" fmla="*/ 29366 h 61286"/>
                  <a:gd name="connsiteX7" fmla="*/ 59426 w 118213"/>
                  <a:gd name="connsiteY7" fmla="*/ 30643 h 61286"/>
                  <a:gd name="connsiteX8" fmla="*/ 83708 w 118213"/>
                  <a:gd name="connsiteY8" fmla="*/ 28728 h 61286"/>
                  <a:gd name="connsiteX9" fmla="*/ 90737 w 118213"/>
                  <a:gd name="connsiteY9" fmla="*/ 33835 h 61286"/>
                  <a:gd name="connsiteX10" fmla="*/ 85625 w 118213"/>
                  <a:gd name="connsiteY10" fmla="*/ 40858 h 61286"/>
                  <a:gd name="connsiteX11" fmla="*/ 59426 w 118213"/>
                  <a:gd name="connsiteY11" fmla="*/ 42773 h 61286"/>
                  <a:gd name="connsiteX12" fmla="*/ 18531 w 118213"/>
                  <a:gd name="connsiteY12" fmla="*/ 37666 h 61286"/>
                  <a:gd name="connsiteX13" fmla="*/ 17892 w 118213"/>
                  <a:gd name="connsiteY13" fmla="*/ 37666 h 61286"/>
                  <a:gd name="connsiteX14" fmla="*/ 0 w 118213"/>
                  <a:gd name="connsiteY14" fmla="*/ 30643 h 61286"/>
                  <a:gd name="connsiteX15" fmla="*/ 0 w 118213"/>
                  <a:gd name="connsiteY15" fmla="*/ 43411 h 61286"/>
                  <a:gd name="connsiteX16" fmla="*/ 58787 w 118213"/>
                  <a:gd name="connsiteY16" fmla="*/ 61286 h 61286"/>
                  <a:gd name="connsiteX17" fmla="*/ 117575 w 118213"/>
                  <a:gd name="connsiteY17" fmla="*/ 43411 h 61286"/>
                  <a:gd name="connsiteX18" fmla="*/ 117575 w 118213"/>
                  <a:gd name="connsiteY18" fmla="*/ 30643 h 61286"/>
                  <a:gd name="connsiteX19" fmla="*/ 103517 w 118213"/>
                  <a:gd name="connsiteY19" fmla="*/ 38304 h 6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213" h="61286">
                    <a:moveTo>
                      <a:pt x="103517" y="38304"/>
                    </a:moveTo>
                    <a:cubicBezTo>
                      <a:pt x="102878" y="38304"/>
                      <a:pt x="102239" y="38304"/>
                      <a:pt x="101600" y="38304"/>
                    </a:cubicBezTo>
                    <a:cubicBezTo>
                      <a:pt x="99044" y="38304"/>
                      <a:pt x="96488" y="36389"/>
                      <a:pt x="95210" y="33835"/>
                    </a:cubicBezTo>
                    <a:cubicBezTo>
                      <a:pt x="93932" y="30643"/>
                      <a:pt x="95849" y="26813"/>
                      <a:pt x="99683" y="25536"/>
                    </a:cubicBezTo>
                    <a:cubicBezTo>
                      <a:pt x="112463" y="21706"/>
                      <a:pt x="118214" y="16598"/>
                      <a:pt x="118214" y="13406"/>
                    </a:cubicBezTo>
                    <a:cubicBezTo>
                      <a:pt x="118214" y="9576"/>
                      <a:pt x="110546" y="3830"/>
                      <a:pt x="95849" y="0"/>
                    </a:cubicBezTo>
                    <a:lnTo>
                      <a:pt x="38978" y="29366"/>
                    </a:lnTo>
                    <a:cubicBezTo>
                      <a:pt x="44730" y="30005"/>
                      <a:pt x="51758" y="30643"/>
                      <a:pt x="59426" y="30643"/>
                    </a:cubicBezTo>
                    <a:cubicBezTo>
                      <a:pt x="67733" y="30643"/>
                      <a:pt x="76040" y="30005"/>
                      <a:pt x="83708" y="28728"/>
                    </a:cubicBezTo>
                    <a:cubicBezTo>
                      <a:pt x="86903" y="28090"/>
                      <a:pt x="90737" y="30643"/>
                      <a:pt x="90737" y="33835"/>
                    </a:cubicBezTo>
                    <a:cubicBezTo>
                      <a:pt x="90737" y="37027"/>
                      <a:pt x="88820" y="40858"/>
                      <a:pt x="85625" y="40858"/>
                    </a:cubicBezTo>
                    <a:cubicBezTo>
                      <a:pt x="77318" y="42134"/>
                      <a:pt x="68372" y="42773"/>
                      <a:pt x="59426" y="42773"/>
                    </a:cubicBezTo>
                    <a:cubicBezTo>
                      <a:pt x="45368" y="42773"/>
                      <a:pt x="30672" y="40858"/>
                      <a:pt x="18531" y="37666"/>
                    </a:cubicBezTo>
                    <a:cubicBezTo>
                      <a:pt x="18531" y="37666"/>
                      <a:pt x="18531" y="37666"/>
                      <a:pt x="17892" y="37666"/>
                    </a:cubicBezTo>
                    <a:cubicBezTo>
                      <a:pt x="10863" y="35750"/>
                      <a:pt x="5112" y="33197"/>
                      <a:pt x="0" y="30643"/>
                    </a:cubicBezTo>
                    <a:lnTo>
                      <a:pt x="0" y="43411"/>
                    </a:lnTo>
                    <a:cubicBezTo>
                      <a:pt x="0" y="49157"/>
                      <a:pt x="21087" y="61286"/>
                      <a:pt x="58787" y="61286"/>
                    </a:cubicBezTo>
                    <a:cubicBezTo>
                      <a:pt x="97127" y="61286"/>
                      <a:pt x="117575" y="49795"/>
                      <a:pt x="117575" y="43411"/>
                    </a:cubicBezTo>
                    <a:lnTo>
                      <a:pt x="117575" y="30643"/>
                    </a:lnTo>
                    <a:cubicBezTo>
                      <a:pt x="114380" y="34474"/>
                      <a:pt x="109268" y="36389"/>
                      <a:pt x="103517" y="38304"/>
                    </a:cubicBezTo>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89" name="Graphic 4">
                <a:extLst>
                  <a:ext uri="{FF2B5EF4-FFF2-40B4-BE49-F238E27FC236}">
                    <a16:creationId xmlns:a16="http://schemas.microsoft.com/office/drawing/2014/main" id="{55BAE842-A12A-4706-90C9-833CAB508312}"/>
                  </a:ext>
                </a:extLst>
              </p:cNvPr>
              <p:cNvSpPr/>
              <p:nvPr/>
            </p:nvSpPr>
            <p:spPr>
              <a:xfrm>
                <a:off x="5239109" y="1607649"/>
                <a:ext cx="74761" cy="30004"/>
              </a:xfrm>
              <a:custGeom>
                <a:avLst/>
                <a:gdLst>
                  <a:gd name="connsiteX0" fmla="*/ 19170 w 74761"/>
                  <a:gd name="connsiteY0" fmla="*/ 30005 h 30004"/>
                  <a:gd name="connsiteX1" fmla="*/ 74762 w 74761"/>
                  <a:gd name="connsiteY1" fmla="*/ 638 h 30004"/>
                  <a:gd name="connsiteX2" fmla="*/ 58787 w 74761"/>
                  <a:gd name="connsiteY2" fmla="*/ 0 h 30004"/>
                  <a:gd name="connsiteX3" fmla="*/ 0 w 74761"/>
                  <a:gd name="connsiteY3" fmla="*/ 17875 h 30004"/>
                  <a:gd name="connsiteX4" fmla="*/ 19170 w 74761"/>
                  <a:gd name="connsiteY4" fmla="*/ 30005 h 3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61" h="30004">
                    <a:moveTo>
                      <a:pt x="19170" y="30005"/>
                    </a:moveTo>
                    <a:lnTo>
                      <a:pt x="74762" y="638"/>
                    </a:lnTo>
                    <a:cubicBezTo>
                      <a:pt x="69650" y="0"/>
                      <a:pt x="64538" y="0"/>
                      <a:pt x="58787" y="0"/>
                    </a:cubicBezTo>
                    <a:cubicBezTo>
                      <a:pt x="20447" y="0"/>
                      <a:pt x="0" y="11491"/>
                      <a:pt x="0" y="17875"/>
                    </a:cubicBezTo>
                    <a:cubicBezTo>
                      <a:pt x="639" y="21067"/>
                      <a:pt x="7029" y="26174"/>
                      <a:pt x="19170" y="30005"/>
                    </a:cubicBezTo>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sp>
            <p:nvSpPr>
              <p:cNvPr id="890" name="Graphic 4">
                <a:extLst>
                  <a:ext uri="{FF2B5EF4-FFF2-40B4-BE49-F238E27FC236}">
                    <a16:creationId xmlns:a16="http://schemas.microsoft.com/office/drawing/2014/main" id="{826F68D8-66B1-450F-8FB4-126AD968DD31}"/>
                  </a:ext>
                </a:extLst>
              </p:cNvPr>
              <p:cNvSpPr/>
              <p:nvPr/>
            </p:nvSpPr>
            <p:spPr>
              <a:xfrm>
                <a:off x="5099808" y="1402085"/>
                <a:ext cx="361670" cy="361333"/>
              </a:xfrm>
              <a:custGeom>
                <a:avLst/>
                <a:gdLst>
                  <a:gd name="connsiteX0" fmla="*/ 208951 w 361670"/>
                  <a:gd name="connsiteY0" fmla="*/ 114912 h 361333"/>
                  <a:gd name="connsiteX1" fmla="*/ 188503 w 361670"/>
                  <a:gd name="connsiteY1" fmla="*/ 135340 h 361333"/>
                  <a:gd name="connsiteX2" fmla="*/ 184031 w 361670"/>
                  <a:gd name="connsiteY2" fmla="*/ 137256 h 361333"/>
                  <a:gd name="connsiteX3" fmla="*/ 179557 w 361670"/>
                  <a:gd name="connsiteY3" fmla="*/ 135340 h 361333"/>
                  <a:gd name="connsiteX4" fmla="*/ 179557 w 361670"/>
                  <a:gd name="connsiteY4" fmla="*/ 126403 h 361333"/>
                  <a:gd name="connsiteX5" fmla="*/ 200005 w 361670"/>
                  <a:gd name="connsiteY5" fmla="*/ 105974 h 361333"/>
                  <a:gd name="connsiteX6" fmla="*/ 225565 w 361670"/>
                  <a:gd name="connsiteY6" fmla="*/ 95121 h 361333"/>
                  <a:gd name="connsiteX7" fmla="*/ 231955 w 361670"/>
                  <a:gd name="connsiteY7" fmla="*/ 101505 h 361333"/>
                  <a:gd name="connsiteX8" fmla="*/ 225565 w 361670"/>
                  <a:gd name="connsiteY8" fmla="*/ 107889 h 361333"/>
                  <a:gd name="connsiteX9" fmla="*/ 208951 w 361670"/>
                  <a:gd name="connsiteY9" fmla="*/ 114912 h 361333"/>
                  <a:gd name="connsiteX10" fmla="*/ 254320 w 361670"/>
                  <a:gd name="connsiteY10" fmla="*/ 162792 h 361333"/>
                  <a:gd name="connsiteX11" fmla="*/ 227482 w 361670"/>
                  <a:gd name="connsiteY11" fmla="*/ 189604 h 361333"/>
                  <a:gd name="connsiteX12" fmla="*/ 218536 w 361670"/>
                  <a:gd name="connsiteY12" fmla="*/ 189604 h 361333"/>
                  <a:gd name="connsiteX13" fmla="*/ 218536 w 361670"/>
                  <a:gd name="connsiteY13" fmla="*/ 180667 h 361333"/>
                  <a:gd name="connsiteX14" fmla="*/ 245374 w 361670"/>
                  <a:gd name="connsiteY14" fmla="*/ 153854 h 361333"/>
                  <a:gd name="connsiteX15" fmla="*/ 249208 w 361670"/>
                  <a:gd name="connsiteY15" fmla="*/ 100229 h 361333"/>
                  <a:gd name="connsiteX16" fmla="*/ 223648 w 361670"/>
                  <a:gd name="connsiteY16" fmla="*/ 91291 h 361333"/>
                  <a:gd name="connsiteX17" fmla="*/ 195532 w 361670"/>
                  <a:gd name="connsiteY17" fmla="*/ 104059 h 361333"/>
                  <a:gd name="connsiteX18" fmla="*/ 159748 w 361670"/>
                  <a:gd name="connsiteY18" fmla="*/ 139809 h 361333"/>
                  <a:gd name="connsiteX19" fmla="*/ 200644 w 361670"/>
                  <a:gd name="connsiteY19" fmla="*/ 180667 h 361333"/>
                  <a:gd name="connsiteX20" fmla="*/ 200644 w 361670"/>
                  <a:gd name="connsiteY20" fmla="*/ 189604 h 361333"/>
                  <a:gd name="connsiteX21" fmla="*/ 196171 w 361670"/>
                  <a:gd name="connsiteY21" fmla="*/ 191519 h 361333"/>
                  <a:gd name="connsiteX22" fmla="*/ 191698 w 361670"/>
                  <a:gd name="connsiteY22" fmla="*/ 189604 h 361333"/>
                  <a:gd name="connsiteX23" fmla="*/ 150803 w 361670"/>
                  <a:gd name="connsiteY23" fmla="*/ 148747 h 361333"/>
                  <a:gd name="connsiteX24" fmla="*/ 115019 w 361670"/>
                  <a:gd name="connsiteY24" fmla="*/ 184497 h 361333"/>
                  <a:gd name="connsiteX25" fmla="*/ 111185 w 361670"/>
                  <a:gd name="connsiteY25" fmla="*/ 238122 h 361333"/>
                  <a:gd name="connsiteX26" fmla="*/ 120770 w 361670"/>
                  <a:gd name="connsiteY26" fmla="*/ 244506 h 361333"/>
                  <a:gd name="connsiteX27" fmla="*/ 123965 w 361670"/>
                  <a:gd name="connsiteY27" fmla="*/ 252806 h 361333"/>
                  <a:gd name="connsiteX28" fmla="*/ 118214 w 361670"/>
                  <a:gd name="connsiteY28" fmla="*/ 256636 h 361333"/>
                  <a:gd name="connsiteX29" fmla="*/ 115658 w 361670"/>
                  <a:gd name="connsiteY29" fmla="*/ 255998 h 361333"/>
                  <a:gd name="connsiteX30" fmla="*/ 102239 w 361670"/>
                  <a:gd name="connsiteY30" fmla="*/ 247060 h 361333"/>
                  <a:gd name="connsiteX31" fmla="*/ 106073 w 361670"/>
                  <a:gd name="connsiteY31" fmla="*/ 175560 h 361333"/>
                  <a:gd name="connsiteX32" fmla="*/ 146330 w 361670"/>
                  <a:gd name="connsiteY32" fmla="*/ 135340 h 361333"/>
                  <a:gd name="connsiteX33" fmla="*/ 146330 w 361670"/>
                  <a:gd name="connsiteY33" fmla="*/ 135340 h 361333"/>
                  <a:gd name="connsiteX34" fmla="*/ 146330 w 361670"/>
                  <a:gd name="connsiteY34" fmla="*/ 135340 h 361333"/>
                  <a:gd name="connsiteX35" fmla="*/ 186586 w 361670"/>
                  <a:gd name="connsiteY35" fmla="*/ 95121 h 361333"/>
                  <a:gd name="connsiteX36" fmla="*/ 223009 w 361670"/>
                  <a:gd name="connsiteY36" fmla="*/ 78523 h 361333"/>
                  <a:gd name="connsiteX37" fmla="*/ 258154 w 361670"/>
                  <a:gd name="connsiteY37" fmla="*/ 91291 h 361333"/>
                  <a:gd name="connsiteX38" fmla="*/ 254320 w 361670"/>
                  <a:gd name="connsiteY38" fmla="*/ 162792 h 361333"/>
                  <a:gd name="connsiteX39" fmla="*/ 270295 w 361670"/>
                  <a:gd name="connsiteY39" fmla="*/ 254082 h 361333"/>
                  <a:gd name="connsiteX40" fmla="*/ 198727 w 361670"/>
                  <a:gd name="connsiteY40" fmla="*/ 284726 h 361333"/>
                  <a:gd name="connsiteX41" fmla="*/ 127160 w 361670"/>
                  <a:gd name="connsiteY41" fmla="*/ 254082 h 361333"/>
                  <a:gd name="connsiteX42" fmla="*/ 127160 w 361670"/>
                  <a:gd name="connsiteY42" fmla="*/ 223439 h 361333"/>
                  <a:gd name="connsiteX43" fmla="*/ 198727 w 361670"/>
                  <a:gd name="connsiteY43" fmla="*/ 192796 h 361333"/>
                  <a:gd name="connsiteX44" fmla="*/ 236428 w 361670"/>
                  <a:gd name="connsiteY44" fmla="*/ 197265 h 361333"/>
                  <a:gd name="connsiteX45" fmla="*/ 236428 w 361670"/>
                  <a:gd name="connsiteY45" fmla="*/ 197265 h 361333"/>
                  <a:gd name="connsiteX46" fmla="*/ 270295 w 361670"/>
                  <a:gd name="connsiteY46" fmla="*/ 223439 h 361333"/>
                  <a:gd name="connsiteX47" fmla="*/ 270295 w 361670"/>
                  <a:gd name="connsiteY47" fmla="*/ 254082 h 361333"/>
                  <a:gd name="connsiteX48" fmla="*/ 180836 w 361670"/>
                  <a:gd name="connsiteY48" fmla="*/ 0 h 361333"/>
                  <a:gd name="connsiteX49" fmla="*/ 0 w 361670"/>
                  <a:gd name="connsiteY49" fmla="*/ 180667 h 361333"/>
                  <a:gd name="connsiteX50" fmla="*/ 180836 w 361670"/>
                  <a:gd name="connsiteY50" fmla="*/ 361333 h 361333"/>
                  <a:gd name="connsiteX51" fmla="*/ 361671 w 361670"/>
                  <a:gd name="connsiteY51" fmla="*/ 180667 h 361333"/>
                  <a:gd name="connsiteX52" fmla="*/ 180836 w 361670"/>
                  <a:gd name="connsiteY52" fmla="*/ 0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61670" h="361333">
                    <a:moveTo>
                      <a:pt x="208951" y="114912"/>
                    </a:moveTo>
                    <a:lnTo>
                      <a:pt x="188503" y="135340"/>
                    </a:lnTo>
                    <a:cubicBezTo>
                      <a:pt x="187225" y="136617"/>
                      <a:pt x="185308" y="137256"/>
                      <a:pt x="184031" y="137256"/>
                    </a:cubicBezTo>
                    <a:cubicBezTo>
                      <a:pt x="182113" y="137256"/>
                      <a:pt x="180836" y="136617"/>
                      <a:pt x="179557" y="135340"/>
                    </a:cubicBezTo>
                    <a:cubicBezTo>
                      <a:pt x="177001" y="132787"/>
                      <a:pt x="177001" y="128956"/>
                      <a:pt x="179557" y="126403"/>
                    </a:cubicBezTo>
                    <a:lnTo>
                      <a:pt x="200005" y="105974"/>
                    </a:lnTo>
                    <a:cubicBezTo>
                      <a:pt x="207034" y="98952"/>
                      <a:pt x="215980" y="95121"/>
                      <a:pt x="225565" y="95121"/>
                    </a:cubicBezTo>
                    <a:cubicBezTo>
                      <a:pt x="229399" y="95121"/>
                      <a:pt x="231955" y="98313"/>
                      <a:pt x="231955" y="101505"/>
                    </a:cubicBezTo>
                    <a:cubicBezTo>
                      <a:pt x="231955" y="105336"/>
                      <a:pt x="228760" y="107889"/>
                      <a:pt x="225565" y="107889"/>
                    </a:cubicBezTo>
                    <a:cubicBezTo>
                      <a:pt x="219175" y="107889"/>
                      <a:pt x="213424" y="110443"/>
                      <a:pt x="208951" y="114912"/>
                    </a:cubicBezTo>
                    <a:moveTo>
                      <a:pt x="254320" y="162792"/>
                    </a:moveTo>
                    <a:lnTo>
                      <a:pt x="227482" y="189604"/>
                    </a:lnTo>
                    <a:cubicBezTo>
                      <a:pt x="224926" y="192158"/>
                      <a:pt x="221092" y="192158"/>
                      <a:pt x="218536" y="189604"/>
                    </a:cubicBezTo>
                    <a:cubicBezTo>
                      <a:pt x="215980" y="187051"/>
                      <a:pt x="215980" y="183220"/>
                      <a:pt x="218536" y="180667"/>
                    </a:cubicBezTo>
                    <a:lnTo>
                      <a:pt x="245374" y="153854"/>
                    </a:lnTo>
                    <a:cubicBezTo>
                      <a:pt x="261349" y="137894"/>
                      <a:pt x="262627" y="114273"/>
                      <a:pt x="249208" y="100229"/>
                    </a:cubicBezTo>
                    <a:cubicBezTo>
                      <a:pt x="242818" y="93845"/>
                      <a:pt x="233872" y="90653"/>
                      <a:pt x="223648" y="91291"/>
                    </a:cubicBezTo>
                    <a:cubicBezTo>
                      <a:pt x="213424" y="91929"/>
                      <a:pt x="203839" y="96398"/>
                      <a:pt x="195532" y="104059"/>
                    </a:cubicBezTo>
                    <a:lnTo>
                      <a:pt x="159748" y="139809"/>
                    </a:lnTo>
                    <a:lnTo>
                      <a:pt x="200644" y="180667"/>
                    </a:lnTo>
                    <a:cubicBezTo>
                      <a:pt x="203200" y="183220"/>
                      <a:pt x="203200" y="187051"/>
                      <a:pt x="200644" y="189604"/>
                    </a:cubicBezTo>
                    <a:cubicBezTo>
                      <a:pt x="199366" y="190881"/>
                      <a:pt x="197449" y="191519"/>
                      <a:pt x="196171" y="191519"/>
                    </a:cubicBezTo>
                    <a:cubicBezTo>
                      <a:pt x="194893" y="191519"/>
                      <a:pt x="192976" y="190881"/>
                      <a:pt x="191698" y="189604"/>
                    </a:cubicBezTo>
                    <a:lnTo>
                      <a:pt x="150803" y="148747"/>
                    </a:lnTo>
                    <a:lnTo>
                      <a:pt x="115019" y="184497"/>
                    </a:lnTo>
                    <a:cubicBezTo>
                      <a:pt x="99044" y="200457"/>
                      <a:pt x="97766" y="224078"/>
                      <a:pt x="111185" y="238122"/>
                    </a:cubicBezTo>
                    <a:cubicBezTo>
                      <a:pt x="113741" y="240676"/>
                      <a:pt x="116936" y="243230"/>
                      <a:pt x="120770" y="244506"/>
                    </a:cubicBezTo>
                    <a:cubicBezTo>
                      <a:pt x="123965" y="245783"/>
                      <a:pt x="125243" y="249614"/>
                      <a:pt x="123965" y="252806"/>
                    </a:cubicBezTo>
                    <a:cubicBezTo>
                      <a:pt x="122687" y="255359"/>
                      <a:pt x="120770" y="256636"/>
                      <a:pt x="118214" y="256636"/>
                    </a:cubicBezTo>
                    <a:cubicBezTo>
                      <a:pt x="117575" y="256636"/>
                      <a:pt x="116297" y="256636"/>
                      <a:pt x="115658" y="255998"/>
                    </a:cubicBezTo>
                    <a:cubicBezTo>
                      <a:pt x="110546" y="254082"/>
                      <a:pt x="106073" y="250890"/>
                      <a:pt x="102239" y="247060"/>
                    </a:cubicBezTo>
                    <a:cubicBezTo>
                      <a:pt x="83708" y="228547"/>
                      <a:pt x="85625" y="196627"/>
                      <a:pt x="106073" y="175560"/>
                    </a:cubicBezTo>
                    <a:lnTo>
                      <a:pt x="146330" y="135340"/>
                    </a:lnTo>
                    <a:cubicBezTo>
                      <a:pt x="146330" y="135340"/>
                      <a:pt x="146330" y="135340"/>
                      <a:pt x="146330" y="135340"/>
                    </a:cubicBezTo>
                    <a:cubicBezTo>
                      <a:pt x="146330" y="135340"/>
                      <a:pt x="146330" y="135340"/>
                      <a:pt x="146330" y="135340"/>
                    </a:cubicBezTo>
                    <a:lnTo>
                      <a:pt x="186586" y="95121"/>
                    </a:lnTo>
                    <a:cubicBezTo>
                      <a:pt x="196810" y="84907"/>
                      <a:pt x="209590" y="79161"/>
                      <a:pt x="223009" y="78523"/>
                    </a:cubicBezTo>
                    <a:cubicBezTo>
                      <a:pt x="236428" y="77885"/>
                      <a:pt x="249208" y="82353"/>
                      <a:pt x="258154" y="91291"/>
                    </a:cubicBezTo>
                    <a:cubicBezTo>
                      <a:pt x="276685" y="109804"/>
                      <a:pt x="275407" y="141724"/>
                      <a:pt x="254320" y="162792"/>
                    </a:cubicBezTo>
                    <a:moveTo>
                      <a:pt x="270295" y="254082"/>
                    </a:moveTo>
                    <a:cubicBezTo>
                      <a:pt x="270295" y="273873"/>
                      <a:pt x="233872" y="284726"/>
                      <a:pt x="198727" y="284726"/>
                    </a:cubicBezTo>
                    <a:cubicBezTo>
                      <a:pt x="163583" y="284726"/>
                      <a:pt x="127160" y="274511"/>
                      <a:pt x="127160" y="254082"/>
                    </a:cubicBezTo>
                    <a:lnTo>
                      <a:pt x="127160" y="223439"/>
                    </a:lnTo>
                    <a:cubicBezTo>
                      <a:pt x="127160" y="203649"/>
                      <a:pt x="163583" y="192796"/>
                      <a:pt x="198727" y="192796"/>
                    </a:cubicBezTo>
                    <a:cubicBezTo>
                      <a:pt x="211507" y="192796"/>
                      <a:pt x="224926" y="194073"/>
                      <a:pt x="236428" y="197265"/>
                    </a:cubicBezTo>
                    <a:cubicBezTo>
                      <a:pt x="236428" y="197265"/>
                      <a:pt x="236428" y="197265"/>
                      <a:pt x="236428" y="197265"/>
                    </a:cubicBezTo>
                    <a:cubicBezTo>
                      <a:pt x="256237" y="201734"/>
                      <a:pt x="270295" y="210671"/>
                      <a:pt x="270295" y="223439"/>
                    </a:cubicBezTo>
                    <a:lnTo>
                      <a:pt x="270295" y="254082"/>
                    </a:lnTo>
                    <a:close/>
                    <a:moveTo>
                      <a:pt x="180836" y="0"/>
                    </a:moveTo>
                    <a:cubicBezTo>
                      <a:pt x="80513" y="0"/>
                      <a:pt x="0" y="81077"/>
                      <a:pt x="0" y="180667"/>
                    </a:cubicBezTo>
                    <a:cubicBezTo>
                      <a:pt x="0" y="280895"/>
                      <a:pt x="81152" y="361333"/>
                      <a:pt x="180836" y="361333"/>
                    </a:cubicBezTo>
                    <a:cubicBezTo>
                      <a:pt x="281157" y="361333"/>
                      <a:pt x="361671" y="280257"/>
                      <a:pt x="361671" y="180667"/>
                    </a:cubicBezTo>
                    <a:cubicBezTo>
                      <a:pt x="361671" y="81077"/>
                      <a:pt x="280518" y="0"/>
                      <a:pt x="180836" y="0"/>
                    </a:cubicBezTo>
                  </a:path>
                </a:pathLst>
              </a:custGeom>
              <a:grpFill/>
              <a:ln w="639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E2925"/>
                  </a:solidFill>
                  <a:effectLst/>
                  <a:uLnTx/>
                  <a:uFillTx/>
                </a:endParaRPr>
              </a:p>
            </p:txBody>
          </p:sp>
        </p:grpSp>
      </p:grpSp>
    </p:spTree>
    <p:extLst>
      <p:ext uri="{BB962C8B-B14F-4D97-AF65-F5344CB8AC3E}">
        <p14:creationId xmlns:p14="http://schemas.microsoft.com/office/powerpoint/2010/main" val="218242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F24DA9-1260-C969-6A75-26D6B142311A}"/>
              </a:ext>
            </a:extLst>
          </p:cNvPr>
          <p:cNvSpPr/>
          <p:nvPr/>
        </p:nvSpPr>
        <p:spPr>
          <a:xfrm>
            <a:off x="2984360" y="6581670"/>
            <a:ext cx="5888335" cy="2763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B545DAC-C81C-5641-9F9B-D9006A13C738}"/>
              </a:ext>
            </a:extLst>
          </p:cNvPr>
          <p:cNvSpPr/>
          <p:nvPr/>
        </p:nvSpPr>
        <p:spPr bwMode="gray">
          <a:xfrm>
            <a:off x="0" y="0"/>
            <a:ext cx="5020574" cy="6858000"/>
          </a:xfrm>
          <a:prstGeom prst="rect">
            <a:avLst/>
          </a:prstGeom>
          <a:solidFill>
            <a:srgbClr val="222C67"/>
          </a:solidFill>
          <a:ln w="19050" algn="ctr">
            <a:noFill/>
            <a:miter lim="800000"/>
            <a:headEnd/>
            <a:tailEnd/>
          </a:ln>
        </p:spPr>
        <p:txBody>
          <a:bodyPr wrap="square" lIns="0" tIns="0" rIns="0" bIns="0" rtlCol="0" anchor="ctr"/>
          <a:lstStyle/>
          <a:p>
            <a:pPr algn="ctr"/>
            <a:endParaRPr lang="en-US"/>
          </a:p>
        </p:txBody>
      </p:sp>
      <p:sp>
        <p:nvSpPr>
          <p:cNvPr id="55" name="Rectangle 54">
            <a:extLst>
              <a:ext uri="{FF2B5EF4-FFF2-40B4-BE49-F238E27FC236}">
                <a16:creationId xmlns:a16="http://schemas.microsoft.com/office/drawing/2014/main" id="{1ED53F51-ADC8-F245-B8FA-7073D33353CE}"/>
              </a:ext>
            </a:extLst>
          </p:cNvPr>
          <p:cNvSpPr/>
          <p:nvPr/>
        </p:nvSpPr>
        <p:spPr>
          <a:xfrm>
            <a:off x="1464812" y="1190124"/>
            <a:ext cx="1909076" cy="4708981"/>
          </a:xfrm>
          <a:prstGeom prst="rect">
            <a:avLst/>
          </a:prstGeom>
          <a:noFill/>
        </p:spPr>
        <p:txBody>
          <a:bodyPr wrap="square" lIns="91440" tIns="45720" rIns="91440" bIns="45720">
            <a:spAutoFit/>
          </a:bodyPr>
          <a:lstStyle/>
          <a:p>
            <a:pPr algn="ctr"/>
            <a:r>
              <a:rPr lang="en-US" sz="30000">
                <a:solidFill>
                  <a:schemeClr val="bg1">
                    <a:alpha val="10000"/>
                  </a:schemeClr>
                </a:solidFill>
                <a:latin typeface="+mj-lt"/>
                <a:ea typeface="Open Sans Extrabold" panose="020B0606030504020204" pitchFamily="34" charset="0"/>
                <a:cs typeface="Open Sans Extrabold" panose="020B0606030504020204" pitchFamily="34" charset="0"/>
              </a:rPr>
              <a:t>?</a:t>
            </a:r>
          </a:p>
        </p:txBody>
      </p:sp>
      <p:sp>
        <p:nvSpPr>
          <p:cNvPr id="52" name="Text Placeholder 51">
            <a:extLst>
              <a:ext uri="{FF2B5EF4-FFF2-40B4-BE49-F238E27FC236}">
                <a16:creationId xmlns:a16="http://schemas.microsoft.com/office/drawing/2014/main" id="{6C8C5D36-A422-594A-BA96-B107D98C9CE7}"/>
              </a:ext>
            </a:extLst>
          </p:cNvPr>
          <p:cNvSpPr>
            <a:spLocks noGrp="1"/>
          </p:cNvSpPr>
          <p:nvPr>
            <p:ph type="body" sz="quarter" idx="18"/>
          </p:nvPr>
        </p:nvSpPr>
        <p:spPr>
          <a:xfrm>
            <a:off x="781966" y="1968177"/>
            <a:ext cx="3779985" cy="2190750"/>
          </a:xfrm>
        </p:spPr>
        <p:txBody>
          <a:bodyPr/>
          <a:lstStyle/>
          <a:p>
            <a:pPr marL="0" indent="0">
              <a:buNone/>
            </a:pPr>
            <a:r>
              <a:rPr lang="en-US" sz="4000" b="1">
                <a:solidFill>
                  <a:schemeClr val="bg1"/>
                </a:solidFill>
                <a:latin typeface="Arial Black" panose="020B0604020202020204" pitchFamily="34" charset="0"/>
                <a:cs typeface="Arial Black" panose="020B0604020202020204" pitchFamily="34" charset="0"/>
              </a:rPr>
              <a:t>Discussion &amp; Questions</a:t>
            </a:r>
          </a:p>
        </p:txBody>
      </p:sp>
      <p:sp>
        <p:nvSpPr>
          <p:cNvPr id="22" name="Subtitle 2">
            <a:extLst>
              <a:ext uri="{FF2B5EF4-FFF2-40B4-BE49-F238E27FC236}">
                <a16:creationId xmlns:a16="http://schemas.microsoft.com/office/drawing/2014/main" id="{77AC1136-4803-5A46-896C-7C20AF62CD82}"/>
              </a:ext>
            </a:extLst>
          </p:cNvPr>
          <p:cNvSpPr txBox="1">
            <a:spLocks/>
          </p:cNvSpPr>
          <p:nvPr/>
        </p:nvSpPr>
        <p:spPr>
          <a:xfrm>
            <a:off x="6694898" y="4315285"/>
            <a:ext cx="3768395" cy="739200"/>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None/>
            </a:pPr>
            <a:r>
              <a:rPr lang="en-US" sz="1800" b="1" dirty="0">
                <a:solidFill>
                  <a:schemeClr val="accent5"/>
                </a:solidFill>
              </a:rPr>
              <a:t>Riki Merrick, MPH</a:t>
            </a:r>
          </a:p>
          <a:p>
            <a:pPr marL="0" indent="0" algn="ctr" fontAlgn="auto">
              <a:spcAft>
                <a:spcPts val="0"/>
              </a:spcAft>
              <a:buNone/>
            </a:pPr>
            <a:r>
              <a:rPr lang="en-US" sz="1800" b="1" i="1" dirty="0">
                <a:solidFill>
                  <a:schemeClr val="accent5"/>
                </a:solidFill>
              </a:rPr>
              <a:t>Lead Terminologist, APHL</a:t>
            </a:r>
          </a:p>
          <a:p>
            <a:pPr marL="0" indent="0" algn="ctr" fontAlgn="auto">
              <a:spcAft>
                <a:spcPts val="0"/>
              </a:spcAft>
              <a:buNone/>
            </a:pPr>
            <a:r>
              <a:rPr lang="en-US" sz="1800" b="1" i="1" dirty="0">
                <a:solidFill>
                  <a:schemeClr val="accent5"/>
                </a:solidFill>
              </a:rPr>
              <a:t>riki.merrick@aphl.org</a:t>
            </a:r>
            <a:endParaRPr lang="en-US" sz="1200" i="1" dirty="0">
              <a:solidFill>
                <a:schemeClr val="accent5"/>
              </a:solidFill>
            </a:endParaRPr>
          </a:p>
        </p:txBody>
      </p:sp>
      <p:grpSp>
        <p:nvGrpSpPr>
          <p:cNvPr id="7" name="Group 6">
            <a:extLst>
              <a:ext uri="{FF2B5EF4-FFF2-40B4-BE49-F238E27FC236}">
                <a16:creationId xmlns:a16="http://schemas.microsoft.com/office/drawing/2014/main" id="{E8A6664A-39AB-4C99-2C62-D36FC943CC7C}"/>
              </a:ext>
            </a:extLst>
          </p:cNvPr>
          <p:cNvGrpSpPr/>
          <p:nvPr/>
        </p:nvGrpSpPr>
        <p:grpSpPr>
          <a:xfrm>
            <a:off x="7171428" y="1368329"/>
            <a:ext cx="2858825" cy="2667980"/>
            <a:chOff x="7386478" y="1468683"/>
            <a:chExt cx="2420543" cy="2258956"/>
          </a:xfrm>
        </p:grpSpPr>
        <p:pic>
          <p:nvPicPr>
            <p:cNvPr id="4" name="Picture 3">
              <a:extLst>
                <a:ext uri="{FF2B5EF4-FFF2-40B4-BE49-F238E27FC236}">
                  <a16:creationId xmlns:a16="http://schemas.microsoft.com/office/drawing/2014/main" id="{02AEA4F7-DE83-194F-FC6C-8EA711FE73B2}"/>
                </a:ext>
              </a:extLst>
            </p:cNvPr>
            <p:cNvPicPr>
              <a:picLocks noChangeAspect="1"/>
            </p:cNvPicPr>
            <p:nvPr/>
          </p:nvPicPr>
          <p:blipFill>
            <a:blip r:embed="rId3"/>
            <a:stretch>
              <a:fillRect/>
            </a:stretch>
          </p:blipFill>
          <p:spPr>
            <a:xfrm>
              <a:off x="7386478" y="1468683"/>
              <a:ext cx="2420543" cy="1936434"/>
            </a:xfrm>
            <a:prstGeom prst="rect">
              <a:avLst/>
            </a:prstGeom>
          </p:spPr>
        </p:pic>
        <p:pic>
          <p:nvPicPr>
            <p:cNvPr id="6" name="Picture 5">
              <a:extLst>
                <a:ext uri="{FF2B5EF4-FFF2-40B4-BE49-F238E27FC236}">
                  <a16:creationId xmlns:a16="http://schemas.microsoft.com/office/drawing/2014/main" id="{D49505AC-850A-5612-E6AB-9C570C5778B8}"/>
                </a:ext>
              </a:extLst>
            </p:cNvPr>
            <p:cNvPicPr>
              <a:picLocks noChangeAspect="1"/>
            </p:cNvPicPr>
            <p:nvPr/>
          </p:nvPicPr>
          <p:blipFill rotWithShape="1">
            <a:blip r:embed="rId4"/>
            <a:srcRect l="28356" t="39642" r="7411" b="37271"/>
            <a:stretch/>
          </p:blipFill>
          <p:spPr>
            <a:xfrm>
              <a:off x="7728345" y="3238813"/>
              <a:ext cx="1699988" cy="488826"/>
            </a:xfrm>
            <a:prstGeom prst="rect">
              <a:avLst/>
            </a:prstGeom>
          </p:spPr>
        </p:pic>
      </p:grpSp>
    </p:spTree>
    <p:extLst>
      <p:ext uri="{BB962C8B-B14F-4D97-AF65-F5344CB8AC3E}">
        <p14:creationId xmlns:p14="http://schemas.microsoft.com/office/powerpoint/2010/main" val="1210682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FDA Visual Identity">
  <a:themeElements>
    <a:clrScheme name="Custom 2">
      <a:dk1>
        <a:srgbClr val="2E2925"/>
      </a:dk1>
      <a:lt1>
        <a:sysClr val="window" lastClr="FFFFFF"/>
      </a:lt1>
      <a:dk2>
        <a:srgbClr val="222C67"/>
      </a:dk2>
      <a:lt2>
        <a:srgbClr val="007CBA"/>
      </a:lt2>
      <a:accent1>
        <a:srgbClr val="007CBA"/>
      </a:accent1>
      <a:accent2>
        <a:srgbClr val="222C67"/>
      </a:accent2>
      <a:accent3>
        <a:srgbClr val="FFFFFF"/>
      </a:accent3>
      <a:accent4>
        <a:srgbClr val="A0A0A3"/>
      </a:accent4>
      <a:accent5>
        <a:srgbClr val="2E2925"/>
      </a:accent5>
      <a:accent6>
        <a:srgbClr val="5DC200"/>
      </a:accent6>
      <a:hlink>
        <a:srgbClr val="007CBA"/>
      </a:hlink>
      <a:folHlink>
        <a:srgbClr val="222C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B878A502-114C-4A50-B4F2-6DCBDA84D29F}" vid="{2BDD8DF9-18E0-462A-9301-510F28AC2E5F}"/>
    </a:ext>
  </a:extLst>
</a:theme>
</file>

<file path=ppt/theme/theme2.xml><?xml version="1.0" encoding="utf-8"?>
<a:theme xmlns:a="http://schemas.openxmlformats.org/drawingml/2006/main" name="FDA">
  <a:themeElements>
    <a:clrScheme name="FDA 1">
      <a:dk1>
        <a:srgbClr val="2E2925"/>
      </a:dk1>
      <a:lt1>
        <a:srgbClr val="FFFFFF"/>
      </a:lt1>
      <a:dk2>
        <a:srgbClr val="2E2824"/>
      </a:dk2>
      <a:lt2>
        <a:srgbClr val="FFFFFF"/>
      </a:lt2>
      <a:accent1>
        <a:srgbClr val="007CBA"/>
      </a:accent1>
      <a:accent2>
        <a:srgbClr val="222C67"/>
      </a:accent2>
      <a:accent3>
        <a:srgbClr val="A0A0A3"/>
      </a:accent3>
      <a:accent4>
        <a:srgbClr val="E5B611"/>
      </a:accent4>
      <a:accent5>
        <a:srgbClr val="D60036"/>
      </a:accent5>
      <a:accent6>
        <a:srgbClr val="D4FCA9"/>
      </a:accent6>
      <a:hlink>
        <a:srgbClr val="007CBA"/>
      </a:hlink>
      <a:folHlink>
        <a:srgbClr val="222C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DA" id="{6F94B14F-1580-0649-B18B-44EEE26FAF8A}" vid="{48065F65-DF47-B24A-BA3E-032CA9AFA74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9721B435669B4C8416BA9CA260E995" ma:contentTypeVersion="12" ma:contentTypeDescription="Create a new document." ma:contentTypeScope="" ma:versionID="8a60af85ddd649234c98c4bc01e53a44">
  <xsd:schema xmlns:xsd="http://www.w3.org/2001/XMLSchema" xmlns:xs="http://www.w3.org/2001/XMLSchema" xmlns:p="http://schemas.microsoft.com/office/2006/metadata/properties" xmlns:ns2="981d754e-1893-44b2-af7b-9f89916f9077" xmlns:ns3="bb034d5b-f0c3-46f2-afd8-1e723fa9a182" targetNamespace="http://schemas.microsoft.com/office/2006/metadata/properties" ma:root="true" ma:fieldsID="5242f488fc224a529655fae4eb69699c" ns2:_="" ns3:_="">
    <xsd:import namespace="981d754e-1893-44b2-af7b-9f89916f9077"/>
    <xsd:import namespace="bb034d5b-f0c3-46f2-afd8-1e723fa9a1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1d754e-1893-44b2-af7b-9f89916f90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b034d5b-f0c3-46f2-afd8-1e723fa9a18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F4E360-82CE-4D27-9509-C30E038921E0}">
  <ds:schemaRefs>
    <ds:schemaRef ds:uri="http://schemas.microsoft.com/office/2006/documentManagement/types"/>
    <ds:schemaRef ds:uri="http://purl.org/dc/terms/"/>
    <ds:schemaRef ds:uri="http://purl.org/dc/elements/1.1/"/>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bb034d5b-f0c3-46f2-afd8-1e723fa9a182"/>
    <ds:schemaRef ds:uri="981d754e-1893-44b2-af7b-9f89916f9077"/>
    <ds:schemaRef ds:uri="http://purl.org/dc/dcmitype/"/>
  </ds:schemaRefs>
</ds:datastoreItem>
</file>

<file path=customXml/itemProps2.xml><?xml version="1.0" encoding="utf-8"?>
<ds:datastoreItem xmlns:ds="http://schemas.openxmlformats.org/officeDocument/2006/customXml" ds:itemID="{781113F3-1265-49E9-8B96-AB3177FD3A60}">
  <ds:schemaRefs>
    <ds:schemaRef ds:uri="http://schemas.microsoft.com/sharepoint/v3/contenttype/forms"/>
  </ds:schemaRefs>
</ds:datastoreItem>
</file>

<file path=customXml/itemProps3.xml><?xml version="1.0" encoding="utf-8"?>
<ds:datastoreItem xmlns:ds="http://schemas.openxmlformats.org/officeDocument/2006/customXml" ds:itemID="{4A6B1E4D-50A1-42F2-8DDE-125EF2A0A6D9}">
  <ds:schemaRefs>
    <ds:schemaRef ds:uri="981d754e-1893-44b2-af7b-9f89916f9077"/>
    <ds:schemaRef ds:uri="bb034d5b-f0c3-46f2-afd8-1e723fa9a1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DD_2021</Template>
  <TotalTime>373</TotalTime>
  <Words>3852</Words>
  <Application>Microsoft Office PowerPoint</Application>
  <PresentationFormat>Widescreen</PresentationFormat>
  <Paragraphs>389</Paragraphs>
  <Slides>17</Slides>
  <Notes>13</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17</vt:i4>
      </vt:variant>
    </vt:vector>
  </HeadingPairs>
  <TitlesOfParts>
    <vt:vector size="33" baseType="lpstr">
      <vt:lpstr>Arial</vt:lpstr>
      <vt:lpstr>Arial Black</vt:lpstr>
      <vt:lpstr>Calibri</vt:lpstr>
      <vt:lpstr>Courier New</vt:lpstr>
      <vt:lpstr>Franklin Gothic Book</vt:lpstr>
      <vt:lpstr>Gill Sans</vt:lpstr>
      <vt:lpstr>Helvetica</vt:lpstr>
      <vt:lpstr>Myriad Pro</vt:lpstr>
      <vt:lpstr>Open Sans</vt:lpstr>
      <vt:lpstr>Open Sans Light</vt:lpstr>
      <vt:lpstr>Roboto Bold</vt:lpstr>
      <vt:lpstr>Times New Roman</vt:lpstr>
      <vt:lpstr>Verdana</vt:lpstr>
      <vt:lpstr>Wingdings</vt:lpstr>
      <vt:lpstr>FDA Visual Identity</vt:lpstr>
      <vt:lpstr>FDA</vt:lpstr>
      <vt:lpstr>Systemic Harmonization and Interoperability Enhancement for Laboratory Data (SHIELD)</vt:lpstr>
      <vt:lpstr>Agenda</vt:lpstr>
      <vt:lpstr>Background</vt:lpstr>
      <vt:lpstr>Understanding the Issues</vt:lpstr>
      <vt:lpstr>PowerPoint Presentation</vt:lpstr>
      <vt:lpstr>Existing Barriers in the Health IT Ecosystem</vt:lpstr>
      <vt:lpstr>Bridging the Public-Private Gap</vt:lpstr>
      <vt:lpstr>SHIELD Community Roadmap</vt:lpstr>
      <vt:lpstr>Knowledge Management</vt:lpstr>
      <vt:lpstr>Systems Thinking</vt:lpstr>
      <vt:lpstr>Enhanced Analytic Data Storage </vt:lpstr>
      <vt:lpstr>PowerPoint Presentation</vt:lpstr>
      <vt:lpstr>PowerPoint Presentation</vt:lpstr>
      <vt:lpstr>PowerPoint Presentation</vt:lpstr>
      <vt:lpstr>Achieving Our Goals</vt:lpstr>
      <vt:lpstr>Outcomes of Laboratory Data Interoperability</vt:lpstr>
      <vt:lpstr>PowerPoint Presentation</vt:lpstr>
    </vt:vector>
  </TitlesOfParts>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CBER_Standard_Powerpoint_Template</dc:title>
  <dc:creator>Bunyasaranand, Andrew Patrick</dc:creator>
  <cp:lastModifiedBy>Merrick, Riki | APHL</cp:lastModifiedBy>
  <cp:revision>2</cp:revision>
  <cp:lastPrinted>2014-06-25T02:16:22Z</cp:lastPrinted>
  <dcterms:created xsi:type="dcterms:W3CDTF">2016-05-12T15:59:16Z</dcterms:created>
  <dcterms:modified xsi:type="dcterms:W3CDTF">2022-10-03T19:05:32Z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0x0101007C9721B435669B4C8416BA9CA260E995</vt:lpwstr>
  </property>
  <property fmtid="{D5CDD505-2E9C-101B-9397-08002B2CF9AE}" pid="3" name="Order">
    <vt:r8>500</vt:r8>
  </property>
  <property fmtid="{D5CDD505-2E9C-101B-9397-08002B2CF9AE}" pid="4" name="_dlc_DocIdItemGuid">
    <vt:lpwstr>6dd2e159-5c06-4a0d-a632-8db7f089898b</vt:lpwstr>
  </property>
  <property fmtid="{D5CDD505-2E9C-101B-9397-08002B2CF9AE}" pid="5" name="Templates">
    <vt:lpwstr>Standards/Guidance</vt:lpwstr>
  </property>
  <property fmtid="{D5CDD505-2E9C-101B-9397-08002B2CF9AE}" pid="6" name="MSIP_Label_589256c7-9946-44df-b379-51beb93fd2d9_Enabled">
    <vt:lpwstr>true</vt:lpwstr>
  </property>
  <property fmtid="{D5CDD505-2E9C-101B-9397-08002B2CF9AE}" pid="7" name="MSIP_Label_589256c7-9946-44df-b379-51beb93fd2d9_SetDate">
    <vt:lpwstr>2022-03-08T21:23:02Z</vt:lpwstr>
  </property>
  <property fmtid="{D5CDD505-2E9C-101B-9397-08002B2CF9AE}" pid="8" name="MSIP_Label_589256c7-9946-44df-b379-51beb93fd2d9_Method">
    <vt:lpwstr>Privileged</vt:lpwstr>
  </property>
  <property fmtid="{D5CDD505-2E9C-101B-9397-08002B2CF9AE}" pid="9" name="MSIP_Label_589256c7-9946-44df-b379-51beb93fd2d9_Name">
    <vt:lpwstr>589256c7-9946-44df-b379-51beb93fd2d9</vt:lpwstr>
  </property>
  <property fmtid="{D5CDD505-2E9C-101B-9397-08002B2CF9AE}" pid="10" name="MSIP_Label_589256c7-9946-44df-b379-51beb93fd2d9_SiteId">
    <vt:lpwstr>36da45f1-dd2c-4d1f-af13-5abe46b99921</vt:lpwstr>
  </property>
  <property fmtid="{D5CDD505-2E9C-101B-9397-08002B2CF9AE}" pid="11" name="MSIP_Label_589256c7-9946-44df-b379-51beb93fd2d9_ActionId">
    <vt:lpwstr>3218212d-ec5f-4002-8145-7309dc548b05</vt:lpwstr>
  </property>
  <property fmtid="{D5CDD505-2E9C-101B-9397-08002B2CF9AE}" pid="12" name="MSIP_Label_589256c7-9946-44df-b379-51beb93fd2d9_ContentBits">
    <vt:lpwstr>0</vt:lpwstr>
  </property>
</Properties>
</file>